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0" r:id="rId1"/>
  </p:sldMasterIdLst>
  <p:notesMasterIdLst>
    <p:notesMasterId r:id="rId29"/>
  </p:notesMasterIdLst>
  <p:sldIdLst>
    <p:sldId id="318" r:id="rId2"/>
    <p:sldId id="314" r:id="rId3"/>
    <p:sldId id="261" r:id="rId4"/>
    <p:sldId id="262" r:id="rId5"/>
    <p:sldId id="260" r:id="rId6"/>
    <p:sldId id="263" r:id="rId7"/>
    <p:sldId id="325" r:id="rId8"/>
    <p:sldId id="326" r:id="rId9"/>
    <p:sldId id="264" r:id="rId10"/>
    <p:sldId id="284" r:id="rId11"/>
    <p:sldId id="285" r:id="rId12"/>
    <p:sldId id="324" r:id="rId13"/>
    <p:sldId id="286" r:id="rId14"/>
    <p:sldId id="288" r:id="rId15"/>
    <p:sldId id="290" r:id="rId16"/>
    <p:sldId id="289" r:id="rId17"/>
    <p:sldId id="291" r:id="rId18"/>
    <p:sldId id="292" r:id="rId19"/>
    <p:sldId id="303" r:id="rId20"/>
    <p:sldId id="294" r:id="rId21"/>
    <p:sldId id="302" r:id="rId22"/>
    <p:sldId id="296" r:id="rId23"/>
    <p:sldId id="297" r:id="rId24"/>
    <p:sldId id="298" r:id="rId25"/>
    <p:sldId id="299" r:id="rId26"/>
    <p:sldId id="300" r:id="rId27"/>
    <p:sldId id="301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2B0B"/>
    <a:srgbClr val="000099"/>
    <a:srgbClr val="99CCFF"/>
    <a:srgbClr val="A1FE9C"/>
    <a:srgbClr val="FFCCFF"/>
    <a:srgbClr val="7DFF7D"/>
    <a:srgbClr val="00CC66"/>
    <a:srgbClr val="C8FCCE"/>
    <a:srgbClr val="F1EAE3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56" autoAdjust="0"/>
    <p:restoredTop sz="91383" autoAdjust="0"/>
  </p:normalViewPr>
  <p:slideViewPr>
    <p:cSldViewPr>
      <p:cViewPr varScale="1">
        <p:scale>
          <a:sx n="63" d="100"/>
          <a:sy n="63" d="100"/>
        </p:scale>
        <p:origin x="102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3184E9-A63E-19B6-41DD-C2F941488DD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4DB77F-9D6B-45EB-8D26-81C0E483145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812211D-BB03-469B-B924-D525334990F8}" type="datetimeFigureOut">
              <a:rPr lang="en-US"/>
              <a:pPr>
                <a:defRPr/>
              </a:pPr>
              <a:t>8/19/2022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1012751-DFC9-44DA-C854-F22BFB05186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FB06F71-0237-031D-A32C-23AAA253BD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9B1DAE-7430-9D0C-5224-06DAD335F10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197AF-3E41-1CB8-1F09-5FD77CD345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ED1D812-7A39-4CF6-8401-E433E111F03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Google Shape;1261;g109902bbd55_0_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2" name="Google Shape;1262;g109902bbd55_0_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D1D812-7A39-4CF6-8401-E433E111F030}" type="slidenum">
              <a:rPr lang="en-US" altLang="vi-VN" smtClean="0"/>
              <a:pPr>
                <a:defRPr/>
              </a:pPr>
              <a:t>9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36734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storyset.com/?utm_source=slidesgo_template&amp;utm_medium=referral-link&amp;utm_campaign=slidesgo_contents_of_this_template&amp;utm_term=storyset&amp;utm_content=storyset" TargetMode="Externa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3"/>
          <p:cNvGrpSpPr/>
          <p:nvPr/>
        </p:nvGrpSpPr>
        <p:grpSpPr>
          <a:xfrm>
            <a:off x="-30750" y="-26200"/>
            <a:ext cx="9205500" cy="6910400"/>
            <a:chOff x="-30750" y="-19650"/>
            <a:chExt cx="9205500" cy="5182800"/>
          </a:xfrm>
        </p:grpSpPr>
        <p:sp>
          <p:nvSpPr>
            <p:cNvPr id="50" name="Google Shape;50;p3"/>
            <p:cNvSpPr/>
            <p:nvPr/>
          </p:nvSpPr>
          <p:spPr>
            <a:xfrm>
              <a:off x="-30750" y="-19650"/>
              <a:ext cx="9205500" cy="5182800"/>
            </a:xfrm>
            <a:prstGeom prst="rect">
              <a:avLst/>
            </a:prstGeom>
            <a:gradFill>
              <a:gsLst>
                <a:gs pos="0">
                  <a:srgbClr val="FFFFFF">
                    <a:alpha val="43921"/>
                  </a:srgbClr>
                </a:gs>
                <a:gs pos="100000">
                  <a:srgbClr val="CD9D6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51" name="Google Shape;51;p3"/>
            <p:cNvPicPr preferRelativeResize="0"/>
            <p:nvPr/>
          </p:nvPicPr>
          <p:blipFill rotWithShape="1">
            <a:blip r:embed="rId2">
              <a:alphaModFix amt="27000"/>
            </a:blip>
            <a:srcRect l="815" t="8591" r="923" b="8475"/>
            <a:stretch/>
          </p:blipFill>
          <p:spPr>
            <a:xfrm>
              <a:off x="1" y="0"/>
              <a:ext cx="9143997" cy="51435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2" name="Google Shape;52;p3"/>
          <p:cNvSpPr txBox="1">
            <a:spLocks noGrp="1"/>
          </p:cNvSpPr>
          <p:nvPr>
            <p:ph type="title"/>
          </p:nvPr>
        </p:nvSpPr>
        <p:spPr>
          <a:xfrm>
            <a:off x="4572000" y="2544648"/>
            <a:ext cx="3038400" cy="75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Inter"/>
              <a:buNone/>
              <a:defRPr sz="4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3" name="Google Shape;53;p3"/>
          <p:cNvSpPr txBox="1">
            <a:spLocks noGrp="1"/>
          </p:cNvSpPr>
          <p:nvPr>
            <p:ph type="title" idx="2" hasCustomPrompt="1"/>
          </p:nvPr>
        </p:nvSpPr>
        <p:spPr>
          <a:xfrm>
            <a:off x="2345313" y="2713435"/>
            <a:ext cx="1235400" cy="12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6000" b="1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4572000" y="3290148"/>
            <a:ext cx="3038400" cy="10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5" name="Google Shape;55;p3"/>
          <p:cNvGrpSpPr/>
          <p:nvPr/>
        </p:nvGrpSpPr>
        <p:grpSpPr>
          <a:xfrm>
            <a:off x="492725" y="558418"/>
            <a:ext cx="8158550" cy="5741167"/>
            <a:chOff x="492725" y="417300"/>
            <a:chExt cx="8158550" cy="4305875"/>
          </a:xfrm>
        </p:grpSpPr>
        <p:cxnSp>
          <p:nvCxnSpPr>
            <p:cNvPr id="56" name="Google Shape;56;p3"/>
            <p:cNvCxnSpPr/>
            <p:nvPr/>
          </p:nvCxnSpPr>
          <p:spPr>
            <a:xfrm>
              <a:off x="1539950" y="417300"/>
              <a:ext cx="60891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" name="Google Shape;57;p3"/>
            <p:cNvCxnSpPr/>
            <p:nvPr/>
          </p:nvCxnSpPr>
          <p:spPr>
            <a:xfrm>
              <a:off x="8651275" y="1420500"/>
              <a:ext cx="0" cy="22278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" name="Google Shape;58;p3"/>
            <p:cNvCxnSpPr/>
            <p:nvPr/>
          </p:nvCxnSpPr>
          <p:spPr>
            <a:xfrm>
              <a:off x="1527538" y="4723175"/>
              <a:ext cx="60891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" name="Google Shape;59;p3"/>
            <p:cNvCxnSpPr/>
            <p:nvPr/>
          </p:nvCxnSpPr>
          <p:spPr>
            <a:xfrm>
              <a:off x="492725" y="1413788"/>
              <a:ext cx="0" cy="22278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0" name="Google Shape;60;p3"/>
          <p:cNvGrpSpPr/>
          <p:nvPr/>
        </p:nvGrpSpPr>
        <p:grpSpPr>
          <a:xfrm>
            <a:off x="381000" y="432387"/>
            <a:ext cx="8376328" cy="5982387"/>
            <a:chOff x="381000" y="324290"/>
            <a:chExt cx="8376328" cy="4486790"/>
          </a:xfrm>
        </p:grpSpPr>
        <p:grpSp>
          <p:nvGrpSpPr>
            <p:cNvPr id="61" name="Google Shape;61;p3"/>
            <p:cNvGrpSpPr/>
            <p:nvPr/>
          </p:nvGrpSpPr>
          <p:grpSpPr>
            <a:xfrm>
              <a:off x="7835997" y="324290"/>
              <a:ext cx="913200" cy="891950"/>
              <a:chOff x="2995525" y="3994450"/>
              <a:chExt cx="913200" cy="891950"/>
            </a:xfrm>
          </p:grpSpPr>
          <p:sp>
            <p:nvSpPr>
              <p:cNvPr id="62" name="Google Shape;62;p3"/>
              <p:cNvSpPr/>
              <p:nvPr/>
            </p:nvSpPr>
            <p:spPr>
              <a:xfrm>
                <a:off x="2995525" y="4062850"/>
                <a:ext cx="832800" cy="823550"/>
              </a:xfrm>
              <a:custGeom>
                <a:avLst/>
                <a:gdLst/>
                <a:ahLst/>
                <a:cxnLst/>
                <a:rect l="l" t="t" r="r" b="b"/>
                <a:pathLst>
                  <a:path w="33312" h="32942" extrusionOk="0">
                    <a:moveTo>
                      <a:pt x="20926" y="1"/>
                    </a:moveTo>
                    <a:cubicBezTo>
                      <a:pt x="19189" y="38"/>
                      <a:pt x="17414" y="75"/>
                      <a:pt x="15676" y="112"/>
                    </a:cubicBezTo>
                    <a:cubicBezTo>
                      <a:pt x="13939" y="186"/>
                      <a:pt x="12201" y="223"/>
                      <a:pt x="10464" y="296"/>
                    </a:cubicBezTo>
                    <a:cubicBezTo>
                      <a:pt x="8726" y="370"/>
                      <a:pt x="6951" y="444"/>
                      <a:pt x="5214" y="518"/>
                    </a:cubicBezTo>
                    <a:cubicBezTo>
                      <a:pt x="4363" y="555"/>
                      <a:pt x="3476" y="629"/>
                      <a:pt x="2589" y="666"/>
                    </a:cubicBezTo>
                    <a:cubicBezTo>
                      <a:pt x="1738" y="740"/>
                      <a:pt x="851" y="777"/>
                      <a:pt x="1" y="851"/>
                    </a:cubicBezTo>
                    <a:cubicBezTo>
                      <a:pt x="851" y="925"/>
                      <a:pt x="1738" y="999"/>
                      <a:pt x="2589" y="1036"/>
                    </a:cubicBezTo>
                    <a:cubicBezTo>
                      <a:pt x="3476" y="1110"/>
                      <a:pt x="4363" y="1147"/>
                      <a:pt x="5214" y="1184"/>
                    </a:cubicBezTo>
                    <a:cubicBezTo>
                      <a:pt x="6951" y="1295"/>
                      <a:pt x="8726" y="1369"/>
                      <a:pt x="10464" y="1443"/>
                    </a:cubicBezTo>
                    <a:cubicBezTo>
                      <a:pt x="12201" y="1517"/>
                      <a:pt x="13939" y="1553"/>
                      <a:pt x="15676" y="1590"/>
                    </a:cubicBezTo>
                    <a:cubicBezTo>
                      <a:pt x="17140" y="1653"/>
                      <a:pt x="18630" y="1663"/>
                      <a:pt x="20101" y="1686"/>
                    </a:cubicBezTo>
                    <a:lnTo>
                      <a:pt x="20101" y="1686"/>
                    </a:lnTo>
                    <a:lnTo>
                      <a:pt x="20113" y="2071"/>
                    </a:lnTo>
                    <a:cubicBezTo>
                      <a:pt x="20150" y="2478"/>
                      <a:pt x="20224" y="2884"/>
                      <a:pt x="20261" y="3291"/>
                    </a:cubicBezTo>
                    <a:cubicBezTo>
                      <a:pt x="20372" y="3698"/>
                      <a:pt x="20446" y="4068"/>
                      <a:pt x="20557" y="4474"/>
                    </a:cubicBezTo>
                    <a:cubicBezTo>
                      <a:pt x="20667" y="4844"/>
                      <a:pt x="20815" y="5251"/>
                      <a:pt x="20963" y="5620"/>
                    </a:cubicBezTo>
                    <a:cubicBezTo>
                      <a:pt x="21111" y="5990"/>
                      <a:pt x="21296" y="6360"/>
                      <a:pt x="21481" y="6729"/>
                    </a:cubicBezTo>
                    <a:cubicBezTo>
                      <a:pt x="21666" y="7062"/>
                      <a:pt x="21888" y="7432"/>
                      <a:pt x="22109" y="7765"/>
                    </a:cubicBezTo>
                    <a:cubicBezTo>
                      <a:pt x="22331" y="8097"/>
                      <a:pt x="22590" y="8430"/>
                      <a:pt x="22812" y="8763"/>
                    </a:cubicBezTo>
                    <a:cubicBezTo>
                      <a:pt x="23108" y="9059"/>
                      <a:pt x="23366" y="9354"/>
                      <a:pt x="23625" y="9650"/>
                    </a:cubicBezTo>
                    <a:lnTo>
                      <a:pt x="24549" y="10463"/>
                    </a:lnTo>
                    <a:cubicBezTo>
                      <a:pt x="24882" y="10722"/>
                      <a:pt x="25215" y="10981"/>
                      <a:pt x="25548" y="11203"/>
                    </a:cubicBezTo>
                    <a:cubicBezTo>
                      <a:pt x="25880" y="11425"/>
                      <a:pt x="26213" y="11610"/>
                      <a:pt x="26583" y="11831"/>
                    </a:cubicBezTo>
                    <a:cubicBezTo>
                      <a:pt x="26953" y="11979"/>
                      <a:pt x="27322" y="12164"/>
                      <a:pt x="27692" y="12349"/>
                    </a:cubicBezTo>
                    <a:cubicBezTo>
                      <a:pt x="28062" y="12460"/>
                      <a:pt x="28468" y="12608"/>
                      <a:pt x="28838" y="12756"/>
                    </a:cubicBezTo>
                    <a:cubicBezTo>
                      <a:pt x="29245" y="12830"/>
                      <a:pt x="29614" y="12940"/>
                      <a:pt x="30021" y="13014"/>
                    </a:cubicBezTo>
                    <a:cubicBezTo>
                      <a:pt x="30428" y="13088"/>
                      <a:pt x="30834" y="13125"/>
                      <a:pt x="31241" y="13199"/>
                    </a:cubicBezTo>
                    <a:lnTo>
                      <a:pt x="31626" y="13211"/>
                    </a:lnTo>
                    <a:lnTo>
                      <a:pt x="31626" y="13211"/>
                    </a:lnTo>
                    <a:cubicBezTo>
                      <a:pt x="31650" y="14646"/>
                      <a:pt x="31660" y="16098"/>
                      <a:pt x="31722" y="17525"/>
                    </a:cubicBezTo>
                    <a:cubicBezTo>
                      <a:pt x="31759" y="19226"/>
                      <a:pt x="31796" y="20963"/>
                      <a:pt x="31870" y="22664"/>
                    </a:cubicBezTo>
                    <a:cubicBezTo>
                      <a:pt x="31944" y="24401"/>
                      <a:pt x="32017" y="26102"/>
                      <a:pt x="32091" y="27803"/>
                    </a:cubicBezTo>
                    <a:cubicBezTo>
                      <a:pt x="32165" y="28653"/>
                      <a:pt x="32202" y="29540"/>
                      <a:pt x="32239" y="30391"/>
                    </a:cubicBezTo>
                    <a:cubicBezTo>
                      <a:pt x="32313" y="31241"/>
                      <a:pt x="32387" y="32091"/>
                      <a:pt x="32424" y="32942"/>
                    </a:cubicBezTo>
                    <a:cubicBezTo>
                      <a:pt x="32498" y="32091"/>
                      <a:pt x="32572" y="31241"/>
                      <a:pt x="32609" y="30391"/>
                    </a:cubicBezTo>
                    <a:cubicBezTo>
                      <a:pt x="32683" y="29540"/>
                      <a:pt x="32720" y="28653"/>
                      <a:pt x="32757" y="27803"/>
                    </a:cubicBezTo>
                    <a:cubicBezTo>
                      <a:pt x="32868" y="26102"/>
                      <a:pt x="32942" y="24401"/>
                      <a:pt x="33016" y="22664"/>
                    </a:cubicBezTo>
                    <a:cubicBezTo>
                      <a:pt x="33090" y="20963"/>
                      <a:pt x="33127" y="19226"/>
                      <a:pt x="33164" y="17525"/>
                    </a:cubicBezTo>
                    <a:cubicBezTo>
                      <a:pt x="33238" y="15824"/>
                      <a:pt x="33238" y="14087"/>
                      <a:pt x="33275" y="12386"/>
                    </a:cubicBezTo>
                    <a:lnTo>
                      <a:pt x="33311" y="11610"/>
                    </a:lnTo>
                    <a:lnTo>
                      <a:pt x="32424" y="11536"/>
                    </a:lnTo>
                    <a:lnTo>
                      <a:pt x="31389" y="11462"/>
                    </a:lnTo>
                    <a:lnTo>
                      <a:pt x="30354" y="11314"/>
                    </a:lnTo>
                    <a:cubicBezTo>
                      <a:pt x="30021" y="11240"/>
                      <a:pt x="29688" y="11129"/>
                      <a:pt x="29356" y="11055"/>
                    </a:cubicBezTo>
                    <a:cubicBezTo>
                      <a:pt x="29023" y="10944"/>
                      <a:pt x="28690" y="10796"/>
                      <a:pt x="28357" y="10685"/>
                    </a:cubicBezTo>
                    <a:cubicBezTo>
                      <a:pt x="28062" y="10537"/>
                      <a:pt x="27729" y="10390"/>
                      <a:pt x="27433" y="10242"/>
                    </a:cubicBezTo>
                    <a:cubicBezTo>
                      <a:pt x="27137" y="10057"/>
                      <a:pt x="26842" y="9872"/>
                      <a:pt x="26546" y="9687"/>
                    </a:cubicBezTo>
                    <a:lnTo>
                      <a:pt x="25696" y="9059"/>
                    </a:lnTo>
                    <a:lnTo>
                      <a:pt x="24956" y="8356"/>
                    </a:lnTo>
                    <a:lnTo>
                      <a:pt x="24254" y="7580"/>
                    </a:lnTo>
                    <a:lnTo>
                      <a:pt x="23625" y="6766"/>
                    </a:lnTo>
                    <a:cubicBezTo>
                      <a:pt x="23440" y="6471"/>
                      <a:pt x="23255" y="6175"/>
                      <a:pt x="23071" y="5879"/>
                    </a:cubicBezTo>
                    <a:cubicBezTo>
                      <a:pt x="22923" y="5546"/>
                      <a:pt x="22775" y="5251"/>
                      <a:pt x="22627" y="4918"/>
                    </a:cubicBezTo>
                    <a:cubicBezTo>
                      <a:pt x="22516" y="4585"/>
                      <a:pt x="22368" y="4289"/>
                      <a:pt x="22257" y="3957"/>
                    </a:cubicBezTo>
                    <a:cubicBezTo>
                      <a:pt x="22183" y="3624"/>
                      <a:pt x="22072" y="3291"/>
                      <a:pt x="21998" y="2958"/>
                    </a:cubicBezTo>
                    <a:lnTo>
                      <a:pt x="21851" y="1923"/>
                    </a:lnTo>
                    <a:lnTo>
                      <a:pt x="21777" y="851"/>
                    </a:lnTo>
                    <a:lnTo>
                      <a:pt x="2170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3"/>
              <p:cNvSpPr/>
              <p:nvPr/>
            </p:nvSpPr>
            <p:spPr>
              <a:xfrm>
                <a:off x="3004775" y="3994450"/>
                <a:ext cx="522250" cy="102850"/>
              </a:xfrm>
              <a:custGeom>
                <a:avLst/>
                <a:gdLst/>
                <a:ahLst/>
                <a:cxnLst/>
                <a:rect l="l" t="t" r="r" b="b"/>
                <a:pathLst>
                  <a:path w="20890" h="4114" extrusionOk="0">
                    <a:moveTo>
                      <a:pt x="20889" y="1"/>
                    </a:moveTo>
                    <a:lnTo>
                      <a:pt x="20889" y="1"/>
                    </a:lnTo>
                    <a:cubicBezTo>
                      <a:pt x="20889" y="1"/>
                      <a:pt x="20852" y="75"/>
                      <a:pt x="20741" y="223"/>
                    </a:cubicBezTo>
                    <a:cubicBezTo>
                      <a:pt x="20667" y="371"/>
                      <a:pt x="20519" y="592"/>
                      <a:pt x="20297" y="814"/>
                    </a:cubicBezTo>
                    <a:cubicBezTo>
                      <a:pt x="20113" y="1036"/>
                      <a:pt x="19817" y="1295"/>
                      <a:pt x="19484" y="1554"/>
                    </a:cubicBezTo>
                    <a:cubicBezTo>
                      <a:pt x="19151" y="1775"/>
                      <a:pt x="18745" y="1997"/>
                      <a:pt x="18264" y="2145"/>
                    </a:cubicBezTo>
                    <a:cubicBezTo>
                      <a:pt x="17820" y="2330"/>
                      <a:pt x="17266" y="2478"/>
                      <a:pt x="16748" y="2515"/>
                    </a:cubicBezTo>
                    <a:cubicBezTo>
                      <a:pt x="16503" y="2530"/>
                      <a:pt x="16265" y="2539"/>
                      <a:pt x="16024" y="2539"/>
                    </a:cubicBezTo>
                    <a:cubicBezTo>
                      <a:pt x="15685" y="2539"/>
                      <a:pt x="15342" y="2521"/>
                      <a:pt x="14974" y="2478"/>
                    </a:cubicBezTo>
                    <a:cubicBezTo>
                      <a:pt x="14345" y="2404"/>
                      <a:pt x="13717" y="2256"/>
                      <a:pt x="13051" y="2071"/>
                    </a:cubicBezTo>
                    <a:cubicBezTo>
                      <a:pt x="12386" y="1923"/>
                      <a:pt x="11720" y="1702"/>
                      <a:pt x="11018" y="1480"/>
                    </a:cubicBezTo>
                    <a:cubicBezTo>
                      <a:pt x="10352" y="1258"/>
                      <a:pt x="9613" y="1036"/>
                      <a:pt x="8911" y="888"/>
                    </a:cubicBezTo>
                    <a:cubicBezTo>
                      <a:pt x="8208" y="703"/>
                      <a:pt x="7469" y="555"/>
                      <a:pt x="6729" y="482"/>
                    </a:cubicBezTo>
                    <a:cubicBezTo>
                      <a:pt x="6544" y="482"/>
                      <a:pt x="6360" y="482"/>
                      <a:pt x="6175" y="445"/>
                    </a:cubicBezTo>
                    <a:lnTo>
                      <a:pt x="5398" y="445"/>
                    </a:lnTo>
                    <a:lnTo>
                      <a:pt x="5361" y="482"/>
                    </a:lnTo>
                    <a:lnTo>
                      <a:pt x="5139" y="482"/>
                    </a:lnTo>
                    <a:cubicBezTo>
                      <a:pt x="4955" y="482"/>
                      <a:pt x="4770" y="518"/>
                      <a:pt x="4622" y="518"/>
                    </a:cubicBezTo>
                    <a:cubicBezTo>
                      <a:pt x="3956" y="629"/>
                      <a:pt x="3328" y="814"/>
                      <a:pt x="2810" y="1036"/>
                    </a:cubicBezTo>
                    <a:cubicBezTo>
                      <a:pt x="2256" y="1258"/>
                      <a:pt x="1775" y="1517"/>
                      <a:pt x="1405" y="1812"/>
                    </a:cubicBezTo>
                    <a:cubicBezTo>
                      <a:pt x="999" y="2071"/>
                      <a:pt x="740" y="2367"/>
                      <a:pt x="518" y="2626"/>
                    </a:cubicBezTo>
                    <a:cubicBezTo>
                      <a:pt x="296" y="2885"/>
                      <a:pt x="185" y="3143"/>
                      <a:pt x="111" y="3291"/>
                    </a:cubicBezTo>
                    <a:cubicBezTo>
                      <a:pt x="38" y="3439"/>
                      <a:pt x="1" y="3513"/>
                      <a:pt x="1" y="3513"/>
                    </a:cubicBezTo>
                    <a:cubicBezTo>
                      <a:pt x="1" y="3513"/>
                      <a:pt x="75" y="3476"/>
                      <a:pt x="185" y="3328"/>
                    </a:cubicBezTo>
                    <a:cubicBezTo>
                      <a:pt x="333" y="3217"/>
                      <a:pt x="518" y="3069"/>
                      <a:pt x="777" y="2885"/>
                    </a:cubicBezTo>
                    <a:cubicBezTo>
                      <a:pt x="1036" y="2737"/>
                      <a:pt x="1332" y="2552"/>
                      <a:pt x="1738" y="2404"/>
                    </a:cubicBezTo>
                    <a:cubicBezTo>
                      <a:pt x="2145" y="2256"/>
                      <a:pt x="2589" y="2108"/>
                      <a:pt x="3106" y="2034"/>
                    </a:cubicBezTo>
                    <a:cubicBezTo>
                      <a:pt x="3587" y="1923"/>
                      <a:pt x="4141" y="1886"/>
                      <a:pt x="4733" y="1886"/>
                    </a:cubicBezTo>
                    <a:lnTo>
                      <a:pt x="5250" y="1886"/>
                    </a:lnTo>
                    <a:lnTo>
                      <a:pt x="5287" y="1923"/>
                    </a:lnTo>
                    <a:lnTo>
                      <a:pt x="5583" y="1923"/>
                    </a:lnTo>
                    <a:cubicBezTo>
                      <a:pt x="5768" y="1960"/>
                      <a:pt x="5916" y="1960"/>
                      <a:pt x="6064" y="1997"/>
                    </a:cubicBezTo>
                    <a:cubicBezTo>
                      <a:pt x="6212" y="2034"/>
                      <a:pt x="6360" y="2071"/>
                      <a:pt x="6507" y="2071"/>
                    </a:cubicBezTo>
                    <a:cubicBezTo>
                      <a:pt x="7136" y="2219"/>
                      <a:pt x="7764" y="2367"/>
                      <a:pt x="8430" y="2589"/>
                    </a:cubicBezTo>
                    <a:cubicBezTo>
                      <a:pt x="9095" y="2811"/>
                      <a:pt x="9798" y="3032"/>
                      <a:pt x="10463" y="3254"/>
                    </a:cubicBezTo>
                    <a:cubicBezTo>
                      <a:pt x="11166" y="3439"/>
                      <a:pt x="11905" y="3661"/>
                      <a:pt x="12645" y="3846"/>
                    </a:cubicBezTo>
                    <a:cubicBezTo>
                      <a:pt x="13347" y="3994"/>
                      <a:pt x="14123" y="4105"/>
                      <a:pt x="14863" y="4105"/>
                    </a:cubicBezTo>
                    <a:cubicBezTo>
                      <a:pt x="14980" y="4111"/>
                      <a:pt x="15099" y="4114"/>
                      <a:pt x="15219" y="4114"/>
                    </a:cubicBezTo>
                    <a:cubicBezTo>
                      <a:pt x="15820" y="4114"/>
                      <a:pt x="16446" y="4037"/>
                      <a:pt x="16970" y="3883"/>
                    </a:cubicBezTo>
                    <a:cubicBezTo>
                      <a:pt x="17673" y="3698"/>
                      <a:pt x="18264" y="3439"/>
                      <a:pt x="18782" y="3106"/>
                    </a:cubicBezTo>
                    <a:cubicBezTo>
                      <a:pt x="19262" y="2811"/>
                      <a:pt x="19669" y="2441"/>
                      <a:pt x="20002" y="2071"/>
                    </a:cubicBezTo>
                    <a:cubicBezTo>
                      <a:pt x="20297" y="1702"/>
                      <a:pt x="20482" y="1332"/>
                      <a:pt x="20630" y="999"/>
                    </a:cubicBezTo>
                    <a:cubicBezTo>
                      <a:pt x="20741" y="703"/>
                      <a:pt x="20815" y="445"/>
                      <a:pt x="20852" y="260"/>
                    </a:cubicBezTo>
                    <a:cubicBezTo>
                      <a:pt x="20852" y="112"/>
                      <a:pt x="20889" y="1"/>
                      <a:pt x="208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3"/>
              <p:cNvSpPr/>
              <p:nvPr/>
            </p:nvSpPr>
            <p:spPr>
              <a:xfrm>
                <a:off x="3805200" y="4359550"/>
                <a:ext cx="103525" cy="521300"/>
              </a:xfrm>
              <a:custGeom>
                <a:avLst/>
                <a:gdLst/>
                <a:ahLst/>
                <a:cxnLst/>
                <a:rect l="l" t="t" r="r" b="b"/>
                <a:pathLst>
                  <a:path w="4141" h="20852" extrusionOk="0">
                    <a:moveTo>
                      <a:pt x="4141" y="0"/>
                    </a:moveTo>
                    <a:cubicBezTo>
                      <a:pt x="4141" y="0"/>
                      <a:pt x="4030" y="0"/>
                      <a:pt x="3845" y="37"/>
                    </a:cubicBezTo>
                    <a:cubicBezTo>
                      <a:pt x="3697" y="74"/>
                      <a:pt x="3438" y="111"/>
                      <a:pt x="3106" y="259"/>
                    </a:cubicBezTo>
                    <a:cubicBezTo>
                      <a:pt x="2810" y="370"/>
                      <a:pt x="2440" y="592"/>
                      <a:pt x="2071" y="888"/>
                    </a:cubicBezTo>
                    <a:cubicBezTo>
                      <a:pt x="1701" y="1183"/>
                      <a:pt x="1331" y="1590"/>
                      <a:pt x="998" y="2108"/>
                    </a:cubicBezTo>
                    <a:cubicBezTo>
                      <a:pt x="703" y="2625"/>
                      <a:pt x="444" y="3180"/>
                      <a:pt x="259" y="3919"/>
                    </a:cubicBezTo>
                    <a:cubicBezTo>
                      <a:pt x="74" y="4548"/>
                      <a:pt x="0" y="5287"/>
                      <a:pt x="37" y="6027"/>
                    </a:cubicBezTo>
                    <a:cubicBezTo>
                      <a:pt x="37" y="6766"/>
                      <a:pt x="148" y="7505"/>
                      <a:pt x="296" y="8245"/>
                    </a:cubicBezTo>
                    <a:cubicBezTo>
                      <a:pt x="481" y="8984"/>
                      <a:pt x="666" y="9687"/>
                      <a:pt x="888" y="10389"/>
                    </a:cubicBezTo>
                    <a:cubicBezTo>
                      <a:pt x="1109" y="11092"/>
                      <a:pt x="1331" y="11757"/>
                      <a:pt x="1553" y="12422"/>
                    </a:cubicBezTo>
                    <a:cubicBezTo>
                      <a:pt x="1775" y="13088"/>
                      <a:pt x="1923" y="13753"/>
                      <a:pt x="2071" y="14345"/>
                    </a:cubicBezTo>
                    <a:cubicBezTo>
                      <a:pt x="2071" y="14493"/>
                      <a:pt x="2108" y="14641"/>
                      <a:pt x="2145" y="14789"/>
                    </a:cubicBezTo>
                    <a:cubicBezTo>
                      <a:pt x="2181" y="14936"/>
                      <a:pt x="2181" y="15121"/>
                      <a:pt x="2181" y="15269"/>
                    </a:cubicBezTo>
                    <a:lnTo>
                      <a:pt x="2218" y="15528"/>
                    </a:lnTo>
                    <a:lnTo>
                      <a:pt x="2218" y="15565"/>
                    </a:lnTo>
                    <a:lnTo>
                      <a:pt x="2218" y="15602"/>
                    </a:lnTo>
                    <a:lnTo>
                      <a:pt x="2255" y="15713"/>
                    </a:lnTo>
                    <a:cubicBezTo>
                      <a:pt x="2255" y="15861"/>
                      <a:pt x="2255" y="16009"/>
                      <a:pt x="2255" y="16157"/>
                    </a:cubicBezTo>
                    <a:cubicBezTo>
                      <a:pt x="2255" y="16711"/>
                      <a:pt x="2218" y="17266"/>
                      <a:pt x="2108" y="17783"/>
                    </a:cubicBezTo>
                    <a:cubicBezTo>
                      <a:pt x="2034" y="18301"/>
                      <a:pt x="1886" y="18744"/>
                      <a:pt x="1738" y="19114"/>
                    </a:cubicBezTo>
                    <a:cubicBezTo>
                      <a:pt x="1590" y="19521"/>
                      <a:pt x="1405" y="19854"/>
                      <a:pt x="1257" y="20112"/>
                    </a:cubicBezTo>
                    <a:cubicBezTo>
                      <a:pt x="1072" y="20371"/>
                      <a:pt x="924" y="20556"/>
                      <a:pt x="777" y="20667"/>
                    </a:cubicBezTo>
                    <a:cubicBezTo>
                      <a:pt x="666" y="20815"/>
                      <a:pt x="592" y="20852"/>
                      <a:pt x="592" y="20852"/>
                    </a:cubicBezTo>
                    <a:cubicBezTo>
                      <a:pt x="592" y="20852"/>
                      <a:pt x="703" y="20815"/>
                      <a:pt x="851" y="20778"/>
                    </a:cubicBezTo>
                    <a:cubicBezTo>
                      <a:pt x="998" y="20704"/>
                      <a:pt x="1257" y="20556"/>
                      <a:pt x="1516" y="20334"/>
                    </a:cubicBezTo>
                    <a:cubicBezTo>
                      <a:pt x="1738" y="20149"/>
                      <a:pt x="2071" y="19854"/>
                      <a:pt x="2329" y="19484"/>
                    </a:cubicBezTo>
                    <a:cubicBezTo>
                      <a:pt x="2625" y="19077"/>
                      <a:pt x="2884" y="18634"/>
                      <a:pt x="3106" y="18079"/>
                    </a:cubicBezTo>
                    <a:cubicBezTo>
                      <a:pt x="3328" y="17524"/>
                      <a:pt x="3512" y="16933"/>
                      <a:pt x="3586" y="16267"/>
                    </a:cubicBezTo>
                    <a:cubicBezTo>
                      <a:pt x="3623" y="16083"/>
                      <a:pt x="3660" y="15935"/>
                      <a:pt x="3660" y="15750"/>
                    </a:cubicBezTo>
                    <a:lnTo>
                      <a:pt x="3660" y="15602"/>
                    </a:lnTo>
                    <a:lnTo>
                      <a:pt x="3660" y="15565"/>
                    </a:lnTo>
                    <a:lnTo>
                      <a:pt x="3660" y="15528"/>
                    </a:lnTo>
                    <a:lnTo>
                      <a:pt x="3660" y="15454"/>
                    </a:lnTo>
                    <a:lnTo>
                      <a:pt x="3697" y="15195"/>
                    </a:lnTo>
                    <a:cubicBezTo>
                      <a:pt x="3697" y="15047"/>
                      <a:pt x="3697" y="14900"/>
                      <a:pt x="3697" y="14715"/>
                    </a:cubicBezTo>
                    <a:cubicBezTo>
                      <a:pt x="3660" y="14530"/>
                      <a:pt x="3660" y="14345"/>
                      <a:pt x="3660" y="14123"/>
                    </a:cubicBezTo>
                    <a:cubicBezTo>
                      <a:pt x="3586" y="13421"/>
                      <a:pt x="3438" y="12681"/>
                      <a:pt x="3254" y="11942"/>
                    </a:cubicBezTo>
                    <a:cubicBezTo>
                      <a:pt x="3069" y="11239"/>
                      <a:pt x="2884" y="10537"/>
                      <a:pt x="2662" y="9835"/>
                    </a:cubicBezTo>
                    <a:cubicBezTo>
                      <a:pt x="2440" y="9169"/>
                      <a:pt x="2218" y="8504"/>
                      <a:pt x="2071" y="7838"/>
                    </a:cubicBezTo>
                    <a:cubicBezTo>
                      <a:pt x="1886" y="7173"/>
                      <a:pt x="1738" y="6544"/>
                      <a:pt x="1664" y="5916"/>
                    </a:cubicBezTo>
                    <a:cubicBezTo>
                      <a:pt x="1590" y="5287"/>
                      <a:pt x="1590" y="4696"/>
                      <a:pt x="1627" y="4104"/>
                    </a:cubicBezTo>
                    <a:cubicBezTo>
                      <a:pt x="1664" y="3586"/>
                      <a:pt x="1812" y="3069"/>
                      <a:pt x="1960" y="2588"/>
                    </a:cubicBezTo>
                    <a:cubicBezTo>
                      <a:pt x="2145" y="2145"/>
                      <a:pt x="2366" y="1701"/>
                      <a:pt x="2588" y="1368"/>
                    </a:cubicBezTo>
                    <a:cubicBezTo>
                      <a:pt x="2847" y="1036"/>
                      <a:pt x="3106" y="777"/>
                      <a:pt x="3328" y="555"/>
                    </a:cubicBezTo>
                    <a:cubicBezTo>
                      <a:pt x="3549" y="370"/>
                      <a:pt x="3771" y="222"/>
                      <a:pt x="3919" y="111"/>
                    </a:cubicBezTo>
                    <a:cubicBezTo>
                      <a:pt x="4067" y="37"/>
                      <a:pt x="4141" y="0"/>
                      <a:pt x="41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3"/>
              <p:cNvSpPr/>
              <p:nvPr/>
            </p:nvSpPr>
            <p:spPr>
              <a:xfrm>
                <a:off x="3653625" y="4180775"/>
                <a:ext cx="184875" cy="159375"/>
              </a:xfrm>
              <a:custGeom>
                <a:avLst/>
                <a:gdLst/>
                <a:ahLst/>
                <a:cxnLst/>
                <a:rect l="l" t="t" r="r" b="b"/>
                <a:pathLst>
                  <a:path w="7395" h="6375" extrusionOk="0">
                    <a:moveTo>
                      <a:pt x="4523" y="1"/>
                    </a:moveTo>
                    <a:cubicBezTo>
                      <a:pt x="4363" y="1"/>
                      <a:pt x="4209" y="17"/>
                      <a:pt x="4067" y="53"/>
                    </a:cubicBezTo>
                    <a:cubicBezTo>
                      <a:pt x="3993" y="90"/>
                      <a:pt x="3845" y="127"/>
                      <a:pt x="3734" y="164"/>
                    </a:cubicBezTo>
                    <a:cubicBezTo>
                      <a:pt x="3623" y="238"/>
                      <a:pt x="3512" y="275"/>
                      <a:pt x="3401" y="349"/>
                    </a:cubicBezTo>
                    <a:cubicBezTo>
                      <a:pt x="3327" y="386"/>
                      <a:pt x="3253" y="460"/>
                      <a:pt x="3143" y="497"/>
                    </a:cubicBezTo>
                    <a:cubicBezTo>
                      <a:pt x="3106" y="571"/>
                      <a:pt x="3032" y="644"/>
                      <a:pt x="2958" y="718"/>
                    </a:cubicBezTo>
                    <a:cubicBezTo>
                      <a:pt x="2810" y="866"/>
                      <a:pt x="2736" y="1014"/>
                      <a:pt x="2662" y="1125"/>
                    </a:cubicBezTo>
                    <a:cubicBezTo>
                      <a:pt x="2588" y="1310"/>
                      <a:pt x="2551" y="1421"/>
                      <a:pt x="2514" y="1532"/>
                    </a:cubicBezTo>
                    <a:cubicBezTo>
                      <a:pt x="2477" y="1680"/>
                      <a:pt x="2477" y="1791"/>
                      <a:pt x="2440" y="1865"/>
                    </a:cubicBezTo>
                    <a:cubicBezTo>
                      <a:pt x="2440" y="1975"/>
                      <a:pt x="2477" y="2049"/>
                      <a:pt x="2477" y="2123"/>
                    </a:cubicBezTo>
                    <a:cubicBezTo>
                      <a:pt x="2477" y="2271"/>
                      <a:pt x="2477" y="2308"/>
                      <a:pt x="2477" y="2308"/>
                    </a:cubicBezTo>
                    <a:cubicBezTo>
                      <a:pt x="2477" y="2308"/>
                      <a:pt x="2514" y="2271"/>
                      <a:pt x="2551" y="2123"/>
                    </a:cubicBezTo>
                    <a:cubicBezTo>
                      <a:pt x="2551" y="2086"/>
                      <a:pt x="2551" y="2012"/>
                      <a:pt x="2588" y="1901"/>
                    </a:cubicBezTo>
                    <a:cubicBezTo>
                      <a:pt x="2662" y="1828"/>
                      <a:pt x="2699" y="1754"/>
                      <a:pt x="2736" y="1643"/>
                    </a:cubicBezTo>
                    <a:cubicBezTo>
                      <a:pt x="2810" y="1532"/>
                      <a:pt x="2884" y="1458"/>
                      <a:pt x="2958" y="1347"/>
                    </a:cubicBezTo>
                    <a:cubicBezTo>
                      <a:pt x="3069" y="1273"/>
                      <a:pt x="3143" y="1162"/>
                      <a:pt x="3290" y="1088"/>
                    </a:cubicBezTo>
                    <a:cubicBezTo>
                      <a:pt x="3327" y="1051"/>
                      <a:pt x="3401" y="1014"/>
                      <a:pt x="3475" y="977"/>
                    </a:cubicBezTo>
                    <a:cubicBezTo>
                      <a:pt x="3549" y="940"/>
                      <a:pt x="3623" y="903"/>
                      <a:pt x="3697" y="866"/>
                    </a:cubicBezTo>
                    <a:cubicBezTo>
                      <a:pt x="3771" y="829"/>
                      <a:pt x="3845" y="829"/>
                      <a:pt x="3919" y="829"/>
                    </a:cubicBezTo>
                    <a:cubicBezTo>
                      <a:pt x="3993" y="829"/>
                      <a:pt x="4030" y="792"/>
                      <a:pt x="4141" y="792"/>
                    </a:cubicBezTo>
                    <a:lnTo>
                      <a:pt x="4400" y="792"/>
                    </a:lnTo>
                    <a:cubicBezTo>
                      <a:pt x="4510" y="829"/>
                      <a:pt x="4584" y="829"/>
                      <a:pt x="4658" y="866"/>
                    </a:cubicBezTo>
                    <a:cubicBezTo>
                      <a:pt x="4769" y="866"/>
                      <a:pt x="4843" y="903"/>
                      <a:pt x="4954" y="940"/>
                    </a:cubicBezTo>
                    <a:cubicBezTo>
                      <a:pt x="5028" y="977"/>
                      <a:pt x="5102" y="1014"/>
                      <a:pt x="5176" y="1051"/>
                    </a:cubicBezTo>
                    <a:cubicBezTo>
                      <a:pt x="5509" y="1236"/>
                      <a:pt x="5804" y="1532"/>
                      <a:pt x="5989" y="1865"/>
                    </a:cubicBezTo>
                    <a:cubicBezTo>
                      <a:pt x="6026" y="1975"/>
                      <a:pt x="6063" y="2049"/>
                      <a:pt x="6100" y="2123"/>
                    </a:cubicBezTo>
                    <a:cubicBezTo>
                      <a:pt x="6100" y="2197"/>
                      <a:pt x="6137" y="2271"/>
                      <a:pt x="6174" y="2382"/>
                    </a:cubicBezTo>
                    <a:cubicBezTo>
                      <a:pt x="6174" y="2493"/>
                      <a:pt x="6174" y="2641"/>
                      <a:pt x="6174" y="2752"/>
                    </a:cubicBezTo>
                    <a:lnTo>
                      <a:pt x="6211" y="2863"/>
                    </a:lnTo>
                    <a:cubicBezTo>
                      <a:pt x="6211" y="2868"/>
                      <a:pt x="6210" y="2870"/>
                      <a:pt x="6209" y="2870"/>
                    </a:cubicBezTo>
                    <a:cubicBezTo>
                      <a:pt x="6201" y="2870"/>
                      <a:pt x="6174" y="2789"/>
                      <a:pt x="6174" y="2789"/>
                    </a:cubicBezTo>
                    <a:lnTo>
                      <a:pt x="6174" y="2826"/>
                    </a:lnTo>
                    <a:lnTo>
                      <a:pt x="6174" y="2863"/>
                    </a:lnTo>
                    <a:lnTo>
                      <a:pt x="6174" y="3048"/>
                    </a:lnTo>
                    <a:cubicBezTo>
                      <a:pt x="6137" y="3454"/>
                      <a:pt x="5952" y="3861"/>
                      <a:pt x="5693" y="4194"/>
                    </a:cubicBezTo>
                    <a:lnTo>
                      <a:pt x="5509" y="4452"/>
                    </a:lnTo>
                    <a:cubicBezTo>
                      <a:pt x="5435" y="4526"/>
                      <a:pt x="5324" y="4600"/>
                      <a:pt x="5250" y="4674"/>
                    </a:cubicBezTo>
                    <a:lnTo>
                      <a:pt x="5139" y="4785"/>
                    </a:lnTo>
                    <a:lnTo>
                      <a:pt x="4991" y="4859"/>
                    </a:lnTo>
                    <a:cubicBezTo>
                      <a:pt x="4880" y="4896"/>
                      <a:pt x="4806" y="4970"/>
                      <a:pt x="4732" y="5007"/>
                    </a:cubicBezTo>
                    <a:cubicBezTo>
                      <a:pt x="4621" y="5044"/>
                      <a:pt x="4547" y="5044"/>
                      <a:pt x="4436" y="5081"/>
                    </a:cubicBezTo>
                    <a:cubicBezTo>
                      <a:pt x="4400" y="5118"/>
                      <a:pt x="4363" y="5155"/>
                      <a:pt x="4326" y="5155"/>
                    </a:cubicBezTo>
                    <a:lnTo>
                      <a:pt x="4104" y="5192"/>
                    </a:lnTo>
                    <a:lnTo>
                      <a:pt x="3919" y="5192"/>
                    </a:lnTo>
                    <a:lnTo>
                      <a:pt x="3845" y="5229"/>
                    </a:lnTo>
                    <a:lnTo>
                      <a:pt x="3475" y="5229"/>
                    </a:lnTo>
                    <a:cubicBezTo>
                      <a:pt x="3032" y="5192"/>
                      <a:pt x="2625" y="5118"/>
                      <a:pt x="2255" y="4933"/>
                    </a:cubicBezTo>
                    <a:cubicBezTo>
                      <a:pt x="1849" y="4748"/>
                      <a:pt x="1553" y="4526"/>
                      <a:pt x="1257" y="4305"/>
                    </a:cubicBezTo>
                    <a:cubicBezTo>
                      <a:pt x="998" y="4046"/>
                      <a:pt x="776" y="3787"/>
                      <a:pt x="592" y="3491"/>
                    </a:cubicBezTo>
                    <a:cubicBezTo>
                      <a:pt x="518" y="3380"/>
                      <a:pt x="481" y="3232"/>
                      <a:pt x="407" y="3122"/>
                    </a:cubicBezTo>
                    <a:cubicBezTo>
                      <a:pt x="333" y="3011"/>
                      <a:pt x="296" y="2863"/>
                      <a:pt x="259" y="2752"/>
                    </a:cubicBezTo>
                    <a:cubicBezTo>
                      <a:pt x="185" y="2567"/>
                      <a:pt x="111" y="2382"/>
                      <a:pt x="111" y="2234"/>
                    </a:cubicBezTo>
                    <a:cubicBezTo>
                      <a:pt x="74" y="2123"/>
                      <a:pt x="37" y="2049"/>
                      <a:pt x="37" y="2049"/>
                    </a:cubicBezTo>
                    <a:cubicBezTo>
                      <a:pt x="37" y="2049"/>
                      <a:pt x="37" y="2123"/>
                      <a:pt x="37" y="2234"/>
                    </a:cubicBezTo>
                    <a:cubicBezTo>
                      <a:pt x="0" y="2382"/>
                      <a:pt x="0" y="2567"/>
                      <a:pt x="0" y="2826"/>
                    </a:cubicBezTo>
                    <a:cubicBezTo>
                      <a:pt x="0" y="2937"/>
                      <a:pt x="37" y="3085"/>
                      <a:pt x="37" y="3232"/>
                    </a:cubicBezTo>
                    <a:cubicBezTo>
                      <a:pt x="74" y="3380"/>
                      <a:pt x="111" y="3528"/>
                      <a:pt x="185" y="3713"/>
                    </a:cubicBezTo>
                    <a:cubicBezTo>
                      <a:pt x="259" y="4046"/>
                      <a:pt x="444" y="4415"/>
                      <a:pt x="702" y="4785"/>
                    </a:cubicBezTo>
                    <a:cubicBezTo>
                      <a:pt x="998" y="5155"/>
                      <a:pt x="1331" y="5488"/>
                      <a:pt x="1775" y="5783"/>
                    </a:cubicBezTo>
                    <a:cubicBezTo>
                      <a:pt x="2218" y="6042"/>
                      <a:pt x="2773" y="6264"/>
                      <a:pt x="3364" y="6338"/>
                    </a:cubicBezTo>
                    <a:cubicBezTo>
                      <a:pt x="3512" y="6338"/>
                      <a:pt x="3660" y="6375"/>
                      <a:pt x="3808" y="6375"/>
                    </a:cubicBezTo>
                    <a:cubicBezTo>
                      <a:pt x="3956" y="6375"/>
                      <a:pt x="4104" y="6375"/>
                      <a:pt x="4252" y="6338"/>
                    </a:cubicBezTo>
                    <a:lnTo>
                      <a:pt x="4436" y="6338"/>
                    </a:lnTo>
                    <a:cubicBezTo>
                      <a:pt x="4510" y="6338"/>
                      <a:pt x="4584" y="6301"/>
                      <a:pt x="4695" y="6301"/>
                    </a:cubicBezTo>
                    <a:cubicBezTo>
                      <a:pt x="4843" y="6264"/>
                      <a:pt x="5028" y="6190"/>
                      <a:pt x="5176" y="6153"/>
                    </a:cubicBezTo>
                    <a:cubicBezTo>
                      <a:pt x="5767" y="5894"/>
                      <a:pt x="6322" y="5488"/>
                      <a:pt x="6729" y="4970"/>
                    </a:cubicBezTo>
                    <a:cubicBezTo>
                      <a:pt x="7098" y="4415"/>
                      <a:pt x="7357" y="3787"/>
                      <a:pt x="7394" y="3158"/>
                    </a:cubicBezTo>
                    <a:lnTo>
                      <a:pt x="7394" y="2900"/>
                    </a:lnTo>
                    <a:lnTo>
                      <a:pt x="7394" y="2863"/>
                    </a:lnTo>
                    <a:lnTo>
                      <a:pt x="7394" y="2826"/>
                    </a:lnTo>
                    <a:lnTo>
                      <a:pt x="7394" y="2789"/>
                    </a:lnTo>
                    <a:lnTo>
                      <a:pt x="7394" y="2752"/>
                    </a:lnTo>
                    <a:lnTo>
                      <a:pt x="7394" y="2715"/>
                    </a:lnTo>
                    <a:lnTo>
                      <a:pt x="7394" y="2641"/>
                    </a:lnTo>
                    <a:cubicBezTo>
                      <a:pt x="7357" y="2493"/>
                      <a:pt x="7357" y="2382"/>
                      <a:pt x="7320" y="2234"/>
                    </a:cubicBezTo>
                    <a:cubicBezTo>
                      <a:pt x="7283" y="2049"/>
                      <a:pt x="7246" y="1901"/>
                      <a:pt x="7172" y="1717"/>
                    </a:cubicBezTo>
                    <a:cubicBezTo>
                      <a:pt x="7098" y="1569"/>
                      <a:pt x="7024" y="1421"/>
                      <a:pt x="6951" y="1310"/>
                    </a:cubicBezTo>
                    <a:cubicBezTo>
                      <a:pt x="6618" y="755"/>
                      <a:pt x="6100" y="386"/>
                      <a:pt x="5583" y="201"/>
                    </a:cubicBezTo>
                    <a:cubicBezTo>
                      <a:pt x="5231" y="75"/>
                      <a:pt x="4862" y="1"/>
                      <a:pt x="45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3545475" y="4049925"/>
                <a:ext cx="160850" cy="185800"/>
              </a:xfrm>
              <a:custGeom>
                <a:avLst/>
                <a:gdLst/>
                <a:ahLst/>
                <a:cxnLst/>
                <a:rect l="l" t="t" r="r" b="b"/>
                <a:pathLst>
                  <a:path w="6434" h="7432" extrusionOk="0">
                    <a:moveTo>
                      <a:pt x="3402" y="0"/>
                    </a:moveTo>
                    <a:lnTo>
                      <a:pt x="3180" y="37"/>
                    </a:lnTo>
                    <a:cubicBezTo>
                      <a:pt x="2514" y="74"/>
                      <a:pt x="1886" y="333"/>
                      <a:pt x="1368" y="740"/>
                    </a:cubicBezTo>
                    <a:cubicBezTo>
                      <a:pt x="851" y="1109"/>
                      <a:pt x="481" y="1701"/>
                      <a:pt x="222" y="2292"/>
                    </a:cubicBezTo>
                    <a:cubicBezTo>
                      <a:pt x="148" y="2440"/>
                      <a:pt x="111" y="2625"/>
                      <a:pt x="74" y="2773"/>
                    </a:cubicBezTo>
                    <a:cubicBezTo>
                      <a:pt x="37" y="2884"/>
                      <a:pt x="37" y="2958"/>
                      <a:pt x="37" y="3032"/>
                    </a:cubicBezTo>
                    <a:lnTo>
                      <a:pt x="0" y="3217"/>
                    </a:lnTo>
                    <a:cubicBezTo>
                      <a:pt x="0" y="3364"/>
                      <a:pt x="0" y="3512"/>
                      <a:pt x="0" y="3660"/>
                    </a:cubicBezTo>
                    <a:cubicBezTo>
                      <a:pt x="0" y="3808"/>
                      <a:pt x="37" y="3956"/>
                      <a:pt x="37" y="4104"/>
                    </a:cubicBezTo>
                    <a:cubicBezTo>
                      <a:pt x="111" y="4695"/>
                      <a:pt x="333" y="5213"/>
                      <a:pt x="629" y="5657"/>
                    </a:cubicBezTo>
                    <a:cubicBezTo>
                      <a:pt x="925" y="6100"/>
                      <a:pt x="1257" y="6470"/>
                      <a:pt x="1627" y="6729"/>
                    </a:cubicBezTo>
                    <a:cubicBezTo>
                      <a:pt x="1997" y="6988"/>
                      <a:pt x="2367" y="7172"/>
                      <a:pt x="2699" y="7246"/>
                    </a:cubicBezTo>
                    <a:cubicBezTo>
                      <a:pt x="2884" y="7320"/>
                      <a:pt x="3032" y="7357"/>
                      <a:pt x="3180" y="7394"/>
                    </a:cubicBezTo>
                    <a:cubicBezTo>
                      <a:pt x="3328" y="7394"/>
                      <a:pt x="3476" y="7394"/>
                      <a:pt x="3624" y="7431"/>
                    </a:cubicBezTo>
                    <a:cubicBezTo>
                      <a:pt x="3845" y="7431"/>
                      <a:pt x="4067" y="7394"/>
                      <a:pt x="4178" y="7394"/>
                    </a:cubicBezTo>
                    <a:cubicBezTo>
                      <a:pt x="4289" y="7357"/>
                      <a:pt x="4363" y="7357"/>
                      <a:pt x="4363" y="7357"/>
                    </a:cubicBezTo>
                    <a:cubicBezTo>
                      <a:pt x="4363" y="7357"/>
                      <a:pt x="4289" y="7357"/>
                      <a:pt x="4178" y="7320"/>
                    </a:cubicBezTo>
                    <a:cubicBezTo>
                      <a:pt x="4067" y="7283"/>
                      <a:pt x="3882" y="7246"/>
                      <a:pt x="3661" y="7172"/>
                    </a:cubicBezTo>
                    <a:cubicBezTo>
                      <a:pt x="3550" y="7135"/>
                      <a:pt x="3439" y="7062"/>
                      <a:pt x="3291" y="7025"/>
                    </a:cubicBezTo>
                    <a:cubicBezTo>
                      <a:pt x="3180" y="6951"/>
                      <a:pt x="3032" y="6914"/>
                      <a:pt x="2921" y="6803"/>
                    </a:cubicBezTo>
                    <a:cubicBezTo>
                      <a:pt x="2625" y="6655"/>
                      <a:pt x="2367" y="6433"/>
                      <a:pt x="2108" y="6174"/>
                    </a:cubicBezTo>
                    <a:cubicBezTo>
                      <a:pt x="1849" y="5915"/>
                      <a:pt x="1627" y="5583"/>
                      <a:pt x="1442" y="5213"/>
                    </a:cubicBezTo>
                    <a:cubicBezTo>
                      <a:pt x="1294" y="4843"/>
                      <a:pt x="1183" y="4400"/>
                      <a:pt x="1147" y="3993"/>
                    </a:cubicBezTo>
                    <a:cubicBezTo>
                      <a:pt x="1147" y="3882"/>
                      <a:pt x="1147" y="3771"/>
                      <a:pt x="1147" y="3660"/>
                    </a:cubicBezTo>
                    <a:lnTo>
                      <a:pt x="1147" y="3623"/>
                    </a:lnTo>
                    <a:lnTo>
                      <a:pt x="1183" y="3512"/>
                    </a:lnTo>
                    <a:lnTo>
                      <a:pt x="1183" y="3328"/>
                    </a:lnTo>
                    <a:lnTo>
                      <a:pt x="1220" y="3143"/>
                    </a:lnTo>
                    <a:cubicBezTo>
                      <a:pt x="1220" y="3069"/>
                      <a:pt x="1257" y="3032"/>
                      <a:pt x="1257" y="2995"/>
                    </a:cubicBezTo>
                    <a:cubicBezTo>
                      <a:pt x="1294" y="2921"/>
                      <a:pt x="1331" y="2810"/>
                      <a:pt x="1368" y="2736"/>
                    </a:cubicBezTo>
                    <a:cubicBezTo>
                      <a:pt x="1405" y="2625"/>
                      <a:pt x="1442" y="2551"/>
                      <a:pt x="1516" y="2440"/>
                    </a:cubicBezTo>
                    <a:lnTo>
                      <a:pt x="1590" y="2329"/>
                    </a:lnTo>
                    <a:lnTo>
                      <a:pt x="1701" y="2181"/>
                    </a:lnTo>
                    <a:cubicBezTo>
                      <a:pt x="1775" y="2107"/>
                      <a:pt x="1812" y="2034"/>
                      <a:pt x="1886" y="1960"/>
                    </a:cubicBezTo>
                    <a:lnTo>
                      <a:pt x="2145" y="1738"/>
                    </a:lnTo>
                    <a:cubicBezTo>
                      <a:pt x="2477" y="1479"/>
                      <a:pt x="2884" y="1294"/>
                      <a:pt x="3328" y="1257"/>
                    </a:cubicBezTo>
                    <a:lnTo>
                      <a:pt x="3476" y="1220"/>
                    </a:lnTo>
                    <a:lnTo>
                      <a:pt x="3587" y="1220"/>
                    </a:lnTo>
                    <a:cubicBezTo>
                      <a:pt x="3698" y="1220"/>
                      <a:pt x="3845" y="1257"/>
                      <a:pt x="3956" y="1257"/>
                    </a:cubicBezTo>
                    <a:cubicBezTo>
                      <a:pt x="4067" y="1294"/>
                      <a:pt x="4141" y="1294"/>
                      <a:pt x="4215" y="1331"/>
                    </a:cubicBezTo>
                    <a:cubicBezTo>
                      <a:pt x="4289" y="1331"/>
                      <a:pt x="4400" y="1405"/>
                      <a:pt x="4474" y="1442"/>
                    </a:cubicBezTo>
                    <a:cubicBezTo>
                      <a:pt x="4807" y="1627"/>
                      <a:pt x="5102" y="1886"/>
                      <a:pt x="5287" y="2218"/>
                    </a:cubicBezTo>
                    <a:cubicBezTo>
                      <a:pt x="5361" y="2292"/>
                      <a:pt x="5361" y="2366"/>
                      <a:pt x="5435" y="2440"/>
                    </a:cubicBezTo>
                    <a:cubicBezTo>
                      <a:pt x="5472" y="2551"/>
                      <a:pt x="5509" y="2625"/>
                      <a:pt x="5509" y="2699"/>
                    </a:cubicBezTo>
                    <a:cubicBezTo>
                      <a:pt x="5509" y="2810"/>
                      <a:pt x="5546" y="2884"/>
                      <a:pt x="5583" y="2995"/>
                    </a:cubicBezTo>
                    <a:lnTo>
                      <a:pt x="5583" y="3032"/>
                    </a:lnTo>
                    <a:lnTo>
                      <a:pt x="5583" y="3106"/>
                    </a:lnTo>
                    <a:lnTo>
                      <a:pt x="5583" y="3254"/>
                    </a:lnTo>
                    <a:cubicBezTo>
                      <a:pt x="5583" y="3364"/>
                      <a:pt x="5546" y="3401"/>
                      <a:pt x="5546" y="3475"/>
                    </a:cubicBezTo>
                    <a:cubicBezTo>
                      <a:pt x="5546" y="3549"/>
                      <a:pt x="5509" y="3623"/>
                      <a:pt x="5509" y="3697"/>
                    </a:cubicBezTo>
                    <a:cubicBezTo>
                      <a:pt x="5472" y="3771"/>
                      <a:pt x="5435" y="3845"/>
                      <a:pt x="5398" y="3919"/>
                    </a:cubicBezTo>
                    <a:cubicBezTo>
                      <a:pt x="5361" y="3993"/>
                      <a:pt x="5324" y="4067"/>
                      <a:pt x="5287" y="4104"/>
                    </a:cubicBezTo>
                    <a:cubicBezTo>
                      <a:pt x="5213" y="4252"/>
                      <a:pt x="5102" y="4326"/>
                      <a:pt x="5028" y="4437"/>
                    </a:cubicBezTo>
                    <a:cubicBezTo>
                      <a:pt x="4918" y="4511"/>
                      <a:pt x="4844" y="4585"/>
                      <a:pt x="4733" y="4658"/>
                    </a:cubicBezTo>
                    <a:cubicBezTo>
                      <a:pt x="4659" y="4695"/>
                      <a:pt x="4548" y="4769"/>
                      <a:pt x="4474" y="4806"/>
                    </a:cubicBezTo>
                    <a:cubicBezTo>
                      <a:pt x="4400" y="4843"/>
                      <a:pt x="4326" y="4843"/>
                      <a:pt x="4252" y="4880"/>
                    </a:cubicBezTo>
                    <a:cubicBezTo>
                      <a:pt x="4141" y="4917"/>
                      <a:pt x="4067" y="4917"/>
                      <a:pt x="4067" y="4917"/>
                    </a:cubicBezTo>
                    <a:cubicBezTo>
                      <a:pt x="4067" y="4917"/>
                      <a:pt x="4141" y="4954"/>
                      <a:pt x="4252" y="4954"/>
                    </a:cubicBezTo>
                    <a:lnTo>
                      <a:pt x="4511" y="4954"/>
                    </a:lnTo>
                    <a:cubicBezTo>
                      <a:pt x="4622" y="4954"/>
                      <a:pt x="4733" y="4917"/>
                      <a:pt x="4844" y="4880"/>
                    </a:cubicBezTo>
                    <a:cubicBezTo>
                      <a:pt x="4955" y="4843"/>
                      <a:pt x="5102" y="4806"/>
                      <a:pt x="5250" y="4732"/>
                    </a:cubicBezTo>
                    <a:cubicBezTo>
                      <a:pt x="5361" y="4658"/>
                      <a:pt x="5546" y="4585"/>
                      <a:pt x="5657" y="4437"/>
                    </a:cubicBezTo>
                    <a:cubicBezTo>
                      <a:pt x="5731" y="4363"/>
                      <a:pt x="5805" y="4289"/>
                      <a:pt x="5879" y="4215"/>
                    </a:cubicBezTo>
                    <a:cubicBezTo>
                      <a:pt x="5916" y="4141"/>
                      <a:pt x="5990" y="4067"/>
                      <a:pt x="6064" y="3956"/>
                    </a:cubicBezTo>
                    <a:cubicBezTo>
                      <a:pt x="6101" y="3882"/>
                      <a:pt x="6138" y="3771"/>
                      <a:pt x="6212" y="3660"/>
                    </a:cubicBezTo>
                    <a:cubicBezTo>
                      <a:pt x="6248" y="3549"/>
                      <a:pt x="6285" y="3401"/>
                      <a:pt x="6285" y="3328"/>
                    </a:cubicBezTo>
                    <a:cubicBezTo>
                      <a:pt x="6433" y="2884"/>
                      <a:pt x="6359" y="2329"/>
                      <a:pt x="6175" y="1812"/>
                    </a:cubicBezTo>
                    <a:cubicBezTo>
                      <a:pt x="5953" y="1257"/>
                      <a:pt x="5546" y="777"/>
                      <a:pt x="5028" y="444"/>
                    </a:cubicBezTo>
                    <a:cubicBezTo>
                      <a:pt x="4881" y="370"/>
                      <a:pt x="4770" y="296"/>
                      <a:pt x="4585" y="222"/>
                    </a:cubicBezTo>
                    <a:cubicBezTo>
                      <a:pt x="4437" y="185"/>
                      <a:pt x="4252" y="111"/>
                      <a:pt x="4104" y="74"/>
                    </a:cubicBezTo>
                    <a:cubicBezTo>
                      <a:pt x="3956" y="37"/>
                      <a:pt x="3808" y="37"/>
                      <a:pt x="36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3"/>
              <p:cNvSpPr/>
              <p:nvPr/>
            </p:nvSpPr>
            <p:spPr>
              <a:xfrm>
                <a:off x="3638825" y="4216275"/>
                <a:ext cx="31450" cy="31450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1258" extrusionOk="0">
                    <a:moveTo>
                      <a:pt x="629" y="1"/>
                    </a:moveTo>
                    <a:cubicBezTo>
                      <a:pt x="296" y="1"/>
                      <a:pt x="0" y="297"/>
                      <a:pt x="0" y="629"/>
                    </a:cubicBezTo>
                    <a:cubicBezTo>
                      <a:pt x="0" y="962"/>
                      <a:pt x="296" y="1258"/>
                      <a:pt x="629" y="1258"/>
                    </a:cubicBezTo>
                    <a:cubicBezTo>
                      <a:pt x="999" y="1258"/>
                      <a:pt x="1257" y="962"/>
                      <a:pt x="1257" y="629"/>
                    </a:cubicBezTo>
                    <a:cubicBezTo>
                      <a:pt x="1257" y="297"/>
                      <a:pt x="999" y="1"/>
                      <a:pt x="6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8" name="Google Shape;68;p3"/>
            <p:cNvGrpSpPr/>
            <p:nvPr/>
          </p:nvGrpSpPr>
          <p:grpSpPr>
            <a:xfrm flipH="1">
              <a:off x="381000" y="329962"/>
              <a:ext cx="913200" cy="891950"/>
              <a:chOff x="2995525" y="3994450"/>
              <a:chExt cx="913200" cy="891950"/>
            </a:xfrm>
          </p:grpSpPr>
          <p:sp>
            <p:nvSpPr>
              <p:cNvPr id="69" name="Google Shape;69;p3"/>
              <p:cNvSpPr/>
              <p:nvPr/>
            </p:nvSpPr>
            <p:spPr>
              <a:xfrm>
                <a:off x="2995525" y="4062850"/>
                <a:ext cx="832800" cy="823550"/>
              </a:xfrm>
              <a:custGeom>
                <a:avLst/>
                <a:gdLst/>
                <a:ahLst/>
                <a:cxnLst/>
                <a:rect l="l" t="t" r="r" b="b"/>
                <a:pathLst>
                  <a:path w="33312" h="32942" extrusionOk="0">
                    <a:moveTo>
                      <a:pt x="20926" y="1"/>
                    </a:moveTo>
                    <a:cubicBezTo>
                      <a:pt x="19189" y="38"/>
                      <a:pt x="17414" y="75"/>
                      <a:pt x="15676" y="112"/>
                    </a:cubicBezTo>
                    <a:cubicBezTo>
                      <a:pt x="13939" y="186"/>
                      <a:pt x="12201" y="223"/>
                      <a:pt x="10464" y="296"/>
                    </a:cubicBezTo>
                    <a:cubicBezTo>
                      <a:pt x="8726" y="370"/>
                      <a:pt x="6951" y="444"/>
                      <a:pt x="5214" y="518"/>
                    </a:cubicBezTo>
                    <a:cubicBezTo>
                      <a:pt x="4363" y="555"/>
                      <a:pt x="3476" y="629"/>
                      <a:pt x="2589" y="666"/>
                    </a:cubicBezTo>
                    <a:cubicBezTo>
                      <a:pt x="1738" y="740"/>
                      <a:pt x="851" y="777"/>
                      <a:pt x="1" y="851"/>
                    </a:cubicBezTo>
                    <a:cubicBezTo>
                      <a:pt x="851" y="925"/>
                      <a:pt x="1738" y="999"/>
                      <a:pt x="2589" y="1036"/>
                    </a:cubicBezTo>
                    <a:cubicBezTo>
                      <a:pt x="3476" y="1110"/>
                      <a:pt x="4363" y="1147"/>
                      <a:pt x="5214" y="1184"/>
                    </a:cubicBezTo>
                    <a:cubicBezTo>
                      <a:pt x="6951" y="1295"/>
                      <a:pt x="8726" y="1369"/>
                      <a:pt x="10464" y="1443"/>
                    </a:cubicBezTo>
                    <a:cubicBezTo>
                      <a:pt x="12201" y="1517"/>
                      <a:pt x="13939" y="1553"/>
                      <a:pt x="15676" y="1590"/>
                    </a:cubicBezTo>
                    <a:cubicBezTo>
                      <a:pt x="17140" y="1653"/>
                      <a:pt x="18630" y="1663"/>
                      <a:pt x="20101" y="1686"/>
                    </a:cubicBezTo>
                    <a:lnTo>
                      <a:pt x="20101" y="1686"/>
                    </a:lnTo>
                    <a:lnTo>
                      <a:pt x="20113" y="2071"/>
                    </a:lnTo>
                    <a:cubicBezTo>
                      <a:pt x="20150" y="2478"/>
                      <a:pt x="20224" y="2884"/>
                      <a:pt x="20261" y="3291"/>
                    </a:cubicBezTo>
                    <a:cubicBezTo>
                      <a:pt x="20372" y="3698"/>
                      <a:pt x="20446" y="4068"/>
                      <a:pt x="20557" y="4474"/>
                    </a:cubicBezTo>
                    <a:cubicBezTo>
                      <a:pt x="20667" y="4844"/>
                      <a:pt x="20815" y="5251"/>
                      <a:pt x="20963" y="5620"/>
                    </a:cubicBezTo>
                    <a:cubicBezTo>
                      <a:pt x="21111" y="5990"/>
                      <a:pt x="21296" y="6360"/>
                      <a:pt x="21481" y="6729"/>
                    </a:cubicBezTo>
                    <a:cubicBezTo>
                      <a:pt x="21666" y="7062"/>
                      <a:pt x="21888" y="7432"/>
                      <a:pt x="22109" y="7765"/>
                    </a:cubicBezTo>
                    <a:cubicBezTo>
                      <a:pt x="22331" y="8097"/>
                      <a:pt x="22590" y="8430"/>
                      <a:pt x="22812" y="8763"/>
                    </a:cubicBezTo>
                    <a:cubicBezTo>
                      <a:pt x="23108" y="9059"/>
                      <a:pt x="23366" y="9354"/>
                      <a:pt x="23625" y="9650"/>
                    </a:cubicBezTo>
                    <a:lnTo>
                      <a:pt x="24549" y="10463"/>
                    </a:lnTo>
                    <a:cubicBezTo>
                      <a:pt x="24882" y="10722"/>
                      <a:pt x="25215" y="10981"/>
                      <a:pt x="25548" y="11203"/>
                    </a:cubicBezTo>
                    <a:cubicBezTo>
                      <a:pt x="25880" y="11425"/>
                      <a:pt x="26213" y="11610"/>
                      <a:pt x="26583" y="11831"/>
                    </a:cubicBezTo>
                    <a:cubicBezTo>
                      <a:pt x="26953" y="11979"/>
                      <a:pt x="27322" y="12164"/>
                      <a:pt x="27692" y="12349"/>
                    </a:cubicBezTo>
                    <a:cubicBezTo>
                      <a:pt x="28062" y="12460"/>
                      <a:pt x="28468" y="12608"/>
                      <a:pt x="28838" y="12756"/>
                    </a:cubicBezTo>
                    <a:cubicBezTo>
                      <a:pt x="29245" y="12830"/>
                      <a:pt x="29614" y="12940"/>
                      <a:pt x="30021" y="13014"/>
                    </a:cubicBezTo>
                    <a:cubicBezTo>
                      <a:pt x="30428" y="13088"/>
                      <a:pt x="30834" y="13125"/>
                      <a:pt x="31241" y="13199"/>
                    </a:cubicBezTo>
                    <a:lnTo>
                      <a:pt x="31626" y="13211"/>
                    </a:lnTo>
                    <a:lnTo>
                      <a:pt x="31626" y="13211"/>
                    </a:lnTo>
                    <a:cubicBezTo>
                      <a:pt x="31650" y="14646"/>
                      <a:pt x="31660" y="16098"/>
                      <a:pt x="31722" y="17525"/>
                    </a:cubicBezTo>
                    <a:cubicBezTo>
                      <a:pt x="31759" y="19226"/>
                      <a:pt x="31796" y="20963"/>
                      <a:pt x="31870" y="22664"/>
                    </a:cubicBezTo>
                    <a:cubicBezTo>
                      <a:pt x="31944" y="24401"/>
                      <a:pt x="32017" y="26102"/>
                      <a:pt x="32091" y="27803"/>
                    </a:cubicBezTo>
                    <a:cubicBezTo>
                      <a:pt x="32165" y="28653"/>
                      <a:pt x="32202" y="29540"/>
                      <a:pt x="32239" y="30391"/>
                    </a:cubicBezTo>
                    <a:cubicBezTo>
                      <a:pt x="32313" y="31241"/>
                      <a:pt x="32387" y="32091"/>
                      <a:pt x="32424" y="32942"/>
                    </a:cubicBezTo>
                    <a:cubicBezTo>
                      <a:pt x="32498" y="32091"/>
                      <a:pt x="32572" y="31241"/>
                      <a:pt x="32609" y="30391"/>
                    </a:cubicBezTo>
                    <a:cubicBezTo>
                      <a:pt x="32683" y="29540"/>
                      <a:pt x="32720" y="28653"/>
                      <a:pt x="32757" y="27803"/>
                    </a:cubicBezTo>
                    <a:cubicBezTo>
                      <a:pt x="32868" y="26102"/>
                      <a:pt x="32942" y="24401"/>
                      <a:pt x="33016" y="22664"/>
                    </a:cubicBezTo>
                    <a:cubicBezTo>
                      <a:pt x="33090" y="20963"/>
                      <a:pt x="33127" y="19226"/>
                      <a:pt x="33164" y="17525"/>
                    </a:cubicBezTo>
                    <a:cubicBezTo>
                      <a:pt x="33238" y="15824"/>
                      <a:pt x="33238" y="14087"/>
                      <a:pt x="33275" y="12386"/>
                    </a:cubicBezTo>
                    <a:lnTo>
                      <a:pt x="33311" y="11610"/>
                    </a:lnTo>
                    <a:lnTo>
                      <a:pt x="32424" y="11536"/>
                    </a:lnTo>
                    <a:lnTo>
                      <a:pt x="31389" y="11462"/>
                    </a:lnTo>
                    <a:lnTo>
                      <a:pt x="30354" y="11314"/>
                    </a:lnTo>
                    <a:cubicBezTo>
                      <a:pt x="30021" y="11240"/>
                      <a:pt x="29688" y="11129"/>
                      <a:pt x="29356" y="11055"/>
                    </a:cubicBezTo>
                    <a:cubicBezTo>
                      <a:pt x="29023" y="10944"/>
                      <a:pt x="28690" y="10796"/>
                      <a:pt x="28357" y="10685"/>
                    </a:cubicBezTo>
                    <a:cubicBezTo>
                      <a:pt x="28062" y="10537"/>
                      <a:pt x="27729" y="10390"/>
                      <a:pt x="27433" y="10242"/>
                    </a:cubicBezTo>
                    <a:cubicBezTo>
                      <a:pt x="27137" y="10057"/>
                      <a:pt x="26842" y="9872"/>
                      <a:pt x="26546" y="9687"/>
                    </a:cubicBezTo>
                    <a:lnTo>
                      <a:pt x="25696" y="9059"/>
                    </a:lnTo>
                    <a:lnTo>
                      <a:pt x="24956" y="8356"/>
                    </a:lnTo>
                    <a:lnTo>
                      <a:pt x="24254" y="7580"/>
                    </a:lnTo>
                    <a:lnTo>
                      <a:pt x="23625" y="6766"/>
                    </a:lnTo>
                    <a:cubicBezTo>
                      <a:pt x="23440" y="6471"/>
                      <a:pt x="23255" y="6175"/>
                      <a:pt x="23071" y="5879"/>
                    </a:cubicBezTo>
                    <a:cubicBezTo>
                      <a:pt x="22923" y="5546"/>
                      <a:pt x="22775" y="5251"/>
                      <a:pt x="22627" y="4918"/>
                    </a:cubicBezTo>
                    <a:cubicBezTo>
                      <a:pt x="22516" y="4585"/>
                      <a:pt x="22368" y="4289"/>
                      <a:pt x="22257" y="3957"/>
                    </a:cubicBezTo>
                    <a:cubicBezTo>
                      <a:pt x="22183" y="3624"/>
                      <a:pt x="22072" y="3291"/>
                      <a:pt x="21998" y="2958"/>
                    </a:cubicBezTo>
                    <a:lnTo>
                      <a:pt x="21851" y="1923"/>
                    </a:lnTo>
                    <a:lnTo>
                      <a:pt x="21777" y="851"/>
                    </a:lnTo>
                    <a:lnTo>
                      <a:pt x="2170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3004775" y="3994450"/>
                <a:ext cx="522250" cy="102850"/>
              </a:xfrm>
              <a:custGeom>
                <a:avLst/>
                <a:gdLst/>
                <a:ahLst/>
                <a:cxnLst/>
                <a:rect l="l" t="t" r="r" b="b"/>
                <a:pathLst>
                  <a:path w="20890" h="4114" extrusionOk="0">
                    <a:moveTo>
                      <a:pt x="20889" y="1"/>
                    </a:moveTo>
                    <a:lnTo>
                      <a:pt x="20889" y="1"/>
                    </a:lnTo>
                    <a:cubicBezTo>
                      <a:pt x="20889" y="1"/>
                      <a:pt x="20852" y="75"/>
                      <a:pt x="20741" y="223"/>
                    </a:cubicBezTo>
                    <a:cubicBezTo>
                      <a:pt x="20667" y="371"/>
                      <a:pt x="20519" y="592"/>
                      <a:pt x="20297" y="814"/>
                    </a:cubicBezTo>
                    <a:cubicBezTo>
                      <a:pt x="20113" y="1036"/>
                      <a:pt x="19817" y="1295"/>
                      <a:pt x="19484" y="1554"/>
                    </a:cubicBezTo>
                    <a:cubicBezTo>
                      <a:pt x="19151" y="1775"/>
                      <a:pt x="18745" y="1997"/>
                      <a:pt x="18264" y="2145"/>
                    </a:cubicBezTo>
                    <a:cubicBezTo>
                      <a:pt x="17820" y="2330"/>
                      <a:pt x="17266" y="2478"/>
                      <a:pt x="16748" y="2515"/>
                    </a:cubicBezTo>
                    <a:cubicBezTo>
                      <a:pt x="16503" y="2530"/>
                      <a:pt x="16265" y="2539"/>
                      <a:pt x="16024" y="2539"/>
                    </a:cubicBezTo>
                    <a:cubicBezTo>
                      <a:pt x="15685" y="2539"/>
                      <a:pt x="15342" y="2521"/>
                      <a:pt x="14974" y="2478"/>
                    </a:cubicBezTo>
                    <a:cubicBezTo>
                      <a:pt x="14345" y="2404"/>
                      <a:pt x="13717" y="2256"/>
                      <a:pt x="13051" y="2071"/>
                    </a:cubicBezTo>
                    <a:cubicBezTo>
                      <a:pt x="12386" y="1923"/>
                      <a:pt x="11720" y="1702"/>
                      <a:pt x="11018" y="1480"/>
                    </a:cubicBezTo>
                    <a:cubicBezTo>
                      <a:pt x="10352" y="1258"/>
                      <a:pt x="9613" y="1036"/>
                      <a:pt x="8911" y="888"/>
                    </a:cubicBezTo>
                    <a:cubicBezTo>
                      <a:pt x="8208" y="703"/>
                      <a:pt x="7469" y="555"/>
                      <a:pt x="6729" y="482"/>
                    </a:cubicBezTo>
                    <a:cubicBezTo>
                      <a:pt x="6544" y="482"/>
                      <a:pt x="6360" y="482"/>
                      <a:pt x="6175" y="445"/>
                    </a:cubicBezTo>
                    <a:lnTo>
                      <a:pt x="5398" y="445"/>
                    </a:lnTo>
                    <a:lnTo>
                      <a:pt x="5361" y="482"/>
                    </a:lnTo>
                    <a:lnTo>
                      <a:pt x="5139" y="482"/>
                    </a:lnTo>
                    <a:cubicBezTo>
                      <a:pt x="4955" y="482"/>
                      <a:pt x="4770" y="518"/>
                      <a:pt x="4622" y="518"/>
                    </a:cubicBezTo>
                    <a:cubicBezTo>
                      <a:pt x="3956" y="629"/>
                      <a:pt x="3328" y="814"/>
                      <a:pt x="2810" y="1036"/>
                    </a:cubicBezTo>
                    <a:cubicBezTo>
                      <a:pt x="2256" y="1258"/>
                      <a:pt x="1775" y="1517"/>
                      <a:pt x="1405" y="1812"/>
                    </a:cubicBezTo>
                    <a:cubicBezTo>
                      <a:pt x="999" y="2071"/>
                      <a:pt x="740" y="2367"/>
                      <a:pt x="518" y="2626"/>
                    </a:cubicBezTo>
                    <a:cubicBezTo>
                      <a:pt x="296" y="2885"/>
                      <a:pt x="185" y="3143"/>
                      <a:pt x="111" y="3291"/>
                    </a:cubicBezTo>
                    <a:cubicBezTo>
                      <a:pt x="38" y="3439"/>
                      <a:pt x="1" y="3513"/>
                      <a:pt x="1" y="3513"/>
                    </a:cubicBezTo>
                    <a:cubicBezTo>
                      <a:pt x="1" y="3513"/>
                      <a:pt x="75" y="3476"/>
                      <a:pt x="185" y="3328"/>
                    </a:cubicBezTo>
                    <a:cubicBezTo>
                      <a:pt x="333" y="3217"/>
                      <a:pt x="518" y="3069"/>
                      <a:pt x="777" y="2885"/>
                    </a:cubicBezTo>
                    <a:cubicBezTo>
                      <a:pt x="1036" y="2737"/>
                      <a:pt x="1332" y="2552"/>
                      <a:pt x="1738" y="2404"/>
                    </a:cubicBezTo>
                    <a:cubicBezTo>
                      <a:pt x="2145" y="2256"/>
                      <a:pt x="2589" y="2108"/>
                      <a:pt x="3106" y="2034"/>
                    </a:cubicBezTo>
                    <a:cubicBezTo>
                      <a:pt x="3587" y="1923"/>
                      <a:pt x="4141" y="1886"/>
                      <a:pt x="4733" y="1886"/>
                    </a:cubicBezTo>
                    <a:lnTo>
                      <a:pt x="5250" y="1886"/>
                    </a:lnTo>
                    <a:lnTo>
                      <a:pt x="5287" y="1923"/>
                    </a:lnTo>
                    <a:lnTo>
                      <a:pt x="5583" y="1923"/>
                    </a:lnTo>
                    <a:cubicBezTo>
                      <a:pt x="5768" y="1960"/>
                      <a:pt x="5916" y="1960"/>
                      <a:pt x="6064" y="1997"/>
                    </a:cubicBezTo>
                    <a:cubicBezTo>
                      <a:pt x="6212" y="2034"/>
                      <a:pt x="6360" y="2071"/>
                      <a:pt x="6507" y="2071"/>
                    </a:cubicBezTo>
                    <a:cubicBezTo>
                      <a:pt x="7136" y="2219"/>
                      <a:pt x="7764" y="2367"/>
                      <a:pt x="8430" y="2589"/>
                    </a:cubicBezTo>
                    <a:cubicBezTo>
                      <a:pt x="9095" y="2811"/>
                      <a:pt x="9798" y="3032"/>
                      <a:pt x="10463" y="3254"/>
                    </a:cubicBezTo>
                    <a:cubicBezTo>
                      <a:pt x="11166" y="3439"/>
                      <a:pt x="11905" y="3661"/>
                      <a:pt x="12645" y="3846"/>
                    </a:cubicBezTo>
                    <a:cubicBezTo>
                      <a:pt x="13347" y="3994"/>
                      <a:pt x="14123" y="4105"/>
                      <a:pt x="14863" y="4105"/>
                    </a:cubicBezTo>
                    <a:cubicBezTo>
                      <a:pt x="14980" y="4111"/>
                      <a:pt x="15099" y="4114"/>
                      <a:pt x="15219" y="4114"/>
                    </a:cubicBezTo>
                    <a:cubicBezTo>
                      <a:pt x="15820" y="4114"/>
                      <a:pt x="16446" y="4037"/>
                      <a:pt x="16970" y="3883"/>
                    </a:cubicBezTo>
                    <a:cubicBezTo>
                      <a:pt x="17673" y="3698"/>
                      <a:pt x="18264" y="3439"/>
                      <a:pt x="18782" y="3106"/>
                    </a:cubicBezTo>
                    <a:cubicBezTo>
                      <a:pt x="19262" y="2811"/>
                      <a:pt x="19669" y="2441"/>
                      <a:pt x="20002" y="2071"/>
                    </a:cubicBezTo>
                    <a:cubicBezTo>
                      <a:pt x="20297" y="1702"/>
                      <a:pt x="20482" y="1332"/>
                      <a:pt x="20630" y="999"/>
                    </a:cubicBezTo>
                    <a:cubicBezTo>
                      <a:pt x="20741" y="703"/>
                      <a:pt x="20815" y="445"/>
                      <a:pt x="20852" y="260"/>
                    </a:cubicBezTo>
                    <a:cubicBezTo>
                      <a:pt x="20852" y="112"/>
                      <a:pt x="20889" y="1"/>
                      <a:pt x="208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3"/>
              <p:cNvSpPr/>
              <p:nvPr/>
            </p:nvSpPr>
            <p:spPr>
              <a:xfrm>
                <a:off x="3805200" y="4359550"/>
                <a:ext cx="103525" cy="521300"/>
              </a:xfrm>
              <a:custGeom>
                <a:avLst/>
                <a:gdLst/>
                <a:ahLst/>
                <a:cxnLst/>
                <a:rect l="l" t="t" r="r" b="b"/>
                <a:pathLst>
                  <a:path w="4141" h="20852" extrusionOk="0">
                    <a:moveTo>
                      <a:pt x="4141" y="0"/>
                    </a:moveTo>
                    <a:cubicBezTo>
                      <a:pt x="4141" y="0"/>
                      <a:pt x="4030" y="0"/>
                      <a:pt x="3845" y="37"/>
                    </a:cubicBezTo>
                    <a:cubicBezTo>
                      <a:pt x="3697" y="74"/>
                      <a:pt x="3438" y="111"/>
                      <a:pt x="3106" y="259"/>
                    </a:cubicBezTo>
                    <a:cubicBezTo>
                      <a:pt x="2810" y="370"/>
                      <a:pt x="2440" y="592"/>
                      <a:pt x="2071" y="888"/>
                    </a:cubicBezTo>
                    <a:cubicBezTo>
                      <a:pt x="1701" y="1183"/>
                      <a:pt x="1331" y="1590"/>
                      <a:pt x="998" y="2108"/>
                    </a:cubicBezTo>
                    <a:cubicBezTo>
                      <a:pt x="703" y="2625"/>
                      <a:pt x="444" y="3180"/>
                      <a:pt x="259" y="3919"/>
                    </a:cubicBezTo>
                    <a:cubicBezTo>
                      <a:pt x="74" y="4548"/>
                      <a:pt x="0" y="5287"/>
                      <a:pt x="37" y="6027"/>
                    </a:cubicBezTo>
                    <a:cubicBezTo>
                      <a:pt x="37" y="6766"/>
                      <a:pt x="148" y="7505"/>
                      <a:pt x="296" y="8245"/>
                    </a:cubicBezTo>
                    <a:cubicBezTo>
                      <a:pt x="481" y="8984"/>
                      <a:pt x="666" y="9687"/>
                      <a:pt x="888" y="10389"/>
                    </a:cubicBezTo>
                    <a:cubicBezTo>
                      <a:pt x="1109" y="11092"/>
                      <a:pt x="1331" y="11757"/>
                      <a:pt x="1553" y="12422"/>
                    </a:cubicBezTo>
                    <a:cubicBezTo>
                      <a:pt x="1775" y="13088"/>
                      <a:pt x="1923" y="13753"/>
                      <a:pt x="2071" y="14345"/>
                    </a:cubicBezTo>
                    <a:cubicBezTo>
                      <a:pt x="2071" y="14493"/>
                      <a:pt x="2108" y="14641"/>
                      <a:pt x="2145" y="14789"/>
                    </a:cubicBezTo>
                    <a:cubicBezTo>
                      <a:pt x="2181" y="14936"/>
                      <a:pt x="2181" y="15121"/>
                      <a:pt x="2181" y="15269"/>
                    </a:cubicBezTo>
                    <a:lnTo>
                      <a:pt x="2218" y="15528"/>
                    </a:lnTo>
                    <a:lnTo>
                      <a:pt x="2218" y="15565"/>
                    </a:lnTo>
                    <a:lnTo>
                      <a:pt x="2218" y="15602"/>
                    </a:lnTo>
                    <a:lnTo>
                      <a:pt x="2255" y="15713"/>
                    </a:lnTo>
                    <a:cubicBezTo>
                      <a:pt x="2255" y="15861"/>
                      <a:pt x="2255" y="16009"/>
                      <a:pt x="2255" y="16157"/>
                    </a:cubicBezTo>
                    <a:cubicBezTo>
                      <a:pt x="2255" y="16711"/>
                      <a:pt x="2218" y="17266"/>
                      <a:pt x="2108" y="17783"/>
                    </a:cubicBezTo>
                    <a:cubicBezTo>
                      <a:pt x="2034" y="18301"/>
                      <a:pt x="1886" y="18744"/>
                      <a:pt x="1738" y="19114"/>
                    </a:cubicBezTo>
                    <a:cubicBezTo>
                      <a:pt x="1590" y="19521"/>
                      <a:pt x="1405" y="19854"/>
                      <a:pt x="1257" y="20112"/>
                    </a:cubicBezTo>
                    <a:cubicBezTo>
                      <a:pt x="1072" y="20371"/>
                      <a:pt x="924" y="20556"/>
                      <a:pt x="777" y="20667"/>
                    </a:cubicBezTo>
                    <a:cubicBezTo>
                      <a:pt x="666" y="20815"/>
                      <a:pt x="592" y="20852"/>
                      <a:pt x="592" y="20852"/>
                    </a:cubicBezTo>
                    <a:cubicBezTo>
                      <a:pt x="592" y="20852"/>
                      <a:pt x="703" y="20815"/>
                      <a:pt x="851" y="20778"/>
                    </a:cubicBezTo>
                    <a:cubicBezTo>
                      <a:pt x="998" y="20704"/>
                      <a:pt x="1257" y="20556"/>
                      <a:pt x="1516" y="20334"/>
                    </a:cubicBezTo>
                    <a:cubicBezTo>
                      <a:pt x="1738" y="20149"/>
                      <a:pt x="2071" y="19854"/>
                      <a:pt x="2329" y="19484"/>
                    </a:cubicBezTo>
                    <a:cubicBezTo>
                      <a:pt x="2625" y="19077"/>
                      <a:pt x="2884" y="18634"/>
                      <a:pt x="3106" y="18079"/>
                    </a:cubicBezTo>
                    <a:cubicBezTo>
                      <a:pt x="3328" y="17524"/>
                      <a:pt x="3512" y="16933"/>
                      <a:pt x="3586" y="16267"/>
                    </a:cubicBezTo>
                    <a:cubicBezTo>
                      <a:pt x="3623" y="16083"/>
                      <a:pt x="3660" y="15935"/>
                      <a:pt x="3660" y="15750"/>
                    </a:cubicBezTo>
                    <a:lnTo>
                      <a:pt x="3660" y="15602"/>
                    </a:lnTo>
                    <a:lnTo>
                      <a:pt x="3660" y="15565"/>
                    </a:lnTo>
                    <a:lnTo>
                      <a:pt x="3660" y="15528"/>
                    </a:lnTo>
                    <a:lnTo>
                      <a:pt x="3660" y="15454"/>
                    </a:lnTo>
                    <a:lnTo>
                      <a:pt x="3697" y="15195"/>
                    </a:lnTo>
                    <a:cubicBezTo>
                      <a:pt x="3697" y="15047"/>
                      <a:pt x="3697" y="14900"/>
                      <a:pt x="3697" y="14715"/>
                    </a:cubicBezTo>
                    <a:cubicBezTo>
                      <a:pt x="3660" y="14530"/>
                      <a:pt x="3660" y="14345"/>
                      <a:pt x="3660" y="14123"/>
                    </a:cubicBezTo>
                    <a:cubicBezTo>
                      <a:pt x="3586" y="13421"/>
                      <a:pt x="3438" y="12681"/>
                      <a:pt x="3254" y="11942"/>
                    </a:cubicBezTo>
                    <a:cubicBezTo>
                      <a:pt x="3069" y="11239"/>
                      <a:pt x="2884" y="10537"/>
                      <a:pt x="2662" y="9835"/>
                    </a:cubicBezTo>
                    <a:cubicBezTo>
                      <a:pt x="2440" y="9169"/>
                      <a:pt x="2218" y="8504"/>
                      <a:pt x="2071" y="7838"/>
                    </a:cubicBezTo>
                    <a:cubicBezTo>
                      <a:pt x="1886" y="7173"/>
                      <a:pt x="1738" y="6544"/>
                      <a:pt x="1664" y="5916"/>
                    </a:cubicBezTo>
                    <a:cubicBezTo>
                      <a:pt x="1590" y="5287"/>
                      <a:pt x="1590" y="4696"/>
                      <a:pt x="1627" y="4104"/>
                    </a:cubicBezTo>
                    <a:cubicBezTo>
                      <a:pt x="1664" y="3586"/>
                      <a:pt x="1812" y="3069"/>
                      <a:pt x="1960" y="2588"/>
                    </a:cubicBezTo>
                    <a:cubicBezTo>
                      <a:pt x="2145" y="2145"/>
                      <a:pt x="2366" y="1701"/>
                      <a:pt x="2588" y="1368"/>
                    </a:cubicBezTo>
                    <a:cubicBezTo>
                      <a:pt x="2847" y="1036"/>
                      <a:pt x="3106" y="777"/>
                      <a:pt x="3328" y="555"/>
                    </a:cubicBezTo>
                    <a:cubicBezTo>
                      <a:pt x="3549" y="370"/>
                      <a:pt x="3771" y="222"/>
                      <a:pt x="3919" y="111"/>
                    </a:cubicBezTo>
                    <a:cubicBezTo>
                      <a:pt x="4067" y="37"/>
                      <a:pt x="4141" y="0"/>
                      <a:pt x="41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3"/>
              <p:cNvSpPr/>
              <p:nvPr/>
            </p:nvSpPr>
            <p:spPr>
              <a:xfrm>
                <a:off x="3653625" y="4180775"/>
                <a:ext cx="184875" cy="159375"/>
              </a:xfrm>
              <a:custGeom>
                <a:avLst/>
                <a:gdLst/>
                <a:ahLst/>
                <a:cxnLst/>
                <a:rect l="l" t="t" r="r" b="b"/>
                <a:pathLst>
                  <a:path w="7395" h="6375" extrusionOk="0">
                    <a:moveTo>
                      <a:pt x="4523" y="1"/>
                    </a:moveTo>
                    <a:cubicBezTo>
                      <a:pt x="4363" y="1"/>
                      <a:pt x="4209" y="17"/>
                      <a:pt x="4067" y="53"/>
                    </a:cubicBezTo>
                    <a:cubicBezTo>
                      <a:pt x="3993" y="90"/>
                      <a:pt x="3845" y="127"/>
                      <a:pt x="3734" y="164"/>
                    </a:cubicBezTo>
                    <a:cubicBezTo>
                      <a:pt x="3623" y="238"/>
                      <a:pt x="3512" y="275"/>
                      <a:pt x="3401" y="349"/>
                    </a:cubicBezTo>
                    <a:cubicBezTo>
                      <a:pt x="3327" y="386"/>
                      <a:pt x="3253" y="460"/>
                      <a:pt x="3143" y="497"/>
                    </a:cubicBezTo>
                    <a:cubicBezTo>
                      <a:pt x="3106" y="571"/>
                      <a:pt x="3032" y="644"/>
                      <a:pt x="2958" y="718"/>
                    </a:cubicBezTo>
                    <a:cubicBezTo>
                      <a:pt x="2810" y="866"/>
                      <a:pt x="2736" y="1014"/>
                      <a:pt x="2662" y="1125"/>
                    </a:cubicBezTo>
                    <a:cubicBezTo>
                      <a:pt x="2588" y="1310"/>
                      <a:pt x="2551" y="1421"/>
                      <a:pt x="2514" y="1532"/>
                    </a:cubicBezTo>
                    <a:cubicBezTo>
                      <a:pt x="2477" y="1680"/>
                      <a:pt x="2477" y="1791"/>
                      <a:pt x="2440" y="1865"/>
                    </a:cubicBezTo>
                    <a:cubicBezTo>
                      <a:pt x="2440" y="1975"/>
                      <a:pt x="2477" y="2049"/>
                      <a:pt x="2477" y="2123"/>
                    </a:cubicBezTo>
                    <a:cubicBezTo>
                      <a:pt x="2477" y="2271"/>
                      <a:pt x="2477" y="2308"/>
                      <a:pt x="2477" y="2308"/>
                    </a:cubicBezTo>
                    <a:cubicBezTo>
                      <a:pt x="2477" y="2308"/>
                      <a:pt x="2514" y="2271"/>
                      <a:pt x="2551" y="2123"/>
                    </a:cubicBezTo>
                    <a:cubicBezTo>
                      <a:pt x="2551" y="2086"/>
                      <a:pt x="2551" y="2012"/>
                      <a:pt x="2588" y="1901"/>
                    </a:cubicBezTo>
                    <a:cubicBezTo>
                      <a:pt x="2662" y="1828"/>
                      <a:pt x="2699" y="1754"/>
                      <a:pt x="2736" y="1643"/>
                    </a:cubicBezTo>
                    <a:cubicBezTo>
                      <a:pt x="2810" y="1532"/>
                      <a:pt x="2884" y="1458"/>
                      <a:pt x="2958" y="1347"/>
                    </a:cubicBezTo>
                    <a:cubicBezTo>
                      <a:pt x="3069" y="1273"/>
                      <a:pt x="3143" y="1162"/>
                      <a:pt x="3290" y="1088"/>
                    </a:cubicBezTo>
                    <a:cubicBezTo>
                      <a:pt x="3327" y="1051"/>
                      <a:pt x="3401" y="1014"/>
                      <a:pt x="3475" y="977"/>
                    </a:cubicBezTo>
                    <a:cubicBezTo>
                      <a:pt x="3549" y="940"/>
                      <a:pt x="3623" y="903"/>
                      <a:pt x="3697" y="866"/>
                    </a:cubicBezTo>
                    <a:cubicBezTo>
                      <a:pt x="3771" y="829"/>
                      <a:pt x="3845" y="829"/>
                      <a:pt x="3919" y="829"/>
                    </a:cubicBezTo>
                    <a:cubicBezTo>
                      <a:pt x="3993" y="829"/>
                      <a:pt x="4030" y="792"/>
                      <a:pt x="4141" y="792"/>
                    </a:cubicBezTo>
                    <a:lnTo>
                      <a:pt x="4400" y="792"/>
                    </a:lnTo>
                    <a:cubicBezTo>
                      <a:pt x="4510" y="829"/>
                      <a:pt x="4584" y="829"/>
                      <a:pt x="4658" y="866"/>
                    </a:cubicBezTo>
                    <a:cubicBezTo>
                      <a:pt x="4769" y="866"/>
                      <a:pt x="4843" y="903"/>
                      <a:pt x="4954" y="940"/>
                    </a:cubicBezTo>
                    <a:cubicBezTo>
                      <a:pt x="5028" y="977"/>
                      <a:pt x="5102" y="1014"/>
                      <a:pt x="5176" y="1051"/>
                    </a:cubicBezTo>
                    <a:cubicBezTo>
                      <a:pt x="5509" y="1236"/>
                      <a:pt x="5804" y="1532"/>
                      <a:pt x="5989" y="1865"/>
                    </a:cubicBezTo>
                    <a:cubicBezTo>
                      <a:pt x="6026" y="1975"/>
                      <a:pt x="6063" y="2049"/>
                      <a:pt x="6100" y="2123"/>
                    </a:cubicBezTo>
                    <a:cubicBezTo>
                      <a:pt x="6100" y="2197"/>
                      <a:pt x="6137" y="2271"/>
                      <a:pt x="6174" y="2382"/>
                    </a:cubicBezTo>
                    <a:cubicBezTo>
                      <a:pt x="6174" y="2493"/>
                      <a:pt x="6174" y="2641"/>
                      <a:pt x="6174" y="2752"/>
                    </a:cubicBezTo>
                    <a:lnTo>
                      <a:pt x="6211" y="2863"/>
                    </a:lnTo>
                    <a:cubicBezTo>
                      <a:pt x="6211" y="2868"/>
                      <a:pt x="6210" y="2870"/>
                      <a:pt x="6209" y="2870"/>
                    </a:cubicBezTo>
                    <a:cubicBezTo>
                      <a:pt x="6201" y="2870"/>
                      <a:pt x="6174" y="2789"/>
                      <a:pt x="6174" y="2789"/>
                    </a:cubicBezTo>
                    <a:lnTo>
                      <a:pt x="6174" y="2826"/>
                    </a:lnTo>
                    <a:lnTo>
                      <a:pt x="6174" y="2863"/>
                    </a:lnTo>
                    <a:lnTo>
                      <a:pt x="6174" y="3048"/>
                    </a:lnTo>
                    <a:cubicBezTo>
                      <a:pt x="6137" y="3454"/>
                      <a:pt x="5952" y="3861"/>
                      <a:pt x="5693" y="4194"/>
                    </a:cubicBezTo>
                    <a:lnTo>
                      <a:pt x="5509" y="4452"/>
                    </a:lnTo>
                    <a:cubicBezTo>
                      <a:pt x="5435" y="4526"/>
                      <a:pt x="5324" y="4600"/>
                      <a:pt x="5250" y="4674"/>
                    </a:cubicBezTo>
                    <a:lnTo>
                      <a:pt x="5139" y="4785"/>
                    </a:lnTo>
                    <a:lnTo>
                      <a:pt x="4991" y="4859"/>
                    </a:lnTo>
                    <a:cubicBezTo>
                      <a:pt x="4880" y="4896"/>
                      <a:pt x="4806" y="4970"/>
                      <a:pt x="4732" y="5007"/>
                    </a:cubicBezTo>
                    <a:cubicBezTo>
                      <a:pt x="4621" y="5044"/>
                      <a:pt x="4547" y="5044"/>
                      <a:pt x="4436" y="5081"/>
                    </a:cubicBezTo>
                    <a:cubicBezTo>
                      <a:pt x="4400" y="5118"/>
                      <a:pt x="4363" y="5155"/>
                      <a:pt x="4326" y="5155"/>
                    </a:cubicBezTo>
                    <a:lnTo>
                      <a:pt x="4104" y="5192"/>
                    </a:lnTo>
                    <a:lnTo>
                      <a:pt x="3919" y="5192"/>
                    </a:lnTo>
                    <a:lnTo>
                      <a:pt x="3845" y="5229"/>
                    </a:lnTo>
                    <a:lnTo>
                      <a:pt x="3475" y="5229"/>
                    </a:lnTo>
                    <a:cubicBezTo>
                      <a:pt x="3032" y="5192"/>
                      <a:pt x="2625" y="5118"/>
                      <a:pt x="2255" y="4933"/>
                    </a:cubicBezTo>
                    <a:cubicBezTo>
                      <a:pt x="1849" y="4748"/>
                      <a:pt x="1553" y="4526"/>
                      <a:pt x="1257" y="4305"/>
                    </a:cubicBezTo>
                    <a:cubicBezTo>
                      <a:pt x="998" y="4046"/>
                      <a:pt x="776" y="3787"/>
                      <a:pt x="592" y="3491"/>
                    </a:cubicBezTo>
                    <a:cubicBezTo>
                      <a:pt x="518" y="3380"/>
                      <a:pt x="481" y="3232"/>
                      <a:pt x="407" y="3122"/>
                    </a:cubicBezTo>
                    <a:cubicBezTo>
                      <a:pt x="333" y="3011"/>
                      <a:pt x="296" y="2863"/>
                      <a:pt x="259" y="2752"/>
                    </a:cubicBezTo>
                    <a:cubicBezTo>
                      <a:pt x="185" y="2567"/>
                      <a:pt x="111" y="2382"/>
                      <a:pt x="111" y="2234"/>
                    </a:cubicBezTo>
                    <a:cubicBezTo>
                      <a:pt x="74" y="2123"/>
                      <a:pt x="37" y="2049"/>
                      <a:pt x="37" y="2049"/>
                    </a:cubicBezTo>
                    <a:cubicBezTo>
                      <a:pt x="37" y="2049"/>
                      <a:pt x="37" y="2123"/>
                      <a:pt x="37" y="2234"/>
                    </a:cubicBezTo>
                    <a:cubicBezTo>
                      <a:pt x="0" y="2382"/>
                      <a:pt x="0" y="2567"/>
                      <a:pt x="0" y="2826"/>
                    </a:cubicBezTo>
                    <a:cubicBezTo>
                      <a:pt x="0" y="2937"/>
                      <a:pt x="37" y="3085"/>
                      <a:pt x="37" y="3232"/>
                    </a:cubicBezTo>
                    <a:cubicBezTo>
                      <a:pt x="74" y="3380"/>
                      <a:pt x="111" y="3528"/>
                      <a:pt x="185" y="3713"/>
                    </a:cubicBezTo>
                    <a:cubicBezTo>
                      <a:pt x="259" y="4046"/>
                      <a:pt x="444" y="4415"/>
                      <a:pt x="702" y="4785"/>
                    </a:cubicBezTo>
                    <a:cubicBezTo>
                      <a:pt x="998" y="5155"/>
                      <a:pt x="1331" y="5488"/>
                      <a:pt x="1775" y="5783"/>
                    </a:cubicBezTo>
                    <a:cubicBezTo>
                      <a:pt x="2218" y="6042"/>
                      <a:pt x="2773" y="6264"/>
                      <a:pt x="3364" y="6338"/>
                    </a:cubicBezTo>
                    <a:cubicBezTo>
                      <a:pt x="3512" y="6338"/>
                      <a:pt x="3660" y="6375"/>
                      <a:pt x="3808" y="6375"/>
                    </a:cubicBezTo>
                    <a:cubicBezTo>
                      <a:pt x="3956" y="6375"/>
                      <a:pt x="4104" y="6375"/>
                      <a:pt x="4252" y="6338"/>
                    </a:cubicBezTo>
                    <a:lnTo>
                      <a:pt x="4436" y="6338"/>
                    </a:lnTo>
                    <a:cubicBezTo>
                      <a:pt x="4510" y="6338"/>
                      <a:pt x="4584" y="6301"/>
                      <a:pt x="4695" y="6301"/>
                    </a:cubicBezTo>
                    <a:cubicBezTo>
                      <a:pt x="4843" y="6264"/>
                      <a:pt x="5028" y="6190"/>
                      <a:pt x="5176" y="6153"/>
                    </a:cubicBezTo>
                    <a:cubicBezTo>
                      <a:pt x="5767" y="5894"/>
                      <a:pt x="6322" y="5488"/>
                      <a:pt x="6729" y="4970"/>
                    </a:cubicBezTo>
                    <a:cubicBezTo>
                      <a:pt x="7098" y="4415"/>
                      <a:pt x="7357" y="3787"/>
                      <a:pt x="7394" y="3158"/>
                    </a:cubicBezTo>
                    <a:lnTo>
                      <a:pt x="7394" y="2900"/>
                    </a:lnTo>
                    <a:lnTo>
                      <a:pt x="7394" y="2863"/>
                    </a:lnTo>
                    <a:lnTo>
                      <a:pt x="7394" y="2826"/>
                    </a:lnTo>
                    <a:lnTo>
                      <a:pt x="7394" y="2789"/>
                    </a:lnTo>
                    <a:lnTo>
                      <a:pt x="7394" y="2752"/>
                    </a:lnTo>
                    <a:lnTo>
                      <a:pt x="7394" y="2715"/>
                    </a:lnTo>
                    <a:lnTo>
                      <a:pt x="7394" y="2641"/>
                    </a:lnTo>
                    <a:cubicBezTo>
                      <a:pt x="7357" y="2493"/>
                      <a:pt x="7357" y="2382"/>
                      <a:pt x="7320" y="2234"/>
                    </a:cubicBezTo>
                    <a:cubicBezTo>
                      <a:pt x="7283" y="2049"/>
                      <a:pt x="7246" y="1901"/>
                      <a:pt x="7172" y="1717"/>
                    </a:cubicBezTo>
                    <a:cubicBezTo>
                      <a:pt x="7098" y="1569"/>
                      <a:pt x="7024" y="1421"/>
                      <a:pt x="6951" y="1310"/>
                    </a:cubicBezTo>
                    <a:cubicBezTo>
                      <a:pt x="6618" y="755"/>
                      <a:pt x="6100" y="386"/>
                      <a:pt x="5583" y="201"/>
                    </a:cubicBezTo>
                    <a:cubicBezTo>
                      <a:pt x="5231" y="75"/>
                      <a:pt x="4862" y="1"/>
                      <a:pt x="45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3545475" y="4049925"/>
                <a:ext cx="160850" cy="185800"/>
              </a:xfrm>
              <a:custGeom>
                <a:avLst/>
                <a:gdLst/>
                <a:ahLst/>
                <a:cxnLst/>
                <a:rect l="l" t="t" r="r" b="b"/>
                <a:pathLst>
                  <a:path w="6434" h="7432" extrusionOk="0">
                    <a:moveTo>
                      <a:pt x="3402" y="0"/>
                    </a:moveTo>
                    <a:lnTo>
                      <a:pt x="3180" y="37"/>
                    </a:lnTo>
                    <a:cubicBezTo>
                      <a:pt x="2514" y="74"/>
                      <a:pt x="1886" y="333"/>
                      <a:pt x="1368" y="740"/>
                    </a:cubicBezTo>
                    <a:cubicBezTo>
                      <a:pt x="851" y="1109"/>
                      <a:pt x="481" y="1701"/>
                      <a:pt x="222" y="2292"/>
                    </a:cubicBezTo>
                    <a:cubicBezTo>
                      <a:pt x="148" y="2440"/>
                      <a:pt x="111" y="2625"/>
                      <a:pt x="74" y="2773"/>
                    </a:cubicBezTo>
                    <a:cubicBezTo>
                      <a:pt x="37" y="2884"/>
                      <a:pt x="37" y="2958"/>
                      <a:pt x="37" y="3032"/>
                    </a:cubicBezTo>
                    <a:lnTo>
                      <a:pt x="0" y="3217"/>
                    </a:lnTo>
                    <a:cubicBezTo>
                      <a:pt x="0" y="3364"/>
                      <a:pt x="0" y="3512"/>
                      <a:pt x="0" y="3660"/>
                    </a:cubicBezTo>
                    <a:cubicBezTo>
                      <a:pt x="0" y="3808"/>
                      <a:pt x="37" y="3956"/>
                      <a:pt x="37" y="4104"/>
                    </a:cubicBezTo>
                    <a:cubicBezTo>
                      <a:pt x="111" y="4695"/>
                      <a:pt x="333" y="5213"/>
                      <a:pt x="629" y="5657"/>
                    </a:cubicBezTo>
                    <a:cubicBezTo>
                      <a:pt x="925" y="6100"/>
                      <a:pt x="1257" y="6470"/>
                      <a:pt x="1627" y="6729"/>
                    </a:cubicBezTo>
                    <a:cubicBezTo>
                      <a:pt x="1997" y="6988"/>
                      <a:pt x="2367" y="7172"/>
                      <a:pt x="2699" y="7246"/>
                    </a:cubicBezTo>
                    <a:cubicBezTo>
                      <a:pt x="2884" y="7320"/>
                      <a:pt x="3032" y="7357"/>
                      <a:pt x="3180" y="7394"/>
                    </a:cubicBezTo>
                    <a:cubicBezTo>
                      <a:pt x="3328" y="7394"/>
                      <a:pt x="3476" y="7394"/>
                      <a:pt x="3624" y="7431"/>
                    </a:cubicBezTo>
                    <a:cubicBezTo>
                      <a:pt x="3845" y="7431"/>
                      <a:pt x="4067" y="7394"/>
                      <a:pt x="4178" y="7394"/>
                    </a:cubicBezTo>
                    <a:cubicBezTo>
                      <a:pt x="4289" y="7357"/>
                      <a:pt x="4363" y="7357"/>
                      <a:pt x="4363" y="7357"/>
                    </a:cubicBezTo>
                    <a:cubicBezTo>
                      <a:pt x="4363" y="7357"/>
                      <a:pt x="4289" y="7357"/>
                      <a:pt x="4178" y="7320"/>
                    </a:cubicBezTo>
                    <a:cubicBezTo>
                      <a:pt x="4067" y="7283"/>
                      <a:pt x="3882" y="7246"/>
                      <a:pt x="3661" y="7172"/>
                    </a:cubicBezTo>
                    <a:cubicBezTo>
                      <a:pt x="3550" y="7135"/>
                      <a:pt x="3439" y="7062"/>
                      <a:pt x="3291" y="7025"/>
                    </a:cubicBezTo>
                    <a:cubicBezTo>
                      <a:pt x="3180" y="6951"/>
                      <a:pt x="3032" y="6914"/>
                      <a:pt x="2921" y="6803"/>
                    </a:cubicBezTo>
                    <a:cubicBezTo>
                      <a:pt x="2625" y="6655"/>
                      <a:pt x="2367" y="6433"/>
                      <a:pt x="2108" y="6174"/>
                    </a:cubicBezTo>
                    <a:cubicBezTo>
                      <a:pt x="1849" y="5915"/>
                      <a:pt x="1627" y="5583"/>
                      <a:pt x="1442" y="5213"/>
                    </a:cubicBezTo>
                    <a:cubicBezTo>
                      <a:pt x="1294" y="4843"/>
                      <a:pt x="1183" y="4400"/>
                      <a:pt x="1147" y="3993"/>
                    </a:cubicBezTo>
                    <a:cubicBezTo>
                      <a:pt x="1147" y="3882"/>
                      <a:pt x="1147" y="3771"/>
                      <a:pt x="1147" y="3660"/>
                    </a:cubicBezTo>
                    <a:lnTo>
                      <a:pt x="1147" y="3623"/>
                    </a:lnTo>
                    <a:lnTo>
                      <a:pt x="1183" y="3512"/>
                    </a:lnTo>
                    <a:lnTo>
                      <a:pt x="1183" y="3328"/>
                    </a:lnTo>
                    <a:lnTo>
                      <a:pt x="1220" y="3143"/>
                    </a:lnTo>
                    <a:cubicBezTo>
                      <a:pt x="1220" y="3069"/>
                      <a:pt x="1257" y="3032"/>
                      <a:pt x="1257" y="2995"/>
                    </a:cubicBezTo>
                    <a:cubicBezTo>
                      <a:pt x="1294" y="2921"/>
                      <a:pt x="1331" y="2810"/>
                      <a:pt x="1368" y="2736"/>
                    </a:cubicBezTo>
                    <a:cubicBezTo>
                      <a:pt x="1405" y="2625"/>
                      <a:pt x="1442" y="2551"/>
                      <a:pt x="1516" y="2440"/>
                    </a:cubicBezTo>
                    <a:lnTo>
                      <a:pt x="1590" y="2329"/>
                    </a:lnTo>
                    <a:lnTo>
                      <a:pt x="1701" y="2181"/>
                    </a:lnTo>
                    <a:cubicBezTo>
                      <a:pt x="1775" y="2107"/>
                      <a:pt x="1812" y="2034"/>
                      <a:pt x="1886" y="1960"/>
                    </a:cubicBezTo>
                    <a:lnTo>
                      <a:pt x="2145" y="1738"/>
                    </a:lnTo>
                    <a:cubicBezTo>
                      <a:pt x="2477" y="1479"/>
                      <a:pt x="2884" y="1294"/>
                      <a:pt x="3328" y="1257"/>
                    </a:cubicBezTo>
                    <a:lnTo>
                      <a:pt x="3476" y="1220"/>
                    </a:lnTo>
                    <a:lnTo>
                      <a:pt x="3587" y="1220"/>
                    </a:lnTo>
                    <a:cubicBezTo>
                      <a:pt x="3698" y="1220"/>
                      <a:pt x="3845" y="1257"/>
                      <a:pt x="3956" y="1257"/>
                    </a:cubicBezTo>
                    <a:cubicBezTo>
                      <a:pt x="4067" y="1294"/>
                      <a:pt x="4141" y="1294"/>
                      <a:pt x="4215" y="1331"/>
                    </a:cubicBezTo>
                    <a:cubicBezTo>
                      <a:pt x="4289" y="1331"/>
                      <a:pt x="4400" y="1405"/>
                      <a:pt x="4474" y="1442"/>
                    </a:cubicBezTo>
                    <a:cubicBezTo>
                      <a:pt x="4807" y="1627"/>
                      <a:pt x="5102" y="1886"/>
                      <a:pt x="5287" y="2218"/>
                    </a:cubicBezTo>
                    <a:cubicBezTo>
                      <a:pt x="5361" y="2292"/>
                      <a:pt x="5361" y="2366"/>
                      <a:pt x="5435" y="2440"/>
                    </a:cubicBezTo>
                    <a:cubicBezTo>
                      <a:pt x="5472" y="2551"/>
                      <a:pt x="5509" y="2625"/>
                      <a:pt x="5509" y="2699"/>
                    </a:cubicBezTo>
                    <a:cubicBezTo>
                      <a:pt x="5509" y="2810"/>
                      <a:pt x="5546" y="2884"/>
                      <a:pt x="5583" y="2995"/>
                    </a:cubicBezTo>
                    <a:lnTo>
                      <a:pt x="5583" y="3032"/>
                    </a:lnTo>
                    <a:lnTo>
                      <a:pt x="5583" y="3106"/>
                    </a:lnTo>
                    <a:lnTo>
                      <a:pt x="5583" y="3254"/>
                    </a:lnTo>
                    <a:cubicBezTo>
                      <a:pt x="5583" y="3364"/>
                      <a:pt x="5546" y="3401"/>
                      <a:pt x="5546" y="3475"/>
                    </a:cubicBezTo>
                    <a:cubicBezTo>
                      <a:pt x="5546" y="3549"/>
                      <a:pt x="5509" y="3623"/>
                      <a:pt x="5509" y="3697"/>
                    </a:cubicBezTo>
                    <a:cubicBezTo>
                      <a:pt x="5472" y="3771"/>
                      <a:pt x="5435" y="3845"/>
                      <a:pt x="5398" y="3919"/>
                    </a:cubicBezTo>
                    <a:cubicBezTo>
                      <a:pt x="5361" y="3993"/>
                      <a:pt x="5324" y="4067"/>
                      <a:pt x="5287" y="4104"/>
                    </a:cubicBezTo>
                    <a:cubicBezTo>
                      <a:pt x="5213" y="4252"/>
                      <a:pt x="5102" y="4326"/>
                      <a:pt x="5028" y="4437"/>
                    </a:cubicBezTo>
                    <a:cubicBezTo>
                      <a:pt x="4918" y="4511"/>
                      <a:pt x="4844" y="4585"/>
                      <a:pt x="4733" y="4658"/>
                    </a:cubicBezTo>
                    <a:cubicBezTo>
                      <a:pt x="4659" y="4695"/>
                      <a:pt x="4548" y="4769"/>
                      <a:pt x="4474" y="4806"/>
                    </a:cubicBezTo>
                    <a:cubicBezTo>
                      <a:pt x="4400" y="4843"/>
                      <a:pt x="4326" y="4843"/>
                      <a:pt x="4252" y="4880"/>
                    </a:cubicBezTo>
                    <a:cubicBezTo>
                      <a:pt x="4141" y="4917"/>
                      <a:pt x="4067" y="4917"/>
                      <a:pt x="4067" y="4917"/>
                    </a:cubicBezTo>
                    <a:cubicBezTo>
                      <a:pt x="4067" y="4917"/>
                      <a:pt x="4141" y="4954"/>
                      <a:pt x="4252" y="4954"/>
                    </a:cubicBezTo>
                    <a:lnTo>
                      <a:pt x="4511" y="4954"/>
                    </a:lnTo>
                    <a:cubicBezTo>
                      <a:pt x="4622" y="4954"/>
                      <a:pt x="4733" y="4917"/>
                      <a:pt x="4844" y="4880"/>
                    </a:cubicBezTo>
                    <a:cubicBezTo>
                      <a:pt x="4955" y="4843"/>
                      <a:pt x="5102" y="4806"/>
                      <a:pt x="5250" y="4732"/>
                    </a:cubicBezTo>
                    <a:cubicBezTo>
                      <a:pt x="5361" y="4658"/>
                      <a:pt x="5546" y="4585"/>
                      <a:pt x="5657" y="4437"/>
                    </a:cubicBezTo>
                    <a:cubicBezTo>
                      <a:pt x="5731" y="4363"/>
                      <a:pt x="5805" y="4289"/>
                      <a:pt x="5879" y="4215"/>
                    </a:cubicBezTo>
                    <a:cubicBezTo>
                      <a:pt x="5916" y="4141"/>
                      <a:pt x="5990" y="4067"/>
                      <a:pt x="6064" y="3956"/>
                    </a:cubicBezTo>
                    <a:cubicBezTo>
                      <a:pt x="6101" y="3882"/>
                      <a:pt x="6138" y="3771"/>
                      <a:pt x="6212" y="3660"/>
                    </a:cubicBezTo>
                    <a:cubicBezTo>
                      <a:pt x="6248" y="3549"/>
                      <a:pt x="6285" y="3401"/>
                      <a:pt x="6285" y="3328"/>
                    </a:cubicBezTo>
                    <a:cubicBezTo>
                      <a:pt x="6433" y="2884"/>
                      <a:pt x="6359" y="2329"/>
                      <a:pt x="6175" y="1812"/>
                    </a:cubicBezTo>
                    <a:cubicBezTo>
                      <a:pt x="5953" y="1257"/>
                      <a:pt x="5546" y="777"/>
                      <a:pt x="5028" y="444"/>
                    </a:cubicBezTo>
                    <a:cubicBezTo>
                      <a:pt x="4881" y="370"/>
                      <a:pt x="4770" y="296"/>
                      <a:pt x="4585" y="222"/>
                    </a:cubicBezTo>
                    <a:cubicBezTo>
                      <a:pt x="4437" y="185"/>
                      <a:pt x="4252" y="111"/>
                      <a:pt x="4104" y="74"/>
                    </a:cubicBezTo>
                    <a:cubicBezTo>
                      <a:pt x="3956" y="37"/>
                      <a:pt x="3808" y="37"/>
                      <a:pt x="36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3638825" y="4216275"/>
                <a:ext cx="31450" cy="31450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1258" extrusionOk="0">
                    <a:moveTo>
                      <a:pt x="629" y="1"/>
                    </a:moveTo>
                    <a:cubicBezTo>
                      <a:pt x="296" y="1"/>
                      <a:pt x="0" y="297"/>
                      <a:pt x="0" y="629"/>
                    </a:cubicBezTo>
                    <a:cubicBezTo>
                      <a:pt x="0" y="962"/>
                      <a:pt x="296" y="1258"/>
                      <a:pt x="629" y="1258"/>
                    </a:cubicBezTo>
                    <a:cubicBezTo>
                      <a:pt x="999" y="1258"/>
                      <a:pt x="1257" y="962"/>
                      <a:pt x="1257" y="629"/>
                    </a:cubicBezTo>
                    <a:cubicBezTo>
                      <a:pt x="1257" y="297"/>
                      <a:pt x="999" y="1"/>
                      <a:pt x="6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" name="Google Shape;75;p3"/>
            <p:cNvGrpSpPr/>
            <p:nvPr/>
          </p:nvGrpSpPr>
          <p:grpSpPr>
            <a:xfrm rot="10800000" flipH="1">
              <a:off x="7844128" y="3913457"/>
              <a:ext cx="913200" cy="891950"/>
              <a:chOff x="2995525" y="3994450"/>
              <a:chExt cx="913200" cy="891950"/>
            </a:xfrm>
          </p:grpSpPr>
          <p:sp>
            <p:nvSpPr>
              <p:cNvPr id="76" name="Google Shape;76;p3"/>
              <p:cNvSpPr/>
              <p:nvPr/>
            </p:nvSpPr>
            <p:spPr>
              <a:xfrm>
                <a:off x="2995525" y="4062850"/>
                <a:ext cx="832800" cy="823550"/>
              </a:xfrm>
              <a:custGeom>
                <a:avLst/>
                <a:gdLst/>
                <a:ahLst/>
                <a:cxnLst/>
                <a:rect l="l" t="t" r="r" b="b"/>
                <a:pathLst>
                  <a:path w="33312" h="32942" extrusionOk="0">
                    <a:moveTo>
                      <a:pt x="20926" y="1"/>
                    </a:moveTo>
                    <a:cubicBezTo>
                      <a:pt x="19189" y="38"/>
                      <a:pt x="17414" y="75"/>
                      <a:pt x="15676" y="112"/>
                    </a:cubicBezTo>
                    <a:cubicBezTo>
                      <a:pt x="13939" y="186"/>
                      <a:pt x="12201" y="223"/>
                      <a:pt x="10464" y="296"/>
                    </a:cubicBezTo>
                    <a:cubicBezTo>
                      <a:pt x="8726" y="370"/>
                      <a:pt x="6951" y="444"/>
                      <a:pt x="5214" y="518"/>
                    </a:cubicBezTo>
                    <a:cubicBezTo>
                      <a:pt x="4363" y="555"/>
                      <a:pt x="3476" y="629"/>
                      <a:pt x="2589" y="666"/>
                    </a:cubicBezTo>
                    <a:cubicBezTo>
                      <a:pt x="1738" y="740"/>
                      <a:pt x="851" y="777"/>
                      <a:pt x="1" y="851"/>
                    </a:cubicBezTo>
                    <a:cubicBezTo>
                      <a:pt x="851" y="925"/>
                      <a:pt x="1738" y="999"/>
                      <a:pt x="2589" y="1036"/>
                    </a:cubicBezTo>
                    <a:cubicBezTo>
                      <a:pt x="3476" y="1110"/>
                      <a:pt x="4363" y="1147"/>
                      <a:pt x="5214" y="1184"/>
                    </a:cubicBezTo>
                    <a:cubicBezTo>
                      <a:pt x="6951" y="1295"/>
                      <a:pt x="8726" y="1369"/>
                      <a:pt x="10464" y="1443"/>
                    </a:cubicBezTo>
                    <a:cubicBezTo>
                      <a:pt x="12201" y="1517"/>
                      <a:pt x="13939" y="1553"/>
                      <a:pt x="15676" y="1590"/>
                    </a:cubicBezTo>
                    <a:cubicBezTo>
                      <a:pt x="17140" y="1653"/>
                      <a:pt x="18630" y="1663"/>
                      <a:pt x="20101" y="1686"/>
                    </a:cubicBezTo>
                    <a:lnTo>
                      <a:pt x="20101" y="1686"/>
                    </a:lnTo>
                    <a:lnTo>
                      <a:pt x="20113" y="2071"/>
                    </a:lnTo>
                    <a:cubicBezTo>
                      <a:pt x="20150" y="2478"/>
                      <a:pt x="20224" y="2884"/>
                      <a:pt x="20261" y="3291"/>
                    </a:cubicBezTo>
                    <a:cubicBezTo>
                      <a:pt x="20372" y="3698"/>
                      <a:pt x="20446" y="4068"/>
                      <a:pt x="20557" y="4474"/>
                    </a:cubicBezTo>
                    <a:cubicBezTo>
                      <a:pt x="20667" y="4844"/>
                      <a:pt x="20815" y="5251"/>
                      <a:pt x="20963" y="5620"/>
                    </a:cubicBezTo>
                    <a:cubicBezTo>
                      <a:pt x="21111" y="5990"/>
                      <a:pt x="21296" y="6360"/>
                      <a:pt x="21481" y="6729"/>
                    </a:cubicBezTo>
                    <a:cubicBezTo>
                      <a:pt x="21666" y="7062"/>
                      <a:pt x="21888" y="7432"/>
                      <a:pt x="22109" y="7765"/>
                    </a:cubicBezTo>
                    <a:cubicBezTo>
                      <a:pt x="22331" y="8097"/>
                      <a:pt x="22590" y="8430"/>
                      <a:pt x="22812" y="8763"/>
                    </a:cubicBezTo>
                    <a:cubicBezTo>
                      <a:pt x="23108" y="9059"/>
                      <a:pt x="23366" y="9354"/>
                      <a:pt x="23625" y="9650"/>
                    </a:cubicBezTo>
                    <a:lnTo>
                      <a:pt x="24549" y="10463"/>
                    </a:lnTo>
                    <a:cubicBezTo>
                      <a:pt x="24882" y="10722"/>
                      <a:pt x="25215" y="10981"/>
                      <a:pt x="25548" y="11203"/>
                    </a:cubicBezTo>
                    <a:cubicBezTo>
                      <a:pt x="25880" y="11425"/>
                      <a:pt x="26213" y="11610"/>
                      <a:pt x="26583" y="11831"/>
                    </a:cubicBezTo>
                    <a:cubicBezTo>
                      <a:pt x="26953" y="11979"/>
                      <a:pt x="27322" y="12164"/>
                      <a:pt x="27692" y="12349"/>
                    </a:cubicBezTo>
                    <a:cubicBezTo>
                      <a:pt x="28062" y="12460"/>
                      <a:pt x="28468" y="12608"/>
                      <a:pt x="28838" y="12756"/>
                    </a:cubicBezTo>
                    <a:cubicBezTo>
                      <a:pt x="29245" y="12830"/>
                      <a:pt x="29614" y="12940"/>
                      <a:pt x="30021" y="13014"/>
                    </a:cubicBezTo>
                    <a:cubicBezTo>
                      <a:pt x="30428" y="13088"/>
                      <a:pt x="30834" y="13125"/>
                      <a:pt x="31241" y="13199"/>
                    </a:cubicBezTo>
                    <a:lnTo>
                      <a:pt x="31626" y="13211"/>
                    </a:lnTo>
                    <a:lnTo>
                      <a:pt x="31626" y="13211"/>
                    </a:lnTo>
                    <a:cubicBezTo>
                      <a:pt x="31650" y="14646"/>
                      <a:pt x="31660" y="16098"/>
                      <a:pt x="31722" y="17525"/>
                    </a:cubicBezTo>
                    <a:cubicBezTo>
                      <a:pt x="31759" y="19226"/>
                      <a:pt x="31796" y="20963"/>
                      <a:pt x="31870" y="22664"/>
                    </a:cubicBezTo>
                    <a:cubicBezTo>
                      <a:pt x="31944" y="24401"/>
                      <a:pt x="32017" y="26102"/>
                      <a:pt x="32091" y="27803"/>
                    </a:cubicBezTo>
                    <a:cubicBezTo>
                      <a:pt x="32165" y="28653"/>
                      <a:pt x="32202" y="29540"/>
                      <a:pt x="32239" y="30391"/>
                    </a:cubicBezTo>
                    <a:cubicBezTo>
                      <a:pt x="32313" y="31241"/>
                      <a:pt x="32387" y="32091"/>
                      <a:pt x="32424" y="32942"/>
                    </a:cubicBezTo>
                    <a:cubicBezTo>
                      <a:pt x="32498" y="32091"/>
                      <a:pt x="32572" y="31241"/>
                      <a:pt x="32609" y="30391"/>
                    </a:cubicBezTo>
                    <a:cubicBezTo>
                      <a:pt x="32683" y="29540"/>
                      <a:pt x="32720" y="28653"/>
                      <a:pt x="32757" y="27803"/>
                    </a:cubicBezTo>
                    <a:cubicBezTo>
                      <a:pt x="32868" y="26102"/>
                      <a:pt x="32942" y="24401"/>
                      <a:pt x="33016" y="22664"/>
                    </a:cubicBezTo>
                    <a:cubicBezTo>
                      <a:pt x="33090" y="20963"/>
                      <a:pt x="33127" y="19226"/>
                      <a:pt x="33164" y="17525"/>
                    </a:cubicBezTo>
                    <a:cubicBezTo>
                      <a:pt x="33238" y="15824"/>
                      <a:pt x="33238" y="14087"/>
                      <a:pt x="33275" y="12386"/>
                    </a:cubicBezTo>
                    <a:lnTo>
                      <a:pt x="33311" y="11610"/>
                    </a:lnTo>
                    <a:lnTo>
                      <a:pt x="32424" y="11536"/>
                    </a:lnTo>
                    <a:lnTo>
                      <a:pt x="31389" y="11462"/>
                    </a:lnTo>
                    <a:lnTo>
                      <a:pt x="30354" y="11314"/>
                    </a:lnTo>
                    <a:cubicBezTo>
                      <a:pt x="30021" y="11240"/>
                      <a:pt x="29688" y="11129"/>
                      <a:pt x="29356" y="11055"/>
                    </a:cubicBezTo>
                    <a:cubicBezTo>
                      <a:pt x="29023" y="10944"/>
                      <a:pt x="28690" y="10796"/>
                      <a:pt x="28357" y="10685"/>
                    </a:cubicBezTo>
                    <a:cubicBezTo>
                      <a:pt x="28062" y="10537"/>
                      <a:pt x="27729" y="10390"/>
                      <a:pt x="27433" y="10242"/>
                    </a:cubicBezTo>
                    <a:cubicBezTo>
                      <a:pt x="27137" y="10057"/>
                      <a:pt x="26842" y="9872"/>
                      <a:pt x="26546" y="9687"/>
                    </a:cubicBezTo>
                    <a:lnTo>
                      <a:pt x="25696" y="9059"/>
                    </a:lnTo>
                    <a:lnTo>
                      <a:pt x="24956" y="8356"/>
                    </a:lnTo>
                    <a:lnTo>
                      <a:pt x="24254" y="7580"/>
                    </a:lnTo>
                    <a:lnTo>
                      <a:pt x="23625" y="6766"/>
                    </a:lnTo>
                    <a:cubicBezTo>
                      <a:pt x="23440" y="6471"/>
                      <a:pt x="23255" y="6175"/>
                      <a:pt x="23071" y="5879"/>
                    </a:cubicBezTo>
                    <a:cubicBezTo>
                      <a:pt x="22923" y="5546"/>
                      <a:pt x="22775" y="5251"/>
                      <a:pt x="22627" y="4918"/>
                    </a:cubicBezTo>
                    <a:cubicBezTo>
                      <a:pt x="22516" y="4585"/>
                      <a:pt x="22368" y="4289"/>
                      <a:pt x="22257" y="3957"/>
                    </a:cubicBezTo>
                    <a:cubicBezTo>
                      <a:pt x="22183" y="3624"/>
                      <a:pt x="22072" y="3291"/>
                      <a:pt x="21998" y="2958"/>
                    </a:cubicBezTo>
                    <a:lnTo>
                      <a:pt x="21851" y="1923"/>
                    </a:lnTo>
                    <a:lnTo>
                      <a:pt x="21777" y="851"/>
                    </a:lnTo>
                    <a:lnTo>
                      <a:pt x="2170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3004775" y="3994450"/>
                <a:ext cx="522250" cy="102850"/>
              </a:xfrm>
              <a:custGeom>
                <a:avLst/>
                <a:gdLst/>
                <a:ahLst/>
                <a:cxnLst/>
                <a:rect l="l" t="t" r="r" b="b"/>
                <a:pathLst>
                  <a:path w="20890" h="4114" extrusionOk="0">
                    <a:moveTo>
                      <a:pt x="20889" y="1"/>
                    </a:moveTo>
                    <a:lnTo>
                      <a:pt x="20889" y="1"/>
                    </a:lnTo>
                    <a:cubicBezTo>
                      <a:pt x="20889" y="1"/>
                      <a:pt x="20852" y="75"/>
                      <a:pt x="20741" y="223"/>
                    </a:cubicBezTo>
                    <a:cubicBezTo>
                      <a:pt x="20667" y="371"/>
                      <a:pt x="20519" y="592"/>
                      <a:pt x="20297" y="814"/>
                    </a:cubicBezTo>
                    <a:cubicBezTo>
                      <a:pt x="20113" y="1036"/>
                      <a:pt x="19817" y="1295"/>
                      <a:pt x="19484" y="1554"/>
                    </a:cubicBezTo>
                    <a:cubicBezTo>
                      <a:pt x="19151" y="1775"/>
                      <a:pt x="18745" y="1997"/>
                      <a:pt x="18264" y="2145"/>
                    </a:cubicBezTo>
                    <a:cubicBezTo>
                      <a:pt x="17820" y="2330"/>
                      <a:pt x="17266" y="2478"/>
                      <a:pt x="16748" y="2515"/>
                    </a:cubicBezTo>
                    <a:cubicBezTo>
                      <a:pt x="16503" y="2530"/>
                      <a:pt x="16265" y="2539"/>
                      <a:pt x="16024" y="2539"/>
                    </a:cubicBezTo>
                    <a:cubicBezTo>
                      <a:pt x="15685" y="2539"/>
                      <a:pt x="15342" y="2521"/>
                      <a:pt x="14974" y="2478"/>
                    </a:cubicBezTo>
                    <a:cubicBezTo>
                      <a:pt x="14345" y="2404"/>
                      <a:pt x="13717" y="2256"/>
                      <a:pt x="13051" y="2071"/>
                    </a:cubicBezTo>
                    <a:cubicBezTo>
                      <a:pt x="12386" y="1923"/>
                      <a:pt x="11720" y="1702"/>
                      <a:pt x="11018" y="1480"/>
                    </a:cubicBezTo>
                    <a:cubicBezTo>
                      <a:pt x="10352" y="1258"/>
                      <a:pt x="9613" y="1036"/>
                      <a:pt x="8911" y="888"/>
                    </a:cubicBezTo>
                    <a:cubicBezTo>
                      <a:pt x="8208" y="703"/>
                      <a:pt x="7469" y="555"/>
                      <a:pt x="6729" y="482"/>
                    </a:cubicBezTo>
                    <a:cubicBezTo>
                      <a:pt x="6544" y="482"/>
                      <a:pt x="6360" y="482"/>
                      <a:pt x="6175" y="445"/>
                    </a:cubicBezTo>
                    <a:lnTo>
                      <a:pt x="5398" y="445"/>
                    </a:lnTo>
                    <a:lnTo>
                      <a:pt x="5361" y="482"/>
                    </a:lnTo>
                    <a:lnTo>
                      <a:pt x="5139" y="482"/>
                    </a:lnTo>
                    <a:cubicBezTo>
                      <a:pt x="4955" y="482"/>
                      <a:pt x="4770" y="518"/>
                      <a:pt x="4622" y="518"/>
                    </a:cubicBezTo>
                    <a:cubicBezTo>
                      <a:pt x="3956" y="629"/>
                      <a:pt x="3328" y="814"/>
                      <a:pt x="2810" y="1036"/>
                    </a:cubicBezTo>
                    <a:cubicBezTo>
                      <a:pt x="2256" y="1258"/>
                      <a:pt x="1775" y="1517"/>
                      <a:pt x="1405" y="1812"/>
                    </a:cubicBezTo>
                    <a:cubicBezTo>
                      <a:pt x="999" y="2071"/>
                      <a:pt x="740" y="2367"/>
                      <a:pt x="518" y="2626"/>
                    </a:cubicBezTo>
                    <a:cubicBezTo>
                      <a:pt x="296" y="2885"/>
                      <a:pt x="185" y="3143"/>
                      <a:pt x="111" y="3291"/>
                    </a:cubicBezTo>
                    <a:cubicBezTo>
                      <a:pt x="38" y="3439"/>
                      <a:pt x="1" y="3513"/>
                      <a:pt x="1" y="3513"/>
                    </a:cubicBezTo>
                    <a:cubicBezTo>
                      <a:pt x="1" y="3513"/>
                      <a:pt x="75" y="3476"/>
                      <a:pt x="185" y="3328"/>
                    </a:cubicBezTo>
                    <a:cubicBezTo>
                      <a:pt x="333" y="3217"/>
                      <a:pt x="518" y="3069"/>
                      <a:pt x="777" y="2885"/>
                    </a:cubicBezTo>
                    <a:cubicBezTo>
                      <a:pt x="1036" y="2737"/>
                      <a:pt x="1332" y="2552"/>
                      <a:pt x="1738" y="2404"/>
                    </a:cubicBezTo>
                    <a:cubicBezTo>
                      <a:pt x="2145" y="2256"/>
                      <a:pt x="2589" y="2108"/>
                      <a:pt x="3106" y="2034"/>
                    </a:cubicBezTo>
                    <a:cubicBezTo>
                      <a:pt x="3587" y="1923"/>
                      <a:pt x="4141" y="1886"/>
                      <a:pt x="4733" y="1886"/>
                    </a:cubicBezTo>
                    <a:lnTo>
                      <a:pt x="5250" y="1886"/>
                    </a:lnTo>
                    <a:lnTo>
                      <a:pt x="5287" y="1923"/>
                    </a:lnTo>
                    <a:lnTo>
                      <a:pt x="5583" y="1923"/>
                    </a:lnTo>
                    <a:cubicBezTo>
                      <a:pt x="5768" y="1960"/>
                      <a:pt x="5916" y="1960"/>
                      <a:pt x="6064" y="1997"/>
                    </a:cubicBezTo>
                    <a:cubicBezTo>
                      <a:pt x="6212" y="2034"/>
                      <a:pt x="6360" y="2071"/>
                      <a:pt x="6507" y="2071"/>
                    </a:cubicBezTo>
                    <a:cubicBezTo>
                      <a:pt x="7136" y="2219"/>
                      <a:pt x="7764" y="2367"/>
                      <a:pt x="8430" y="2589"/>
                    </a:cubicBezTo>
                    <a:cubicBezTo>
                      <a:pt x="9095" y="2811"/>
                      <a:pt x="9798" y="3032"/>
                      <a:pt x="10463" y="3254"/>
                    </a:cubicBezTo>
                    <a:cubicBezTo>
                      <a:pt x="11166" y="3439"/>
                      <a:pt x="11905" y="3661"/>
                      <a:pt x="12645" y="3846"/>
                    </a:cubicBezTo>
                    <a:cubicBezTo>
                      <a:pt x="13347" y="3994"/>
                      <a:pt x="14123" y="4105"/>
                      <a:pt x="14863" y="4105"/>
                    </a:cubicBezTo>
                    <a:cubicBezTo>
                      <a:pt x="14980" y="4111"/>
                      <a:pt x="15099" y="4114"/>
                      <a:pt x="15219" y="4114"/>
                    </a:cubicBezTo>
                    <a:cubicBezTo>
                      <a:pt x="15820" y="4114"/>
                      <a:pt x="16446" y="4037"/>
                      <a:pt x="16970" y="3883"/>
                    </a:cubicBezTo>
                    <a:cubicBezTo>
                      <a:pt x="17673" y="3698"/>
                      <a:pt x="18264" y="3439"/>
                      <a:pt x="18782" y="3106"/>
                    </a:cubicBezTo>
                    <a:cubicBezTo>
                      <a:pt x="19262" y="2811"/>
                      <a:pt x="19669" y="2441"/>
                      <a:pt x="20002" y="2071"/>
                    </a:cubicBezTo>
                    <a:cubicBezTo>
                      <a:pt x="20297" y="1702"/>
                      <a:pt x="20482" y="1332"/>
                      <a:pt x="20630" y="999"/>
                    </a:cubicBezTo>
                    <a:cubicBezTo>
                      <a:pt x="20741" y="703"/>
                      <a:pt x="20815" y="445"/>
                      <a:pt x="20852" y="260"/>
                    </a:cubicBezTo>
                    <a:cubicBezTo>
                      <a:pt x="20852" y="112"/>
                      <a:pt x="20889" y="1"/>
                      <a:pt x="208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3805200" y="4359550"/>
                <a:ext cx="103525" cy="521300"/>
              </a:xfrm>
              <a:custGeom>
                <a:avLst/>
                <a:gdLst/>
                <a:ahLst/>
                <a:cxnLst/>
                <a:rect l="l" t="t" r="r" b="b"/>
                <a:pathLst>
                  <a:path w="4141" h="20852" extrusionOk="0">
                    <a:moveTo>
                      <a:pt x="4141" y="0"/>
                    </a:moveTo>
                    <a:cubicBezTo>
                      <a:pt x="4141" y="0"/>
                      <a:pt x="4030" y="0"/>
                      <a:pt x="3845" y="37"/>
                    </a:cubicBezTo>
                    <a:cubicBezTo>
                      <a:pt x="3697" y="74"/>
                      <a:pt x="3438" y="111"/>
                      <a:pt x="3106" y="259"/>
                    </a:cubicBezTo>
                    <a:cubicBezTo>
                      <a:pt x="2810" y="370"/>
                      <a:pt x="2440" y="592"/>
                      <a:pt x="2071" y="888"/>
                    </a:cubicBezTo>
                    <a:cubicBezTo>
                      <a:pt x="1701" y="1183"/>
                      <a:pt x="1331" y="1590"/>
                      <a:pt x="998" y="2108"/>
                    </a:cubicBezTo>
                    <a:cubicBezTo>
                      <a:pt x="703" y="2625"/>
                      <a:pt x="444" y="3180"/>
                      <a:pt x="259" y="3919"/>
                    </a:cubicBezTo>
                    <a:cubicBezTo>
                      <a:pt x="74" y="4548"/>
                      <a:pt x="0" y="5287"/>
                      <a:pt x="37" y="6027"/>
                    </a:cubicBezTo>
                    <a:cubicBezTo>
                      <a:pt x="37" y="6766"/>
                      <a:pt x="148" y="7505"/>
                      <a:pt x="296" y="8245"/>
                    </a:cubicBezTo>
                    <a:cubicBezTo>
                      <a:pt x="481" y="8984"/>
                      <a:pt x="666" y="9687"/>
                      <a:pt x="888" y="10389"/>
                    </a:cubicBezTo>
                    <a:cubicBezTo>
                      <a:pt x="1109" y="11092"/>
                      <a:pt x="1331" y="11757"/>
                      <a:pt x="1553" y="12422"/>
                    </a:cubicBezTo>
                    <a:cubicBezTo>
                      <a:pt x="1775" y="13088"/>
                      <a:pt x="1923" y="13753"/>
                      <a:pt x="2071" y="14345"/>
                    </a:cubicBezTo>
                    <a:cubicBezTo>
                      <a:pt x="2071" y="14493"/>
                      <a:pt x="2108" y="14641"/>
                      <a:pt x="2145" y="14789"/>
                    </a:cubicBezTo>
                    <a:cubicBezTo>
                      <a:pt x="2181" y="14936"/>
                      <a:pt x="2181" y="15121"/>
                      <a:pt x="2181" y="15269"/>
                    </a:cubicBezTo>
                    <a:lnTo>
                      <a:pt x="2218" y="15528"/>
                    </a:lnTo>
                    <a:lnTo>
                      <a:pt x="2218" y="15565"/>
                    </a:lnTo>
                    <a:lnTo>
                      <a:pt x="2218" y="15602"/>
                    </a:lnTo>
                    <a:lnTo>
                      <a:pt x="2255" y="15713"/>
                    </a:lnTo>
                    <a:cubicBezTo>
                      <a:pt x="2255" y="15861"/>
                      <a:pt x="2255" y="16009"/>
                      <a:pt x="2255" y="16157"/>
                    </a:cubicBezTo>
                    <a:cubicBezTo>
                      <a:pt x="2255" y="16711"/>
                      <a:pt x="2218" y="17266"/>
                      <a:pt x="2108" y="17783"/>
                    </a:cubicBezTo>
                    <a:cubicBezTo>
                      <a:pt x="2034" y="18301"/>
                      <a:pt x="1886" y="18744"/>
                      <a:pt x="1738" y="19114"/>
                    </a:cubicBezTo>
                    <a:cubicBezTo>
                      <a:pt x="1590" y="19521"/>
                      <a:pt x="1405" y="19854"/>
                      <a:pt x="1257" y="20112"/>
                    </a:cubicBezTo>
                    <a:cubicBezTo>
                      <a:pt x="1072" y="20371"/>
                      <a:pt x="924" y="20556"/>
                      <a:pt x="777" y="20667"/>
                    </a:cubicBezTo>
                    <a:cubicBezTo>
                      <a:pt x="666" y="20815"/>
                      <a:pt x="592" y="20852"/>
                      <a:pt x="592" y="20852"/>
                    </a:cubicBezTo>
                    <a:cubicBezTo>
                      <a:pt x="592" y="20852"/>
                      <a:pt x="703" y="20815"/>
                      <a:pt x="851" y="20778"/>
                    </a:cubicBezTo>
                    <a:cubicBezTo>
                      <a:pt x="998" y="20704"/>
                      <a:pt x="1257" y="20556"/>
                      <a:pt x="1516" y="20334"/>
                    </a:cubicBezTo>
                    <a:cubicBezTo>
                      <a:pt x="1738" y="20149"/>
                      <a:pt x="2071" y="19854"/>
                      <a:pt x="2329" y="19484"/>
                    </a:cubicBezTo>
                    <a:cubicBezTo>
                      <a:pt x="2625" y="19077"/>
                      <a:pt x="2884" y="18634"/>
                      <a:pt x="3106" y="18079"/>
                    </a:cubicBezTo>
                    <a:cubicBezTo>
                      <a:pt x="3328" y="17524"/>
                      <a:pt x="3512" y="16933"/>
                      <a:pt x="3586" y="16267"/>
                    </a:cubicBezTo>
                    <a:cubicBezTo>
                      <a:pt x="3623" y="16083"/>
                      <a:pt x="3660" y="15935"/>
                      <a:pt x="3660" y="15750"/>
                    </a:cubicBezTo>
                    <a:lnTo>
                      <a:pt x="3660" y="15602"/>
                    </a:lnTo>
                    <a:lnTo>
                      <a:pt x="3660" y="15565"/>
                    </a:lnTo>
                    <a:lnTo>
                      <a:pt x="3660" y="15528"/>
                    </a:lnTo>
                    <a:lnTo>
                      <a:pt x="3660" y="15454"/>
                    </a:lnTo>
                    <a:lnTo>
                      <a:pt x="3697" y="15195"/>
                    </a:lnTo>
                    <a:cubicBezTo>
                      <a:pt x="3697" y="15047"/>
                      <a:pt x="3697" y="14900"/>
                      <a:pt x="3697" y="14715"/>
                    </a:cubicBezTo>
                    <a:cubicBezTo>
                      <a:pt x="3660" y="14530"/>
                      <a:pt x="3660" y="14345"/>
                      <a:pt x="3660" y="14123"/>
                    </a:cubicBezTo>
                    <a:cubicBezTo>
                      <a:pt x="3586" y="13421"/>
                      <a:pt x="3438" y="12681"/>
                      <a:pt x="3254" y="11942"/>
                    </a:cubicBezTo>
                    <a:cubicBezTo>
                      <a:pt x="3069" y="11239"/>
                      <a:pt x="2884" y="10537"/>
                      <a:pt x="2662" y="9835"/>
                    </a:cubicBezTo>
                    <a:cubicBezTo>
                      <a:pt x="2440" y="9169"/>
                      <a:pt x="2218" y="8504"/>
                      <a:pt x="2071" y="7838"/>
                    </a:cubicBezTo>
                    <a:cubicBezTo>
                      <a:pt x="1886" y="7173"/>
                      <a:pt x="1738" y="6544"/>
                      <a:pt x="1664" y="5916"/>
                    </a:cubicBezTo>
                    <a:cubicBezTo>
                      <a:pt x="1590" y="5287"/>
                      <a:pt x="1590" y="4696"/>
                      <a:pt x="1627" y="4104"/>
                    </a:cubicBezTo>
                    <a:cubicBezTo>
                      <a:pt x="1664" y="3586"/>
                      <a:pt x="1812" y="3069"/>
                      <a:pt x="1960" y="2588"/>
                    </a:cubicBezTo>
                    <a:cubicBezTo>
                      <a:pt x="2145" y="2145"/>
                      <a:pt x="2366" y="1701"/>
                      <a:pt x="2588" y="1368"/>
                    </a:cubicBezTo>
                    <a:cubicBezTo>
                      <a:pt x="2847" y="1036"/>
                      <a:pt x="3106" y="777"/>
                      <a:pt x="3328" y="555"/>
                    </a:cubicBezTo>
                    <a:cubicBezTo>
                      <a:pt x="3549" y="370"/>
                      <a:pt x="3771" y="222"/>
                      <a:pt x="3919" y="111"/>
                    </a:cubicBezTo>
                    <a:cubicBezTo>
                      <a:pt x="4067" y="37"/>
                      <a:pt x="4141" y="0"/>
                      <a:pt x="41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3653625" y="4180775"/>
                <a:ext cx="184875" cy="159375"/>
              </a:xfrm>
              <a:custGeom>
                <a:avLst/>
                <a:gdLst/>
                <a:ahLst/>
                <a:cxnLst/>
                <a:rect l="l" t="t" r="r" b="b"/>
                <a:pathLst>
                  <a:path w="7395" h="6375" extrusionOk="0">
                    <a:moveTo>
                      <a:pt x="4523" y="1"/>
                    </a:moveTo>
                    <a:cubicBezTo>
                      <a:pt x="4363" y="1"/>
                      <a:pt x="4209" y="17"/>
                      <a:pt x="4067" y="53"/>
                    </a:cubicBezTo>
                    <a:cubicBezTo>
                      <a:pt x="3993" y="90"/>
                      <a:pt x="3845" y="127"/>
                      <a:pt x="3734" y="164"/>
                    </a:cubicBezTo>
                    <a:cubicBezTo>
                      <a:pt x="3623" y="238"/>
                      <a:pt x="3512" y="275"/>
                      <a:pt x="3401" y="349"/>
                    </a:cubicBezTo>
                    <a:cubicBezTo>
                      <a:pt x="3327" y="386"/>
                      <a:pt x="3253" y="460"/>
                      <a:pt x="3143" y="497"/>
                    </a:cubicBezTo>
                    <a:cubicBezTo>
                      <a:pt x="3106" y="571"/>
                      <a:pt x="3032" y="644"/>
                      <a:pt x="2958" y="718"/>
                    </a:cubicBezTo>
                    <a:cubicBezTo>
                      <a:pt x="2810" y="866"/>
                      <a:pt x="2736" y="1014"/>
                      <a:pt x="2662" y="1125"/>
                    </a:cubicBezTo>
                    <a:cubicBezTo>
                      <a:pt x="2588" y="1310"/>
                      <a:pt x="2551" y="1421"/>
                      <a:pt x="2514" y="1532"/>
                    </a:cubicBezTo>
                    <a:cubicBezTo>
                      <a:pt x="2477" y="1680"/>
                      <a:pt x="2477" y="1791"/>
                      <a:pt x="2440" y="1865"/>
                    </a:cubicBezTo>
                    <a:cubicBezTo>
                      <a:pt x="2440" y="1975"/>
                      <a:pt x="2477" y="2049"/>
                      <a:pt x="2477" y="2123"/>
                    </a:cubicBezTo>
                    <a:cubicBezTo>
                      <a:pt x="2477" y="2271"/>
                      <a:pt x="2477" y="2308"/>
                      <a:pt x="2477" y="2308"/>
                    </a:cubicBezTo>
                    <a:cubicBezTo>
                      <a:pt x="2477" y="2308"/>
                      <a:pt x="2514" y="2271"/>
                      <a:pt x="2551" y="2123"/>
                    </a:cubicBezTo>
                    <a:cubicBezTo>
                      <a:pt x="2551" y="2086"/>
                      <a:pt x="2551" y="2012"/>
                      <a:pt x="2588" y="1901"/>
                    </a:cubicBezTo>
                    <a:cubicBezTo>
                      <a:pt x="2662" y="1828"/>
                      <a:pt x="2699" y="1754"/>
                      <a:pt x="2736" y="1643"/>
                    </a:cubicBezTo>
                    <a:cubicBezTo>
                      <a:pt x="2810" y="1532"/>
                      <a:pt x="2884" y="1458"/>
                      <a:pt x="2958" y="1347"/>
                    </a:cubicBezTo>
                    <a:cubicBezTo>
                      <a:pt x="3069" y="1273"/>
                      <a:pt x="3143" y="1162"/>
                      <a:pt x="3290" y="1088"/>
                    </a:cubicBezTo>
                    <a:cubicBezTo>
                      <a:pt x="3327" y="1051"/>
                      <a:pt x="3401" y="1014"/>
                      <a:pt x="3475" y="977"/>
                    </a:cubicBezTo>
                    <a:cubicBezTo>
                      <a:pt x="3549" y="940"/>
                      <a:pt x="3623" y="903"/>
                      <a:pt x="3697" y="866"/>
                    </a:cubicBezTo>
                    <a:cubicBezTo>
                      <a:pt x="3771" y="829"/>
                      <a:pt x="3845" y="829"/>
                      <a:pt x="3919" y="829"/>
                    </a:cubicBezTo>
                    <a:cubicBezTo>
                      <a:pt x="3993" y="829"/>
                      <a:pt x="4030" y="792"/>
                      <a:pt x="4141" y="792"/>
                    </a:cubicBezTo>
                    <a:lnTo>
                      <a:pt x="4400" y="792"/>
                    </a:lnTo>
                    <a:cubicBezTo>
                      <a:pt x="4510" y="829"/>
                      <a:pt x="4584" y="829"/>
                      <a:pt x="4658" y="866"/>
                    </a:cubicBezTo>
                    <a:cubicBezTo>
                      <a:pt x="4769" y="866"/>
                      <a:pt x="4843" y="903"/>
                      <a:pt x="4954" y="940"/>
                    </a:cubicBezTo>
                    <a:cubicBezTo>
                      <a:pt x="5028" y="977"/>
                      <a:pt x="5102" y="1014"/>
                      <a:pt x="5176" y="1051"/>
                    </a:cubicBezTo>
                    <a:cubicBezTo>
                      <a:pt x="5509" y="1236"/>
                      <a:pt x="5804" y="1532"/>
                      <a:pt x="5989" y="1865"/>
                    </a:cubicBezTo>
                    <a:cubicBezTo>
                      <a:pt x="6026" y="1975"/>
                      <a:pt x="6063" y="2049"/>
                      <a:pt x="6100" y="2123"/>
                    </a:cubicBezTo>
                    <a:cubicBezTo>
                      <a:pt x="6100" y="2197"/>
                      <a:pt x="6137" y="2271"/>
                      <a:pt x="6174" y="2382"/>
                    </a:cubicBezTo>
                    <a:cubicBezTo>
                      <a:pt x="6174" y="2493"/>
                      <a:pt x="6174" y="2641"/>
                      <a:pt x="6174" y="2752"/>
                    </a:cubicBezTo>
                    <a:lnTo>
                      <a:pt x="6211" y="2863"/>
                    </a:lnTo>
                    <a:cubicBezTo>
                      <a:pt x="6211" y="2868"/>
                      <a:pt x="6210" y="2870"/>
                      <a:pt x="6209" y="2870"/>
                    </a:cubicBezTo>
                    <a:cubicBezTo>
                      <a:pt x="6201" y="2870"/>
                      <a:pt x="6174" y="2789"/>
                      <a:pt x="6174" y="2789"/>
                    </a:cubicBezTo>
                    <a:lnTo>
                      <a:pt x="6174" y="2826"/>
                    </a:lnTo>
                    <a:lnTo>
                      <a:pt x="6174" y="2863"/>
                    </a:lnTo>
                    <a:lnTo>
                      <a:pt x="6174" y="3048"/>
                    </a:lnTo>
                    <a:cubicBezTo>
                      <a:pt x="6137" y="3454"/>
                      <a:pt x="5952" y="3861"/>
                      <a:pt x="5693" y="4194"/>
                    </a:cubicBezTo>
                    <a:lnTo>
                      <a:pt x="5509" y="4452"/>
                    </a:lnTo>
                    <a:cubicBezTo>
                      <a:pt x="5435" y="4526"/>
                      <a:pt x="5324" y="4600"/>
                      <a:pt x="5250" y="4674"/>
                    </a:cubicBezTo>
                    <a:lnTo>
                      <a:pt x="5139" y="4785"/>
                    </a:lnTo>
                    <a:lnTo>
                      <a:pt x="4991" y="4859"/>
                    </a:lnTo>
                    <a:cubicBezTo>
                      <a:pt x="4880" y="4896"/>
                      <a:pt x="4806" y="4970"/>
                      <a:pt x="4732" y="5007"/>
                    </a:cubicBezTo>
                    <a:cubicBezTo>
                      <a:pt x="4621" y="5044"/>
                      <a:pt x="4547" y="5044"/>
                      <a:pt x="4436" y="5081"/>
                    </a:cubicBezTo>
                    <a:cubicBezTo>
                      <a:pt x="4400" y="5118"/>
                      <a:pt x="4363" y="5155"/>
                      <a:pt x="4326" y="5155"/>
                    </a:cubicBezTo>
                    <a:lnTo>
                      <a:pt x="4104" y="5192"/>
                    </a:lnTo>
                    <a:lnTo>
                      <a:pt x="3919" y="5192"/>
                    </a:lnTo>
                    <a:lnTo>
                      <a:pt x="3845" y="5229"/>
                    </a:lnTo>
                    <a:lnTo>
                      <a:pt x="3475" y="5229"/>
                    </a:lnTo>
                    <a:cubicBezTo>
                      <a:pt x="3032" y="5192"/>
                      <a:pt x="2625" y="5118"/>
                      <a:pt x="2255" y="4933"/>
                    </a:cubicBezTo>
                    <a:cubicBezTo>
                      <a:pt x="1849" y="4748"/>
                      <a:pt x="1553" y="4526"/>
                      <a:pt x="1257" y="4305"/>
                    </a:cubicBezTo>
                    <a:cubicBezTo>
                      <a:pt x="998" y="4046"/>
                      <a:pt x="776" y="3787"/>
                      <a:pt x="592" y="3491"/>
                    </a:cubicBezTo>
                    <a:cubicBezTo>
                      <a:pt x="518" y="3380"/>
                      <a:pt x="481" y="3232"/>
                      <a:pt x="407" y="3122"/>
                    </a:cubicBezTo>
                    <a:cubicBezTo>
                      <a:pt x="333" y="3011"/>
                      <a:pt x="296" y="2863"/>
                      <a:pt x="259" y="2752"/>
                    </a:cubicBezTo>
                    <a:cubicBezTo>
                      <a:pt x="185" y="2567"/>
                      <a:pt x="111" y="2382"/>
                      <a:pt x="111" y="2234"/>
                    </a:cubicBezTo>
                    <a:cubicBezTo>
                      <a:pt x="74" y="2123"/>
                      <a:pt x="37" y="2049"/>
                      <a:pt x="37" y="2049"/>
                    </a:cubicBezTo>
                    <a:cubicBezTo>
                      <a:pt x="37" y="2049"/>
                      <a:pt x="37" y="2123"/>
                      <a:pt x="37" y="2234"/>
                    </a:cubicBezTo>
                    <a:cubicBezTo>
                      <a:pt x="0" y="2382"/>
                      <a:pt x="0" y="2567"/>
                      <a:pt x="0" y="2826"/>
                    </a:cubicBezTo>
                    <a:cubicBezTo>
                      <a:pt x="0" y="2937"/>
                      <a:pt x="37" y="3085"/>
                      <a:pt x="37" y="3232"/>
                    </a:cubicBezTo>
                    <a:cubicBezTo>
                      <a:pt x="74" y="3380"/>
                      <a:pt x="111" y="3528"/>
                      <a:pt x="185" y="3713"/>
                    </a:cubicBezTo>
                    <a:cubicBezTo>
                      <a:pt x="259" y="4046"/>
                      <a:pt x="444" y="4415"/>
                      <a:pt x="702" y="4785"/>
                    </a:cubicBezTo>
                    <a:cubicBezTo>
                      <a:pt x="998" y="5155"/>
                      <a:pt x="1331" y="5488"/>
                      <a:pt x="1775" y="5783"/>
                    </a:cubicBezTo>
                    <a:cubicBezTo>
                      <a:pt x="2218" y="6042"/>
                      <a:pt x="2773" y="6264"/>
                      <a:pt x="3364" y="6338"/>
                    </a:cubicBezTo>
                    <a:cubicBezTo>
                      <a:pt x="3512" y="6338"/>
                      <a:pt x="3660" y="6375"/>
                      <a:pt x="3808" y="6375"/>
                    </a:cubicBezTo>
                    <a:cubicBezTo>
                      <a:pt x="3956" y="6375"/>
                      <a:pt x="4104" y="6375"/>
                      <a:pt x="4252" y="6338"/>
                    </a:cubicBezTo>
                    <a:lnTo>
                      <a:pt x="4436" y="6338"/>
                    </a:lnTo>
                    <a:cubicBezTo>
                      <a:pt x="4510" y="6338"/>
                      <a:pt x="4584" y="6301"/>
                      <a:pt x="4695" y="6301"/>
                    </a:cubicBezTo>
                    <a:cubicBezTo>
                      <a:pt x="4843" y="6264"/>
                      <a:pt x="5028" y="6190"/>
                      <a:pt x="5176" y="6153"/>
                    </a:cubicBezTo>
                    <a:cubicBezTo>
                      <a:pt x="5767" y="5894"/>
                      <a:pt x="6322" y="5488"/>
                      <a:pt x="6729" y="4970"/>
                    </a:cubicBezTo>
                    <a:cubicBezTo>
                      <a:pt x="7098" y="4415"/>
                      <a:pt x="7357" y="3787"/>
                      <a:pt x="7394" y="3158"/>
                    </a:cubicBezTo>
                    <a:lnTo>
                      <a:pt x="7394" y="2900"/>
                    </a:lnTo>
                    <a:lnTo>
                      <a:pt x="7394" y="2863"/>
                    </a:lnTo>
                    <a:lnTo>
                      <a:pt x="7394" y="2826"/>
                    </a:lnTo>
                    <a:lnTo>
                      <a:pt x="7394" y="2789"/>
                    </a:lnTo>
                    <a:lnTo>
                      <a:pt x="7394" y="2752"/>
                    </a:lnTo>
                    <a:lnTo>
                      <a:pt x="7394" y="2715"/>
                    </a:lnTo>
                    <a:lnTo>
                      <a:pt x="7394" y="2641"/>
                    </a:lnTo>
                    <a:cubicBezTo>
                      <a:pt x="7357" y="2493"/>
                      <a:pt x="7357" y="2382"/>
                      <a:pt x="7320" y="2234"/>
                    </a:cubicBezTo>
                    <a:cubicBezTo>
                      <a:pt x="7283" y="2049"/>
                      <a:pt x="7246" y="1901"/>
                      <a:pt x="7172" y="1717"/>
                    </a:cubicBezTo>
                    <a:cubicBezTo>
                      <a:pt x="7098" y="1569"/>
                      <a:pt x="7024" y="1421"/>
                      <a:pt x="6951" y="1310"/>
                    </a:cubicBezTo>
                    <a:cubicBezTo>
                      <a:pt x="6618" y="755"/>
                      <a:pt x="6100" y="386"/>
                      <a:pt x="5583" y="201"/>
                    </a:cubicBezTo>
                    <a:cubicBezTo>
                      <a:pt x="5231" y="75"/>
                      <a:pt x="4862" y="1"/>
                      <a:pt x="45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3545475" y="4049925"/>
                <a:ext cx="160850" cy="185800"/>
              </a:xfrm>
              <a:custGeom>
                <a:avLst/>
                <a:gdLst/>
                <a:ahLst/>
                <a:cxnLst/>
                <a:rect l="l" t="t" r="r" b="b"/>
                <a:pathLst>
                  <a:path w="6434" h="7432" extrusionOk="0">
                    <a:moveTo>
                      <a:pt x="3402" y="0"/>
                    </a:moveTo>
                    <a:lnTo>
                      <a:pt x="3180" y="37"/>
                    </a:lnTo>
                    <a:cubicBezTo>
                      <a:pt x="2514" y="74"/>
                      <a:pt x="1886" y="333"/>
                      <a:pt x="1368" y="740"/>
                    </a:cubicBezTo>
                    <a:cubicBezTo>
                      <a:pt x="851" y="1109"/>
                      <a:pt x="481" y="1701"/>
                      <a:pt x="222" y="2292"/>
                    </a:cubicBezTo>
                    <a:cubicBezTo>
                      <a:pt x="148" y="2440"/>
                      <a:pt x="111" y="2625"/>
                      <a:pt x="74" y="2773"/>
                    </a:cubicBezTo>
                    <a:cubicBezTo>
                      <a:pt x="37" y="2884"/>
                      <a:pt x="37" y="2958"/>
                      <a:pt x="37" y="3032"/>
                    </a:cubicBezTo>
                    <a:lnTo>
                      <a:pt x="0" y="3217"/>
                    </a:lnTo>
                    <a:cubicBezTo>
                      <a:pt x="0" y="3364"/>
                      <a:pt x="0" y="3512"/>
                      <a:pt x="0" y="3660"/>
                    </a:cubicBezTo>
                    <a:cubicBezTo>
                      <a:pt x="0" y="3808"/>
                      <a:pt x="37" y="3956"/>
                      <a:pt x="37" y="4104"/>
                    </a:cubicBezTo>
                    <a:cubicBezTo>
                      <a:pt x="111" y="4695"/>
                      <a:pt x="333" y="5213"/>
                      <a:pt x="629" y="5657"/>
                    </a:cubicBezTo>
                    <a:cubicBezTo>
                      <a:pt x="925" y="6100"/>
                      <a:pt x="1257" y="6470"/>
                      <a:pt x="1627" y="6729"/>
                    </a:cubicBezTo>
                    <a:cubicBezTo>
                      <a:pt x="1997" y="6988"/>
                      <a:pt x="2367" y="7172"/>
                      <a:pt x="2699" y="7246"/>
                    </a:cubicBezTo>
                    <a:cubicBezTo>
                      <a:pt x="2884" y="7320"/>
                      <a:pt x="3032" y="7357"/>
                      <a:pt x="3180" y="7394"/>
                    </a:cubicBezTo>
                    <a:cubicBezTo>
                      <a:pt x="3328" y="7394"/>
                      <a:pt x="3476" y="7394"/>
                      <a:pt x="3624" y="7431"/>
                    </a:cubicBezTo>
                    <a:cubicBezTo>
                      <a:pt x="3845" y="7431"/>
                      <a:pt x="4067" y="7394"/>
                      <a:pt x="4178" y="7394"/>
                    </a:cubicBezTo>
                    <a:cubicBezTo>
                      <a:pt x="4289" y="7357"/>
                      <a:pt x="4363" y="7357"/>
                      <a:pt x="4363" y="7357"/>
                    </a:cubicBezTo>
                    <a:cubicBezTo>
                      <a:pt x="4363" y="7357"/>
                      <a:pt x="4289" y="7357"/>
                      <a:pt x="4178" y="7320"/>
                    </a:cubicBezTo>
                    <a:cubicBezTo>
                      <a:pt x="4067" y="7283"/>
                      <a:pt x="3882" y="7246"/>
                      <a:pt x="3661" y="7172"/>
                    </a:cubicBezTo>
                    <a:cubicBezTo>
                      <a:pt x="3550" y="7135"/>
                      <a:pt x="3439" y="7062"/>
                      <a:pt x="3291" y="7025"/>
                    </a:cubicBezTo>
                    <a:cubicBezTo>
                      <a:pt x="3180" y="6951"/>
                      <a:pt x="3032" y="6914"/>
                      <a:pt x="2921" y="6803"/>
                    </a:cubicBezTo>
                    <a:cubicBezTo>
                      <a:pt x="2625" y="6655"/>
                      <a:pt x="2367" y="6433"/>
                      <a:pt x="2108" y="6174"/>
                    </a:cubicBezTo>
                    <a:cubicBezTo>
                      <a:pt x="1849" y="5915"/>
                      <a:pt x="1627" y="5583"/>
                      <a:pt x="1442" y="5213"/>
                    </a:cubicBezTo>
                    <a:cubicBezTo>
                      <a:pt x="1294" y="4843"/>
                      <a:pt x="1183" y="4400"/>
                      <a:pt x="1147" y="3993"/>
                    </a:cubicBezTo>
                    <a:cubicBezTo>
                      <a:pt x="1147" y="3882"/>
                      <a:pt x="1147" y="3771"/>
                      <a:pt x="1147" y="3660"/>
                    </a:cubicBezTo>
                    <a:lnTo>
                      <a:pt x="1147" y="3623"/>
                    </a:lnTo>
                    <a:lnTo>
                      <a:pt x="1183" y="3512"/>
                    </a:lnTo>
                    <a:lnTo>
                      <a:pt x="1183" y="3328"/>
                    </a:lnTo>
                    <a:lnTo>
                      <a:pt x="1220" y="3143"/>
                    </a:lnTo>
                    <a:cubicBezTo>
                      <a:pt x="1220" y="3069"/>
                      <a:pt x="1257" y="3032"/>
                      <a:pt x="1257" y="2995"/>
                    </a:cubicBezTo>
                    <a:cubicBezTo>
                      <a:pt x="1294" y="2921"/>
                      <a:pt x="1331" y="2810"/>
                      <a:pt x="1368" y="2736"/>
                    </a:cubicBezTo>
                    <a:cubicBezTo>
                      <a:pt x="1405" y="2625"/>
                      <a:pt x="1442" y="2551"/>
                      <a:pt x="1516" y="2440"/>
                    </a:cubicBezTo>
                    <a:lnTo>
                      <a:pt x="1590" y="2329"/>
                    </a:lnTo>
                    <a:lnTo>
                      <a:pt x="1701" y="2181"/>
                    </a:lnTo>
                    <a:cubicBezTo>
                      <a:pt x="1775" y="2107"/>
                      <a:pt x="1812" y="2034"/>
                      <a:pt x="1886" y="1960"/>
                    </a:cubicBezTo>
                    <a:lnTo>
                      <a:pt x="2145" y="1738"/>
                    </a:lnTo>
                    <a:cubicBezTo>
                      <a:pt x="2477" y="1479"/>
                      <a:pt x="2884" y="1294"/>
                      <a:pt x="3328" y="1257"/>
                    </a:cubicBezTo>
                    <a:lnTo>
                      <a:pt x="3476" y="1220"/>
                    </a:lnTo>
                    <a:lnTo>
                      <a:pt x="3587" y="1220"/>
                    </a:lnTo>
                    <a:cubicBezTo>
                      <a:pt x="3698" y="1220"/>
                      <a:pt x="3845" y="1257"/>
                      <a:pt x="3956" y="1257"/>
                    </a:cubicBezTo>
                    <a:cubicBezTo>
                      <a:pt x="4067" y="1294"/>
                      <a:pt x="4141" y="1294"/>
                      <a:pt x="4215" y="1331"/>
                    </a:cubicBezTo>
                    <a:cubicBezTo>
                      <a:pt x="4289" y="1331"/>
                      <a:pt x="4400" y="1405"/>
                      <a:pt x="4474" y="1442"/>
                    </a:cubicBezTo>
                    <a:cubicBezTo>
                      <a:pt x="4807" y="1627"/>
                      <a:pt x="5102" y="1886"/>
                      <a:pt x="5287" y="2218"/>
                    </a:cubicBezTo>
                    <a:cubicBezTo>
                      <a:pt x="5361" y="2292"/>
                      <a:pt x="5361" y="2366"/>
                      <a:pt x="5435" y="2440"/>
                    </a:cubicBezTo>
                    <a:cubicBezTo>
                      <a:pt x="5472" y="2551"/>
                      <a:pt x="5509" y="2625"/>
                      <a:pt x="5509" y="2699"/>
                    </a:cubicBezTo>
                    <a:cubicBezTo>
                      <a:pt x="5509" y="2810"/>
                      <a:pt x="5546" y="2884"/>
                      <a:pt x="5583" y="2995"/>
                    </a:cubicBezTo>
                    <a:lnTo>
                      <a:pt x="5583" y="3032"/>
                    </a:lnTo>
                    <a:lnTo>
                      <a:pt x="5583" y="3106"/>
                    </a:lnTo>
                    <a:lnTo>
                      <a:pt x="5583" y="3254"/>
                    </a:lnTo>
                    <a:cubicBezTo>
                      <a:pt x="5583" y="3364"/>
                      <a:pt x="5546" y="3401"/>
                      <a:pt x="5546" y="3475"/>
                    </a:cubicBezTo>
                    <a:cubicBezTo>
                      <a:pt x="5546" y="3549"/>
                      <a:pt x="5509" y="3623"/>
                      <a:pt x="5509" y="3697"/>
                    </a:cubicBezTo>
                    <a:cubicBezTo>
                      <a:pt x="5472" y="3771"/>
                      <a:pt x="5435" y="3845"/>
                      <a:pt x="5398" y="3919"/>
                    </a:cubicBezTo>
                    <a:cubicBezTo>
                      <a:pt x="5361" y="3993"/>
                      <a:pt x="5324" y="4067"/>
                      <a:pt x="5287" y="4104"/>
                    </a:cubicBezTo>
                    <a:cubicBezTo>
                      <a:pt x="5213" y="4252"/>
                      <a:pt x="5102" y="4326"/>
                      <a:pt x="5028" y="4437"/>
                    </a:cubicBezTo>
                    <a:cubicBezTo>
                      <a:pt x="4918" y="4511"/>
                      <a:pt x="4844" y="4585"/>
                      <a:pt x="4733" y="4658"/>
                    </a:cubicBezTo>
                    <a:cubicBezTo>
                      <a:pt x="4659" y="4695"/>
                      <a:pt x="4548" y="4769"/>
                      <a:pt x="4474" y="4806"/>
                    </a:cubicBezTo>
                    <a:cubicBezTo>
                      <a:pt x="4400" y="4843"/>
                      <a:pt x="4326" y="4843"/>
                      <a:pt x="4252" y="4880"/>
                    </a:cubicBezTo>
                    <a:cubicBezTo>
                      <a:pt x="4141" y="4917"/>
                      <a:pt x="4067" y="4917"/>
                      <a:pt x="4067" y="4917"/>
                    </a:cubicBezTo>
                    <a:cubicBezTo>
                      <a:pt x="4067" y="4917"/>
                      <a:pt x="4141" y="4954"/>
                      <a:pt x="4252" y="4954"/>
                    </a:cubicBezTo>
                    <a:lnTo>
                      <a:pt x="4511" y="4954"/>
                    </a:lnTo>
                    <a:cubicBezTo>
                      <a:pt x="4622" y="4954"/>
                      <a:pt x="4733" y="4917"/>
                      <a:pt x="4844" y="4880"/>
                    </a:cubicBezTo>
                    <a:cubicBezTo>
                      <a:pt x="4955" y="4843"/>
                      <a:pt x="5102" y="4806"/>
                      <a:pt x="5250" y="4732"/>
                    </a:cubicBezTo>
                    <a:cubicBezTo>
                      <a:pt x="5361" y="4658"/>
                      <a:pt x="5546" y="4585"/>
                      <a:pt x="5657" y="4437"/>
                    </a:cubicBezTo>
                    <a:cubicBezTo>
                      <a:pt x="5731" y="4363"/>
                      <a:pt x="5805" y="4289"/>
                      <a:pt x="5879" y="4215"/>
                    </a:cubicBezTo>
                    <a:cubicBezTo>
                      <a:pt x="5916" y="4141"/>
                      <a:pt x="5990" y="4067"/>
                      <a:pt x="6064" y="3956"/>
                    </a:cubicBezTo>
                    <a:cubicBezTo>
                      <a:pt x="6101" y="3882"/>
                      <a:pt x="6138" y="3771"/>
                      <a:pt x="6212" y="3660"/>
                    </a:cubicBezTo>
                    <a:cubicBezTo>
                      <a:pt x="6248" y="3549"/>
                      <a:pt x="6285" y="3401"/>
                      <a:pt x="6285" y="3328"/>
                    </a:cubicBezTo>
                    <a:cubicBezTo>
                      <a:pt x="6433" y="2884"/>
                      <a:pt x="6359" y="2329"/>
                      <a:pt x="6175" y="1812"/>
                    </a:cubicBezTo>
                    <a:cubicBezTo>
                      <a:pt x="5953" y="1257"/>
                      <a:pt x="5546" y="777"/>
                      <a:pt x="5028" y="444"/>
                    </a:cubicBezTo>
                    <a:cubicBezTo>
                      <a:pt x="4881" y="370"/>
                      <a:pt x="4770" y="296"/>
                      <a:pt x="4585" y="222"/>
                    </a:cubicBezTo>
                    <a:cubicBezTo>
                      <a:pt x="4437" y="185"/>
                      <a:pt x="4252" y="111"/>
                      <a:pt x="4104" y="74"/>
                    </a:cubicBezTo>
                    <a:cubicBezTo>
                      <a:pt x="3956" y="37"/>
                      <a:pt x="3808" y="37"/>
                      <a:pt x="36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3638825" y="4216275"/>
                <a:ext cx="31450" cy="31450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1258" extrusionOk="0">
                    <a:moveTo>
                      <a:pt x="629" y="1"/>
                    </a:moveTo>
                    <a:cubicBezTo>
                      <a:pt x="296" y="1"/>
                      <a:pt x="0" y="297"/>
                      <a:pt x="0" y="629"/>
                    </a:cubicBezTo>
                    <a:cubicBezTo>
                      <a:pt x="0" y="962"/>
                      <a:pt x="296" y="1258"/>
                      <a:pt x="629" y="1258"/>
                    </a:cubicBezTo>
                    <a:cubicBezTo>
                      <a:pt x="999" y="1258"/>
                      <a:pt x="1257" y="962"/>
                      <a:pt x="1257" y="629"/>
                    </a:cubicBezTo>
                    <a:cubicBezTo>
                      <a:pt x="1257" y="297"/>
                      <a:pt x="999" y="1"/>
                      <a:pt x="6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" name="Google Shape;82;p3"/>
            <p:cNvGrpSpPr/>
            <p:nvPr/>
          </p:nvGrpSpPr>
          <p:grpSpPr>
            <a:xfrm rot="10800000">
              <a:off x="381000" y="3919130"/>
              <a:ext cx="913200" cy="891950"/>
              <a:chOff x="2995525" y="3994450"/>
              <a:chExt cx="913200" cy="891950"/>
            </a:xfrm>
          </p:grpSpPr>
          <p:sp>
            <p:nvSpPr>
              <p:cNvPr id="83" name="Google Shape;83;p3"/>
              <p:cNvSpPr/>
              <p:nvPr/>
            </p:nvSpPr>
            <p:spPr>
              <a:xfrm>
                <a:off x="2995525" y="4062850"/>
                <a:ext cx="832800" cy="823550"/>
              </a:xfrm>
              <a:custGeom>
                <a:avLst/>
                <a:gdLst/>
                <a:ahLst/>
                <a:cxnLst/>
                <a:rect l="l" t="t" r="r" b="b"/>
                <a:pathLst>
                  <a:path w="33312" h="32942" extrusionOk="0">
                    <a:moveTo>
                      <a:pt x="20926" y="1"/>
                    </a:moveTo>
                    <a:cubicBezTo>
                      <a:pt x="19189" y="38"/>
                      <a:pt x="17414" y="75"/>
                      <a:pt x="15676" y="112"/>
                    </a:cubicBezTo>
                    <a:cubicBezTo>
                      <a:pt x="13939" y="186"/>
                      <a:pt x="12201" y="223"/>
                      <a:pt x="10464" y="296"/>
                    </a:cubicBezTo>
                    <a:cubicBezTo>
                      <a:pt x="8726" y="370"/>
                      <a:pt x="6951" y="444"/>
                      <a:pt x="5214" y="518"/>
                    </a:cubicBezTo>
                    <a:cubicBezTo>
                      <a:pt x="4363" y="555"/>
                      <a:pt x="3476" y="629"/>
                      <a:pt x="2589" y="666"/>
                    </a:cubicBezTo>
                    <a:cubicBezTo>
                      <a:pt x="1738" y="740"/>
                      <a:pt x="851" y="777"/>
                      <a:pt x="1" y="851"/>
                    </a:cubicBezTo>
                    <a:cubicBezTo>
                      <a:pt x="851" y="925"/>
                      <a:pt x="1738" y="999"/>
                      <a:pt x="2589" y="1036"/>
                    </a:cubicBezTo>
                    <a:cubicBezTo>
                      <a:pt x="3476" y="1110"/>
                      <a:pt x="4363" y="1147"/>
                      <a:pt x="5214" y="1184"/>
                    </a:cubicBezTo>
                    <a:cubicBezTo>
                      <a:pt x="6951" y="1295"/>
                      <a:pt x="8726" y="1369"/>
                      <a:pt x="10464" y="1443"/>
                    </a:cubicBezTo>
                    <a:cubicBezTo>
                      <a:pt x="12201" y="1517"/>
                      <a:pt x="13939" y="1553"/>
                      <a:pt x="15676" y="1590"/>
                    </a:cubicBezTo>
                    <a:cubicBezTo>
                      <a:pt x="17140" y="1653"/>
                      <a:pt x="18630" y="1663"/>
                      <a:pt x="20101" y="1686"/>
                    </a:cubicBezTo>
                    <a:lnTo>
                      <a:pt x="20101" y="1686"/>
                    </a:lnTo>
                    <a:lnTo>
                      <a:pt x="20113" y="2071"/>
                    </a:lnTo>
                    <a:cubicBezTo>
                      <a:pt x="20150" y="2478"/>
                      <a:pt x="20224" y="2884"/>
                      <a:pt x="20261" y="3291"/>
                    </a:cubicBezTo>
                    <a:cubicBezTo>
                      <a:pt x="20372" y="3698"/>
                      <a:pt x="20446" y="4068"/>
                      <a:pt x="20557" y="4474"/>
                    </a:cubicBezTo>
                    <a:cubicBezTo>
                      <a:pt x="20667" y="4844"/>
                      <a:pt x="20815" y="5251"/>
                      <a:pt x="20963" y="5620"/>
                    </a:cubicBezTo>
                    <a:cubicBezTo>
                      <a:pt x="21111" y="5990"/>
                      <a:pt x="21296" y="6360"/>
                      <a:pt x="21481" y="6729"/>
                    </a:cubicBezTo>
                    <a:cubicBezTo>
                      <a:pt x="21666" y="7062"/>
                      <a:pt x="21888" y="7432"/>
                      <a:pt x="22109" y="7765"/>
                    </a:cubicBezTo>
                    <a:cubicBezTo>
                      <a:pt x="22331" y="8097"/>
                      <a:pt x="22590" y="8430"/>
                      <a:pt x="22812" y="8763"/>
                    </a:cubicBezTo>
                    <a:cubicBezTo>
                      <a:pt x="23108" y="9059"/>
                      <a:pt x="23366" y="9354"/>
                      <a:pt x="23625" y="9650"/>
                    </a:cubicBezTo>
                    <a:lnTo>
                      <a:pt x="24549" y="10463"/>
                    </a:lnTo>
                    <a:cubicBezTo>
                      <a:pt x="24882" y="10722"/>
                      <a:pt x="25215" y="10981"/>
                      <a:pt x="25548" y="11203"/>
                    </a:cubicBezTo>
                    <a:cubicBezTo>
                      <a:pt x="25880" y="11425"/>
                      <a:pt x="26213" y="11610"/>
                      <a:pt x="26583" y="11831"/>
                    </a:cubicBezTo>
                    <a:cubicBezTo>
                      <a:pt x="26953" y="11979"/>
                      <a:pt x="27322" y="12164"/>
                      <a:pt x="27692" y="12349"/>
                    </a:cubicBezTo>
                    <a:cubicBezTo>
                      <a:pt x="28062" y="12460"/>
                      <a:pt x="28468" y="12608"/>
                      <a:pt x="28838" y="12756"/>
                    </a:cubicBezTo>
                    <a:cubicBezTo>
                      <a:pt x="29245" y="12830"/>
                      <a:pt x="29614" y="12940"/>
                      <a:pt x="30021" y="13014"/>
                    </a:cubicBezTo>
                    <a:cubicBezTo>
                      <a:pt x="30428" y="13088"/>
                      <a:pt x="30834" y="13125"/>
                      <a:pt x="31241" y="13199"/>
                    </a:cubicBezTo>
                    <a:lnTo>
                      <a:pt x="31626" y="13211"/>
                    </a:lnTo>
                    <a:lnTo>
                      <a:pt x="31626" y="13211"/>
                    </a:lnTo>
                    <a:cubicBezTo>
                      <a:pt x="31650" y="14646"/>
                      <a:pt x="31660" y="16098"/>
                      <a:pt x="31722" y="17525"/>
                    </a:cubicBezTo>
                    <a:cubicBezTo>
                      <a:pt x="31759" y="19226"/>
                      <a:pt x="31796" y="20963"/>
                      <a:pt x="31870" y="22664"/>
                    </a:cubicBezTo>
                    <a:cubicBezTo>
                      <a:pt x="31944" y="24401"/>
                      <a:pt x="32017" y="26102"/>
                      <a:pt x="32091" y="27803"/>
                    </a:cubicBezTo>
                    <a:cubicBezTo>
                      <a:pt x="32165" y="28653"/>
                      <a:pt x="32202" y="29540"/>
                      <a:pt x="32239" y="30391"/>
                    </a:cubicBezTo>
                    <a:cubicBezTo>
                      <a:pt x="32313" y="31241"/>
                      <a:pt x="32387" y="32091"/>
                      <a:pt x="32424" y="32942"/>
                    </a:cubicBezTo>
                    <a:cubicBezTo>
                      <a:pt x="32498" y="32091"/>
                      <a:pt x="32572" y="31241"/>
                      <a:pt x="32609" y="30391"/>
                    </a:cubicBezTo>
                    <a:cubicBezTo>
                      <a:pt x="32683" y="29540"/>
                      <a:pt x="32720" y="28653"/>
                      <a:pt x="32757" y="27803"/>
                    </a:cubicBezTo>
                    <a:cubicBezTo>
                      <a:pt x="32868" y="26102"/>
                      <a:pt x="32942" y="24401"/>
                      <a:pt x="33016" y="22664"/>
                    </a:cubicBezTo>
                    <a:cubicBezTo>
                      <a:pt x="33090" y="20963"/>
                      <a:pt x="33127" y="19226"/>
                      <a:pt x="33164" y="17525"/>
                    </a:cubicBezTo>
                    <a:cubicBezTo>
                      <a:pt x="33238" y="15824"/>
                      <a:pt x="33238" y="14087"/>
                      <a:pt x="33275" y="12386"/>
                    </a:cubicBezTo>
                    <a:lnTo>
                      <a:pt x="33311" y="11610"/>
                    </a:lnTo>
                    <a:lnTo>
                      <a:pt x="32424" y="11536"/>
                    </a:lnTo>
                    <a:lnTo>
                      <a:pt x="31389" y="11462"/>
                    </a:lnTo>
                    <a:lnTo>
                      <a:pt x="30354" y="11314"/>
                    </a:lnTo>
                    <a:cubicBezTo>
                      <a:pt x="30021" y="11240"/>
                      <a:pt x="29688" y="11129"/>
                      <a:pt x="29356" y="11055"/>
                    </a:cubicBezTo>
                    <a:cubicBezTo>
                      <a:pt x="29023" y="10944"/>
                      <a:pt x="28690" y="10796"/>
                      <a:pt x="28357" y="10685"/>
                    </a:cubicBezTo>
                    <a:cubicBezTo>
                      <a:pt x="28062" y="10537"/>
                      <a:pt x="27729" y="10390"/>
                      <a:pt x="27433" y="10242"/>
                    </a:cubicBezTo>
                    <a:cubicBezTo>
                      <a:pt x="27137" y="10057"/>
                      <a:pt x="26842" y="9872"/>
                      <a:pt x="26546" y="9687"/>
                    </a:cubicBezTo>
                    <a:lnTo>
                      <a:pt x="25696" y="9059"/>
                    </a:lnTo>
                    <a:lnTo>
                      <a:pt x="24956" y="8356"/>
                    </a:lnTo>
                    <a:lnTo>
                      <a:pt x="24254" y="7580"/>
                    </a:lnTo>
                    <a:lnTo>
                      <a:pt x="23625" y="6766"/>
                    </a:lnTo>
                    <a:cubicBezTo>
                      <a:pt x="23440" y="6471"/>
                      <a:pt x="23255" y="6175"/>
                      <a:pt x="23071" y="5879"/>
                    </a:cubicBezTo>
                    <a:cubicBezTo>
                      <a:pt x="22923" y="5546"/>
                      <a:pt x="22775" y="5251"/>
                      <a:pt x="22627" y="4918"/>
                    </a:cubicBezTo>
                    <a:cubicBezTo>
                      <a:pt x="22516" y="4585"/>
                      <a:pt x="22368" y="4289"/>
                      <a:pt x="22257" y="3957"/>
                    </a:cubicBezTo>
                    <a:cubicBezTo>
                      <a:pt x="22183" y="3624"/>
                      <a:pt x="22072" y="3291"/>
                      <a:pt x="21998" y="2958"/>
                    </a:cubicBezTo>
                    <a:lnTo>
                      <a:pt x="21851" y="1923"/>
                    </a:lnTo>
                    <a:lnTo>
                      <a:pt x="21777" y="851"/>
                    </a:lnTo>
                    <a:lnTo>
                      <a:pt x="2170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3"/>
              <p:cNvSpPr/>
              <p:nvPr/>
            </p:nvSpPr>
            <p:spPr>
              <a:xfrm>
                <a:off x="3004775" y="3994450"/>
                <a:ext cx="522250" cy="102850"/>
              </a:xfrm>
              <a:custGeom>
                <a:avLst/>
                <a:gdLst/>
                <a:ahLst/>
                <a:cxnLst/>
                <a:rect l="l" t="t" r="r" b="b"/>
                <a:pathLst>
                  <a:path w="20890" h="4114" extrusionOk="0">
                    <a:moveTo>
                      <a:pt x="20889" y="1"/>
                    </a:moveTo>
                    <a:lnTo>
                      <a:pt x="20889" y="1"/>
                    </a:lnTo>
                    <a:cubicBezTo>
                      <a:pt x="20889" y="1"/>
                      <a:pt x="20852" y="75"/>
                      <a:pt x="20741" y="223"/>
                    </a:cubicBezTo>
                    <a:cubicBezTo>
                      <a:pt x="20667" y="371"/>
                      <a:pt x="20519" y="592"/>
                      <a:pt x="20297" y="814"/>
                    </a:cubicBezTo>
                    <a:cubicBezTo>
                      <a:pt x="20113" y="1036"/>
                      <a:pt x="19817" y="1295"/>
                      <a:pt x="19484" y="1554"/>
                    </a:cubicBezTo>
                    <a:cubicBezTo>
                      <a:pt x="19151" y="1775"/>
                      <a:pt x="18745" y="1997"/>
                      <a:pt x="18264" y="2145"/>
                    </a:cubicBezTo>
                    <a:cubicBezTo>
                      <a:pt x="17820" y="2330"/>
                      <a:pt x="17266" y="2478"/>
                      <a:pt x="16748" y="2515"/>
                    </a:cubicBezTo>
                    <a:cubicBezTo>
                      <a:pt x="16503" y="2530"/>
                      <a:pt x="16265" y="2539"/>
                      <a:pt x="16024" y="2539"/>
                    </a:cubicBezTo>
                    <a:cubicBezTo>
                      <a:pt x="15685" y="2539"/>
                      <a:pt x="15342" y="2521"/>
                      <a:pt x="14974" y="2478"/>
                    </a:cubicBezTo>
                    <a:cubicBezTo>
                      <a:pt x="14345" y="2404"/>
                      <a:pt x="13717" y="2256"/>
                      <a:pt x="13051" y="2071"/>
                    </a:cubicBezTo>
                    <a:cubicBezTo>
                      <a:pt x="12386" y="1923"/>
                      <a:pt x="11720" y="1702"/>
                      <a:pt x="11018" y="1480"/>
                    </a:cubicBezTo>
                    <a:cubicBezTo>
                      <a:pt x="10352" y="1258"/>
                      <a:pt x="9613" y="1036"/>
                      <a:pt x="8911" y="888"/>
                    </a:cubicBezTo>
                    <a:cubicBezTo>
                      <a:pt x="8208" y="703"/>
                      <a:pt x="7469" y="555"/>
                      <a:pt x="6729" y="482"/>
                    </a:cubicBezTo>
                    <a:cubicBezTo>
                      <a:pt x="6544" y="482"/>
                      <a:pt x="6360" y="482"/>
                      <a:pt x="6175" y="445"/>
                    </a:cubicBezTo>
                    <a:lnTo>
                      <a:pt x="5398" y="445"/>
                    </a:lnTo>
                    <a:lnTo>
                      <a:pt x="5361" y="482"/>
                    </a:lnTo>
                    <a:lnTo>
                      <a:pt x="5139" y="482"/>
                    </a:lnTo>
                    <a:cubicBezTo>
                      <a:pt x="4955" y="482"/>
                      <a:pt x="4770" y="518"/>
                      <a:pt x="4622" y="518"/>
                    </a:cubicBezTo>
                    <a:cubicBezTo>
                      <a:pt x="3956" y="629"/>
                      <a:pt x="3328" y="814"/>
                      <a:pt x="2810" y="1036"/>
                    </a:cubicBezTo>
                    <a:cubicBezTo>
                      <a:pt x="2256" y="1258"/>
                      <a:pt x="1775" y="1517"/>
                      <a:pt x="1405" y="1812"/>
                    </a:cubicBezTo>
                    <a:cubicBezTo>
                      <a:pt x="999" y="2071"/>
                      <a:pt x="740" y="2367"/>
                      <a:pt x="518" y="2626"/>
                    </a:cubicBezTo>
                    <a:cubicBezTo>
                      <a:pt x="296" y="2885"/>
                      <a:pt x="185" y="3143"/>
                      <a:pt x="111" y="3291"/>
                    </a:cubicBezTo>
                    <a:cubicBezTo>
                      <a:pt x="38" y="3439"/>
                      <a:pt x="1" y="3513"/>
                      <a:pt x="1" y="3513"/>
                    </a:cubicBezTo>
                    <a:cubicBezTo>
                      <a:pt x="1" y="3513"/>
                      <a:pt x="75" y="3476"/>
                      <a:pt x="185" y="3328"/>
                    </a:cubicBezTo>
                    <a:cubicBezTo>
                      <a:pt x="333" y="3217"/>
                      <a:pt x="518" y="3069"/>
                      <a:pt x="777" y="2885"/>
                    </a:cubicBezTo>
                    <a:cubicBezTo>
                      <a:pt x="1036" y="2737"/>
                      <a:pt x="1332" y="2552"/>
                      <a:pt x="1738" y="2404"/>
                    </a:cubicBezTo>
                    <a:cubicBezTo>
                      <a:pt x="2145" y="2256"/>
                      <a:pt x="2589" y="2108"/>
                      <a:pt x="3106" y="2034"/>
                    </a:cubicBezTo>
                    <a:cubicBezTo>
                      <a:pt x="3587" y="1923"/>
                      <a:pt x="4141" y="1886"/>
                      <a:pt x="4733" y="1886"/>
                    </a:cubicBezTo>
                    <a:lnTo>
                      <a:pt x="5250" y="1886"/>
                    </a:lnTo>
                    <a:lnTo>
                      <a:pt x="5287" y="1923"/>
                    </a:lnTo>
                    <a:lnTo>
                      <a:pt x="5583" y="1923"/>
                    </a:lnTo>
                    <a:cubicBezTo>
                      <a:pt x="5768" y="1960"/>
                      <a:pt x="5916" y="1960"/>
                      <a:pt x="6064" y="1997"/>
                    </a:cubicBezTo>
                    <a:cubicBezTo>
                      <a:pt x="6212" y="2034"/>
                      <a:pt x="6360" y="2071"/>
                      <a:pt x="6507" y="2071"/>
                    </a:cubicBezTo>
                    <a:cubicBezTo>
                      <a:pt x="7136" y="2219"/>
                      <a:pt x="7764" y="2367"/>
                      <a:pt x="8430" y="2589"/>
                    </a:cubicBezTo>
                    <a:cubicBezTo>
                      <a:pt x="9095" y="2811"/>
                      <a:pt x="9798" y="3032"/>
                      <a:pt x="10463" y="3254"/>
                    </a:cubicBezTo>
                    <a:cubicBezTo>
                      <a:pt x="11166" y="3439"/>
                      <a:pt x="11905" y="3661"/>
                      <a:pt x="12645" y="3846"/>
                    </a:cubicBezTo>
                    <a:cubicBezTo>
                      <a:pt x="13347" y="3994"/>
                      <a:pt x="14123" y="4105"/>
                      <a:pt x="14863" y="4105"/>
                    </a:cubicBezTo>
                    <a:cubicBezTo>
                      <a:pt x="14980" y="4111"/>
                      <a:pt x="15099" y="4114"/>
                      <a:pt x="15219" y="4114"/>
                    </a:cubicBezTo>
                    <a:cubicBezTo>
                      <a:pt x="15820" y="4114"/>
                      <a:pt x="16446" y="4037"/>
                      <a:pt x="16970" y="3883"/>
                    </a:cubicBezTo>
                    <a:cubicBezTo>
                      <a:pt x="17673" y="3698"/>
                      <a:pt x="18264" y="3439"/>
                      <a:pt x="18782" y="3106"/>
                    </a:cubicBezTo>
                    <a:cubicBezTo>
                      <a:pt x="19262" y="2811"/>
                      <a:pt x="19669" y="2441"/>
                      <a:pt x="20002" y="2071"/>
                    </a:cubicBezTo>
                    <a:cubicBezTo>
                      <a:pt x="20297" y="1702"/>
                      <a:pt x="20482" y="1332"/>
                      <a:pt x="20630" y="999"/>
                    </a:cubicBezTo>
                    <a:cubicBezTo>
                      <a:pt x="20741" y="703"/>
                      <a:pt x="20815" y="445"/>
                      <a:pt x="20852" y="260"/>
                    </a:cubicBezTo>
                    <a:cubicBezTo>
                      <a:pt x="20852" y="112"/>
                      <a:pt x="20889" y="1"/>
                      <a:pt x="208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3805200" y="4359550"/>
                <a:ext cx="103525" cy="521300"/>
              </a:xfrm>
              <a:custGeom>
                <a:avLst/>
                <a:gdLst/>
                <a:ahLst/>
                <a:cxnLst/>
                <a:rect l="l" t="t" r="r" b="b"/>
                <a:pathLst>
                  <a:path w="4141" h="20852" extrusionOk="0">
                    <a:moveTo>
                      <a:pt x="4141" y="0"/>
                    </a:moveTo>
                    <a:cubicBezTo>
                      <a:pt x="4141" y="0"/>
                      <a:pt x="4030" y="0"/>
                      <a:pt x="3845" y="37"/>
                    </a:cubicBezTo>
                    <a:cubicBezTo>
                      <a:pt x="3697" y="74"/>
                      <a:pt x="3438" y="111"/>
                      <a:pt x="3106" y="259"/>
                    </a:cubicBezTo>
                    <a:cubicBezTo>
                      <a:pt x="2810" y="370"/>
                      <a:pt x="2440" y="592"/>
                      <a:pt x="2071" y="888"/>
                    </a:cubicBezTo>
                    <a:cubicBezTo>
                      <a:pt x="1701" y="1183"/>
                      <a:pt x="1331" y="1590"/>
                      <a:pt x="998" y="2108"/>
                    </a:cubicBezTo>
                    <a:cubicBezTo>
                      <a:pt x="703" y="2625"/>
                      <a:pt x="444" y="3180"/>
                      <a:pt x="259" y="3919"/>
                    </a:cubicBezTo>
                    <a:cubicBezTo>
                      <a:pt x="74" y="4548"/>
                      <a:pt x="0" y="5287"/>
                      <a:pt x="37" y="6027"/>
                    </a:cubicBezTo>
                    <a:cubicBezTo>
                      <a:pt x="37" y="6766"/>
                      <a:pt x="148" y="7505"/>
                      <a:pt x="296" y="8245"/>
                    </a:cubicBezTo>
                    <a:cubicBezTo>
                      <a:pt x="481" y="8984"/>
                      <a:pt x="666" y="9687"/>
                      <a:pt x="888" y="10389"/>
                    </a:cubicBezTo>
                    <a:cubicBezTo>
                      <a:pt x="1109" y="11092"/>
                      <a:pt x="1331" y="11757"/>
                      <a:pt x="1553" y="12422"/>
                    </a:cubicBezTo>
                    <a:cubicBezTo>
                      <a:pt x="1775" y="13088"/>
                      <a:pt x="1923" y="13753"/>
                      <a:pt x="2071" y="14345"/>
                    </a:cubicBezTo>
                    <a:cubicBezTo>
                      <a:pt x="2071" y="14493"/>
                      <a:pt x="2108" y="14641"/>
                      <a:pt x="2145" y="14789"/>
                    </a:cubicBezTo>
                    <a:cubicBezTo>
                      <a:pt x="2181" y="14936"/>
                      <a:pt x="2181" y="15121"/>
                      <a:pt x="2181" y="15269"/>
                    </a:cubicBezTo>
                    <a:lnTo>
                      <a:pt x="2218" y="15528"/>
                    </a:lnTo>
                    <a:lnTo>
                      <a:pt x="2218" y="15565"/>
                    </a:lnTo>
                    <a:lnTo>
                      <a:pt x="2218" y="15602"/>
                    </a:lnTo>
                    <a:lnTo>
                      <a:pt x="2255" y="15713"/>
                    </a:lnTo>
                    <a:cubicBezTo>
                      <a:pt x="2255" y="15861"/>
                      <a:pt x="2255" y="16009"/>
                      <a:pt x="2255" y="16157"/>
                    </a:cubicBezTo>
                    <a:cubicBezTo>
                      <a:pt x="2255" y="16711"/>
                      <a:pt x="2218" y="17266"/>
                      <a:pt x="2108" y="17783"/>
                    </a:cubicBezTo>
                    <a:cubicBezTo>
                      <a:pt x="2034" y="18301"/>
                      <a:pt x="1886" y="18744"/>
                      <a:pt x="1738" y="19114"/>
                    </a:cubicBezTo>
                    <a:cubicBezTo>
                      <a:pt x="1590" y="19521"/>
                      <a:pt x="1405" y="19854"/>
                      <a:pt x="1257" y="20112"/>
                    </a:cubicBezTo>
                    <a:cubicBezTo>
                      <a:pt x="1072" y="20371"/>
                      <a:pt x="924" y="20556"/>
                      <a:pt x="777" y="20667"/>
                    </a:cubicBezTo>
                    <a:cubicBezTo>
                      <a:pt x="666" y="20815"/>
                      <a:pt x="592" y="20852"/>
                      <a:pt x="592" y="20852"/>
                    </a:cubicBezTo>
                    <a:cubicBezTo>
                      <a:pt x="592" y="20852"/>
                      <a:pt x="703" y="20815"/>
                      <a:pt x="851" y="20778"/>
                    </a:cubicBezTo>
                    <a:cubicBezTo>
                      <a:pt x="998" y="20704"/>
                      <a:pt x="1257" y="20556"/>
                      <a:pt x="1516" y="20334"/>
                    </a:cubicBezTo>
                    <a:cubicBezTo>
                      <a:pt x="1738" y="20149"/>
                      <a:pt x="2071" y="19854"/>
                      <a:pt x="2329" y="19484"/>
                    </a:cubicBezTo>
                    <a:cubicBezTo>
                      <a:pt x="2625" y="19077"/>
                      <a:pt x="2884" y="18634"/>
                      <a:pt x="3106" y="18079"/>
                    </a:cubicBezTo>
                    <a:cubicBezTo>
                      <a:pt x="3328" y="17524"/>
                      <a:pt x="3512" y="16933"/>
                      <a:pt x="3586" y="16267"/>
                    </a:cubicBezTo>
                    <a:cubicBezTo>
                      <a:pt x="3623" y="16083"/>
                      <a:pt x="3660" y="15935"/>
                      <a:pt x="3660" y="15750"/>
                    </a:cubicBezTo>
                    <a:lnTo>
                      <a:pt x="3660" y="15602"/>
                    </a:lnTo>
                    <a:lnTo>
                      <a:pt x="3660" y="15565"/>
                    </a:lnTo>
                    <a:lnTo>
                      <a:pt x="3660" y="15528"/>
                    </a:lnTo>
                    <a:lnTo>
                      <a:pt x="3660" y="15454"/>
                    </a:lnTo>
                    <a:lnTo>
                      <a:pt x="3697" y="15195"/>
                    </a:lnTo>
                    <a:cubicBezTo>
                      <a:pt x="3697" y="15047"/>
                      <a:pt x="3697" y="14900"/>
                      <a:pt x="3697" y="14715"/>
                    </a:cubicBezTo>
                    <a:cubicBezTo>
                      <a:pt x="3660" y="14530"/>
                      <a:pt x="3660" y="14345"/>
                      <a:pt x="3660" y="14123"/>
                    </a:cubicBezTo>
                    <a:cubicBezTo>
                      <a:pt x="3586" y="13421"/>
                      <a:pt x="3438" y="12681"/>
                      <a:pt x="3254" y="11942"/>
                    </a:cubicBezTo>
                    <a:cubicBezTo>
                      <a:pt x="3069" y="11239"/>
                      <a:pt x="2884" y="10537"/>
                      <a:pt x="2662" y="9835"/>
                    </a:cubicBezTo>
                    <a:cubicBezTo>
                      <a:pt x="2440" y="9169"/>
                      <a:pt x="2218" y="8504"/>
                      <a:pt x="2071" y="7838"/>
                    </a:cubicBezTo>
                    <a:cubicBezTo>
                      <a:pt x="1886" y="7173"/>
                      <a:pt x="1738" y="6544"/>
                      <a:pt x="1664" y="5916"/>
                    </a:cubicBezTo>
                    <a:cubicBezTo>
                      <a:pt x="1590" y="5287"/>
                      <a:pt x="1590" y="4696"/>
                      <a:pt x="1627" y="4104"/>
                    </a:cubicBezTo>
                    <a:cubicBezTo>
                      <a:pt x="1664" y="3586"/>
                      <a:pt x="1812" y="3069"/>
                      <a:pt x="1960" y="2588"/>
                    </a:cubicBezTo>
                    <a:cubicBezTo>
                      <a:pt x="2145" y="2145"/>
                      <a:pt x="2366" y="1701"/>
                      <a:pt x="2588" y="1368"/>
                    </a:cubicBezTo>
                    <a:cubicBezTo>
                      <a:pt x="2847" y="1036"/>
                      <a:pt x="3106" y="777"/>
                      <a:pt x="3328" y="555"/>
                    </a:cubicBezTo>
                    <a:cubicBezTo>
                      <a:pt x="3549" y="370"/>
                      <a:pt x="3771" y="222"/>
                      <a:pt x="3919" y="111"/>
                    </a:cubicBezTo>
                    <a:cubicBezTo>
                      <a:pt x="4067" y="37"/>
                      <a:pt x="4141" y="0"/>
                      <a:pt x="41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3"/>
              <p:cNvSpPr/>
              <p:nvPr/>
            </p:nvSpPr>
            <p:spPr>
              <a:xfrm>
                <a:off x="3653625" y="4180775"/>
                <a:ext cx="184875" cy="159375"/>
              </a:xfrm>
              <a:custGeom>
                <a:avLst/>
                <a:gdLst/>
                <a:ahLst/>
                <a:cxnLst/>
                <a:rect l="l" t="t" r="r" b="b"/>
                <a:pathLst>
                  <a:path w="7395" h="6375" extrusionOk="0">
                    <a:moveTo>
                      <a:pt x="4523" y="1"/>
                    </a:moveTo>
                    <a:cubicBezTo>
                      <a:pt x="4363" y="1"/>
                      <a:pt x="4209" y="17"/>
                      <a:pt x="4067" y="53"/>
                    </a:cubicBezTo>
                    <a:cubicBezTo>
                      <a:pt x="3993" y="90"/>
                      <a:pt x="3845" y="127"/>
                      <a:pt x="3734" y="164"/>
                    </a:cubicBezTo>
                    <a:cubicBezTo>
                      <a:pt x="3623" y="238"/>
                      <a:pt x="3512" y="275"/>
                      <a:pt x="3401" y="349"/>
                    </a:cubicBezTo>
                    <a:cubicBezTo>
                      <a:pt x="3327" y="386"/>
                      <a:pt x="3253" y="460"/>
                      <a:pt x="3143" y="497"/>
                    </a:cubicBezTo>
                    <a:cubicBezTo>
                      <a:pt x="3106" y="571"/>
                      <a:pt x="3032" y="644"/>
                      <a:pt x="2958" y="718"/>
                    </a:cubicBezTo>
                    <a:cubicBezTo>
                      <a:pt x="2810" y="866"/>
                      <a:pt x="2736" y="1014"/>
                      <a:pt x="2662" y="1125"/>
                    </a:cubicBezTo>
                    <a:cubicBezTo>
                      <a:pt x="2588" y="1310"/>
                      <a:pt x="2551" y="1421"/>
                      <a:pt x="2514" y="1532"/>
                    </a:cubicBezTo>
                    <a:cubicBezTo>
                      <a:pt x="2477" y="1680"/>
                      <a:pt x="2477" y="1791"/>
                      <a:pt x="2440" y="1865"/>
                    </a:cubicBezTo>
                    <a:cubicBezTo>
                      <a:pt x="2440" y="1975"/>
                      <a:pt x="2477" y="2049"/>
                      <a:pt x="2477" y="2123"/>
                    </a:cubicBezTo>
                    <a:cubicBezTo>
                      <a:pt x="2477" y="2271"/>
                      <a:pt x="2477" y="2308"/>
                      <a:pt x="2477" y="2308"/>
                    </a:cubicBezTo>
                    <a:cubicBezTo>
                      <a:pt x="2477" y="2308"/>
                      <a:pt x="2514" y="2271"/>
                      <a:pt x="2551" y="2123"/>
                    </a:cubicBezTo>
                    <a:cubicBezTo>
                      <a:pt x="2551" y="2086"/>
                      <a:pt x="2551" y="2012"/>
                      <a:pt x="2588" y="1901"/>
                    </a:cubicBezTo>
                    <a:cubicBezTo>
                      <a:pt x="2662" y="1828"/>
                      <a:pt x="2699" y="1754"/>
                      <a:pt x="2736" y="1643"/>
                    </a:cubicBezTo>
                    <a:cubicBezTo>
                      <a:pt x="2810" y="1532"/>
                      <a:pt x="2884" y="1458"/>
                      <a:pt x="2958" y="1347"/>
                    </a:cubicBezTo>
                    <a:cubicBezTo>
                      <a:pt x="3069" y="1273"/>
                      <a:pt x="3143" y="1162"/>
                      <a:pt x="3290" y="1088"/>
                    </a:cubicBezTo>
                    <a:cubicBezTo>
                      <a:pt x="3327" y="1051"/>
                      <a:pt x="3401" y="1014"/>
                      <a:pt x="3475" y="977"/>
                    </a:cubicBezTo>
                    <a:cubicBezTo>
                      <a:pt x="3549" y="940"/>
                      <a:pt x="3623" y="903"/>
                      <a:pt x="3697" y="866"/>
                    </a:cubicBezTo>
                    <a:cubicBezTo>
                      <a:pt x="3771" y="829"/>
                      <a:pt x="3845" y="829"/>
                      <a:pt x="3919" y="829"/>
                    </a:cubicBezTo>
                    <a:cubicBezTo>
                      <a:pt x="3993" y="829"/>
                      <a:pt x="4030" y="792"/>
                      <a:pt x="4141" y="792"/>
                    </a:cubicBezTo>
                    <a:lnTo>
                      <a:pt x="4400" y="792"/>
                    </a:lnTo>
                    <a:cubicBezTo>
                      <a:pt x="4510" y="829"/>
                      <a:pt x="4584" y="829"/>
                      <a:pt x="4658" y="866"/>
                    </a:cubicBezTo>
                    <a:cubicBezTo>
                      <a:pt x="4769" y="866"/>
                      <a:pt x="4843" y="903"/>
                      <a:pt x="4954" y="940"/>
                    </a:cubicBezTo>
                    <a:cubicBezTo>
                      <a:pt x="5028" y="977"/>
                      <a:pt x="5102" y="1014"/>
                      <a:pt x="5176" y="1051"/>
                    </a:cubicBezTo>
                    <a:cubicBezTo>
                      <a:pt x="5509" y="1236"/>
                      <a:pt x="5804" y="1532"/>
                      <a:pt x="5989" y="1865"/>
                    </a:cubicBezTo>
                    <a:cubicBezTo>
                      <a:pt x="6026" y="1975"/>
                      <a:pt x="6063" y="2049"/>
                      <a:pt x="6100" y="2123"/>
                    </a:cubicBezTo>
                    <a:cubicBezTo>
                      <a:pt x="6100" y="2197"/>
                      <a:pt x="6137" y="2271"/>
                      <a:pt x="6174" y="2382"/>
                    </a:cubicBezTo>
                    <a:cubicBezTo>
                      <a:pt x="6174" y="2493"/>
                      <a:pt x="6174" y="2641"/>
                      <a:pt x="6174" y="2752"/>
                    </a:cubicBezTo>
                    <a:lnTo>
                      <a:pt x="6211" y="2863"/>
                    </a:lnTo>
                    <a:cubicBezTo>
                      <a:pt x="6211" y="2868"/>
                      <a:pt x="6210" y="2870"/>
                      <a:pt x="6209" y="2870"/>
                    </a:cubicBezTo>
                    <a:cubicBezTo>
                      <a:pt x="6201" y="2870"/>
                      <a:pt x="6174" y="2789"/>
                      <a:pt x="6174" y="2789"/>
                    </a:cubicBezTo>
                    <a:lnTo>
                      <a:pt x="6174" y="2826"/>
                    </a:lnTo>
                    <a:lnTo>
                      <a:pt x="6174" y="2863"/>
                    </a:lnTo>
                    <a:lnTo>
                      <a:pt x="6174" y="3048"/>
                    </a:lnTo>
                    <a:cubicBezTo>
                      <a:pt x="6137" y="3454"/>
                      <a:pt x="5952" y="3861"/>
                      <a:pt x="5693" y="4194"/>
                    </a:cubicBezTo>
                    <a:lnTo>
                      <a:pt x="5509" y="4452"/>
                    </a:lnTo>
                    <a:cubicBezTo>
                      <a:pt x="5435" y="4526"/>
                      <a:pt x="5324" y="4600"/>
                      <a:pt x="5250" y="4674"/>
                    </a:cubicBezTo>
                    <a:lnTo>
                      <a:pt x="5139" y="4785"/>
                    </a:lnTo>
                    <a:lnTo>
                      <a:pt x="4991" y="4859"/>
                    </a:lnTo>
                    <a:cubicBezTo>
                      <a:pt x="4880" y="4896"/>
                      <a:pt x="4806" y="4970"/>
                      <a:pt x="4732" y="5007"/>
                    </a:cubicBezTo>
                    <a:cubicBezTo>
                      <a:pt x="4621" y="5044"/>
                      <a:pt x="4547" y="5044"/>
                      <a:pt x="4436" y="5081"/>
                    </a:cubicBezTo>
                    <a:cubicBezTo>
                      <a:pt x="4400" y="5118"/>
                      <a:pt x="4363" y="5155"/>
                      <a:pt x="4326" y="5155"/>
                    </a:cubicBezTo>
                    <a:lnTo>
                      <a:pt x="4104" y="5192"/>
                    </a:lnTo>
                    <a:lnTo>
                      <a:pt x="3919" y="5192"/>
                    </a:lnTo>
                    <a:lnTo>
                      <a:pt x="3845" y="5229"/>
                    </a:lnTo>
                    <a:lnTo>
                      <a:pt x="3475" y="5229"/>
                    </a:lnTo>
                    <a:cubicBezTo>
                      <a:pt x="3032" y="5192"/>
                      <a:pt x="2625" y="5118"/>
                      <a:pt x="2255" y="4933"/>
                    </a:cubicBezTo>
                    <a:cubicBezTo>
                      <a:pt x="1849" y="4748"/>
                      <a:pt x="1553" y="4526"/>
                      <a:pt x="1257" y="4305"/>
                    </a:cubicBezTo>
                    <a:cubicBezTo>
                      <a:pt x="998" y="4046"/>
                      <a:pt x="776" y="3787"/>
                      <a:pt x="592" y="3491"/>
                    </a:cubicBezTo>
                    <a:cubicBezTo>
                      <a:pt x="518" y="3380"/>
                      <a:pt x="481" y="3232"/>
                      <a:pt x="407" y="3122"/>
                    </a:cubicBezTo>
                    <a:cubicBezTo>
                      <a:pt x="333" y="3011"/>
                      <a:pt x="296" y="2863"/>
                      <a:pt x="259" y="2752"/>
                    </a:cubicBezTo>
                    <a:cubicBezTo>
                      <a:pt x="185" y="2567"/>
                      <a:pt x="111" y="2382"/>
                      <a:pt x="111" y="2234"/>
                    </a:cubicBezTo>
                    <a:cubicBezTo>
                      <a:pt x="74" y="2123"/>
                      <a:pt x="37" y="2049"/>
                      <a:pt x="37" y="2049"/>
                    </a:cubicBezTo>
                    <a:cubicBezTo>
                      <a:pt x="37" y="2049"/>
                      <a:pt x="37" y="2123"/>
                      <a:pt x="37" y="2234"/>
                    </a:cubicBezTo>
                    <a:cubicBezTo>
                      <a:pt x="0" y="2382"/>
                      <a:pt x="0" y="2567"/>
                      <a:pt x="0" y="2826"/>
                    </a:cubicBezTo>
                    <a:cubicBezTo>
                      <a:pt x="0" y="2937"/>
                      <a:pt x="37" y="3085"/>
                      <a:pt x="37" y="3232"/>
                    </a:cubicBezTo>
                    <a:cubicBezTo>
                      <a:pt x="74" y="3380"/>
                      <a:pt x="111" y="3528"/>
                      <a:pt x="185" y="3713"/>
                    </a:cubicBezTo>
                    <a:cubicBezTo>
                      <a:pt x="259" y="4046"/>
                      <a:pt x="444" y="4415"/>
                      <a:pt x="702" y="4785"/>
                    </a:cubicBezTo>
                    <a:cubicBezTo>
                      <a:pt x="998" y="5155"/>
                      <a:pt x="1331" y="5488"/>
                      <a:pt x="1775" y="5783"/>
                    </a:cubicBezTo>
                    <a:cubicBezTo>
                      <a:pt x="2218" y="6042"/>
                      <a:pt x="2773" y="6264"/>
                      <a:pt x="3364" y="6338"/>
                    </a:cubicBezTo>
                    <a:cubicBezTo>
                      <a:pt x="3512" y="6338"/>
                      <a:pt x="3660" y="6375"/>
                      <a:pt x="3808" y="6375"/>
                    </a:cubicBezTo>
                    <a:cubicBezTo>
                      <a:pt x="3956" y="6375"/>
                      <a:pt x="4104" y="6375"/>
                      <a:pt x="4252" y="6338"/>
                    </a:cubicBezTo>
                    <a:lnTo>
                      <a:pt x="4436" y="6338"/>
                    </a:lnTo>
                    <a:cubicBezTo>
                      <a:pt x="4510" y="6338"/>
                      <a:pt x="4584" y="6301"/>
                      <a:pt x="4695" y="6301"/>
                    </a:cubicBezTo>
                    <a:cubicBezTo>
                      <a:pt x="4843" y="6264"/>
                      <a:pt x="5028" y="6190"/>
                      <a:pt x="5176" y="6153"/>
                    </a:cubicBezTo>
                    <a:cubicBezTo>
                      <a:pt x="5767" y="5894"/>
                      <a:pt x="6322" y="5488"/>
                      <a:pt x="6729" y="4970"/>
                    </a:cubicBezTo>
                    <a:cubicBezTo>
                      <a:pt x="7098" y="4415"/>
                      <a:pt x="7357" y="3787"/>
                      <a:pt x="7394" y="3158"/>
                    </a:cubicBezTo>
                    <a:lnTo>
                      <a:pt x="7394" y="2900"/>
                    </a:lnTo>
                    <a:lnTo>
                      <a:pt x="7394" y="2863"/>
                    </a:lnTo>
                    <a:lnTo>
                      <a:pt x="7394" y="2826"/>
                    </a:lnTo>
                    <a:lnTo>
                      <a:pt x="7394" y="2789"/>
                    </a:lnTo>
                    <a:lnTo>
                      <a:pt x="7394" y="2752"/>
                    </a:lnTo>
                    <a:lnTo>
                      <a:pt x="7394" y="2715"/>
                    </a:lnTo>
                    <a:lnTo>
                      <a:pt x="7394" y="2641"/>
                    </a:lnTo>
                    <a:cubicBezTo>
                      <a:pt x="7357" y="2493"/>
                      <a:pt x="7357" y="2382"/>
                      <a:pt x="7320" y="2234"/>
                    </a:cubicBezTo>
                    <a:cubicBezTo>
                      <a:pt x="7283" y="2049"/>
                      <a:pt x="7246" y="1901"/>
                      <a:pt x="7172" y="1717"/>
                    </a:cubicBezTo>
                    <a:cubicBezTo>
                      <a:pt x="7098" y="1569"/>
                      <a:pt x="7024" y="1421"/>
                      <a:pt x="6951" y="1310"/>
                    </a:cubicBezTo>
                    <a:cubicBezTo>
                      <a:pt x="6618" y="755"/>
                      <a:pt x="6100" y="386"/>
                      <a:pt x="5583" y="201"/>
                    </a:cubicBezTo>
                    <a:cubicBezTo>
                      <a:pt x="5231" y="75"/>
                      <a:pt x="4862" y="1"/>
                      <a:pt x="45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3"/>
              <p:cNvSpPr/>
              <p:nvPr/>
            </p:nvSpPr>
            <p:spPr>
              <a:xfrm>
                <a:off x="3545475" y="4049925"/>
                <a:ext cx="160850" cy="185800"/>
              </a:xfrm>
              <a:custGeom>
                <a:avLst/>
                <a:gdLst/>
                <a:ahLst/>
                <a:cxnLst/>
                <a:rect l="l" t="t" r="r" b="b"/>
                <a:pathLst>
                  <a:path w="6434" h="7432" extrusionOk="0">
                    <a:moveTo>
                      <a:pt x="3402" y="0"/>
                    </a:moveTo>
                    <a:lnTo>
                      <a:pt x="3180" y="37"/>
                    </a:lnTo>
                    <a:cubicBezTo>
                      <a:pt x="2514" y="74"/>
                      <a:pt x="1886" y="333"/>
                      <a:pt x="1368" y="740"/>
                    </a:cubicBezTo>
                    <a:cubicBezTo>
                      <a:pt x="851" y="1109"/>
                      <a:pt x="481" y="1701"/>
                      <a:pt x="222" y="2292"/>
                    </a:cubicBezTo>
                    <a:cubicBezTo>
                      <a:pt x="148" y="2440"/>
                      <a:pt x="111" y="2625"/>
                      <a:pt x="74" y="2773"/>
                    </a:cubicBezTo>
                    <a:cubicBezTo>
                      <a:pt x="37" y="2884"/>
                      <a:pt x="37" y="2958"/>
                      <a:pt x="37" y="3032"/>
                    </a:cubicBezTo>
                    <a:lnTo>
                      <a:pt x="0" y="3217"/>
                    </a:lnTo>
                    <a:cubicBezTo>
                      <a:pt x="0" y="3364"/>
                      <a:pt x="0" y="3512"/>
                      <a:pt x="0" y="3660"/>
                    </a:cubicBezTo>
                    <a:cubicBezTo>
                      <a:pt x="0" y="3808"/>
                      <a:pt x="37" y="3956"/>
                      <a:pt x="37" y="4104"/>
                    </a:cubicBezTo>
                    <a:cubicBezTo>
                      <a:pt x="111" y="4695"/>
                      <a:pt x="333" y="5213"/>
                      <a:pt x="629" y="5657"/>
                    </a:cubicBezTo>
                    <a:cubicBezTo>
                      <a:pt x="925" y="6100"/>
                      <a:pt x="1257" y="6470"/>
                      <a:pt x="1627" y="6729"/>
                    </a:cubicBezTo>
                    <a:cubicBezTo>
                      <a:pt x="1997" y="6988"/>
                      <a:pt x="2367" y="7172"/>
                      <a:pt x="2699" y="7246"/>
                    </a:cubicBezTo>
                    <a:cubicBezTo>
                      <a:pt x="2884" y="7320"/>
                      <a:pt x="3032" y="7357"/>
                      <a:pt x="3180" y="7394"/>
                    </a:cubicBezTo>
                    <a:cubicBezTo>
                      <a:pt x="3328" y="7394"/>
                      <a:pt x="3476" y="7394"/>
                      <a:pt x="3624" y="7431"/>
                    </a:cubicBezTo>
                    <a:cubicBezTo>
                      <a:pt x="3845" y="7431"/>
                      <a:pt x="4067" y="7394"/>
                      <a:pt x="4178" y="7394"/>
                    </a:cubicBezTo>
                    <a:cubicBezTo>
                      <a:pt x="4289" y="7357"/>
                      <a:pt x="4363" y="7357"/>
                      <a:pt x="4363" y="7357"/>
                    </a:cubicBezTo>
                    <a:cubicBezTo>
                      <a:pt x="4363" y="7357"/>
                      <a:pt x="4289" y="7357"/>
                      <a:pt x="4178" y="7320"/>
                    </a:cubicBezTo>
                    <a:cubicBezTo>
                      <a:pt x="4067" y="7283"/>
                      <a:pt x="3882" y="7246"/>
                      <a:pt x="3661" y="7172"/>
                    </a:cubicBezTo>
                    <a:cubicBezTo>
                      <a:pt x="3550" y="7135"/>
                      <a:pt x="3439" y="7062"/>
                      <a:pt x="3291" y="7025"/>
                    </a:cubicBezTo>
                    <a:cubicBezTo>
                      <a:pt x="3180" y="6951"/>
                      <a:pt x="3032" y="6914"/>
                      <a:pt x="2921" y="6803"/>
                    </a:cubicBezTo>
                    <a:cubicBezTo>
                      <a:pt x="2625" y="6655"/>
                      <a:pt x="2367" y="6433"/>
                      <a:pt x="2108" y="6174"/>
                    </a:cubicBezTo>
                    <a:cubicBezTo>
                      <a:pt x="1849" y="5915"/>
                      <a:pt x="1627" y="5583"/>
                      <a:pt x="1442" y="5213"/>
                    </a:cubicBezTo>
                    <a:cubicBezTo>
                      <a:pt x="1294" y="4843"/>
                      <a:pt x="1183" y="4400"/>
                      <a:pt x="1147" y="3993"/>
                    </a:cubicBezTo>
                    <a:cubicBezTo>
                      <a:pt x="1147" y="3882"/>
                      <a:pt x="1147" y="3771"/>
                      <a:pt x="1147" y="3660"/>
                    </a:cubicBezTo>
                    <a:lnTo>
                      <a:pt x="1147" y="3623"/>
                    </a:lnTo>
                    <a:lnTo>
                      <a:pt x="1183" y="3512"/>
                    </a:lnTo>
                    <a:lnTo>
                      <a:pt x="1183" y="3328"/>
                    </a:lnTo>
                    <a:lnTo>
                      <a:pt x="1220" y="3143"/>
                    </a:lnTo>
                    <a:cubicBezTo>
                      <a:pt x="1220" y="3069"/>
                      <a:pt x="1257" y="3032"/>
                      <a:pt x="1257" y="2995"/>
                    </a:cubicBezTo>
                    <a:cubicBezTo>
                      <a:pt x="1294" y="2921"/>
                      <a:pt x="1331" y="2810"/>
                      <a:pt x="1368" y="2736"/>
                    </a:cubicBezTo>
                    <a:cubicBezTo>
                      <a:pt x="1405" y="2625"/>
                      <a:pt x="1442" y="2551"/>
                      <a:pt x="1516" y="2440"/>
                    </a:cubicBezTo>
                    <a:lnTo>
                      <a:pt x="1590" y="2329"/>
                    </a:lnTo>
                    <a:lnTo>
                      <a:pt x="1701" y="2181"/>
                    </a:lnTo>
                    <a:cubicBezTo>
                      <a:pt x="1775" y="2107"/>
                      <a:pt x="1812" y="2034"/>
                      <a:pt x="1886" y="1960"/>
                    </a:cubicBezTo>
                    <a:lnTo>
                      <a:pt x="2145" y="1738"/>
                    </a:lnTo>
                    <a:cubicBezTo>
                      <a:pt x="2477" y="1479"/>
                      <a:pt x="2884" y="1294"/>
                      <a:pt x="3328" y="1257"/>
                    </a:cubicBezTo>
                    <a:lnTo>
                      <a:pt x="3476" y="1220"/>
                    </a:lnTo>
                    <a:lnTo>
                      <a:pt x="3587" y="1220"/>
                    </a:lnTo>
                    <a:cubicBezTo>
                      <a:pt x="3698" y="1220"/>
                      <a:pt x="3845" y="1257"/>
                      <a:pt x="3956" y="1257"/>
                    </a:cubicBezTo>
                    <a:cubicBezTo>
                      <a:pt x="4067" y="1294"/>
                      <a:pt x="4141" y="1294"/>
                      <a:pt x="4215" y="1331"/>
                    </a:cubicBezTo>
                    <a:cubicBezTo>
                      <a:pt x="4289" y="1331"/>
                      <a:pt x="4400" y="1405"/>
                      <a:pt x="4474" y="1442"/>
                    </a:cubicBezTo>
                    <a:cubicBezTo>
                      <a:pt x="4807" y="1627"/>
                      <a:pt x="5102" y="1886"/>
                      <a:pt x="5287" y="2218"/>
                    </a:cubicBezTo>
                    <a:cubicBezTo>
                      <a:pt x="5361" y="2292"/>
                      <a:pt x="5361" y="2366"/>
                      <a:pt x="5435" y="2440"/>
                    </a:cubicBezTo>
                    <a:cubicBezTo>
                      <a:pt x="5472" y="2551"/>
                      <a:pt x="5509" y="2625"/>
                      <a:pt x="5509" y="2699"/>
                    </a:cubicBezTo>
                    <a:cubicBezTo>
                      <a:pt x="5509" y="2810"/>
                      <a:pt x="5546" y="2884"/>
                      <a:pt x="5583" y="2995"/>
                    </a:cubicBezTo>
                    <a:lnTo>
                      <a:pt x="5583" y="3032"/>
                    </a:lnTo>
                    <a:lnTo>
                      <a:pt x="5583" y="3106"/>
                    </a:lnTo>
                    <a:lnTo>
                      <a:pt x="5583" y="3254"/>
                    </a:lnTo>
                    <a:cubicBezTo>
                      <a:pt x="5583" y="3364"/>
                      <a:pt x="5546" y="3401"/>
                      <a:pt x="5546" y="3475"/>
                    </a:cubicBezTo>
                    <a:cubicBezTo>
                      <a:pt x="5546" y="3549"/>
                      <a:pt x="5509" y="3623"/>
                      <a:pt x="5509" y="3697"/>
                    </a:cubicBezTo>
                    <a:cubicBezTo>
                      <a:pt x="5472" y="3771"/>
                      <a:pt x="5435" y="3845"/>
                      <a:pt x="5398" y="3919"/>
                    </a:cubicBezTo>
                    <a:cubicBezTo>
                      <a:pt x="5361" y="3993"/>
                      <a:pt x="5324" y="4067"/>
                      <a:pt x="5287" y="4104"/>
                    </a:cubicBezTo>
                    <a:cubicBezTo>
                      <a:pt x="5213" y="4252"/>
                      <a:pt x="5102" y="4326"/>
                      <a:pt x="5028" y="4437"/>
                    </a:cubicBezTo>
                    <a:cubicBezTo>
                      <a:pt x="4918" y="4511"/>
                      <a:pt x="4844" y="4585"/>
                      <a:pt x="4733" y="4658"/>
                    </a:cubicBezTo>
                    <a:cubicBezTo>
                      <a:pt x="4659" y="4695"/>
                      <a:pt x="4548" y="4769"/>
                      <a:pt x="4474" y="4806"/>
                    </a:cubicBezTo>
                    <a:cubicBezTo>
                      <a:pt x="4400" y="4843"/>
                      <a:pt x="4326" y="4843"/>
                      <a:pt x="4252" y="4880"/>
                    </a:cubicBezTo>
                    <a:cubicBezTo>
                      <a:pt x="4141" y="4917"/>
                      <a:pt x="4067" y="4917"/>
                      <a:pt x="4067" y="4917"/>
                    </a:cubicBezTo>
                    <a:cubicBezTo>
                      <a:pt x="4067" y="4917"/>
                      <a:pt x="4141" y="4954"/>
                      <a:pt x="4252" y="4954"/>
                    </a:cubicBezTo>
                    <a:lnTo>
                      <a:pt x="4511" y="4954"/>
                    </a:lnTo>
                    <a:cubicBezTo>
                      <a:pt x="4622" y="4954"/>
                      <a:pt x="4733" y="4917"/>
                      <a:pt x="4844" y="4880"/>
                    </a:cubicBezTo>
                    <a:cubicBezTo>
                      <a:pt x="4955" y="4843"/>
                      <a:pt x="5102" y="4806"/>
                      <a:pt x="5250" y="4732"/>
                    </a:cubicBezTo>
                    <a:cubicBezTo>
                      <a:pt x="5361" y="4658"/>
                      <a:pt x="5546" y="4585"/>
                      <a:pt x="5657" y="4437"/>
                    </a:cubicBezTo>
                    <a:cubicBezTo>
                      <a:pt x="5731" y="4363"/>
                      <a:pt x="5805" y="4289"/>
                      <a:pt x="5879" y="4215"/>
                    </a:cubicBezTo>
                    <a:cubicBezTo>
                      <a:pt x="5916" y="4141"/>
                      <a:pt x="5990" y="4067"/>
                      <a:pt x="6064" y="3956"/>
                    </a:cubicBezTo>
                    <a:cubicBezTo>
                      <a:pt x="6101" y="3882"/>
                      <a:pt x="6138" y="3771"/>
                      <a:pt x="6212" y="3660"/>
                    </a:cubicBezTo>
                    <a:cubicBezTo>
                      <a:pt x="6248" y="3549"/>
                      <a:pt x="6285" y="3401"/>
                      <a:pt x="6285" y="3328"/>
                    </a:cubicBezTo>
                    <a:cubicBezTo>
                      <a:pt x="6433" y="2884"/>
                      <a:pt x="6359" y="2329"/>
                      <a:pt x="6175" y="1812"/>
                    </a:cubicBezTo>
                    <a:cubicBezTo>
                      <a:pt x="5953" y="1257"/>
                      <a:pt x="5546" y="777"/>
                      <a:pt x="5028" y="444"/>
                    </a:cubicBezTo>
                    <a:cubicBezTo>
                      <a:pt x="4881" y="370"/>
                      <a:pt x="4770" y="296"/>
                      <a:pt x="4585" y="222"/>
                    </a:cubicBezTo>
                    <a:cubicBezTo>
                      <a:pt x="4437" y="185"/>
                      <a:pt x="4252" y="111"/>
                      <a:pt x="4104" y="74"/>
                    </a:cubicBezTo>
                    <a:cubicBezTo>
                      <a:pt x="3956" y="37"/>
                      <a:pt x="3808" y="37"/>
                      <a:pt x="36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3"/>
              <p:cNvSpPr/>
              <p:nvPr/>
            </p:nvSpPr>
            <p:spPr>
              <a:xfrm>
                <a:off x="3638825" y="4216275"/>
                <a:ext cx="31450" cy="31450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1258" extrusionOk="0">
                    <a:moveTo>
                      <a:pt x="629" y="1"/>
                    </a:moveTo>
                    <a:cubicBezTo>
                      <a:pt x="296" y="1"/>
                      <a:pt x="0" y="297"/>
                      <a:pt x="0" y="629"/>
                    </a:cubicBezTo>
                    <a:cubicBezTo>
                      <a:pt x="0" y="962"/>
                      <a:pt x="296" y="1258"/>
                      <a:pt x="629" y="1258"/>
                    </a:cubicBezTo>
                    <a:cubicBezTo>
                      <a:pt x="999" y="1258"/>
                      <a:pt x="1257" y="962"/>
                      <a:pt x="1257" y="629"/>
                    </a:cubicBezTo>
                    <a:cubicBezTo>
                      <a:pt x="1257" y="297"/>
                      <a:pt x="999" y="1"/>
                      <a:pt x="6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50494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4" name="Google Shape;354;p13"/>
          <p:cNvGrpSpPr/>
          <p:nvPr/>
        </p:nvGrpSpPr>
        <p:grpSpPr>
          <a:xfrm>
            <a:off x="-30750" y="-26200"/>
            <a:ext cx="9205500" cy="6910400"/>
            <a:chOff x="-30750" y="-19650"/>
            <a:chExt cx="9205500" cy="5182800"/>
          </a:xfrm>
        </p:grpSpPr>
        <p:sp>
          <p:nvSpPr>
            <p:cNvPr id="355" name="Google Shape;355;p13"/>
            <p:cNvSpPr/>
            <p:nvPr/>
          </p:nvSpPr>
          <p:spPr>
            <a:xfrm>
              <a:off x="-30750" y="-19650"/>
              <a:ext cx="9205500" cy="5182800"/>
            </a:xfrm>
            <a:prstGeom prst="rect">
              <a:avLst/>
            </a:prstGeom>
            <a:gradFill>
              <a:gsLst>
                <a:gs pos="0">
                  <a:srgbClr val="FFFFFF">
                    <a:alpha val="43921"/>
                  </a:srgbClr>
                </a:gs>
                <a:gs pos="100000">
                  <a:srgbClr val="CD9D6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56" name="Google Shape;356;p13"/>
            <p:cNvPicPr preferRelativeResize="0"/>
            <p:nvPr/>
          </p:nvPicPr>
          <p:blipFill rotWithShape="1">
            <a:blip r:embed="rId2">
              <a:alphaModFix amt="27000"/>
            </a:blip>
            <a:srcRect l="815" t="8591" r="923" b="8475"/>
            <a:stretch/>
          </p:blipFill>
          <p:spPr>
            <a:xfrm>
              <a:off x="1" y="0"/>
              <a:ext cx="9143997" cy="51435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57" name="Google Shape;357;p13"/>
          <p:cNvSpPr txBox="1">
            <a:spLocks noGrp="1"/>
          </p:cNvSpPr>
          <p:nvPr>
            <p:ph type="title" hasCustomPrompt="1"/>
          </p:nvPr>
        </p:nvSpPr>
        <p:spPr>
          <a:xfrm flipH="1">
            <a:off x="1383178" y="2756849"/>
            <a:ext cx="655200" cy="61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358" name="Google Shape;358;p13"/>
          <p:cNvSpPr txBox="1">
            <a:spLocks noGrp="1"/>
          </p:cNvSpPr>
          <p:nvPr>
            <p:ph type="subTitle" idx="1"/>
          </p:nvPr>
        </p:nvSpPr>
        <p:spPr>
          <a:xfrm>
            <a:off x="2490000" y="3006051"/>
            <a:ext cx="1700100" cy="726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59" name="Google Shape;359;p13"/>
          <p:cNvSpPr txBox="1">
            <a:spLocks noGrp="1"/>
          </p:cNvSpPr>
          <p:nvPr>
            <p:ph type="subTitle" idx="2"/>
          </p:nvPr>
        </p:nvSpPr>
        <p:spPr>
          <a:xfrm>
            <a:off x="2489995" y="2408367"/>
            <a:ext cx="1797300" cy="45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latin typeface="Gabriela"/>
                <a:ea typeface="Gabriela"/>
                <a:cs typeface="Gabriela"/>
                <a:sym typeface="Gabriel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60" name="Google Shape;360;p13"/>
          <p:cNvSpPr txBox="1">
            <a:spLocks noGrp="1"/>
          </p:cNvSpPr>
          <p:nvPr>
            <p:ph type="title" idx="3"/>
          </p:nvPr>
        </p:nvSpPr>
        <p:spPr>
          <a:xfrm>
            <a:off x="2463050" y="719067"/>
            <a:ext cx="42177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1" name="Google Shape;361;p13"/>
          <p:cNvSpPr txBox="1">
            <a:spLocks noGrp="1"/>
          </p:cNvSpPr>
          <p:nvPr>
            <p:ph type="title" idx="4" hasCustomPrompt="1"/>
          </p:nvPr>
        </p:nvSpPr>
        <p:spPr>
          <a:xfrm>
            <a:off x="5181213" y="2759832"/>
            <a:ext cx="655200" cy="61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362" name="Google Shape;362;p13"/>
          <p:cNvSpPr txBox="1">
            <a:spLocks noGrp="1"/>
          </p:cNvSpPr>
          <p:nvPr>
            <p:ph type="subTitle" idx="5"/>
          </p:nvPr>
        </p:nvSpPr>
        <p:spPr>
          <a:xfrm flipH="1">
            <a:off x="6317865" y="3006051"/>
            <a:ext cx="1700100" cy="726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63" name="Google Shape;363;p13"/>
          <p:cNvSpPr txBox="1">
            <a:spLocks noGrp="1"/>
          </p:cNvSpPr>
          <p:nvPr>
            <p:ph type="subTitle" idx="6"/>
          </p:nvPr>
        </p:nvSpPr>
        <p:spPr>
          <a:xfrm flipH="1">
            <a:off x="6317871" y="2408367"/>
            <a:ext cx="1797300" cy="45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latin typeface="Gabriela"/>
                <a:ea typeface="Gabriela"/>
                <a:cs typeface="Gabriela"/>
                <a:sym typeface="Gabriel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64" name="Google Shape;364;p13"/>
          <p:cNvSpPr txBox="1">
            <a:spLocks noGrp="1"/>
          </p:cNvSpPr>
          <p:nvPr>
            <p:ph type="title" idx="7" hasCustomPrompt="1"/>
          </p:nvPr>
        </p:nvSpPr>
        <p:spPr>
          <a:xfrm flipH="1">
            <a:off x="1383140" y="4572484"/>
            <a:ext cx="655200" cy="61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365" name="Google Shape;365;p13"/>
          <p:cNvSpPr txBox="1">
            <a:spLocks noGrp="1"/>
          </p:cNvSpPr>
          <p:nvPr>
            <p:ph type="subTitle" idx="8"/>
          </p:nvPr>
        </p:nvSpPr>
        <p:spPr>
          <a:xfrm>
            <a:off x="2490000" y="4817200"/>
            <a:ext cx="1700100" cy="726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66" name="Google Shape;366;p13"/>
          <p:cNvSpPr txBox="1">
            <a:spLocks noGrp="1"/>
          </p:cNvSpPr>
          <p:nvPr>
            <p:ph type="subTitle" idx="9"/>
          </p:nvPr>
        </p:nvSpPr>
        <p:spPr>
          <a:xfrm>
            <a:off x="2489995" y="4219503"/>
            <a:ext cx="1797300" cy="45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latin typeface="Gabriela"/>
                <a:ea typeface="Gabriela"/>
                <a:cs typeface="Gabriela"/>
                <a:sym typeface="Gabriel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67" name="Google Shape;367;p13"/>
          <p:cNvSpPr txBox="1">
            <a:spLocks noGrp="1"/>
          </p:cNvSpPr>
          <p:nvPr>
            <p:ph type="title" idx="13" hasCustomPrompt="1"/>
          </p:nvPr>
        </p:nvSpPr>
        <p:spPr>
          <a:xfrm>
            <a:off x="5181203" y="4575432"/>
            <a:ext cx="655200" cy="61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 b="1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368" name="Google Shape;368;p13"/>
          <p:cNvSpPr txBox="1">
            <a:spLocks noGrp="1"/>
          </p:cNvSpPr>
          <p:nvPr>
            <p:ph type="subTitle" idx="14"/>
          </p:nvPr>
        </p:nvSpPr>
        <p:spPr>
          <a:xfrm flipH="1">
            <a:off x="6317865" y="4820167"/>
            <a:ext cx="1700100" cy="726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69" name="Google Shape;369;p13"/>
          <p:cNvSpPr txBox="1">
            <a:spLocks noGrp="1"/>
          </p:cNvSpPr>
          <p:nvPr>
            <p:ph type="subTitle" idx="15"/>
          </p:nvPr>
        </p:nvSpPr>
        <p:spPr>
          <a:xfrm flipH="1">
            <a:off x="6317871" y="4222469"/>
            <a:ext cx="1797300" cy="45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latin typeface="Gabriela"/>
                <a:ea typeface="Gabriela"/>
                <a:cs typeface="Gabriela"/>
                <a:sym typeface="Gabriel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370" name="Google Shape;370;p13"/>
          <p:cNvGrpSpPr/>
          <p:nvPr/>
        </p:nvGrpSpPr>
        <p:grpSpPr>
          <a:xfrm>
            <a:off x="492725" y="558418"/>
            <a:ext cx="8158550" cy="5741167"/>
            <a:chOff x="492725" y="417300"/>
            <a:chExt cx="8158550" cy="4305875"/>
          </a:xfrm>
        </p:grpSpPr>
        <p:cxnSp>
          <p:nvCxnSpPr>
            <p:cNvPr id="371" name="Google Shape;371;p13"/>
            <p:cNvCxnSpPr/>
            <p:nvPr/>
          </p:nvCxnSpPr>
          <p:spPr>
            <a:xfrm>
              <a:off x="1539950" y="417300"/>
              <a:ext cx="60891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2" name="Google Shape;372;p13"/>
            <p:cNvCxnSpPr/>
            <p:nvPr/>
          </p:nvCxnSpPr>
          <p:spPr>
            <a:xfrm>
              <a:off x="8651275" y="1420500"/>
              <a:ext cx="0" cy="22278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3" name="Google Shape;373;p13"/>
            <p:cNvCxnSpPr/>
            <p:nvPr/>
          </p:nvCxnSpPr>
          <p:spPr>
            <a:xfrm>
              <a:off x="1527538" y="4723175"/>
              <a:ext cx="60891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4" name="Google Shape;374;p13"/>
            <p:cNvCxnSpPr/>
            <p:nvPr/>
          </p:nvCxnSpPr>
          <p:spPr>
            <a:xfrm>
              <a:off x="492725" y="1413788"/>
              <a:ext cx="0" cy="22278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75" name="Google Shape;375;p13"/>
          <p:cNvGrpSpPr/>
          <p:nvPr/>
        </p:nvGrpSpPr>
        <p:grpSpPr>
          <a:xfrm>
            <a:off x="400275" y="428101"/>
            <a:ext cx="8348922" cy="6001799"/>
            <a:chOff x="400275" y="321075"/>
            <a:chExt cx="8348922" cy="4501349"/>
          </a:xfrm>
        </p:grpSpPr>
        <p:grpSp>
          <p:nvGrpSpPr>
            <p:cNvPr id="376" name="Google Shape;376;p13"/>
            <p:cNvGrpSpPr/>
            <p:nvPr/>
          </p:nvGrpSpPr>
          <p:grpSpPr>
            <a:xfrm>
              <a:off x="7937525" y="321075"/>
              <a:ext cx="806000" cy="808225"/>
              <a:chOff x="3024175" y="2805450"/>
              <a:chExt cx="806000" cy="808225"/>
            </a:xfrm>
          </p:grpSpPr>
          <p:sp>
            <p:nvSpPr>
              <p:cNvPr id="377" name="Google Shape;377;p13"/>
              <p:cNvSpPr/>
              <p:nvPr/>
            </p:nvSpPr>
            <p:spPr>
              <a:xfrm>
                <a:off x="3698900" y="2905725"/>
                <a:ext cx="131275" cy="3323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13295" extrusionOk="0">
                    <a:moveTo>
                      <a:pt x="3184" y="2048"/>
                    </a:moveTo>
                    <a:cubicBezTo>
                      <a:pt x="3182" y="2048"/>
                      <a:pt x="3180" y="2054"/>
                      <a:pt x="3180" y="2069"/>
                    </a:cubicBezTo>
                    <a:lnTo>
                      <a:pt x="3203" y="2092"/>
                    </a:lnTo>
                    <a:lnTo>
                      <a:pt x="3203" y="2092"/>
                    </a:lnTo>
                    <a:cubicBezTo>
                      <a:pt x="3196" y="2069"/>
                      <a:pt x="3188" y="2048"/>
                      <a:pt x="3184" y="2048"/>
                    </a:cubicBezTo>
                    <a:close/>
                    <a:moveTo>
                      <a:pt x="3203" y="2092"/>
                    </a:moveTo>
                    <a:lnTo>
                      <a:pt x="3203" y="2092"/>
                    </a:lnTo>
                    <a:cubicBezTo>
                      <a:pt x="3210" y="2116"/>
                      <a:pt x="3217" y="2143"/>
                      <a:pt x="3217" y="2143"/>
                    </a:cubicBezTo>
                    <a:lnTo>
                      <a:pt x="3217" y="2106"/>
                    </a:lnTo>
                    <a:lnTo>
                      <a:pt x="3203" y="2092"/>
                    </a:lnTo>
                    <a:close/>
                    <a:moveTo>
                      <a:pt x="2342" y="1"/>
                    </a:moveTo>
                    <a:cubicBezTo>
                      <a:pt x="2126" y="1"/>
                      <a:pt x="1912" y="26"/>
                      <a:pt x="1701" y="72"/>
                    </a:cubicBezTo>
                    <a:cubicBezTo>
                      <a:pt x="1405" y="183"/>
                      <a:pt x="1147" y="294"/>
                      <a:pt x="888" y="553"/>
                    </a:cubicBezTo>
                    <a:cubicBezTo>
                      <a:pt x="666" y="738"/>
                      <a:pt x="555" y="997"/>
                      <a:pt x="444" y="1218"/>
                    </a:cubicBezTo>
                    <a:cubicBezTo>
                      <a:pt x="259" y="1662"/>
                      <a:pt x="296" y="2069"/>
                      <a:pt x="370" y="2365"/>
                    </a:cubicBezTo>
                    <a:cubicBezTo>
                      <a:pt x="407" y="2660"/>
                      <a:pt x="518" y="2882"/>
                      <a:pt x="555" y="3030"/>
                    </a:cubicBezTo>
                    <a:cubicBezTo>
                      <a:pt x="629" y="3178"/>
                      <a:pt x="666" y="3252"/>
                      <a:pt x="666" y="3252"/>
                    </a:cubicBezTo>
                    <a:cubicBezTo>
                      <a:pt x="666" y="3252"/>
                      <a:pt x="666" y="3141"/>
                      <a:pt x="666" y="2993"/>
                    </a:cubicBezTo>
                    <a:cubicBezTo>
                      <a:pt x="666" y="2845"/>
                      <a:pt x="703" y="2623"/>
                      <a:pt x="777" y="2365"/>
                    </a:cubicBezTo>
                    <a:cubicBezTo>
                      <a:pt x="814" y="2106"/>
                      <a:pt x="925" y="1810"/>
                      <a:pt x="1147" y="1588"/>
                    </a:cubicBezTo>
                    <a:cubicBezTo>
                      <a:pt x="1221" y="1477"/>
                      <a:pt x="1332" y="1366"/>
                      <a:pt x="1516" y="1292"/>
                    </a:cubicBezTo>
                    <a:cubicBezTo>
                      <a:pt x="1553" y="1292"/>
                      <a:pt x="1627" y="1255"/>
                      <a:pt x="1701" y="1255"/>
                    </a:cubicBezTo>
                    <a:lnTo>
                      <a:pt x="1923" y="1255"/>
                    </a:lnTo>
                    <a:cubicBezTo>
                      <a:pt x="2219" y="1255"/>
                      <a:pt x="2589" y="1403"/>
                      <a:pt x="2884" y="1662"/>
                    </a:cubicBezTo>
                    <a:cubicBezTo>
                      <a:pt x="2995" y="1773"/>
                      <a:pt x="3143" y="1921"/>
                      <a:pt x="3180" y="2032"/>
                    </a:cubicBezTo>
                    <a:lnTo>
                      <a:pt x="3217" y="2106"/>
                    </a:lnTo>
                    <a:lnTo>
                      <a:pt x="3291" y="2328"/>
                    </a:lnTo>
                    <a:cubicBezTo>
                      <a:pt x="3291" y="2365"/>
                      <a:pt x="3328" y="2475"/>
                      <a:pt x="3328" y="2512"/>
                    </a:cubicBezTo>
                    <a:cubicBezTo>
                      <a:pt x="3328" y="2549"/>
                      <a:pt x="3328" y="2586"/>
                      <a:pt x="3328" y="2623"/>
                    </a:cubicBezTo>
                    <a:cubicBezTo>
                      <a:pt x="3328" y="2697"/>
                      <a:pt x="3328" y="2808"/>
                      <a:pt x="3328" y="2919"/>
                    </a:cubicBezTo>
                    <a:cubicBezTo>
                      <a:pt x="3365" y="2993"/>
                      <a:pt x="3328" y="3104"/>
                      <a:pt x="3328" y="3215"/>
                    </a:cubicBezTo>
                    <a:cubicBezTo>
                      <a:pt x="3291" y="3474"/>
                      <a:pt x="3217" y="3695"/>
                      <a:pt x="3143" y="3917"/>
                    </a:cubicBezTo>
                    <a:cubicBezTo>
                      <a:pt x="3032" y="4176"/>
                      <a:pt x="2921" y="4398"/>
                      <a:pt x="2810" y="4620"/>
                    </a:cubicBezTo>
                    <a:lnTo>
                      <a:pt x="2773" y="4657"/>
                    </a:lnTo>
                    <a:lnTo>
                      <a:pt x="2736" y="4768"/>
                    </a:lnTo>
                    <a:lnTo>
                      <a:pt x="2589" y="4989"/>
                    </a:lnTo>
                    <a:lnTo>
                      <a:pt x="2330" y="5396"/>
                    </a:lnTo>
                    <a:lnTo>
                      <a:pt x="1849" y="6099"/>
                    </a:lnTo>
                    <a:cubicBezTo>
                      <a:pt x="1627" y="6357"/>
                      <a:pt x="1442" y="6616"/>
                      <a:pt x="1258" y="6875"/>
                    </a:cubicBezTo>
                    <a:lnTo>
                      <a:pt x="999" y="7319"/>
                    </a:lnTo>
                    <a:lnTo>
                      <a:pt x="888" y="7540"/>
                    </a:lnTo>
                    <a:lnTo>
                      <a:pt x="814" y="7651"/>
                    </a:lnTo>
                    <a:lnTo>
                      <a:pt x="777" y="7688"/>
                    </a:lnTo>
                    <a:lnTo>
                      <a:pt x="740" y="7725"/>
                    </a:lnTo>
                    <a:lnTo>
                      <a:pt x="740" y="7799"/>
                    </a:lnTo>
                    <a:cubicBezTo>
                      <a:pt x="666" y="7947"/>
                      <a:pt x="592" y="8058"/>
                      <a:pt x="518" y="8243"/>
                    </a:cubicBezTo>
                    <a:cubicBezTo>
                      <a:pt x="444" y="8391"/>
                      <a:pt x="370" y="8576"/>
                      <a:pt x="333" y="8760"/>
                    </a:cubicBezTo>
                    <a:cubicBezTo>
                      <a:pt x="111" y="9426"/>
                      <a:pt x="1" y="10128"/>
                      <a:pt x="111" y="10831"/>
                    </a:cubicBezTo>
                    <a:cubicBezTo>
                      <a:pt x="148" y="10979"/>
                      <a:pt x="185" y="11164"/>
                      <a:pt x="222" y="11311"/>
                    </a:cubicBezTo>
                    <a:cubicBezTo>
                      <a:pt x="259" y="11496"/>
                      <a:pt x="333" y="11644"/>
                      <a:pt x="407" y="11792"/>
                    </a:cubicBezTo>
                    <a:lnTo>
                      <a:pt x="481" y="11940"/>
                    </a:lnTo>
                    <a:lnTo>
                      <a:pt x="518" y="12014"/>
                    </a:lnTo>
                    <a:cubicBezTo>
                      <a:pt x="555" y="12088"/>
                      <a:pt x="592" y="12125"/>
                      <a:pt x="666" y="12199"/>
                    </a:cubicBezTo>
                    <a:cubicBezTo>
                      <a:pt x="777" y="12347"/>
                      <a:pt x="888" y="12494"/>
                      <a:pt x="999" y="12568"/>
                    </a:cubicBezTo>
                    <a:cubicBezTo>
                      <a:pt x="1442" y="13012"/>
                      <a:pt x="1960" y="13197"/>
                      <a:pt x="2404" y="13271"/>
                    </a:cubicBezTo>
                    <a:cubicBezTo>
                      <a:pt x="2509" y="13287"/>
                      <a:pt x="2611" y="13294"/>
                      <a:pt x="2709" y="13294"/>
                    </a:cubicBezTo>
                    <a:cubicBezTo>
                      <a:pt x="3057" y="13294"/>
                      <a:pt x="3356" y="13201"/>
                      <a:pt x="3587" y="13086"/>
                    </a:cubicBezTo>
                    <a:cubicBezTo>
                      <a:pt x="3735" y="13012"/>
                      <a:pt x="3846" y="12938"/>
                      <a:pt x="3919" y="12827"/>
                    </a:cubicBezTo>
                    <a:cubicBezTo>
                      <a:pt x="3956" y="12790"/>
                      <a:pt x="3993" y="12753"/>
                      <a:pt x="4030" y="12716"/>
                    </a:cubicBezTo>
                    <a:cubicBezTo>
                      <a:pt x="4067" y="12679"/>
                      <a:pt x="4067" y="12679"/>
                      <a:pt x="4104" y="12642"/>
                    </a:cubicBezTo>
                    <a:cubicBezTo>
                      <a:pt x="4104" y="12642"/>
                      <a:pt x="4104" y="12605"/>
                      <a:pt x="4104" y="12568"/>
                    </a:cubicBezTo>
                    <a:cubicBezTo>
                      <a:pt x="4104" y="12421"/>
                      <a:pt x="4030" y="12421"/>
                      <a:pt x="3993" y="12421"/>
                    </a:cubicBezTo>
                    <a:lnTo>
                      <a:pt x="3956" y="12421"/>
                    </a:lnTo>
                    <a:cubicBezTo>
                      <a:pt x="3993" y="12458"/>
                      <a:pt x="4030" y="12531"/>
                      <a:pt x="3993" y="12531"/>
                    </a:cubicBezTo>
                    <a:cubicBezTo>
                      <a:pt x="3993" y="12531"/>
                      <a:pt x="3993" y="12531"/>
                      <a:pt x="3956" y="12568"/>
                    </a:cubicBezTo>
                    <a:cubicBezTo>
                      <a:pt x="3969" y="12556"/>
                      <a:pt x="3973" y="12552"/>
                      <a:pt x="3972" y="12552"/>
                    </a:cubicBezTo>
                    <a:lnTo>
                      <a:pt x="3972" y="12552"/>
                    </a:lnTo>
                    <a:cubicBezTo>
                      <a:pt x="3969" y="12552"/>
                      <a:pt x="3944" y="12568"/>
                      <a:pt x="3919" y="12568"/>
                    </a:cubicBezTo>
                    <a:cubicBezTo>
                      <a:pt x="3882" y="12605"/>
                      <a:pt x="3846" y="12605"/>
                      <a:pt x="3809" y="12642"/>
                    </a:cubicBezTo>
                    <a:cubicBezTo>
                      <a:pt x="3698" y="12642"/>
                      <a:pt x="3587" y="12679"/>
                      <a:pt x="3476" y="12679"/>
                    </a:cubicBezTo>
                    <a:cubicBezTo>
                      <a:pt x="3431" y="12686"/>
                      <a:pt x="3386" y="12689"/>
                      <a:pt x="3340" y="12689"/>
                    </a:cubicBezTo>
                    <a:cubicBezTo>
                      <a:pt x="3116" y="12689"/>
                      <a:pt x="2871" y="12617"/>
                      <a:pt x="2625" y="12494"/>
                    </a:cubicBezTo>
                    <a:cubicBezTo>
                      <a:pt x="2330" y="12347"/>
                      <a:pt x="2071" y="12088"/>
                      <a:pt x="1886" y="11792"/>
                    </a:cubicBezTo>
                    <a:lnTo>
                      <a:pt x="1812" y="11681"/>
                    </a:lnTo>
                    <a:cubicBezTo>
                      <a:pt x="1812" y="11644"/>
                      <a:pt x="1775" y="11607"/>
                      <a:pt x="1775" y="11570"/>
                    </a:cubicBezTo>
                    <a:cubicBezTo>
                      <a:pt x="1775" y="11570"/>
                      <a:pt x="1738" y="11496"/>
                      <a:pt x="1738" y="11422"/>
                    </a:cubicBezTo>
                    <a:lnTo>
                      <a:pt x="1701" y="11348"/>
                    </a:lnTo>
                    <a:lnTo>
                      <a:pt x="1701" y="11348"/>
                    </a:lnTo>
                    <a:cubicBezTo>
                      <a:pt x="1702" y="11350"/>
                      <a:pt x="1725" y="11396"/>
                      <a:pt x="1715" y="11396"/>
                    </a:cubicBezTo>
                    <a:cubicBezTo>
                      <a:pt x="1713" y="11396"/>
                      <a:pt x="1709" y="11393"/>
                      <a:pt x="1701" y="11385"/>
                    </a:cubicBezTo>
                    <a:lnTo>
                      <a:pt x="1701" y="11348"/>
                    </a:lnTo>
                    <a:lnTo>
                      <a:pt x="1701" y="11311"/>
                    </a:lnTo>
                    <a:cubicBezTo>
                      <a:pt x="1701" y="11201"/>
                      <a:pt x="1664" y="11127"/>
                      <a:pt x="1664" y="11016"/>
                    </a:cubicBezTo>
                    <a:cubicBezTo>
                      <a:pt x="1664" y="10905"/>
                      <a:pt x="1664" y="10831"/>
                      <a:pt x="1664" y="10720"/>
                    </a:cubicBezTo>
                    <a:cubicBezTo>
                      <a:pt x="1664" y="10313"/>
                      <a:pt x="1812" y="9870"/>
                      <a:pt x="2034" y="9389"/>
                    </a:cubicBezTo>
                    <a:cubicBezTo>
                      <a:pt x="2071" y="9278"/>
                      <a:pt x="2145" y="9204"/>
                      <a:pt x="2182" y="9093"/>
                    </a:cubicBezTo>
                    <a:cubicBezTo>
                      <a:pt x="2256" y="8982"/>
                      <a:pt x="2330" y="8834"/>
                      <a:pt x="2404" y="8723"/>
                    </a:cubicBezTo>
                    <a:lnTo>
                      <a:pt x="2441" y="8650"/>
                    </a:lnTo>
                    <a:cubicBezTo>
                      <a:pt x="2441" y="8650"/>
                      <a:pt x="2450" y="8640"/>
                      <a:pt x="2455" y="8640"/>
                    </a:cubicBezTo>
                    <a:cubicBezTo>
                      <a:pt x="2459" y="8640"/>
                      <a:pt x="2459" y="8650"/>
                      <a:pt x="2441" y="8687"/>
                    </a:cubicBezTo>
                    <a:lnTo>
                      <a:pt x="2478" y="8650"/>
                    </a:lnTo>
                    <a:lnTo>
                      <a:pt x="2515" y="8576"/>
                    </a:lnTo>
                    <a:lnTo>
                      <a:pt x="2662" y="8391"/>
                    </a:lnTo>
                    <a:lnTo>
                      <a:pt x="2884" y="8058"/>
                    </a:lnTo>
                    <a:cubicBezTo>
                      <a:pt x="3069" y="7799"/>
                      <a:pt x="3291" y="7540"/>
                      <a:pt x="3476" y="7319"/>
                    </a:cubicBezTo>
                    <a:cubicBezTo>
                      <a:pt x="3661" y="7023"/>
                      <a:pt x="3882" y="6727"/>
                      <a:pt x="4067" y="6468"/>
                    </a:cubicBezTo>
                    <a:lnTo>
                      <a:pt x="4326" y="6062"/>
                    </a:lnTo>
                    <a:lnTo>
                      <a:pt x="4474" y="5840"/>
                    </a:lnTo>
                    <a:lnTo>
                      <a:pt x="4511" y="5729"/>
                    </a:lnTo>
                    <a:lnTo>
                      <a:pt x="4548" y="5692"/>
                    </a:lnTo>
                    <a:lnTo>
                      <a:pt x="4585" y="5655"/>
                    </a:lnTo>
                    <a:lnTo>
                      <a:pt x="4622" y="5581"/>
                    </a:lnTo>
                    <a:cubicBezTo>
                      <a:pt x="4770" y="5248"/>
                      <a:pt x="4918" y="4879"/>
                      <a:pt x="5029" y="4546"/>
                    </a:cubicBezTo>
                    <a:cubicBezTo>
                      <a:pt x="5140" y="4176"/>
                      <a:pt x="5213" y="3769"/>
                      <a:pt x="5213" y="3400"/>
                    </a:cubicBezTo>
                    <a:cubicBezTo>
                      <a:pt x="5213" y="3215"/>
                      <a:pt x="5250" y="2993"/>
                      <a:pt x="5213" y="2808"/>
                    </a:cubicBezTo>
                    <a:cubicBezTo>
                      <a:pt x="5176" y="2623"/>
                      <a:pt x="5176" y="2401"/>
                      <a:pt x="5103" y="2180"/>
                    </a:cubicBezTo>
                    <a:lnTo>
                      <a:pt x="4992" y="1847"/>
                    </a:lnTo>
                    <a:cubicBezTo>
                      <a:pt x="4955" y="1736"/>
                      <a:pt x="4918" y="1699"/>
                      <a:pt x="4918" y="1625"/>
                    </a:cubicBezTo>
                    <a:lnTo>
                      <a:pt x="4807" y="1440"/>
                    </a:lnTo>
                    <a:lnTo>
                      <a:pt x="4733" y="1329"/>
                    </a:lnTo>
                    <a:lnTo>
                      <a:pt x="4696" y="1255"/>
                    </a:lnTo>
                    <a:lnTo>
                      <a:pt x="4622" y="1108"/>
                    </a:lnTo>
                    <a:cubicBezTo>
                      <a:pt x="4363" y="775"/>
                      <a:pt x="4030" y="516"/>
                      <a:pt x="3735" y="368"/>
                    </a:cubicBezTo>
                    <a:cubicBezTo>
                      <a:pt x="3280" y="115"/>
                      <a:pt x="2808" y="1"/>
                      <a:pt x="23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13"/>
              <p:cNvSpPr/>
              <p:nvPr/>
            </p:nvSpPr>
            <p:spPr>
              <a:xfrm>
                <a:off x="3400375" y="2805450"/>
                <a:ext cx="335525" cy="129075"/>
              </a:xfrm>
              <a:custGeom>
                <a:avLst/>
                <a:gdLst/>
                <a:ahLst/>
                <a:cxnLst/>
                <a:rect l="l" t="t" r="r" b="b"/>
                <a:pathLst>
                  <a:path w="13421" h="5163" extrusionOk="0">
                    <a:moveTo>
                      <a:pt x="11202" y="2013"/>
                    </a:moveTo>
                    <a:cubicBezTo>
                      <a:pt x="11186" y="2013"/>
                      <a:pt x="11206" y="2027"/>
                      <a:pt x="11230" y="2040"/>
                    </a:cubicBezTo>
                    <a:lnTo>
                      <a:pt x="11230" y="2040"/>
                    </a:lnTo>
                    <a:lnTo>
                      <a:pt x="11202" y="2013"/>
                    </a:lnTo>
                    <a:close/>
                    <a:moveTo>
                      <a:pt x="11230" y="2040"/>
                    </a:moveTo>
                    <a:lnTo>
                      <a:pt x="11239" y="2050"/>
                    </a:lnTo>
                    <a:lnTo>
                      <a:pt x="11249" y="2050"/>
                    </a:lnTo>
                    <a:cubicBezTo>
                      <a:pt x="11242" y="2047"/>
                      <a:pt x="11236" y="2044"/>
                      <a:pt x="11230" y="2040"/>
                    </a:cubicBezTo>
                    <a:close/>
                    <a:moveTo>
                      <a:pt x="10326" y="0"/>
                    </a:moveTo>
                    <a:cubicBezTo>
                      <a:pt x="10192" y="0"/>
                      <a:pt x="10068" y="17"/>
                      <a:pt x="9945" y="17"/>
                    </a:cubicBezTo>
                    <a:cubicBezTo>
                      <a:pt x="9538" y="17"/>
                      <a:pt x="9169" y="90"/>
                      <a:pt x="8799" y="201"/>
                    </a:cubicBezTo>
                    <a:cubicBezTo>
                      <a:pt x="8429" y="312"/>
                      <a:pt x="8097" y="460"/>
                      <a:pt x="7727" y="645"/>
                    </a:cubicBezTo>
                    <a:lnTo>
                      <a:pt x="7690" y="645"/>
                    </a:lnTo>
                    <a:lnTo>
                      <a:pt x="7653" y="682"/>
                    </a:lnTo>
                    <a:lnTo>
                      <a:pt x="7579" y="719"/>
                    </a:lnTo>
                    <a:lnTo>
                      <a:pt x="7468" y="793"/>
                    </a:lnTo>
                    <a:lnTo>
                      <a:pt x="7283" y="904"/>
                    </a:lnTo>
                    <a:lnTo>
                      <a:pt x="6877" y="1163"/>
                    </a:lnTo>
                    <a:cubicBezTo>
                      <a:pt x="6581" y="1348"/>
                      <a:pt x="6285" y="1569"/>
                      <a:pt x="6026" y="1754"/>
                    </a:cubicBezTo>
                    <a:cubicBezTo>
                      <a:pt x="5767" y="1976"/>
                      <a:pt x="5546" y="2161"/>
                      <a:pt x="5287" y="2346"/>
                    </a:cubicBezTo>
                    <a:lnTo>
                      <a:pt x="4917" y="2568"/>
                    </a:lnTo>
                    <a:lnTo>
                      <a:pt x="4769" y="2715"/>
                    </a:lnTo>
                    <a:lnTo>
                      <a:pt x="4695" y="2789"/>
                    </a:lnTo>
                    <a:lnTo>
                      <a:pt x="4658" y="2789"/>
                    </a:lnTo>
                    <a:lnTo>
                      <a:pt x="4621" y="2826"/>
                    </a:lnTo>
                    <a:cubicBezTo>
                      <a:pt x="4473" y="2900"/>
                      <a:pt x="4326" y="3011"/>
                      <a:pt x="4252" y="3048"/>
                    </a:cubicBezTo>
                    <a:cubicBezTo>
                      <a:pt x="4141" y="3085"/>
                      <a:pt x="4030" y="3159"/>
                      <a:pt x="3919" y="3196"/>
                    </a:cubicBezTo>
                    <a:cubicBezTo>
                      <a:pt x="3475" y="3418"/>
                      <a:pt x="3032" y="3566"/>
                      <a:pt x="2625" y="3566"/>
                    </a:cubicBezTo>
                    <a:lnTo>
                      <a:pt x="2292" y="3566"/>
                    </a:lnTo>
                    <a:cubicBezTo>
                      <a:pt x="2218" y="3566"/>
                      <a:pt x="2107" y="3566"/>
                      <a:pt x="2033" y="3529"/>
                    </a:cubicBezTo>
                    <a:lnTo>
                      <a:pt x="1886" y="3529"/>
                    </a:lnTo>
                    <a:cubicBezTo>
                      <a:pt x="1849" y="3492"/>
                      <a:pt x="1775" y="3455"/>
                      <a:pt x="1738" y="3455"/>
                    </a:cubicBezTo>
                    <a:cubicBezTo>
                      <a:pt x="1701" y="3455"/>
                      <a:pt x="1701" y="3455"/>
                      <a:pt x="1664" y="3418"/>
                    </a:cubicBezTo>
                    <a:lnTo>
                      <a:pt x="1516" y="3344"/>
                    </a:lnTo>
                    <a:cubicBezTo>
                      <a:pt x="1220" y="3159"/>
                      <a:pt x="961" y="2900"/>
                      <a:pt x="813" y="2605"/>
                    </a:cubicBezTo>
                    <a:cubicBezTo>
                      <a:pt x="666" y="2309"/>
                      <a:pt x="629" y="2013"/>
                      <a:pt x="629" y="1791"/>
                    </a:cubicBezTo>
                    <a:cubicBezTo>
                      <a:pt x="629" y="1643"/>
                      <a:pt x="666" y="1532"/>
                      <a:pt x="702" y="1458"/>
                    </a:cubicBezTo>
                    <a:cubicBezTo>
                      <a:pt x="702" y="1384"/>
                      <a:pt x="739" y="1348"/>
                      <a:pt x="739" y="1311"/>
                    </a:cubicBezTo>
                    <a:cubicBezTo>
                      <a:pt x="739" y="1311"/>
                      <a:pt x="776" y="1274"/>
                      <a:pt x="776" y="1274"/>
                    </a:cubicBezTo>
                    <a:cubicBezTo>
                      <a:pt x="776" y="1237"/>
                      <a:pt x="776" y="1237"/>
                      <a:pt x="776" y="1237"/>
                    </a:cubicBezTo>
                    <a:cubicBezTo>
                      <a:pt x="787" y="1226"/>
                      <a:pt x="801" y="1221"/>
                      <a:pt x="816" y="1221"/>
                    </a:cubicBezTo>
                    <a:cubicBezTo>
                      <a:pt x="850" y="1221"/>
                      <a:pt x="887" y="1247"/>
                      <a:pt x="887" y="1274"/>
                    </a:cubicBezTo>
                    <a:cubicBezTo>
                      <a:pt x="924" y="1311"/>
                      <a:pt x="887" y="1311"/>
                      <a:pt x="887" y="1311"/>
                    </a:cubicBezTo>
                    <a:cubicBezTo>
                      <a:pt x="887" y="1311"/>
                      <a:pt x="924" y="1311"/>
                      <a:pt x="924" y="1274"/>
                    </a:cubicBezTo>
                    <a:cubicBezTo>
                      <a:pt x="924" y="1237"/>
                      <a:pt x="887" y="1126"/>
                      <a:pt x="776" y="1126"/>
                    </a:cubicBezTo>
                    <a:lnTo>
                      <a:pt x="666" y="1126"/>
                    </a:lnTo>
                    <a:cubicBezTo>
                      <a:pt x="666" y="1163"/>
                      <a:pt x="629" y="1163"/>
                      <a:pt x="629" y="1200"/>
                    </a:cubicBezTo>
                    <a:cubicBezTo>
                      <a:pt x="555" y="1237"/>
                      <a:pt x="518" y="1274"/>
                      <a:pt x="481" y="1311"/>
                    </a:cubicBezTo>
                    <a:cubicBezTo>
                      <a:pt x="407" y="1384"/>
                      <a:pt x="296" y="1495"/>
                      <a:pt x="259" y="1643"/>
                    </a:cubicBezTo>
                    <a:cubicBezTo>
                      <a:pt x="111" y="1939"/>
                      <a:pt x="0" y="2346"/>
                      <a:pt x="74" y="2826"/>
                    </a:cubicBezTo>
                    <a:cubicBezTo>
                      <a:pt x="148" y="3270"/>
                      <a:pt x="333" y="3788"/>
                      <a:pt x="739" y="4268"/>
                    </a:cubicBezTo>
                    <a:cubicBezTo>
                      <a:pt x="850" y="4379"/>
                      <a:pt x="961" y="4490"/>
                      <a:pt x="1109" y="4601"/>
                    </a:cubicBezTo>
                    <a:cubicBezTo>
                      <a:pt x="1220" y="4638"/>
                      <a:pt x="1257" y="4675"/>
                      <a:pt x="1294" y="4712"/>
                    </a:cubicBezTo>
                    <a:lnTo>
                      <a:pt x="1405" y="4749"/>
                    </a:lnTo>
                    <a:lnTo>
                      <a:pt x="1553" y="4823"/>
                    </a:lnTo>
                    <a:cubicBezTo>
                      <a:pt x="1701" y="4897"/>
                      <a:pt x="1849" y="4971"/>
                      <a:pt x="1996" y="5008"/>
                    </a:cubicBezTo>
                    <a:cubicBezTo>
                      <a:pt x="2181" y="5045"/>
                      <a:pt x="2329" y="5082"/>
                      <a:pt x="2514" y="5119"/>
                    </a:cubicBezTo>
                    <a:cubicBezTo>
                      <a:pt x="2702" y="5148"/>
                      <a:pt x="2890" y="5162"/>
                      <a:pt x="3078" y="5162"/>
                    </a:cubicBezTo>
                    <a:cubicBezTo>
                      <a:pt x="3590" y="5162"/>
                      <a:pt x="4097" y="5059"/>
                      <a:pt x="4584" y="4897"/>
                    </a:cubicBezTo>
                    <a:cubicBezTo>
                      <a:pt x="4769" y="4860"/>
                      <a:pt x="4917" y="4786"/>
                      <a:pt x="5102" y="4712"/>
                    </a:cubicBezTo>
                    <a:cubicBezTo>
                      <a:pt x="5287" y="4638"/>
                      <a:pt x="5398" y="4564"/>
                      <a:pt x="5546" y="4490"/>
                    </a:cubicBezTo>
                    <a:lnTo>
                      <a:pt x="5583" y="4490"/>
                    </a:lnTo>
                    <a:lnTo>
                      <a:pt x="5657" y="4453"/>
                    </a:lnTo>
                    <a:lnTo>
                      <a:pt x="5657" y="4416"/>
                    </a:lnTo>
                    <a:lnTo>
                      <a:pt x="5767" y="4379"/>
                    </a:lnTo>
                    <a:lnTo>
                      <a:pt x="5989" y="4231"/>
                    </a:lnTo>
                    <a:lnTo>
                      <a:pt x="6433" y="3972"/>
                    </a:lnTo>
                    <a:cubicBezTo>
                      <a:pt x="6692" y="3788"/>
                      <a:pt x="6987" y="3603"/>
                      <a:pt x="7246" y="3418"/>
                    </a:cubicBezTo>
                    <a:lnTo>
                      <a:pt x="7949" y="2900"/>
                    </a:lnTo>
                    <a:lnTo>
                      <a:pt x="8355" y="2641"/>
                    </a:lnTo>
                    <a:lnTo>
                      <a:pt x="8540" y="2531"/>
                    </a:lnTo>
                    <a:lnTo>
                      <a:pt x="8651" y="2457"/>
                    </a:lnTo>
                    <a:lnTo>
                      <a:pt x="8651" y="2457"/>
                    </a:lnTo>
                    <a:cubicBezTo>
                      <a:pt x="8627" y="2469"/>
                      <a:pt x="8618" y="2473"/>
                      <a:pt x="8617" y="2473"/>
                    </a:cubicBezTo>
                    <a:cubicBezTo>
                      <a:pt x="8614" y="2473"/>
                      <a:pt x="8639" y="2457"/>
                      <a:pt x="8614" y="2457"/>
                    </a:cubicBezTo>
                    <a:lnTo>
                      <a:pt x="8651" y="2457"/>
                    </a:lnTo>
                    <a:lnTo>
                      <a:pt x="8688" y="2420"/>
                    </a:lnTo>
                    <a:cubicBezTo>
                      <a:pt x="8947" y="2309"/>
                      <a:pt x="9169" y="2198"/>
                      <a:pt x="9391" y="2124"/>
                    </a:cubicBezTo>
                    <a:cubicBezTo>
                      <a:pt x="9649" y="2013"/>
                      <a:pt x="9871" y="1976"/>
                      <a:pt x="10093" y="1939"/>
                    </a:cubicBezTo>
                    <a:cubicBezTo>
                      <a:pt x="10204" y="1902"/>
                      <a:pt x="10315" y="1902"/>
                      <a:pt x="10426" y="1902"/>
                    </a:cubicBezTo>
                    <a:lnTo>
                      <a:pt x="10832" y="1902"/>
                    </a:lnTo>
                    <a:cubicBezTo>
                      <a:pt x="10869" y="1902"/>
                      <a:pt x="10943" y="1939"/>
                      <a:pt x="11017" y="1976"/>
                    </a:cubicBezTo>
                    <a:lnTo>
                      <a:pt x="11202" y="2013"/>
                    </a:lnTo>
                    <a:lnTo>
                      <a:pt x="11239" y="2013"/>
                    </a:lnTo>
                    <a:lnTo>
                      <a:pt x="11276" y="2050"/>
                    </a:lnTo>
                    <a:lnTo>
                      <a:pt x="11249" y="2050"/>
                    </a:lnTo>
                    <a:cubicBezTo>
                      <a:pt x="11262" y="2056"/>
                      <a:pt x="11274" y="2060"/>
                      <a:pt x="11279" y="2060"/>
                    </a:cubicBezTo>
                    <a:cubicBezTo>
                      <a:pt x="11283" y="2060"/>
                      <a:pt x="11283" y="2057"/>
                      <a:pt x="11276" y="2050"/>
                    </a:cubicBezTo>
                    <a:lnTo>
                      <a:pt x="11276" y="2050"/>
                    </a:lnTo>
                    <a:cubicBezTo>
                      <a:pt x="11424" y="2124"/>
                      <a:pt x="11572" y="2235"/>
                      <a:pt x="11683" y="2346"/>
                    </a:cubicBezTo>
                    <a:cubicBezTo>
                      <a:pt x="11942" y="2641"/>
                      <a:pt x="12089" y="3011"/>
                      <a:pt x="12089" y="3307"/>
                    </a:cubicBezTo>
                    <a:cubicBezTo>
                      <a:pt x="12089" y="3381"/>
                      <a:pt x="12089" y="3455"/>
                      <a:pt x="12052" y="3529"/>
                    </a:cubicBezTo>
                    <a:cubicBezTo>
                      <a:pt x="12052" y="3603"/>
                      <a:pt x="12052" y="3677"/>
                      <a:pt x="12016" y="3714"/>
                    </a:cubicBezTo>
                    <a:cubicBezTo>
                      <a:pt x="11942" y="3898"/>
                      <a:pt x="11868" y="4009"/>
                      <a:pt x="11757" y="4120"/>
                    </a:cubicBezTo>
                    <a:cubicBezTo>
                      <a:pt x="11498" y="4305"/>
                      <a:pt x="11202" y="4416"/>
                      <a:pt x="10943" y="4490"/>
                    </a:cubicBezTo>
                    <a:cubicBezTo>
                      <a:pt x="10685" y="4527"/>
                      <a:pt x="10463" y="4564"/>
                      <a:pt x="10315" y="4564"/>
                    </a:cubicBezTo>
                    <a:lnTo>
                      <a:pt x="10093" y="4564"/>
                    </a:lnTo>
                    <a:cubicBezTo>
                      <a:pt x="10093" y="4564"/>
                      <a:pt x="10167" y="4601"/>
                      <a:pt x="10315" y="4675"/>
                    </a:cubicBezTo>
                    <a:cubicBezTo>
                      <a:pt x="10426" y="4749"/>
                      <a:pt x="10648" y="4823"/>
                      <a:pt x="10943" y="4897"/>
                    </a:cubicBezTo>
                    <a:cubicBezTo>
                      <a:pt x="11079" y="4912"/>
                      <a:pt x="11221" y="4927"/>
                      <a:pt x="11374" y="4927"/>
                    </a:cubicBezTo>
                    <a:cubicBezTo>
                      <a:pt x="11596" y="4927"/>
                      <a:pt x="11842" y="4895"/>
                      <a:pt x="12126" y="4786"/>
                    </a:cubicBezTo>
                    <a:cubicBezTo>
                      <a:pt x="12348" y="4712"/>
                      <a:pt x="12607" y="4564"/>
                      <a:pt x="12792" y="4379"/>
                    </a:cubicBezTo>
                    <a:cubicBezTo>
                      <a:pt x="13014" y="4120"/>
                      <a:pt x="13162" y="3825"/>
                      <a:pt x="13236" y="3529"/>
                    </a:cubicBezTo>
                    <a:cubicBezTo>
                      <a:pt x="13420" y="2863"/>
                      <a:pt x="13346" y="2161"/>
                      <a:pt x="12977" y="1532"/>
                    </a:cubicBezTo>
                    <a:cubicBezTo>
                      <a:pt x="12792" y="1200"/>
                      <a:pt x="12533" y="904"/>
                      <a:pt x="12200" y="645"/>
                    </a:cubicBezTo>
                    <a:lnTo>
                      <a:pt x="12052" y="534"/>
                    </a:lnTo>
                    <a:lnTo>
                      <a:pt x="12016" y="497"/>
                    </a:lnTo>
                    <a:lnTo>
                      <a:pt x="11868" y="423"/>
                    </a:lnTo>
                    <a:lnTo>
                      <a:pt x="11683" y="349"/>
                    </a:lnTo>
                    <a:cubicBezTo>
                      <a:pt x="11609" y="312"/>
                      <a:pt x="11572" y="275"/>
                      <a:pt x="11461" y="238"/>
                    </a:cubicBezTo>
                    <a:lnTo>
                      <a:pt x="11128" y="127"/>
                    </a:lnTo>
                    <a:cubicBezTo>
                      <a:pt x="10906" y="54"/>
                      <a:pt x="10722" y="54"/>
                      <a:pt x="10537" y="17"/>
                    </a:cubicBezTo>
                    <a:cubicBezTo>
                      <a:pt x="10463" y="4"/>
                      <a:pt x="10393" y="0"/>
                      <a:pt x="103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13"/>
              <p:cNvSpPr/>
              <p:nvPr/>
            </p:nvSpPr>
            <p:spPr>
              <a:xfrm>
                <a:off x="3727550" y="2833575"/>
                <a:ext cx="75825" cy="75825"/>
              </a:xfrm>
              <a:custGeom>
                <a:avLst/>
                <a:gdLst/>
                <a:ahLst/>
                <a:cxnLst/>
                <a:rect l="l" t="t" r="r" b="b"/>
                <a:pathLst>
                  <a:path w="3033" h="3033" extrusionOk="0">
                    <a:moveTo>
                      <a:pt x="3032" y="1"/>
                    </a:moveTo>
                    <a:lnTo>
                      <a:pt x="777" y="740"/>
                    </a:lnTo>
                    <a:lnTo>
                      <a:pt x="1" y="3032"/>
                    </a:lnTo>
                    <a:lnTo>
                      <a:pt x="2293" y="2256"/>
                    </a:lnTo>
                    <a:lnTo>
                      <a:pt x="303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13"/>
              <p:cNvSpPr/>
              <p:nvPr/>
            </p:nvSpPr>
            <p:spPr>
              <a:xfrm>
                <a:off x="3539925" y="2910300"/>
                <a:ext cx="185800" cy="185800"/>
              </a:xfrm>
              <a:custGeom>
                <a:avLst/>
                <a:gdLst/>
                <a:ahLst/>
                <a:cxnLst/>
                <a:rect l="l" t="t" r="r" b="b"/>
                <a:pathLst>
                  <a:path w="7432" h="7432" extrusionOk="0">
                    <a:moveTo>
                      <a:pt x="7358" y="0"/>
                    </a:moveTo>
                    <a:cubicBezTo>
                      <a:pt x="6493" y="643"/>
                      <a:pt x="4852" y="1682"/>
                      <a:pt x="2953" y="1682"/>
                    </a:cubicBezTo>
                    <a:cubicBezTo>
                      <a:pt x="2011" y="1682"/>
                      <a:pt x="1006" y="1426"/>
                      <a:pt x="1" y="740"/>
                    </a:cubicBezTo>
                    <a:lnTo>
                      <a:pt x="1" y="740"/>
                    </a:lnTo>
                    <a:cubicBezTo>
                      <a:pt x="1" y="740"/>
                      <a:pt x="766" y="3036"/>
                      <a:pt x="2967" y="3036"/>
                    </a:cubicBezTo>
                    <a:cubicBezTo>
                      <a:pt x="3280" y="3036"/>
                      <a:pt x="3621" y="2990"/>
                      <a:pt x="3993" y="2884"/>
                    </a:cubicBezTo>
                    <a:lnTo>
                      <a:pt x="3993" y="2884"/>
                    </a:lnTo>
                    <a:cubicBezTo>
                      <a:pt x="3990" y="2885"/>
                      <a:pt x="888" y="3773"/>
                      <a:pt x="851" y="6544"/>
                    </a:cubicBezTo>
                    <a:cubicBezTo>
                      <a:pt x="3644" y="6544"/>
                      <a:pt x="4537" y="3475"/>
                      <a:pt x="4548" y="3439"/>
                    </a:cubicBezTo>
                    <a:lnTo>
                      <a:pt x="4548" y="3439"/>
                    </a:lnTo>
                    <a:cubicBezTo>
                      <a:pt x="3698" y="6396"/>
                      <a:pt x="6692" y="7431"/>
                      <a:pt x="6692" y="7431"/>
                    </a:cubicBezTo>
                    <a:cubicBezTo>
                      <a:pt x="4622" y="4400"/>
                      <a:pt x="6470" y="1331"/>
                      <a:pt x="7432" y="74"/>
                    </a:cubicBezTo>
                    <a:lnTo>
                      <a:pt x="735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13"/>
              <p:cNvSpPr/>
              <p:nvPr/>
            </p:nvSpPr>
            <p:spPr>
              <a:xfrm>
                <a:off x="3051925" y="2813750"/>
                <a:ext cx="336450" cy="71625"/>
              </a:xfrm>
              <a:custGeom>
                <a:avLst/>
                <a:gdLst/>
                <a:ahLst/>
                <a:cxnLst/>
                <a:rect l="l" t="t" r="r" b="b"/>
                <a:pathLst>
                  <a:path w="13458" h="2865" extrusionOk="0">
                    <a:moveTo>
                      <a:pt x="9280" y="1385"/>
                    </a:moveTo>
                    <a:cubicBezTo>
                      <a:pt x="9263" y="1385"/>
                      <a:pt x="9269" y="1392"/>
                      <a:pt x="9280" y="1400"/>
                    </a:cubicBezTo>
                    <a:lnTo>
                      <a:pt x="9280" y="1400"/>
                    </a:lnTo>
                    <a:lnTo>
                      <a:pt x="9280" y="1385"/>
                    </a:lnTo>
                    <a:close/>
                    <a:moveTo>
                      <a:pt x="3375" y="1"/>
                    </a:moveTo>
                    <a:cubicBezTo>
                      <a:pt x="3307" y="1"/>
                      <a:pt x="3241" y="5"/>
                      <a:pt x="3180" y="17"/>
                    </a:cubicBezTo>
                    <a:cubicBezTo>
                      <a:pt x="2736" y="17"/>
                      <a:pt x="2366" y="91"/>
                      <a:pt x="1996" y="202"/>
                    </a:cubicBezTo>
                    <a:cubicBezTo>
                      <a:pt x="1812" y="239"/>
                      <a:pt x="1664" y="276"/>
                      <a:pt x="1479" y="350"/>
                    </a:cubicBezTo>
                    <a:cubicBezTo>
                      <a:pt x="1331" y="424"/>
                      <a:pt x="1183" y="498"/>
                      <a:pt x="1072" y="572"/>
                    </a:cubicBezTo>
                    <a:cubicBezTo>
                      <a:pt x="776" y="683"/>
                      <a:pt x="592" y="868"/>
                      <a:pt x="444" y="979"/>
                    </a:cubicBezTo>
                    <a:cubicBezTo>
                      <a:pt x="259" y="1126"/>
                      <a:pt x="185" y="1274"/>
                      <a:pt x="111" y="1348"/>
                    </a:cubicBezTo>
                    <a:cubicBezTo>
                      <a:pt x="37" y="1422"/>
                      <a:pt x="0" y="1459"/>
                      <a:pt x="0" y="1459"/>
                    </a:cubicBezTo>
                    <a:cubicBezTo>
                      <a:pt x="0" y="1459"/>
                      <a:pt x="222" y="1385"/>
                      <a:pt x="592" y="1274"/>
                    </a:cubicBezTo>
                    <a:cubicBezTo>
                      <a:pt x="776" y="1237"/>
                      <a:pt x="998" y="1163"/>
                      <a:pt x="1257" y="1126"/>
                    </a:cubicBezTo>
                    <a:cubicBezTo>
                      <a:pt x="1368" y="1126"/>
                      <a:pt x="1516" y="1126"/>
                      <a:pt x="1664" y="1089"/>
                    </a:cubicBezTo>
                    <a:cubicBezTo>
                      <a:pt x="1812" y="1126"/>
                      <a:pt x="1960" y="1126"/>
                      <a:pt x="2107" y="1126"/>
                    </a:cubicBezTo>
                    <a:cubicBezTo>
                      <a:pt x="2403" y="1126"/>
                      <a:pt x="2736" y="1163"/>
                      <a:pt x="3106" y="1237"/>
                    </a:cubicBezTo>
                    <a:cubicBezTo>
                      <a:pt x="3290" y="1237"/>
                      <a:pt x="3438" y="1311"/>
                      <a:pt x="3623" y="1348"/>
                    </a:cubicBezTo>
                    <a:cubicBezTo>
                      <a:pt x="3771" y="1385"/>
                      <a:pt x="3993" y="1422"/>
                      <a:pt x="4178" y="1496"/>
                    </a:cubicBezTo>
                    <a:cubicBezTo>
                      <a:pt x="4547" y="1570"/>
                      <a:pt x="4954" y="1755"/>
                      <a:pt x="5361" y="1866"/>
                    </a:cubicBezTo>
                    <a:cubicBezTo>
                      <a:pt x="5768" y="2014"/>
                      <a:pt x="6174" y="2162"/>
                      <a:pt x="6618" y="2309"/>
                    </a:cubicBezTo>
                    <a:cubicBezTo>
                      <a:pt x="7061" y="2420"/>
                      <a:pt x="7542" y="2568"/>
                      <a:pt x="7986" y="2679"/>
                    </a:cubicBezTo>
                    <a:cubicBezTo>
                      <a:pt x="8208" y="2716"/>
                      <a:pt x="8429" y="2753"/>
                      <a:pt x="8614" y="2790"/>
                    </a:cubicBezTo>
                    <a:lnTo>
                      <a:pt x="8947" y="2827"/>
                    </a:lnTo>
                    <a:lnTo>
                      <a:pt x="9021" y="2827"/>
                    </a:lnTo>
                    <a:cubicBezTo>
                      <a:pt x="9021" y="2827"/>
                      <a:pt x="9095" y="2864"/>
                      <a:pt x="9058" y="2864"/>
                    </a:cubicBezTo>
                    <a:lnTo>
                      <a:pt x="9354" y="2864"/>
                    </a:lnTo>
                    <a:cubicBezTo>
                      <a:pt x="9575" y="2864"/>
                      <a:pt x="9797" y="2864"/>
                      <a:pt x="10019" y="2827"/>
                    </a:cubicBezTo>
                    <a:cubicBezTo>
                      <a:pt x="10241" y="2827"/>
                      <a:pt x="10463" y="2790"/>
                      <a:pt x="10685" y="2753"/>
                    </a:cubicBezTo>
                    <a:cubicBezTo>
                      <a:pt x="11091" y="2679"/>
                      <a:pt x="11498" y="2531"/>
                      <a:pt x="11831" y="2383"/>
                    </a:cubicBezTo>
                    <a:cubicBezTo>
                      <a:pt x="11979" y="2273"/>
                      <a:pt x="12163" y="2199"/>
                      <a:pt x="12274" y="2125"/>
                    </a:cubicBezTo>
                    <a:cubicBezTo>
                      <a:pt x="12422" y="2014"/>
                      <a:pt x="12533" y="1903"/>
                      <a:pt x="12681" y="1829"/>
                    </a:cubicBezTo>
                    <a:cubicBezTo>
                      <a:pt x="12903" y="1644"/>
                      <a:pt x="13051" y="1385"/>
                      <a:pt x="13199" y="1237"/>
                    </a:cubicBezTo>
                    <a:cubicBezTo>
                      <a:pt x="13310" y="1052"/>
                      <a:pt x="13347" y="905"/>
                      <a:pt x="13420" y="831"/>
                    </a:cubicBezTo>
                    <a:cubicBezTo>
                      <a:pt x="13457" y="720"/>
                      <a:pt x="13457" y="646"/>
                      <a:pt x="13457" y="646"/>
                    </a:cubicBezTo>
                    <a:lnTo>
                      <a:pt x="13457" y="646"/>
                    </a:lnTo>
                    <a:cubicBezTo>
                      <a:pt x="13457" y="646"/>
                      <a:pt x="13273" y="794"/>
                      <a:pt x="12940" y="1016"/>
                    </a:cubicBezTo>
                    <a:cubicBezTo>
                      <a:pt x="12866" y="1052"/>
                      <a:pt x="12755" y="1126"/>
                      <a:pt x="12681" y="1163"/>
                    </a:cubicBezTo>
                    <a:cubicBezTo>
                      <a:pt x="12570" y="1200"/>
                      <a:pt x="12496" y="1274"/>
                      <a:pt x="12348" y="1274"/>
                    </a:cubicBezTo>
                    <a:cubicBezTo>
                      <a:pt x="12237" y="1311"/>
                      <a:pt x="12089" y="1385"/>
                      <a:pt x="11979" y="1422"/>
                    </a:cubicBezTo>
                    <a:cubicBezTo>
                      <a:pt x="11831" y="1422"/>
                      <a:pt x="11683" y="1459"/>
                      <a:pt x="11535" y="1496"/>
                    </a:cubicBezTo>
                    <a:cubicBezTo>
                      <a:pt x="11326" y="1522"/>
                      <a:pt x="11098" y="1548"/>
                      <a:pt x="10865" y="1548"/>
                    </a:cubicBezTo>
                    <a:cubicBezTo>
                      <a:pt x="10769" y="1548"/>
                      <a:pt x="10671" y="1544"/>
                      <a:pt x="10574" y="1533"/>
                    </a:cubicBezTo>
                    <a:cubicBezTo>
                      <a:pt x="10512" y="1545"/>
                      <a:pt x="10450" y="1550"/>
                      <a:pt x="10389" y="1550"/>
                    </a:cubicBezTo>
                    <a:cubicBezTo>
                      <a:pt x="10266" y="1550"/>
                      <a:pt x="10142" y="1533"/>
                      <a:pt x="10019" y="1533"/>
                    </a:cubicBezTo>
                    <a:cubicBezTo>
                      <a:pt x="9834" y="1496"/>
                      <a:pt x="9649" y="1459"/>
                      <a:pt x="9465" y="1422"/>
                    </a:cubicBezTo>
                    <a:lnTo>
                      <a:pt x="9317" y="1422"/>
                    </a:lnTo>
                    <a:cubicBezTo>
                      <a:pt x="9317" y="1422"/>
                      <a:pt x="9294" y="1411"/>
                      <a:pt x="9280" y="1400"/>
                    </a:cubicBezTo>
                    <a:lnTo>
                      <a:pt x="9280" y="1400"/>
                    </a:lnTo>
                    <a:lnTo>
                      <a:pt x="9280" y="1404"/>
                    </a:lnTo>
                    <a:lnTo>
                      <a:pt x="9317" y="1422"/>
                    </a:lnTo>
                    <a:lnTo>
                      <a:pt x="9280" y="1422"/>
                    </a:lnTo>
                    <a:lnTo>
                      <a:pt x="9280" y="1404"/>
                    </a:lnTo>
                    <a:lnTo>
                      <a:pt x="9243" y="1385"/>
                    </a:lnTo>
                    <a:lnTo>
                      <a:pt x="8947" y="1311"/>
                    </a:lnTo>
                    <a:cubicBezTo>
                      <a:pt x="8725" y="1237"/>
                      <a:pt x="8503" y="1200"/>
                      <a:pt x="8282" y="1126"/>
                    </a:cubicBezTo>
                    <a:cubicBezTo>
                      <a:pt x="7875" y="1016"/>
                      <a:pt x="7505" y="868"/>
                      <a:pt x="7098" y="757"/>
                    </a:cubicBezTo>
                    <a:cubicBezTo>
                      <a:pt x="6655" y="646"/>
                      <a:pt x="6248" y="498"/>
                      <a:pt x="5804" y="387"/>
                    </a:cubicBezTo>
                    <a:cubicBezTo>
                      <a:pt x="5583" y="313"/>
                      <a:pt x="5361" y="276"/>
                      <a:pt x="5139" y="202"/>
                    </a:cubicBezTo>
                    <a:cubicBezTo>
                      <a:pt x="5028" y="202"/>
                      <a:pt x="4917" y="165"/>
                      <a:pt x="4806" y="128"/>
                    </a:cubicBezTo>
                    <a:lnTo>
                      <a:pt x="4695" y="128"/>
                    </a:lnTo>
                    <a:lnTo>
                      <a:pt x="4621" y="91"/>
                    </a:lnTo>
                    <a:lnTo>
                      <a:pt x="4474" y="91"/>
                    </a:lnTo>
                    <a:cubicBezTo>
                      <a:pt x="4289" y="54"/>
                      <a:pt x="4067" y="17"/>
                      <a:pt x="3808" y="17"/>
                    </a:cubicBezTo>
                    <a:cubicBezTo>
                      <a:pt x="3660" y="17"/>
                      <a:pt x="3512" y="1"/>
                      <a:pt x="33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13"/>
              <p:cNvSpPr/>
              <p:nvPr/>
            </p:nvSpPr>
            <p:spPr>
              <a:xfrm>
                <a:off x="3748800" y="3253200"/>
                <a:ext cx="72125" cy="336450"/>
              </a:xfrm>
              <a:custGeom>
                <a:avLst/>
                <a:gdLst/>
                <a:ahLst/>
                <a:cxnLst/>
                <a:rect l="l" t="t" r="r" b="b"/>
                <a:pathLst>
                  <a:path w="2885" h="13458" extrusionOk="0">
                    <a:moveTo>
                      <a:pt x="1480" y="0"/>
                    </a:moveTo>
                    <a:cubicBezTo>
                      <a:pt x="1480" y="0"/>
                      <a:pt x="1443" y="37"/>
                      <a:pt x="1332" y="111"/>
                    </a:cubicBezTo>
                    <a:cubicBezTo>
                      <a:pt x="1258" y="185"/>
                      <a:pt x="1147" y="259"/>
                      <a:pt x="999" y="444"/>
                    </a:cubicBezTo>
                    <a:cubicBezTo>
                      <a:pt x="888" y="592"/>
                      <a:pt x="666" y="777"/>
                      <a:pt x="556" y="1073"/>
                    </a:cubicBezTo>
                    <a:cubicBezTo>
                      <a:pt x="482" y="1183"/>
                      <a:pt x="408" y="1331"/>
                      <a:pt x="334" y="1479"/>
                    </a:cubicBezTo>
                    <a:cubicBezTo>
                      <a:pt x="297" y="1627"/>
                      <a:pt x="260" y="1812"/>
                      <a:pt x="186" y="1997"/>
                    </a:cubicBezTo>
                    <a:cubicBezTo>
                      <a:pt x="112" y="2330"/>
                      <a:pt x="38" y="2736"/>
                      <a:pt x="1" y="3180"/>
                    </a:cubicBezTo>
                    <a:cubicBezTo>
                      <a:pt x="1" y="3365"/>
                      <a:pt x="1" y="3587"/>
                      <a:pt x="38" y="3808"/>
                    </a:cubicBezTo>
                    <a:cubicBezTo>
                      <a:pt x="38" y="4067"/>
                      <a:pt x="75" y="4252"/>
                      <a:pt x="75" y="4474"/>
                    </a:cubicBezTo>
                    <a:lnTo>
                      <a:pt x="112" y="4622"/>
                    </a:lnTo>
                    <a:lnTo>
                      <a:pt x="112" y="4696"/>
                    </a:lnTo>
                    <a:lnTo>
                      <a:pt x="149" y="4807"/>
                    </a:lnTo>
                    <a:cubicBezTo>
                      <a:pt x="149" y="4917"/>
                      <a:pt x="186" y="5028"/>
                      <a:pt x="223" y="5139"/>
                    </a:cubicBezTo>
                    <a:cubicBezTo>
                      <a:pt x="260" y="5361"/>
                      <a:pt x="334" y="5583"/>
                      <a:pt x="371" y="5805"/>
                    </a:cubicBezTo>
                    <a:cubicBezTo>
                      <a:pt x="482" y="6248"/>
                      <a:pt x="629" y="6655"/>
                      <a:pt x="777" y="7099"/>
                    </a:cubicBezTo>
                    <a:cubicBezTo>
                      <a:pt x="888" y="7505"/>
                      <a:pt x="1036" y="7875"/>
                      <a:pt x="1147" y="8282"/>
                    </a:cubicBezTo>
                    <a:cubicBezTo>
                      <a:pt x="1184" y="8504"/>
                      <a:pt x="1258" y="8725"/>
                      <a:pt x="1295" y="8910"/>
                    </a:cubicBezTo>
                    <a:lnTo>
                      <a:pt x="1406" y="9243"/>
                    </a:lnTo>
                    <a:lnTo>
                      <a:pt x="1406" y="9317"/>
                    </a:lnTo>
                    <a:lnTo>
                      <a:pt x="1406" y="9354"/>
                    </a:lnTo>
                    <a:lnTo>
                      <a:pt x="1443" y="9465"/>
                    </a:lnTo>
                    <a:cubicBezTo>
                      <a:pt x="1480" y="9650"/>
                      <a:pt x="1517" y="9835"/>
                      <a:pt x="1517" y="10019"/>
                    </a:cubicBezTo>
                    <a:cubicBezTo>
                      <a:pt x="1554" y="10204"/>
                      <a:pt x="1554" y="10389"/>
                      <a:pt x="1554" y="10537"/>
                    </a:cubicBezTo>
                    <a:cubicBezTo>
                      <a:pt x="1554" y="10907"/>
                      <a:pt x="1517" y="11239"/>
                      <a:pt x="1480" y="11535"/>
                    </a:cubicBezTo>
                    <a:cubicBezTo>
                      <a:pt x="1480" y="11683"/>
                      <a:pt x="1443" y="11831"/>
                      <a:pt x="1406" y="11979"/>
                    </a:cubicBezTo>
                    <a:cubicBezTo>
                      <a:pt x="1369" y="12090"/>
                      <a:pt x="1332" y="12238"/>
                      <a:pt x="1295" y="12349"/>
                    </a:cubicBezTo>
                    <a:cubicBezTo>
                      <a:pt x="1258" y="12460"/>
                      <a:pt x="1184" y="12570"/>
                      <a:pt x="1147" y="12681"/>
                    </a:cubicBezTo>
                    <a:cubicBezTo>
                      <a:pt x="1110" y="12755"/>
                      <a:pt x="1073" y="12866"/>
                      <a:pt x="1036" y="12940"/>
                    </a:cubicBezTo>
                    <a:cubicBezTo>
                      <a:pt x="777" y="13273"/>
                      <a:pt x="666" y="13458"/>
                      <a:pt x="666" y="13458"/>
                    </a:cubicBezTo>
                    <a:cubicBezTo>
                      <a:pt x="666" y="13458"/>
                      <a:pt x="703" y="13458"/>
                      <a:pt x="814" y="13421"/>
                    </a:cubicBezTo>
                    <a:cubicBezTo>
                      <a:pt x="925" y="13347"/>
                      <a:pt x="1073" y="13310"/>
                      <a:pt x="1221" y="13199"/>
                    </a:cubicBezTo>
                    <a:cubicBezTo>
                      <a:pt x="1369" y="13051"/>
                      <a:pt x="1628" y="12903"/>
                      <a:pt x="1813" y="12681"/>
                    </a:cubicBezTo>
                    <a:cubicBezTo>
                      <a:pt x="1923" y="12533"/>
                      <a:pt x="1997" y="12423"/>
                      <a:pt x="2108" y="12275"/>
                    </a:cubicBezTo>
                    <a:cubicBezTo>
                      <a:pt x="2219" y="12164"/>
                      <a:pt x="2293" y="11979"/>
                      <a:pt x="2367" y="11831"/>
                    </a:cubicBezTo>
                    <a:cubicBezTo>
                      <a:pt x="2515" y="11498"/>
                      <a:pt x="2663" y="11092"/>
                      <a:pt x="2737" y="10685"/>
                    </a:cubicBezTo>
                    <a:cubicBezTo>
                      <a:pt x="2811" y="10463"/>
                      <a:pt x="2811" y="10241"/>
                      <a:pt x="2848" y="10019"/>
                    </a:cubicBezTo>
                    <a:cubicBezTo>
                      <a:pt x="2885" y="9798"/>
                      <a:pt x="2848" y="9576"/>
                      <a:pt x="2848" y="9317"/>
                    </a:cubicBezTo>
                    <a:lnTo>
                      <a:pt x="2848" y="9169"/>
                    </a:lnTo>
                    <a:lnTo>
                      <a:pt x="2848" y="9095"/>
                    </a:lnTo>
                    <a:lnTo>
                      <a:pt x="2848" y="9069"/>
                    </a:lnTo>
                    <a:cubicBezTo>
                      <a:pt x="2848" y="9069"/>
                      <a:pt x="2848" y="9021"/>
                      <a:pt x="2848" y="9021"/>
                    </a:cubicBezTo>
                    <a:lnTo>
                      <a:pt x="2848" y="8947"/>
                    </a:lnTo>
                    <a:lnTo>
                      <a:pt x="2774" y="8615"/>
                    </a:lnTo>
                    <a:cubicBezTo>
                      <a:pt x="2737" y="8430"/>
                      <a:pt x="2700" y="8208"/>
                      <a:pt x="2663" y="7986"/>
                    </a:cubicBezTo>
                    <a:cubicBezTo>
                      <a:pt x="2589" y="7542"/>
                      <a:pt x="2441" y="7062"/>
                      <a:pt x="2293" y="6618"/>
                    </a:cubicBezTo>
                    <a:cubicBezTo>
                      <a:pt x="2145" y="6174"/>
                      <a:pt x="1997" y="5768"/>
                      <a:pt x="1886" y="5361"/>
                    </a:cubicBezTo>
                    <a:cubicBezTo>
                      <a:pt x="1739" y="4954"/>
                      <a:pt x="1591" y="4548"/>
                      <a:pt x="1480" y="4178"/>
                    </a:cubicBezTo>
                    <a:cubicBezTo>
                      <a:pt x="1443" y="3993"/>
                      <a:pt x="1369" y="3771"/>
                      <a:pt x="1332" y="3624"/>
                    </a:cubicBezTo>
                    <a:cubicBezTo>
                      <a:pt x="1295" y="3439"/>
                      <a:pt x="1258" y="3291"/>
                      <a:pt x="1221" y="3106"/>
                    </a:cubicBezTo>
                    <a:cubicBezTo>
                      <a:pt x="1147" y="2736"/>
                      <a:pt x="1147" y="2403"/>
                      <a:pt x="1110" y="2108"/>
                    </a:cubicBezTo>
                    <a:cubicBezTo>
                      <a:pt x="1110" y="1960"/>
                      <a:pt x="1110" y="1812"/>
                      <a:pt x="1110" y="1664"/>
                    </a:cubicBezTo>
                    <a:cubicBezTo>
                      <a:pt x="1110" y="1516"/>
                      <a:pt x="1147" y="1368"/>
                      <a:pt x="1147" y="1257"/>
                    </a:cubicBezTo>
                    <a:cubicBezTo>
                      <a:pt x="1184" y="999"/>
                      <a:pt x="1221" y="777"/>
                      <a:pt x="1258" y="592"/>
                    </a:cubicBezTo>
                    <a:cubicBezTo>
                      <a:pt x="1406" y="222"/>
                      <a:pt x="1480" y="0"/>
                      <a:pt x="14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13"/>
              <p:cNvSpPr/>
              <p:nvPr/>
            </p:nvSpPr>
            <p:spPr>
              <a:xfrm>
                <a:off x="3024175" y="2879800"/>
                <a:ext cx="726500" cy="733875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29355" extrusionOk="0">
                    <a:moveTo>
                      <a:pt x="24734" y="0"/>
                    </a:moveTo>
                    <a:cubicBezTo>
                      <a:pt x="23551" y="0"/>
                      <a:pt x="22368" y="0"/>
                      <a:pt x="21185" y="37"/>
                    </a:cubicBezTo>
                    <a:cubicBezTo>
                      <a:pt x="18856" y="74"/>
                      <a:pt x="16490" y="111"/>
                      <a:pt x="14124" y="185"/>
                    </a:cubicBezTo>
                    <a:cubicBezTo>
                      <a:pt x="12941" y="185"/>
                      <a:pt x="11758" y="222"/>
                      <a:pt x="10612" y="259"/>
                    </a:cubicBezTo>
                    <a:lnTo>
                      <a:pt x="7062" y="407"/>
                    </a:lnTo>
                    <a:lnTo>
                      <a:pt x="3550" y="555"/>
                    </a:lnTo>
                    <a:cubicBezTo>
                      <a:pt x="2367" y="629"/>
                      <a:pt x="1184" y="703"/>
                      <a:pt x="1" y="777"/>
                    </a:cubicBezTo>
                    <a:cubicBezTo>
                      <a:pt x="1184" y="888"/>
                      <a:pt x="2367" y="961"/>
                      <a:pt x="3550" y="998"/>
                    </a:cubicBezTo>
                    <a:lnTo>
                      <a:pt x="7062" y="1183"/>
                    </a:lnTo>
                    <a:lnTo>
                      <a:pt x="10612" y="1331"/>
                    </a:lnTo>
                    <a:cubicBezTo>
                      <a:pt x="11758" y="1368"/>
                      <a:pt x="12941" y="1368"/>
                      <a:pt x="14124" y="1405"/>
                    </a:cubicBezTo>
                    <a:cubicBezTo>
                      <a:pt x="16490" y="1479"/>
                      <a:pt x="18856" y="1516"/>
                      <a:pt x="21185" y="1553"/>
                    </a:cubicBezTo>
                    <a:cubicBezTo>
                      <a:pt x="21777" y="1571"/>
                      <a:pt x="22368" y="1571"/>
                      <a:pt x="22960" y="1571"/>
                    </a:cubicBezTo>
                    <a:cubicBezTo>
                      <a:pt x="23551" y="1571"/>
                      <a:pt x="24143" y="1571"/>
                      <a:pt x="24734" y="1590"/>
                    </a:cubicBezTo>
                    <a:lnTo>
                      <a:pt x="27437" y="1590"/>
                    </a:lnTo>
                    <a:lnTo>
                      <a:pt x="27470" y="7912"/>
                    </a:lnTo>
                    <a:cubicBezTo>
                      <a:pt x="27544" y="10315"/>
                      <a:pt x="27544" y="12681"/>
                      <a:pt x="27618" y="15084"/>
                    </a:cubicBezTo>
                    <a:lnTo>
                      <a:pt x="27729" y="18633"/>
                    </a:lnTo>
                    <a:lnTo>
                      <a:pt x="27840" y="22220"/>
                    </a:lnTo>
                    <a:lnTo>
                      <a:pt x="28025" y="25769"/>
                    </a:lnTo>
                    <a:cubicBezTo>
                      <a:pt x="28099" y="26952"/>
                      <a:pt x="28173" y="28172"/>
                      <a:pt x="28247" y="29355"/>
                    </a:cubicBezTo>
                    <a:cubicBezTo>
                      <a:pt x="28357" y="28172"/>
                      <a:pt x="28431" y="26952"/>
                      <a:pt x="28468" y="25769"/>
                    </a:cubicBezTo>
                    <a:lnTo>
                      <a:pt x="28653" y="22220"/>
                    </a:lnTo>
                    <a:lnTo>
                      <a:pt x="28801" y="18633"/>
                    </a:lnTo>
                    <a:lnTo>
                      <a:pt x="28875" y="15084"/>
                    </a:lnTo>
                    <a:cubicBezTo>
                      <a:pt x="28949" y="12681"/>
                      <a:pt x="28986" y="10315"/>
                      <a:pt x="29023" y="7912"/>
                    </a:cubicBezTo>
                    <a:lnTo>
                      <a:pt x="29060" y="777"/>
                    </a:lnTo>
                    <a:lnTo>
                      <a:pt x="2906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4" name="Google Shape;384;p13"/>
            <p:cNvGrpSpPr/>
            <p:nvPr/>
          </p:nvGrpSpPr>
          <p:grpSpPr>
            <a:xfrm flipH="1">
              <a:off x="400275" y="326748"/>
              <a:ext cx="806000" cy="808225"/>
              <a:chOff x="3024175" y="2805450"/>
              <a:chExt cx="806000" cy="808225"/>
            </a:xfrm>
          </p:grpSpPr>
          <p:sp>
            <p:nvSpPr>
              <p:cNvPr id="385" name="Google Shape;385;p13"/>
              <p:cNvSpPr/>
              <p:nvPr/>
            </p:nvSpPr>
            <p:spPr>
              <a:xfrm>
                <a:off x="3698900" y="2905725"/>
                <a:ext cx="131275" cy="3323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13295" extrusionOk="0">
                    <a:moveTo>
                      <a:pt x="3184" y="2048"/>
                    </a:moveTo>
                    <a:cubicBezTo>
                      <a:pt x="3182" y="2048"/>
                      <a:pt x="3180" y="2054"/>
                      <a:pt x="3180" y="2069"/>
                    </a:cubicBezTo>
                    <a:lnTo>
                      <a:pt x="3203" y="2092"/>
                    </a:lnTo>
                    <a:lnTo>
                      <a:pt x="3203" y="2092"/>
                    </a:lnTo>
                    <a:cubicBezTo>
                      <a:pt x="3196" y="2069"/>
                      <a:pt x="3188" y="2048"/>
                      <a:pt x="3184" y="2048"/>
                    </a:cubicBezTo>
                    <a:close/>
                    <a:moveTo>
                      <a:pt x="3203" y="2092"/>
                    </a:moveTo>
                    <a:lnTo>
                      <a:pt x="3203" y="2092"/>
                    </a:lnTo>
                    <a:cubicBezTo>
                      <a:pt x="3210" y="2116"/>
                      <a:pt x="3217" y="2143"/>
                      <a:pt x="3217" y="2143"/>
                    </a:cubicBezTo>
                    <a:lnTo>
                      <a:pt x="3217" y="2106"/>
                    </a:lnTo>
                    <a:lnTo>
                      <a:pt x="3203" y="2092"/>
                    </a:lnTo>
                    <a:close/>
                    <a:moveTo>
                      <a:pt x="2342" y="1"/>
                    </a:moveTo>
                    <a:cubicBezTo>
                      <a:pt x="2126" y="1"/>
                      <a:pt x="1912" y="26"/>
                      <a:pt x="1701" y="72"/>
                    </a:cubicBezTo>
                    <a:cubicBezTo>
                      <a:pt x="1405" y="183"/>
                      <a:pt x="1147" y="294"/>
                      <a:pt x="888" y="553"/>
                    </a:cubicBezTo>
                    <a:cubicBezTo>
                      <a:pt x="666" y="738"/>
                      <a:pt x="555" y="997"/>
                      <a:pt x="444" y="1218"/>
                    </a:cubicBezTo>
                    <a:cubicBezTo>
                      <a:pt x="259" y="1662"/>
                      <a:pt x="296" y="2069"/>
                      <a:pt x="370" y="2365"/>
                    </a:cubicBezTo>
                    <a:cubicBezTo>
                      <a:pt x="407" y="2660"/>
                      <a:pt x="518" y="2882"/>
                      <a:pt x="555" y="3030"/>
                    </a:cubicBezTo>
                    <a:cubicBezTo>
                      <a:pt x="629" y="3178"/>
                      <a:pt x="666" y="3252"/>
                      <a:pt x="666" y="3252"/>
                    </a:cubicBezTo>
                    <a:cubicBezTo>
                      <a:pt x="666" y="3252"/>
                      <a:pt x="666" y="3141"/>
                      <a:pt x="666" y="2993"/>
                    </a:cubicBezTo>
                    <a:cubicBezTo>
                      <a:pt x="666" y="2845"/>
                      <a:pt x="703" y="2623"/>
                      <a:pt x="777" y="2365"/>
                    </a:cubicBezTo>
                    <a:cubicBezTo>
                      <a:pt x="814" y="2106"/>
                      <a:pt x="925" y="1810"/>
                      <a:pt x="1147" y="1588"/>
                    </a:cubicBezTo>
                    <a:cubicBezTo>
                      <a:pt x="1221" y="1477"/>
                      <a:pt x="1332" y="1366"/>
                      <a:pt x="1516" y="1292"/>
                    </a:cubicBezTo>
                    <a:cubicBezTo>
                      <a:pt x="1553" y="1292"/>
                      <a:pt x="1627" y="1255"/>
                      <a:pt x="1701" y="1255"/>
                    </a:cubicBezTo>
                    <a:lnTo>
                      <a:pt x="1923" y="1255"/>
                    </a:lnTo>
                    <a:cubicBezTo>
                      <a:pt x="2219" y="1255"/>
                      <a:pt x="2589" y="1403"/>
                      <a:pt x="2884" y="1662"/>
                    </a:cubicBezTo>
                    <a:cubicBezTo>
                      <a:pt x="2995" y="1773"/>
                      <a:pt x="3143" y="1921"/>
                      <a:pt x="3180" y="2032"/>
                    </a:cubicBezTo>
                    <a:lnTo>
                      <a:pt x="3217" y="2106"/>
                    </a:lnTo>
                    <a:lnTo>
                      <a:pt x="3291" y="2328"/>
                    </a:lnTo>
                    <a:cubicBezTo>
                      <a:pt x="3291" y="2365"/>
                      <a:pt x="3328" y="2475"/>
                      <a:pt x="3328" y="2512"/>
                    </a:cubicBezTo>
                    <a:cubicBezTo>
                      <a:pt x="3328" y="2549"/>
                      <a:pt x="3328" y="2586"/>
                      <a:pt x="3328" y="2623"/>
                    </a:cubicBezTo>
                    <a:cubicBezTo>
                      <a:pt x="3328" y="2697"/>
                      <a:pt x="3328" y="2808"/>
                      <a:pt x="3328" y="2919"/>
                    </a:cubicBezTo>
                    <a:cubicBezTo>
                      <a:pt x="3365" y="2993"/>
                      <a:pt x="3328" y="3104"/>
                      <a:pt x="3328" y="3215"/>
                    </a:cubicBezTo>
                    <a:cubicBezTo>
                      <a:pt x="3291" y="3474"/>
                      <a:pt x="3217" y="3695"/>
                      <a:pt x="3143" y="3917"/>
                    </a:cubicBezTo>
                    <a:cubicBezTo>
                      <a:pt x="3032" y="4176"/>
                      <a:pt x="2921" y="4398"/>
                      <a:pt x="2810" y="4620"/>
                    </a:cubicBezTo>
                    <a:lnTo>
                      <a:pt x="2773" y="4657"/>
                    </a:lnTo>
                    <a:lnTo>
                      <a:pt x="2736" y="4768"/>
                    </a:lnTo>
                    <a:lnTo>
                      <a:pt x="2589" y="4989"/>
                    </a:lnTo>
                    <a:lnTo>
                      <a:pt x="2330" y="5396"/>
                    </a:lnTo>
                    <a:lnTo>
                      <a:pt x="1849" y="6099"/>
                    </a:lnTo>
                    <a:cubicBezTo>
                      <a:pt x="1627" y="6357"/>
                      <a:pt x="1442" y="6616"/>
                      <a:pt x="1258" y="6875"/>
                    </a:cubicBezTo>
                    <a:lnTo>
                      <a:pt x="999" y="7319"/>
                    </a:lnTo>
                    <a:lnTo>
                      <a:pt x="888" y="7540"/>
                    </a:lnTo>
                    <a:lnTo>
                      <a:pt x="814" y="7651"/>
                    </a:lnTo>
                    <a:lnTo>
                      <a:pt x="777" y="7688"/>
                    </a:lnTo>
                    <a:lnTo>
                      <a:pt x="740" y="7725"/>
                    </a:lnTo>
                    <a:lnTo>
                      <a:pt x="740" y="7799"/>
                    </a:lnTo>
                    <a:cubicBezTo>
                      <a:pt x="666" y="7947"/>
                      <a:pt x="592" y="8058"/>
                      <a:pt x="518" y="8243"/>
                    </a:cubicBezTo>
                    <a:cubicBezTo>
                      <a:pt x="444" y="8391"/>
                      <a:pt x="370" y="8576"/>
                      <a:pt x="333" y="8760"/>
                    </a:cubicBezTo>
                    <a:cubicBezTo>
                      <a:pt x="111" y="9426"/>
                      <a:pt x="1" y="10128"/>
                      <a:pt x="111" y="10831"/>
                    </a:cubicBezTo>
                    <a:cubicBezTo>
                      <a:pt x="148" y="10979"/>
                      <a:pt x="185" y="11164"/>
                      <a:pt x="222" y="11311"/>
                    </a:cubicBezTo>
                    <a:cubicBezTo>
                      <a:pt x="259" y="11496"/>
                      <a:pt x="333" y="11644"/>
                      <a:pt x="407" y="11792"/>
                    </a:cubicBezTo>
                    <a:lnTo>
                      <a:pt x="481" y="11940"/>
                    </a:lnTo>
                    <a:lnTo>
                      <a:pt x="518" y="12014"/>
                    </a:lnTo>
                    <a:cubicBezTo>
                      <a:pt x="555" y="12088"/>
                      <a:pt x="592" y="12125"/>
                      <a:pt x="666" y="12199"/>
                    </a:cubicBezTo>
                    <a:cubicBezTo>
                      <a:pt x="777" y="12347"/>
                      <a:pt x="888" y="12494"/>
                      <a:pt x="999" y="12568"/>
                    </a:cubicBezTo>
                    <a:cubicBezTo>
                      <a:pt x="1442" y="13012"/>
                      <a:pt x="1960" y="13197"/>
                      <a:pt x="2404" y="13271"/>
                    </a:cubicBezTo>
                    <a:cubicBezTo>
                      <a:pt x="2509" y="13287"/>
                      <a:pt x="2611" y="13294"/>
                      <a:pt x="2709" y="13294"/>
                    </a:cubicBezTo>
                    <a:cubicBezTo>
                      <a:pt x="3057" y="13294"/>
                      <a:pt x="3356" y="13201"/>
                      <a:pt x="3587" y="13086"/>
                    </a:cubicBezTo>
                    <a:cubicBezTo>
                      <a:pt x="3735" y="13012"/>
                      <a:pt x="3846" y="12938"/>
                      <a:pt x="3919" y="12827"/>
                    </a:cubicBezTo>
                    <a:cubicBezTo>
                      <a:pt x="3956" y="12790"/>
                      <a:pt x="3993" y="12753"/>
                      <a:pt x="4030" y="12716"/>
                    </a:cubicBezTo>
                    <a:cubicBezTo>
                      <a:pt x="4067" y="12679"/>
                      <a:pt x="4067" y="12679"/>
                      <a:pt x="4104" y="12642"/>
                    </a:cubicBezTo>
                    <a:cubicBezTo>
                      <a:pt x="4104" y="12642"/>
                      <a:pt x="4104" y="12605"/>
                      <a:pt x="4104" y="12568"/>
                    </a:cubicBezTo>
                    <a:cubicBezTo>
                      <a:pt x="4104" y="12421"/>
                      <a:pt x="4030" y="12421"/>
                      <a:pt x="3993" y="12421"/>
                    </a:cubicBezTo>
                    <a:lnTo>
                      <a:pt x="3956" y="12421"/>
                    </a:lnTo>
                    <a:cubicBezTo>
                      <a:pt x="3993" y="12458"/>
                      <a:pt x="4030" y="12531"/>
                      <a:pt x="3993" y="12531"/>
                    </a:cubicBezTo>
                    <a:cubicBezTo>
                      <a:pt x="3993" y="12531"/>
                      <a:pt x="3993" y="12531"/>
                      <a:pt x="3956" y="12568"/>
                    </a:cubicBezTo>
                    <a:cubicBezTo>
                      <a:pt x="3969" y="12556"/>
                      <a:pt x="3973" y="12552"/>
                      <a:pt x="3972" y="12552"/>
                    </a:cubicBezTo>
                    <a:lnTo>
                      <a:pt x="3972" y="12552"/>
                    </a:lnTo>
                    <a:cubicBezTo>
                      <a:pt x="3969" y="12552"/>
                      <a:pt x="3944" y="12568"/>
                      <a:pt x="3919" y="12568"/>
                    </a:cubicBezTo>
                    <a:cubicBezTo>
                      <a:pt x="3882" y="12605"/>
                      <a:pt x="3846" y="12605"/>
                      <a:pt x="3809" y="12642"/>
                    </a:cubicBezTo>
                    <a:cubicBezTo>
                      <a:pt x="3698" y="12642"/>
                      <a:pt x="3587" y="12679"/>
                      <a:pt x="3476" y="12679"/>
                    </a:cubicBezTo>
                    <a:cubicBezTo>
                      <a:pt x="3431" y="12686"/>
                      <a:pt x="3386" y="12689"/>
                      <a:pt x="3340" y="12689"/>
                    </a:cubicBezTo>
                    <a:cubicBezTo>
                      <a:pt x="3116" y="12689"/>
                      <a:pt x="2871" y="12617"/>
                      <a:pt x="2625" y="12494"/>
                    </a:cubicBezTo>
                    <a:cubicBezTo>
                      <a:pt x="2330" y="12347"/>
                      <a:pt x="2071" y="12088"/>
                      <a:pt x="1886" y="11792"/>
                    </a:cubicBezTo>
                    <a:lnTo>
                      <a:pt x="1812" y="11681"/>
                    </a:lnTo>
                    <a:cubicBezTo>
                      <a:pt x="1812" y="11644"/>
                      <a:pt x="1775" y="11607"/>
                      <a:pt x="1775" y="11570"/>
                    </a:cubicBezTo>
                    <a:cubicBezTo>
                      <a:pt x="1775" y="11570"/>
                      <a:pt x="1738" y="11496"/>
                      <a:pt x="1738" y="11422"/>
                    </a:cubicBezTo>
                    <a:lnTo>
                      <a:pt x="1701" y="11348"/>
                    </a:lnTo>
                    <a:lnTo>
                      <a:pt x="1701" y="11348"/>
                    </a:lnTo>
                    <a:cubicBezTo>
                      <a:pt x="1702" y="11350"/>
                      <a:pt x="1725" y="11396"/>
                      <a:pt x="1715" y="11396"/>
                    </a:cubicBezTo>
                    <a:cubicBezTo>
                      <a:pt x="1713" y="11396"/>
                      <a:pt x="1709" y="11393"/>
                      <a:pt x="1701" y="11385"/>
                    </a:cubicBezTo>
                    <a:lnTo>
                      <a:pt x="1701" y="11348"/>
                    </a:lnTo>
                    <a:lnTo>
                      <a:pt x="1701" y="11311"/>
                    </a:lnTo>
                    <a:cubicBezTo>
                      <a:pt x="1701" y="11201"/>
                      <a:pt x="1664" y="11127"/>
                      <a:pt x="1664" y="11016"/>
                    </a:cubicBezTo>
                    <a:cubicBezTo>
                      <a:pt x="1664" y="10905"/>
                      <a:pt x="1664" y="10831"/>
                      <a:pt x="1664" y="10720"/>
                    </a:cubicBezTo>
                    <a:cubicBezTo>
                      <a:pt x="1664" y="10313"/>
                      <a:pt x="1812" y="9870"/>
                      <a:pt x="2034" y="9389"/>
                    </a:cubicBezTo>
                    <a:cubicBezTo>
                      <a:pt x="2071" y="9278"/>
                      <a:pt x="2145" y="9204"/>
                      <a:pt x="2182" y="9093"/>
                    </a:cubicBezTo>
                    <a:cubicBezTo>
                      <a:pt x="2256" y="8982"/>
                      <a:pt x="2330" y="8834"/>
                      <a:pt x="2404" y="8723"/>
                    </a:cubicBezTo>
                    <a:lnTo>
                      <a:pt x="2441" y="8650"/>
                    </a:lnTo>
                    <a:cubicBezTo>
                      <a:pt x="2441" y="8650"/>
                      <a:pt x="2450" y="8640"/>
                      <a:pt x="2455" y="8640"/>
                    </a:cubicBezTo>
                    <a:cubicBezTo>
                      <a:pt x="2459" y="8640"/>
                      <a:pt x="2459" y="8650"/>
                      <a:pt x="2441" y="8687"/>
                    </a:cubicBezTo>
                    <a:lnTo>
                      <a:pt x="2478" y="8650"/>
                    </a:lnTo>
                    <a:lnTo>
                      <a:pt x="2515" y="8576"/>
                    </a:lnTo>
                    <a:lnTo>
                      <a:pt x="2662" y="8391"/>
                    </a:lnTo>
                    <a:lnTo>
                      <a:pt x="2884" y="8058"/>
                    </a:lnTo>
                    <a:cubicBezTo>
                      <a:pt x="3069" y="7799"/>
                      <a:pt x="3291" y="7540"/>
                      <a:pt x="3476" y="7319"/>
                    </a:cubicBezTo>
                    <a:cubicBezTo>
                      <a:pt x="3661" y="7023"/>
                      <a:pt x="3882" y="6727"/>
                      <a:pt x="4067" y="6468"/>
                    </a:cubicBezTo>
                    <a:lnTo>
                      <a:pt x="4326" y="6062"/>
                    </a:lnTo>
                    <a:lnTo>
                      <a:pt x="4474" y="5840"/>
                    </a:lnTo>
                    <a:lnTo>
                      <a:pt x="4511" y="5729"/>
                    </a:lnTo>
                    <a:lnTo>
                      <a:pt x="4548" y="5692"/>
                    </a:lnTo>
                    <a:lnTo>
                      <a:pt x="4585" y="5655"/>
                    </a:lnTo>
                    <a:lnTo>
                      <a:pt x="4622" y="5581"/>
                    </a:lnTo>
                    <a:cubicBezTo>
                      <a:pt x="4770" y="5248"/>
                      <a:pt x="4918" y="4879"/>
                      <a:pt x="5029" y="4546"/>
                    </a:cubicBezTo>
                    <a:cubicBezTo>
                      <a:pt x="5140" y="4176"/>
                      <a:pt x="5213" y="3769"/>
                      <a:pt x="5213" y="3400"/>
                    </a:cubicBezTo>
                    <a:cubicBezTo>
                      <a:pt x="5213" y="3215"/>
                      <a:pt x="5250" y="2993"/>
                      <a:pt x="5213" y="2808"/>
                    </a:cubicBezTo>
                    <a:cubicBezTo>
                      <a:pt x="5176" y="2623"/>
                      <a:pt x="5176" y="2401"/>
                      <a:pt x="5103" y="2180"/>
                    </a:cubicBezTo>
                    <a:lnTo>
                      <a:pt x="4992" y="1847"/>
                    </a:lnTo>
                    <a:cubicBezTo>
                      <a:pt x="4955" y="1736"/>
                      <a:pt x="4918" y="1699"/>
                      <a:pt x="4918" y="1625"/>
                    </a:cubicBezTo>
                    <a:lnTo>
                      <a:pt x="4807" y="1440"/>
                    </a:lnTo>
                    <a:lnTo>
                      <a:pt x="4733" y="1329"/>
                    </a:lnTo>
                    <a:lnTo>
                      <a:pt x="4696" y="1255"/>
                    </a:lnTo>
                    <a:lnTo>
                      <a:pt x="4622" y="1108"/>
                    </a:lnTo>
                    <a:cubicBezTo>
                      <a:pt x="4363" y="775"/>
                      <a:pt x="4030" y="516"/>
                      <a:pt x="3735" y="368"/>
                    </a:cubicBezTo>
                    <a:cubicBezTo>
                      <a:pt x="3280" y="115"/>
                      <a:pt x="2808" y="1"/>
                      <a:pt x="23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13"/>
              <p:cNvSpPr/>
              <p:nvPr/>
            </p:nvSpPr>
            <p:spPr>
              <a:xfrm>
                <a:off x="3400375" y="2805450"/>
                <a:ext cx="335525" cy="129075"/>
              </a:xfrm>
              <a:custGeom>
                <a:avLst/>
                <a:gdLst/>
                <a:ahLst/>
                <a:cxnLst/>
                <a:rect l="l" t="t" r="r" b="b"/>
                <a:pathLst>
                  <a:path w="13421" h="5163" extrusionOk="0">
                    <a:moveTo>
                      <a:pt x="11202" y="2013"/>
                    </a:moveTo>
                    <a:cubicBezTo>
                      <a:pt x="11186" y="2013"/>
                      <a:pt x="11206" y="2027"/>
                      <a:pt x="11230" y="2040"/>
                    </a:cubicBezTo>
                    <a:lnTo>
                      <a:pt x="11230" y="2040"/>
                    </a:lnTo>
                    <a:lnTo>
                      <a:pt x="11202" y="2013"/>
                    </a:lnTo>
                    <a:close/>
                    <a:moveTo>
                      <a:pt x="11230" y="2040"/>
                    </a:moveTo>
                    <a:lnTo>
                      <a:pt x="11239" y="2050"/>
                    </a:lnTo>
                    <a:lnTo>
                      <a:pt x="11249" y="2050"/>
                    </a:lnTo>
                    <a:cubicBezTo>
                      <a:pt x="11242" y="2047"/>
                      <a:pt x="11236" y="2044"/>
                      <a:pt x="11230" y="2040"/>
                    </a:cubicBezTo>
                    <a:close/>
                    <a:moveTo>
                      <a:pt x="10326" y="0"/>
                    </a:moveTo>
                    <a:cubicBezTo>
                      <a:pt x="10192" y="0"/>
                      <a:pt x="10068" y="17"/>
                      <a:pt x="9945" y="17"/>
                    </a:cubicBezTo>
                    <a:cubicBezTo>
                      <a:pt x="9538" y="17"/>
                      <a:pt x="9169" y="90"/>
                      <a:pt x="8799" y="201"/>
                    </a:cubicBezTo>
                    <a:cubicBezTo>
                      <a:pt x="8429" y="312"/>
                      <a:pt x="8097" y="460"/>
                      <a:pt x="7727" y="645"/>
                    </a:cubicBezTo>
                    <a:lnTo>
                      <a:pt x="7690" y="645"/>
                    </a:lnTo>
                    <a:lnTo>
                      <a:pt x="7653" y="682"/>
                    </a:lnTo>
                    <a:lnTo>
                      <a:pt x="7579" y="719"/>
                    </a:lnTo>
                    <a:lnTo>
                      <a:pt x="7468" y="793"/>
                    </a:lnTo>
                    <a:lnTo>
                      <a:pt x="7283" y="904"/>
                    </a:lnTo>
                    <a:lnTo>
                      <a:pt x="6877" y="1163"/>
                    </a:lnTo>
                    <a:cubicBezTo>
                      <a:pt x="6581" y="1348"/>
                      <a:pt x="6285" y="1569"/>
                      <a:pt x="6026" y="1754"/>
                    </a:cubicBezTo>
                    <a:cubicBezTo>
                      <a:pt x="5767" y="1976"/>
                      <a:pt x="5546" y="2161"/>
                      <a:pt x="5287" y="2346"/>
                    </a:cubicBezTo>
                    <a:lnTo>
                      <a:pt x="4917" y="2568"/>
                    </a:lnTo>
                    <a:lnTo>
                      <a:pt x="4769" y="2715"/>
                    </a:lnTo>
                    <a:lnTo>
                      <a:pt x="4695" y="2789"/>
                    </a:lnTo>
                    <a:lnTo>
                      <a:pt x="4658" y="2789"/>
                    </a:lnTo>
                    <a:lnTo>
                      <a:pt x="4621" y="2826"/>
                    </a:lnTo>
                    <a:cubicBezTo>
                      <a:pt x="4473" y="2900"/>
                      <a:pt x="4326" y="3011"/>
                      <a:pt x="4252" y="3048"/>
                    </a:cubicBezTo>
                    <a:cubicBezTo>
                      <a:pt x="4141" y="3085"/>
                      <a:pt x="4030" y="3159"/>
                      <a:pt x="3919" y="3196"/>
                    </a:cubicBezTo>
                    <a:cubicBezTo>
                      <a:pt x="3475" y="3418"/>
                      <a:pt x="3032" y="3566"/>
                      <a:pt x="2625" y="3566"/>
                    </a:cubicBezTo>
                    <a:lnTo>
                      <a:pt x="2292" y="3566"/>
                    </a:lnTo>
                    <a:cubicBezTo>
                      <a:pt x="2218" y="3566"/>
                      <a:pt x="2107" y="3566"/>
                      <a:pt x="2033" y="3529"/>
                    </a:cubicBezTo>
                    <a:lnTo>
                      <a:pt x="1886" y="3529"/>
                    </a:lnTo>
                    <a:cubicBezTo>
                      <a:pt x="1849" y="3492"/>
                      <a:pt x="1775" y="3455"/>
                      <a:pt x="1738" y="3455"/>
                    </a:cubicBezTo>
                    <a:cubicBezTo>
                      <a:pt x="1701" y="3455"/>
                      <a:pt x="1701" y="3455"/>
                      <a:pt x="1664" y="3418"/>
                    </a:cubicBezTo>
                    <a:lnTo>
                      <a:pt x="1516" y="3344"/>
                    </a:lnTo>
                    <a:cubicBezTo>
                      <a:pt x="1220" y="3159"/>
                      <a:pt x="961" y="2900"/>
                      <a:pt x="813" y="2605"/>
                    </a:cubicBezTo>
                    <a:cubicBezTo>
                      <a:pt x="666" y="2309"/>
                      <a:pt x="629" y="2013"/>
                      <a:pt x="629" y="1791"/>
                    </a:cubicBezTo>
                    <a:cubicBezTo>
                      <a:pt x="629" y="1643"/>
                      <a:pt x="666" y="1532"/>
                      <a:pt x="702" y="1458"/>
                    </a:cubicBezTo>
                    <a:cubicBezTo>
                      <a:pt x="702" y="1384"/>
                      <a:pt x="739" y="1348"/>
                      <a:pt x="739" y="1311"/>
                    </a:cubicBezTo>
                    <a:cubicBezTo>
                      <a:pt x="739" y="1311"/>
                      <a:pt x="776" y="1274"/>
                      <a:pt x="776" y="1274"/>
                    </a:cubicBezTo>
                    <a:cubicBezTo>
                      <a:pt x="776" y="1237"/>
                      <a:pt x="776" y="1237"/>
                      <a:pt x="776" y="1237"/>
                    </a:cubicBezTo>
                    <a:cubicBezTo>
                      <a:pt x="787" y="1226"/>
                      <a:pt x="801" y="1221"/>
                      <a:pt x="816" y="1221"/>
                    </a:cubicBezTo>
                    <a:cubicBezTo>
                      <a:pt x="850" y="1221"/>
                      <a:pt x="887" y="1247"/>
                      <a:pt x="887" y="1274"/>
                    </a:cubicBezTo>
                    <a:cubicBezTo>
                      <a:pt x="924" y="1311"/>
                      <a:pt x="887" y="1311"/>
                      <a:pt x="887" y="1311"/>
                    </a:cubicBezTo>
                    <a:cubicBezTo>
                      <a:pt x="887" y="1311"/>
                      <a:pt x="924" y="1311"/>
                      <a:pt x="924" y="1274"/>
                    </a:cubicBezTo>
                    <a:cubicBezTo>
                      <a:pt x="924" y="1237"/>
                      <a:pt x="887" y="1126"/>
                      <a:pt x="776" y="1126"/>
                    </a:cubicBezTo>
                    <a:lnTo>
                      <a:pt x="666" y="1126"/>
                    </a:lnTo>
                    <a:cubicBezTo>
                      <a:pt x="666" y="1163"/>
                      <a:pt x="629" y="1163"/>
                      <a:pt x="629" y="1200"/>
                    </a:cubicBezTo>
                    <a:cubicBezTo>
                      <a:pt x="555" y="1237"/>
                      <a:pt x="518" y="1274"/>
                      <a:pt x="481" y="1311"/>
                    </a:cubicBezTo>
                    <a:cubicBezTo>
                      <a:pt x="407" y="1384"/>
                      <a:pt x="296" y="1495"/>
                      <a:pt x="259" y="1643"/>
                    </a:cubicBezTo>
                    <a:cubicBezTo>
                      <a:pt x="111" y="1939"/>
                      <a:pt x="0" y="2346"/>
                      <a:pt x="74" y="2826"/>
                    </a:cubicBezTo>
                    <a:cubicBezTo>
                      <a:pt x="148" y="3270"/>
                      <a:pt x="333" y="3788"/>
                      <a:pt x="739" y="4268"/>
                    </a:cubicBezTo>
                    <a:cubicBezTo>
                      <a:pt x="850" y="4379"/>
                      <a:pt x="961" y="4490"/>
                      <a:pt x="1109" y="4601"/>
                    </a:cubicBezTo>
                    <a:cubicBezTo>
                      <a:pt x="1220" y="4638"/>
                      <a:pt x="1257" y="4675"/>
                      <a:pt x="1294" y="4712"/>
                    </a:cubicBezTo>
                    <a:lnTo>
                      <a:pt x="1405" y="4749"/>
                    </a:lnTo>
                    <a:lnTo>
                      <a:pt x="1553" y="4823"/>
                    </a:lnTo>
                    <a:cubicBezTo>
                      <a:pt x="1701" y="4897"/>
                      <a:pt x="1849" y="4971"/>
                      <a:pt x="1996" y="5008"/>
                    </a:cubicBezTo>
                    <a:cubicBezTo>
                      <a:pt x="2181" y="5045"/>
                      <a:pt x="2329" y="5082"/>
                      <a:pt x="2514" y="5119"/>
                    </a:cubicBezTo>
                    <a:cubicBezTo>
                      <a:pt x="2702" y="5148"/>
                      <a:pt x="2890" y="5162"/>
                      <a:pt x="3078" y="5162"/>
                    </a:cubicBezTo>
                    <a:cubicBezTo>
                      <a:pt x="3590" y="5162"/>
                      <a:pt x="4097" y="5059"/>
                      <a:pt x="4584" y="4897"/>
                    </a:cubicBezTo>
                    <a:cubicBezTo>
                      <a:pt x="4769" y="4860"/>
                      <a:pt x="4917" y="4786"/>
                      <a:pt x="5102" y="4712"/>
                    </a:cubicBezTo>
                    <a:cubicBezTo>
                      <a:pt x="5287" y="4638"/>
                      <a:pt x="5398" y="4564"/>
                      <a:pt x="5546" y="4490"/>
                    </a:cubicBezTo>
                    <a:lnTo>
                      <a:pt x="5583" y="4490"/>
                    </a:lnTo>
                    <a:lnTo>
                      <a:pt x="5657" y="4453"/>
                    </a:lnTo>
                    <a:lnTo>
                      <a:pt x="5657" y="4416"/>
                    </a:lnTo>
                    <a:lnTo>
                      <a:pt x="5767" y="4379"/>
                    </a:lnTo>
                    <a:lnTo>
                      <a:pt x="5989" y="4231"/>
                    </a:lnTo>
                    <a:lnTo>
                      <a:pt x="6433" y="3972"/>
                    </a:lnTo>
                    <a:cubicBezTo>
                      <a:pt x="6692" y="3788"/>
                      <a:pt x="6987" y="3603"/>
                      <a:pt x="7246" y="3418"/>
                    </a:cubicBezTo>
                    <a:lnTo>
                      <a:pt x="7949" y="2900"/>
                    </a:lnTo>
                    <a:lnTo>
                      <a:pt x="8355" y="2641"/>
                    </a:lnTo>
                    <a:lnTo>
                      <a:pt x="8540" y="2531"/>
                    </a:lnTo>
                    <a:lnTo>
                      <a:pt x="8651" y="2457"/>
                    </a:lnTo>
                    <a:lnTo>
                      <a:pt x="8651" y="2457"/>
                    </a:lnTo>
                    <a:cubicBezTo>
                      <a:pt x="8627" y="2469"/>
                      <a:pt x="8618" y="2473"/>
                      <a:pt x="8617" y="2473"/>
                    </a:cubicBezTo>
                    <a:cubicBezTo>
                      <a:pt x="8614" y="2473"/>
                      <a:pt x="8639" y="2457"/>
                      <a:pt x="8614" y="2457"/>
                    </a:cubicBezTo>
                    <a:lnTo>
                      <a:pt x="8651" y="2457"/>
                    </a:lnTo>
                    <a:lnTo>
                      <a:pt x="8688" y="2420"/>
                    </a:lnTo>
                    <a:cubicBezTo>
                      <a:pt x="8947" y="2309"/>
                      <a:pt x="9169" y="2198"/>
                      <a:pt x="9391" y="2124"/>
                    </a:cubicBezTo>
                    <a:cubicBezTo>
                      <a:pt x="9649" y="2013"/>
                      <a:pt x="9871" y="1976"/>
                      <a:pt x="10093" y="1939"/>
                    </a:cubicBezTo>
                    <a:cubicBezTo>
                      <a:pt x="10204" y="1902"/>
                      <a:pt x="10315" y="1902"/>
                      <a:pt x="10426" y="1902"/>
                    </a:cubicBezTo>
                    <a:lnTo>
                      <a:pt x="10832" y="1902"/>
                    </a:lnTo>
                    <a:cubicBezTo>
                      <a:pt x="10869" y="1902"/>
                      <a:pt x="10943" y="1939"/>
                      <a:pt x="11017" y="1976"/>
                    </a:cubicBezTo>
                    <a:lnTo>
                      <a:pt x="11202" y="2013"/>
                    </a:lnTo>
                    <a:lnTo>
                      <a:pt x="11239" y="2013"/>
                    </a:lnTo>
                    <a:lnTo>
                      <a:pt x="11276" y="2050"/>
                    </a:lnTo>
                    <a:lnTo>
                      <a:pt x="11249" y="2050"/>
                    </a:lnTo>
                    <a:cubicBezTo>
                      <a:pt x="11262" y="2056"/>
                      <a:pt x="11274" y="2060"/>
                      <a:pt x="11279" y="2060"/>
                    </a:cubicBezTo>
                    <a:cubicBezTo>
                      <a:pt x="11283" y="2060"/>
                      <a:pt x="11283" y="2057"/>
                      <a:pt x="11276" y="2050"/>
                    </a:cubicBezTo>
                    <a:lnTo>
                      <a:pt x="11276" y="2050"/>
                    </a:lnTo>
                    <a:cubicBezTo>
                      <a:pt x="11424" y="2124"/>
                      <a:pt x="11572" y="2235"/>
                      <a:pt x="11683" y="2346"/>
                    </a:cubicBezTo>
                    <a:cubicBezTo>
                      <a:pt x="11942" y="2641"/>
                      <a:pt x="12089" y="3011"/>
                      <a:pt x="12089" y="3307"/>
                    </a:cubicBezTo>
                    <a:cubicBezTo>
                      <a:pt x="12089" y="3381"/>
                      <a:pt x="12089" y="3455"/>
                      <a:pt x="12052" y="3529"/>
                    </a:cubicBezTo>
                    <a:cubicBezTo>
                      <a:pt x="12052" y="3603"/>
                      <a:pt x="12052" y="3677"/>
                      <a:pt x="12016" y="3714"/>
                    </a:cubicBezTo>
                    <a:cubicBezTo>
                      <a:pt x="11942" y="3898"/>
                      <a:pt x="11868" y="4009"/>
                      <a:pt x="11757" y="4120"/>
                    </a:cubicBezTo>
                    <a:cubicBezTo>
                      <a:pt x="11498" y="4305"/>
                      <a:pt x="11202" y="4416"/>
                      <a:pt x="10943" y="4490"/>
                    </a:cubicBezTo>
                    <a:cubicBezTo>
                      <a:pt x="10685" y="4527"/>
                      <a:pt x="10463" y="4564"/>
                      <a:pt x="10315" y="4564"/>
                    </a:cubicBezTo>
                    <a:lnTo>
                      <a:pt x="10093" y="4564"/>
                    </a:lnTo>
                    <a:cubicBezTo>
                      <a:pt x="10093" y="4564"/>
                      <a:pt x="10167" y="4601"/>
                      <a:pt x="10315" y="4675"/>
                    </a:cubicBezTo>
                    <a:cubicBezTo>
                      <a:pt x="10426" y="4749"/>
                      <a:pt x="10648" y="4823"/>
                      <a:pt x="10943" y="4897"/>
                    </a:cubicBezTo>
                    <a:cubicBezTo>
                      <a:pt x="11079" y="4912"/>
                      <a:pt x="11221" y="4927"/>
                      <a:pt x="11374" y="4927"/>
                    </a:cubicBezTo>
                    <a:cubicBezTo>
                      <a:pt x="11596" y="4927"/>
                      <a:pt x="11842" y="4895"/>
                      <a:pt x="12126" y="4786"/>
                    </a:cubicBezTo>
                    <a:cubicBezTo>
                      <a:pt x="12348" y="4712"/>
                      <a:pt x="12607" y="4564"/>
                      <a:pt x="12792" y="4379"/>
                    </a:cubicBezTo>
                    <a:cubicBezTo>
                      <a:pt x="13014" y="4120"/>
                      <a:pt x="13162" y="3825"/>
                      <a:pt x="13236" y="3529"/>
                    </a:cubicBezTo>
                    <a:cubicBezTo>
                      <a:pt x="13420" y="2863"/>
                      <a:pt x="13346" y="2161"/>
                      <a:pt x="12977" y="1532"/>
                    </a:cubicBezTo>
                    <a:cubicBezTo>
                      <a:pt x="12792" y="1200"/>
                      <a:pt x="12533" y="904"/>
                      <a:pt x="12200" y="645"/>
                    </a:cubicBezTo>
                    <a:lnTo>
                      <a:pt x="12052" y="534"/>
                    </a:lnTo>
                    <a:lnTo>
                      <a:pt x="12016" y="497"/>
                    </a:lnTo>
                    <a:lnTo>
                      <a:pt x="11868" y="423"/>
                    </a:lnTo>
                    <a:lnTo>
                      <a:pt x="11683" y="349"/>
                    </a:lnTo>
                    <a:cubicBezTo>
                      <a:pt x="11609" y="312"/>
                      <a:pt x="11572" y="275"/>
                      <a:pt x="11461" y="238"/>
                    </a:cubicBezTo>
                    <a:lnTo>
                      <a:pt x="11128" y="127"/>
                    </a:lnTo>
                    <a:cubicBezTo>
                      <a:pt x="10906" y="54"/>
                      <a:pt x="10722" y="54"/>
                      <a:pt x="10537" y="17"/>
                    </a:cubicBezTo>
                    <a:cubicBezTo>
                      <a:pt x="10463" y="4"/>
                      <a:pt x="10393" y="0"/>
                      <a:pt x="103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13"/>
              <p:cNvSpPr/>
              <p:nvPr/>
            </p:nvSpPr>
            <p:spPr>
              <a:xfrm>
                <a:off x="3727550" y="2833575"/>
                <a:ext cx="75825" cy="75825"/>
              </a:xfrm>
              <a:custGeom>
                <a:avLst/>
                <a:gdLst/>
                <a:ahLst/>
                <a:cxnLst/>
                <a:rect l="l" t="t" r="r" b="b"/>
                <a:pathLst>
                  <a:path w="3033" h="3033" extrusionOk="0">
                    <a:moveTo>
                      <a:pt x="3032" y="1"/>
                    </a:moveTo>
                    <a:lnTo>
                      <a:pt x="777" y="740"/>
                    </a:lnTo>
                    <a:lnTo>
                      <a:pt x="1" y="3032"/>
                    </a:lnTo>
                    <a:lnTo>
                      <a:pt x="2293" y="2256"/>
                    </a:lnTo>
                    <a:lnTo>
                      <a:pt x="303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13"/>
              <p:cNvSpPr/>
              <p:nvPr/>
            </p:nvSpPr>
            <p:spPr>
              <a:xfrm>
                <a:off x="3539925" y="2910300"/>
                <a:ext cx="185800" cy="185800"/>
              </a:xfrm>
              <a:custGeom>
                <a:avLst/>
                <a:gdLst/>
                <a:ahLst/>
                <a:cxnLst/>
                <a:rect l="l" t="t" r="r" b="b"/>
                <a:pathLst>
                  <a:path w="7432" h="7432" extrusionOk="0">
                    <a:moveTo>
                      <a:pt x="7358" y="0"/>
                    </a:moveTo>
                    <a:cubicBezTo>
                      <a:pt x="6493" y="643"/>
                      <a:pt x="4852" y="1682"/>
                      <a:pt x="2953" y="1682"/>
                    </a:cubicBezTo>
                    <a:cubicBezTo>
                      <a:pt x="2011" y="1682"/>
                      <a:pt x="1006" y="1426"/>
                      <a:pt x="1" y="740"/>
                    </a:cubicBezTo>
                    <a:lnTo>
                      <a:pt x="1" y="740"/>
                    </a:lnTo>
                    <a:cubicBezTo>
                      <a:pt x="1" y="740"/>
                      <a:pt x="766" y="3036"/>
                      <a:pt x="2967" y="3036"/>
                    </a:cubicBezTo>
                    <a:cubicBezTo>
                      <a:pt x="3280" y="3036"/>
                      <a:pt x="3621" y="2990"/>
                      <a:pt x="3993" y="2884"/>
                    </a:cubicBezTo>
                    <a:lnTo>
                      <a:pt x="3993" y="2884"/>
                    </a:lnTo>
                    <a:cubicBezTo>
                      <a:pt x="3990" y="2885"/>
                      <a:pt x="888" y="3773"/>
                      <a:pt x="851" y="6544"/>
                    </a:cubicBezTo>
                    <a:cubicBezTo>
                      <a:pt x="3644" y="6544"/>
                      <a:pt x="4537" y="3475"/>
                      <a:pt x="4548" y="3439"/>
                    </a:cubicBezTo>
                    <a:lnTo>
                      <a:pt x="4548" y="3439"/>
                    </a:lnTo>
                    <a:cubicBezTo>
                      <a:pt x="3698" y="6396"/>
                      <a:pt x="6692" y="7431"/>
                      <a:pt x="6692" y="7431"/>
                    </a:cubicBezTo>
                    <a:cubicBezTo>
                      <a:pt x="4622" y="4400"/>
                      <a:pt x="6470" y="1331"/>
                      <a:pt x="7432" y="74"/>
                    </a:cubicBezTo>
                    <a:lnTo>
                      <a:pt x="735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13"/>
              <p:cNvSpPr/>
              <p:nvPr/>
            </p:nvSpPr>
            <p:spPr>
              <a:xfrm>
                <a:off x="3051925" y="2813750"/>
                <a:ext cx="336450" cy="71625"/>
              </a:xfrm>
              <a:custGeom>
                <a:avLst/>
                <a:gdLst/>
                <a:ahLst/>
                <a:cxnLst/>
                <a:rect l="l" t="t" r="r" b="b"/>
                <a:pathLst>
                  <a:path w="13458" h="2865" extrusionOk="0">
                    <a:moveTo>
                      <a:pt x="9280" y="1385"/>
                    </a:moveTo>
                    <a:cubicBezTo>
                      <a:pt x="9263" y="1385"/>
                      <a:pt x="9269" y="1392"/>
                      <a:pt x="9280" y="1400"/>
                    </a:cubicBezTo>
                    <a:lnTo>
                      <a:pt x="9280" y="1400"/>
                    </a:lnTo>
                    <a:lnTo>
                      <a:pt x="9280" y="1385"/>
                    </a:lnTo>
                    <a:close/>
                    <a:moveTo>
                      <a:pt x="3375" y="1"/>
                    </a:moveTo>
                    <a:cubicBezTo>
                      <a:pt x="3307" y="1"/>
                      <a:pt x="3241" y="5"/>
                      <a:pt x="3180" y="17"/>
                    </a:cubicBezTo>
                    <a:cubicBezTo>
                      <a:pt x="2736" y="17"/>
                      <a:pt x="2366" y="91"/>
                      <a:pt x="1996" y="202"/>
                    </a:cubicBezTo>
                    <a:cubicBezTo>
                      <a:pt x="1812" y="239"/>
                      <a:pt x="1664" y="276"/>
                      <a:pt x="1479" y="350"/>
                    </a:cubicBezTo>
                    <a:cubicBezTo>
                      <a:pt x="1331" y="424"/>
                      <a:pt x="1183" y="498"/>
                      <a:pt x="1072" y="572"/>
                    </a:cubicBezTo>
                    <a:cubicBezTo>
                      <a:pt x="776" y="683"/>
                      <a:pt x="592" y="868"/>
                      <a:pt x="444" y="979"/>
                    </a:cubicBezTo>
                    <a:cubicBezTo>
                      <a:pt x="259" y="1126"/>
                      <a:pt x="185" y="1274"/>
                      <a:pt x="111" y="1348"/>
                    </a:cubicBezTo>
                    <a:cubicBezTo>
                      <a:pt x="37" y="1422"/>
                      <a:pt x="0" y="1459"/>
                      <a:pt x="0" y="1459"/>
                    </a:cubicBezTo>
                    <a:cubicBezTo>
                      <a:pt x="0" y="1459"/>
                      <a:pt x="222" y="1385"/>
                      <a:pt x="592" y="1274"/>
                    </a:cubicBezTo>
                    <a:cubicBezTo>
                      <a:pt x="776" y="1237"/>
                      <a:pt x="998" y="1163"/>
                      <a:pt x="1257" y="1126"/>
                    </a:cubicBezTo>
                    <a:cubicBezTo>
                      <a:pt x="1368" y="1126"/>
                      <a:pt x="1516" y="1126"/>
                      <a:pt x="1664" y="1089"/>
                    </a:cubicBezTo>
                    <a:cubicBezTo>
                      <a:pt x="1812" y="1126"/>
                      <a:pt x="1960" y="1126"/>
                      <a:pt x="2107" y="1126"/>
                    </a:cubicBezTo>
                    <a:cubicBezTo>
                      <a:pt x="2403" y="1126"/>
                      <a:pt x="2736" y="1163"/>
                      <a:pt x="3106" y="1237"/>
                    </a:cubicBezTo>
                    <a:cubicBezTo>
                      <a:pt x="3290" y="1237"/>
                      <a:pt x="3438" y="1311"/>
                      <a:pt x="3623" y="1348"/>
                    </a:cubicBezTo>
                    <a:cubicBezTo>
                      <a:pt x="3771" y="1385"/>
                      <a:pt x="3993" y="1422"/>
                      <a:pt x="4178" y="1496"/>
                    </a:cubicBezTo>
                    <a:cubicBezTo>
                      <a:pt x="4547" y="1570"/>
                      <a:pt x="4954" y="1755"/>
                      <a:pt x="5361" y="1866"/>
                    </a:cubicBezTo>
                    <a:cubicBezTo>
                      <a:pt x="5768" y="2014"/>
                      <a:pt x="6174" y="2162"/>
                      <a:pt x="6618" y="2309"/>
                    </a:cubicBezTo>
                    <a:cubicBezTo>
                      <a:pt x="7061" y="2420"/>
                      <a:pt x="7542" y="2568"/>
                      <a:pt x="7986" y="2679"/>
                    </a:cubicBezTo>
                    <a:cubicBezTo>
                      <a:pt x="8208" y="2716"/>
                      <a:pt x="8429" y="2753"/>
                      <a:pt x="8614" y="2790"/>
                    </a:cubicBezTo>
                    <a:lnTo>
                      <a:pt x="8947" y="2827"/>
                    </a:lnTo>
                    <a:lnTo>
                      <a:pt x="9021" y="2827"/>
                    </a:lnTo>
                    <a:cubicBezTo>
                      <a:pt x="9021" y="2827"/>
                      <a:pt x="9095" y="2864"/>
                      <a:pt x="9058" y="2864"/>
                    </a:cubicBezTo>
                    <a:lnTo>
                      <a:pt x="9354" y="2864"/>
                    </a:lnTo>
                    <a:cubicBezTo>
                      <a:pt x="9575" y="2864"/>
                      <a:pt x="9797" y="2864"/>
                      <a:pt x="10019" y="2827"/>
                    </a:cubicBezTo>
                    <a:cubicBezTo>
                      <a:pt x="10241" y="2827"/>
                      <a:pt x="10463" y="2790"/>
                      <a:pt x="10685" y="2753"/>
                    </a:cubicBezTo>
                    <a:cubicBezTo>
                      <a:pt x="11091" y="2679"/>
                      <a:pt x="11498" y="2531"/>
                      <a:pt x="11831" y="2383"/>
                    </a:cubicBezTo>
                    <a:cubicBezTo>
                      <a:pt x="11979" y="2273"/>
                      <a:pt x="12163" y="2199"/>
                      <a:pt x="12274" y="2125"/>
                    </a:cubicBezTo>
                    <a:cubicBezTo>
                      <a:pt x="12422" y="2014"/>
                      <a:pt x="12533" y="1903"/>
                      <a:pt x="12681" y="1829"/>
                    </a:cubicBezTo>
                    <a:cubicBezTo>
                      <a:pt x="12903" y="1644"/>
                      <a:pt x="13051" y="1385"/>
                      <a:pt x="13199" y="1237"/>
                    </a:cubicBezTo>
                    <a:cubicBezTo>
                      <a:pt x="13310" y="1052"/>
                      <a:pt x="13347" y="905"/>
                      <a:pt x="13420" y="831"/>
                    </a:cubicBezTo>
                    <a:cubicBezTo>
                      <a:pt x="13457" y="720"/>
                      <a:pt x="13457" y="646"/>
                      <a:pt x="13457" y="646"/>
                    </a:cubicBezTo>
                    <a:lnTo>
                      <a:pt x="13457" y="646"/>
                    </a:lnTo>
                    <a:cubicBezTo>
                      <a:pt x="13457" y="646"/>
                      <a:pt x="13273" y="794"/>
                      <a:pt x="12940" y="1016"/>
                    </a:cubicBezTo>
                    <a:cubicBezTo>
                      <a:pt x="12866" y="1052"/>
                      <a:pt x="12755" y="1126"/>
                      <a:pt x="12681" y="1163"/>
                    </a:cubicBezTo>
                    <a:cubicBezTo>
                      <a:pt x="12570" y="1200"/>
                      <a:pt x="12496" y="1274"/>
                      <a:pt x="12348" y="1274"/>
                    </a:cubicBezTo>
                    <a:cubicBezTo>
                      <a:pt x="12237" y="1311"/>
                      <a:pt x="12089" y="1385"/>
                      <a:pt x="11979" y="1422"/>
                    </a:cubicBezTo>
                    <a:cubicBezTo>
                      <a:pt x="11831" y="1422"/>
                      <a:pt x="11683" y="1459"/>
                      <a:pt x="11535" y="1496"/>
                    </a:cubicBezTo>
                    <a:cubicBezTo>
                      <a:pt x="11326" y="1522"/>
                      <a:pt x="11098" y="1548"/>
                      <a:pt x="10865" y="1548"/>
                    </a:cubicBezTo>
                    <a:cubicBezTo>
                      <a:pt x="10769" y="1548"/>
                      <a:pt x="10671" y="1544"/>
                      <a:pt x="10574" y="1533"/>
                    </a:cubicBezTo>
                    <a:cubicBezTo>
                      <a:pt x="10512" y="1545"/>
                      <a:pt x="10450" y="1550"/>
                      <a:pt x="10389" y="1550"/>
                    </a:cubicBezTo>
                    <a:cubicBezTo>
                      <a:pt x="10266" y="1550"/>
                      <a:pt x="10142" y="1533"/>
                      <a:pt x="10019" y="1533"/>
                    </a:cubicBezTo>
                    <a:cubicBezTo>
                      <a:pt x="9834" y="1496"/>
                      <a:pt x="9649" y="1459"/>
                      <a:pt x="9465" y="1422"/>
                    </a:cubicBezTo>
                    <a:lnTo>
                      <a:pt x="9317" y="1422"/>
                    </a:lnTo>
                    <a:cubicBezTo>
                      <a:pt x="9317" y="1422"/>
                      <a:pt x="9294" y="1411"/>
                      <a:pt x="9280" y="1400"/>
                    </a:cubicBezTo>
                    <a:lnTo>
                      <a:pt x="9280" y="1400"/>
                    </a:lnTo>
                    <a:lnTo>
                      <a:pt x="9280" y="1404"/>
                    </a:lnTo>
                    <a:lnTo>
                      <a:pt x="9317" y="1422"/>
                    </a:lnTo>
                    <a:lnTo>
                      <a:pt x="9280" y="1422"/>
                    </a:lnTo>
                    <a:lnTo>
                      <a:pt x="9280" y="1404"/>
                    </a:lnTo>
                    <a:lnTo>
                      <a:pt x="9243" y="1385"/>
                    </a:lnTo>
                    <a:lnTo>
                      <a:pt x="8947" y="1311"/>
                    </a:lnTo>
                    <a:cubicBezTo>
                      <a:pt x="8725" y="1237"/>
                      <a:pt x="8503" y="1200"/>
                      <a:pt x="8282" y="1126"/>
                    </a:cubicBezTo>
                    <a:cubicBezTo>
                      <a:pt x="7875" y="1016"/>
                      <a:pt x="7505" y="868"/>
                      <a:pt x="7098" y="757"/>
                    </a:cubicBezTo>
                    <a:cubicBezTo>
                      <a:pt x="6655" y="646"/>
                      <a:pt x="6248" y="498"/>
                      <a:pt x="5804" y="387"/>
                    </a:cubicBezTo>
                    <a:cubicBezTo>
                      <a:pt x="5583" y="313"/>
                      <a:pt x="5361" y="276"/>
                      <a:pt x="5139" y="202"/>
                    </a:cubicBezTo>
                    <a:cubicBezTo>
                      <a:pt x="5028" y="202"/>
                      <a:pt x="4917" y="165"/>
                      <a:pt x="4806" y="128"/>
                    </a:cubicBezTo>
                    <a:lnTo>
                      <a:pt x="4695" y="128"/>
                    </a:lnTo>
                    <a:lnTo>
                      <a:pt x="4621" y="91"/>
                    </a:lnTo>
                    <a:lnTo>
                      <a:pt x="4474" y="91"/>
                    </a:lnTo>
                    <a:cubicBezTo>
                      <a:pt x="4289" y="54"/>
                      <a:pt x="4067" y="17"/>
                      <a:pt x="3808" y="17"/>
                    </a:cubicBezTo>
                    <a:cubicBezTo>
                      <a:pt x="3660" y="17"/>
                      <a:pt x="3512" y="1"/>
                      <a:pt x="33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13"/>
              <p:cNvSpPr/>
              <p:nvPr/>
            </p:nvSpPr>
            <p:spPr>
              <a:xfrm>
                <a:off x="3748800" y="3253200"/>
                <a:ext cx="72125" cy="336450"/>
              </a:xfrm>
              <a:custGeom>
                <a:avLst/>
                <a:gdLst/>
                <a:ahLst/>
                <a:cxnLst/>
                <a:rect l="l" t="t" r="r" b="b"/>
                <a:pathLst>
                  <a:path w="2885" h="13458" extrusionOk="0">
                    <a:moveTo>
                      <a:pt x="1480" y="0"/>
                    </a:moveTo>
                    <a:cubicBezTo>
                      <a:pt x="1480" y="0"/>
                      <a:pt x="1443" y="37"/>
                      <a:pt x="1332" y="111"/>
                    </a:cubicBezTo>
                    <a:cubicBezTo>
                      <a:pt x="1258" y="185"/>
                      <a:pt x="1147" y="259"/>
                      <a:pt x="999" y="444"/>
                    </a:cubicBezTo>
                    <a:cubicBezTo>
                      <a:pt x="888" y="592"/>
                      <a:pt x="666" y="777"/>
                      <a:pt x="556" y="1073"/>
                    </a:cubicBezTo>
                    <a:cubicBezTo>
                      <a:pt x="482" y="1183"/>
                      <a:pt x="408" y="1331"/>
                      <a:pt x="334" y="1479"/>
                    </a:cubicBezTo>
                    <a:cubicBezTo>
                      <a:pt x="297" y="1627"/>
                      <a:pt x="260" y="1812"/>
                      <a:pt x="186" y="1997"/>
                    </a:cubicBezTo>
                    <a:cubicBezTo>
                      <a:pt x="112" y="2330"/>
                      <a:pt x="38" y="2736"/>
                      <a:pt x="1" y="3180"/>
                    </a:cubicBezTo>
                    <a:cubicBezTo>
                      <a:pt x="1" y="3365"/>
                      <a:pt x="1" y="3587"/>
                      <a:pt x="38" y="3808"/>
                    </a:cubicBezTo>
                    <a:cubicBezTo>
                      <a:pt x="38" y="4067"/>
                      <a:pt x="75" y="4252"/>
                      <a:pt x="75" y="4474"/>
                    </a:cubicBezTo>
                    <a:lnTo>
                      <a:pt x="112" y="4622"/>
                    </a:lnTo>
                    <a:lnTo>
                      <a:pt x="112" y="4696"/>
                    </a:lnTo>
                    <a:lnTo>
                      <a:pt x="149" y="4807"/>
                    </a:lnTo>
                    <a:cubicBezTo>
                      <a:pt x="149" y="4917"/>
                      <a:pt x="186" y="5028"/>
                      <a:pt x="223" y="5139"/>
                    </a:cubicBezTo>
                    <a:cubicBezTo>
                      <a:pt x="260" y="5361"/>
                      <a:pt x="334" y="5583"/>
                      <a:pt x="371" y="5805"/>
                    </a:cubicBezTo>
                    <a:cubicBezTo>
                      <a:pt x="482" y="6248"/>
                      <a:pt x="629" y="6655"/>
                      <a:pt x="777" y="7099"/>
                    </a:cubicBezTo>
                    <a:cubicBezTo>
                      <a:pt x="888" y="7505"/>
                      <a:pt x="1036" y="7875"/>
                      <a:pt x="1147" y="8282"/>
                    </a:cubicBezTo>
                    <a:cubicBezTo>
                      <a:pt x="1184" y="8504"/>
                      <a:pt x="1258" y="8725"/>
                      <a:pt x="1295" y="8910"/>
                    </a:cubicBezTo>
                    <a:lnTo>
                      <a:pt x="1406" y="9243"/>
                    </a:lnTo>
                    <a:lnTo>
                      <a:pt x="1406" y="9317"/>
                    </a:lnTo>
                    <a:lnTo>
                      <a:pt x="1406" y="9354"/>
                    </a:lnTo>
                    <a:lnTo>
                      <a:pt x="1443" y="9465"/>
                    </a:lnTo>
                    <a:cubicBezTo>
                      <a:pt x="1480" y="9650"/>
                      <a:pt x="1517" y="9835"/>
                      <a:pt x="1517" y="10019"/>
                    </a:cubicBezTo>
                    <a:cubicBezTo>
                      <a:pt x="1554" y="10204"/>
                      <a:pt x="1554" y="10389"/>
                      <a:pt x="1554" y="10537"/>
                    </a:cubicBezTo>
                    <a:cubicBezTo>
                      <a:pt x="1554" y="10907"/>
                      <a:pt x="1517" y="11239"/>
                      <a:pt x="1480" y="11535"/>
                    </a:cubicBezTo>
                    <a:cubicBezTo>
                      <a:pt x="1480" y="11683"/>
                      <a:pt x="1443" y="11831"/>
                      <a:pt x="1406" y="11979"/>
                    </a:cubicBezTo>
                    <a:cubicBezTo>
                      <a:pt x="1369" y="12090"/>
                      <a:pt x="1332" y="12238"/>
                      <a:pt x="1295" y="12349"/>
                    </a:cubicBezTo>
                    <a:cubicBezTo>
                      <a:pt x="1258" y="12460"/>
                      <a:pt x="1184" y="12570"/>
                      <a:pt x="1147" y="12681"/>
                    </a:cubicBezTo>
                    <a:cubicBezTo>
                      <a:pt x="1110" y="12755"/>
                      <a:pt x="1073" y="12866"/>
                      <a:pt x="1036" y="12940"/>
                    </a:cubicBezTo>
                    <a:cubicBezTo>
                      <a:pt x="777" y="13273"/>
                      <a:pt x="666" y="13458"/>
                      <a:pt x="666" y="13458"/>
                    </a:cubicBezTo>
                    <a:cubicBezTo>
                      <a:pt x="666" y="13458"/>
                      <a:pt x="703" y="13458"/>
                      <a:pt x="814" y="13421"/>
                    </a:cubicBezTo>
                    <a:cubicBezTo>
                      <a:pt x="925" y="13347"/>
                      <a:pt x="1073" y="13310"/>
                      <a:pt x="1221" y="13199"/>
                    </a:cubicBezTo>
                    <a:cubicBezTo>
                      <a:pt x="1369" y="13051"/>
                      <a:pt x="1628" y="12903"/>
                      <a:pt x="1813" y="12681"/>
                    </a:cubicBezTo>
                    <a:cubicBezTo>
                      <a:pt x="1923" y="12533"/>
                      <a:pt x="1997" y="12423"/>
                      <a:pt x="2108" y="12275"/>
                    </a:cubicBezTo>
                    <a:cubicBezTo>
                      <a:pt x="2219" y="12164"/>
                      <a:pt x="2293" y="11979"/>
                      <a:pt x="2367" y="11831"/>
                    </a:cubicBezTo>
                    <a:cubicBezTo>
                      <a:pt x="2515" y="11498"/>
                      <a:pt x="2663" y="11092"/>
                      <a:pt x="2737" y="10685"/>
                    </a:cubicBezTo>
                    <a:cubicBezTo>
                      <a:pt x="2811" y="10463"/>
                      <a:pt x="2811" y="10241"/>
                      <a:pt x="2848" y="10019"/>
                    </a:cubicBezTo>
                    <a:cubicBezTo>
                      <a:pt x="2885" y="9798"/>
                      <a:pt x="2848" y="9576"/>
                      <a:pt x="2848" y="9317"/>
                    </a:cubicBezTo>
                    <a:lnTo>
                      <a:pt x="2848" y="9169"/>
                    </a:lnTo>
                    <a:lnTo>
                      <a:pt x="2848" y="9095"/>
                    </a:lnTo>
                    <a:lnTo>
                      <a:pt x="2848" y="9069"/>
                    </a:lnTo>
                    <a:cubicBezTo>
                      <a:pt x="2848" y="9069"/>
                      <a:pt x="2848" y="9021"/>
                      <a:pt x="2848" y="9021"/>
                    </a:cubicBezTo>
                    <a:lnTo>
                      <a:pt x="2848" y="8947"/>
                    </a:lnTo>
                    <a:lnTo>
                      <a:pt x="2774" y="8615"/>
                    </a:lnTo>
                    <a:cubicBezTo>
                      <a:pt x="2737" y="8430"/>
                      <a:pt x="2700" y="8208"/>
                      <a:pt x="2663" y="7986"/>
                    </a:cubicBezTo>
                    <a:cubicBezTo>
                      <a:pt x="2589" y="7542"/>
                      <a:pt x="2441" y="7062"/>
                      <a:pt x="2293" y="6618"/>
                    </a:cubicBezTo>
                    <a:cubicBezTo>
                      <a:pt x="2145" y="6174"/>
                      <a:pt x="1997" y="5768"/>
                      <a:pt x="1886" y="5361"/>
                    </a:cubicBezTo>
                    <a:cubicBezTo>
                      <a:pt x="1739" y="4954"/>
                      <a:pt x="1591" y="4548"/>
                      <a:pt x="1480" y="4178"/>
                    </a:cubicBezTo>
                    <a:cubicBezTo>
                      <a:pt x="1443" y="3993"/>
                      <a:pt x="1369" y="3771"/>
                      <a:pt x="1332" y="3624"/>
                    </a:cubicBezTo>
                    <a:cubicBezTo>
                      <a:pt x="1295" y="3439"/>
                      <a:pt x="1258" y="3291"/>
                      <a:pt x="1221" y="3106"/>
                    </a:cubicBezTo>
                    <a:cubicBezTo>
                      <a:pt x="1147" y="2736"/>
                      <a:pt x="1147" y="2403"/>
                      <a:pt x="1110" y="2108"/>
                    </a:cubicBezTo>
                    <a:cubicBezTo>
                      <a:pt x="1110" y="1960"/>
                      <a:pt x="1110" y="1812"/>
                      <a:pt x="1110" y="1664"/>
                    </a:cubicBezTo>
                    <a:cubicBezTo>
                      <a:pt x="1110" y="1516"/>
                      <a:pt x="1147" y="1368"/>
                      <a:pt x="1147" y="1257"/>
                    </a:cubicBezTo>
                    <a:cubicBezTo>
                      <a:pt x="1184" y="999"/>
                      <a:pt x="1221" y="777"/>
                      <a:pt x="1258" y="592"/>
                    </a:cubicBezTo>
                    <a:cubicBezTo>
                      <a:pt x="1406" y="222"/>
                      <a:pt x="1480" y="0"/>
                      <a:pt x="14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13"/>
              <p:cNvSpPr/>
              <p:nvPr/>
            </p:nvSpPr>
            <p:spPr>
              <a:xfrm>
                <a:off x="3024175" y="2879800"/>
                <a:ext cx="726500" cy="733875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29355" extrusionOk="0">
                    <a:moveTo>
                      <a:pt x="24734" y="0"/>
                    </a:moveTo>
                    <a:cubicBezTo>
                      <a:pt x="23551" y="0"/>
                      <a:pt x="22368" y="0"/>
                      <a:pt x="21185" y="37"/>
                    </a:cubicBezTo>
                    <a:cubicBezTo>
                      <a:pt x="18856" y="74"/>
                      <a:pt x="16490" y="111"/>
                      <a:pt x="14124" y="185"/>
                    </a:cubicBezTo>
                    <a:cubicBezTo>
                      <a:pt x="12941" y="185"/>
                      <a:pt x="11758" y="222"/>
                      <a:pt x="10612" y="259"/>
                    </a:cubicBezTo>
                    <a:lnTo>
                      <a:pt x="7062" y="407"/>
                    </a:lnTo>
                    <a:lnTo>
                      <a:pt x="3550" y="555"/>
                    </a:lnTo>
                    <a:cubicBezTo>
                      <a:pt x="2367" y="629"/>
                      <a:pt x="1184" y="703"/>
                      <a:pt x="1" y="777"/>
                    </a:cubicBezTo>
                    <a:cubicBezTo>
                      <a:pt x="1184" y="888"/>
                      <a:pt x="2367" y="961"/>
                      <a:pt x="3550" y="998"/>
                    </a:cubicBezTo>
                    <a:lnTo>
                      <a:pt x="7062" y="1183"/>
                    </a:lnTo>
                    <a:lnTo>
                      <a:pt x="10612" y="1331"/>
                    </a:lnTo>
                    <a:cubicBezTo>
                      <a:pt x="11758" y="1368"/>
                      <a:pt x="12941" y="1368"/>
                      <a:pt x="14124" y="1405"/>
                    </a:cubicBezTo>
                    <a:cubicBezTo>
                      <a:pt x="16490" y="1479"/>
                      <a:pt x="18856" y="1516"/>
                      <a:pt x="21185" y="1553"/>
                    </a:cubicBezTo>
                    <a:cubicBezTo>
                      <a:pt x="21777" y="1571"/>
                      <a:pt x="22368" y="1571"/>
                      <a:pt x="22960" y="1571"/>
                    </a:cubicBezTo>
                    <a:cubicBezTo>
                      <a:pt x="23551" y="1571"/>
                      <a:pt x="24143" y="1571"/>
                      <a:pt x="24734" y="1590"/>
                    </a:cubicBezTo>
                    <a:lnTo>
                      <a:pt x="27437" y="1590"/>
                    </a:lnTo>
                    <a:lnTo>
                      <a:pt x="27470" y="7912"/>
                    </a:lnTo>
                    <a:cubicBezTo>
                      <a:pt x="27544" y="10315"/>
                      <a:pt x="27544" y="12681"/>
                      <a:pt x="27618" y="15084"/>
                    </a:cubicBezTo>
                    <a:lnTo>
                      <a:pt x="27729" y="18633"/>
                    </a:lnTo>
                    <a:lnTo>
                      <a:pt x="27840" y="22220"/>
                    </a:lnTo>
                    <a:lnTo>
                      <a:pt x="28025" y="25769"/>
                    </a:lnTo>
                    <a:cubicBezTo>
                      <a:pt x="28099" y="26952"/>
                      <a:pt x="28173" y="28172"/>
                      <a:pt x="28247" y="29355"/>
                    </a:cubicBezTo>
                    <a:cubicBezTo>
                      <a:pt x="28357" y="28172"/>
                      <a:pt x="28431" y="26952"/>
                      <a:pt x="28468" y="25769"/>
                    </a:cubicBezTo>
                    <a:lnTo>
                      <a:pt x="28653" y="22220"/>
                    </a:lnTo>
                    <a:lnTo>
                      <a:pt x="28801" y="18633"/>
                    </a:lnTo>
                    <a:lnTo>
                      <a:pt x="28875" y="15084"/>
                    </a:lnTo>
                    <a:cubicBezTo>
                      <a:pt x="28949" y="12681"/>
                      <a:pt x="28986" y="10315"/>
                      <a:pt x="29023" y="7912"/>
                    </a:cubicBezTo>
                    <a:lnTo>
                      <a:pt x="29060" y="777"/>
                    </a:lnTo>
                    <a:lnTo>
                      <a:pt x="2906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2" name="Google Shape;392;p13"/>
            <p:cNvGrpSpPr/>
            <p:nvPr/>
          </p:nvGrpSpPr>
          <p:grpSpPr>
            <a:xfrm rot="10800000">
              <a:off x="400275" y="4014200"/>
              <a:ext cx="806000" cy="808225"/>
              <a:chOff x="3024175" y="2805450"/>
              <a:chExt cx="806000" cy="808225"/>
            </a:xfrm>
          </p:grpSpPr>
          <p:sp>
            <p:nvSpPr>
              <p:cNvPr id="393" name="Google Shape;393;p13"/>
              <p:cNvSpPr/>
              <p:nvPr/>
            </p:nvSpPr>
            <p:spPr>
              <a:xfrm>
                <a:off x="3698900" y="2905725"/>
                <a:ext cx="131275" cy="3323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13295" extrusionOk="0">
                    <a:moveTo>
                      <a:pt x="3184" y="2048"/>
                    </a:moveTo>
                    <a:cubicBezTo>
                      <a:pt x="3182" y="2048"/>
                      <a:pt x="3180" y="2054"/>
                      <a:pt x="3180" y="2069"/>
                    </a:cubicBezTo>
                    <a:lnTo>
                      <a:pt x="3203" y="2092"/>
                    </a:lnTo>
                    <a:lnTo>
                      <a:pt x="3203" y="2092"/>
                    </a:lnTo>
                    <a:cubicBezTo>
                      <a:pt x="3196" y="2069"/>
                      <a:pt x="3188" y="2048"/>
                      <a:pt x="3184" y="2048"/>
                    </a:cubicBezTo>
                    <a:close/>
                    <a:moveTo>
                      <a:pt x="3203" y="2092"/>
                    </a:moveTo>
                    <a:lnTo>
                      <a:pt x="3203" y="2092"/>
                    </a:lnTo>
                    <a:cubicBezTo>
                      <a:pt x="3210" y="2116"/>
                      <a:pt x="3217" y="2143"/>
                      <a:pt x="3217" y="2143"/>
                    </a:cubicBezTo>
                    <a:lnTo>
                      <a:pt x="3217" y="2106"/>
                    </a:lnTo>
                    <a:lnTo>
                      <a:pt x="3203" y="2092"/>
                    </a:lnTo>
                    <a:close/>
                    <a:moveTo>
                      <a:pt x="2342" y="1"/>
                    </a:moveTo>
                    <a:cubicBezTo>
                      <a:pt x="2126" y="1"/>
                      <a:pt x="1912" y="26"/>
                      <a:pt x="1701" y="72"/>
                    </a:cubicBezTo>
                    <a:cubicBezTo>
                      <a:pt x="1405" y="183"/>
                      <a:pt x="1147" y="294"/>
                      <a:pt x="888" y="553"/>
                    </a:cubicBezTo>
                    <a:cubicBezTo>
                      <a:pt x="666" y="738"/>
                      <a:pt x="555" y="997"/>
                      <a:pt x="444" y="1218"/>
                    </a:cubicBezTo>
                    <a:cubicBezTo>
                      <a:pt x="259" y="1662"/>
                      <a:pt x="296" y="2069"/>
                      <a:pt x="370" y="2365"/>
                    </a:cubicBezTo>
                    <a:cubicBezTo>
                      <a:pt x="407" y="2660"/>
                      <a:pt x="518" y="2882"/>
                      <a:pt x="555" y="3030"/>
                    </a:cubicBezTo>
                    <a:cubicBezTo>
                      <a:pt x="629" y="3178"/>
                      <a:pt x="666" y="3252"/>
                      <a:pt x="666" y="3252"/>
                    </a:cubicBezTo>
                    <a:cubicBezTo>
                      <a:pt x="666" y="3252"/>
                      <a:pt x="666" y="3141"/>
                      <a:pt x="666" y="2993"/>
                    </a:cubicBezTo>
                    <a:cubicBezTo>
                      <a:pt x="666" y="2845"/>
                      <a:pt x="703" y="2623"/>
                      <a:pt x="777" y="2365"/>
                    </a:cubicBezTo>
                    <a:cubicBezTo>
                      <a:pt x="814" y="2106"/>
                      <a:pt x="925" y="1810"/>
                      <a:pt x="1147" y="1588"/>
                    </a:cubicBezTo>
                    <a:cubicBezTo>
                      <a:pt x="1221" y="1477"/>
                      <a:pt x="1332" y="1366"/>
                      <a:pt x="1516" y="1292"/>
                    </a:cubicBezTo>
                    <a:cubicBezTo>
                      <a:pt x="1553" y="1292"/>
                      <a:pt x="1627" y="1255"/>
                      <a:pt x="1701" y="1255"/>
                    </a:cubicBezTo>
                    <a:lnTo>
                      <a:pt x="1923" y="1255"/>
                    </a:lnTo>
                    <a:cubicBezTo>
                      <a:pt x="2219" y="1255"/>
                      <a:pt x="2589" y="1403"/>
                      <a:pt x="2884" y="1662"/>
                    </a:cubicBezTo>
                    <a:cubicBezTo>
                      <a:pt x="2995" y="1773"/>
                      <a:pt x="3143" y="1921"/>
                      <a:pt x="3180" y="2032"/>
                    </a:cubicBezTo>
                    <a:lnTo>
                      <a:pt x="3217" y="2106"/>
                    </a:lnTo>
                    <a:lnTo>
                      <a:pt x="3291" y="2328"/>
                    </a:lnTo>
                    <a:cubicBezTo>
                      <a:pt x="3291" y="2365"/>
                      <a:pt x="3328" y="2475"/>
                      <a:pt x="3328" y="2512"/>
                    </a:cubicBezTo>
                    <a:cubicBezTo>
                      <a:pt x="3328" y="2549"/>
                      <a:pt x="3328" y="2586"/>
                      <a:pt x="3328" y="2623"/>
                    </a:cubicBezTo>
                    <a:cubicBezTo>
                      <a:pt x="3328" y="2697"/>
                      <a:pt x="3328" y="2808"/>
                      <a:pt x="3328" y="2919"/>
                    </a:cubicBezTo>
                    <a:cubicBezTo>
                      <a:pt x="3365" y="2993"/>
                      <a:pt x="3328" y="3104"/>
                      <a:pt x="3328" y="3215"/>
                    </a:cubicBezTo>
                    <a:cubicBezTo>
                      <a:pt x="3291" y="3474"/>
                      <a:pt x="3217" y="3695"/>
                      <a:pt x="3143" y="3917"/>
                    </a:cubicBezTo>
                    <a:cubicBezTo>
                      <a:pt x="3032" y="4176"/>
                      <a:pt x="2921" y="4398"/>
                      <a:pt x="2810" y="4620"/>
                    </a:cubicBezTo>
                    <a:lnTo>
                      <a:pt x="2773" y="4657"/>
                    </a:lnTo>
                    <a:lnTo>
                      <a:pt x="2736" y="4768"/>
                    </a:lnTo>
                    <a:lnTo>
                      <a:pt x="2589" y="4989"/>
                    </a:lnTo>
                    <a:lnTo>
                      <a:pt x="2330" y="5396"/>
                    </a:lnTo>
                    <a:lnTo>
                      <a:pt x="1849" y="6099"/>
                    </a:lnTo>
                    <a:cubicBezTo>
                      <a:pt x="1627" y="6357"/>
                      <a:pt x="1442" y="6616"/>
                      <a:pt x="1258" y="6875"/>
                    </a:cubicBezTo>
                    <a:lnTo>
                      <a:pt x="999" y="7319"/>
                    </a:lnTo>
                    <a:lnTo>
                      <a:pt x="888" y="7540"/>
                    </a:lnTo>
                    <a:lnTo>
                      <a:pt x="814" y="7651"/>
                    </a:lnTo>
                    <a:lnTo>
                      <a:pt x="777" y="7688"/>
                    </a:lnTo>
                    <a:lnTo>
                      <a:pt x="740" y="7725"/>
                    </a:lnTo>
                    <a:lnTo>
                      <a:pt x="740" y="7799"/>
                    </a:lnTo>
                    <a:cubicBezTo>
                      <a:pt x="666" y="7947"/>
                      <a:pt x="592" y="8058"/>
                      <a:pt x="518" y="8243"/>
                    </a:cubicBezTo>
                    <a:cubicBezTo>
                      <a:pt x="444" y="8391"/>
                      <a:pt x="370" y="8576"/>
                      <a:pt x="333" y="8760"/>
                    </a:cubicBezTo>
                    <a:cubicBezTo>
                      <a:pt x="111" y="9426"/>
                      <a:pt x="1" y="10128"/>
                      <a:pt x="111" y="10831"/>
                    </a:cubicBezTo>
                    <a:cubicBezTo>
                      <a:pt x="148" y="10979"/>
                      <a:pt x="185" y="11164"/>
                      <a:pt x="222" y="11311"/>
                    </a:cubicBezTo>
                    <a:cubicBezTo>
                      <a:pt x="259" y="11496"/>
                      <a:pt x="333" y="11644"/>
                      <a:pt x="407" y="11792"/>
                    </a:cubicBezTo>
                    <a:lnTo>
                      <a:pt x="481" y="11940"/>
                    </a:lnTo>
                    <a:lnTo>
                      <a:pt x="518" y="12014"/>
                    </a:lnTo>
                    <a:cubicBezTo>
                      <a:pt x="555" y="12088"/>
                      <a:pt x="592" y="12125"/>
                      <a:pt x="666" y="12199"/>
                    </a:cubicBezTo>
                    <a:cubicBezTo>
                      <a:pt x="777" y="12347"/>
                      <a:pt x="888" y="12494"/>
                      <a:pt x="999" y="12568"/>
                    </a:cubicBezTo>
                    <a:cubicBezTo>
                      <a:pt x="1442" y="13012"/>
                      <a:pt x="1960" y="13197"/>
                      <a:pt x="2404" y="13271"/>
                    </a:cubicBezTo>
                    <a:cubicBezTo>
                      <a:pt x="2509" y="13287"/>
                      <a:pt x="2611" y="13294"/>
                      <a:pt x="2709" y="13294"/>
                    </a:cubicBezTo>
                    <a:cubicBezTo>
                      <a:pt x="3057" y="13294"/>
                      <a:pt x="3356" y="13201"/>
                      <a:pt x="3587" y="13086"/>
                    </a:cubicBezTo>
                    <a:cubicBezTo>
                      <a:pt x="3735" y="13012"/>
                      <a:pt x="3846" y="12938"/>
                      <a:pt x="3919" y="12827"/>
                    </a:cubicBezTo>
                    <a:cubicBezTo>
                      <a:pt x="3956" y="12790"/>
                      <a:pt x="3993" y="12753"/>
                      <a:pt x="4030" y="12716"/>
                    </a:cubicBezTo>
                    <a:cubicBezTo>
                      <a:pt x="4067" y="12679"/>
                      <a:pt x="4067" y="12679"/>
                      <a:pt x="4104" y="12642"/>
                    </a:cubicBezTo>
                    <a:cubicBezTo>
                      <a:pt x="4104" y="12642"/>
                      <a:pt x="4104" y="12605"/>
                      <a:pt x="4104" y="12568"/>
                    </a:cubicBezTo>
                    <a:cubicBezTo>
                      <a:pt x="4104" y="12421"/>
                      <a:pt x="4030" y="12421"/>
                      <a:pt x="3993" y="12421"/>
                    </a:cubicBezTo>
                    <a:lnTo>
                      <a:pt x="3956" y="12421"/>
                    </a:lnTo>
                    <a:cubicBezTo>
                      <a:pt x="3993" y="12458"/>
                      <a:pt x="4030" y="12531"/>
                      <a:pt x="3993" y="12531"/>
                    </a:cubicBezTo>
                    <a:cubicBezTo>
                      <a:pt x="3993" y="12531"/>
                      <a:pt x="3993" y="12531"/>
                      <a:pt x="3956" y="12568"/>
                    </a:cubicBezTo>
                    <a:cubicBezTo>
                      <a:pt x="3969" y="12556"/>
                      <a:pt x="3973" y="12552"/>
                      <a:pt x="3972" y="12552"/>
                    </a:cubicBezTo>
                    <a:lnTo>
                      <a:pt x="3972" y="12552"/>
                    </a:lnTo>
                    <a:cubicBezTo>
                      <a:pt x="3969" y="12552"/>
                      <a:pt x="3944" y="12568"/>
                      <a:pt x="3919" y="12568"/>
                    </a:cubicBezTo>
                    <a:cubicBezTo>
                      <a:pt x="3882" y="12605"/>
                      <a:pt x="3846" y="12605"/>
                      <a:pt x="3809" y="12642"/>
                    </a:cubicBezTo>
                    <a:cubicBezTo>
                      <a:pt x="3698" y="12642"/>
                      <a:pt x="3587" y="12679"/>
                      <a:pt x="3476" y="12679"/>
                    </a:cubicBezTo>
                    <a:cubicBezTo>
                      <a:pt x="3431" y="12686"/>
                      <a:pt x="3386" y="12689"/>
                      <a:pt x="3340" y="12689"/>
                    </a:cubicBezTo>
                    <a:cubicBezTo>
                      <a:pt x="3116" y="12689"/>
                      <a:pt x="2871" y="12617"/>
                      <a:pt x="2625" y="12494"/>
                    </a:cubicBezTo>
                    <a:cubicBezTo>
                      <a:pt x="2330" y="12347"/>
                      <a:pt x="2071" y="12088"/>
                      <a:pt x="1886" y="11792"/>
                    </a:cubicBezTo>
                    <a:lnTo>
                      <a:pt x="1812" y="11681"/>
                    </a:lnTo>
                    <a:cubicBezTo>
                      <a:pt x="1812" y="11644"/>
                      <a:pt x="1775" y="11607"/>
                      <a:pt x="1775" y="11570"/>
                    </a:cubicBezTo>
                    <a:cubicBezTo>
                      <a:pt x="1775" y="11570"/>
                      <a:pt x="1738" y="11496"/>
                      <a:pt x="1738" y="11422"/>
                    </a:cubicBezTo>
                    <a:lnTo>
                      <a:pt x="1701" y="11348"/>
                    </a:lnTo>
                    <a:lnTo>
                      <a:pt x="1701" y="11348"/>
                    </a:lnTo>
                    <a:cubicBezTo>
                      <a:pt x="1702" y="11350"/>
                      <a:pt x="1725" y="11396"/>
                      <a:pt x="1715" y="11396"/>
                    </a:cubicBezTo>
                    <a:cubicBezTo>
                      <a:pt x="1713" y="11396"/>
                      <a:pt x="1709" y="11393"/>
                      <a:pt x="1701" y="11385"/>
                    </a:cubicBezTo>
                    <a:lnTo>
                      <a:pt x="1701" y="11348"/>
                    </a:lnTo>
                    <a:lnTo>
                      <a:pt x="1701" y="11311"/>
                    </a:lnTo>
                    <a:cubicBezTo>
                      <a:pt x="1701" y="11201"/>
                      <a:pt x="1664" y="11127"/>
                      <a:pt x="1664" y="11016"/>
                    </a:cubicBezTo>
                    <a:cubicBezTo>
                      <a:pt x="1664" y="10905"/>
                      <a:pt x="1664" y="10831"/>
                      <a:pt x="1664" y="10720"/>
                    </a:cubicBezTo>
                    <a:cubicBezTo>
                      <a:pt x="1664" y="10313"/>
                      <a:pt x="1812" y="9870"/>
                      <a:pt x="2034" y="9389"/>
                    </a:cubicBezTo>
                    <a:cubicBezTo>
                      <a:pt x="2071" y="9278"/>
                      <a:pt x="2145" y="9204"/>
                      <a:pt x="2182" y="9093"/>
                    </a:cubicBezTo>
                    <a:cubicBezTo>
                      <a:pt x="2256" y="8982"/>
                      <a:pt x="2330" y="8834"/>
                      <a:pt x="2404" y="8723"/>
                    </a:cubicBezTo>
                    <a:lnTo>
                      <a:pt x="2441" y="8650"/>
                    </a:lnTo>
                    <a:cubicBezTo>
                      <a:pt x="2441" y="8650"/>
                      <a:pt x="2450" y="8640"/>
                      <a:pt x="2455" y="8640"/>
                    </a:cubicBezTo>
                    <a:cubicBezTo>
                      <a:pt x="2459" y="8640"/>
                      <a:pt x="2459" y="8650"/>
                      <a:pt x="2441" y="8687"/>
                    </a:cubicBezTo>
                    <a:lnTo>
                      <a:pt x="2478" y="8650"/>
                    </a:lnTo>
                    <a:lnTo>
                      <a:pt x="2515" y="8576"/>
                    </a:lnTo>
                    <a:lnTo>
                      <a:pt x="2662" y="8391"/>
                    </a:lnTo>
                    <a:lnTo>
                      <a:pt x="2884" y="8058"/>
                    </a:lnTo>
                    <a:cubicBezTo>
                      <a:pt x="3069" y="7799"/>
                      <a:pt x="3291" y="7540"/>
                      <a:pt x="3476" y="7319"/>
                    </a:cubicBezTo>
                    <a:cubicBezTo>
                      <a:pt x="3661" y="7023"/>
                      <a:pt x="3882" y="6727"/>
                      <a:pt x="4067" y="6468"/>
                    </a:cubicBezTo>
                    <a:lnTo>
                      <a:pt x="4326" y="6062"/>
                    </a:lnTo>
                    <a:lnTo>
                      <a:pt x="4474" y="5840"/>
                    </a:lnTo>
                    <a:lnTo>
                      <a:pt x="4511" y="5729"/>
                    </a:lnTo>
                    <a:lnTo>
                      <a:pt x="4548" y="5692"/>
                    </a:lnTo>
                    <a:lnTo>
                      <a:pt x="4585" y="5655"/>
                    </a:lnTo>
                    <a:lnTo>
                      <a:pt x="4622" y="5581"/>
                    </a:lnTo>
                    <a:cubicBezTo>
                      <a:pt x="4770" y="5248"/>
                      <a:pt x="4918" y="4879"/>
                      <a:pt x="5029" y="4546"/>
                    </a:cubicBezTo>
                    <a:cubicBezTo>
                      <a:pt x="5140" y="4176"/>
                      <a:pt x="5213" y="3769"/>
                      <a:pt x="5213" y="3400"/>
                    </a:cubicBezTo>
                    <a:cubicBezTo>
                      <a:pt x="5213" y="3215"/>
                      <a:pt x="5250" y="2993"/>
                      <a:pt x="5213" y="2808"/>
                    </a:cubicBezTo>
                    <a:cubicBezTo>
                      <a:pt x="5176" y="2623"/>
                      <a:pt x="5176" y="2401"/>
                      <a:pt x="5103" y="2180"/>
                    </a:cubicBezTo>
                    <a:lnTo>
                      <a:pt x="4992" y="1847"/>
                    </a:lnTo>
                    <a:cubicBezTo>
                      <a:pt x="4955" y="1736"/>
                      <a:pt x="4918" y="1699"/>
                      <a:pt x="4918" y="1625"/>
                    </a:cubicBezTo>
                    <a:lnTo>
                      <a:pt x="4807" y="1440"/>
                    </a:lnTo>
                    <a:lnTo>
                      <a:pt x="4733" y="1329"/>
                    </a:lnTo>
                    <a:lnTo>
                      <a:pt x="4696" y="1255"/>
                    </a:lnTo>
                    <a:lnTo>
                      <a:pt x="4622" y="1108"/>
                    </a:lnTo>
                    <a:cubicBezTo>
                      <a:pt x="4363" y="775"/>
                      <a:pt x="4030" y="516"/>
                      <a:pt x="3735" y="368"/>
                    </a:cubicBezTo>
                    <a:cubicBezTo>
                      <a:pt x="3280" y="115"/>
                      <a:pt x="2808" y="1"/>
                      <a:pt x="23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13"/>
              <p:cNvSpPr/>
              <p:nvPr/>
            </p:nvSpPr>
            <p:spPr>
              <a:xfrm>
                <a:off x="3400375" y="2805450"/>
                <a:ext cx="335525" cy="129075"/>
              </a:xfrm>
              <a:custGeom>
                <a:avLst/>
                <a:gdLst/>
                <a:ahLst/>
                <a:cxnLst/>
                <a:rect l="l" t="t" r="r" b="b"/>
                <a:pathLst>
                  <a:path w="13421" h="5163" extrusionOk="0">
                    <a:moveTo>
                      <a:pt x="11202" y="2013"/>
                    </a:moveTo>
                    <a:cubicBezTo>
                      <a:pt x="11186" y="2013"/>
                      <a:pt x="11206" y="2027"/>
                      <a:pt x="11230" y="2040"/>
                    </a:cubicBezTo>
                    <a:lnTo>
                      <a:pt x="11230" y="2040"/>
                    </a:lnTo>
                    <a:lnTo>
                      <a:pt x="11202" y="2013"/>
                    </a:lnTo>
                    <a:close/>
                    <a:moveTo>
                      <a:pt x="11230" y="2040"/>
                    </a:moveTo>
                    <a:lnTo>
                      <a:pt x="11239" y="2050"/>
                    </a:lnTo>
                    <a:lnTo>
                      <a:pt x="11249" y="2050"/>
                    </a:lnTo>
                    <a:cubicBezTo>
                      <a:pt x="11242" y="2047"/>
                      <a:pt x="11236" y="2044"/>
                      <a:pt x="11230" y="2040"/>
                    </a:cubicBezTo>
                    <a:close/>
                    <a:moveTo>
                      <a:pt x="10326" y="0"/>
                    </a:moveTo>
                    <a:cubicBezTo>
                      <a:pt x="10192" y="0"/>
                      <a:pt x="10068" y="17"/>
                      <a:pt x="9945" y="17"/>
                    </a:cubicBezTo>
                    <a:cubicBezTo>
                      <a:pt x="9538" y="17"/>
                      <a:pt x="9169" y="90"/>
                      <a:pt x="8799" y="201"/>
                    </a:cubicBezTo>
                    <a:cubicBezTo>
                      <a:pt x="8429" y="312"/>
                      <a:pt x="8097" y="460"/>
                      <a:pt x="7727" y="645"/>
                    </a:cubicBezTo>
                    <a:lnTo>
                      <a:pt x="7690" y="645"/>
                    </a:lnTo>
                    <a:lnTo>
                      <a:pt x="7653" y="682"/>
                    </a:lnTo>
                    <a:lnTo>
                      <a:pt x="7579" y="719"/>
                    </a:lnTo>
                    <a:lnTo>
                      <a:pt x="7468" y="793"/>
                    </a:lnTo>
                    <a:lnTo>
                      <a:pt x="7283" y="904"/>
                    </a:lnTo>
                    <a:lnTo>
                      <a:pt x="6877" y="1163"/>
                    </a:lnTo>
                    <a:cubicBezTo>
                      <a:pt x="6581" y="1348"/>
                      <a:pt x="6285" y="1569"/>
                      <a:pt x="6026" y="1754"/>
                    </a:cubicBezTo>
                    <a:cubicBezTo>
                      <a:pt x="5767" y="1976"/>
                      <a:pt x="5546" y="2161"/>
                      <a:pt x="5287" y="2346"/>
                    </a:cubicBezTo>
                    <a:lnTo>
                      <a:pt x="4917" y="2568"/>
                    </a:lnTo>
                    <a:lnTo>
                      <a:pt x="4769" y="2715"/>
                    </a:lnTo>
                    <a:lnTo>
                      <a:pt x="4695" y="2789"/>
                    </a:lnTo>
                    <a:lnTo>
                      <a:pt x="4658" y="2789"/>
                    </a:lnTo>
                    <a:lnTo>
                      <a:pt x="4621" y="2826"/>
                    </a:lnTo>
                    <a:cubicBezTo>
                      <a:pt x="4473" y="2900"/>
                      <a:pt x="4326" y="3011"/>
                      <a:pt x="4252" y="3048"/>
                    </a:cubicBezTo>
                    <a:cubicBezTo>
                      <a:pt x="4141" y="3085"/>
                      <a:pt x="4030" y="3159"/>
                      <a:pt x="3919" y="3196"/>
                    </a:cubicBezTo>
                    <a:cubicBezTo>
                      <a:pt x="3475" y="3418"/>
                      <a:pt x="3032" y="3566"/>
                      <a:pt x="2625" y="3566"/>
                    </a:cubicBezTo>
                    <a:lnTo>
                      <a:pt x="2292" y="3566"/>
                    </a:lnTo>
                    <a:cubicBezTo>
                      <a:pt x="2218" y="3566"/>
                      <a:pt x="2107" y="3566"/>
                      <a:pt x="2033" y="3529"/>
                    </a:cubicBezTo>
                    <a:lnTo>
                      <a:pt x="1886" y="3529"/>
                    </a:lnTo>
                    <a:cubicBezTo>
                      <a:pt x="1849" y="3492"/>
                      <a:pt x="1775" y="3455"/>
                      <a:pt x="1738" y="3455"/>
                    </a:cubicBezTo>
                    <a:cubicBezTo>
                      <a:pt x="1701" y="3455"/>
                      <a:pt x="1701" y="3455"/>
                      <a:pt x="1664" y="3418"/>
                    </a:cubicBezTo>
                    <a:lnTo>
                      <a:pt x="1516" y="3344"/>
                    </a:lnTo>
                    <a:cubicBezTo>
                      <a:pt x="1220" y="3159"/>
                      <a:pt x="961" y="2900"/>
                      <a:pt x="813" y="2605"/>
                    </a:cubicBezTo>
                    <a:cubicBezTo>
                      <a:pt x="666" y="2309"/>
                      <a:pt x="629" y="2013"/>
                      <a:pt x="629" y="1791"/>
                    </a:cubicBezTo>
                    <a:cubicBezTo>
                      <a:pt x="629" y="1643"/>
                      <a:pt x="666" y="1532"/>
                      <a:pt x="702" y="1458"/>
                    </a:cubicBezTo>
                    <a:cubicBezTo>
                      <a:pt x="702" y="1384"/>
                      <a:pt x="739" y="1348"/>
                      <a:pt x="739" y="1311"/>
                    </a:cubicBezTo>
                    <a:cubicBezTo>
                      <a:pt x="739" y="1311"/>
                      <a:pt x="776" y="1274"/>
                      <a:pt x="776" y="1274"/>
                    </a:cubicBezTo>
                    <a:cubicBezTo>
                      <a:pt x="776" y="1237"/>
                      <a:pt x="776" y="1237"/>
                      <a:pt x="776" y="1237"/>
                    </a:cubicBezTo>
                    <a:cubicBezTo>
                      <a:pt x="787" y="1226"/>
                      <a:pt x="801" y="1221"/>
                      <a:pt x="816" y="1221"/>
                    </a:cubicBezTo>
                    <a:cubicBezTo>
                      <a:pt x="850" y="1221"/>
                      <a:pt x="887" y="1247"/>
                      <a:pt x="887" y="1274"/>
                    </a:cubicBezTo>
                    <a:cubicBezTo>
                      <a:pt x="924" y="1311"/>
                      <a:pt x="887" y="1311"/>
                      <a:pt x="887" y="1311"/>
                    </a:cubicBezTo>
                    <a:cubicBezTo>
                      <a:pt x="887" y="1311"/>
                      <a:pt x="924" y="1311"/>
                      <a:pt x="924" y="1274"/>
                    </a:cubicBezTo>
                    <a:cubicBezTo>
                      <a:pt x="924" y="1237"/>
                      <a:pt x="887" y="1126"/>
                      <a:pt x="776" y="1126"/>
                    </a:cubicBezTo>
                    <a:lnTo>
                      <a:pt x="666" y="1126"/>
                    </a:lnTo>
                    <a:cubicBezTo>
                      <a:pt x="666" y="1163"/>
                      <a:pt x="629" y="1163"/>
                      <a:pt x="629" y="1200"/>
                    </a:cubicBezTo>
                    <a:cubicBezTo>
                      <a:pt x="555" y="1237"/>
                      <a:pt x="518" y="1274"/>
                      <a:pt x="481" y="1311"/>
                    </a:cubicBezTo>
                    <a:cubicBezTo>
                      <a:pt x="407" y="1384"/>
                      <a:pt x="296" y="1495"/>
                      <a:pt x="259" y="1643"/>
                    </a:cubicBezTo>
                    <a:cubicBezTo>
                      <a:pt x="111" y="1939"/>
                      <a:pt x="0" y="2346"/>
                      <a:pt x="74" y="2826"/>
                    </a:cubicBezTo>
                    <a:cubicBezTo>
                      <a:pt x="148" y="3270"/>
                      <a:pt x="333" y="3788"/>
                      <a:pt x="739" y="4268"/>
                    </a:cubicBezTo>
                    <a:cubicBezTo>
                      <a:pt x="850" y="4379"/>
                      <a:pt x="961" y="4490"/>
                      <a:pt x="1109" y="4601"/>
                    </a:cubicBezTo>
                    <a:cubicBezTo>
                      <a:pt x="1220" y="4638"/>
                      <a:pt x="1257" y="4675"/>
                      <a:pt x="1294" y="4712"/>
                    </a:cubicBezTo>
                    <a:lnTo>
                      <a:pt x="1405" y="4749"/>
                    </a:lnTo>
                    <a:lnTo>
                      <a:pt x="1553" y="4823"/>
                    </a:lnTo>
                    <a:cubicBezTo>
                      <a:pt x="1701" y="4897"/>
                      <a:pt x="1849" y="4971"/>
                      <a:pt x="1996" y="5008"/>
                    </a:cubicBezTo>
                    <a:cubicBezTo>
                      <a:pt x="2181" y="5045"/>
                      <a:pt x="2329" y="5082"/>
                      <a:pt x="2514" y="5119"/>
                    </a:cubicBezTo>
                    <a:cubicBezTo>
                      <a:pt x="2702" y="5148"/>
                      <a:pt x="2890" y="5162"/>
                      <a:pt x="3078" y="5162"/>
                    </a:cubicBezTo>
                    <a:cubicBezTo>
                      <a:pt x="3590" y="5162"/>
                      <a:pt x="4097" y="5059"/>
                      <a:pt x="4584" y="4897"/>
                    </a:cubicBezTo>
                    <a:cubicBezTo>
                      <a:pt x="4769" y="4860"/>
                      <a:pt x="4917" y="4786"/>
                      <a:pt x="5102" y="4712"/>
                    </a:cubicBezTo>
                    <a:cubicBezTo>
                      <a:pt x="5287" y="4638"/>
                      <a:pt x="5398" y="4564"/>
                      <a:pt x="5546" y="4490"/>
                    </a:cubicBezTo>
                    <a:lnTo>
                      <a:pt x="5583" y="4490"/>
                    </a:lnTo>
                    <a:lnTo>
                      <a:pt x="5657" y="4453"/>
                    </a:lnTo>
                    <a:lnTo>
                      <a:pt x="5657" y="4416"/>
                    </a:lnTo>
                    <a:lnTo>
                      <a:pt x="5767" y="4379"/>
                    </a:lnTo>
                    <a:lnTo>
                      <a:pt x="5989" y="4231"/>
                    </a:lnTo>
                    <a:lnTo>
                      <a:pt x="6433" y="3972"/>
                    </a:lnTo>
                    <a:cubicBezTo>
                      <a:pt x="6692" y="3788"/>
                      <a:pt x="6987" y="3603"/>
                      <a:pt x="7246" y="3418"/>
                    </a:cubicBezTo>
                    <a:lnTo>
                      <a:pt x="7949" y="2900"/>
                    </a:lnTo>
                    <a:lnTo>
                      <a:pt x="8355" y="2641"/>
                    </a:lnTo>
                    <a:lnTo>
                      <a:pt x="8540" y="2531"/>
                    </a:lnTo>
                    <a:lnTo>
                      <a:pt x="8651" y="2457"/>
                    </a:lnTo>
                    <a:lnTo>
                      <a:pt x="8651" y="2457"/>
                    </a:lnTo>
                    <a:cubicBezTo>
                      <a:pt x="8627" y="2469"/>
                      <a:pt x="8618" y="2473"/>
                      <a:pt x="8617" y="2473"/>
                    </a:cubicBezTo>
                    <a:cubicBezTo>
                      <a:pt x="8614" y="2473"/>
                      <a:pt x="8639" y="2457"/>
                      <a:pt x="8614" y="2457"/>
                    </a:cubicBezTo>
                    <a:lnTo>
                      <a:pt x="8651" y="2457"/>
                    </a:lnTo>
                    <a:lnTo>
                      <a:pt x="8688" y="2420"/>
                    </a:lnTo>
                    <a:cubicBezTo>
                      <a:pt x="8947" y="2309"/>
                      <a:pt x="9169" y="2198"/>
                      <a:pt x="9391" y="2124"/>
                    </a:cubicBezTo>
                    <a:cubicBezTo>
                      <a:pt x="9649" y="2013"/>
                      <a:pt x="9871" y="1976"/>
                      <a:pt x="10093" y="1939"/>
                    </a:cubicBezTo>
                    <a:cubicBezTo>
                      <a:pt x="10204" y="1902"/>
                      <a:pt x="10315" y="1902"/>
                      <a:pt x="10426" y="1902"/>
                    </a:cubicBezTo>
                    <a:lnTo>
                      <a:pt x="10832" y="1902"/>
                    </a:lnTo>
                    <a:cubicBezTo>
                      <a:pt x="10869" y="1902"/>
                      <a:pt x="10943" y="1939"/>
                      <a:pt x="11017" y="1976"/>
                    </a:cubicBezTo>
                    <a:lnTo>
                      <a:pt x="11202" y="2013"/>
                    </a:lnTo>
                    <a:lnTo>
                      <a:pt x="11239" y="2013"/>
                    </a:lnTo>
                    <a:lnTo>
                      <a:pt x="11276" y="2050"/>
                    </a:lnTo>
                    <a:lnTo>
                      <a:pt x="11249" y="2050"/>
                    </a:lnTo>
                    <a:cubicBezTo>
                      <a:pt x="11262" y="2056"/>
                      <a:pt x="11274" y="2060"/>
                      <a:pt x="11279" y="2060"/>
                    </a:cubicBezTo>
                    <a:cubicBezTo>
                      <a:pt x="11283" y="2060"/>
                      <a:pt x="11283" y="2057"/>
                      <a:pt x="11276" y="2050"/>
                    </a:cubicBezTo>
                    <a:lnTo>
                      <a:pt x="11276" y="2050"/>
                    </a:lnTo>
                    <a:cubicBezTo>
                      <a:pt x="11424" y="2124"/>
                      <a:pt x="11572" y="2235"/>
                      <a:pt x="11683" y="2346"/>
                    </a:cubicBezTo>
                    <a:cubicBezTo>
                      <a:pt x="11942" y="2641"/>
                      <a:pt x="12089" y="3011"/>
                      <a:pt x="12089" y="3307"/>
                    </a:cubicBezTo>
                    <a:cubicBezTo>
                      <a:pt x="12089" y="3381"/>
                      <a:pt x="12089" y="3455"/>
                      <a:pt x="12052" y="3529"/>
                    </a:cubicBezTo>
                    <a:cubicBezTo>
                      <a:pt x="12052" y="3603"/>
                      <a:pt x="12052" y="3677"/>
                      <a:pt x="12016" y="3714"/>
                    </a:cubicBezTo>
                    <a:cubicBezTo>
                      <a:pt x="11942" y="3898"/>
                      <a:pt x="11868" y="4009"/>
                      <a:pt x="11757" y="4120"/>
                    </a:cubicBezTo>
                    <a:cubicBezTo>
                      <a:pt x="11498" y="4305"/>
                      <a:pt x="11202" y="4416"/>
                      <a:pt x="10943" y="4490"/>
                    </a:cubicBezTo>
                    <a:cubicBezTo>
                      <a:pt x="10685" y="4527"/>
                      <a:pt x="10463" y="4564"/>
                      <a:pt x="10315" y="4564"/>
                    </a:cubicBezTo>
                    <a:lnTo>
                      <a:pt x="10093" y="4564"/>
                    </a:lnTo>
                    <a:cubicBezTo>
                      <a:pt x="10093" y="4564"/>
                      <a:pt x="10167" y="4601"/>
                      <a:pt x="10315" y="4675"/>
                    </a:cubicBezTo>
                    <a:cubicBezTo>
                      <a:pt x="10426" y="4749"/>
                      <a:pt x="10648" y="4823"/>
                      <a:pt x="10943" y="4897"/>
                    </a:cubicBezTo>
                    <a:cubicBezTo>
                      <a:pt x="11079" y="4912"/>
                      <a:pt x="11221" y="4927"/>
                      <a:pt x="11374" y="4927"/>
                    </a:cubicBezTo>
                    <a:cubicBezTo>
                      <a:pt x="11596" y="4927"/>
                      <a:pt x="11842" y="4895"/>
                      <a:pt x="12126" y="4786"/>
                    </a:cubicBezTo>
                    <a:cubicBezTo>
                      <a:pt x="12348" y="4712"/>
                      <a:pt x="12607" y="4564"/>
                      <a:pt x="12792" y="4379"/>
                    </a:cubicBezTo>
                    <a:cubicBezTo>
                      <a:pt x="13014" y="4120"/>
                      <a:pt x="13162" y="3825"/>
                      <a:pt x="13236" y="3529"/>
                    </a:cubicBezTo>
                    <a:cubicBezTo>
                      <a:pt x="13420" y="2863"/>
                      <a:pt x="13346" y="2161"/>
                      <a:pt x="12977" y="1532"/>
                    </a:cubicBezTo>
                    <a:cubicBezTo>
                      <a:pt x="12792" y="1200"/>
                      <a:pt x="12533" y="904"/>
                      <a:pt x="12200" y="645"/>
                    </a:cubicBezTo>
                    <a:lnTo>
                      <a:pt x="12052" y="534"/>
                    </a:lnTo>
                    <a:lnTo>
                      <a:pt x="12016" y="497"/>
                    </a:lnTo>
                    <a:lnTo>
                      <a:pt x="11868" y="423"/>
                    </a:lnTo>
                    <a:lnTo>
                      <a:pt x="11683" y="349"/>
                    </a:lnTo>
                    <a:cubicBezTo>
                      <a:pt x="11609" y="312"/>
                      <a:pt x="11572" y="275"/>
                      <a:pt x="11461" y="238"/>
                    </a:cubicBezTo>
                    <a:lnTo>
                      <a:pt x="11128" y="127"/>
                    </a:lnTo>
                    <a:cubicBezTo>
                      <a:pt x="10906" y="54"/>
                      <a:pt x="10722" y="54"/>
                      <a:pt x="10537" y="17"/>
                    </a:cubicBezTo>
                    <a:cubicBezTo>
                      <a:pt x="10463" y="4"/>
                      <a:pt x="10393" y="0"/>
                      <a:pt x="103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13"/>
              <p:cNvSpPr/>
              <p:nvPr/>
            </p:nvSpPr>
            <p:spPr>
              <a:xfrm>
                <a:off x="3727550" y="2833575"/>
                <a:ext cx="75825" cy="75825"/>
              </a:xfrm>
              <a:custGeom>
                <a:avLst/>
                <a:gdLst/>
                <a:ahLst/>
                <a:cxnLst/>
                <a:rect l="l" t="t" r="r" b="b"/>
                <a:pathLst>
                  <a:path w="3033" h="3033" extrusionOk="0">
                    <a:moveTo>
                      <a:pt x="3032" y="1"/>
                    </a:moveTo>
                    <a:lnTo>
                      <a:pt x="777" y="740"/>
                    </a:lnTo>
                    <a:lnTo>
                      <a:pt x="1" y="3032"/>
                    </a:lnTo>
                    <a:lnTo>
                      <a:pt x="2293" y="2256"/>
                    </a:lnTo>
                    <a:lnTo>
                      <a:pt x="303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13"/>
              <p:cNvSpPr/>
              <p:nvPr/>
            </p:nvSpPr>
            <p:spPr>
              <a:xfrm>
                <a:off x="3539925" y="2910300"/>
                <a:ext cx="185800" cy="185800"/>
              </a:xfrm>
              <a:custGeom>
                <a:avLst/>
                <a:gdLst/>
                <a:ahLst/>
                <a:cxnLst/>
                <a:rect l="l" t="t" r="r" b="b"/>
                <a:pathLst>
                  <a:path w="7432" h="7432" extrusionOk="0">
                    <a:moveTo>
                      <a:pt x="7358" y="0"/>
                    </a:moveTo>
                    <a:cubicBezTo>
                      <a:pt x="6493" y="643"/>
                      <a:pt x="4852" y="1682"/>
                      <a:pt x="2953" y="1682"/>
                    </a:cubicBezTo>
                    <a:cubicBezTo>
                      <a:pt x="2011" y="1682"/>
                      <a:pt x="1006" y="1426"/>
                      <a:pt x="1" y="740"/>
                    </a:cubicBezTo>
                    <a:lnTo>
                      <a:pt x="1" y="740"/>
                    </a:lnTo>
                    <a:cubicBezTo>
                      <a:pt x="1" y="740"/>
                      <a:pt x="766" y="3036"/>
                      <a:pt x="2967" y="3036"/>
                    </a:cubicBezTo>
                    <a:cubicBezTo>
                      <a:pt x="3280" y="3036"/>
                      <a:pt x="3621" y="2990"/>
                      <a:pt x="3993" y="2884"/>
                    </a:cubicBezTo>
                    <a:lnTo>
                      <a:pt x="3993" y="2884"/>
                    </a:lnTo>
                    <a:cubicBezTo>
                      <a:pt x="3990" y="2885"/>
                      <a:pt x="888" y="3773"/>
                      <a:pt x="851" y="6544"/>
                    </a:cubicBezTo>
                    <a:cubicBezTo>
                      <a:pt x="3644" y="6544"/>
                      <a:pt x="4537" y="3475"/>
                      <a:pt x="4548" y="3439"/>
                    </a:cubicBezTo>
                    <a:lnTo>
                      <a:pt x="4548" y="3439"/>
                    </a:lnTo>
                    <a:cubicBezTo>
                      <a:pt x="3698" y="6396"/>
                      <a:pt x="6692" y="7431"/>
                      <a:pt x="6692" y="7431"/>
                    </a:cubicBezTo>
                    <a:cubicBezTo>
                      <a:pt x="4622" y="4400"/>
                      <a:pt x="6470" y="1331"/>
                      <a:pt x="7432" y="74"/>
                    </a:cubicBezTo>
                    <a:lnTo>
                      <a:pt x="735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13"/>
              <p:cNvSpPr/>
              <p:nvPr/>
            </p:nvSpPr>
            <p:spPr>
              <a:xfrm>
                <a:off x="3051925" y="2813750"/>
                <a:ext cx="336450" cy="71625"/>
              </a:xfrm>
              <a:custGeom>
                <a:avLst/>
                <a:gdLst/>
                <a:ahLst/>
                <a:cxnLst/>
                <a:rect l="l" t="t" r="r" b="b"/>
                <a:pathLst>
                  <a:path w="13458" h="2865" extrusionOk="0">
                    <a:moveTo>
                      <a:pt x="9280" y="1385"/>
                    </a:moveTo>
                    <a:cubicBezTo>
                      <a:pt x="9263" y="1385"/>
                      <a:pt x="9269" y="1392"/>
                      <a:pt x="9280" y="1400"/>
                    </a:cubicBezTo>
                    <a:lnTo>
                      <a:pt x="9280" y="1400"/>
                    </a:lnTo>
                    <a:lnTo>
                      <a:pt x="9280" y="1385"/>
                    </a:lnTo>
                    <a:close/>
                    <a:moveTo>
                      <a:pt x="3375" y="1"/>
                    </a:moveTo>
                    <a:cubicBezTo>
                      <a:pt x="3307" y="1"/>
                      <a:pt x="3241" y="5"/>
                      <a:pt x="3180" y="17"/>
                    </a:cubicBezTo>
                    <a:cubicBezTo>
                      <a:pt x="2736" y="17"/>
                      <a:pt x="2366" y="91"/>
                      <a:pt x="1996" y="202"/>
                    </a:cubicBezTo>
                    <a:cubicBezTo>
                      <a:pt x="1812" y="239"/>
                      <a:pt x="1664" y="276"/>
                      <a:pt x="1479" y="350"/>
                    </a:cubicBezTo>
                    <a:cubicBezTo>
                      <a:pt x="1331" y="424"/>
                      <a:pt x="1183" y="498"/>
                      <a:pt x="1072" y="572"/>
                    </a:cubicBezTo>
                    <a:cubicBezTo>
                      <a:pt x="776" y="683"/>
                      <a:pt x="592" y="868"/>
                      <a:pt x="444" y="979"/>
                    </a:cubicBezTo>
                    <a:cubicBezTo>
                      <a:pt x="259" y="1126"/>
                      <a:pt x="185" y="1274"/>
                      <a:pt x="111" y="1348"/>
                    </a:cubicBezTo>
                    <a:cubicBezTo>
                      <a:pt x="37" y="1422"/>
                      <a:pt x="0" y="1459"/>
                      <a:pt x="0" y="1459"/>
                    </a:cubicBezTo>
                    <a:cubicBezTo>
                      <a:pt x="0" y="1459"/>
                      <a:pt x="222" y="1385"/>
                      <a:pt x="592" y="1274"/>
                    </a:cubicBezTo>
                    <a:cubicBezTo>
                      <a:pt x="776" y="1237"/>
                      <a:pt x="998" y="1163"/>
                      <a:pt x="1257" y="1126"/>
                    </a:cubicBezTo>
                    <a:cubicBezTo>
                      <a:pt x="1368" y="1126"/>
                      <a:pt x="1516" y="1126"/>
                      <a:pt x="1664" y="1089"/>
                    </a:cubicBezTo>
                    <a:cubicBezTo>
                      <a:pt x="1812" y="1126"/>
                      <a:pt x="1960" y="1126"/>
                      <a:pt x="2107" y="1126"/>
                    </a:cubicBezTo>
                    <a:cubicBezTo>
                      <a:pt x="2403" y="1126"/>
                      <a:pt x="2736" y="1163"/>
                      <a:pt x="3106" y="1237"/>
                    </a:cubicBezTo>
                    <a:cubicBezTo>
                      <a:pt x="3290" y="1237"/>
                      <a:pt x="3438" y="1311"/>
                      <a:pt x="3623" y="1348"/>
                    </a:cubicBezTo>
                    <a:cubicBezTo>
                      <a:pt x="3771" y="1385"/>
                      <a:pt x="3993" y="1422"/>
                      <a:pt x="4178" y="1496"/>
                    </a:cubicBezTo>
                    <a:cubicBezTo>
                      <a:pt x="4547" y="1570"/>
                      <a:pt x="4954" y="1755"/>
                      <a:pt x="5361" y="1866"/>
                    </a:cubicBezTo>
                    <a:cubicBezTo>
                      <a:pt x="5768" y="2014"/>
                      <a:pt x="6174" y="2162"/>
                      <a:pt x="6618" y="2309"/>
                    </a:cubicBezTo>
                    <a:cubicBezTo>
                      <a:pt x="7061" y="2420"/>
                      <a:pt x="7542" y="2568"/>
                      <a:pt x="7986" y="2679"/>
                    </a:cubicBezTo>
                    <a:cubicBezTo>
                      <a:pt x="8208" y="2716"/>
                      <a:pt x="8429" y="2753"/>
                      <a:pt x="8614" y="2790"/>
                    </a:cubicBezTo>
                    <a:lnTo>
                      <a:pt x="8947" y="2827"/>
                    </a:lnTo>
                    <a:lnTo>
                      <a:pt x="9021" y="2827"/>
                    </a:lnTo>
                    <a:cubicBezTo>
                      <a:pt x="9021" y="2827"/>
                      <a:pt x="9095" y="2864"/>
                      <a:pt x="9058" y="2864"/>
                    </a:cubicBezTo>
                    <a:lnTo>
                      <a:pt x="9354" y="2864"/>
                    </a:lnTo>
                    <a:cubicBezTo>
                      <a:pt x="9575" y="2864"/>
                      <a:pt x="9797" y="2864"/>
                      <a:pt x="10019" y="2827"/>
                    </a:cubicBezTo>
                    <a:cubicBezTo>
                      <a:pt x="10241" y="2827"/>
                      <a:pt x="10463" y="2790"/>
                      <a:pt x="10685" y="2753"/>
                    </a:cubicBezTo>
                    <a:cubicBezTo>
                      <a:pt x="11091" y="2679"/>
                      <a:pt x="11498" y="2531"/>
                      <a:pt x="11831" y="2383"/>
                    </a:cubicBezTo>
                    <a:cubicBezTo>
                      <a:pt x="11979" y="2273"/>
                      <a:pt x="12163" y="2199"/>
                      <a:pt x="12274" y="2125"/>
                    </a:cubicBezTo>
                    <a:cubicBezTo>
                      <a:pt x="12422" y="2014"/>
                      <a:pt x="12533" y="1903"/>
                      <a:pt x="12681" y="1829"/>
                    </a:cubicBezTo>
                    <a:cubicBezTo>
                      <a:pt x="12903" y="1644"/>
                      <a:pt x="13051" y="1385"/>
                      <a:pt x="13199" y="1237"/>
                    </a:cubicBezTo>
                    <a:cubicBezTo>
                      <a:pt x="13310" y="1052"/>
                      <a:pt x="13347" y="905"/>
                      <a:pt x="13420" y="831"/>
                    </a:cubicBezTo>
                    <a:cubicBezTo>
                      <a:pt x="13457" y="720"/>
                      <a:pt x="13457" y="646"/>
                      <a:pt x="13457" y="646"/>
                    </a:cubicBezTo>
                    <a:lnTo>
                      <a:pt x="13457" y="646"/>
                    </a:lnTo>
                    <a:cubicBezTo>
                      <a:pt x="13457" y="646"/>
                      <a:pt x="13273" y="794"/>
                      <a:pt x="12940" y="1016"/>
                    </a:cubicBezTo>
                    <a:cubicBezTo>
                      <a:pt x="12866" y="1052"/>
                      <a:pt x="12755" y="1126"/>
                      <a:pt x="12681" y="1163"/>
                    </a:cubicBezTo>
                    <a:cubicBezTo>
                      <a:pt x="12570" y="1200"/>
                      <a:pt x="12496" y="1274"/>
                      <a:pt x="12348" y="1274"/>
                    </a:cubicBezTo>
                    <a:cubicBezTo>
                      <a:pt x="12237" y="1311"/>
                      <a:pt x="12089" y="1385"/>
                      <a:pt x="11979" y="1422"/>
                    </a:cubicBezTo>
                    <a:cubicBezTo>
                      <a:pt x="11831" y="1422"/>
                      <a:pt x="11683" y="1459"/>
                      <a:pt x="11535" y="1496"/>
                    </a:cubicBezTo>
                    <a:cubicBezTo>
                      <a:pt x="11326" y="1522"/>
                      <a:pt x="11098" y="1548"/>
                      <a:pt x="10865" y="1548"/>
                    </a:cubicBezTo>
                    <a:cubicBezTo>
                      <a:pt x="10769" y="1548"/>
                      <a:pt x="10671" y="1544"/>
                      <a:pt x="10574" y="1533"/>
                    </a:cubicBezTo>
                    <a:cubicBezTo>
                      <a:pt x="10512" y="1545"/>
                      <a:pt x="10450" y="1550"/>
                      <a:pt x="10389" y="1550"/>
                    </a:cubicBezTo>
                    <a:cubicBezTo>
                      <a:pt x="10266" y="1550"/>
                      <a:pt x="10142" y="1533"/>
                      <a:pt x="10019" y="1533"/>
                    </a:cubicBezTo>
                    <a:cubicBezTo>
                      <a:pt x="9834" y="1496"/>
                      <a:pt x="9649" y="1459"/>
                      <a:pt x="9465" y="1422"/>
                    </a:cubicBezTo>
                    <a:lnTo>
                      <a:pt x="9317" y="1422"/>
                    </a:lnTo>
                    <a:cubicBezTo>
                      <a:pt x="9317" y="1422"/>
                      <a:pt x="9294" y="1411"/>
                      <a:pt x="9280" y="1400"/>
                    </a:cubicBezTo>
                    <a:lnTo>
                      <a:pt x="9280" y="1400"/>
                    </a:lnTo>
                    <a:lnTo>
                      <a:pt x="9280" y="1404"/>
                    </a:lnTo>
                    <a:lnTo>
                      <a:pt x="9317" y="1422"/>
                    </a:lnTo>
                    <a:lnTo>
                      <a:pt x="9280" y="1422"/>
                    </a:lnTo>
                    <a:lnTo>
                      <a:pt x="9280" y="1404"/>
                    </a:lnTo>
                    <a:lnTo>
                      <a:pt x="9243" y="1385"/>
                    </a:lnTo>
                    <a:lnTo>
                      <a:pt x="8947" y="1311"/>
                    </a:lnTo>
                    <a:cubicBezTo>
                      <a:pt x="8725" y="1237"/>
                      <a:pt x="8503" y="1200"/>
                      <a:pt x="8282" y="1126"/>
                    </a:cubicBezTo>
                    <a:cubicBezTo>
                      <a:pt x="7875" y="1016"/>
                      <a:pt x="7505" y="868"/>
                      <a:pt x="7098" y="757"/>
                    </a:cubicBezTo>
                    <a:cubicBezTo>
                      <a:pt x="6655" y="646"/>
                      <a:pt x="6248" y="498"/>
                      <a:pt x="5804" y="387"/>
                    </a:cubicBezTo>
                    <a:cubicBezTo>
                      <a:pt x="5583" y="313"/>
                      <a:pt x="5361" y="276"/>
                      <a:pt x="5139" y="202"/>
                    </a:cubicBezTo>
                    <a:cubicBezTo>
                      <a:pt x="5028" y="202"/>
                      <a:pt x="4917" y="165"/>
                      <a:pt x="4806" y="128"/>
                    </a:cubicBezTo>
                    <a:lnTo>
                      <a:pt x="4695" y="128"/>
                    </a:lnTo>
                    <a:lnTo>
                      <a:pt x="4621" y="91"/>
                    </a:lnTo>
                    <a:lnTo>
                      <a:pt x="4474" y="91"/>
                    </a:lnTo>
                    <a:cubicBezTo>
                      <a:pt x="4289" y="54"/>
                      <a:pt x="4067" y="17"/>
                      <a:pt x="3808" y="17"/>
                    </a:cubicBezTo>
                    <a:cubicBezTo>
                      <a:pt x="3660" y="17"/>
                      <a:pt x="3512" y="1"/>
                      <a:pt x="33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13"/>
              <p:cNvSpPr/>
              <p:nvPr/>
            </p:nvSpPr>
            <p:spPr>
              <a:xfrm>
                <a:off x="3748800" y="3253200"/>
                <a:ext cx="72125" cy="336450"/>
              </a:xfrm>
              <a:custGeom>
                <a:avLst/>
                <a:gdLst/>
                <a:ahLst/>
                <a:cxnLst/>
                <a:rect l="l" t="t" r="r" b="b"/>
                <a:pathLst>
                  <a:path w="2885" h="13458" extrusionOk="0">
                    <a:moveTo>
                      <a:pt x="1480" y="0"/>
                    </a:moveTo>
                    <a:cubicBezTo>
                      <a:pt x="1480" y="0"/>
                      <a:pt x="1443" y="37"/>
                      <a:pt x="1332" y="111"/>
                    </a:cubicBezTo>
                    <a:cubicBezTo>
                      <a:pt x="1258" y="185"/>
                      <a:pt x="1147" y="259"/>
                      <a:pt x="999" y="444"/>
                    </a:cubicBezTo>
                    <a:cubicBezTo>
                      <a:pt x="888" y="592"/>
                      <a:pt x="666" y="777"/>
                      <a:pt x="556" y="1073"/>
                    </a:cubicBezTo>
                    <a:cubicBezTo>
                      <a:pt x="482" y="1183"/>
                      <a:pt x="408" y="1331"/>
                      <a:pt x="334" y="1479"/>
                    </a:cubicBezTo>
                    <a:cubicBezTo>
                      <a:pt x="297" y="1627"/>
                      <a:pt x="260" y="1812"/>
                      <a:pt x="186" y="1997"/>
                    </a:cubicBezTo>
                    <a:cubicBezTo>
                      <a:pt x="112" y="2330"/>
                      <a:pt x="38" y="2736"/>
                      <a:pt x="1" y="3180"/>
                    </a:cubicBezTo>
                    <a:cubicBezTo>
                      <a:pt x="1" y="3365"/>
                      <a:pt x="1" y="3587"/>
                      <a:pt x="38" y="3808"/>
                    </a:cubicBezTo>
                    <a:cubicBezTo>
                      <a:pt x="38" y="4067"/>
                      <a:pt x="75" y="4252"/>
                      <a:pt x="75" y="4474"/>
                    </a:cubicBezTo>
                    <a:lnTo>
                      <a:pt x="112" y="4622"/>
                    </a:lnTo>
                    <a:lnTo>
                      <a:pt x="112" y="4696"/>
                    </a:lnTo>
                    <a:lnTo>
                      <a:pt x="149" y="4807"/>
                    </a:lnTo>
                    <a:cubicBezTo>
                      <a:pt x="149" y="4917"/>
                      <a:pt x="186" y="5028"/>
                      <a:pt x="223" y="5139"/>
                    </a:cubicBezTo>
                    <a:cubicBezTo>
                      <a:pt x="260" y="5361"/>
                      <a:pt x="334" y="5583"/>
                      <a:pt x="371" y="5805"/>
                    </a:cubicBezTo>
                    <a:cubicBezTo>
                      <a:pt x="482" y="6248"/>
                      <a:pt x="629" y="6655"/>
                      <a:pt x="777" y="7099"/>
                    </a:cubicBezTo>
                    <a:cubicBezTo>
                      <a:pt x="888" y="7505"/>
                      <a:pt x="1036" y="7875"/>
                      <a:pt x="1147" y="8282"/>
                    </a:cubicBezTo>
                    <a:cubicBezTo>
                      <a:pt x="1184" y="8504"/>
                      <a:pt x="1258" y="8725"/>
                      <a:pt x="1295" y="8910"/>
                    </a:cubicBezTo>
                    <a:lnTo>
                      <a:pt x="1406" y="9243"/>
                    </a:lnTo>
                    <a:lnTo>
                      <a:pt x="1406" y="9317"/>
                    </a:lnTo>
                    <a:lnTo>
                      <a:pt x="1406" y="9354"/>
                    </a:lnTo>
                    <a:lnTo>
                      <a:pt x="1443" y="9465"/>
                    </a:lnTo>
                    <a:cubicBezTo>
                      <a:pt x="1480" y="9650"/>
                      <a:pt x="1517" y="9835"/>
                      <a:pt x="1517" y="10019"/>
                    </a:cubicBezTo>
                    <a:cubicBezTo>
                      <a:pt x="1554" y="10204"/>
                      <a:pt x="1554" y="10389"/>
                      <a:pt x="1554" y="10537"/>
                    </a:cubicBezTo>
                    <a:cubicBezTo>
                      <a:pt x="1554" y="10907"/>
                      <a:pt x="1517" y="11239"/>
                      <a:pt x="1480" y="11535"/>
                    </a:cubicBezTo>
                    <a:cubicBezTo>
                      <a:pt x="1480" y="11683"/>
                      <a:pt x="1443" y="11831"/>
                      <a:pt x="1406" y="11979"/>
                    </a:cubicBezTo>
                    <a:cubicBezTo>
                      <a:pt x="1369" y="12090"/>
                      <a:pt x="1332" y="12238"/>
                      <a:pt x="1295" y="12349"/>
                    </a:cubicBezTo>
                    <a:cubicBezTo>
                      <a:pt x="1258" y="12460"/>
                      <a:pt x="1184" y="12570"/>
                      <a:pt x="1147" y="12681"/>
                    </a:cubicBezTo>
                    <a:cubicBezTo>
                      <a:pt x="1110" y="12755"/>
                      <a:pt x="1073" y="12866"/>
                      <a:pt x="1036" y="12940"/>
                    </a:cubicBezTo>
                    <a:cubicBezTo>
                      <a:pt x="777" y="13273"/>
                      <a:pt x="666" y="13458"/>
                      <a:pt x="666" y="13458"/>
                    </a:cubicBezTo>
                    <a:cubicBezTo>
                      <a:pt x="666" y="13458"/>
                      <a:pt x="703" y="13458"/>
                      <a:pt x="814" y="13421"/>
                    </a:cubicBezTo>
                    <a:cubicBezTo>
                      <a:pt x="925" y="13347"/>
                      <a:pt x="1073" y="13310"/>
                      <a:pt x="1221" y="13199"/>
                    </a:cubicBezTo>
                    <a:cubicBezTo>
                      <a:pt x="1369" y="13051"/>
                      <a:pt x="1628" y="12903"/>
                      <a:pt x="1813" y="12681"/>
                    </a:cubicBezTo>
                    <a:cubicBezTo>
                      <a:pt x="1923" y="12533"/>
                      <a:pt x="1997" y="12423"/>
                      <a:pt x="2108" y="12275"/>
                    </a:cubicBezTo>
                    <a:cubicBezTo>
                      <a:pt x="2219" y="12164"/>
                      <a:pt x="2293" y="11979"/>
                      <a:pt x="2367" y="11831"/>
                    </a:cubicBezTo>
                    <a:cubicBezTo>
                      <a:pt x="2515" y="11498"/>
                      <a:pt x="2663" y="11092"/>
                      <a:pt x="2737" y="10685"/>
                    </a:cubicBezTo>
                    <a:cubicBezTo>
                      <a:pt x="2811" y="10463"/>
                      <a:pt x="2811" y="10241"/>
                      <a:pt x="2848" y="10019"/>
                    </a:cubicBezTo>
                    <a:cubicBezTo>
                      <a:pt x="2885" y="9798"/>
                      <a:pt x="2848" y="9576"/>
                      <a:pt x="2848" y="9317"/>
                    </a:cubicBezTo>
                    <a:lnTo>
                      <a:pt x="2848" y="9169"/>
                    </a:lnTo>
                    <a:lnTo>
                      <a:pt x="2848" y="9095"/>
                    </a:lnTo>
                    <a:lnTo>
                      <a:pt x="2848" y="9069"/>
                    </a:lnTo>
                    <a:cubicBezTo>
                      <a:pt x="2848" y="9069"/>
                      <a:pt x="2848" y="9021"/>
                      <a:pt x="2848" y="9021"/>
                    </a:cubicBezTo>
                    <a:lnTo>
                      <a:pt x="2848" y="8947"/>
                    </a:lnTo>
                    <a:lnTo>
                      <a:pt x="2774" y="8615"/>
                    </a:lnTo>
                    <a:cubicBezTo>
                      <a:pt x="2737" y="8430"/>
                      <a:pt x="2700" y="8208"/>
                      <a:pt x="2663" y="7986"/>
                    </a:cubicBezTo>
                    <a:cubicBezTo>
                      <a:pt x="2589" y="7542"/>
                      <a:pt x="2441" y="7062"/>
                      <a:pt x="2293" y="6618"/>
                    </a:cubicBezTo>
                    <a:cubicBezTo>
                      <a:pt x="2145" y="6174"/>
                      <a:pt x="1997" y="5768"/>
                      <a:pt x="1886" y="5361"/>
                    </a:cubicBezTo>
                    <a:cubicBezTo>
                      <a:pt x="1739" y="4954"/>
                      <a:pt x="1591" y="4548"/>
                      <a:pt x="1480" y="4178"/>
                    </a:cubicBezTo>
                    <a:cubicBezTo>
                      <a:pt x="1443" y="3993"/>
                      <a:pt x="1369" y="3771"/>
                      <a:pt x="1332" y="3624"/>
                    </a:cubicBezTo>
                    <a:cubicBezTo>
                      <a:pt x="1295" y="3439"/>
                      <a:pt x="1258" y="3291"/>
                      <a:pt x="1221" y="3106"/>
                    </a:cubicBezTo>
                    <a:cubicBezTo>
                      <a:pt x="1147" y="2736"/>
                      <a:pt x="1147" y="2403"/>
                      <a:pt x="1110" y="2108"/>
                    </a:cubicBezTo>
                    <a:cubicBezTo>
                      <a:pt x="1110" y="1960"/>
                      <a:pt x="1110" y="1812"/>
                      <a:pt x="1110" y="1664"/>
                    </a:cubicBezTo>
                    <a:cubicBezTo>
                      <a:pt x="1110" y="1516"/>
                      <a:pt x="1147" y="1368"/>
                      <a:pt x="1147" y="1257"/>
                    </a:cubicBezTo>
                    <a:cubicBezTo>
                      <a:pt x="1184" y="999"/>
                      <a:pt x="1221" y="777"/>
                      <a:pt x="1258" y="592"/>
                    </a:cubicBezTo>
                    <a:cubicBezTo>
                      <a:pt x="1406" y="222"/>
                      <a:pt x="1480" y="0"/>
                      <a:pt x="14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13"/>
              <p:cNvSpPr/>
              <p:nvPr/>
            </p:nvSpPr>
            <p:spPr>
              <a:xfrm>
                <a:off x="3024175" y="2879800"/>
                <a:ext cx="726500" cy="733875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29355" extrusionOk="0">
                    <a:moveTo>
                      <a:pt x="24734" y="0"/>
                    </a:moveTo>
                    <a:cubicBezTo>
                      <a:pt x="23551" y="0"/>
                      <a:pt x="22368" y="0"/>
                      <a:pt x="21185" y="37"/>
                    </a:cubicBezTo>
                    <a:cubicBezTo>
                      <a:pt x="18856" y="74"/>
                      <a:pt x="16490" y="111"/>
                      <a:pt x="14124" y="185"/>
                    </a:cubicBezTo>
                    <a:cubicBezTo>
                      <a:pt x="12941" y="185"/>
                      <a:pt x="11758" y="222"/>
                      <a:pt x="10612" y="259"/>
                    </a:cubicBezTo>
                    <a:lnTo>
                      <a:pt x="7062" y="407"/>
                    </a:lnTo>
                    <a:lnTo>
                      <a:pt x="3550" y="555"/>
                    </a:lnTo>
                    <a:cubicBezTo>
                      <a:pt x="2367" y="629"/>
                      <a:pt x="1184" y="703"/>
                      <a:pt x="1" y="777"/>
                    </a:cubicBezTo>
                    <a:cubicBezTo>
                      <a:pt x="1184" y="888"/>
                      <a:pt x="2367" y="961"/>
                      <a:pt x="3550" y="998"/>
                    </a:cubicBezTo>
                    <a:lnTo>
                      <a:pt x="7062" y="1183"/>
                    </a:lnTo>
                    <a:lnTo>
                      <a:pt x="10612" y="1331"/>
                    </a:lnTo>
                    <a:cubicBezTo>
                      <a:pt x="11758" y="1368"/>
                      <a:pt x="12941" y="1368"/>
                      <a:pt x="14124" y="1405"/>
                    </a:cubicBezTo>
                    <a:cubicBezTo>
                      <a:pt x="16490" y="1479"/>
                      <a:pt x="18856" y="1516"/>
                      <a:pt x="21185" y="1553"/>
                    </a:cubicBezTo>
                    <a:cubicBezTo>
                      <a:pt x="21777" y="1571"/>
                      <a:pt x="22368" y="1571"/>
                      <a:pt x="22960" y="1571"/>
                    </a:cubicBezTo>
                    <a:cubicBezTo>
                      <a:pt x="23551" y="1571"/>
                      <a:pt x="24143" y="1571"/>
                      <a:pt x="24734" y="1590"/>
                    </a:cubicBezTo>
                    <a:lnTo>
                      <a:pt x="27437" y="1590"/>
                    </a:lnTo>
                    <a:lnTo>
                      <a:pt x="27470" y="7912"/>
                    </a:lnTo>
                    <a:cubicBezTo>
                      <a:pt x="27544" y="10315"/>
                      <a:pt x="27544" y="12681"/>
                      <a:pt x="27618" y="15084"/>
                    </a:cubicBezTo>
                    <a:lnTo>
                      <a:pt x="27729" y="18633"/>
                    </a:lnTo>
                    <a:lnTo>
                      <a:pt x="27840" y="22220"/>
                    </a:lnTo>
                    <a:lnTo>
                      <a:pt x="28025" y="25769"/>
                    </a:lnTo>
                    <a:cubicBezTo>
                      <a:pt x="28099" y="26952"/>
                      <a:pt x="28173" y="28172"/>
                      <a:pt x="28247" y="29355"/>
                    </a:cubicBezTo>
                    <a:cubicBezTo>
                      <a:pt x="28357" y="28172"/>
                      <a:pt x="28431" y="26952"/>
                      <a:pt x="28468" y="25769"/>
                    </a:cubicBezTo>
                    <a:lnTo>
                      <a:pt x="28653" y="22220"/>
                    </a:lnTo>
                    <a:lnTo>
                      <a:pt x="28801" y="18633"/>
                    </a:lnTo>
                    <a:lnTo>
                      <a:pt x="28875" y="15084"/>
                    </a:lnTo>
                    <a:cubicBezTo>
                      <a:pt x="28949" y="12681"/>
                      <a:pt x="28986" y="10315"/>
                      <a:pt x="29023" y="7912"/>
                    </a:cubicBezTo>
                    <a:lnTo>
                      <a:pt x="29060" y="777"/>
                    </a:lnTo>
                    <a:lnTo>
                      <a:pt x="2906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0" name="Google Shape;400;p13"/>
            <p:cNvGrpSpPr/>
            <p:nvPr/>
          </p:nvGrpSpPr>
          <p:grpSpPr>
            <a:xfrm rot="10800000" flipH="1">
              <a:off x="7943197" y="4002855"/>
              <a:ext cx="806000" cy="808225"/>
              <a:chOff x="3024175" y="2805450"/>
              <a:chExt cx="806000" cy="808225"/>
            </a:xfrm>
          </p:grpSpPr>
          <p:sp>
            <p:nvSpPr>
              <p:cNvPr id="401" name="Google Shape;401;p13"/>
              <p:cNvSpPr/>
              <p:nvPr/>
            </p:nvSpPr>
            <p:spPr>
              <a:xfrm>
                <a:off x="3698900" y="2905725"/>
                <a:ext cx="131275" cy="3323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13295" extrusionOk="0">
                    <a:moveTo>
                      <a:pt x="3184" y="2048"/>
                    </a:moveTo>
                    <a:cubicBezTo>
                      <a:pt x="3182" y="2048"/>
                      <a:pt x="3180" y="2054"/>
                      <a:pt x="3180" y="2069"/>
                    </a:cubicBezTo>
                    <a:lnTo>
                      <a:pt x="3203" y="2092"/>
                    </a:lnTo>
                    <a:lnTo>
                      <a:pt x="3203" y="2092"/>
                    </a:lnTo>
                    <a:cubicBezTo>
                      <a:pt x="3196" y="2069"/>
                      <a:pt x="3188" y="2048"/>
                      <a:pt x="3184" y="2048"/>
                    </a:cubicBezTo>
                    <a:close/>
                    <a:moveTo>
                      <a:pt x="3203" y="2092"/>
                    </a:moveTo>
                    <a:lnTo>
                      <a:pt x="3203" y="2092"/>
                    </a:lnTo>
                    <a:cubicBezTo>
                      <a:pt x="3210" y="2116"/>
                      <a:pt x="3217" y="2143"/>
                      <a:pt x="3217" y="2143"/>
                    </a:cubicBezTo>
                    <a:lnTo>
                      <a:pt x="3217" y="2106"/>
                    </a:lnTo>
                    <a:lnTo>
                      <a:pt x="3203" y="2092"/>
                    </a:lnTo>
                    <a:close/>
                    <a:moveTo>
                      <a:pt x="2342" y="1"/>
                    </a:moveTo>
                    <a:cubicBezTo>
                      <a:pt x="2126" y="1"/>
                      <a:pt x="1912" y="26"/>
                      <a:pt x="1701" y="72"/>
                    </a:cubicBezTo>
                    <a:cubicBezTo>
                      <a:pt x="1405" y="183"/>
                      <a:pt x="1147" y="294"/>
                      <a:pt x="888" y="553"/>
                    </a:cubicBezTo>
                    <a:cubicBezTo>
                      <a:pt x="666" y="738"/>
                      <a:pt x="555" y="997"/>
                      <a:pt x="444" y="1218"/>
                    </a:cubicBezTo>
                    <a:cubicBezTo>
                      <a:pt x="259" y="1662"/>
                      <a:pt x="296" y="2069"/>
                      <a:pt x="370" y="2365"/>
                    </a:cubicBezTo>
                    <a:cubicBezTo>
                      <a:pt x="407" y="2660"/>
                      <a:pt x="518" y="2882"/>
                      <a:pt x="555" y="3030"/>
                    </a:cubicBezTo>
                    <a:cubicBezTo>
                      <a:pt x="629" y="3178"/>
                      <a:pt x="666" y="3252"/>
                      <a:pt x="666" y="3252"/>
                    </a:cubicBezTo>
                    <a:cubicBezTo>
                      <a:pt x="666" y="3252"/>
                      <a:pt x="666" y="3141"/>
                      <a:pt x="666" y="2993"/>
                    </a:cubicBezTo>
                    <a:cubicBezTo>
                      <a:pt x="666" y="2845"/>
                      <a:pt x="703" y="2623"/>
                      <a:pt x="777" y="2365"/>
                    </a:cubicBezTo>
                    <a:cubicBezTo>
                      <a:pt x="814" y="2106"/>
                      <a:pt x="925" y="1810"/>
                      <a:pt x="1147" y="1588"/>
                    </a:cubicBezTo>
                    <a:cubicBezTo>
                      <a:pt x="1221" y="1477"/>
                      <a:pt x="1332" y="1366"/>
                      <a:pt x="1516" y="1292"/>
                    </a:cubicBezTo>
                    <a:cubicBezTo>
                      <a:pt x="1553" y="1292"/>
                      <a:pt x="1627" y="1255"/>
                      <a:pt x="1701" y="1255"/>
                    </a:cubicBezTo>
                    <a:lnTo>
                      <a:pt x="1923" y="1255"/>
                    </a:lnTo>
                    <a:cubicBezTo>
                      <a:pt x="2219" y="1255"/>
                      <a:pt x="2589" y="1403"/>
                      <a:pt x="2884" y="1662"/>
                    </a:cubicBezTo>
                    <a:cubicBezTo>
                      <a:pt x="2995" y="1773"/>
                      <a:pt x="3143" y="1921"/>
                      <a:pt x="3180" y="2032"/>
                    </a:cubicBezTo>
                    <a:lnTo>
                      <a:pt x="3217" y="2106"/>
                    </a:lnTo>
                    <a:lnTo>
                      <a:pt x="3291" y="2328"/>
                    </a:lnTo>
                    <a:cubicBezTo>
                      <a:pt x="3291" y="2365"/>
                      <a:pt x="3328" y="2475"/>
                      <a:pt x="3328" y="2512"/>
                    </a:cubicBezTo>
                    <a:cubicBezTo>
                      <a:pt x="3328" y="2549"/>
                      <a:pt x="3328" y="2586"/>
                      <a:pt x="3328" y="2623"/>
                    </a:cubicBezTo>
                    <a:cubicBezTo>
                      <a:pt x="3328" y="2697"/>
                      <a:pt x="3328" y="2808"/>
                      <a:pt x="3328" y="2919"/>
                    </a:cubicBezTo>
                    <a:cubicBezTo>
                      <a:pt x="3365" y="2993"/>
                      <a:pt x="3328" y="3104"/>
                      <a:pt x="3328" y="3215"/>
                    </a:cubicBezTo>
                    <a:cubicBezTo>
                      <a:pt x="3291" y="3474"/>
                      <a:pt x="3217" y="3695"/>
                      <a:pt x="3143" y="3917"/>
                    </a:cubicBezTo>
                    <a:cubicBezTo>
                      <a:pt x="3032" y="4176"/>
                      <a:pt x="2921" y="4398"/>
                      <a:pt x="2810" y="4620"/>
                    </a:cubicBezTo>
                    <a:lnTo>
                      <a:pt x="2773" y="4657"/>
                    </a:lnTo>
                    <a:lnTo>
                      <a:pt x="2736" y="4768"/>
                    </a:lnTo>
                    <a:lnTo>
                      <a:pt x="2589" y="4989"/>
                    </a:lnTo>
                    <a:lnTo>
                      <a:pt x="2330" y="5396"/>
                    </a:lnTo>
                    <a:lnTo>
                      <a:pt x="1849" y="6099"/>
                    </a:lnTo>
                    <a:cubicBezTo>
                      <a:pt x="1627" y="6357"/>
                      <a:pt x="1442" y="6616"/>
                      <a:pt x="1258" y="6875"/>
                    </a:cubicBezTo>
                    <a:lnTo>
                      <a:pt x="999" y="7319"/>
                    </a:lnTo>
                    <a:lnTo>
                      <a:pt x="888" y="7540"/>
                    </a:lnTo>
                    <a:lnTo>
                      <a:pt x="814" y="7651"/>
                    </a:lnTo>
                    <a:lnTo>
                      <a:pt x="777" y="7688"/>
                    </a:lnTo>
                    <a:lnTo>
                      <a:pt x="740" y="7725"/>
                    </a:lnTo>
                    <a:lnTo>
                      <a:pt x="740" y="7799"/>
                    </a:lnTo>
                    <a:cubicBezTo>
                      <a:pt x="666" y="7947"/>
                      <a:pt x="592" y="8058"/>
                      <a:pt x="518" y="8243"/>
                    </a:cubicBezTo>
                    <a:cubicBezTo>
                      <a:pt x="444" y="8391"/>
                      <a:pt x="370" y="8576"/>
                      <a:pt x="333" y="8760"/>
                    </a:cubicBezTo>
                    <a:cubicBezTo>
                      <a:pt x="111" y="9426"/>
                      <a:pt x="1" y="10128"/>
                      <a:pt x="111" y="10831"/>
                    </a:cubicBezTo>
                    <a:cubicBezTo>
                      <a:pt x="148" y="10979"/>
                      <a:pt x="185" y="11164"/>
                      <a:pt x="222" y="11311"/>
                    </a:cubicBezTo>
                    <a:cubicBezTo>
                      <a:pt x="259" y="11496"/>
                      <a:pt x="333" y="11644"/>
                      <a:pt x="407" y="11792"/>
                    </a:cubicBezTo>
                    <a:lnTo>
                      <a:pt x="481" y="11940"/>
                    </a:lnTo>
                    <a:lnTo>
                      <a:pt x="518" y="12014"/>
                    </a:lnTo>
                    <a:cubicBezTo>
                      <a:pt x="555" y="12088"/>
                      <a:pt x="592" y="12125"/>
                      <a:pt x="666" y="12199"/>
                    </a:cubicBezTo>
                    <a:cubicBezTo>
                      <a:pt x="777" y="12347"/>
                      <a:pt x="888" y="12494"/>
                      <a:pt x="999" y="12568"/>
                    </a:cubicBezTo>
                    <a:cubicBezTo>
                      <a:pt x="1442" y="13012"/>
                      <a:pt x="1960" y="13197"/>
                      <a:pt x="2404" y="13271"/>
                    </a:cubicBezTo>
                    <a:cubicBezTo>
                      <a:pt x="2509" y="13287"/>
                      <a:pt x="2611" y="13294"/>
                      <a:pt x="2709" y="13294"/>
                    </a:cubicBezTo>
                    <a:cubicBezTo>
                      <a:pt x="3057" y="13294"/>
                      <a:pt x="3356" y="13201"/>
                      <a:pt x="3587" y="13086"/>
                    </a:cubicBezTo>
                    <a:cubicBezTo>
                      <a:pt x="3735" y="13012"/>
                      <a:pt x="3846" y="12938"/>
                      <a:pt x="3919" y="12827"/>
                    </a:cubicBezTo>
                    <a:cubicBezTo>
                      <a:pt x="3956" y="12790"/>
                      <a:pt x="3993" y="12753"/>
                      <a:pt x="4030" y="12716"/>
                    </a:cubicBezTo>
                    <a:cubicBezTo>
                      <a:pt x="4067" y="12679"/>
                      <a:pt x="4067" y="12679"/>
                      <a:pt x="4104" y="12642"/>
                    </a:cubicBezTo>
                    <a:cubicBezTo>
                      <a:pt x="4104" y="12642"/>
                      <a:pt x="4104" y="12605"/>
                      <a:pt x="4104" y="12568"/>
                    </a:cubicBezTo>
                    <a:cubicBezTo>
                      <a:pt x="4104" y="12421"/>
                      <a:pt x="4030" y="12421"/>
                      <a:pt x="3993" y="12421"/>
                    </a:cubicBezTo>
                    <a:lnTo>
                      <a:pt x="3956" y="12421"/>
                    </a:lnTo>
                    <a:cubicBezTo>
                      <a:pt x="3993" y="12458"/>
                      <a:pt x="4030" y="12531"/>
                      <a:pt x="3993" y="12531"/>
                    </a:cubicBezTo>
                    <a:cubicBezTo>
                      <a:pt x="3993" y="12531"/>
                      <a:pt x="3993" y="12531"/>
                      <a:pt x="3956" y="12568"/>
                    </a:cubicBezTo>
                    <a:cubicBezTo>
                      <a:pt x="3969" y="12556"/>
                      <a:pt x="3973" y="12552"/>
                      <a:pt x="3972" y="12552"/>
                    </a:cubicBezTo>
                    <a:lnTo>
                      <a:pt x="3972" y="12552"/>
                    </a:lnTo>
                    <a:cubicBezTo>
                      <a:pt x="3969" y="12552"/>
                      <a:pt x="3944" y="12568"/>
                      <a:pt x="3919" y="12568"/>
                    </a:cubicBezTo>
                    <a:cubicBezTo>
                      <a:pt x="3882" y="12605"/>
                      <a:pt x="3846" y="12605"/>
                      <a:pt x="3809" y="12642"/>
                    </a:cubicBezTo>
                    <a:cubicBezTo>
                      <a:pt x="3698" y="12642"/>
                      <a:pt x="3587" y="12679"/>
                      <a:pt x="3476" y="12679"/>
                    </a:cubicBezTo>
                    <a:cubicBezTo>
                      <a:pt x="3431" y="12686"/>
                      <a:pt x="3386" y="12689"/>
                      <a:pt x="3340" y="12689"/>
                    </a:cubicBezTo>
                    <a:cubicBezTo>
                      <a:pt x="3116" y="12689"/>
                      <a:pt x="2871" y="12617"/>
                      <a:pt x="2625" y="12494"/>
                    </a:cubicBezTo>
                    <a:cubicBezTo>
                      <a:pt x="2330" y="12347"/>
                      <a:pt x="2071" y="12088"/>
                      <a:pt x="1886" y="11792"/>
                    </a:cubicBezTo>
                    <a:lnTo>
                      <a:pt x="1812" y="11681"/>
                    </a:lnTo>
                    <a:cubicBezTo>
                      <a:pt x="1812" y="11644"/>
                      <a:pt x="1775" y="11607"/>
                      <a:pt x="1775" y="11570"/>
                    </a:cubicBezTo>
                    <a:cubicBezTo>
                      <a:pt x="1775" y="11570"/>
                      <a:pt x="1738" y="11496"/>
                      <a:pt x="1738" y="11422"/>
                    </a:cubicBezTo>
                    <a:lnTo>
                      <a:pt x="1701" y="11348"/>
                    </a:lnTo>
                    <a:lnTo>
                      <a:pt x="1701" y="11348"/>
                    </a:lnTo>
                    <a:cubicBezTo>
                      <a:pt x="1702" y="11350"/>
                      <a:pt x="1725" y="11396"/>
                      <a:pt x="1715" y="11396"/>
                    </a:cubicBezTo>
                    <a:cubicBezTo>
                      <a:pt x="1713" y="11396"/>
                      <a:pt x="1709" y="11393"/>
                      <a:pt x="1701" y="11385"/>
                    </a:cubicBezTo>
                    <a:lnTo>
                      <a:pt x="1701" y="11348"/>
                    </a:lnTo>
                    <a:lnTo>
                      <a:pt x="1701" y="11311"/>
                    </a:lnTo>
                    <a:cubicBezTo>
                      <a:pt x="1701" y="11201"/>
                      <a:pt x="1664" y="11127"/>
                      <a:pt x="1664" y="11016"/>
                    </a:cubicBezTo>
                    <a:cubicBezTo>
                      <a:pt x="1664" y="10905"/>
                      <a:pt x="1664" y="10831"/>
                      <a:pt x="1664" y="10720"/>
                    </a:cubicBezTo>
                    <a:cubicBezTo>
                      <a:pt x="1664" y="10313"/>
                      <a:pt x="1812" y="9870"/>
                      <a:pt x="2034" y="9389"/>
                    </a:cubicBezTo>
                    <a:cubicBezTo>
                      <a:pt x="2071" y="9278"/>
                      <a:pt x="2145" y="9204"/>
                      <a:pt x="2182" y="9093"/>
                    </a:cubicBezTo>
                    <a:cubicBezTo>
                      <a:pt x="2256" y="8982"/>
                      <a:pt x="2330" y="8834"/>
                      <a:pt x="2404" y="8723"/>
                    </a:cubicBezTo>
                    <a:lnTo>
                      <a:pt x="2441" y="8650"/>
                    </a:lnTo>
                    <a:cubicBezTo>
                      <a:pt x="2441" y="8650"/>
                      <a:pt x="2450" y="8640"/>
                      <a:pt x="2455" y="8640"/>
                    </a:cubicBezTo>
                    <a:cubicBezTo>
                      <a:pt x="2459" y="8640"/>
                      <a:pt x="2459" y="8650"/>
                      <a:pt x="2441" y="8687"/>
                    </a:cubicBezTo>
                    <a:lnTo>
                      <a:pt x="2478" y="8650"/>
                    </a:lnTo>
                    <a:lnTo>
                      <a:pt x="2515" y="8576"/>
                    </a:lnTo>
                    <a:lnTo>
                      <a:pt x="2662" y="8391"/>
                    </a:lnTo>
                    <a:lnTo>
                      <a:pt x="2884" y="8058"/>
                    </a:lnTo>
                    <a:cubicBezTo>
                      <a:pt x="3069" y="7799"/>
                      <a:pt x="3291" y="7540"/>
                      <a:pt x="3476" y="7319"/>
                    </a:cubicBezTo>
                    <a:cubicBezTo>
                      <a:pt x="3661" y="7023"/>
                      <a:pt x="3882" y="6727"/>
                      <a:pt x="4067" y="6468"/>
                    </a:cubicBezTo>
                    <a:lnTo>
                      <a:pt x="4326" y="6062"/>
                    </a:lnTo>
                    <a:lnTo>
                      <a:pt x="4474" y="5840"/>
                    </a:lnTo>
                    <a:lnTo>
                      <a:pt x="4511" y="5729"/>
                    </a:lnTo>
                    <a:lnTo>
                      <a:pt x="4548" y="5692"/>
                    </a:lnTo>
                    <a:lnTo>
                      <a:pt x="4585" y="5655"/>
                    </a:lnTo>
                    <a:lnTo>
                      <a:pt x="4622" y="5581"/>
                    </a:lnTo>
                    <a:cubicBezTo>
                      <a:pt x="4770" y="5248"/>
                      <a:pt x="4918" y="4879"/>
                      <a:pt x="5029" y="4546"/>
                    </a:cubicBezTo>
                    <a:cubicBezTo>
                      <a:pt x="5140" y="4176"/>
                      <a:pt x="5213" y="3769"/>
                      <a:pt x="5213" y="3400"/>
                    </a:cubicBezTo>
                    <a:cubicBezTo>
                      <a:pt x="5213" y="3215"/>
                      <a:pt x="5250" y="2993"/>
                      <a:pt x="5213" y="2808"/>
                    </a:cubicBezTo>
                    <a:cubicBezTo>
                      <a:pt x="5176" y="2623"/>
                      <a:pt x="5176" y="2401"/>
                      <a:pt x="5103" y="2180"/>
                    </a:cubicBezTo>
                    <a:lnTo>
                      <a:pt x="4992" y="1847"/>
                    </a:lnTo>
                    <a:cubicBezTo>
                      <a:pt x="4955" y="1736"/>
                      <a:pt x="4918" y="1699"/>
                      <a:pt x="4918" y="1625"/>
                    </a:cubicBezTo>
                    <a:lnTo>
                      <a:pt x="4807" y="1440"/>
                    </a:lnTo>
                    <a:lnTo>
                      <a:pt x="4733" y="1329"/>
                    </a:lnTo>
                    <a:lnTo>
                      <a:pt x="4696" y="1255"/>
                    </a:lnTo>
                    <a:lnTo>
                      <a:pt x="4622" y="1108"/>
                    </a:lnTo>
                    <a:cubicBezTo>
                      <a:pt x="4363" y="775"/>
                      <a:pt x="4030" y="516"/>
                      <a:pt x="3735" y="368"/>
                    </a:cubicBezTo>
                    <a:cubicBezTo>
                      <a:pt x="3280" y="115"/>
                      <a:pt x="2808" y="1"/>
                      <a:pt x="23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13"/>
              <p:cNvSpPr/>
              <p:nvPr/>
            </p:nvSpPr>
            <p:spPr>
              <a:xfrm>
                <a:off x="3400375" y="2805450"/>
                <a:ext cx="335525" cy="129075"/>
              </a:xfrm>
              <a:custGeom>
                <a:avLst/>
                <a:gdLst/>
                <a:ahLst/>
                <a:cxnLst/>
                <a:rect l="l" t="t" r="r" b="b"/>
                <a:pathLst>
                  <a:path w="13421" h="5163" extrusionOk="0">
                    <a:moveTo>
                      <a:pt x="11202" y="2013"/>
                    </a:moveTo>
                    <a:cubicBezTo>
                      <a:pt x="11186" y="2013"/>
                      <a:pt x="11206" y="2027"/>
                      <a:pt x="11230" y="2040"/>
                    </a:cubicBezTo>
                    <a:lnTo>
                      <a:pt x="11230" y="2040"/>
                    </a:lnTo>
                    <a:lnTo>
                      <a:pt x="11202" y="2013"/>
                    </a:lnTo>
                    <a:close/>
                    <a:moveTo>
                      <a:pt x="11230" y="2040"/>
                    </a:moveTo>
                    <a:lnTo>
                      <a:pt x="11239" y="2050"/>
                    </a:lnTo>
                    <a:lnTo>
                      <a:pt x="11249" y="2050"/>
                    </a:lnTo>
                    <a:cubicBezTo>
                      <a:pt x="11242" y="2047"/>
                      <a:pt x="11236" y="2044"/>
                      <a:pt x="11230" y="2040"/>
                    </a:cubicBezTo>
                    <a:close/>
                    <a:moveTo>
                      <a:pt x="10326" y="0"/>
                    </a:moveTo>
                    <a:cubicBezTo>
                      <a:pt x="10192" y="0"/>
                      <a:pt x="10068" y="17"/>
                      <a:pt x="9945" y="17"/>
                    </a:cubicBezTo>
                    <a:cubicBezTo>
                      <a:pt x="9538" y="17"/>
                      <a:pt x="9169" y="90"/>
                      <a:pt x="8799" y="201"/>
                    </a:cubicBezTo>
                    <a:cubicBezTo>
                      <a:pt x="8429" y="312"/>
                      <a:pt x="8097" y="460"/>
                      <a:pt x="7727" y="645"/>
                    </a:cubicBezTo>
                    <a:lnTo>
                      <a:pt x="7690" y="645"/>
                    </a:lnTo>
                    <a:lnTo>
                      <a:pt x="7653" y="682"/>
                    </a:lnTo>
                    <a:lnTo>
                      <a:pt x="7579" y="719"/>
                    </a:lnTo>
                    <a:lnTo>
                      <a:pt x="7468" y="793"/>
                    </a:lnTo>
                    <a:lnTo>
                      <a:pt x="7283" y="904"/>
                    </a:lnTo>
                    <a:lnTo>
                      <a:pt x="6877" y="1163"/>
                    </a:lnTo>
                    <a:cubicBezTo>
                      <a:pt x="6581" y="1348"/>
                      <a:pt x="6285" y="1569"/>
                      <a:pt x="6026" y="1754"/>
                    </a:cubicBezTo>
                    <a:cubicBezTo>
                      <a:pt x="5767" y="1976"/>
                      <a:pt x="5546" y="2161"/>
                      <a:pt x="5287" y="2346"/>
                    </a:cubicBezTo>
                    <a:lnTo>
                      <a:pt x="4917" y="2568"/>
                    </a:lnTo>
                    <a:lnTo>
                      <a:pt x="4769" y="2715"/>
                    </a:lnTo>
                    <a:lnTo>
                      <a:pt x="4695" y="2789"/>
                    </a:lnTo>
                    <a:lnTo>
                      <a:pt x="4658" y="2789"/>
                    </a:lnTo>
                    <a:lnTo>
                      <a:pt x="4621" y="2826"/>
                    </a:lnTo>
                    <a:cubicBezTo>
                      <a:pt x="4473" y="2900"/>
                      <a:pt x="4326" y="3011"/>
                      <a:pt x="4252" y="3048"/>
                    </a:cubicBezTo>
                    <a:cubicBezTo>
                      <a:pt x="4141" y="3085"/>
                      <a:pt x="4030" y="3159"/>
                      <a:pt x="3919" y="3196"/>
                    </a:cubicBezTo>
                    <a:cubicBezTo>
                      <a:pt x="3475" y="3418"/>
                      <a:pt x="3032" y="3566"/>
                      <a:pt x="2625" y="3566"/>
                    </a:cubicBezTo>
                    <a:lnTo>
                      <a:pt x="2292" y="3566"/>
                    </a:lnTo>
                    <a:cubicBezTo>
                      <a:pt x="2218" y="3566"/>
                      <a:pt x="2107" y="3566"/>
                      <a:pt x="2033" y="3529"/>
                    </a:cubicBezTo>
                    <a:lnTo>
                      <a:pt x="1886" y="3529"/>
                    </a:lnTo>
                    <a:cubicBezTo>
                      <a:pt x="1849" y="3492"/>
                      <a:pt x="1775" y="3455"/>
                      <a:pt x="1738" y="3455"/>
                    </a:cubicBezTo>
                    <a:cubicBezTo>
                      <a:pt x="1701" y="3455"/>
                      <a:pt x="1701" y="3455"/>
                      <a:pt x="1664" y="3418"/>
                    </a:cubicBezTo>
                    <a:lnTo>
                      <a:pt x="1516" y="3344"/>
                    </a:lnTo>
                    <a:cubicBezTo>
                      <a:pt x="1220" y="3159"/>
                      <a:pt x="961" y="2900"/>
                      <a:pt x="813" y="2605"/>
                    </a:cubicBezTo>
                    <a:cubicBezTo>
                      <a:pt x="666" y="2309"/>
                      <a:pt x="629" y="2013"/>
                      <a:pt x="629" y="1791"/>
                    </a:cubicBezTo>
                    <a:cubicBezTo>
                      <a:pt x="629" y="1643"/>
                      <a:pt x="666" y="1532"/>
                      <a:pt x="702" y="1458"/>
                    </a:cubicBezTo>
                    <a:cubicBezTo>
                      <a:pt x="702" y="1384"/>
                      <a:pt x="739" y="1348"/>
                      <a:pt x="739" y="1311"/>
                    </a:cubicBezTo>
                    <a:cubicBezTo>
                      <a:pt x="739" y="1311"/>
                      <a:pt x="776" y="1274"/>
                      <a:pt x="776" y="1274"/>
                    </a:cubicBezTo>
                    <a:cubicBezTo>
                      <a:pt x="776" y="1237"/>
                      <a:pt x="776" y="1237"/>
                      <a:pt x="776" y="1237"/>
                    </a:cubicBezTo>
                    <a:cubicBezTo>
                      <a:pt x="787" y="1226"/>
                      <a:pt x="801" y="1221"/>
                      <a:pt x="816" y="1221"/>
                    </a:cubicBezTo>
                    <a:cubicBezTo>
                      <a:pt x="850" y="1221"/>
                      <a:pt x="887" y="1247"/>
                      <a:pt x="887" y="1274"/>
                    </a:cubicBezTo>
                    <a:cubicBezTo>
                      <a:pt x="924" y="1311"/>
                      <a:pt x="887" y="1311"/>
                      <a:pt x="887" y="1311"/>
                    </a:cubicBezTo>
                    <a:cubicBezTo>
                      <a:pt x="887" y="1311"/>
                      <a:pt x="924" y="1311"/>
                      <a:pt x="924" y="1274"/>
                    </a:cubicBezTo>
                    <a:cubicBezTo>
                      <a:pt x="924" y="1237"/>
                      <a:pt x="887" y="1126"/>
                      <a:pt x="776" y="1126"/>
                    </a:cubicBezTo>
                    <a:lnTo>
                      <a:pt x="666" y="1126"/>
                    </a:lnTo>
                    <a:cubicBezTo>
                      <a:pt x="666" y="1163"/>
                      <a:pt x="629" y="1163"/>
                      <a:pt x="629" y="1200"/>
                    </a:cubicBezTo>
                    <a:cubicBezTo>
                      <a:pt x="555" y="1237"/>
                      <a:pt x="518" y="1274"/>
                      <a:pt x="481" y="1311"/>
                    </a:cubicBezTo>
                    <a:cubicBezTo>
                      <a:pt x="407" y="1384"/>
                      <a:pt x="296" y="1495"/>
                      <a:pt x="259" y="1643"/>
                    </a:cubicBezTo>
                    <a:cubicBezTo>
                      <a:pt x="111" y="1939"/>
                      <a:pt x="0" y="2346"/>
                      <a:pt x="74" y="2826"/>
                    </a:cubicBezTo>
                    <a:cubicBezTo>
                      <a:pt x="148" y="3270"/>
                      <a:pt x="333" y="3788"/>
                      <a:pt x="739" y="4268"/>
                    </a:cubicBezTo>
                    <a:cubicBezTo>
                      <a:pt x="850" y="4379"/>
                      <a:pt x="961" y="4490"/>
                      <a:pt x="1109" y="4601"/>
                    </a:cubicBezTo>
                    <a:cubicBezTo>
                      <a:pt x="1220" y="4638"/>
                      <a:pt x="1257" y="4675"/>
                      <a:pt x="1294" y="4712"/>
                    </a:cubicBezTo>
                    <a:lnTo>
                      <a:pt x="1405" y="4749"/>
                    </a:lnTo>
                    <a:lnTo>
                      <a:pt x="1553" y="4823"/>
                    </a:lnTo>
                    <a:cubicBezTo>
                      <a:pt x="1701" y="4897"/>
                      <a:pt x="1849" y="4971"/>
                      <a:pt x="1996" y="5008"/>
                    </a:cubicBezTo>
                    <a:cubicBezTo>
                      <a:pt x="2181" y="5045"/>
                      <a:pt x="2329" y="5082"/>
                      <a:pt x="2514" y="5119"/>
                    </a:cubicBezTo>
                    <a:cubicBezTo>
                      <a:pt x="2702" y="5148"/>
                      <a:pt x="2890" y="5162"/>
                      <a:pt x="3078" y="5162"/>
                    </a:cubicBezTo>
                    <a:cubicBezTo>
                      <a:pt x="3590" y="5162"/>
                      <a:pt x="4097" y="5059"/>
                      <a:pt x="4584" y="4897"/>
                    </a:cubicBezTo>
                    <a:cubicBezTo>
                      <a:pt x="4769" y="4860"/>
                      <a:pt x="4917" y="4786"/>
                      <a:pt x="5102" y="4712"/>
                    </a:cubicBezTo>
                    <a:cubicBezTo>
                      <a:pt x="5287" y="4638"/>
                      <a:pt x="5398" y="4564"/>
                      <a:pt x="5546" y="4490"/>
                    </a:cubicBezTo>
                    <a:lnTo>
                      <a:pt x="5583" y="4490"/>
                    </a:lnTo>
                    <a:lnTo>
                      <a:pt x="5657" y="4453"/>
                    </a:lnTo>
                    <a:lnTo>
                      <a:pt x="5657" y="4416"/>
                    </a:lnTo>
                    <a:lnTo>
                      <a:pt x="5767" y="4379"/>
                    </a:lnTo>
                    <a:lnTo>
                      <a:pt x="5989" y="4231"/>
                    </a:lnTo>
                    <a:lnTo>
                      <a:pt x="6433" y="3972"/>
                    </a:lnTo>
                    <a:cubicBezTo>
                      <a:pt x="6692" y="3788"/>
                      <a:pt x="6987" y="3603"/>
                      <a:pt x="7246" y="3418"/>
                    </a:cubicBezTo>
                    <a:lnTo>
                      <a:pt x="7949" y="2900"/>
                    </a:lnTo>
                    <a:lnTo>
                      <a:pt x="8355" y="2641"/>
                    </a:lnTo>
                    <a:lnTo>
                      <a:pt x="8540" y="2531"/>
                    </a:lnTo>
                    <a:lnTo>
                      <a:pt x="8651" y="2457"/>
                    </a:lnTo>
                    <a:lnTo>
                      <a:pt x="8651" y="2457"/>
                    </a:lnTo>
                    <a:cubicBezTo>
                      <a:pt x="8627" y="2469"/>
                      <a:pt x="8618" y="2473"/>
                      <a:pt x="8617" y="2473"/>
                    </a:cubicBezTo>
                    <a:cubicBezTo>
                      <a:pt x="8614" y="2473"/>
                      <a:pt x="8639" y="2457"/>
                      <a:pt x="8614" y="2457"/>
                    </a:cubicBezTo>
                    <a:lnTo>
                      <a:pt x="8651" y="2457"/>
                    </a:lnTo>
                    <a:lnTo>
                      <a:pt x="8688" y="2420"/>
                    </a:lnTo>
                    <a:cubicBezTo>
                      <a:pt x="8947" y="2309"/>
                      <a:pt x="9169" y="2198"/>
                      <a:pt x="9391" y="2124"/>
                    </a:cubicBezTo>
                    <a:cubicBezTo>
                      <a:pt x="9649" y="2013"/>
                      <a:pt x="9871" y="1976"/>
                      <a:pt x="10093" y="1939"/>
                    </a:cubicBezTo>
                    <a:cubicBezTo>
                      <a:pt x="10204" y="1902"/>
                      <a:pt x="10315" y="1902"/>
                      <a:pt x="10426" y="1902"/>
                    </a:cubicBezTo>
                    <a:lnTo>
                      <a:pt x="10832" y="1902"/>
                    </a:lnTo>
                    <a:cubicBezTo>
                      <a:pt x="10869" y="1902"/>
                      <a:pt x="10943" y="1939"/>
                      <a:pt x="11017" y="1976"/>
                    </a:cubicBezTo>
                    <a:lnTo>
                      <a:pt x="11202" y="2013"/>
                    </a:lnTo>
                    <a:lnTo>
                      <a:pt x="11239" y="2013"/>
                    </a:lnTo>
                    <a:lnTo>
                      <a:pt x="11276" y="2050"/>
                    </a:lnTo>
                    <a:lnTo>
                      <a:pt x="11249" y="2050"/>
                    </a:lnTo>
                    <a:cubicBezTo>
                      <a:pt x="11262" y="2056"/>
                      <a:pt x="11274" y="2060"/>
                      <a:pt x="11279" y="2060"/>
                    </a:cubicBezTo>
                    <a:cubicBezTo>
                      <a:pt x="11283" y="2060"/>
                      <a:pt x="11283" y="2057"/>
                      <a:pt x="11276" y="2050"/>
                    </a:cubicBezTo>
                    <a:lnTo>
                      <a:pt x="11276" y="2050"/>
                    </a:lnTo>
                    <a:cubicBezTo>
                      <a:pt x="11424" y="2124"/>
                      <a:pt x="11572" y="2235"/>
                      <a:pt x="11683" y="2346"/>
                    </a:cubicBezTo>
                    <a:cubicBezTo>
                      <a:pt x="11942" y="2641"/>
                      <a:pt x="12089" y="3011"/>
                      <a:pt x="12089" y="3307"/>
                    </a:cubicBezTo>
                    <a:cubicBezTo>
                      <a:pt x="12089" y="3381"/>
                      <a:pt x="12089" y="3455"/>
                      <a:pt x="12052" y="3529"/>
                    </a:cubicBezTo>
                    <a:cubicBezTo>
                      <a:pt x="12052" y="3603"/>
                      <a:pt x="12052" y="3677"/>
                      <a:pt x="12016" y="3714"/>
                    </a:cubicBezTo>
                    <a:cubicBezTo>
                      <a:pt x="11942" y="3898"/>
                      <a:pt x="11868" y="4009"/>
                      <a:pt x="11757" y="4120"/>
                    </a:cubicBezTo>
                    <a:cubicBezTo>
                      <a:pt x="11498" y="4305"/>
                      <a:pt x="11202" y="4416"/>
                      <a:pt x="10943" y="4490"/>
                    </a:cubicBezTo>
                    <a:cubicBezTo>
                      <a:pt x="10685" y="4527"/>
                      <a:pt x="10463" y="4564"/>
                      <a:pt x="10315" y="4564"/>
                    </a:cubicBezTo>
                    <a:lnTo>
                      <a:pt x="10093" y="4564"/>
                    </a:lnTo>
                    <a:cubicBezTo>
                      <a:pt x="10093" y="4564"/>
                      <a:pt x="10167" y="4601"/>
                      <a:pt x="10315" y="4675"/>
                    </a:cubicBezTo>
                    <a:cubicBezTo>
                      <a:pt x="10426" y="4749"/>
                      <a:pt x="10648" y="4823"/>
                      <a:pt x="10943" y="4897"/>
                    </a:cubicBezTo>
                    <a:cubicBezTo>
                      <a:pt x="11079" y="4912"/>
                      <a:pt x="11221" y="4927"/>
                      <a:pt x="11374" y="4927"/>
                    </a:cubicBezTo>
                    <a:cubicBezTo>
                      <a:pt x="11596" y="4927"/>
                      <a:pt x="11842" y="4895"/>
                      <a:pt x="12126" y="4786"/>
                    </a:cubicBezTo>
                    <a:cubicBezTo>
                      <a:pt x="12348" y="4712"/>
                      <a:pt x="12607" y="4564"/>
                      <a:pt x="12792" y="4379"/>
                    </a:cubicBezTo>
                    <a:cubicBezTo>
                      <a:pt x="13014" y="4120"/>
                      <a:pt x="13162" y="3825"/>
                      <a:pt x="13236" y="3529"/>
                    </a:cubicBezTo>
                    <a:cubicBezTo>
                      <a:pt x="13420" y="2863"/>
                      <a:pt x="13346" y="2161"/>
                      <a:pt x="12977" y="1532"/>
                    </a:cubicBezTo>
                    <a:cubicBezTo>
                      <a:pt x="12792" y="1200"/>
                      <a:pt x="12533" y="904"/>
                      <a:pt x="12200" y="645"/>
                    </a:cubicBezTo>
                    <a:lnTo>
                      <a:pt x="12052" y="534"/>
                    </a:lnTo>
                    <a:lnTo>
                      <a:pt x="12016" y="497"/>
                    </a:lnTo>
                    <a:lnTo>
                      <a:pt x="11868" y="423"/>
                    </a:lnTo>
                    <a:lnTo>
                      <a:pt x="11683" y="349"/>
                    </a:lnTo>
                    <a:cubicBezTo>
                      <a:pt x="11609" y="312"/>
                      <a:pt x="11572" y="275"/>
                      <a:pt x="11461" y="238"/>
                    </a:cubicBezTo>
                    <a:lnTo>
                      <a:pt x="11128" y="127"/>
                    </a:lnTo>
                    <a:cubicBezTo>
                      <a:pt x="10906" y="54"/>
                      <a:pt x="10722" y="54"/>
                      <a:pt x="10537" y="17"/>
                    </a:cubicBezTo>
                    <a:cubicBezTo>
                      <a:pt x="10463" y="4"/>
                      <a:pt x="10393" y="0"/>
                      <a:pt x="103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13"/>
              <p:cNvSpPr/>
              <p:nvPr/>
            </p:nvSpPr>
            <p:spPr>
              <a:xfrm>
                <a:off x="3727550" y="2833575"/>
                <a:ext cx="75825" cy="75825"/>
              </a:xfrm>
              <a:custGeom>
                <a:avLst/>
                <a:gdLst/>
                <a:ahLst/>
                <a:cxnLst/>
                <a:rect l="l" t="t" r="r" b="b"/>
                <a:pathLst>
                  <a:path w="3033" h="3033" extrusionOk="0">
                    <a:moveTo>
                      <a:pt x="3032" y="1"/>
                    </a:moveTo>
                    <a:lnTo>
                      <a:pt x="777" y="740"/>
                    </a:lnTo>
                    <a:lnTo>
                      <a:pt x="1" y="3032"/>
                    </a:lnTo>
                    <a:lnTo>
                      <a:pt x="2293" y="2256"/>
                    </a:lnTo>
                    <a:lnTo>
                      <a:pt x="303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13"/>
              <p:cNvSpPr/>
              <p:nvPr/>
            </p:nvSpPr>
            <p:spPr>
              <a:xfrm>
                <a:off x="3539925" y="2910300"/>
                <a:ext cx="185800" cy="185800"/>
              </a:xfrm>
              <a:custGeom>
                <a:avLst/>
                <a:gdLst/>
                <a:ahLst/>
                <a:cxnLst/>
                <a:rect l="l" t="t" r="r" b="b"/>
                <a:pathLst>
                  <a:path w="7432" h="7432" extrusionOk="0">
                    <a:moveTo>
                      <a:pt x="7358" y="0"/>
                    </a:moveTo>
                    <a:cubicBezTo>
                      <a:pt x="6493" y="643"/>
                      <a:pt x="4852" y="1682"/>
                      <a:pt x="2953" y="1682"/>
                    </a:cubicBezTo>
                    <a:cubicBezTo>
                      <a:pt x="2011" y="1682"/>
                      <a:pt x="1006" y="1426"/>
                      <a:pt x="1" y="740"/>
                    </a:cubicBezTo>
                    <a:lnTo>
                      <a:pt x="1" y="740"/>
                    </a:lnTo>
                    <a:cubicBezTo>
                      <a:pt x="1" y="740"/>
                      <a:pt x="766" y="3036"/>
                      <a:pt x="2967" y="3036"/>
                    </a:cubicBezTo>
                    <a:cubicBezTo>
                      <a:pt x="3280" y="3036"/>
                      <a:pt x="3621" y="2990"/>
                      <a:pt x="3993" y="2884"/>
                    </a:cubicBezTo>
                    <a:lnTo>
                      <a:pt x="3993" y="2884"/>
                    </a:lnTo>
                    <a:cubicBezTo>
                      <a:pt x="3990" y="2885"/>
                      <a:pt x="888" y="3773"/>
                      <a:pt x="851" y="6544"/>
                    </a:cubicBezTo>
                    <a:cubicBezTo>
                      <a:pt x="3644" y="6544"/>
                      <a:pt x="4537" y="3475"/>
                      <a:pt x="4548" y="3439"/>
                    </a:cubicBezTo>
                    <a:lnTo>
                      <a:pt x="4548" y="3439"/>
                    </a:lnTo>
                    <a:cubicBezTo>
                      <a:pt x="3698" y="6396"/>
                      <a:pt x="6692" y="7431"/>
                      <a:pt x="6692" y="7431"/>
                    </a:cubicBezTo>
                    <a:cubicBezTo>
                      <a:pt x="4622" y="4400"/>
                      <a:pt x="6470" y="1331"/>
                      <a:pt x="7432" y="74"/>
                    </a:cubicBezTo>
                    <a:lnTo>
                      <a:pt x="735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13"/>
              <p:cNvSpPr/>
              <p:nvPr/>
            </p:nvSpPr>
            <p:spPr>
              <a:xfrm>
                <a:off x="3051925" y="2813750"/>
                <a:ext cx="336450" cy="71625"/>
              </a:xfrm>
              <a:custGeom>
                <a:avLst/>
                <a:gdLst/>
                <a:ahLst/>
                <a:cxnLst/>
                <a:rect l="l" t="t" r="r" b="b"/>
                <a:pathLst>
                  <a:path w="13458" h="2865" extrusionOk="0">
                    <a:moveTo>
                      <a:pt x="9280" y="1385"/>
                    </a:moveTo>
                    <a:cubicBezTo>
                      <a:pt x="9263" y="1385"/>
                      <a:pt x="9269" y="1392"/>
                      <a:pt x="9280" y="1400"/>
                    </a:cubicBezTo>
                    <a:lnTo>
                      <a:pt x="9280" y="1400"/>
                    </a:lnTo>
                    <a:lnTo>
                      <a:pt x="9280" y="1385"/>
                    </a:lnTo>
                    <a:close/>
                    <a:moveTo>
                      <a:pt x="3375" y="1"/>
                    </a:moveTo>
                    <a:cubicBezTo>
                      <a:pt x="3307" y="1"/>
                      <a:pt x="3241" y="5"/>
                      <a:pt x="3180" y="17"/>
                    </a:cubicBezTo>
                    <a:cubicBezTo>
                      <a:pt x="2736" y="17"/>
                      <a:pt x="2366" y="91"/>
                      <a:pt x="1996" y="202"/>
                    </a:cubicBezTo>
                    <a:cubicBezTo>
                      <a:pt x="1812" y="239"/>
                      <a:pt x="1664" y="276"/>
                      <a:pt x="1479" y="350"/>
                    </a:cubicBezTo>
                    <a:cubicBezTo>
                      <a:pt x="1331" y="424"/>
                      <a:pt x="1183" y="498"/>
                      <a:pt x="1072" y="572"/>
                    </a:cubicBezTo>
                    <a:cubicBezTo>
                      <a:pt x="776" y="683"/>
                      <a:pt x="592" y="868"/>
                      <a:pt x="444" y="979"/>
                    </a:cubicBezTo>
                    <a:cubicBezTo>
                      <a:pt x="259" y="1126"/>
                      <a:pt x="185" y="1274"/>
                      <a:pt x="111" y="1348"/>
                    </a:cubicBezTo>
                    <a:cubicBezTo>
                      <a:pt x="37" y="1422"/>
                      <a:pt x="0" y="1459"/>
                      <a:pt x="0" y="1459"/>
                    </a:cubicBezTo>
                    <a:cubicBezTo>
                      <a:pt x="0" y="1459"/>
                      <a:pt x="222" y="1385"/>
                      <a:pt x="592" y="1274"/>
                    </a:cubicBezTo>
                    <a:cubicBezTo>
                      <a:pt x="776" y="1237"/>
                      <a:pt x="998" y="1163"/>
                      <a:pt x="1257" y="1126"/>
                    </a:cubicBezTo>
                    <a:cubicBezTo>
                      <a:pt x="1368" y="1126"/>
                      <a:pt x="1516" y="1126"/>
                      <a:pt x="1664" y="1089"/>
                    </a:cubicBezTo>
                    <a:cubicBezTo>
                      <a:pt x="1812" y="1126"/>
                      <a:pt x="1960" y="1126"/>
                      <a:pt x="2107" y="1126"/>
                    </a:cubicBezTo>
                    <a:cubicBezTo>
                      <a:pt x="2403" y="1126"/>
                      <a:pt x="2736" y="1163"/>
                      <a:pt x="3106" y="1237"/>
                    </a:cubicBezTo>
                    <a:cubicBezTo>
                      <a:pt x="3290" y="1237"/>
                      <a:pt x="3438" y="1311"/>
                      <a:pt x="3623" y="1348"/>
                    </a:cubicBezTo>
                    <a:cubicBezTo>
                      <a:pt x="3771" y="1385"/>
                      <a:pt x="3993" y="1422"/>
                      <a:pt x="4178" y="1496"/>
                    </a:cubicBezTo>
                    <a:cubicBezTo>
                      <a:pt x="4547" y="1570"/>
                      <a:pt x="4954" y="1755"/>
                      <a:pt x="5361" y="1866"/>
                    </a:cubicBezTo>
                    <a:cubicBezTo>
                      <a:pt x="5768" y="2014"/>
                      <a:pt x="6174" y="2162"/>
                      <a:pt x="6618" y="2309"/>
                    </a:cubicBezTo>
                    <a:cubicBezTo>
                      <a:pt x="7061" y="2420"/>
                      <a:pt x="7542" y="2568"/>
                      <a:pt x="7986" y="2679"/>
                    </a:cubicBezTo>
                    <a:cubicBezTo>
                      <a:pt x="8208" y="2716"/>
                      <a:pt x="8429" y="2753"/>
                      <a:pt x="8614" y="2790"/>
                    </a:cubicBezTo>
                    <a:lnTo>
                      <a:pt x="8947" y="2827"/>
                    </a:lnTo>
                    <a:lnTo>
                      <a:pt x="9021" y="2827"/>
                    </a:lnTo>
                    <a:cubicBezTo>
                      <a:pt x="9021" y="2827"/>
                      <a:pt x="9095" y="2864"/>
                      <a:pt x="9058" y="2864"/>
                    </a:cubicBezTo>
                    <a:lnTo>
                      <a:pt x="9354" y="2864"/>
                    </a:lnTo>
                    <a:cubicBezTo>
                      <a:pt x="9575" y="2864"/>
                      <a:pt x="9797" y="2864"/>
                      <a:pt x="10019" y="2827"/>
                    </a:cubicBezTo>
                    <a:cubicBezTo>
                      <a:pt x="10241" y="2827"/>
                      <a:pt x="10463" y="2790"/>
                      <a:pt x="10685" y="2753"/>
                    </a:cubicBezTo>
                    <a:cubicBezTo>
                      <a:pt x="11091" y="2679"/>
                      <a:pt x="11498" y="2531"/>
                      <a:pt x="11831" y="2383"/>
                    </a:cubicBezTo>
                    <a:cubicBezTo>
                      <a:pt x="11979" y="2273"/>
                      <a:pt x="12163" y="2199"/>
                      <a:pt x="12274" y="2125"/>
                    </a:cubicBezTo>
                    <a:cubicBezTo>
                      <a:pt x="12422" y="2014"/>
                      <a:pt x="12533" y="1903"/>
                      <a:pt x="12681" y="1829"/>
                    </a:cubicBezTo>
                    <a:cubicBezTo>
                      <a:pt x="12903" y="1644"/>
                      <a:pt x="13051" y="1385"/>
                      <a:pt x="13199" y="1237"/>
                    </a:cubicBezTo>
                    <a:cubicBezTo>
                      <a:pt x="13310" y="1052"/>
                      <a:pt x="13347" y="905"/>
                      <a:pt x="13420" y="831"/>
                    </a:cubicBezTo>
                    <a:cubicBezTo>
                      <a:pt x="13457" y="720"/>
                      <a:pt x="13457" y="646"/>
                      <a:pt x="13457" y="646"/>
                    </a:cubicBezTo>
                    <a:lnTo>
                      <a:pt x="13457" y="646"/>
                    </a:lnTo>
                    <a:cubicBezTo>
                      <a:pt x="13457" y="646"/>
                      <a:pt x="13273" y="794"/>
                      <a:pt x="12940" y="1016"/>
                    </a:cubicBezTo>
                    <a:cubicBezTo>
                      <a:pt x="12866" y="1052"/>
                      <a:pt x="12755" y="1126"/>
                      <a:pt x="12681" y="1163"/>
                    </a:cubicBezTo>
                    <a:cubicBezTo>
                      <a:pt x="12570" y="1200"/>
                      <a:pt x="12496" y="1274"/>
                      <a:pt x="12348" y="1274"/>
                    </a:cubicBezTo>
                    <a:cubicBezTo>
                      <a:pt x="12237" y="1311"/>
                      <a:pt x="12089" y="1385"/>
                      <a:pt x="11979" y="1422"/>
                    </a:cubicBezTo>
                    <a:cubicBezTo>
                      <a:pt x="11831" y="1422"/>
                      <a:pt x="11683" y="1459"/>
                      <a:pt x="11535" y="1496"/>
                    </a:cubicBezTo>
                    <a:cubicBezTo>
                      <a:pt x="11326" y="1522"/>
                      <a:pt x="11098" y="1548"/>
                      <a:pt x="10865" y="1548"/>
                    </a:cubicBezTo>
                    <a:cubicBezTo>
                      <a:pt x="10769" y="1548"/>
                      <a:pt x="10671" y="1544"/>
                      <a:pt x="10574" y="1533"/>
                    </a:cubicBezTo>
                    <a:cubicBezTo>
                      <a:pt x="10512" y="1545"/>
                      <a:pt x="10450" y="1550"/>
                      <a:pt x="10389" y="1550"/>
                    </a:cubicBezTo>
                    <a:cubicBezTo>
                      <a:pt x="10266" y="1550"/>
                      <a:pt x="10142" y="1533"/>
                      <a:pt x="10019" y="1533"/>
                    </a:cubicBezTo>
                    <a:cubicBezTo>
                      <a:pt x="9834" y="1496"/>
                      <a:pt x="9649" y="1459"/>
                      <a:pt x="9465" y="1422"/>
                    </a:cubicBezTo>
                    <a:lnTo>
                      <a:pt x="9317" y="1422"/>
                    </a:lnTo>
                    <a:cubicBezTo>
                      <a:pt x="9317" y="1422"/>
                      <a:pt x="9294" y="1411"/>
                      <a:pt x="9280" y="1400"/>
                    </a:cubicBezTo>
                    <a:lnTo>
                      <a:pt x="9280" y="1400"/>
                    </a:lnTo>
                    <a:lnTo>
                      <a:pt x="9280" y="1404"/>
                    </a:lnTo>
                    <a:lnTo>
                      <a:pt x="9317" y="1422"/>
                    </a:lnTo>
                    <a:lnTo>
                      <a:pt x="9280" y="1422"/>
                    </a:lnTo>
                    <a:lnTo>
                      <a:pt x="9280" y="1404"/>
                    </a:lnTo>
                    <a:lnTo>
                      <a:pt x="9243" y="1385"/>
                    </a:lnTo>
                    <a:lnTo>
                      <a:pt x="8947" y="1311"/>
                    </a:lnTo>
                    <a:cubicBezTo>
                      <a:pt x="8725" y="1237"/>
                      <a:pt x="8503" y="1200"/>
                      <a:pt x="8282" y="1126"/>
                    </a:cubicBezTo>
                    <a:cubicBezTo>
                      <a:pt x="7875" y="1016"/>
                      <a:pt x="7505" y="868"/>
                      <a:pt x="7098" y="757"/>
                    </a:cubicBezTo>
                    <a:cubicBezTo>
                      <a:pt x="6655" y="646"/>
                      <a:pt x="6248" y="498"/>
                      <a:pt x="5804" y="387"/>
                    </a:cubicBezTo>
                    <a:cubicBezTo>
                      <a:pt x="5583" y="313"/>
                      <a:pt x="5361" y="276"/>
                      <a:pt x="5139" y="202"/>
                    </a:cubicBezTo>
                    <a:cubicBezTo>
                      <a:pt x="5028" y="202"/>
                      <a:pt x="4917" y="165"/>
                      <a:pt x="4806" y="128"/>
                    </a:cubicBezTo>
                    <a:lnTo>
                      <a:pt x="4695" y="128"/>
                    </a:lnTo>
                    <a:lnTo>
                      <a:pt x="4621" y="91"/>
                    </a:lnTo>
                    <a:lnTo>
                      <a:pt x="4474" y="91"/>
                    </a:lnTo>
                    <a:cubicBezTo>
                      <a:pt x="4289" y="54"/>
                      <a:pt x="4067" y="17"/>
                      <a:pt x="3808" y="17"/>
                    </a:cubicBezTo>
                    <a:cubicBezTo>
                      <a:pt x="3660" y="17"/>
                      <a:pt x="3512" y="1"/>
                      <a:pt x="33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13"/>
              <p:cNvSpPr/>
              <p:nvPr/>
            </p:nvSpPr>
            <p:spPr>
              <a:xfrm>
                <a:off x="3748800" y="3253200"/>
                <a:ext cx="72125" cy="336450"/>
              </a:xfrm>
              <a:custGeom>
                <a:avLst/>
                <a:gdLst/>
                <a:ahLst/>
                <a:cxnLst/>
                <a:rect l="l" t="t" r="r" b="b"/>
                <a:pathLst>
                  <a:path w="2885" h="13458" extrusionOk="0">
                    <a:moveTo>
                      <a:pt x="1480" y="0"/>
                    </a:moveTo>
                    <a:cubicBezTo>
                      <a:pt x="1480" y="0"/>
                      <a:pt x="1443" y="37"/>
                      <a:pt x="1332" y="111"/>
                    </a:cubicBezTo>
                    <a:cubicBezTo>
                      <a:pt x="1258" y="185"/>
                      <a:pt x="1147" y="259"/>
                      <a:pt x="999" y="444"/>
                    </a:cubicBezTo>
                    <a:cubicBezTo>
                      <a:pt x="888" y="592"/>
                      <a:pt x="666" y="777"/>
                      <a:pt x="556" y="1073"/>
                    </a:cubicBezTo>
                    <a:cubicBezTo>
                      <a:pt x="482" y="1183"/>
                      <a:pt x="408" y="1331"/>
                      <a:pt x="334" y="1479"/>
                    </a:cubicBezTo>
                    <a:cubicBezTo>
                      <a:pt x="297" y="1627"/>
                      <a:pt x="260" y="1812"/>
                      <a:pt x="186" y="1997"/>
                    </a:cubicBezTo>
                    <a:cubicBezTo>
                      <a:pt x="112" y="2330"/>
                      <a:pt x="38" y="2736"/>
                      <a:pt x="1" y="3180"/>
                    </a:cubicBezTo>
                    <a:cubicBezTo>
                      <a:pt x="1" y="3365"/>
                      <a:pt x="1" y="3587"/>
                      <a:pt x="38" y="3808"/>
                    </a:cubicBezTo>
                    <a:cubicBezTo>
                      <a:pt x="38" y="4067"/>
                      <a:pt x="75" y="4252"/>
                      <a:pt x="75" y="4474"/>
                    </a:cubicBezTo>
                    <a:lnTo>
                      <a:pt x="112" y="4622"/>
                    </a:lnTo>
                    <a:lnTo>
                      <a:pt x="112" y="4696"/>
                    </a:lnTo>
                    <a:lnTo>
                      <a:pt x="149" y="4807"/>
                    </a:lnTo>
                    <a:cubicBezTo>
                      <a:pt x="149" y="4917"/>
                      <a:pt x="186" y="5028"/>
                      <a:pt x="223" y="5139"/>
                    </a:cubicBezTo>
                    <a:cubicBezTo>
                      <a:pt x="260" y="5361"/>
                      <a:pt x="334" y="5583"/>
                      <a:pt x="371" y="5805"/>
                    </a:cubicBezTo>
                    <a:cubicBezTo>
                      <a:pt x="482" y="6248"/>
                      <a:pt x="629" y="6655"/>
                      <a:pt x="777" y="7099"/>
                    </a:cubicBezTo>
                    <a:cubicBezTo>
                      <a:pt x="888" y="7505"/>
                      <a:pt x="1036" y="7875"/>
                      <a:pt x="1147" y="8282"/>
                    </a:cubicBezTo>
                    <a:cubicBezTo>
                      <a:pt x="1184" y="8504"/>
                      <a:pt x="1258" y="8725"/>
                      <a:pt x="1295" y="8910"/>
                    </a:cubicBezTo>
                    <a:lnTo>
                      <a:pt x="1406" y="9243"/>
                    </a:lnTo>
                    <a:lnTo>
                      <a:pt x="1406" y="9317"/>
                    </a:lnTo>
                    <a:lnTo>
                      <a:pt x="1406" y="9354"/>
                    </a:lnTo>
                    <a:lnTo>
                      <a:pt x="1443" y="9465"/>
                    </a:lnTo>
                    <a:cubicBezTo>
                      <a:pt x="1480" y="9650"/>
                      <a:pt x="1517" y="9835"/>
                      <a:pt x="1517" y="10019"/>
                    </a:cubicBezTo>
                    <a:cubicBezTo>
                      <a:pt x="1554" y="10204"/>
                      <a:pt x="1554" y="10389"/>
                      <a:pt x="1554" y="10537"/>
                    </a:cubicBezTo>
                    <a:cubicBezTo>
                      <a:pt x="1554" y="10907"/>
                      <a:pt x="1517" y="11239"/>
                      <a:pt x="1480" y="11535"/>
                    </a:cubicBezTo>
                    <a:cubicBezTo>
                      <a:pt x="1480" y="11683"/>
                      <a:pt x="1443" y="11831"/>
                      <a:pt x="1406" y="11979"/>
                    </a:cubicBezTo>
                    <a:cubicBezTo>
                      <a:pt x="1369" y="12090"/>
                      <a:pt x="1332" y="12238"/>
                      <a:pt x="1295" y="12349"/>
                    </a:cubicBezTo>
                    <a:cubicBezTo>
                      <a:pt x="1258" y="12460"/>
                      <a:pt x="1184" y="12570"/>
                      <a:pt x="1147" y="12681"/>
                    </a:cubicBezTo>
                    <a:cubicBezTo>
                      <a:pt x="1110" y="12755"/>
                      <a:pt x="1073" y="12866"/>
                      <a:pt x="1036" y="12940"/>
                    </a:cubicBezTo>
                    <a:cubicBezTo>
                      <a:pt x="777" y="13273"/>
                      <a:pt x="666" y="13458"/>
                      <a:pt x="666" y="13458"/>
                    </a:cubicBezTo>
                    <a:cubicBezTo>
                      <a:pt x="666" y="13458"/>
                      <a:pt x="703" y="13458"/>
                      <a:pt x="814" y="13421"/>
                    </a:cubicBezTo>
                    <a:cubicBezTo>
                      <a:pt x="925" y="13347"/>
                      <a:pt x="1073" y="13310"/>
                      <a:pt x="1221" y="13199"/>
                    </a:cubicBezTo>
                    <a:cubicBezTo>
                      <a:pt x="1369" y="13051"/>
                      <a:pt x="1628" y="12903"/>
                      <a:pt x="1813" y="12681"/>
                    </a:cubicBezTo>
                    <a:cubicBezTo>
                      <a:pt x="1923" y="12533"/>
                      <a:pt x="1997" y="12423"/>
                      <a:pt x="2108" y="12275"/>
                    </a:cubicBezTo>
                    <a:cubicBezTo>
                      <a:pt x="2219" y="12164"/>
                      <a:pt x="2293" y="11979"/>
                      <a:pt x="2367" y="11831"/>
                    </a:cubicBezTo>
                    <a:cubicBezTo>
                      <a:pt x="2515" y="11498"/>
                      <a:pt x="2663" y="11092"/>
                      <a:pt x="2737" y="10685"/>
                    </a:cubicBezTo>
                    <a:cubicBezTo>
                      <a:pt x="2811" y="10463"/>
                      <a:pt x="2811" y="10241"/>
                      <a:pt x="2848" y="10019"/>
                    </a:cubicBezTo>
                    <a:cubicBezTo>
                      <a:pt x="2885" y="9798"/>
                      <a:pt x="2848" y="9576"/>
                      <a:pt x="2848" y="9317"/>
                    </a:cubicBezTo>
                    <a:lnTo>
                      <a:pt x="2848" y="9169"/>
                    </a:lnTo>
                    <a:lnTo>
                      <a:pt x="2848" y="9095"/>
                    </a:lnTo>
                    <a:lnTo>
                      <a:pt x="2848" y="9069"/>
                    </a:lnTo>
                    <a:cubicBezTo>
                      <a:pt x="2848" y="9069"/>
                      <a:pt x="2848" y="9021"/>
                      <a:pt x="2848" y="9021"/>
                    </a:cubicBezTo>
                    <a:lnTo>
                      <a:pt x="2848" y="8947"/>
                    </a:lnTo>
                    <a:lnTo>
                      <a:pt x="2774" y="8615"/>
                    </a:lnTo>
                    <a:cubicBezTo>
                      <a:pt x="2737" y="8430"/>
                      <a:pt x="2700" y="8208"/>
                      <a:pt x="2663" y="7986"/>
                    </a:cubicBezTo>
                    <a:cubicBezTo>
                      <a:pt x="2589" y="7542"/>
                      <a:pt x="2441" y="7062"/>
                      <a:pt x="2293" y="6618"/>
                    </a:cubicBezTo>
                    <a:cubicBezTo>
                      <a:pt x="2145" y="6174"/>
                      <a:pt x="1997" y="5768"/>
                      <a:pt x="1886" y="5361"/>
                    </a:cubicBezTo>
                    <a:cubicBezTo>
                      <a:pt x="1739" y="4954"/>
                      <a:pt x="1591" y="4548"/>
                      <a:pt x="1480" y="4178"/>
                    </a:cubicBezTo>
                    <a:cubicBezTo>
                      <a:pt x="1443" y="3993"/>
                      <a:pt x="1369" y="3771"/>
                      <a:pt x="1332" y="3624"/>
                    </a:cubicBezTo>
                    <a:cubicBezTo>
                      <a:pt x="1295" y="3439"/>
                      <a:pt x="1258" y="3291"/>
                      <a:pt x="1221" y="3106"/>
                    </a:cubicBezTo>
                    <a:cubicBezTo>
                      <a:pt x="1147" y="2736"/>
                      <a:pt x="1147" y="2403"/>
                      <a:pt x="1110" y="2108"/>
                    </a:cubicBezTo>
                    <a:cubicBezTo>
                      <a:pt x="1110" y="1960"/>
                      <a:pt x="1110" y="1812"/>
                      <a:pt x="1110" y="1664"/>
                    </a:cubicBezTo>
                    <a:cubicBezTo>
                      <a:pt x="1110" y="1516"/>
                      <a:pt x="1147" y="1368"/>
                      <a:pt x="1147" y="1257"/>
                    </a:cubicBezTo>
                    <a:cubicBezTo>
                      <a:pt x="1184" y="999"/>
                      <a:pt x="1221" y="777"/>
                      <a:pt x="1258" y="592"/>
                    </a:cubicBezTo>
                    <a:cubicBezTo>
                      <a:pt x="1406" y="222"/>
                      <a:pt x="1480" y="0"/>
                      <a:pt x="14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13"/>
              <p:cNvSpPr/>
              <p:nvPr/>
            </p:nvSpPr>
            <p:spPr>
              <a:xfrm>
                <a:off x="3024175" y="2879800"/>
                <a:ext cx="726500" cy="733875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29355" extrusionOk="0">
                    <a:moveTo>
                      <a:pt x="24734" y="0"/>
                    </a:moveTo>
                    <a:cubicBezTo>
                      <a:pt x="23551" y="0"/>
                      <a:pt x="22368" y="0"/>
                      <a:pt x="21185" y="37"/>
                    </a:cubicBezTo>
                    <a:cubicBezTo>
                      <a:pt x="18856" y="74"/>
                      <a:pt x="16490" y="111"/>
                      <a:pt x="14124" y="185"/>
                    </a:cubicBezTo>
                    <a:cubicBezTo>
                      <a:pt x="12941" y="185"/>
                      <a:pt x="11758" y="222"/>
                      <a:pt x="10612" y="259"/>
                    </a:cubicBezTo>
                    <a:lnTo>
                      <a:pt x="7062" y="407"/>
                    </a:lnTo>
                    <a:lnTo>
                      <a:pt x="3550" y="555"/>
                    </a:lnTo>
                    <a:cubicBezTo>
                      <a:pt x="2367" y="629"/>
                      <a:pt x="1184" y="703"/>
                      <a:pt x="1" y="777"/>
                    </a:cubicBezTo>
                    <a:cubicBezTo>
                      <a:pt x="1184" y="888"/>
                      <a:pt x="2367" y="961"/>
                      <a:pt x="3550" y="998"/>
                    </a:cubicBezTo>
                    <a:lnTo>
                      <a:pt x="7062" y="1183"/>
                    </a:lnTo>
                    <a:lnTo>
                      <a:pt x="10612" y="1331"/>
                    </a:lnTo>
                    <a:cubicBezTo>
                      <a:pt x="11758" y="1368"/>
                      <a:pt x="12941" y="1368"/>
                      <a:pt x="14124" y="1405"/>
                    </a:cubicBezTo>
                    <a:cubicBezTo>
                      <a:pt x="16490" y="1479"/>
                      <a:pt x="18856" y="1516"/>
                      <a:pt x="21185" y="1553"/>
                    </a:cubicBezTo>
                    <a:cubicBezTo>
                      <a:pt x="21777" y="1571"/>
                      <a:pt x="22368" y="1571"/>
                      <a:pt x="22960" y="1571"/>
                    </a:cubicBezTo>
                    <a:cubicBezTo>
                      <a:pt x="23551" y="1571"/>
                      <a:pt x="24143" y="1571"/>
                      <a:pt x="24734" y="1590"/>
                    </a:cubicBezTo>
                    <a:lnTo>
                      <a:pt x="27437" y="1590"/>
                    </a:lnTo>
                    <a:lnTo>
                      <a:pt x="27470" y="7912"/>
                    </a:lnTo>
                    <a:cubicBezTo>
                      <a:pt x="27544" y="10315"/>
                      <a:pt x="27544" y="12681"/>
                      <a:pt x="27618" y="15084"/>
                    </a:cubicBezTo>
                    <a:lnTo>
                      <a:pt x="27729" y="18633"/>
                    </a:lnTo>
                    <a:lnTo>
                      <a:pt x="27840" y="22220"/>
                    </a:lnTo>
                    <a:lnTo>
                      <a:pt x="28025" y="25769"/>
                    </a:lnTo>
                    <a:cubicBezTo>
                      <a:pt x="28099" y="26952"/>
                      <a:pt x="28173" y="28172"/>
                      <a:pt x="28247" y="29355"/>
                    </a:cubicBezTo>
                    <a:cubicBezTo>
                      <a:pt x="28357" y="28172"/>
                      <a:pt x="28431" y="26952"/>
                      <a:pt x="28468" y="25769"/>
                    </a:cubicBezTo>
                    <a:lnTo>
                      <a:pt x="28653" y="22220"/>
                    </a:lnTo>
                    <a:lnTo>
                      <a:pt x="28801" y="18633"/>
                    </a:lnTo>
                    <a:lnTo>
                      <a:pt x="28875" y="15084"/>
                    </a:lnTo>
                    <a:cubicBezTo>
                      <a:pt x="28949" y="12681"/>
                      <a:pt x="28986" y="10315"/>
                      <a:pt x="29023" y="7912"/>
                    </a:cubicBezTo>
                    <a:lnTo>
                      <a:pt x="29060" y="777"/>
                    </a:lnTo>
                    <a:lnTo>
                      <a:pt x="2906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96128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" name="Google Shape;409;p14"/>
          <p:cNvGrpSpPr/>
          <p:nvPr/>
        </p:nvGrpSpPr>
        <p:grpSpPr>
          <a:xfrm>
            <a:off x="-30750" y="-26200"/>
            <a:ext cx="9205500" cy="6910400"/>
            <a:chOff x="-30750" y="-19650"/>
            <a:chExt cx="9205500" cy="5182800"/>
          </a:xfrm>
        </p:grpSpPr>
        <p:sp>
          <p:nvSpPr>
            <p:cNvPr id="410" name="Google Shape;410;p14"/>
            <p:cNvSpPr/>
            <p:nvPr/>
          </p:nvSpPr>
          <p:spPr>
            <a:xfrm>
              <a:off x="-30750" y="-19650"/>
              <a:ext cx="9205500" cy="5182800"/>
            </a:xfrm>
            <a:prstGeom prst="rect">
              <a:avLst/>
            </a:prstGeom>
            <a:gradFill>
              <a:gsLst>
                <a:gs pos="0">
                  <a:srgbClr val="FFFFFF">
                    <a:alpha val="43921"/>
                  </a:srgbClr>
                </a:gs>
                <a:gs pos="100000">
                  <a:srgbClr val="CD9D6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11" name="Google Shape;411;p14"/>
            <p:cNvPicPr preferRelativeResize="0"/>
            <p:nvPr/>
          </p:nvPicPr>
          <p:blipFill rotWithShape="1">
            <a:blip r:embed="rId2">
              <a:alphaModFix amt="27000"/>
            </a:blip>
            <a:srcRect l="815" t="8591" r="923" b="8475"/>
            <a:stretch/>
          </p:blipFill>
          <p:spPr>
            <a:xfrm>
              <a:off x="1" y="0"/>
              <a:ext cx="9143997" cy="51435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12" name="Google Shape;412;p14"/>
          <p:cNvSpPr txBox="1">
            <a:spLocks noGrp="1"/>
          </p:cNvSpPr>
          <p:nvPr>
            <p:ph type="title"/>
          </p:nvPr>
        </p:nvSpPr>
        <p:spPr>
          <a:xfrm>
            <a:off x="2205000" y="4055737"/>
            <a:ext cx="47340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5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13" name="Google Shape;413;p14"/>
          <p:cNvSpPr txBox="1">
            <a:spLocks noGrp="1"/>
          </p:cNvSpPr>
          <p:nvPr>
            <p:ph type="subTitle" idx="1"/>
          </p:nvPr>
        </p:nvSpPr>
        <p:spPr>
          <a:xfrm>
            <a:off x="2205000" y="1536671"/>
            <a:ext cx="4734000" cy="24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414" name="Google Shape;414;p14"/>
          <p:cNvGrpSpPr/>
          <p:nvPr/>
        </p:nvGrpSpPr>
        <p:grpSpPr>
          <a:xfrm>
            <a:off x="492725" y="558418"/>
            <a:ext cx="8158550" cy="5741167"/>
            <a:chOff x="492725" y="417300"/>
            <a:chExt cx="8158550" cy="4305875"/>
          </a:xfrm>
        </p:grpSpPr>
        <p:cxnSp>
          <p:nvCxnSpPr>
            <p:cNvPr id="415" name="Google Shape;415;p14"/>
            <p:cNvCxnSpPr/>
            <p:nvPr/>
          </p:nvCxnSpPr>
          <p:spPr>
            <a:xfrm>
              <a:off x="1539950" y="417300"/>
              <a:ext cx="60891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6" name="Google Shape;416;p14"/>
            <p:cNvCxnSpPr/>
            <p:nvPr/>
          </p:nvCxnSpPr>
          <p:spPr>
            <a:xfrm>
              <a:off x="8651275" y="1420500"/>
              <a:ext cx="0" cy="22278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7" name="Google Shape;417;p14"/>
            <p:cNvCxnSpPr/>
            <p:nvPr/>
          </p:nvCxnSpPr>
          <p:spPr>
            <a:xfrm>
              <a:off x="1527538" y="4723175"/>
              <a:ext cx="60891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8" name="Google Shape;418;p14"/>
            <p:cNvCxnSpPr/>
            <p:nvPr/>
          </p:nvCxnSpPr>
          <p:spPr>
            <a:xfrm>
              <a:off x="492725" y="1413788"/>
              <a:ext cx="0" cy="22278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19" name="Google Shape;419;p14"/>
          <p:cNvGrpSpPr/>
          <p:nvPr/>
        </p:nvGrpSpPr>
        <p:grpSpPr>
          <a:xfrm>
            <a:off x="457200" y="503734"/>
            <a:ext cx="8229600" cy="5850533"/>
            <a:chOff x="457200" y="377800"/>
            <a:chExt cx="8229600" cy="4387900"/>
          </a:xfrm>
        </p:grpSpPr>
        <p:grpSp>
          <p:nvGrpSpPr>
            <p:cNvPr id="420" name="Google Shape;420;p14"/>
            <p:cNvGrpSpPr/>
            <p:nvPr/>
          </p:nvGrpSpPr>
          <p:grpSpPr>
            <a:xfrm>
              <a:off x="7783750" y="377800"/>
              <a:ext cx="903050" cy="913200"/>
              <a:chOff x="7783750" y="377800"/>
              <a:chExt cx="903050" cy="913200"/>
            </a:xfrm>
          </p:grpSpPr>
          <p:sp>
            <p:nvSpPr>
              <p:cNvPr id="421" name="Google Shape;421;p14"/>
              <p:cNvSpPr/>
              <p:nvPr/>
            </p:nvSpPr>
            <p:spPr>
              <a:xfrm>
                <a:off x="8438150" y="408300"/>
                <a:ext cx="215375" cy="214450"/>
              </a:xfrm>
              <a:custGeom>
                <a:avLst/>
                <a:gdLst/>
                <a:ahLst/>
                <a:cxnLst/>
                <a:rect l="l" t="t" r="r" b="b"/>
                <a:pathLst>
                  <a:path w="8615" h="8578" extrusionOk="0">
                    <a:moveTo>
                      <a:pt x="850" y="1"/>
                    </a:moveTo>
                    <a:cubicBezTo>
                      <a:pt x="3253" y="3476"/>
                      <a:pt x="1146" y="7025"/>
                      <a:pt x="0" y="8467"/>
                    </a:cubicBezTo>
                    <a:lnTo>
                      <a:pt x="111" y="8578"/>
                    </a:lnTo>
                    <a:cubicBezTo>
                      <a:pt x="1099" y="7837"/>
                      <a:pt x="2995" y="6650"/>
                      <a:pt x="5193" y="6650"/>
                    </a:cubicBezTo>
                    <a:cubicBezTo>
                      <a:pt x="6284" y="6650"/>
                      <a:pt x="7449" y="6942"/>
                      <a:pt x="8614" y="7727"/>
                    </a:cubicBezTo>
                    <a:cubicBezTo>
                      <a:pt x="8614" y="7727"/>
                      <a:pt x="7704" y="5081"/>
                      <a:pt x="5133" y="5081"/>
                    </a:cubicBezTo>
                    <a:cubicBezTo>
                      <a:pt x="4774" y="5081"/>
                      <a:pt x="4382" y="5133"/>
                      <a:pt x="3956" y="5250"/>
                    </a:cubicBezTo>
                    <a:cubicBezTo>
                      <a:pt x="3956" y="5250"/>
                      <a:pt x="7579" y="4215"/>
                      <a:pt x="7616" y="999"/>
                    </a:cubicBezTo>
                    <a:lnTo>
                      <a:pt x="7616" y="999"/>
                    </a:lnTo>
                    <a:cubicBezTo>
                      <a:pt x="4400" y="1036"/>
                      <a:pt x="3364" y="4622"/>
                      <a:pt x="3364" y="4622"/>
                    </a:cubicBezTo>
                    <a:cubicBezTo>
                      <a:pt x="4326" y="1147"/>
                      <a:pt x="851" y="1"/>
                      <a:pt x="8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14"/>
              <p:cNvSpPr/>
              <p:nvPr/>
            </p:nvSpPr>
            <p:spPr>
              <a:xfrm>
                <a:off x="8461250" y="586175"/>
                <a:ext cx="225550" cy="103650"/>
              </a:xfrm>
              <a:custGeom>
                <a:avLst/>
                <a:gdLst/>
                <a:ahLst/>
                <a:cxnLst/>
                <a:rect l="l" t="t" r="r" b="b"/>
                <a:pathLst>
                  <a:path w="9022" h="4146" extrusionOk="0">
                    <a:moveTo>
                      <a:pt x="1820" y="1"/>
                    </a:moveTo>
                    <a:cubicBezTo>
                      <a:pt x="747" y="1"/>
                      <a:pt x="0" y="169"/>
                      <a:pt x="0" y="169"/>
                    </a:cubicBezTo>
                    <a:cubicBezTo>
                      <a:pt x="0" y="169"/>
                      <a:pt x="1405" y="2461"/>
                      <a:pt x="3882" y="3533"/>
                    </a:cubicBezTo>
                    <a:cubicBezTo>
                      <a:pt x="5055" y="4016"/>
                      <a:pt x="6253" y="4145"/>
                      <a:pt x="7196" y="4145"/>
                    </a:cubicBezTo>
                    <a:cubicBezTo>
                      <a:pt x="8275" y="4145"/>
                      <a:pt x="9021" y="3977"/>
                      <a:pt x="9021" y="3977"/>
                    </a:cubicBezTo>
                    <a:cubicBezTo>
                      <a:pt x="9021" y="3977"/>
                      <a:pt x="7616" y="1685"/>
                      <a:pt x="5102" y="612"/>
                    </a:cubicBezTo>
                    <a:cubicBezTo>
                      <a:pt x="3946" y="129"/>
                      <a:pt x="2758" y="1"/>
                      <a:pt x="18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14"/>
              <p:cNvSpPr/>
              <p:nvPr/>
            </p:nvSpPr>
            <p:spPr>
              <a:xfrm>
                <a:off x="8355875" y="377800"/>
                <a:ext cx="125725" cy="225550"/>
              </a:xfrm>
              <a:custGeom>
                <a:avLst/>
                <a:gdLst/>
                <a:ahLst/>
                <a:cxnLst/>
                <a:rect l="l" t="t" r="r" b="b"/>
                <a:pathLst>
                  <a:path w="5029" h="9022" extrusionOk="0">
                    <a:moveTo>
                      <a:pt x="555" y="1"/>
                    </a:moveTo>
                    <a:cubicBezTo>
                      <a:pt x="555" y="1"/>
                      <a:pt x="1" y="2663"/>
                      <a:pt x="1073" y="5139"/>
                    </a:cubicBezTo>
                    <a:cubicBezTo>
                      <a:pt x="2145" y="7617"/>
                      <a:pt x="4437" y="9021"/>
                      <a:pt x="4437" y="9021"/>
                    </a:cubicBezTo>
                    <a:cubicBezTo>
                      <a:pt x="4437" y="9021"/>
                      <a:pt x="5029" y="6396"/>
                      <a:pt x="3957" y="3882"/>
                    </a:cubicBezTo>
                    <a:cubicBezTo>
                      <a:pt x="2884" y="1406"/>
                      <a:pt x="555" y="1"/>
                      <a:pt x="5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14"/>
              <p:cNvSpPr/>
              <p:nvPr/>
            </p:nvSpPr>
            <p:spPr>
              <a:xfrm>
                <a:off x="7783750" y="426800"/>
                <a:ext cx="565675" cy="170075"/>
              </a:xfrm>
              <a:custGeom>
                <a:avLst/>
                <a:gdLst/>
                <a:ahLst/>
                <a:cxnLst/>
                <a:rect l="l" t="t" r="r" b="b"/>
                <a:pathLst>
                  <a:path w="22627" h="6803" extrusionOk="0">
                    <a:moveTo>
                      <a:pt x="20827" y="4095"/>
                    </a:moveTo>
                    <a:lnTo>
                      <a:pt x="20815" y="4141"/>
                    </a:lnTo>
                    <a:cubicBezTo>
                      <a:pt x="20809" y="4153"/>
                      <a:pt x="20806" y="4158"/>
                      <a:pt x="20805" y="4158"/>
                    </a:cubicBezTo>
                    <a:cubicBezTo>
                      <a:pt x="20803" y="4158"/>
                      <a:pt x="20815" y="4127"/>
                      <a:pt x="20827" y="4095"/>
                    </a:cubicBezTo>
                    <a:close/>
                    <a:moveTo>
                      <a:pt x="19468" y="4832"/>
                    </a:moveTo>
                    <a:cubicBezTo>
                      <a:pt x="19472" y="4832"/>
                      <a:pt x="19489" y="4838"/>
                      <a:pt x="19507" y="4843"/>
                    </a:cubicBezTo>
                    <a:lnTo>
                      <a:pt x="19484" y="4843"/>
                    </a:lnTo>
                    <a:cubicBezTo>
                      <a:pt x="19469" y="4835"/>
                      <a:pt x="19465" y="4832"/>
                      <a:pt x="19468" y="4832"/>
                    </a:cubicBezTo>
                    <a:close/>
                    <a:moveTo>
                      <a:pt x="1" y="0"/>
                    </a:moveTo>
                    <a:cubicBezTo>
                      <a:pt x="186" y="333"/>
                      <a:pt x="371" y="629"/>
                      <a:pt x="629" y="924"/>
                    </a:cubicBezTo>
                    <a:cubicBezTo>
                      <a:pt x="888" y="1183"/>
                      <a:pt x="1221" y="1405"/>
                      <a:pt x="1517" y="1590"/>
                    </a:cubicBezTo>
                    <a:cubicBezTo>
                      <a:pt x="2182" y="1959"/>
                      <a:pt x="2921" y="2144"/>
                      <a:pt x="3661" y="2255"/>
                    </a:cubicBezTo>
                    <a:cubicBezTo>
                      <a:pt x="4068" y="2292"/>
                      <a:pt x="4437" y="2292"/>
                      <a:pt x="4807" y="2292"/>
                    </a:cubicBezTo>
                    <a:lnTo>
                      <a:pt x="5103" y="2292"/>
                    </a:lnTo>
                    <a:lnTo>
                      <a:pt x="5177" y="2255"/>
                    </a:lnTo>
                    <a:lnTo>
                      <a:pt x="5251" y="2255"/>
                    </a:lnTo>
                    <a:lnTo>
                      <a:pt x="5399" y="2218"/>
                    </a:lnTo>
                    <a:lnTo>
                      <a:pt x="5916" y="2144"/>
                    </a:lnTo>
                    <a:cubicBezTo>
                      <a:pt x="6286" y="2070"/>
                      <a:pt x="6656" y="2033"/>
                      <a:pt x="7025" y="1959"/>
                    </a:cubicBezTo>
                    <a:lnTo>
                      <a:pt x="8134" y="1664"/>
                    </a:lnTo>
                    <a:lnTo>
                      <a:pt x="9170" y="1405"/>
                    </a:lnTo>
                    <a:cubicBezTo>
                      <a:pt x="9539" y="1331"/>
                      <a:pt x="9909" y="1257"/>
                      <a:pt x="10242" y="1220"/>
                    </a:cubicBezTo>
                    <a:lnTo>
                      <a:pt x="10796" y="1109"/>
                    </a:lnTo>
                    <a:lnTo>
                      <a:pt x="10981" y="1109"/>
                    </a:lnTo>
                    <a:lnTo>
                      <a:pt x="11055" y="1072"/>
                    </a:lnTo>
                    <a:lnTo>
                      <a:pt x="11314" y="1072"/>
                    </a:lnTo>
                    <a:cubicBezTo>
                      <a:pt x="11647" y="1072"/>
                      <a:pt x="12016" y="1072"/>
                      <a:pt x="12349" y="1109"/>
                    </a:cubicBezTo>
                    <a:cubicBezTo>
                      <a:pt x="13051" y="1183"/>
                      <a:pt x="13717" y="1368"/>
                      <a:pt x="14308" y="1664"/>
                    </a:cubicBezTo>
                    <a:cubicBezTo>
                      <a:pt x="14567" y="1849"/>
                      <a:pt x="14826" y="2033"/>
                      <a:pt x="15048" y="2255"/>
                    </a:cubicBezTo>
                    <a:cubicBezTo>
                      <a:pt x="15228" y="2435"/>
                      <a:pt x="15384" y="2640"/>
                      <a:pt x="15515" y="2849"/>
                    </a:cubicBezTo>
                    <a:lnTo>
                      <a:pt x="15515" y="2849"/>
                    </a:lnTo>
                    <a:lnTo>
                      <a:pt x="15455" y="3512"/>
                    </a:lnTo>
                    <a:cubicBezTo>
                      <a:pt x="15455" y="3734"/>
                      <a:pt x="15565" y="3993"/>
                      <a:pt x="15787" y="4104"/>
                    </a:cubicBezTo>
                    <a:cubicBezTo>
                      <a:pt x="15868" y="4144"/>
                      <a:pt x="15952" y="4162"/>
                      <a:pt x="16034" y="4162"/>
                    </a:cubicBezTo>
                    <a:cubicBezTo>
                      <a:pt x="16251" y="4162"/>
                      <a:pt x="16456" y="4033"/>
                      <a:pt x="16564" y="3845"/>
                    </a:cubicBezTo>
                    <a:lnTo>
                      <a:pt x="16638" y="3697"/>
                    </a:lnTo>
                    <a:cubicBezTo>
                      <a:pt x="16749" y="3475"/>
                      <a:pt x="16785" y="3216"/>
                      <a:pt x="16970" y="3032"/>
                    </a:cubicBezTo>
                    <a:cubicBezTo>
                      <a:pt x="17081" y="2847"/>
                      <a:pt x="17266" y="2662"/>
                      <a:pt x="17414" y="2514"/>
                    </a:cubicBezTo>
                    <a:cubicBezTo>
                      <a:pt x="17525" y="2440"/>
                      <a:pt x="17636" y="2366"/>
                      <a:pt x="17710" y="2292"/>
                    </a:cubicBezTo>
                    <a:cubicBezTo>
                      <a:pt x="17821" y="2218"/>
                      <a:pt x="17932" y="2181"/>
                      <a:pt x="18042" y="2144"/>
                    </a:cubicBezTo>
                    <a:cubicBezTo>
                      <a:pt x="18264" y="2033"/>
                      <a:pt x="18486" y="1996"/>
                      <a:pt x="18708" y="1959"/>
                    </a:cubicBezTo>
                    <a:cubicBezTo>
                      <a:pt x="18745" y="1947"/>
                      <a:pt x="18782" y="1943"/>
                      <a:pt x="18819" y="1943"/>
                    </a:cubicBezTo>
                    <a:cubicBezTo>
                      <a:pt x="18893" y="1943"/>
                      <a:pt x="18967" y="1959"/>
                      <a:pt x="19041" y="1959"/>
                    </a:cubicBezTo>
                    <a:cubicBezTo>
                      <a:pt x="19090" y="1959"/>
                      <a:pt x="19139" y="1943"/>
                      <a:pt x="19178" y="1943"/>
                    </a:cubicBezTo>
                    <a:cubicBezTo>
                      <a:pt x="19197" y="1943"/>
                      <a:pt x="19213" y="1947"/>
                      <a:pt x="19226" y="1959"/>
                    </a:cubicBezTo>
                    <a:lnTo>
                      <a:pt x="19410" y="1996"/>
                    </a:lnTo>
                    <a:lnTo>
                      <a:pt x="19558" y="2033"/>
                    </a:lnTo>
                    <a:lnTo>
                      <a:pt x="19669" y="2033"/>
                    </a:lnTo>
                    <a:cubicBezTo>
                      <a:pt x="19817" y="2107"/>
                      <a:pt x="19965" y="2144"/>
                      <a:pt x="20076" y="2218"/>
                    </a:cubicBezTo>
                    <a:cubicBezTo>
                      <a:pt x="20150" y="2255"/>
                      <a:pt x="20224" y="2329"/>
                      <a:pt x="20261" y="2366"/>
                    </a:cubicBezTo>
                    <a:lnTo>
                      <a:pt x="20483" y="2588"/>
                    </a:lnTo>
                    <a:cubicBezTo>
                      <a:pt x="20557" y="2662"/>
                      <a:pt x="20593" y="2736"/>
                      <a:pt x="20667" y="2810"/>
                    </a:cubicBezTo>
                    <a:cubicBezTo>
                      <a:pt x="20704" y="2921"/>
                      <a:pt x="20741" y="3032"/>
                      <a:pt x="20778" y="3106"/>
                    </a:cubicBezTo>
                    <a:cubicBezTo>
                      <a:pt x="20852" y="3290"/>
                      <a:pt x="20889" y="3475"/>
                      <a:pt x="20889" y="3697"/>
                    </a:cubicBezTo>
                    <a:cubicBezTo>
                      <a:pt x="20889" y="3771"/>
                      <a:pt x="20852" y="3882"/>
                      <a:pt x="20852" y="3993"/>
                    </a:cubicBezTo>
                    <a:lnTo>
                      <a:pt x="20840" y="4042"/>
                    </a:lnTo>
                    <a:lnTo>
                      <a:pt x="20815" y="4067"/>
                    </a:lnTo>
                    <a:lnTo>
                      <a:pt x="20815" y="4104"/>
                    </a:lnTo>
                    <a:lnTo>
                      <a:pt x="20778" y="4141"/>
                    </a:lnTo>
                    <a:lnTo>
                      <a:pt x="20741" y="4252"/>
                    </a:lnTo>
                    <a:lnTo>
                      <a:pt x="20704" y="4363"/>
                    </a:lnTo>
                    <a:cubicBezTo>
                      <a:pt x="20704" y="4400"/>
                      <a:pt x="20667" y="4436"/>
                      <a:pt x="20667" y="4436"/>
                    </a:cubicBezTo>
                    <a:cubicBezTo>
                      <a:pt x="20630" y="4436"/>
                      <a:pt x="20630" y="4473"/>
                      <a:pt x="20630" y="4473"/>
                    </a:cubicBezTo>
                    <a:cubicBezTo>
                      <a:pt x="20593" y="4510"/>
                      <a:pt x="20520" y="4584"/>
                      <a:pt x="20483" y="4621"/>
                    </a:cubicBezTo>
                    <a:cubicBezTo>
                      <a:pt x="20409" y="4695"/>
                      <a:pt x="20335" y="4732"/>
                      <a:pt x="20261" y="4769"/>
                    </a:cubicBezTo>
                    <a:cubicBezTo>
                      <a:pt x="20187" y="4769"/>
                      <a:pt x="20113" y="4843"/>
                      <a:pt x="20039" y="4843"/>
                    </a:cubicBezTo>
                    <a:cubicBezTo>
                      <a:pt x="19965" y="4843"/>
                      <a:pt x="19891" y="4880"/>
                      <a:pt x="19817" y="4880"/>
                    </a:cubicBezTo>
                    <a:lnTo>
                      <a:pt x="19706" y="4880"/>
                    </a:lnTo>
                    <a:cubicBezTo>
                      <a:pt x="19669" y="4880"/>
                      <a:pt x="19632" y="4843"/>
                      <a:pt x="19595" y="4843"/>
                    </a:cubicBezTo>
                    <a:lnTo>
                      <a:pt x="19558" y="4843"/>
                    </a:lnTo>
                    <a:lnTo>
                      <a:pt x="19336" y="4769"/>
                    </a:lnTo>
                    <a:cubicBezTo>
                      <a:pt x="19226" y="4732"/>
                      <a:pt x="19299" y="4732"/>
                      <a:pt x="19263" y="4695"/>
                    </a:cubicBezTo>
                    <a:cubicBezTo>
                      <a:pt x="19189" y="4621"/>
                      <a:pt x="19152" y="4510"/>
                      <a:pt x="19115" y="4400"/>
                    </a:cubicBezTo>
                    <a:cubicBezTo>
                      <a:pt x="19078" y="4289"/>
                      <a:pt x="19115" y="4215"/>
                      <a:pt x="19115" y="4104"/>
                    </a:cubicBezTo>
                    <a:lnTo>
                      <a:pt x="19152" y="3956"/>
                    </a:lnTo>
                    <a:cubicBezTo>
                      <a:pt x="19226" y="3401"/>
                      <a:pt x="18856" y="2847"/>
                      <a:pt x="18301" y="2736"/>
                    </a:cubicBezTo>
                    <a:cubicBezTo>
                      <a:pt x="18230" y="2723"/>
                      <a:pt x="18160" y="2716"/>
                      <a:pt x="18091" y="2716"/>
                    </a:cubicBezTo>
                    <a:cubicBezTo>
                      <a:pt x="17583" y="2716"/>
                      <a:pt x="17142" y="3061"/>
                      <a:pt x="17044" y="3549"/>
                    </a:cubicBezTo>
                    <a:cubicBezTo>
                      <a:pt x="16933" y="4067"/>
                      <a:pt x="16933" y="4584"/>
                      <a:pt x="17118" y="5065"/>
                    </a:cubicBezTo>
                    <a:cubicBezTo>
                      <a:pt x="17303" y="5509"/>
                      <a:pt x="17562" y="5952"/>
                      <a:pt x="17969" y="6248"/>
                    </a:cubicBezTo>
                    <a:cubicBezTo>
                      <a:pt x="18042" y="6322"/>
                      <a:pt x="18190" y="6396"/>
                      <a:pt x="18301" y="6470"/>
                    </a:cubicBezTo>
                    <a:cubicBezTo>
                      <a:pt x="18449" y="6544"/>
                      <a:pt x="18597" y="6618"/>
                      <a:pt x="18634" y="6618"/>
                    </a:cubicBezTo>
                    <a:lnTo>
                      <a:pt x="18856" y="6692"/>
                    </a:lnTo>
                    <a:lnTo>
                      <a:pt x="19004" y="6729"/>
                    </a:lnTo>
                    <a:lnTo>
                      <a:pt x="19041" y="6766"/>
                    </a:lnTo>
                    <a:lnTo>
                      <a:pt x="19115" y="6766"/>
                    </a:lnTo>
                    <a:lnTo>
                      <a:pt x="19263" y="6803"/>
                    </a:lnTo>
                    <a:lnTo>
                      <a:pt x="19965" y="6803"/>
                    </a:lnTo>
                    <a:cubicBezTo>
                      <a:pt x="20187" y="6803"/>
                      <a:pt x="20409" y="6729"/>
                      <a:pt x="20593" y="6655"/>
                    </a:cubicBezTo>
                    <a:cubicBezTo>
                      <a:pt x="20815" y="6618"/>
                      <a:pt x="21000" y="6470"/>
                      <a:pt x="21222" y="6396"/>
                    </a:cubicBezTo>
                    <a:cubicBezTo>
                      <a:pt x="21407" y="6248"/>
                      <a:pt x="21592" y="6137"/>
                      <a:pt x="21740" y="5989"/>
                    </a:cubicBezTo>
                    <a:cubicBezTo>
                      <a:pt x="21887" y="5804"/>
                      <a:pt x="22035" y="5693"/>
                      <a:pt x="22146" y="5435"/>
                    </a:cubicBezTo>
                    <a:cubicBezTo>
                      <a:pt x="22220" y="5324"/>
                      <a:pt x="22294" y="5213"/>
                      <a:pt x="22331" y="5102"/>
                    </a:cubicBezTo>
                    <a:cubicBezTo>
                      <a:pt x="22368" y="5028"/>
                      <a:pt x="22368" y="5028"/>
                      <a:pt x="22405" y="4991"/>
                    </a:cubicBezTo>
                    <a:lnTo>
                      <a:pt x="22442" y="4880"/>
                    </a:lnTo>
                    <a:lnTo>
                      <a:pt x="22516" y="4547"/>
                    </a:lnTo>
                    <a:lnTo>
                      <a:pt x="22553" y="4252"/>
                    </a:lnTo>
                    <a:cubicBezTo>
                      <a:pt x="22590" y="4067"/>
                      <a:pt x="22627" y="3845"/>
                      <a:pt x="22590" y="3660"/>
                    </a:cubicBezTo>
                    <a:cubicBezTo>
                      <a:pt x="22590" y="3253"/>
                      <a:pt x="22479" y="2847"/>
                      <a:pt x="22331" y="2477"/>
                    </a:cubicBezTo>
                    <a:cubicBezTo>
                      <a:pt x="22257" y="2292"/>
                      <a:pt x="22183" y="2107"/>
                      <a:pt x="22035" y="1959"/>
                    </a:cubicBezTo>
                    <a:cubicBezTo>
                      <a:pt x="21924" y="1775"/>
                      <a:pt x="21814" y="1627"/>
                      <a:pt x="21666" y="1479"/>
                    </a:cubicBezTo>
                    <a:cubicBezTo>
                      <a:pt x="21518" y="1331"/>
                      <a:pt x="21370" y="1220"/>
                      <a:pt x="21222" y="1072"/>
                    </a:cubicBezTo>
                    <a:cubicBezTo>
                      <a:pt x="21037" y="961"/>
                      <a:pt x="20852" y="850"/>
                      <a:pt x="20630" y="776"/>
                    </a:cubicBezTo>
                    <a:cubicBezTo>
                      <a:pt x="20483" y="702"/>
                      <a:pt x="20335" y="665"/>
                      <a:pt x="20224" y="628"/>
                    </a:cubicBezTo>
                    <a:lnTo>
                      <a:pt x="20150" y="592"/>
                    </a:lnTo>
                    <a:cubicBezTo>
                      <a:pt x="20150" y="592"/>
                      <a:pt x="20002" y="555"/>
                      <a:pt x="20076" y="555"/>
                    </a:cubicBezTo>
                    <a:lnTo>
                      <a:pt x="19891" y="555"/>
                    </a:lnTo>
                    <a:lnTo>
                      <a:pt x="19595" y="518"/>
                    </a:lnTo>
                    <a:lnTo>
                      <a:pt x="19336" y="481"/>
                    </a:lnTo>
                    <a:lnTo>
                      <a:pt x="19041" y="481"/>
                    </a:lnTo>
                    <a:cubicBezTo>
                      <a:pt x="18856" y="481"/>
                      <a:pt x="18671" y="518"/>
                      <a:pt x="18486" y="518"/>
                    </a:cubicBezTo>
                    <a:cubicBezTo>
                      <a:pt x="18116" y="628"/>
                      <a:pt x="17747" y="702"/>
                      <a:pt x="17451" y="887"/>
                    </a:cubicBezTo>
                    <a:cubicBezTo>
                      <a:pt x="17266" y="998"/>
                      <a:pt x="17118" y="1072"/>
                      <a:pt x="16970" y="1183"/>
                    </a:cubicBezTo>
                    <a:cubicBezTo>
                      <a:pt x="16822" y="1294"/>
                      <a:pt x="16675" y="1405"/>
                      <a:pt x="16564" y="1516"/>
                    </a:cubicBezTo>
                    <a:cubicBezTo>
                      <a:pt x="16448" y="1648"/>
                      <a:pt x="16332" y="1773"/>
                      <a:pt x="16226" y="1901"/>
                    </a:cubicBezTo>
                    <a:lnTo>
                      <a:pt x="16226" y="1901"/>
                    </a:lnTo>
                    <a:cubicBezTo>
                      <a:pt x="16094" y="1739"/>
                      <a:pt x="15950" y="1586"/>
                      <a:pt x="15787" y="1442"/>
                    </a:cubicBezTo>
                    <a:cubicBezTo>
                      <a:pt x="15492" y="1183"/>
                      <a:pt x="15122" y="961"/>
                      <a:pt x="14752" y="776"/>
                    </a:cubicBezTo>
                    <a:cubicBezTo>
                      <a:pt x="14013" y="444"/>
                      <a:pt x="13199" y="259"/>
                      <a:pt x="12423" y="222"/>
                    </a:cubicBezTo>
                    <a:cubicBezTo>
                      <a:pt x="12016" y="222"/>
                      <a:pt x="11647" y="259"/>
                      <a:pt x="11240" y="296"/>
                    </a:cubicBezTo>
                    <a:lnTo>
                      <a:pt x="10944" y="333"/>
                    </a:lnTo>
                    <a:lnTo>
                      <a:pt x="10796" y="333"/>
                    </a:lnTo>
                    <a:lnTo>
                      <a:pt x="10685" y="370"/>
                    </a:lnTo>
                    <a:lnTo>
                      <a:pt x="10131" y="518"/>
                    </a:lnTo>
                    <a:cubicBezTo>
                      <a:pt x="9761" y="592"/>
                      <a:pt x="9391" y="665"/>
                      <a:pt x="9022" y="776"/>
                    </a:cubicBezTo>
                    <a:lnTo>
                      <a:pt x="7949" y="1109"/>
                    </a:lnTo>
                    <a:lnTo>
                      <a:pt x="6914" y="1442"/>
                    </a:lnTo>
                    <a:cubicBezTo>
                      <a:pt x="6582" y="1590"/>
                      <a:pt x="6212" y="1627"/>
                      <a:pt x="5842" y="1738"/>
                    </a:cubicBezTo>
                    <a:lnTo>
                      <a:pt x="5325" y="1849"/>
                    </a:lnTo>
                    <a:lnTo>
                      <a:pt x="5177" y="1885"/>
                    </a:lnTo>
                    <a:lnTo>
                      <a:pt x="5066" y="1885"/>
                    </a:lnTo>
                    <a:lnTo>
                      <a:pt x="4770" y="1922"/>
                    </a:lnTo>
                    <a:cubicBezTo>
                      <a:pt x="4535" y="1949"/>
                      <a:pt x="4281" y="1975"/>
                      <a:pt x="4022" y="1975"/>
                    </a:cubicBezTo>
                    <a:cubicBezTo>
                      <a:pt x="3914" y="1975"/>
                      <a:pt x="3806" y="1970"/>
                      <a:pt x="3698" y="1959"/>
                    </a:cubicBezTo>
                    <a:cubicBezTo>
                      <a:pt x="2995" y="1922"/>
                      <a:pt x="2256" y="1775"/>
                      <a:pt x="1591" y="1442"/>
                    </a:cubicBezTo>
                    <a:cubicBezTo>
                      <a:pt x="1258" y="1294"/>
                      <a:pt x="962" y="1109"/>
                      <a:pt x="703" y="850"/>
                    </a:cubicBezTo>
                    <a:cubicBezTo>
                      <a:pt x="408" y="592"/>
                      <a:pt x="186" y="333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14"/>
              <p:cNvSpPr/>
              <p:nvPr/>
            </p:nvSpPr>
            <p:spPr>
              <a:xfrm>
                <a:off x="8483425" y="717550"/>
                <a:ext cx="174725" cy="573450"/>
              </a:xfrm>
              <a:custGeom>
                <a:avLst/>
                <a:gdLst/>
                <a:ahLst/>
                <a:cxnLst/>
                <a:rect l="l" t="t" r="r" b="b"/>
                <a:pathLst>
                  <a:path w="6989" h="22938" extrusionOk="0">
                    <a:moveTo>
                      <a:pt x="1961" y="3043"/>
                    </a:moveTo>
                    <a:cubicBezTo>
                      <a:pt x="1961" y="3043"/>
                      <a:pt x="1960" y="3044"/>
                      <a:pt x="1960" y="3047"/>
                    </a:cubicBezTo>
                    <a:lnTo>
                      <a:pt x="1970" y="3057"/>
                    </a:lnTo>
                    <a:lnTo>
                      <a:pt x="1970" y="3057"/>
                    </a:lnTo>
                    <a:cubicBezTo>
                      <a:pt x="1966" y="3049"/>
                      <a:pt x="1963" y="3043"/>
                      <a:pt x="1961" y="3043"/>
                    </a:cubicBezTo>
                    <a:close/>
                    <a:moveTo>
                      <a:pt x="1970" y="3057"/>
                    </a:moveTo>
                    <a:lnTo>
                      <a:pt x="1970" y="3057"/>
                    </a:lnTo>
                    <a:cubicBezTo>
                      <a:pt x="1978" y="3075"/>
                      <a:pt x="1989" y="3106"/>
                      <a:pt x="1997" y="3131"/>
                    </a:cubicBezTo>
                    <a:lnTo>
                      <a:pt x="1997" y="3131"/>
                    </a:lnTo>
                    <a:lnTo>
                      <a:pt x="1997" y="3121"/>
                    </a:lnTo>
                    <a:lnTo>
                      <a:pt x="1997" y="3084"/>
                    </a:lnTo>
                    <a:lnTo>
                      <a:pt x="1970" y="3057"/>
                    </a:lnTo>
                    <a:close/>
                    <a:moveTo>
                      <a:pt x="1997" y="3131"/>
                    </a:moveTo>
                    <a:lnTo>
                      <a:pt x="1997" y="3146"/>
                    </a:lnTo>
                    <a:lnTo>
                      <a:pt x="2005" y="3160"/>
                    </a:lnTo>
                    <a:lnTo>
                      <a:pt x="2005" y="3160"/>
                    </a:lnTo>
                    <a:cubicBezTo>
                      <a:pt x="2003" y="3152"/>
                      <a:pt x="2001" y="3142"/>
                      <a:pt x="1997" y="3131"/>
                    </a:cubicBezTo>
                    <a:close/>
                    <a:moveTo>
                      <a:pt x="2993" y="0"/>
                    </a:moveTo>
                    <a:cubicBezTo>
                      <a:pt x="2847" y="0"/>
                      <a:pt x="2708" y="27"/>
                      <a:pt x="2552" y="53"/>
                    </a:cubicBezTo>
                    <a:lnTo>
                      <a:pt x="2256" y="90"/>
                    </a:lnTo>
                    <a:lnTo>
                      <a:pt x="1960" y="201"/>
                    </a:lnTo>
                    <a:lnTo>
                      <a:pt x="1849" y="238"/>
                    </a:lnTo>
                    <a:cubicBezTo>
                      <a:pt x="1812" y="238"/>
                      <a:pt x="1775" y="238"/>
                      <a:pt x="1701" y="275"/>
                    </a:cubicBezTo>
                    <a:cubicBezTo>
                      <a:pt x="1590" y="349"/>
                      <a:pt x="1479" y="385"/>
                      <a:pt x="1369" y="459"/>
                    </a:cubicBezTo>
                    <a:cubicBezTo>
                      <a:pt x="1147" y="607"/>
                      <a:pt x="999" y="755"/>
                      <a:pt x="851" y="903"/>
                    </a:cubicBezTo>
                    <a:cubicBezTo>
                      <a:pt x="666" y="1051"/>
                      <a:pt x="555" y="1236"/>
                      <a:pt x="444" y="1421"/>
                    </a:cubicBezTo>
                    <a:cubicBezTo>
                      <a:pt x="333" y="1606"/>
                      <a:pt x="222" y="1790"/>
                      <a:pt x="148" y="2012"/>
                    </a:cubicBezTo>
                    <a:cubicBezTo>
                      <a:pt x="112" y="2234"/>
                      <a:pt x="38" y="2456"/>
                      <a:pt x="1" y="2678"/>
                    </a:cubicBezTo>
                    <a:lnTo>
                      <a:pt x="1" y="3010"/>
                    </a:lnTo>
                    <a:cubicBezTo>
                      <a:pt x="1" y="3121"/>
                      <a:pt x="1" y="3232"/>
                      <a:pt x="38" y="3343"/>
                    </a:cubicBezTo>
                    <a:lnTo>
                      <a:pt x="38" y="3491"/>
                    </a:lnTo>
                    <a:lnTo>
                      <a:pt x="75" y="3602"/>
                    </a:lnTo>
                    <a:lnTo>
                      <a:pt x="75" y="3639"/>
                    </a:lnTo>
                    <a:lnTo>
                      <a:pt x="112" y="3750"/>
                    </a:lnTo>
                    <a:lnTo>
                      <a:pt x="185" y="3972"/>
                    </a:lnTo>
                    <a:cubicBezTo>
                      <a:pt x="185" y="4009"/>
                      <a:pt x="259" y="4193"/>
                      <a:pt x="333" y="4304"/>
                    </a:cubicBezTo>
                    <a:cubicBezTo>
                      <a:pt x="407" y="4415"/>
                      <a:pt x="481" y="4563"/>
                      <a:pt x="592" y="4637"/>
                    </a:cubicBezTo>
                    <a:cubicBezTo>
                      <a:pt x="888" y="5044"/>
                      <a:pt x="1295" y="5340"/>
                      <a:pt x="1775" y="5487"/>
                    </a:cubicBezTo>
                    <a:cubicBezTo>
                      <a:pt x="2046" y="5592"/>
                      <a:pt x="2329" y="5637"/>
                      <a:pt x="2610" y="5637"/>
                    </a:cubicBezTo>
                    <a:cubicBezTo>
                      <a:pt x="2827" y="5637"/>
                      <a:pt x="3044" y="5610"/>
                      <a:pt x="3254" y="5561"/>
                    </a:cubicBezTo>
                    <a:cubicBezTo>
                      <a:pt x="3809" y="5450"/>
                      <a:pt x="4178" y="4896"/>
                      <a:pt x="4104" y="4341"/>
                    </a:cubicBezTo>
                    <a:cubicBezTo>
                      <a:pt x="4007" y="3820"/>
                      <a:pt x="3565" y="3471"/>
                      <a:pt x="3057" y="3471"/>
                    </a:cubicBezTo>
                    <a:cubicBezTo>
                      <a:pt x="2988" y="3471"/>
                      <a:pt x="2918" y="3478"/>
                      <a:pt x="2847" y="3491"/>
                    </a:cubicBezTo>
                    <a:lnTo>
                      <a:pt x="2699" y="3491"/>
                    </a:lnTo>
                    <a:cubicBezTo>
                      <a:pt x="2647" y="3517"/>
                      <a:pt x="2576" y="3543"/>
                      <a:pt x="2500" y="3543"/>
                    </a:cubicBezTo>
                    <a:cubicBezTo>
                      <a:pt x="2469" y="3543"/>
                      <a:pt x="2436" y="3539"/>
                      <a:pt x="2404" y="3528"/>
                    </a:cubicBezTo>
                    <a:cubicBezTo>
                      <a:pt x="2330" y="3491"/>
                      <a:pt x="2219" y="3454"/>
                      <a:pt x="2145" y="3380"/>
                    </a:cubicBezTo>
                    <a:cubicBezTo>
                      <a:pt x="2108" y="3343"/>
                      <a:pt x="2108" y="3343"/>
                      <a:pt x="2108" y="3343"/>
                    </a:cubicBezTo>
                    <a:cubicBezTo>
                      <a:pt x="2108" y="3343"/>
                      <a:pt x="2102" y="3349"/>
                      <a:pt x="2095" y="3349"/>
                    </a:cubicBezTo>
                    <a:cubicBezTo>
                      <a:pt x="2084" y="3349"/>
                      <a:pt x="2071" y="3336"/>
                      <a:pt x="2071" y="3269"/>
                    </a:cubicBezTo>
                    <a:lnTo>
                      <a:pt x="2005" y="3160"/>
                    </a:lnTo>
                    <a:lnTo>
                      <a:pt x="2005" y="3160"/>
                    </a:lnTo>
                    <a:cubicBezTo>
                      <a:pt x="2007" y="3168"/>
                      <a:pt x="2008" y="3173"/>
                      <a:pt x="2007" y="3173"/>
                    </a:cubicBezTo>
                    <a:cubicBezTo>
                      <a:pt x="2005" y="3173"/>
                      <a:pt x="2002" y="3169"/>
                      <a:pt x="1997" y="3158"/>
                    </a:cubicBezTo>
                    <a:lnTo>
                      <a:pt x="1997" y="3146"/>
                    </a:lnTo>
                    <a:lnTo>
                      <a:pt x="1960" y="3084"/>
                    </a:lnTo>
                    <a:lnTo>
                      <a:pt x="1960" y="3047"/>
                    </a:lnTo>
                    <a:cubicBezTo>
                      <a:pt x="1960" y="3010"/>
                      <a:pt x="1960" y="2973"/>
                      <a:pt x="1960" y="2936"/>
                    </a:cubicBezTo>
                    <a:cubicBezTo>
                      <a:pt x="1960" y="2899"/>
                      <a:pt x="1960" y="2863"/>
                      <a:pt x="1960" y="2826"/>
                    </a:cubicBezTo>
                    <a:cubicBezTo>
                      <a:pt x="1923" y="2752"/>
                      <a:pt x="1960" y="2678"/>
                      <a:pt x="1960" y="2567"/>
                    </a:cubicBezTo>
                    <a:cubicBezTo>
                      <a:pt x="1997" y="2493"/>
                      <a:pt x="2034" y="2419"/>
                      <a:pt x="2034" y="2345"/>
                    </a:cubicBezTo>
                    <a:cubicBezTo>
                      <a:pt x="2108" y="2308"/>
                      <a:pt x="2145" y="2234"/>
                      <a:pt x="2182" y="2160"/>
                    </a:cubicBezTo>
                    <a:cubicBezTo>
                      <a:pt x="2256" y="2123"/>
                      <a:pt x="2293" y="2012"/>
                      <a:pt x="2330" y="2012"/>
                    </a:cubicBezTo>
                    <a:cubicBezTo>
                      <a:pt x="2367" y="1975"/>
                      <a:pt x="2367" y="1975"/>
                      <a:pt x="2404" y="1938"/>
                    </a:cubicBezTo>
                    <a:cubicBezTo>
                      <a:pt x="2404" y="1938"/>
                      <a:pt x="2441" y="1938"/>
                      <a:pt x="2478" y="1901"/>
                    </a:cubicBezTo>
                    <a:lnTo>
                      <a:pt x="2589" y="1864"/>
                    </a:lnTo>
                    <a:lnTo>
                      <a:pt x="2663" y="1827"/>
                    </a:lnTo>
                    <a:lnTo>
                      <a:pt x="2736" y="1790"/>
                    </a:lnTo>
                    <a:lnTo>
                      <a:pt x="2773" y="1790"/>
                    </a:lnTo>
                    <a:cubicBezTo>
                      <a:pt x="2810" y="1790"/>
                      <a:pt x="2626" y="1827"/>
                      <a:pt x="2699" y="1827"/>
                    </a:cubicBezTo>
                    <a:lnTo>
                      <a:pt x="2847" y="1790"/>
                    </a:lnTo>
                    <a:cubicBezTo>
                      <a:pt x="2921" y="1753"/>
                      <a:pt x="3032" y="1753"/>
                      <a:pt x="3143" y="1753"/>
                    </a:cubicBezTo>
                    <a:cubicBezTo>
                      <a:pt x="3328" y="1753"/>
                      <a:pt x="3513" y="1790"/>
                      <a:pt x="3698" y="1827"/>
                    </a:cubicBezTo>
                    <a:cubicBezTo>
                      <a:pt x="3809" y="1901"/>
                      <a:pt x="3920" y="1901"/>
                      <a:pt x="3993" y="1975"/>
                    </a:cubicBezTo>
                    <a:cubicBezTo>
                      <a:pt x="4067" y="2012"/>
                      <a:pt x="4178" y="2049"/>
                      <a:pt x="4252" y="2123"/>
                    </a:cubicBezTo>
                    <a:lnTo>
                      <a:pt x="4474" y="2345"/>
                    </a:lnTo>
                    <a:cubicBezTo>
                      <a:pt x="4511" y="2419"/>
                      <a:pt x="4548" y="2456"/>
                      <a:pt x="4622" y="2530"/>
                    </a:cubicBezTo>
                    <a:cubicBezTo>
                      <a:pt x="4659" y="2641"/>
                      <a:pt x="4733" y="2826"/>
                      <a:pt x="4770" y="2936"/>
                    </a:cubicBezTo>
                    <a:lnTo>
                      <a:pt x="4770" y="2973"/>
                    </a:lnTo>
                    <a:lnTo>
                      <a:pt x="4807" y="3047"/>
                    </a:lnTo>
                    <a:lnTo>
                      <a:pt x="4844" y="3232"/>
                    </a:lnTo>
                    <a:lnTo>
                      <a:pt x="4881" y="3380"/>
                    </a:lnTo>
                    <a:cubicBezTo>
                      <a:pt x="4881" y="3454"/>
                      <a:pt x="4881" y="3491"/>
                      <a:pt x="4881" y="3565"/>
                    </a:cubicBezTo>
                    <a:cubicBezTo>
                      <a:pt x="4881" y="3676"/>
                      <a:pt x="4881" y="3787"/>
                      <a:pt x="4881" y="3898"/>
                    </a:cubicBezTo>
                    <a:cubicBezTo>
                      <a:pt x="4807" y="4120"/>
                      <a:pt x="4770" y="4378"/>
                      <a:pt x="4659" y="4563"/>
                    </a:cubicBezTo>
                    <a:cubicBezTo>
                      <a:pt x="4622" y="4674"/>
                      <a:pt x="4585" y="4785"/>
                      <a:pt x="4511" y="4896"/>
                    </a:cubicBezTo>
                    <a:cubicBezTo>
                      <a:pt x="4437" y="5007"/>
                      <a:pt x="4400" y="5081"/>
                      <a:pt x="4326" y="5192"/>
                    </a:cubicBezTo>
                    <a:cubicBezTo>
                      <a:pt x="4141" y="5340"/>
                      <a:pt x="3993" y="5524"/>
                      <a:pt x="3772" y="5672"/>
                    </a:cubicBezTo>
                    <a:cubicBezTo>
                      <a:pt x="3587" y="5820"/>
                      <a:pt x="3328" y="5857"/>
                      <a:pt x="3106" y="5968"/>
                    </a:cubicBezTo>
                    <a:lnTo>
                      <a:pt x="2995" y="6042"/>
                    </a:lnTo>
                    <a:cubicBezTo>
                      <a:pt x="2847" y="6116"/>
                      <a:pt x="2736" y="6264"/>
                      <a:pt x="2699" y="6412"/>
                    </a:cubicBezTo>
                    <a:cubicBezTo>
                      <a:pt x="2589" y="6744"/>
                      <a:pt x="2773" y="7040"/>
                      <a:pt x="3106" y="7151"/>
                    </a:cubicBezTo>
                    <a:lnTo>
                      <a:pt x="4038" y="7393"/>
                    </a:lnTo>
                    <a:lnTo>
                      <a:pt x="4038" y="7393"/>
                    </a:lnTo>
                    <a:cubicBezTo>
                      <a:pt x="4282" y="7505"/>
                      <a:pt x="4524" y="7681"/>
                      <a:pt x="4733" y="7891"/>
                    </a:cubicBezTo>
                    <a:cubicBezTo>
                      <a:pt x="4955" y="8112"/>
                      <a:pt x="5140" y="8371"/>
                      <a:pt x="5287" y="8667"/>
                    </a:cubicBezTo>
                    <a:cubicBezTo>
                      <a:pt x="5620" y="9258"/>
                      <a:pt x="5805" y="9924"/>
                      <a:pt x="5879" y="10589"/>
                    </a:cubicBezTo>
                    <a:cubicBezTo>
                      <a:pt x="5916" y="10959"/>
                      <a:pt x="5916" y="11292"/>
                      <a:pt x="5916" y="11625"/>
                    </a:cubicBezTo>
                    <a:lnTo>
                      <a:pt x="5879" y="11920"/>
                    </a:lnTo>
                    <a:lnTo>
                      <a:pt x="5879" y="11994"/>
                    </a:lnTo>
                    <a:cubicBezTo>
                      <a:pt x="5879" y="11994"/>
                      <a:pt x="5879" y="12031"/>
                      <a:pt x="5879" y="12031"/>
                    </a:cubicBezTo>
                    <a:lnTo>
                      <a:pt x="5842" y="12179"/>
                    </a:lnTo>
                    <a:lnTo>
                      <a:pt x="5768" y="12697"/>
                    </a:lnTo>
                    <a:cubicBezTo>
                      <a:pt x="5694" y="13066"/>
                      <a:pt x="5657" y="13399"/>
                      <a:pt x="5546" y="13769"/>
                    </a:cubicBezTo>
                    <a:lnTo>
                      <a:pt x="5287" y="14841"/>
                    </a:lnTo>
                    <a:lnTo>
                      <a:pt x="5029" y="15950"/>
                    </a:lnTo>
                    <a:cubicBezTo>
                      <a:pt x="4918" y="16283"/>
                      <a:pt x="4881" y="16653"/>
                      <a:pt x="4844" y="17022"/>
                    </a:cubicBezTo>
                    <a:lnTo>
                      <a:pt x="4733" y="17577"/>
                    </a:lnTo>
                    <a:lnTo>
                      <a:pt x="4733" y="17725"/>
                    </a:lnTo>
                    <a:cubicBezTo>
                      <a:pt x="4733" y="17725"/>
                      <a:pt x="4696" y="17762"/>
                      <a:pt x="4696" y="17799"/>
                    </a:cubicBezTo>
                    <a:lnTo>
                      <a:pt x="4696" y="17873"/>
                    </a:lnTo>
                    <a:lnTo>
                      <a:pt x="4696" y="18131"/>
                    </a:lnTo>
                    <a:cubicBezTo>
                      <a:pt x="4659" y="18538"/>
                      <a:pt x="4696" y="18908"/>
                      <a:pt x="4733" y="19278"/>
                    </a:cubicBezTo>
                    <a:cubicBezTo>
                      <a:pt x="4807" y="20017"/>
                      <a:pt x="5029" y="20756"/>
                      <a:pt x="5398" y="21422"/>
                    </a:cubicBezTo>
                    <a:cubicBezTo>
                      <a:pt x="5583" y="21755"/>
                      <a:pt x="5805" y="22050"/>
                      <a:pt x="6064" y="22309"/>
                    </a:cubicBezTo>
                    <a:cubicBezTo>
                      <a:pt x="6323" y="22568"/>
                      <a:pt x="6655" y="22790"/>
                      <a:pt x="6988" y="22938"/>
                    </a:cubicBezTo>
                    <a:cubicBezTo>
                      <a:pt x="6655" y="22753"/>
                      <a:pt x="6360" y="22531"/>
                      <a:pt x="6138" y="22272"/>
                    </a:cubicBezTo>
                    <a:cubicBezTo>
                      <a:pt x="5879" y="21976"/>
                      <a:pt x="5694" y="21681"/>
                      <a:pt x="5509" y="21348"/>
                    </a:cubicBezTo>
                    <a:cubicBezTo>
                      <a:pt x="5213" y="20682"/>
                      <a:pt x="5066" y="19980"/>
                      <a:pt x="4992" y="19241"/>
                    </a:cubicBezTo>
                    <a:cubicBezTo>
                      <a:pt x="4992" y="18908"/>
                      <a:pt x="4992" y="18538"/>
                      <a:pt x="5029" y="18168"/>
                    </a:cubicBezTo>
                    <a:lnTo>
                      <a:pt x="5066" y="17910"/>
                    </a:lnTo>
                    <a:lnTo>
                      <a:pt x="5066" y="17836"/>
                    </a:lnTo>
                    <a:cubicBezTo>
                      <a:pt x="5066" y="17836"/>
                      <a:pt x="5103" y="17799"/>
                      <a:pt x="5103" y="17799"/>
                    </a:cubicBezTo>
                    <a:lnTo>
                      <a:pt x="5140" y="17651"/>
                    </a:lnTo>
                    <a:lnTo>
                      <a:pt x="5250" y="17096"/>
                    </a:lnTo>
                    <a:cubicBezTo>
                      <a:pt x="5324" y="16763"/>
                      <a:pt x="5398" y="16394"/>
                      <a:pt x="5509" y="16024"/>
                    </a:cubicBezTo>
                    <a:lnTo>
                      <a:pt x="5842" y="14989"/>
                    </a:lnTo>
                    <a:lnTo>
                      <a:pt x="6175" y="13917"/>
                    </a:lnTo>
                    <a:cubicBezTo>
                      <a:pt x="6286" y="13584"/>
                      <a:pt x="6360" y="13214"/>
                      <a:pt x="6470" y="12845"/>
                    </a:cubicBezTo>
                    <a:lnTo>
                      <a:pt x="6581" y="12290"/>
                    </a:lnTo>
                    <a:lnTo>
                      <a:pt x="6618" y="12142"/>
                    </a:lnTo>
                    <a:cubicBezTo>
                      <a:pt x="6618" y="12105"/>
                      <a:pt x="6655" y="12105"/>
                      <a:pt x="6655" y="12068"/>
                    </a:cubicBezTo>
                    <a:lnTo>
                      <a:pt x="6655" y="11994"/>
                    </a:lnTo>
                    <a:lnTo>
                      <a:pt x="6692" y="11735"/>
                    </a:lnTo>
                    <a:cubicBezTo>
                      <a:pt x="6729" y="11329"/>
                      <a:pt x="6766" y="10922"/>
                      <a:pt x="6729" y="10552"/>
                    </a:cubicBezTo>
                    <a:cubicBezTo>
                      <a:pt x="6692" y="9739"/>
                      <a:pt x="6544" y="8963"/>
                      <a:pt x="6212" y="8223"/>
                    </a:cubicBezTo>
                    <a:cubicBezTo>
                      <a:pt x="6027" y="7854"/>
                      <a:pt x="5805" y="7484"/>
                      <a:pt x="5509" y="7151"/>
                    </a:cubicBezTo>
                    <a:cubicBezTo>
                      <a:pt x="5316" y="6930"/>
                      <a:pt x="5060" y="6708"/>
                      <a:pt x="4788" y="6518"/>
                    </a:cubicBezTo>
                    <a:lnTo>
                      <a:pt x="4788" y="6518"/>
                    </a:lnTo>
                    <a:cubicBezTo>
                      <a:pt x="4966" y="6386"/>
                      <a:pt x="5127" y="6240"/>
                      <a:pt x="5287" y="6079"/>
                    </a:cubicBezTo>
                    <a:cubicBezTo>
                      <a:pt x="5435" y="5931"/>
                      <a:pt x="5509" y="5783"/>
                      <a:pt x="5620" y="5635"/>
                    </a:cubicBezTo>
                    <a:cubicBezTo>
                      <a:pt x="5768" y="5524"/>
                      <a:pt x="5842" y="5340"/>
                      <a:pt x="5916" y="5192"/>
                    </a:cubicBezTo>
                    <a:cubicBezTo>
                      <a:pt x="6101" y="4859"/>
                      <a:pt x="6175" y="4489"/>
                      <a:pt x="6286" y="4120"/>
                    </a:cubicBezTo>
                    <a:cubicBezTo>
                      <a:pt x="6323" y="3972"/>
                      <a:pt x="6323" y="3750"/>
                      <a:pt x="6323" y="3565"/>
                    </a:cubicBezTo>
                    <a:cubicBezTo>
                      <a:pt x="6360" y="3491"/>
                      <a:pt x="6360" y="3380"/>
                      <a:pt x="6360" y="3306"/>
                    </a:cubicBezTo>
                    <a:lnTo>
                      <a:pt x="6323" y="3010"/>
                    </a:lnTo>
                    <a:lnTo>
                      <a:pt x="6286" y="2752"/>
                    </a:lnTo>
                    <a:lnTo>
                      <a:pt x="6249" y="2604"/>
                    </a:lnTo>
                    <a:lnTo>
                      <a:pt x="6249" y="2567"/>
                    </a:lnTo>
                    <a:cubicBezTo>
                      <a:pt x="6255" y="2579"/>
                      <a:pt x="6258" y="2584"/>
                      <a:pt x="6259" y="2584"/>
                    </a:cubicBezTo>
                    <a:cubicBezTo>
                      <a:pt x="6263" y="2584"/>
                      <a:pt x="6228" y="2488"/>
                      <a:pt x="6241" y="2488"/>
                    </a:cubicBezTo>
                    <a:cubicBezTo>
                      <a:pt x="6243" y="2488"/>
                      <a:pt x="6245" y="2489"/>
                      <a:pt x="6249" y="2493"/>
                    </a:cubicBezTo>
                    <a:lnTo>
                      <a:pt x="6212" y="2456"/>
                    </a:lnTo>
                    <a:lnTo>
                      <a:pt x="6212" y="2419"/>
                    </a:lnTo>
                    <a:cubicBezTo>
                      <a:pt x="6175" y="2271"/>
                      <a:pt x="6101" y="2123"/>
                      <a:pt x="6064" y="1975"/>
                    </a:cubicBezTo>
                    <a:cubicBezTo>
                      <a:pt x="5953" y="1790"/>
                      <a:pt x="5842" y="1569"/>
                      <a:pt x="5731" y="1384"/>
                    </a:cubicBezTo>
                    <a:cubicBezTo>
                      <a:pt x="5620" y="1236"/>
                      <a:pt x="5472" y="1088"/>
                      <a:pt x="5324" y="940"/>
                    </a:cubicBezTo>
                    <a:cubicBezTo>
                      <a:pt x="5177" y="792"/>
                      <a:pt x="5029" y="681"/>
                      <a:pt x="4881" y="570"/>
                    </a:cubicBezTo>
                    <a:cubicBezTo>
                      <a:pt x="4696" y="459"/>
                      <a:pt x="4511" y="385"/>
                      <a:pt x="4326" y="275"/>
                    </a:cubicBezTo>
                    <a:cubicBezTo>
                      <a:pt x="3956" y="127"/>
                      <a:pt x="3587" y="16"/>
                      <a:pt x="3180" y="16"/>
                    </a:cubicBezTo>
                    <a:cubicBezTo>
                      <a:pt x="3115" y="5"/>
                      <a:pt x="3053" y="0"/>
                      <a:pt x="29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6" name="Google Shape;426;p14"/>
            <p:cNvGrpSpPr/>
            <p:nvPr/>
          </p:nvGrpSpPr>
          <p:grpSpPr>
            <a:xfrm flipH="1">
              <a:off x="457200" y="377800"/>
              <a:ext cx="903050" cy="913200"/>
              <a:chOff x="7783750" y="377800"/>
              <a:chExt cx="903050" cy="913200"/>
            </a:xfrm>
          </p:grpSpPr>
          <p:sp>
            <p:nvSpPr>
              <p:cNvPr id="427" name="Google Shape;427;p14"/>
              <p:cNvSpPr/>
              <p:nvPr/>
            </p:nvSpPr>
            <p:spPr>
              <a:xfrm>
                <a:off x="8438150" y="408300"/>
                <a:ext cx="215375" cy="214450"/>
              </a:xfrm>
              <a:custGeom>
                <a:avLst/>
                <a:gdLst/>
                <a:ahLst/>
                <a:cxnLst/>
                <a:rect l="l" t="t" r="r" b="b"/>
                <a:pathLst>
                  <a:path w="8615" h="8578" extrusionOk="0">
                    <a:moveTo>
                      <a:pt x="850" y="1"/>
                    </a:moveTo>
                    <a:cubicBezTo>
                      <a:pt x="3253" y="3476"/>
                      <a:pt x="1146" y="7025"/>
                      <a:pt x="0" y="8467"/>
                    </a:cubicBezTo>
                    <a:lnTo>
                      <a:pt x="111" y="8578"/>
                    </a:lnTo>
                    <a:cubicBezTo>
                      <a:pt x="1099" y="7837"/>
                      <a:pt x="2995" y="6650"/>
                      <a:pt x="5193" y="6650"/>
                    </a:cubicBezTo>
                    <a:cubicBezTo>
                      <a:pt x="6284" y="6650"/>
                      <a:pt x="7449" y="6942"/>
                      <a:pt x="8614" y="7727"/>
                    </a:cubicBezTo>
                    <a:cubicBezTo>
                      <a:pt x="8614" y="7727"/>
                      <a:pt x="7704" y="5081"/>
                      <a:pt x="5133" y="5081"/>
                    </a:cubicBezTo>
                    <a:cubicBezTo>
                      <a:pt x="4774" y="5081"/>
                      <a:pt x="4382" y="5133"/>
                      <a:pt x="3956" y="5250"/>
                    </a:cubicBezTo>
                    <a:cubicBezTo>
                      <a:pt x="3956" y="5250"/>
                      <a:pt x="7579" y="4215"/>
                      <a:pt x="7616" y="999"/>
                    </a:cubicBezTo>
                    <a:lnTo>
                      <a:pt x="7616" y="999"/>
                    </a:lnTo>
                    <a:cubicBezTo>
                      <a:pt x="4400" y="1036"/>
                      <a:pt x="3364" y="4622"/>
                      <a:pt x="3364" y="4622"/>
                    </a:cubicBezTo>
                    <a:cubicBezTo>
                      <a:pt x="4326" y="1147"/>
                      <a:pt x="851" y="1"/>
                      <a:pt x="8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14"/>
              <p:cNvSpPr/>
              <p:nvPr/>
            </p:nvSpPr>
            <p:spPr>
              <a:xfrm>
                <a:off x="8461250" y="586175"/>
                <a:ext cx="225550" cy="103650"/>
              </a:xfrm>
              <a:custGeom>
                <a:avLst/>
                <a:gdLst/>
                <a:ahLst/>
                <a:cxnLst/>
                <a:rect l="l" t="t" r="r" b="b"/>
                <a:pathLst>
                  <a:path w="9022" h="4146" extrusionOk="0">
                    <a:moveTo>
                      <a:pt x="1820" y="1"/>
                    </a:moveTo>
                    <a:cubicBezTo>
                      <a:pt x="747" y="1"/>
                      <a:pt x="0" y="169"/>
                      <a:pt x="0" y="169"/>
                    </a:cubicBezTo>
                    <a:cubicBezTo>
                      <a:pt x="0" y="169"/>
                      <a:pt x="1405" y="2461"/>
                      <a:pt x="3882" y="3533"/>
                    </a:cubicBezTo>
                    <a:cubicBezTo>
                      <a:pt x="5055" y="4016"/>
                      <a:pt x="6253" y="4145"/>
                      <a:pt x="7196" y="4145"/>
                    </a:cubicBezTo>
                    <a:cubicBezTo>
                      <a:pt x="8275" y="4145"/>
                      <a:pt x="9021" y="3977"/>
                      <a:pt x="9021" y="3977"/>
                    </a:cubicBezTo>
                    <a:cubicBezTo>
                      <a:pt x="9021" y="3977"/>
                      <a:pt x="7616" y="1685"/>
                      <a:pt x="5102" y="612"/>
                    </a:cubicBezTo>
                    <a:cubicBezTo>
                      <a:pt x="3946" y="129"/>
                      <a:pt x="2758" y="1"/>
                      <a:pt x="18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14"/>
              <p:cNvSpPr/>
              <p:nvPr/>
            </p:nvSpPr>
            <p:spPr>
              <a:xfrm>
                <a:off x="8355875" y="377800"/>
                <a:ext cx="125725" cy="225550"/>
              </a:xfrm>
              <a:custGeom>
                <a:avLst/>
                <a:gdLst/>
                <a:ahLst/>
                <a:cxnLst/>
                <a:rect l="l" t="t" r="r" b="b"/>
                <a:pathLst>
                  <a:path w="5029" h="9022" extrusionOk="0">
                    <a:moveTo>
                      <a:pt x="555" y="1"/>
                    </a:moveTo>
                    <a:cubicBezTo>
                      <a:pt x="555" y="1"/>
                      <a:pt x="1" y="2663"/>
                      <a:pt x="1073" y="5139"/>
                    </a:cubicBezTo>
                    <a:cubicBezTo>
                      <a:pt x="2145" y="7617"/>
                      <a:pt x="4437" y="9021"/>
                      <a:pt x="4437" y="9021"/>
                    </a:cubicBezTo>
                    <a:cubicBezTo>
                      <a:pt x="4437" y="9021"/>
                      <a:pt x="5029" y="6396"/>
                      <a:pt x="3957" y="3882"/>
                    </a:cubicBezTo>
                    <a:cubicBezTo>
                      <a:pt x="2884" y="1406"/>
                      <a:pt x="555" y="1"/>
                      <a:pt x="5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14"/>
              <p:cNvSpPr/>
              <p:nvPr/>
            </p:nvSpPr>
            <p:spPr>
              <a:xfrm>
                <a:off x="7783750" y="426800"/>
                <a:ext cx="565675" cy="170075"/>
              </a:xfrm>
              <a:custGeom>
                <a:avLst/>
                <a:gdLst/>
                <a:ahLst/>
                <a:cxnLst/>
                <a:rect l="l" t="t" r="r" b="b"/>
                <a:pathLst>
                  <a:path w="22627" h="6803" extrusionOk="0">
                    <a:moveTo>
                      <a:pt x="20827" y="4095"/>
                    </a:moveTo>
                    <a:lnTo>
                      <a:pt x="20815" y="4141"/>
                    </a:lnTo>
                    <a:cubicBezTo>
                      <a:pt x="20809" y="4153"/>
                      <a:pt x="20806" y="4158"/>
                      <a:pt x="20805" y="4158"/>
                    </a:cubicBezTo>
                    <a:cubicBezTo>
                      <a:pt x="20803" y="4158"/>
                      <a:pt x="20815" y="4127"/>
                      <a:pt x="20827" y="4095"/>
                    </a:cubicBezTo>
                    <a:close/>
                    <a:moveTo>
                      <a:pt x="19468" y="4832"/>
                    </a:moveTo>
                    <a:cubicBezTo>
                      <a:pt x="19472" y="4832"/>
                      <a:pt x="19489" y="4838"/>
                      <a:pt x="19507" y="4843"/>
                    </a:cubicBezTo>
                    <a:lnTo>
                      <a:pt x="19484" y="4843"/>
                    </a:lnTo>
                    <a:cubicBezTo>
                      <a:pt x="19469" y="4835"/>
                      <a:pt x="19465" y="4832"/>
                      <a:pt x="19468" y="4832"/>
                    </a:cubicBezTo>
                    <a:close/>
                    <a:moveTo>
                      <a:pt x="1" y="0"/>
                    </a:moveTo>
                    <a:cubicBezTo>
                      <a:pt x="186" y="333"/>
                      <a:pt x="371" y="629"/>
                      <a:pt x="629" y="924"/>
                    </a:cubicBezTo>
                    <a:cubicBezTo>
                      <a:pt x="888" y="1183"/>
                      <a:pt x="1221" y="1405"/>
                      <a:pt x="1517" y="1590"/>
                    </a:cubicBezTo>
                    <a:cubicBezTo>
                      <a:pt x="2182" y="1959"/>
                      <a:pt x="2921" y="2144"/>
                      <a:pt x="3661" y="2255"/>
                    </a:cubicBezTo>
                    <a:cubicBezTo>
                      <a:pt x="4068" y="2292"/>
                      <a:pt x="4437" y="2292"/>
                      <a:pt x="4807" y="2292"/>
                    </a:cubicBezTo>
                    <a:lnTo>
                      <a:pt x="5103" y="2292"/>
                    </a:lnTo>
                    <a:lnTo>
                      <a:pt x="5177" y="2255"/>
                    </a:lnTo>
                    <a:lnTo>
                      <a:pt x="5251" y="2255"/>
                    </a:lnTo>
                    <a:lnTo>
                      <a:pt x="5399" y="2218"/>
                    </a:lnTo>
                    <a:lnTo>
                      <a:pt x="5916" y="2144"/>
                    </a:lnTo>
                    <a:cubicBezTo>
                      <a:pt x="6286" y="2070"/>
                      <a:pt x="6656" y="2033"/>
                      <a:pt x="7025" y="1959"/>
                    </a:cubicBezTo>
                    <a:lnTo>
                      <a:pt x="8134" y="1664"/>
                    </a:lnTo>
                    <a:lnTo>
                      <a:pt x="9170" y="1405"/>
                    </a:lnTo>
                    <a:cubicBezTo>
                      <a:pt x="9539" y="1331"/>
                      <a:pt x="9909" y="1257"/>
                      <a:pt x="10242" y="1220"/>
                    </a:cubicBezTo>
                    <a:lnTo>
                      <a:pt x="10796" y="1109"/>
                    </a:lnTo>
                    <a:lnTo>
                      <a:pt x="10981" y="1109"/>
                    </a:lnTo>
                    <a:lnTo>
                      <a:pt x="11055" y="1072"/>
                    </a:lnTo>
                    <a:lnTo>
                      <a:pt x="11314" y="1072"/>
                    </a:lnTo>
                    <a:cubicBezTo>
                      <a:pt x="11647" y="1072"/>
                      <a:pt x="12016" y="1072"/>
                      <a:pt x="12349" y="1109"/>
                    </a:cubicBezTo>
                    <a:cubicBezTo>
                      <a:pt x="13051" y="1183"/>
                      <a:pt x="13717" y="1368"/>
                      <a:pt x="14308" y="1664"/>
                    </a:cubicBezTo>
                    <a:cubicBezTo>
                      <a:pt x="14567" y="1849"/>
                      <a:pt x="14826" y="2033"/>
                      <a:pt x="15048" y="2255"/>
                    </a:cubicBezTo>
                    <a:cubicBezTo>
                      <a:pt x="15228" y="2435"/>
                      <a:pt x="15384" y="2640"/>
                      <a:pt x="15515" y="2849"/>
                    </a:cubicBezTo>
                    <a:lnTo>
                      <a:pt x="15515" y="2849"/>
                    </a:lnTo>
                    <a:lnTo>
                      <a:pt x="15455" y="3512"/>
                    </a:lnTo>
                    <a:cubicBezTo>
                      <a:pt x="15455" y="3734"/>
                      <a:pt x="15565" y="3993"/>
                      <a:pt x="15787" y="4104"/>
                    </a:cubicBezTo>
                    <a:cubicBezTo>
                      <a:pt x="15868" y="4144"/>
                      <a:pt x="15952" y="4162"/>
                      <a:pt x="16034" y="4162"/>
                    </a:cubicBezTo>
                    <a:cubicBezTo>
                      <a:pt x="16251" y="4162"/>
                      <a:pt x="16456" y="4033"/>
                      <a:pt x="16564" y="3845"/>
                    </a:cubicBezTo>
                    <a:lnTo>
                      <a:pt x="16638" y="3697"/>
                    </a:lnTo>
                    <a:cubicBezTo>
                      <a:pt x="16749" y="3475"/>
                      <a:pt x="16785" y="3216"/>
                      <a:pt x="16970" y="3032"/>
                    </a:cubicBezTo>
                    <a:cubicBezTo>
                      <a:pt x="17081" y="2847"/>
                      <a:pt x="17266" y="2662"/>
                      <a:pt x="17414" y="2514"/>
                    </a:cubicBezTo>
                    <a:cubicBezTo>
                      <a:pt x="17525" y="2440"/>
                      <a:pt x="17636" y="2366"/>
                      <a:pt x="17710" y="2292"/>
                    </a:cubicBezTo>
                    <a:cubicBezTo>
                      <a:pt x="17821" y="2218"/>
                      <a:pt x="17932" y="2181"/>
                      <a:pt x="18042" y="2144"/>
                    </a:cubicBezTo>
                    <a:cubicBezTo>
                      <a:pt x="18264" y="2033"/>
                      <a:pt x="18486" y="1996"/>
                      <a:pt x="18708" y="1959"/>
                    </a:cubicBezTo>
                    <a:cubicBezTo>
                      <a:pt x="18745" y="1947"/>
                      <a:pt x="18782" y="1943"/>
                      <a:pt x="18819" y="1943"/>
                    </a:cubicBezTo>
                    <a:cubicBezTo>
                      <a:pt x="18893" y="1943"/>
                      <a:pt x="18967" y="1959"/>
                      <a:pt x="19041" y="1959"/>
                    </a:cubicBezTo>
                    <a:cubicBezTo>
                      <a:pt x="19090" y="1959"/>
                      <a:pt x="19139" y="1943"/>
                      <a:pt x="19178" y="1943"/>
                    </a:cubicBezTo>
                    <a:cubicBezTo>
                      <a:pt x="19197" y="1943"/>
                      <a:pt x="19213" y="1947"/>
                      <a:pt x="19226" y="1959"/>
                    </a:cubicBezTo>
                    <a:lnTo>
                      <a:pt x="19410" y="1996"/>
                    </a:lnTo>
                    <a:lnTo>
                      <a:pt x="19558" y="2033"/>
                    </a:lnTo>
                    <a:lnTo>
                      <a:pt x="19669" y="2033"/>
                    </a:lnTo>
                    <a:cubicBezTo>
                      <a:pt x="19817" y="2107"/>
                      <a:pt x="19965" y="2144"/>
                      <a:pt x="20076" y="2218"/>
                    </a:cubicBezTo>
                    <a:cubicBezTo>
                      <a:pt x="20150" y="2255"/>
                      <a:pt x="20224" y="2329"/>
                      <a:pt x="20261" y="2366"/>
                    </a:cubicBezTo>
                    <a:lnTo>
                      <a:pt x="20483" y="2588"/>
                    </a:lnTo>
                    <a:cubicBezTo>
                      <a:pt x="20557" y="2662"/>
                      <a:pt x="20593" y="2736"/>
                      <a:pt x="20667" y="2810"/>
                    </a:cubicBezTo>
                    <a:cubicBezTo>
                      <a:pt x="20704" y="2921"/>
                      <a:pt x="20741" y="3032"/>
                      <a:pt x="20778" y="3106"/>
                    </a:cubicBezTo>
                    <a:cubicBezTo>
                      <a:pt x="20852" y="3290"/>
                      <a:pt x="20889" y="3475"/>
                      <a:pt x="20889" y="3697"/>
                    </a:cubicBezTo>
                    <a:cubicBezTo>
                      <a:pt x="20889" y="3771"/>
                      <a:pt x="20852" y="3882"/>
                      <a:pt x="20852" y="3993"/>
                    </a:cubicBezTo>
                    <a:lnTo>
                      <a:pt x="20840" y="4042"/>
                    </a:lnTo>
                    <a:lnTo>
                      <a:pt x="20815" y="4067"/>
                    </a:lnTo>
                    <a:lnTo>
                      <a:pt x="20815" y="4104"/>
                    </a:lnTo>
                    <a:lnTo>
                      <a:pt x="20778" y="4141"/>
                    </a:lnTo>
                    <a:lnTo>
                      <a:pt x="20741" y="4252"/>
                    </a:lnTo>
                    <a:lnTo>
                      <a:pt x="20704" y="4363"/>
                    </a:lnTo>
                    <a:cubicBezTo>
                      <a:pt x="20704" y="4400"/>
                      <a:pt x="20667" y="4436"/>
                      <a:pt x="20667" y="4436"/>
                    </a:cubicBezTo>
                    <a:cubicBezTo>
                      <a:pt x="20630" y="4436"/>
                      <a:pt x="20630" y="4473"/>
                      <a:pt x="20630" y="4473"/>
                    </a:cubicBezTo>
                    <a:cubicBezTo>
                      <a:pt x="20593" y="4510"/>
                      <a:pt x="20520" y="4584"/>
                      <a:pt x="20483" y="4621"/>
                    </a:cubicBezTo>
                    <a:cubicBezTo>
                      <a:pt x="20409" y="4695"/>
                      <a:pt x="20335" y="4732"/>
                      <a:pt x="20261" y="4769"/>
                    </a:cubicBezTo>
                    <a:cubicBezTo>
                      <a:pt x="20187" y="4769"/>
                      <a:pt x="20113" y="4843"/>
                      <a:pt x="20039" y="4843"/>
                    </a:cubicBezTo>
                    <a:cubicBezTo>
                      <a:pt x="19965" y="4843"/>
                      <a:pt x="19891" y="4880"/>
                      <a:pt x="19817" y="4880"/>
                    </a:cubicBezTo>
                    <a:lnTo>
                      <a:pt x="19706" y="4880"/>
                    </a:lnTo>
                    <a:cubicBezTo>
                      <a:pt x="19669" y="4880"/>
                      <a:pt x="19632" y="4843"/>
                      <a:pt x="19595" y="4843"/>
                    </a:cubicBezTo>
                    <a:lnTo>
                      <a:pt x="19558" y="4843"/>
                    </a:lnTo>
                    <a:lnTo>
                      <a:pt x="19336" y="4769"/>
                    </a:lnTo>
                    <a:cubicBezTo>
                      <a:pt x="19226" y="4732"/>
                      <a:pt x="19299" y="4732"/>
                      <a:pt x="19263" y="4695"/>
                    </a:cubicBezTo>
                    <a:cubicBezTo>
                      <a:pt x="19189" y="4621"/>
                      <a:pt x="19152" y="4510"/>
                      <a:pt x="19115" y="4400"/>
                    </a:cubicBezTo>
                    <a:cubicBezTo>
                      <a:pt x="19078" y="4289"/>
                      <a:pt x="19115" y="4215"/>
                      <a:pt x="19115" y="4104"/>
                    </a:cubicBezTo>
                    <a:lnTo>
                      <a:pt x="19152" y="3956"/>
                    </a:lnTo>
                    <a:cubicBezTo>
                      <a:pt x="19226" y="3401"/>
                      <a:pt x="18856" y="2847"/>
                      <a:pt x="18301" y="2736"/>
                    </a:cubicBezTo>
                    <a:cubicBezTo>
                      <a:pt x="18230" y="2723"/>
                      <a:pt x="18160" y="2716"/>
                      <a:pt x="18091" y="2716"/>
                    </a:cubicBezTo>
                    <a:cubicBezTo>
                      <a:pt x="17583" y="2716"/>
                      <a:pt x="17142" y="3061"/>
                      <a:pt x="17044" y="3549"/>
                    </a:cubicBezTo>
                    <a:cubicBezTo>
                      <a:pt x="16933" y="4067"/>
                      <a:pt x="16933" y="4584"/>
                      <a:pt x="17118" y="5065"/>
                    </a:cubicBezTo>
                    <a:cubicBezTo>
                      <a:pt x="17303" y="5509"/>
                      <a:pt x="17562" y="5952"/>
                      <a:pt x="17969" y="6248"/>
                    </a:cubicBezTo>
                    <a:cubicBezTo>
                      <a:pt x="18042" y="6322"/>
                      <a:pt x="18190" y="6396"/>
                      <a:pt x="18301" y="6470"/>
                    </a:cubicBezTo>
                    <a:cubicBezTo>
                      <a:pt x="18449" y="6544"/>
                      <a:pt x="18597" y="6618"/>
                      <a:pt x="18634" y="6618"/>
                    </a:cubicBezTo>
                    <a:lnTo>
                      <a:pt x="18856" y="6692"/>
                    </a:lnTo>
                    <a:lnTo>
                      <a:pt x="19004" y="6729"/>
                    </a:lnTo>
                    <a:lnTo>
                      <a:pt x="19041" y="6766"/>
                    </a:lnTo>
                    <a:lnTo>
                      <a:pt x="19115" y="6766"/>
                    </a:lnTo>
                    <a:lnTo>
                      <a:pt x="19263" y="6803"/>
                    </a:lnTo>
                    <a:lnTo>
                      <a:pt x="19965" y="6803"/>
                    </a:lnTo>
                    <a:cubicBezTo>
                      <a:pt x="20187" y="6803"/>
                      <a:pt x="20409" y="6729"/>
                      <a:pt x="20593" y="6655"/>
                    </a:cubicBezTo>
                    <a:cubicBezTo>
                      <a:pt x="20815" y="6618"/>
                      <a:pt x="21000" y="6470"/>
                      <a:pt x="21222" y="6396"/>
                    </a:cubicBezTo>
                    <a:cubicBezTo>
                      <a:pt x="21407" y="6248"/>
                      <a:pt x="21592" y="6137"/>
                      <a:pt x="21740" y="5989"/>
                    </a:cubicBezTo>
                    <a:cubicBezTo>
                      <a:pt x="21887" y="5804"/>
                      <a:pt x="22035" y="5693"/>
                      <a:pt x="22146" y="5435"/>
                    </a:cubicBezTo>
                    <a:cubicBezTo>
                      <a:pt x="22220" y="5324"/>
                      <a:pt x="22294" y="5213"/>
                      <a:pt x="22331" y="5102"/>
                    </a:cubicBezTo>
                    <a:cubicBezTo>
                      <a:pt x="22368" y="5028"/>
                      <a:pt x="22368" y="5028"/>
                      <a:pt x="22405" y="4991"/>
                    </a:cubicBezTo>
                    <a:lnTo>
                      <a:pt x="22442" y="4880"/>
                    </a:lnTo>
                    <a:lnTo>
                      <a:pt x="22516" y="4547"/>
                    </a:lnTo>
                    <a:lnTo>
                      <a:pt x="22553" y="4252"/>
                    </a:lnTo>
                    <a:cubicBezTo>
                      <a:pt x="22590" y="4067"/>
                      <a:pt x="22627" y="3845"/>
                      <a:pt x="22590" y="3660"/>
                    </a:cubicBezTo>
                    <a:cubicBezTo>
                      <a:pt x="22590" y="3253"/>
                      <a:pt x="22479" y="2847"/>
                      <a:pt x="22331" y="2477"/>
                    </a:cubicBezTo>
                    <a:cubicBezTo>
                      <a:pt x="22257" y="2292"/>
                      <a:pt x="22183" y="2107"/>
                      <a:pt x="22035" y="1959"/>
                    </a:cubicBezTo>
                    <a:cubicBezTo>
                      <a:pt x="21924" y="1775"/>
                      <a:pt x="21814" y="1627"/>
                      <a:pt x="21666" y="1479"/>
                    </a:cubicBezTo>
                    <a:cubicBezTo>
                      <a:pt x="21518" y="1331"/>
                      <a:pt x="21370" y="1220"/>
                      <a:pt x="21222" y="1072"/>
                    </a:cubicBezTo>
                    <a:cubicBezTo>
                      <a:pt x="21037" y="961"/>
                      <a:pt x="20852" y="850"/>
                      <a:pt x="20630" y="776"/>
                    </a:cubicBezTo>
                    <a:cubicBezTo>
                      <a:pt x="20483" y="702"/>
                      <a:pt x="20335" y="665"/>
                      <a:pt x="20224" y="628"/>
                    </a:cubicBezTo>
                    <a:lnTo>
                      <a:pt x="20150" y="592"/>
                    </a:lnTo>
                    <a:cubicBezTo>
                      <a:pt x="20150" y="592"/>
                      <a:pt x="20002" y="555"/>
                      <a:pt x="20076" y="555"/>
                    </a:cubicBezTo>
                    <a:lnTo>
                      <a:pt x="19891" y="555"/>
                    </a:lnTo>
                    <a:lnTo>
                      <a:pt x="19595" y="518"/>
                    </a:lnTo>
                    <a:lnTo>
                      <a:pt x="19336" y="481"/>
                    </a:lnTo>
                    <a:lnTo>
                      <a:pt x="19041" y="481"/>
                    </a:lnTo>
                    <a:cubicBezTo>
                      <a:pt x="18856" y="481"/>
                      <a:pt x="18671" y="518"/>
                      <a:pt x="18486" y="518"/>
                    </a:cubicBezTo>
                    <a:cubicBezTo>
                      <a:pt x="18116" y="628"/>
                      <a:pt x="17747" y="702"/>
                      <a:pt x="17451" y="887"/>
                    </a:cubicBezTo>
                    <a:cubicBezTo>
                      <a:pt x="17266" y="998"/>
                      <a:pt x="17118" y="1072"/>
                      <a:pt x="16970" y="1183"/>
                    </a:cubicBezTo>
                    <a:cubicBezTo>
                      <a:pt x="16822" y="1294"/>
                      <a:pt x="16675" y="1405"/>
                      <a:pt x="16564" y="1516"/>
                    </a:cubicBezTo>
                    <a:cubicBezTo>
                      <a:pt x="16448" y="1648"/>
                      <a:pt x="16332" y="1773"/>
                      <a:pt x="16226" y="1901"/>
                    </a:cubicBezTo>
                    <a:lnTo>
                      <a:pt x="16226" y="1901"/>
                    </a:lnTo>
                    <a:cubicBezTo>
                      <a:pt x="16094" y="1739"/>
                      <a:pt x="15950" y="1586"/>
                      <a:pt x="15787" y="1442"/>
                    </a:cubicBezTo>
                    <a:cubicBezTo>
                      <a:pt x="15492" y="1183"/>
                      <a:pt x="15122" y="961"/>
                      <a:pt x="14752" y="776"/>
                    </a:cubicBezTo>
                    <a:cubicBezTo>
                      <a:pt x="14013" y="444"/>
                      <a:pt x="13199" y="259"/>
                      <a:pt x="12423" y="222"/>
                    </a:cubicBezTo>
                    <a:cubicBezTo>
                      <a:pt x="12016" y="222"/>
                      <a:pt x="11647" y="259"/>
                      <a:pt x="11240" y="296"/>
                    </a:cubicBezTo>
                    <a:lnTo>
                      <a:pt x="10944" y="333"/>
                    </a:lnTo>
                    <a:lnTo>
                      <a:pt x="10796" y="333"/>
                    </a:lnTo>
                    <a:lnTo>
                      <a:pt x="10685" y="370"/>
                    </a:lnTo>
                    <a:lnTo>
                      <a:pt x="10131" y="518"/>
                    </a:lnTo>
                    <a:cubicBezTo>
                      <a:pt x="9761" y="592"/>
                      <a:pt x="9391" y="665"/>
                      <a:pt x="9022" y="776"/>
                    </a:cubicBezTo>
                    <a:lnTo>
                      <a:pt x="7949" y="1109"/>
                    </a:lnTo>
                    <a:lnTo>
                      <a:pt x="6914" y="1442"/>
                    </a:lnTo>
                    <a:cubicBezTo>
                      <a:pt x="6582" y="1590"/>
                      <a:pt x="6212" y="1627"/>
                      <a:pt x="5842" y="1738"/>
                    </a:cubicBezTo>
                    <a:lnTo>
                      <a:pt x="5325" y="1849"/>
                    </a:lnTo>
                    <a:lnTo>
                      <a:pt x="5177" y="1885"/>
                    </a:lnTo>
                    <a:lnTo>
                      <a:pt x="5066" y="1885"/>
                    </a:lnTo>
                    <a:lnTo>
                      <a:pt x="4770" y="1922"/>
                    </a:lnTo>
                    <a:cubicBezTo>
                      <a:pt x="4535" y="1949"/>
                      <a:pt x="4281" y="1975"/>
                      <a:pt x="4022" y="1975"/>
                    </a:cubicBezTo>
                    <a:cubicBezTo>
                      <a:pt x="3914" y="1975"/>
                      <a:pt x="3806" y="1970"/>
                      <a:pt x="3698" y="1959"/>
                    </a:cubicBezTo>
                    <a:cubicBezTo>
                      <a:pt x="2995" y="1922"/>
                      <a:pt x="2256" y="1775"/>
                      <a:pt x="1591" y="1442"/>
                    </a:cubicBezTo>
                    <a:cubicBezTo>
                      <a:pt x="1258" y="1294"/>
                      <a:pt x="962" y="1109"/>
                      <a:pt x="703" y="850"/>
                    </a:cubicBezTo>
                    <a:cubicBezTo>
                      <a:pt x="408" y="592"/>
                      <a:pt x="186" y="333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14"/>
              <p:cNvSpPr/>
              <p:nvPr/>
            </p:nvSpPr>
            <p:spPr>
              <a:xfrm>
                <a:off x="8483425" y="717550"/>
                <a:ext cx="174725" cy="573450"/>
              </a:xfrm>
              <a:custGeom>
                <a:avLst/>
                <a:gdLst/>
                <a:ahLst/>
                <a:cxnLst/>
                <a:rect l="l" t="t" r="r" b="b"/>
                <a:pathLst>
                  <a:path w="6989" h="22938" extrusionOk="0">
                    <a:moveTo>
                      <a:pt x="1961" y="3043"/>
                    </a:moveTo>
                    <a:cubicBezTo>
                      <a:pt x="1961" y="3043"/>
                      <a:pt x="1960" y="3044"/>
                      <a:pt x="1960" y="3047"/>
                    </a:cubicBezTo>
                    <a:lnTo>
                      <a:pt x="1970" y="3057"/>
                    </a:lnTo>
                    <a:lnTo>
                      <a:pt x="1970" y="3057"/>
                    </a:lnTo>
                    <a:cubicBezTo>
                      <a:pt x="1966" y="3049"/>
                      <a:pt x="1963" y="3043"/>
                      <a:pt x="1961" y="3043"/>
                    </a:cubicBezTo>
                    <a:close/>
                    <a:moveTo>
                      <a:pt x="1970" y="3057"/>
                    </a:moveTo>
                    <a:lnTo>
                      <a:pt x="1970" y="3057"/>
                    </a:lnTo>
                    <a:cubicBezTo>
                      <a:pt x="1978" y="3075"/>
                      <a:pt x="1989" y="3106"/>
                      <a:pt x="1997" y="3131"/>
                    </a:cubicBezTo>
                    <a:lnTo>
                      <a:pt x="1997" y="3131"/>
                    </a:lnTo>
                    <a:lnTo>
                      <a:pt x="1997" y="3121"/>
                    </a:lnTo>
                    <a:lnTo>
                      <a:pt x="1997" y="3084"/>
                    </a:lnTo>
                    <a:lnTo>
                      <a:pt x="1970" y="3057"/>
                    </a:lnTo>
                    <a:close/>
                    <a:moveTo>
                      <a:pt x="1997" y="3131"/>
                    </a:moveTo>
                    <a:lnTo>
                      <a:pt x="1997" y="3146"/>
                    </a:lnTo>
                    <a:lnTo>
                      <a:pt x="2005" y="3160"/>
                    </a:lnTo>
                    <a:lnTo>
                      <a:pt x="2005" y="3160"/>
                    </a:lnTo>
                    <a:cubicBezTo>
                      <a:pt x="2003" y="3152"/>
                      <a:pt x="2001" y="3142"/>
                      <a:pt x="1997" y="3131"/>
                    </a:cubicBezTo>
                    <a:close/>
                    <a:moveTo>
                      <a:pt x="2993" y="0"/>
                    </a:moveTo>
                    <a:cubicBezTo>
                      <a:pt x="2847" y="0"/>
                      <a:pt x="2708" y="27"/>
                      <a:pt x="2552" y="53"/>
                    </a:cubicBezTo>
                    <a:lnTo>
                      <a:pt x="2256" y="90"/>
                    </a:lnTo>
                    <a:lnTo>
                      <a:pt x="1960" y="201"/>
                    </a:lnTo>
                    <a:lnTo>
                      <a:pt x="1849" y="238"/>
                    </a:lnTo>
                    <a:cubicBezTo>
                      <a:pt x="1812" y="238"/>
                      <a:pt x="1775" y="238"/>
                      <a:pt x="1701" y="275"/>
                    </a:cubicBezTo>
                    <a:cubicBezTo>
                      <a:pt x="1590" y="349"/>
                      <a:pt x="1479" y="385"/>
                      <a:pt x="1369" y="459"/>
                    </a:cubicBezTo>
                    <a:cubicBezTo>
                      <a:pt x="1147" y="607"/>
                      <a:pt x="999" y="755"/>
                      <a:pt x="851" y="903"/>
                    </a:cubicBezTo>
                    <a:cubicBezTo>
                      <a:pt x="666" y="1051"/>
                      <a:pt x="555" y="1236"/>
                      <a:pt x="444" y="1421"/>
                    </a:cubicBezTo>
                    <a:cubicBezTo>
                      <a:pt x="333" y="1606"/>
                      <a:pt x="222" y="1790"/>
                      <a:pt x="148" y="2012"/>
                    </a:cubicBezTo>
                    <a:cubicBezTo>
                      <a:pt x="112" y="2234"/>
                      <a:pt x="38" y="2456"/>
                      <a:pt x="1" y="2678"/>
                    </a:cubicBezTo>
                    <a:lnTo>
                      <a:pt x="1" y="3010"/>
                    </a:lnTo>
                    <a:cubicBezTo>
                      <a:pt x="1" y="3121"/>
                      <a:pt x="1" y="3232"/>
                      <a:pt x="38" y="3343"/>
                    </a:cubicBezTo>
                    <a:lnTo>
                      <a:pt x="38" y="3491"/>
                    </a:lnTo>
                    <a:lnTo>
                      <a:pt x="75" y="3602"/>
                    </a:lnTo>
                    <a:lnTo>
                      <a:pt x="75" y="3639"/>
                    </a:lnTo>
                    <a:lnTo>
                      <a:pt x="112" y="3750"/>
                    </a:lnTo>
                    <a:lnTo>
                      <a:pt x="185" y="3972"/>
                    </a:lnTo>
                    <a:cubicBezTo>
                      <a:pt x="185" y="4009"/>
                      <a:pt x="259" y="4193"/>
                      <a:pt x="333" y="4304"/>
                    </a:cubicBezTo>
                    <a:cubicBezTo>
                      <a:pt x="407" y="4415"/>
                      <a:pt x="481" y="4563"/>
                      <a:pt x="592" y="4637"/>
                    </a:cubicBezTo>
                    <a:cubicBezTo>
                      <a:pt x="888" y="5044"/>
                      <a:pt x="1295" y="5340"/>
                      <a:pt x="1775" y="5487"/>
                    </a:cubicBezTo>
                    <a:cubicBezTo>
                      <a:pt x="2046" y="5592"/>
                      <a:pt x="2329" y="5637"/>
                      <a:pt x="2610" y="5637"/>
                    </a:cubicBezTo>
                    <a:cubicBezTo>
                      <a:pt x="2827" y="5637"/>
                      <a:pt x="3044" y="5610"/>
                      <a:pt x="3254" y="5561"/>
                    </a:cubicBezTo>
                    <a:cubicBezTo>
                      <a:pt x="3809" y="5450"/>
                      <a:pt x="4178" y="4896"/>
                      <a:pt x="4104" y="4341"/>
                    </a:cubicBezTo>
                    <a:cubicBezTo>
                      <a:pt x="4007" y="3820"/>
                      <a:pt x="3565" y="3471"/>
                      <a:pt x="3057" y="3471"/>
                    </a:cubicBezTo>
                    <a:cubicBezTo>
                      <a:pt x="2988" y="3471"/>
                      <a:pt x="2918" y="3478"/>
                      <a:pt x="2847" y="3491"/>
                    </a:cubicBezTo>
                    <a:lnTo>
                      <a:pt x="2699" y="3491"/>
                    </a:lnTo>
                    <a:cubicBezTo>
                      <a:pt x="2647" y="3517"/>
                      <a:pt x="2576" y="3543"/>
                      <a:pt x="2500" y="3543"/>
                    </a:cubicBezTo>
                    <a:cubicBezTo>
                      <a:pt x="2469" y="3543"/>
                      <a:pt x="2436" y="3539"/>
                      <a:pt x="2404" y="3528"/>
                    </a:cubicBezTo>
                    <a:cubicBezTo>
                      <a:pt x="2330" y="3491"/>
                      <a:pt x="2219" y="3454"/>
                      <a:pt x="2145" y="3380"/>
                    </a:cubicBezTo>
                    <a:cubicBezTo>
                      <a:pt x="2108" y="3343"/>
                      <a:pt x="2108" y="3343"/>
                      <a:pt x="2108" y="3343"/>
                    </a:cubicBezTo>
                    <a:cubicBezTo>
                      <a:pt x="2108" y="3343"/>
                      <a:pt x="2102" y="3349"/>
                      <a:pt x="2095" y="3349"/>
                    </a:cubicBezTo>
                    <a:cubicBezTo>
                      <a:pt x="2084" y="3349"/>
                      <a:pt x="2071" y="3336"/>
                      <a:pt x="2071" y="3269"/>
                    </a:cubicBezTo>
                    <a:lnTo>
                      <a:pt x="2005" y="3160"/>
                    </a:lnTo>
                    <a:lnTo>
                      <a:pt x="2005" y="3160"/>
                    </a:lnTo>
                    <a:cubicBezTo>
                      <a:pt x="2007" y="3168"/>
                      <a:pt x="2008" y="3173"/>
                      <a:pt x="2007" y="3173"/>
                    </a:cubicBezTo>
                    <a:cubicBezTo>
                      <a:pt x="2005" y="3173"/>
                      <a:pt x="2002" y="3169"/>
                      <a:pt x="1997" y="3158"/>
                    </a:cubicBezTo>
                    <a:lnTo>
                      <a:pt x="1997" y="3146"/>
                    </a:lnTo>
                    <a:lnTo>
                      <a:pt x="1960" y="3084"/>
                    </a:lnTo>
                    <a:lnTo>
                      <a:pt x="1960" y="3047"/>
                    </a:lnTo>
                    <a:cubicBezTo>
                      <a:pt x="1960" y="3010"/>
                      <a:pt x="1960" y="2973"/>
                      <a:pt x="1960" y="2936"/>
                    </a:cubicBezTo>
                    <a:cubicBezTo>
                      <a:pt x="1960" y="2899"/>
                      <a:pt x="1960" y="2863"/>
                      <a:pt x="1960" y="2826"/>
                    </a:cubicBezTo>
                    <a:cubicBezTo>
                      <a:pt x="1923" y="2752"/>
                      <a:pt x="1960" y="2678"/>
                      <a:pt x="1960" y="2567"/>
                    </a:cubicBezTo>
                    <a:cubicBezTo>
                      <a:pt x="1997" y="2493"/>
                      <a:pt x="2034" y="2419"/>
                      <a:pt x="2034" y="2345"/>
                    </a:cubicBezTo>
                    <a:cubicBezTo>
                      <a:pt x="2108" y="2308"/>
                      <a:pt x="2145" y="2234"/>
                      <a:pt x="2182" y="2160"/>
                    </a:cubicBezTo>
                    <a:cubicBezTo>
                      <a:pt x="2256" y="2123"/>
                      <a:pt x="2293" y="2012"/>
                      <a:pt x="2330" y="2012"/>
                    </a:cubicBezTo>
                    <a:cubicBezTo>
                      <a:pt x="2367" y="1975"/>
                      <a:pt x="2367" y="1975"/>
                      <a:pt x="2404" y="1938"/>
                    </a:cubicBezTo>
                    <a:cubicBezTo>
                      <a:pt x="2404" y="1938"/>
                      <a:pt x="2441" y="1938"/>
                      <a:pt x="2478" y="1901"/>
                    </a:cubicBezTo>
                    <a:lnTo>
                      <a:pt x="2589" y="1864"/>
                    </a:lnTo>
                    <a:lnTo>
                      <a:pt x="2663" y="1827"/>
                    </a:lnTo>
                    <a:lnTo>
                      <a:pt x="2736" y="1790"/>
                    </a:lnTo>
                    <a:lnTo>
                      <a:pt x="2773" y="1790"/>
                    </a:lnTo>
                    <a:cubicBezTo>
                      <a:pt x="2810" y="1790"/>
                      <a:pt x="2626" y="1827"/>
                      <a:pt x="2699" y="1827"/>
                    </a:cubicBezTo>
                    <a:lnTo>
                      <a:pt x="2847" y="1790"/>
                    </a:lnTo>
                    <a:cubicBezTo>
                      <a:pt x="2921" y="1753"/>
                      <a:pt x="3032" y="1753"/>
                      <a:pt x="3143" y="1753"/>
                    </a:cubicBezTo>
                    <a:cubicBezTo>
                      <a:pt x="3328" y="1753"/>
                      <a:pt x="3513" y="1790"/>
                      <a:pt x="3698" y="1827"/>
                    </a:cubicBezTo>
                    <a:cubicBezTo>
                      <a:pt x="3809" y="1901"/>
                      <a:pt x="3920" y="1901"/>
                      <a:pt x="3993" y="1975"/>
                    </a:cubicBezTo>
                    <a:cubicBezTo>
                      <a:pt x="4067" y="2012"/>
                      <a:pt x="4178" y="2049"/>
                      <a:pt x="4252" y="2123"/>
                    </a:cubicBezTo>
                    <a:lnTo>
                      <a:pt x="4474" y="2345"/>
                    </a:lnTo>
                    <a:cubicBezTo>
                      <a:pt x="4511" y="2419"/>
                      <a:pt x="4548" y="2456"/>
                      <a:pt x="4622" y="2530"/>
                    </a:cubicBezTo>
                    <a:cubicBezTo>
                      <a:pt x="4659" y="2641"/>
                      <a:pt x="4733" y="2826"/>
                      <a:pt x="4770" y="2936"/>
                    </a:cubicBezTo>
                    <a:lnTo>
                      <a:pt x="4770" y="2973"/>
                    </a:lnTo>
                    <a:lnTo>
                      <a:pt x="4807" y="3047"/>
                    </a:lnTo>
                    <a:lnTo>
                      <a:pt x="4844" y="3232"/>
                    </a:lnTo>
                    <a:lnTo>
                      <a:pt x="4881" y="3380"/>
                    </a:lnTo>
                    <a:cubicBezTo>
                      <a:pt x="4881" y="3454"/>
                      <a:pt x="4881" y="3491"/>
                      <a:pt x="4881" y="3565"/>
                    </a:cubicBezTo>
                    <a:cubicBezTo>
                      <a:pt x="4881" y="3676"/>
                      <a:pt x="4881" y="3787"/>
                      <a:pt x="4881" y="3898"/>
                    </a:cubicBezTo>
                    <a:cubicBezTo>
                      <a:pt x="4807" y="4120"/>
                      <a:pt x="4770" y="4378"/>
                      <a:pt x="4659" y="4563"/>
                    </a:cubicBezTo>
                    <a:cubicBezTo>
                      <a:pt x="4622" y="4674"/>
                      <a:pt x="4585" y="4785"/>
                      <a:pt x="4511" y="4896"/>
                    </a:cubicBezTo>
                    <a:cubicBezTo>
                      <a:pt x="4437" y="5007"/>
                      <a:pt x="4400" y="5081"/>
                      <a:pt x="4326" y="5192"/>
                    </a:cubicBezTo>
                    <a:cubicBezTo>
                      <a:pt x="4141" y="5340"/>
                      <a:pt x="3993" y="5524"/>
                      <a:pt x="3772" y="5672"/>
                    </a:cubicBezTo>
                    <a:cubicBezTo>
                      <a:pt x="3587" y="5820"/>
                      <a:pt x="3328" y="5857"/>
                      <a:pt x="3106" y="5968"/>
                    </a:cubicBezTo>
                    <a:lnTo>
                      <a:pt x="2995" y="6042"/>
                    </a:lnTo>
                    <a:cubicBezTo>
                      <a:pt x="2847" y="6116"/>
                      <a:pt x="2736" y="6264"/>
                      <a:pt x="2699" y="6412"/>
                    </a:cubicBezTo>
                    <a:cubicBezTo>
                      <a:pt x="2589" y="6744"/>
                      <a:pt x="2773" y="7040"/>
                      <a:pt x="3106" y="7151"/>
                    </a:cubicBezTo>
                    <a:lnTo>
                      <a:pt x="4038" y="7393"/>
                    </a:lnTo>
                    <a:lnTo>
                      <a:pt x="4038" y="7393"/>
                    </a:lnTo>
                    <a:cubicBezTo>
                      <a:pt x="4282" y="7505"/>
                      <a:pt x="4524" y="7681"/>
                      <a:pt x="4733" y="7891"/>
                    </a:cubicBezTo>
                    <a:cubicBezTo>
                      <a:pt x="4955" y="8112"/>
                      <a:pt x="5140" y="8371"/>
                      <a:pt x="5287" y="8667"/>
                    </a:cubicBezTo>
                    <a:cubicBezTo>
                      <a:pt x="5620" y="9258"/>
                      <a:pt x="5805" y="9924"/>
                      <a:pt x="5879" y="10589"/>
                    </a:cubicBezTo>
                    <a:cubicBezTo>
                      <a:pt x="5916" y="10959"/>
                      <a:pt x="5916" y="11292"/>
                      <a:pt x="5916" y="11625"/>
                    </a:cubicBezTo>
                    <a:lnTo>
                      <a:pt x="5879" y="11920"/>
                    </a:lnTo>
                    <a:lnTo>
                      <a:pt x="5879" y="11994"/>
                    </a:lnTo>
                    <a:cubicBezTo>
                      <a:pt x="5879" y="11994"/>
                      <a:pt x="5879" y="12031"/>
                      <a:pt x="5879" y="12031"/>
                    </a:cubicBezTo>
                    <a:lnTo>
                      <a:pt x="5842" y="12179"/>
                    </a:lnTo>
                    <a:lnTo>
                      <a:pt x="5768" y="12697"/>
                    </a:lnTo>
                    <a:cubicBezTo>
                      <a:pt x="5694" y="13066"/>
                      <a:pt x="5657" y="13399"/>
                      <a:pt x="5546" y="13769"/>
                    </a:cubicBezTo>
                    <a:lnTo>
                      <a:pt x="5287" y="14841"/>
                    </a:lnTo>
                    <a:lnTo>
                      <a:pt x="5029" y="15950"/>
                    </a:lnTo>
                    <a:cubicBezTo>
                      <a:pt x="4918" y="16283"/>
                      <a:pt x="4881" y="16653"/>
                      <a:pt x="4844" y="17022"/>
                    </a:cubicBezTo>
                    <a:lnTo>
                      <a:pt x="4733" y="17577"/>
                    </a:lnTo>
                    <a:lnTo>
                      <a:pt x="4733" y="17725"/>
                    </a:lnTo>
                    <a:cubicBezTo>
                      <a:pt x="4733" y="17725"/>
                      <a:pt x="4696" y="17762"/>
                      <a:pt x="4696" y="17799"/>
                    </a:cubicBezTo>
                    <a:lnTo>
                      <a:pt x="4696" y="17873"/>
                    </a:lnTo>
                    <a:lnTo>
                      <a:pt x="4696" y="18131"/>
                    </a:lnTo>
                    <a:cubicBezTo>
                      <a:pt x="4659" y="18538"/>
                      <a:pt x="4696" y="18908"/>
                      <a:pt x="4733" y="19278"/>
                    </a:cubicBezTo>
                    <a:cubicBezTo>
                      <a:pt x="4807" y="20017"/>
                      <a:pt x="5029" y="20756"/>
                      <a:pt x="5398" y="21422"/>
                    </a:cubicBezTo>
                    <a:cubicBezTo>
                      <a:pt x="5583" y="21755"/>
                      <a:pt x="5805" y="22050"/>
                      <a:pt x="6064" y="22309"/>
                    </a:cubicBezTo>
                    <a:cubicBezTo>
                      <a:pt x="6323" y="22568"/>
                      <a:pt x="6655" y="22790"/>
                      <a:pt x="6988" y="22938"/>
                    </a:cubicBezTo>
                    <a:cubicBezTo>
                      <a:pt x="6655" y="22753"/>
                      <a:pt x="6360" y="22531"/>
                      <a:pt x="6138" y="22272"/>
                    </a:cubicBezTo>
                    <a:cubicBezTo>
                      <a:pt x="5879" y="21976"/>
                      <a:pt x="5694" y="21681"/>
                      <a:pt x="5509" y="21348"/>
                    </a:cubicBezTo>
                    <a:cubicBezTo>
                      <a:pt x="5213" y="20682"/>
                      <a:pt x="5066" y="19980"/>
                      <a:pt x="4992" y="19241"/>
                    </a:cubicBezTo>
                    <a:cubicBezTo>
                      <a:pt x="4992" y="18908"/>
                      <a:pt x="4992" y="18538"/>
                      <a:pt x="5029" y="18168"/>
                    </a:cubicBezTo>
                    <a:lnTo>
                      <a:pt x="5066" y="17910"/>
                    </a:lnTo>
                    <a:lnTo>
                      <a:pt x="5066" y="17836"/>
                    </a:lnTo>
                    <a:cubicBezTo>
                      <a:pt x="5066" y="17836"/>
                      <a:pt x="5103" y="17799"/>
                      <a:pt x="5103" y="17799"/>
                    </a:cubicBezTo>
                    <a:lnTo>
                      <a:pt x="5140" y="17651"/>
                    </a:lnTo>
                    <a:lnTo>
                      <a:pt x="5250" y="17096"/>
                    </a:lnTo>
                    <a:cubicBezTo>
                      <a:pt x="5324" y="16763"/>
                      <a:pt x="5398" y="16394"/>
                      <a:pt x="5509" y="16024"/>
                    </a:cubicBezTo>
                    <a:lnTo>
                      <a:pt x="5842" y="14989"/>
                    </a:lnTo>
                    <a:lnTo>
                      <a:pt x="6175" y="13917"/>
                    </a:lnTo>
                    <a:cubicBezTo>
                      <a:pt x="6286" y="13584"/>
                      <a:pt x="6360" y="13214"/>
                      <a:pt x="6470" y="12845"/>
                    </a:cubicBezTo>
                    <a:lnTo>
                      <a:pt x="6581" y="12290"/>
                    </a:lnTo>
                    <a:lnTo>
                      <a:pt x="6618" y="12142"/>
                    </a:lnTo>
                    <a:cubicBezTo>
                      <a:pt x="6618" y="12105"/>
                      <a:pt x="6655" y="12105"/>
                      <a:pt x="6655" y="12068"/>
                    </a:cubicBezTo>
                    <a:lnTo>
                      <a:pt x="6655" y="11994"/>
                    </a:lnTo>
                    <a:lnTo>
                      <a:pt x="6692" y="11735"/>
                    </a:lnTo>
                    <a:cubicBezTo>
                      <a:pt x="6729" y="11329"/>
                      <a:pt x="6766" y="10922"/>
                      <a:pt x="6729" y="10552"/>
                    </a:cubicBezTo>
                    <a:cubicBezTo>
                      <a:pt x="6692" y="9739"/>
                      <a:pt x="6544" y="8963"/>
                      <a:pt x="6212" y="8223"/>
                    </a:cubicBezTo>
                    <a:cubicBezTo>
                      <a:pt x="6027" y="7854"/>
                      <a:pt x="5805" y="7484"/>
                      <a:pt x="5509" y="7151"/>
                    </a:cubicBezTo>
                    <a:cubicBezTo>
                      <a:pt x="5316" y="6930"/>
                      <a:pt x="5060" y="6708"/>
                      <a:pt x="4788" y="6518"/>
                    </a:cubicBezTo>
                    <a:lnTo>
                      <a:pt x="4788" y="6518"/>
                    </a:lnTo>
                    <a:cubicBezTo>
                      <a:pt x="4966" y="6386"/>
                      <a:pt x="5127" y="6240"/>
                      <a:pt x="5287" y="6079"/>
                    </a:cubicBezTo>
                    <a:cubicBezTo>
                      <a:pt x="5435" y="5931"/>
                      <a:pt x="5509" y="5783"/>
                      <a:pt x="5620" y="5635"/>
                    </a:cubicBezTo>
                    <a:cubicBezTo>
                      <a:pt x="5768" y="5524"/>
                      <a:pt x="5842" y="5340"/>
                      <a:pt x="5916" y="5192"/>
                    </a:cubicBezTo>
                    <a:cubicBezTo>
                      <a:pt x="6101" y="4859"/>
                      <a:pt x="6175" y="4489"/>
                      <a:pt x="6286" y="4120"/>
                    </a:cubicBezTo>
                    <a:cubicBezTo>
                      <a:pt x="6323" y="3972"/>
                      <a:pt x="6323" y="3750"/>
                      <a:pt x="6323" y="3565"/>
                    </a:cubicBezTo>
                    <a:cubicBezTo>
                      <a:pt x="6360" y="3491"/>
                      <a:pt x="6360" y="3380"/>
                      <a:pt x="6360" y="3306"/>
                    </a:cubicBezTo>
                    <a:lnTo>
                      <a:pt x="6323" y="3010"/>
                    </a:lnTo>
                    <a:lnTo>
                      <a:pt x="6286" y="2752"/>
                    </a:lnTo>
                    <a:lnTo>
                      <a:pt x="6249" y="2604"/>
                    </a:lnTo>
                    <a:lnTo>
                      <a:pt x="6249" y="2567"/>
                    </a:lnTo>
                    <a:cubicBezTo>
                      <a:pt x="6255" y="2579"/>
                      <a:pt x="6258" y="2584"/>
                      <a:pt x="6259" y="2584"/>
                    </a:cubicBezTo>
                    <a:cubicBezTo>
                      <a:pt x="6263" y="2584"/>
                      <a:pt x="6228" y="2488"/>
                      <a:pt x="6241" y="2488"/>
                    </a:cubicBezTo>
                    <a:cubicBezTo>
                      <a:pt x="6243" y="2488"/>
                      <a:pt x="6245" y="2489"/>
                      <a:pt x="6249" y="2493"/>
                    </a:cubicBezTo>
                    <a:lnTo>
                      <a:pt x="6212" y="2456"/>
                    </a:lnTo>
                    <a:lnTo>
                      <a:pt x="6212" y="2419"/>
                    </a:lnTo>
                    <a:cubicBezTo>
                      <a:pt x="6175" y="2271"/>
                      <a:pt x="6101" y="2123"/>
                      <a:pt x="6064" y="1975"/>
                    </a:cubicBezTo>
                    <a:cubicBezTo>
                      <a:pt x="5953" y="1790"/>
                      <a:pt x="5842" y="1569"/>
                      <a:pt x="5731" y="1384"/>
                    </a:cubicBezTo>
                    <a:cubicBezTo>
                      <a:pt x="5620" y="1236"/>
                      <a:pt x="5472" y="1088"/>
                      <a:pt x="5324" y="940"/>
                    </a:cubicBezTo>
                    <a:cubicBezTo>
                      <a:pt x="5177" y="792"/>
                      <a:pt x="5029" y="681"/>
                      <a:pt x="4881" y="570"/>
                    </a:cubicBezTo>
                    <a:cubicBezTo>
                      <a:pt x="4696" y="459"/>
                      <a:pt x="4511" y="385"/>
                      <a:pt x="4326" y="275"/>
                    </a:cubicBezTo>
                    <a:cubicBezTo>
                      <a:pt x="3956" y="127"/>
                      <a:pt x="3587" y="16"/>
                      <a:pt x="3180" y="16"/>
                    </a:cubicBezTo>
                    <a:cubicBezTo>
                      <a:pt x="3115" y="5"/>
                      <a:pt x="3053" y="0"/>
                      <a:pt x="29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2" name="Google Shape;432;p14"/>
            <p:cNvGrpSpPr/>
            <p:nvPr/>
          </p:nvGrpSpPr>
          <p:grpSpPr>
            <a:xfrm rot="10800000">
              <a:off x="457200" y="3852500"/>
              <a:ext cx="903050" cy="913200"/>
              <a:chOff x="7783750" y="377800"/>
              <a:chExt cx="903050" cy="913200"/>
            </a:xfrm>
          </p:grpSpPr>
          <p:sp>
            <p:nvSpPr>
              <p:cNvPr id="433" name="Google Shape;433;p14"/>
              <p:cNvSpPr/>
              <p:nvPr/>
            </p:nvSpPr>
            <p:spPr>
              <a:xfrm>
                <a:off x="8438150" y="408300"/>
                <a:ext cx="215375" cy="214450"/>
              </a:xfrm>
              <a:custGeom>
                <a:avLst/>
                <a:gdLst/>
                <a:ahLst/>
                <a:cxnLst/>
                <a:rect l="l" t="t" r="r" b="b"/>
                <a:pathLst>
                  <a:path w="8615" h="8578" extrusionOk="0">
                    <a:moveTo>
                      <a:pt x="850" y="1"/>
                    </a:moveTo>
                    <a:cubicBezTo>
                      <a:pt x="3253" y="3476"/>
                      <a:pt x="1146" y="7025"/>
                      <a:pt x="0" y="8467"/>
                    </a:cubicBezTo>
                    <a:lnTo>
                      <a:pt x="111" y="8578"/>
                    </a:lnTo>
                    <a:cubicBezTo>
                      <a:pt x="1099" y="7837"/>
                      <a:pt x="2995" y="6650"/>
                      <a:pt x="5193" y="6650"/>
                    </a:cubicBezTo>
                    <a:cubicBezTo>
                      <a:pt x="6284" y="6650"/>
                      <a:pt x="7449" y="6942"/>
                      <a:pt x="8614" y="7727"/>
                    </a:cubicBezTo>
                    <a:cubicBezTo>
                      <a:pt x="8614" y="7727"/>
                      <a:pt x="7704" y="5081"/>
                      <a:pt x="5133" y="5081"/>
                    </a:cubicBezTo>
                    <a:cubicBezTo>
                      <a:pt x="4774" y="5081"/>
                      <a:pt x="4382" y="5133"/>
                      <a:pt x="3956" y="5250"/>
                    </a:cubicBezTo>
                    <a:cubicBezTo>
                      <a:pt x="3956" y="5250"/>
                      <a:pt x="7579" y="4215"/>
                      <a:pt x="7616" y="999"/>
                    </a:cubicBezTo>
                    <a:lnTo>
                      <a:pt x="7616" y="999"/>
                    </a:lnTo>
                    <a:cubicBezTo>
                      <a:pt x="4400" y="1036"/>
                      <a:pt x="3364" y="4622"/>
                      <a:pt x="3364" y="4622"/>
                    </a:cubicBezTo>
                    <a:cubicBezTo>
                      <a:pt x="4326" y="1147"/>
                      <a:pt x="851" y="1"/>
                      <a:pt x="8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14"/>
              <p:cNvSpPr/>
              <p:nvPr/>
            </p:nvSpPr>
            <p:spPr>
              <a:xfrm>
                <a:off x="8461250" y="586175"/>
                <a:ext cx="225550" cy="103650"/>
              </a:xfrm>
              <a:custGeom>
                <a:avLst/>
                <a:gdLst/>
                <a:ahLst/>
                <a:cxnLst/>
                <a:rect l="l" t="t" r="r" b="b"/>
                <a:pathLst>
                  <a:path w="9022" h="4146" extrusionOk="0">
                    <a:moveTo>
                      <a:pt x="1820" y="1"/>
                    </a:moveTo>
                    <a:cubicBezTo>
                      <a:pt x="747" y="1"/>
                      <a:pt x="0" y="169"/>
                      <a:pt x="0" y="169"/>
                    </a:cubicBezTo>
                    <a:cubicBezTo>
                      <a:pt x="0" y="169"/>
                      <a:pt x="1405" y="2461"/>
                      <a:pt x="3882" y="3533"/>
                    </a:cubicBezTo>
                    <a:cubicBezTo>
                      <a:pt x="5055" y="4016"/>
                      <a:pt x="6253" y="4145"/>
                      <a:pt x="7196" y="4145"/>
                    </a:cubicBezTo>
                    <a:cubicBezTo>
                      <a:pt x="8275" y="4145"/>
                      <a:pt x="9021" y="3977"/>
                      <a:pt x="9021" y="3977"/>
                    </a:cubicBezTo>
                    <a:cubicBezTo>
                      <a:pt x="9021" y="3977"/>
                      <a:pt x="7616" y="1685"/>
                      <a:pt x="5102" y="612"/>
                    </a:cubicBezTo>
                    <a:cubicBezTo>
                      <a:pt x="3946" y="129"/>
                      <a:pt x="2758" y="1"/>
                      <a:pt x="18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14"/>
              <p:cNvSpPr/>
              <p:nvPr/>
            </p:nvSpPr>
            <p:spPr>
              <a:xfrm>
                <a:off x="8355875" y="377800"/>
                <a:ext cx="125725" cy="225550"/>
              </a:xfrm>
              <a:custGeom>
                <a:avLst/>
                <a:gdLst/>
                <a:ahLst/>
                <a:cxnLst/>
                <a:rect l="l" t="t" r="r" b="b"/>
                <a:pathLst>
                  <a:path w="5029" h="9022" extrusionOk="0">
                    <a:moveTo>
                      <a:pt x="555" y="1"/>
                    </a:moveTo>
                    <a:cubicBezTo>
                      <a:pt x="555" y="1"/>
                      <a:pt x="1" y="2663"/>
                      <a:pt x="1073" y="5139"/>
                    </a:cubicBezTo>
                    <a:cubicBezTo>
                      <a:pt x="2145" y="7617"/>
                      <a:pt x="4437" y="9021"/>
                      <a:pt x="4437" y="9021"/>
                    </a:cubicBezTo>
                    <a:cubicBezTo>
                      <a:pt x="4437" y="9021"/>
                      <a:pt x="5029" y="6396"/>
                      <a:pt x="3957" y="3882"/>
                    </a:cubicBezTo>
                    <a:cubicBezTo>
                      <a:pt x="2884" y="1406"/>
                      <a:pt x="555" y="1"/>
                      <a:pt x="5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14"/>
              <p:cNvSpPr/>
              <p:nvPr/>
            </p:nvSpPr>
            <p:spPr>
              <a:xfrm>
                <a:off x="7783750" y="426800"/>
                <a:ext cx="565675" cy="170075"/>
              </a:xfrm>
              <a:custGeom>
                <a:avLst/>
                <a:gdLst/>
                <a:ahLst/>
                <a:cxnLst/>
                <a:rect l="l" t="t" r="r" b="b"/>
                <a:pathLst>
                  <a:path w="22627" h="6803" extrusionOk="0">
                    <a:moveTo>
                      <a:pt x="20827" y="4095"/>
                    </a:moveTo>
                    <a:lnTo>
                      <a:pt x="20815" y="4141"/>
                    </a:lnTo>
                    <a:cubicBezTo>
                      <a:pt x="20809" y="4153"/>
                      <a:pt x="20806" y="4158"/>
                      <a:pt x="20805" y="4158"/>
                    </a:cubicBezTo>
                    <a:cubicBezTo>
                      <a:pt x="20803" y="4158"/>
                      <a:pt x="20815" y="4127"/>
                      <a:pt x="20827" y="4095"/>
                    </a:cubicBezTo>
                    <a:close/>
                    <a:moveTo>
                      <a:pt x="19468" y="4832"/>
                    </a:moveTo>
                    <a:cubicBezTo>
                      <a:pt x="19472" y="4832"/>
                      <a:pt x="19489" y="4838"/>
                      <a:pt x="19507" y="4843"/>
                    </a:cubicBezTo>
                    <a:lnTo>
                      <a:pt x="19484" y="4843"/>
                    </a:lnTo>
                    <a:cubicBezTo>
                      <a:pt x="19469" y="4835"/>
                      <a:pt x="19465" y="4832"/>
                      <a:pt x="19468" y="4832"/>
                    </a:cubicBezTo>
                    <a:close/>
                    <a:moveTo>
                      <a:pt x="1" y="0"/>
                    </a:moveTo>
                    <a:cubicBezTo>
                      <a:pt x="186" y="333"/>
                      <a:pt x="371" y="629"/>
                      <a:pt x="629" y="924"/>
                    </a:cubicBezTo>
                    <a:cubicBezTo>
                      <a:pt x="888" y="1183"/>
                      <a:pt x="1221" y="1405"/>
                      <a:pt x="1517" y="1590"/>
                    </a:cubicBezTo>
                    <a:cubicBezTo>
                      <a:pt x="2182" y="1959"/>
                      <a:pt x="2921" y="2144"/>
                      <a:pt x="3661" y="2255"/>
                    </a:cubicBezTo>
                    <a:cubicBezTo>
                      <a:pt x="4068" y="2292"/>
                      <a:pt x="4437" y="2292"/>
                      <a:pt x="4807" y="2292"/>
                    </a:cubicBezTo>
                    <a:lnTo>
                      <a:pt x="5103" y="2292"/>
                    </a:lnTo>
                    <a:lnTo>
                      <a:pt x="5177" y="2255"/>
                    </a:lnTo>
                    <a:lnTo>
                      <a:pt x="5251" y="2255"/>
                    </a:lnTo>
                    <a:lnTo>
                      <a:pt x="5399" y="2218"/>
                    </a:lnTo>
                    <a:lnTo>
                      <a:pt x="5916" y="2144"/>
                    </a:lnTo>
                    <a:cubicBezTo>
                      <a:pt x="6286" y="2070"/>
                      <a:pt x="6656" y="2033"/>
                      <a:pt x="7025" y="1959"/>
                    </a:cubicBezTo>
                    <a:lnTo>
                      <a:pt x="8134" y="1664"/>
                    </a:lnTo>
                    <a:lnTo>
                      <a:pt x="9170" y="1405"/>
                    </a:lnTo>
                    <a:cubicBezTo>
                      <a:pt x="9539" y="1331"/>
                      <a:pt x="9909" y="1257"/>
                      <a:pt x="10242" y="1220"/>
                    </a:cubicBezTo>
                    <a:lnTo>
                      <a:pt x="10796" y="1109"/>
                    </a:lnTo>
                    <a:lnTo>
                      <a:pt x="10981" y="1109"/>
                    </a:lnTo>
                    <a:lnTo>
                      <a:pt x="11055" y="1072"/>
                    </a:lnTo>
                    <a:lnTo>
                      <a:pt x="11314" y="1072"/>
                    </a:lnTo>
                    <a:cubicBezTo>
                      <a:pt x="11647" y="1072"/>
                      <a:pt x="12016" y="1072"/>
                      <a:pt x="12349" y="1109"/>
                    </a:cubicBezTo>
                    <a:cubicBezTo>
                      <a:pt x="13051" y="1183"/>
                      <a:pt x="13717" y="1368"/>
                      <a:pt x="14308" y="1664"/>
                    </a:cubicBezTo>
                    <a:cubicBezTo>
                      <a:pt x="14567" y="1849"/>
                      <a:pt x="14826" y="2033"/>
                      <a:pt x="15048" y="2255"/>
                    </a:cubicBezTo>
                    <a:cubicBezTo>
                      <a:pt x="15228" y="2435"/>
                      <a:pt x="15384" y="2640"/>
                      <a:pt x="15515" y="2849"/>
                    </a:cubicBezTo>
                    <a:lnTo>
                      <a:pt x="15515" y="2849"/>
                    </a:lnTo>
                    <a:lnTo>
                      <a:pt x="15455" y="3512"/>
                    </a:lnTo>
                    <a:cubicBezTo>
                      <a:pt x="15455" y="3734"/>
                      <a:pt x="15565" y="3993"/>
                      <a:pt x="15787" y="4104"/>
                    </a:cubicBezTo>
                    <a:cubicBezTo>
                      <a:pt x="15868" y="4144"/>
                      <a:pt x="15952" y="4162"/>
                      <a:pt x="16034" y="4162"/>
                    </a:cubicBezTo>
                    <a:cubicBezTo>
                      <a:pt x="16251" y="4162"/>
                      <a:pt x="16456" y="4033"/>
                      <a:pt x="16564" y="3845"/>
                    </a:cubicBezTo>
                    <a:lnTo>
                      <a:pt x="16638" y="3697"/>
                    </a:lnTo>
                    <a:cubicBezTo>
                      <a:pt x="16749" y="3475"/>
                      <a:pt x="16785" y="3216"/>
                      <a:pt x="16970" y="3032"/>
                    </a:cubicBezTo>
                    <a:cubicBezTo>
                      <a:pt x="17081" y="2847"/>
                      <a:pt x="17266" y="2662"/>
                      <a:pt x="17414" y="2514"/>
                    </a:cubicBezTo>
                    <a:cubicBezTo>
                      <a:pt x="17525" y="2440"/>
                      <a:pt x="17636" y="2366"/>
                      <a:pt x="17710" y="2292"/>
                    </a:cubicBezTo>
                    <a:cubicBezTo>
                      <a:pt x="17821" y="2218"/>
                      <a:pt x="17932" y="2181"/>
                      <a:pt x="18042" y="2144"/>
                    </a:cubicBezTo>
                    <a:cubicBezTo>
                      <a:pt x="18264" y="2033"/>
                      <a:pt x="18486" y="1996"/>
                      <a:pt x="18708" y="1959"/>
                    </a:cubicBezTo>
                    <a:cubicBezTo>
                      <a:pt x="18745" y="1947"/>
                      <a:pt x="18782" y="1943"/>
                      <a:pt x="18819" y="1943"/>
                    </a:cubicBezTo>
                    <a:cubicBezTo>
                      <a:pt x="18893" y="1943"/>
                      <a:pt x="18967" y="1959"/>
                      <a:pt x="19041" y="1959"/>
                    </a:cubicBezTo>
                    <a:cubicBezTo>
                      <a:pt x="19090" y="1959"/>
                      <a:pt x="19139" y="1943"/>
                      <a:pt x="19178" y="1943"/>
                    </a:cubicBezTo>
                    <a:cubicBezTo>
                      <a:pt x="19197" y="1943"/>
                      <a:pt x="19213" y="1947"/>
                      <a:pt x="19226" y="1959"/>
                    </a:cubicBezTo>
                    <a:lnTo>
                      <a:pt x="19410" y="1996"/>
                    </a:lnTo>
                    <a:lnTo>
                      <a:pt x="19558" y="2033"/>
                    </a:lnTo>
                    <a:lnTo>
                      <a:pt x="19669" y="2033"/>
                    </a:lnTo>
                    <a:cubicBezTo>
                      <a:pt x="19817" y="2107"/>
                      <a:pt x="19965" y="2144"/>
                      <a:pt x="20076" y="2218"/>
                    </a:cubicBezTo>
                    <a:cubicBezTo>
                      <a:pt x="20150" y="2255"/>
                      <a:pt x="20224" y="2329"/>
                      <a:pt x="20261" y="2366"/>
                    </a:cubicBezTo>
                    <a:lnTo>
                      <a:pt x="20483" y="2588"/>
                    </a:lnTo>
                    <a:cubicBezTo>
                      <a:pt x="20557" y="2662"/>
                      <a:pt x="20593" y="2736"/>
                      <a:pt x="20667" y="2810"/>
                    </a:cubicBezTo>
                    <a:cubicBezTo>
                      <a:pt x="20704" y="2921"/>
                      <a:pt x="20741" y="3032"/>
                      <a:pt x="20778" y="3106"/>
                    </a:cubicBezTo>
                    <a:cubicBezTo>
                      <a:pt x="20852" y="3290"/>
                      <a:pt x="20889" y="3475"/>
                      <a:pt x="20889" y="3697"/>
                    </a:cubicBezTo>
                    <a:cubicBezTo>
                      <a:pt x="20889" y="3771"/>
                      <a:pt x="20852" y="3882"/>
                      <a:pt x="20852" y="3993"/>
                    </a:cubicBezTo>
                    <a:lnTo>
                      <a:pt x="20840" y="4042"/>
                    </a:lnTo>
                    <a:lnTo>
                      <a:pt x="20815" y="4067"/>
                    </a:lnTo>
                    <a:lnTo>
                      <a:pt x="20815" y="4104"/>
                    </a:lnTo>
                    <a:lnTo>
                      <a:pt x="20778" y="4141"/>
                    </a:lnTo>
                    <a:lnTo>
                      <a:pt x="20741" y="4252"/>
                    </a:lnTo>
                    <a:lnTo>
                      <a:pt x="20704" y="4363"/>
                    </a:lnTo>
                    <a:cubicBezTo>
                      <a:pt x="20704" y="4400"/>
                      <a:pt x="20667" y="4436"/>
                      <a:pt x="20667" y="4436"/>
                    </a:cubicBezTo>
                    <a:cubicBezTo>
                      <a:pt x="20630" y="4436"/>
                      <a:pt x="20630" y="4473"/>
                      <a:pt x="20630" y="4473"/>
                    </a:cubicBezTo>
                    <a:cubicBezTo>
                      <a:pt x="20593" y="4510"/>
                      <a:pt x="20520" y="4584"/>
                      <a:pt x="20483" y="4621"/>
                    </a:cubicBezTo>
                    <a:cubicBezTo>
                      <a:pt x="20409" y="4695"/>
                      <a:pt x="20335" y="4732"/>
                      <a:pt x="20261" y="4769"/>
                    </a:cubicBezTo>
                    <a:cubicBezTo>
                      <a:pt x="20187" y="4769"/>
                      <a:pt x="20113" y="4843"/>
                      <a:pt x="20039" y="4843"/>
                    </a:cubicBezTo>
                    <a:cubicBezTo>
                      <a:pt x="19965" y="4843"/>
                      <a:pt x="19891" y="4880"/>
                      <a:pt x="19817" y="4880"/>
                    </a:cubicBezTo>
                    <a:lnTo>
                      <a:pt x="19706" y="4880"/>
                    </a:lnTo>
                    <a:cubicBezTo>
                      <a:pt x="19669" y="4880"/>
                      <a:pt x="19632" y="4843"/>
                      <a:pt x="19595" y="4843"/>
                    </a:cubicBezTo>
                    <a:lnTo>
                      <a:pt x="19558" y="4843"/>
                    </a:lnTo>
                    <a:lnTo>
                      <a:pt x="19336" y="4769"/>
                    </a:lnTo>
                    <a:cubicBezTo>
                      <a:pt x="19226" y="4732"/>
                      <a:pt x="19299" y="4732"/>
                      <a:pt x="19263" y="4695"/>
                    </a:cubicBezTo>
                    <a:cubicBezTo>
                      <a:pt x="19189" y="4621"/>
                      <a:pt x="19152" y="4510"/>
                      <a:pt x="19115" y="4400"/>
                    </a:cubicBezTo>
                    <a:cubicBezTo>
                      <a:pt x="19078" y="4289"/>
                      <a:pt x="19115" y="4215"/>
                      <a:pt x="19115" y="4104"/>
                    </a:cubicBezTo>
                    <a:lnTo>
                      <a:pt x="19152" y="3956"/>
                    </a:lnTo>
                    <a:cubicBezTo>
                      <a:pt x="19226" y="3401"/>
                      <a:pt x="18856" y="2847"/>
                      <a:pt x="18301" y="2736"/>
                    </a:cubicBezTo>
                    <a:cubicBezTo>
                      <a:pt x="18230" y="2723"/>
                      <a:pt x="18160" y="2716"/>
                      <a:pt x="18091" y="2716"/>
                    </a:cubicBezTo>
                    <a:cubicBezTo>
                      <a:pt x="17583" y="2716"/>
                      <a:pt x="17142" y="3061"/>
                      <a:pt x="17044" y="3549"/>
                    </a:cubicBezTo>
                    <a:cubicBezTo>
                      <a:pt x="16933" y="4067"/>
                      <a:pt x="16933" y="4584"/>
                      <a:pt x="17118" y="5065"/>
                    </a:cubicBezTo>
                    <a:cubicBezTo>
                      <a:pt x="17303" y="5509"/>
                      <a:pt x="17562" y="5952"/>
                      <a:pt x="17969" y="6248"/>
                    </a:cubicBezTo>
                    <a:cubicBezTo>
                      <a:pt x="18042" y="6322"/>
                      <a:pt x="18190" y="6396"/>
                      <a:pt x="18301" y="6470"/>
                    </a:cubicBezTo>
                    <a:cubicBezTo>
                      <a:pt x="18449" y="6544"/>
                      <a:pt x="18597" y="6618"/>
                      <a:pt x="18634" y="6618"/>
                    </a:cubicBezTo>
                    <a:lnTo>
                      <a:pt x="18856" y="6692"/>
                    </a:lnTo>
                    <a:lnTo>
                      <a:pt x="19004" y="6729"/>
                    </a:lnTo>
                    <a:lnTo>
                      <a:pt x="19041" y="6766"/>
                    </a:lnTo>
                    <a:lnTo>
                      <a:pt x="19115" y="6766"/>
                    </a:lnTo>
                    <a:lnTo>
                      <a:pt x="19263" y="6803"/>
                    </a:lnTo>
                    <a:lnTo>
                      <a:pt x="19965" y="6803"/>
                    </a:lnTo>
                    <a:cubicBezTo>
                      <a:pt x="20187" y="6803"/>
                      <a:pt x="20409" y="6729"/>
                      <a:pt x="20593" y="6655"/>
                    </a:cubicBezTo>
                    <a:cubicBezTo>
                      <a:pt x="20815" y="6618"/>
                      <a:pt x="21000" y="6470"/>
                      <a:pt x="21222" y="6396"/>
                    </a:cubicBezTo>
                    <a:cubicBezTo>
                      <a:pt x="21407" y="6248"/>
                      <a:pt x="21592" y="6137"/>
                      <a:pt x="21740" y="5989"/>
                    </a:cubicBezTo>
                    <a:cubicBezTo>
                      <a:pt x="21887" y="5804"/>
                      <a:pt x="22035" y="5693"/>
                      <a:pt x="22146" y="5435"/>
                    </a:cubicBezTo>
                    <a:cubicBezTo>
                      <a:pt x="22220" y="5324"/>
                      <a:pt x="22294" y="5213"/>
                      <a:pt x="22331" y="5102"/>
                    </a:cubicBezTo>
                    <a:cubicBezTo>
                      <a:pt x="22368" y="5028"/>
                      <a:pt x="22368" y="5028"/>
                      <a:pt x="22405" y="4991"/>
                    </a:cubicBezTo>
                    <a:lnTo>
                      <a:pt x="22442" y="4880"/>
                    </a:lnTo>
                    <a:lnTo>
                      <a:pt x="22516" y="4547"/>
                    </a:lnTo>
                    <a:lnTo>
                      <a:pt x="22553" y="4252"/>
                    </a:lnTo>
                    <a:cubicBezTo>
                      <a:pt x="22590" y="4067"/>
                      <a:pt x="22627" y="3845"/>
                      <a:pt x="22590" y="3660"/>
                    </a:cubicBezTo>
                    <a:cubicBezTo>
                      <a:pt x="22590" y="3253"/>
                      <a:pt x="22479" y="2847"/>
                      <a:pt x="22331" y="2477"/>
                    </a:cubicBezTo>
                    <a:cubicBezTo>
                      <a:pt x="22257" y="2292"/>
                      <a:pt x="22183" y="2107"/>
                      <a:pt x="22035" y="1959"/>
                    </a:cubicBezTo>
                    <a:cubicBezTo>
                      <a:pt x="21924" y="1775"/>
                      <a:pt x="21814" y="1627"/>
                      <a:pt x="21666" y="1479"/>
                    </a:cubicBezTo>
                    <a:cubicBezTo>
                      <a:pt x="21518" y="1331"/>
                      <a:pt x="21370" y="1220"/>
                      <a:pt x="21222" y="1072"/>
                    </a:cubicBezTo>
                    <a:cubicBezTo>
                      <a:pt x="21037" y="961"/>
                      <a:pt x="20852" y="850"/>
                      <a:pt x="20630" y="776"/>
                    </a:cubicBezTo>
                    <a:cubicBezTo>
                      <a:pt x="20483" y="702"/>
                      <a:pt x="20335" y="665"/>
                      <a:pt x="20224" y="628"/>
                    </a:cubicBezTo>
                    <a:lnTo>
                      <a:pt x="20150" y="592"/>
                    </a:lnTo>
                    <a:cubicBezTo>
                      <a:pt x="20150" y="592"/>
                      <a:pt x="20002" y="555"/>
                      <a:pt x="20076" y="555"/>
                    </a:cubicBezTo>
                    <a:lnTo>
                      <a:pt x="19891" y="555"/>
                    </a:lnTo>
                    <a:lnTo>
                      <a:pt x="19595" y="518"/>
                    </a:lnTo>
                    <a:lnTo>
                      <a:pt x="19336" y="481"/>
                    </a:lnTo>
                    <a:lnTo>
                      <a:pt x="19041" y="481"/>
                    </a:lnTo>
                    <a:cubicBezTo>
                      <a:pt x="18856" y="481"/>
                      <a:pt x="18671" y="518"/>
                      <a:pt x="18486" y="518"/>
                    </a:cubicBezTo>
                    <a:cubicBezTo>
                      <a:pt x="18116" y="628"/>
                      <a:pt x="17747" y="702"/>
                      <a:pt x="17451" y="887"/>
                    </a:cubicBezTo>
                    <a:cubicBezTo>
                      <a:pt x="17266" y="998"/>
                      <a:pt x="17118" y="1072"/>
                      <a:pt x="16970" y="1183"/>
                    </a:cubicBezTo>
                    <a:cubicBezTo>
                      <a:pt x="16822" y="1294"/>
                      <a:pt x="16675" y="1405"/>
                      <a:pt x="16564" y="1516"/>
                    </a:cubicBezTo>
                    <a:cubicBezTo>
                      <a:pt x="16448" y="1648"/>
                      <a:pt x="16332" y="1773"/>
                      <a:pt x="16226" y="1901"/>
                    </a:cubicBezTo>
                    <a:lnTo>
                      <a:pt x="16226" y="1901"/>
                    </a:lnTo>
                    <a:cubicBezTo>
                      <a:pt x="16094" y="1739"/>
                      <a:pt x="15950" y="1586"/>
                      <a:pt x="15787" y="1442"/>
                    </a:cubicBezTo>
                    <a:cubicBezTo>
                      <a:pt x="15492" y="1183"/>
                      <a:pt x="15122" y="961"/>
                      <a:pt x="14752" y="776"/>
                    </a:cubicBezTo>
                    <a:cubicBezTo>
                      <a:pt x="14013" y="444"/>
                      <a:pt x="13199" y="259"/>
                      <a:pt x="12423" y="222"/>
                    </a:cubicBezTo>
                    <a:cubicBezTo>
                      <a:pt x="12016" y="222"/>
                      <a:pt x="11647" y="259"/>
                      <a:pt x="11240" y="296"/>
                    </a:cubicBezTo>
                    <a:lnTo>
                      <a:pt x="10944" y="333"/>
                    </a:lnTo>
                    <a:lnTo>
                      <a:pt x="10796" y="333"/>
                    </a:lnTo>
                    <a:lnTo>
                      <a:pt x="10685" y="370"/>
                    </a:lnTo>
                    <a:lnTo>
                      <a:pt x="10131" y="518"/>
                    </a:lnTo>
                    <a:cubicBezTo>
                      <a:pt x="9761" y="592"/>
                      <a:pt x="9391" y="665"/>
                      <a:pt x="9022" y="776"/>
                    </a:cubicBezTo>
                    <a:lnTo>
                      <a:pt x="7949" y="1109"/>
                    </a:lnTo>
                    <a:lnTo>
                      <a:pt x="6914" y="1442"/>
                    </a:lnTo>
                    <a:cubicBezTo>
                      <a:pt x="6582" y="1590"/>
                      <a:pt x="6212" y="1627"/>
                      <a:pt x="5842" y="1738"/>
                    </a:cubicBezTo>
                    <a:lnTo>
                      <a:pt x="5325" y="1849"/>
                    </a:lnTo>
                    <a:lnTo>
                      <a:pt x="5177" y="1885"/>
                    </a:lnTo>
                    <a:lnTo>
                      <a:pt x="5066" y="1885"/>
                    </a:lnTo>
                    <a:lnTo>
                      <a:pt x="4770" y="1922"/>
                    </a:lnTo>
                    <a:cubicBezTo>
                      <a:pt x="4535" y="1949"/>
                      <a:pt x="4281" y="1975"/>
                      <a:pt x="4022" y="1975"/>
                    </a:cubicBezTo>
                    <a:cubicBezTo>
                      <a:pt x="3914" y="1975"/>
                      <a:pt x="3806" y="1970"/>
                      <a:pt x="3698" y="1959"/>
                    </a:cubicBezTo>
                    <a:cubicBezTo>
                      <a:pt x="2995" y="1922"/>
                      <a:pt x="2256" y="1775"/>
                      <a:pt x="1591" y="1442"/>
                    </a:cubicBezTo>
                    <a:cubicBezTo>
                      <a:pt x="1258" y="1294"/>
                      <a:pt x="962" y="1109"/>
                      <a:pt x="703" y="850"/>
                    </a:cubicBezTo>
                    <a:cubicBezTo>
                      <a:pt x="408" y="592"/>
                      <a:pt x="186" y="333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14"/>
              <p:cNvSpPr/>
              <p:nvPr/>
            </p:nvSpPr>
            <p:spPr>
              <a:xfrm>
                <a:off x="8483425" y="717550"/>
                <a:ext cx="174725" cy="573450"/>
              </a:xfrm>
              <a:custGeom>
                <a:avLst/>
                <a:gdLst/>
                <a:ahLst/>
                <a:cxnLst/>
                <a:rect l="l" t="t" r="r" b="b"/>
                <a:pathLst>
                  <a:path w="6989" h="22938" extrusionOk="0">
                    <a:moveTo>
                      <a:pt x="1961" y="3043"/>
                    </a:moveTo>
                    <a:cubicBezTo>
                      <a:pt x="1961" y="3043"/>
                      <a:pt x="1960" y="3044"/>
                      <a:pt x="1960" y="3047"/>
                    </a:cubicBezTo>
                    <a:lnTo>
                      <a:pt x="1970" y="3057"/>
                    </a:lnTo>
                    <a:lnTo>
                      <a:pt x="1970" y="3057"/>
                    </a:lnTo>
                    <a:cubicBezTo>
                      <a:pt x="1966" y="3049"/>
                      <a:pt x="1963" y="3043"/>
                      <a:pt x="1961" y="3043"/>
                    </a:cubicBezTo>
                    <a:close/>
                    <a:moveTo>
                      <a:pt x="1970" y="3057"/>
                    </a:moveTo>
                    <a:lnTo>
                      <a:pt x="1970" y="3057"/>
                    </a:lnTo>
                    <a:cubicBezTo>
                      <a:pt x="1978" y="3075"/>
                      <a:pt x="1989" y="3106"/>
                      <a:pt x="1997" y="3131"/>
                    </a:cubicBezTo>
                    <a:lnTo>
                      <a:pt x="1997" y="3131"/>
                    </a:lnTo>
                    <a:lnTo>
                      <a:pt x="1997" y="3121"/>
                    </a:lnTo>
                    <a:lnTo>
                      <a:pt x="1997" y="3084"/>
                    </a:lnTo>
                    <a:lnTo>
                      <a:pt x="1970" y="3057"/>
                    </a:lnTo>
                    <a:close/>
                    <a:moveTo>
                      <a:pt x="1997" y="3131"/>
                    </a:moveTo>
                    <a:lnTo>
                      <a:pt x="1997" y="3146"/>
                    </a:lnTo>
                    <a:lnTo>
                      <a:pt x="2005" y="3160"/>
                    </a:lnTo>
                    <a:lnTo>
                      <a:pt x="2005" y="3160"/>
                    </a:lnTo>
                    <a:cubicBezTo>
                      <a:pt x="2003" y="3152"/>
                      <a:pt x="2001" y="3142"/>
                      <a:pt x="1997" y="3131"/>
                    </a:cubicBezTo>
                    <a:close/>
                    <a:moveTo>
                      <a:pt x="2993" y="0"/>
                    </a:moveTo>
                    <a:cubicBezTo>
                      <a:pt x="2847" y="0"/>
                      <a:pt x="2708" y="27"/>
                      <a:pt x="2552" y="53"/>
                    </a:cubicBezTo>
                    <a:lnTo>
                      <a:pt x="2256" y="90"/>
                    </a:lnTo>
                    <a:lnTo>
                      <a:pt x="1960" y="201"/>
                    </a:lnTo>
                    <a:lnTo>
                      <a:pt x="1849" y="238"/>
                    </a:lnTo>
                    <a:cubicBezTo>
                      <a:pt x="1812" y="238"/>
                      <a:pt x="1775" y="238"/>
                      <a:pt x="1701" y="275"/>
                    </a:cubicBezTo>
                    <a:cubicBezTo>
                      <a:pt x="1590" y="349"/>
                      <a:pt x="1479" y="385"/>
                      <a:pt x="1369" y="459"/>
                    </a:cubicBezTo>
                    <a:cubicBezTo>
                      <a:pt x="1147" y="607"/>
                      <a:pt x="999" y="755"/>
                      <a:pt x="851" y="903"/>
                    </a:cubicBezTo>
                    <a:cubicBezTo>
                      <a:pt x="666" y="1051"/>
                      <a:pt x="555" y="1236"/>
                      <a:pt x="444" y="1421"/>
                    </a:cubicBezTo>
                    <a:cubicBezTo>
                      <a:pt x="333" y="1606"/>
                      <a:pt x="222" y="1790"/>
                      <a:pt x="148" y="2012"/>
                    </a:cubicBezTo>
                    <a:cubicBezTo>
                      <a:pt x="112" y="2234"/>
                      <a:pt x="38" y="2456"/>
                      <a:pt x="1" y="2678"/>
                    </a:cubicBezTo>
                    <a:lnTo>
                      <a:pt x="1" y="3010"/>
                    </a:lnTo>
                    <a:cubicBezTo>
                      <a:pt x="1" y="3121"/>
                      <a:pt x="1" y="3232"/>
                      <a:pt x="38" y="3343"/>
                    </a:cubicBezTo>
                    <a:lnTo>
                      <a:pt x="38" y="3491"/>
                    </a:lnTo>
                    <a:lnTo>
                      <a:pt x="75" y="3602"/>
                    </a:lnTo>
                    <a:lnTo>
                      <a:pt x="75" y="3639"/>
                    </a:lnTo>
                    <a:lnTo>
                      <a:pt x="112" y="3750"/>
                    </a:lnTo>
                    <a:lnTo>
                      <a:pt x="185" y="3972"/>
                    </a:lnTo>
                    <a:cubicBezTo>
                      <a:pt x="185" y="4009"/>
                      <a:pt x="259" y="4193"/>
                      <a:pt x="333" y="4304"/>
                    </a:cubicBezTo>
                    <a:cubicBezTo>
                      <a:pt x="407" y="4415"/>
                      <a:pt x="481" y="4563"/>
                      <a:pt x="592" y="4637"/>
                    </a:cubicBezTo>
                    <a:cubicBezTo>
                      <a:pt x="888" y="5044"/>
                      <a:pt x="1295" y="5340"/>
                      <a:pt x="1775" y="5487"/>
                    </a:cubicBezTo>
                    <a:cubicBezTo>
                      <a:pt x="2046" y="5592"/>
                      <a:pt x="2329" y="5637"/>
                      <a:pt x="2610" y="5637"/>
                    </a:cubicBezTo>
                    <a:cubicBezTo>
                      <a:pt x="2827" y="5637"/>
                      <a:pt x="3044" y="5610"/>
                      <a:pt x="3254" y="5561"/>
                    </a:cubicBezTo>
                    <a:cubicBezTo>
                      <a:pt x="3809" y="5450"/>
                      <a:pt x="4178" y="4896"/>
                      <a:pt x="4104" y="4341"/>
                    </a:cubicBezTo>
                    <a:cubicBezTo>
                      <a:pt x="4007" y="3820"/>
                      <a:pt x="3565" y="3471"/>
                      <a:pt x="3057" y="3471"/>
                    </a:cubicBezTo>
                    <a:cubicBezTo>
                      <a:pt x="2988" y="3471"/>
                      <a:pt x="2918" y="3478"/>
                      <a:pt x="2847" y="3491"/>
                    </a:cubicBezTo>
                    <a:lnTo>
                      <a:pt x="2699" y="3491"/>
                    </a:lnTo>
                    <a:cubicBezTo>
                      <a:pt x="2647" y="3517"/>
                      <a:pt x="2576" y="3543"/>
                      <a:pt x="2500" y="3543"/>
                    </a:cubicBezTo>
                    <a:cubicBezTo>
                      <a:pt x="2469" y="3543"/>
                      <a:pt x="2436" y="3539"/>
                      <a:pt x="2404" y="3528"/>
                    </a:cubicBezTo>
                    <a:cubicBezTo>
                      <a:pt x="2330" y="3491"/>
                      <a:pt x="2219" y="3454"/>
                      <a:pt x="2145" y="3380"/>
                    </a:cubicBezTo>
                    <a:cubicBezTo>
                      <a:pt x="2108" y="3343"/>
                      <a:pt x="2108" y="3343"/>
                      <a:pt x="2108" y="3343"/>
                    </a:cubicBezTo>
                    <a:cubicBezTo>
                      <a:pt x="2108" y="3343"/>
                      <a:pt x="2102" y="3349"/>
                      <a:pt x="2095" y="3349"/>
                    </a:cubicBezTo>
                    <a:cubicBezTo>
                      <a:pt x="2084" y="3349"/>
                      <a:pt x="2071" y="3336"/>
                      <a:pt x="2071" y="3269"/>
                    </a:cubicBezTo>
                    <a:lnTo>
                      <a:pt x="2005" y="3160"/>
                    </a:lnTo>
                    <a:lnTo>
                      <a:pt x="2005" y="3160"/>
                    </a:lnTo>
                    <a:cubicBezTo>
                      <a:pt x="2007" y="3168"/>
                      <a:pt x="2008" y="3173"/>
                      <a:pt x="2007" y="3173"/>
                    </a:cubicBezTo>
                    <a:cubicBezTo>
                      <a:pt x="2005" y="3173"/>
                      <a:pt x="2002" y="3169"/>
                      <a:pt x="1997" y="3158"/>
                    </a:cubicBezTo>
                    <a:lnTo>
                      <a:pt x="1997" y="3146"/>
                    </a:lnTo>
                    <a:lnTo>
                      <a:pt x="1960" y="3084"/>
                    </a:lnTo>
                    <a:lnTo>
                      <a:pt x="1960" y="3047"/>
                    </a:lnTo>
                    <a:cubicBezTo>
                      <a:pt x="1960" y="3010"/>
                      <a:pt x="1960" y="2973"/>
                      <a:pt x="1960" y="2936"/>
                    </a:cubicBezTo>
                    <a:cubicBezTo>
                      <a:pt x="1960" y="2899"/>
                      <a:pt x="1960" y="2863"/>
                      <a:pt x="1960" y="2826"/>
                    </a:cubicBezTo>
                    <a:cubicBezTo>
                      <a:pt x="1923" y="2752"/>
                      <a:pt x="1960" y="2678"/>
                      <a:pt x="1960" y="2567"/>
                    </a:cubicBezTo>
                    <a:cubicBezTo>
                      <a:pt x="1997" y="2493"/>
                      <a:pt x="2034" y="2419"/>
                      <a:pt x="2034" y="2345"/>
                    </a:cubicBezTo>
                    <a:cubicBezTo>
                      <a:pt x="2108" y="2308"/>
                      <a:pt x="2145" y="2234"/>
                      <a:pt x="2182" y="2160"/>
                    </a:cubicBezTo>
                    <a:cubicBezTo>
                      <a:pt x="2256" y="2123"/>
                      <a:pt x="2293" y="2012"/>
                      <a:pt x="2330" y="2012"/>
                    </a:cubicBezTo>
                    <a:cubicBezTo>
                      <a:pt x="2367" y="1975"/>
                      <a:pt x="2367" y="1975"/>
                      <a:pt x="2404" y="1938"/>
                    </a:cubicBezTo>
                    <a:cubicBezTo>
                      <a:pt x="2404" y="1938"/>
                      <a:pt x="2441" y="1938"/>
                      <a:pt x="2478" y="1901"/>
                    </a:cubicBezTo>
                    <a:lnTo>
                      <a:pt x="2589" y="1864"/>
                    </a:lnTo>
                    <a:lnTo>
                      <a:pt x="2663" y="1827"/>
                    </a:lnTo>
                    <a:lnTo>
                      <a:pt x="2736" y="1790"/>
                    </a:lnTo>
                    <a:lnTo>
                      <a:pt x="2773" y="1790"/>
                    </a:lnTo>
                    <a:cubicBezTo>
                      <a:pt x="2810" y="1790"/>
                      <a:pt x="2626" y="1827"/>
                      <a:pt x="2699" y="1827"/>
                    </a:cubicBezTo>
                    <a:lnTo>
                      <a:pt x="2847" y="1790"/>
                    </a:lnTo>
                    <a:cubicBezTo>
                      <a:pt x="2921" y="1753"/>
                      <a:pt x="3032" y="1753"/>
                      <a:pt x="3143" y="1753"/>
                    </a:cubicBezTo>
                    <a:cubicBezTo>
                      <a:pt x="3328" y="1753"/>
                      <a:pt x="3513" y="1790"/>
                      <a:pt x="3698" y="1827"/>
                    </a:cubicBezTo>
                    <a:cubicBezTo>
                      <a:pt x="3809" y="1901"/>
                      <a:pt x="3920" y="1901"/>
                      <a:pt x="3993" y="1975"/>
                    </a:cubicBezTo>
                    <a:cubicBezTo>
                      <a:pt x="4067" y="2012"/>
                      <a:pt x="4178" y="2049"/>
                      <a:pt x="4252" y="2123"/>
                    </a:cubicBezTo>
                    <a:lnTo>
                      <a:pt x="4474" y="2345"/>
                    </a:lnTo>
                    <a:cubicBezTo>
                      <a:pt x="4511" y="2419"/>
                      <a:pt x="4548" y="2456"/>
                      <a:pt x="4622" y="2530"/>
                    </a:cubicBezTo>
                    <a:cubicBezTo>
                      <a:pt x="4659" y="2641"/>
                      <a:pt x="4733" y="2826"/>
                      <a:pt x="4770" y="2936"/>
                    </a:cubicBezTo>
                    <a:lnTo>
                      <a:pt x="4770" y="2973"/>
                    </a:lnTo>
                    <a:lnTo>
                      <a:pt x="4807" y="3047"/>
                    </a:lnTo>
                    <a:lnTo>
                      <a:pt x="4844" y="3232"/>
                    </a:lnTo>
                    <a:lnTo>
                      <a:pt x="4881" y="3380"/>
                    </a:lnTo>
                    <a:cubicBezTo>
                      <a:pt x="4881" y="3454"/>
                      <a:pt x="4881" y="3491"/>
                      <a:pt x="4881" y="3565"/>
                    </a:cubicBezTo>
                    <a:cubicBezTo>
                      <a:pt x="4881" y="3676"/>
                      <a:pt x="4881" y="3787"/>
                      <a:pt x="4881" y="3898"/>
                    </a:cubicBezTo>
                    <a:cubicBezTo>
                      <a:pt x="4807" y="4120"/>
                      <a:pt x="4770" y="4378"/>
                      <a:pt x="4659" y="4563"/>
                    </a:cubicBezTo>
                    <a:cubicBezTo>
                      <a:pt x="4622" y="4674"/>
                      <a:pt x="4585" y="4785"/>
                      <a:pt x="4511" y="4896"/>
                    </a:cubicBezTo>
                    <a:cubicBezTo>
                      <a:pt x="4437" y="5007"/>
                      <a:pt x="4400" y="5081"/>
                      <a:pt x="4326" y="5192"/>
                    </a:cubicBezTo>
                    <a:cubicBezTo>
                      <a:pt x="4141" y="5340"/>
                      <a:pt x="3993" y="5524"/>
                      <a:pt x="3772" y="5672"/>
                    </a:cubicBezTo>
                    <a:cubicBezTo>
                      <a:pt x="3587" y="5820"/>
                      <a:pt x="3328" y="5857"/>
                      <a:pt x="3106" y="5968"/>
                    </a:cubicBezTo>
                    <a:lnTo>
                      <a:pt x="2995" y="6042"/>
                    </a:lnTo>
                    <a:cubicBezTo>
                      <a:pt x="2847" y="6116"/>
                      <a:pt x="2736" y="6264"/>
                      <a:pt x="2699" y="6412"/>
                    </a:cubicBezTo>
                    <a:cubicBezTo>
                      <a:pt x="2589" y="6744"/>
                      <a:pt x="2773" y="7040"/>
                      <a:pt x="3106" y="7151"/>
                    </a:cubicBezTo>
                    <a:lnTo>
                      <a:pt x="4038" y="7393"/>
                    </a:lnTo>
                    <a:lnTo>
                      <a:pt x="4038" y="7393"/>
                    </a:lnTo>
                    <a:cubicBezTo>
                      <a:pt x="4282" y="7505"/>
                      <a:pt x="4524" y="7681"/>
                      <a:pt x="4733" y="7891"/>
                    </a:cubicBezTo>
                    <a:cubicBezTo>
                      <a:pt x="4955" y="8112"/>
                      <a:pt x="5140" y="8371"/>
                      <a:pt x="5287" y="8667"/>
                    </a:cubicBezTo>
                    <a:cubicBezTo>
                      <a:pt x="5620" y="9258"/>
                      <a:pt x="5805" y="9924"/>
                      <a:pt x="5879" y="10589"/>
                    </a:cubicBezTo>
                    <a:cubicBezTo>
                      <a:pt x="5916" y="10959"/>
                      <a:pt x="5916" y="11292"/>
                      <a:pt x="5916" y="11625"/>
                    </a:cubicBezTo>
                    <a:lnTo>
                      <a:pt x="5879" y="11920"/>
                    </a:lnTo>
                    <a:lnTo>
                      <a:pt x="5879" y="11994"/>
                    </a:lnTo>
                    <a:cubicBezTo>
                      <a:pt x="5879" y="11994"/>
                      <a:pt x="5879" y="12031"/>
                      <a:pt x="5879" y="12031"/>
                    </a:cubicBezTo>
                    <a:lnTo>
                      <a:pt x="5842" y="12179"/>
                    </a:lnTo>
                    <a:lnTo>
                      <a:pt x="5768" y="12697"/>
                    </a:lnTo>
                    <a:cubicBezTo>
                      <a:pt x="5694" y="13066"/>
                      <a:pt x="5657" y="13399"/>
                      <a:pt x="5546" y="13769"/>
                    </a:cubicBezTo>
                    <a:lnTo>
                      <a:pt x="5287" y="14841"/>
                    </a:lnTo>
                    <a:lnTo>
                      <a:pt x="5029" y="15950"/>
                    </a:lnTo>
                    <a:cubicBezTo>
                      <a:pt x="4918" y="16283"/>
                      <a:pt x="4881" y="16653"/>
                      <a:pt x="4844" y="17022"/>
                    </a:cubicBezTo>
                    <a:lnTo>
                      <a:pt x="4733" y="17577"/>
                    </a:lnTo>
                    <a:lnTo>
                      <a:pt x="4733" y="17725"/>
                    </a:lnTo>
                    <a:cubicBezTo>
                      <a:pt x="4733" y="17725"/>
                      <a:pt x="4696" y="17762"/>
                      <a:pt x="4696" y="17799"/>
                    </a:cubicBezTo>
                    <a:lnTo>
                      <a:pt x="4696" y="17873"/>
                    </a:lnTo>
                    <a:lnTo>
                      <a:pt x="4696" y="18131"/>
                    </a:lnTo>
                    <a:cubicBezTo>
                      <a:pt x="4659" y="18538"/>
                      <a:pt x="4696" y="18908"/>
                      <a:pt x="4733" y="19278"/>
                    </a:cubicBezTo>
                    <a:cubicBezTo>
                      <a:pt x="4807" y="20017"/>
                      <a:pt x="5029" y="20756"/>
                      <a:pt x="5398" y="21422"/>
                    </a:cubicBezTo>
                    <a:cubicBezTo>
                      <a:pt x="5583" y="21755"/>
                      <a:pt x="5805" y="22050"/>
                      <a:pt x="6064" y="22309"/>
                    </a:cubicBezTo>
                    <a:cubicBezTo>
                      <a:pt x="6323" y="22568"/>
                      <a:pt x="6655" y="22790"/>
                      <a:pt x="6988" y="22938"/>
                    </a:cubicBezTo>
                    <a:cubicBezTo>
                      <a:pt x="6655" y="22753"/>
                      <a:pt x="6360" y="22531"/>
                      <a:pt x="6138" y="22272"/>
                    </a:cubicBezTo>
                    <a:cubicBezTo>
                      <a:pt x="5879" y="21976"/>
                      <a:pt x="5694" y="21681"/>
                      <a:pt x="5509" y="21348"/>
                    </a:cubicBezTo>
                    <a:cubicBezTo>
                      <a:pt x="5213" y="20682"/>
                      <a:pt x="5066" y="19980"/>
                      <a:pt x="4992" y="19241"/>
                    </a:cubicBezTo>
                    <a:cubicBezTo>
                      <a:pt x="4992" y="18908"/>
                      <a:pt x="4992" y="18538"/>
                      <a:pt x="5029" y="18168"/>
                    </a:cubicBezTo>
                    <a:lnTo>
                      <a:pt x="5066" y="17910"/>
                    </a:lnTo>
                    <a:lnTo>
                      <a:pt x="5066" y="17836"/>
                    </a:lnTo>
                    <a:cubicBezTo>
                      <a:pt x="5066" y="17836"/>
                      <a:pt x="5103" y="17799"/>
                      <a:pt x="5103" y="17799"/>
                    </a:cubicBezTo>
                    <a:lnTo>
                      <a:pt x="5140" y="17651"/>
                    </a:lnTo>
                    <a:lnTo>
                      <a:pt x="5250" y="17096"/>
                    </a:lnTo>
                    <a:cubicBezTo>
                      <a:pt x="5324" y="16763"/>
                      <a:pt x="5398" y="16394"/>
                      <a:pt x="5509" y="16024"/>
                    </a:cubicBezTo>
                    <a:lnTo>
                      <a:pt x="5842" y="14989"/>
                    </a:lnTo>
                    <a:lnTo>
                      <a:pt x="6175" y="13917"/>
                    </a:lnTo>
                    <a:cubicBezTo>
                      <a:pt x="6286" y="13584"/>
                      <a:pt x="6360" y="13214"/>
                      <a:pt x="6470" y="12845"/>
                    </a:cubicBezTo>
                    <a:lnTo>
                      <a:pt x="6581" y="12290"/>
                    </a:lnTo>
                    <a:lnTo>
                      <a:pt x="6618" y="12142"/>
                    </a:lnTo>
                    <a:cubicBezTo>
                      <a:pt x="6618" y="12105"/>
                      <a:pt x="6655" y="12105"/>
                      <a:pt x="6655" y="12068"/>
                    </a:cubicBezTo>
                    <a:lnTo>
                      <a:pt x="6655" y="11994"/>
                    </a:lnTo>
                    <a:lnTo>
                      <a:pt x="6692" y="11735"/>
                    </a:lnTo>
                    <a:cubicBezTo>
                      <a:pt x="6729" y="11329"/>
                      <a:pt x="6766" y="10922"/>
                      <a:pt x="6729" y="10552"/>
                    </a:cubicBezTo>
                    <a:cubicBezTo>
                      <a:pt x="6692" y="9739"/>
                      <a:pt x="6544" y="8963"/>
                      <a:pt x="6212" y="8223"/>
                    </a:cubicBezTo>
                    <a:cubicBezTo>
                      <a:pt x="6027" y="7854"/>
                      <a:pt x="5805" y="7484"/>
                      <a:pt x="5509" y="7151"/>
                    </a:cubicBezTo>
                    <a:cubicBezTo>
                      <a:pt x="5316" y="6930"/>
                      <a:pt x="5060" y="6708"/>
                      <a:pt x="4788" y="6518"/>
                    </a:cubicBezTo>
                    <a:lnTo>
                      <a:pt x="4788" y="6518"/>
                    </a:lnTo>
                    <a:cubicBezTo>
                      <a:pt x="4966" y="6386"/>
                      <a:pt x="5127" y="6240"/>
                      <a:pt x="5287" y="6079"/>
                    </a:cubicBezTo>
                    <a:cubicBezTo>
                      <a:pt x="5435" y="5931"/>
                      <a:pt x="5509" y="5783"/>
                      <a:pt x="5620" y="5635"/>
                    </a:cubicBezTo>
                    <a:cubicBezTo>
                      <a:pt x="5768" y="5524"/>
                      <a:pt x="5842" y="5340"/>
                      <a:pt x="5916" y="5192"/>
                    </a:cubicBezTo>
                    <a:cubicBezTo>
                      <a:pt x="6101" y="4859"/>
                      <a:pt x="6175" y="4489"/>
                      <a:pt x="6286" y="4120"/>
                    </a:cubicBezTo>
                    <a:cubicBezTo>
                      <a:pt x="6323" y="3972"/>
                      <a:pt x="6323" y="3750"/>
                      <a:pt x="6323" y="3565"/>
                    </a:cubicBezTo>
                    <a:cubicBezTo>
                      <a:pt x="6360" y="3491"/>
                      <a:pt x="6360" y="3380"/>
                      <a:pt x="6360" y="3306"/>
                    </a:cubicBezTo>
                    <a:lnTo>
                      <a:pt x="6323" y="3010"/>
                    </a:lnTo>
                    <a:lnTo>
                      <a:pt x="6286" y="2752"/>
                    </a:lnTo>
                    <a:lnTo>
                      <a:pt x="6249" y="2604"/>
                    </a:lnTo>
                    <a:lnTo>
                      <a:pt x="6249" y="2567"/>
                    </a:lnTo>
                    <a:cubicBezTo>
                      <a:pt x="6255" y="2579"/>
                      <a:pt x="6258" y="2584"/>
                      <a:pt x="6259" y="2584"/>
                    </a:cubicBezTo>
                    <a:cubicBezTo>
                      <a:pt x="6263" y="2584"/>
                      <a:pt x="6228" y="2488"/>
                      <a:pt x="6241" y="2488"/>
                    </a:cubicBezTo>
                    <a:cubicBezTo>
                      <a:pt x="6243" y="2488"/>
                      <a:pt x="6245" y="2489"/>
                      <a:pt x="6249" y="2493"/>
                    </a:cubicBezTo>
                    <a:lnTo>
                      <a:pt x="6212" y="2456"/>
                    </a:lnTo>
                    <a:lnTo>
                      <a:pt x="6212" y="2419"/>
                    </a:lnTo>
                    <a:cubicBezTo>
                      <a:pt x="6175" y="2271"/>
                      <a:pt x="6101" y="2123"/>
                      <a:pt x="6064" y="1975"/>
                    </a:cubicBezTo>
                    <a:cubicBezTo>
                      <a:pt x="5953" y="1790"/>
                      <a:pt x="5842" y="1569"/>
                      <a:pt x="5731" y="1384"/>
                    </a:cubicBezTo>
                    <a:cubicBezTo>
                      <a:pt x="5620" y="1236"/>
                      <a:pt x="5472" y="1088"/>
                      <a:pt x="5324" y="940"/>
                    </a:cubicBezTo>
                    <a:cubicBezTo>
                      <a:pt x="5177" y="792"/>
                      <a:pt x="5029" y="681"/>
                      <a:pt x="4881" y="570"/>
                    </a:cubicBezTo>
                    <a:cubicBezTo>
                      <a:pt x="4696" y="459"/>
                      <a:pt x="4511" y="385"/>
                      <a:pt x="4326" y="275"/>
                    </a:cubicBezTo>
                    <a:cubicBezTo>
                      <a:pt x="3956" y="127"/>
                      <a:pt x="3587" y="16"/>
                      <a:pt x="3180" y="16"/>
                    </a:cubicBezTo>
                    <a:cubicBezTo>
                      <a:pt x="3115" y="5"/>
                      <a:pt x="3053" y="0"/>
                      <a:pt x="29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8" name="Google Shape;438;p14"/>
            <p:cNvGrpSpPr/>
            <p:nvPr/>
          </p:nvGrpSpPr>
          <p:grpSpPr>
            <a:xfrm rot="10800000" flipH="1">
              <a:off x="7783750" y="3852500"/>
              <a:ext cx="903050" cy="913200"/>
              <a:chOff x="7783750" y="377800"/>
              <a:chExt cx="903050" cy="913200"/>
            </a:xfrm>
          </p:grpSpPr>
          <p:sp>
            <p:nvSpPr>
              <p:cNvPr id="439" name="Google Shape;439;p14"/>
              <p:cNvSpPr/>
              <p:nvPr/>
            </p:nvSpPr>
            <p:spPr>
              <a:xfrm>
                <a:off x="8438150" y="408300"/>
                <a:ext cx="215375" cy="214450"/>
              </a:xfrm>
              <a:custGeom>
                <a:avLst/>
                <a:gdLst/>
                <a:ahLst/>
                <a:cxnLst/>
                <a:rect l="l" t="t" r="r" b="b"/>
                <a:pathLst>
                  <a:path w="8615" h="8578" extrusionOk="0">
                    <a:moveTo>
                      <a:pt x="850" y="1"/>
                    </a:moveTo>
                    <a:cubicBezTo>
                      <a:pt x="3253" y="3476"/>
                      <a:pt x="1146" y="7025"/>
                      <a:pt x="0" y="8467"/>
                    </a:cubicBezTo>
                    <a:lnTo>
                      <a:pt x="111" y="8578"/>
                    </a:lnTo>
                    <a:cubicBezTo>
                      <a:pt x="1099" y="7837"/>
                      <a:pt x="2995" y="6650"/>
                      <a:pt x="5193" y="6650"/>
                    </a:cubicBezTo>
                    <a:cubicBezTo>
                      <a:pt x="6284" y="6650"/>
                      <a:pt x="7449" y="6942"/>
                      <a:pt x="8614" y="7727"/>
                    </a:cubicBezTo>
                    <a:cubicBezTo>
                      <a:pt x="8614" y="7727"/>
                      <a:pt x="7704" y="5081"/>
                      <a:pt x="5133" y="5081"/>
                    </a:cubicBezTo>
                    <a:cubicBezTo>
                      <a:pt x="4774" y="5081"/>
                      <a:pt x="4382" y="5133"/>
                      <a:pt x="3956" y="5250"/>
                    </a:cubicBezTo>
                    <a:cubicBezTo>
                      <a:pt x="3956" y="5250"/>
                      <a:pt x="7579" y="4215"/>
                      <a:pt x="7616" y="999"/>
                    </a:cubicBezTo>
                    <a:lnTo>
                      <a:pt x="7616" y="999"/>
                    </a:lnTo>
                    <a:cubicBezTo>
                      <a:pt x="4400" y="1036"/>
                      <a:pt x="3364" y="4622"/>
                      <a:pt x="3364" y="4622"/>
                    </a:cubicBezTo>
                    <a:cubicBezTo>
                      <a:pt x="4326" y="1147"/>
                      <a:pt x="851" y="1"/>
                      <a:pt x="8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14"/>
              <p:cNvSpPr/>
              <p:nvPr/>
            </p:nvSpPr>
            <p:spPr>
              <a:xfrm>
                <a:off x="8461250" y="586175"/>
                <a:ext cx="225550" cy="103650"/>
              </a:xfrm>
              <a:custGeom>
                <a:avLst/>
                <a:gdLst/>
                <a:ahLst/>
                <a:cxnLst/>
                <a:rect l="l" t="t" r="r" b="b"/>
                <a:pathLst>
                  <a:path w="9022" h="4146" extrusionOk="0">
                    <a:moveTo>
                      <a:pt x="1820" y="1"/>
                    </a:moveTo>
                    <a:cubicBezTo>
                      <a:pt x="747" y="1"/>
                      <a:pt x="0" y="169"/>
                      <a:pt x="0" y="169"/>
                    </a:cubicBezTo>
                    <a:cubicBezTo>
                      <a:pt x="0" y="169"/>
                      <a:pt x="1405" y="2461"/>
                      <a:pt x="3882" y="3533"/>
                    </a:cubicBezTo>
                    <a:cubicBezTo>
                      <a:pt x="5055" y="4016"/>
                      <a:pt x="6253" y="4145"/>
                      <a:pt x="7196" y="4145"/>
                    </a:cubicBezTo>
                    <a:cubicBezTo>
                      <a:pt x="8275" y="4145"/>
                      <a:pt x="9021" y="3977"/>
                      <a:pt x="9021" y="3977"/>
                    </a:cubicBezTo>
                    <a:cubicBezTo>
                      <a:pt x="9021" y="3977"/>
                      <a:pt x="7616" y="1685"/>
                      <a:pt x="5102" y="612"/>
                    </a:cubicBezTo>
                    <a:cubicBezTo>
                      <a:pt x="3946" y="129"/>
                      <a:pt x="2758" y="1"/>
                      <a:pt x="18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14"/>
              <p:cNvSpPr/>
              <p:nvPr/>
            </p:nvSpPr>
            <p:spPr>
              <a:xfrm>
                <a:off x="8355875" y="377800"/>
                <a:ext cx="125725" cy="225550"/>
              </a:xfrm>
              <a:custGeom>
                <a:avLst/>
                <a:gdLst/>
                <a:ahLst/>
                <a:cxnLst/>
                <a:rect l="l" t="t" r="r" b="b"/>
                <a:pathLst>
                  <a:path w="5029" h="9022" extrusionOk="0">
                    <a:moveTo>
                      <a:pt x="555" y="1"/>
                    </a:moveTo>
                    <a:cubicBezTo>
                      <a:pt x="555" y="1"/>
                      <a:pt x="1" y="2663"/>
                      <a:pt x="1073" y="5139"/>
                    </a:cubicBezTo>
                    <a:cubicBezTo>
                      <a:pt x="2145" y="7617"/>
                      <a:pt x="4437" y="9021"/>
                      <a:pt x="4437" y="9021"/>
                    </a:cubicBezTo>
                    <a:cubicBezTo>
                      <a:pt x="4437" y="9021"/>
                      <a:pt x="5029" y="6396"/>
                      <a:pt x="3957" y="3882"/>
                    </a:cubicBezTo>
                    <a:cubicBezTo>
                      <a:pt x="2884" y="1406"/>
                      <a:pt x="555" y="1"/>
                      <a:pt x="5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14"/>
              <p:cNvSpPr/>
              <p:nvPr/>
            </p:nvSpPr>
            <p:spPr>
              <a:xfrm>
                <a:off x="7783750" y="426800"/>
                <a:ext cx="565675" cy="170075"/>
              </a:xfrm>
              <a:custGeom>
                <a:avLst/>
                <a:gdLst/>
                <a:ahLst/>
                <a:cxnLst/>
                <a:rect l="l" t="t" r="r" b="b"/>
                <a:pathLst>
                  <a:path w="22627" h="6803" extrusionOk="0">
                    <a:moveTo>
                      <a:pt x="20827" y="4095"/>
                    </a:moveTo>
                    <a:lnTo>
                      <a:pt x="20815" y="4141"/>
                    </a:lnTo>
                    <a:cubicBezTo>
                      <a:pt x="20809" y="4153"/>
                      <a:pt x="20806" y="4158"/>
                      <a:pt x="20805" y="4158"/>
                    </a:cubicBezTo>
                    <a:cubicBezTo>
                      <a:pt x="20803" y="4158"/>
                      <a:pt x="20815" y="4127"/>
                      <a:pt x="20827" y="4095"/>
                    </a:cubicBezTo>
                    <a:close/>
                    <a:moveTo>
                      <a:pt x="19468" y="4832"/>
                    </a:moveTo>
                    <a:cubicBezTo>
                      <a:pt x="19472" y="4832"/>
                      <a:pt x="19489" y="4838"/>
                      <a:pt x="19507" y="4843"/>
                    </a:cubicBezTo>
                    <a:lnTo>
                      <a:pt x="19484" y="4843"/>
                    </a:lnTo>
                    <a:cubicBezTo>
                      <a:pt x="19469" y="4835"/>
                      <a:pt x="19465" y="4832"/>
                      <a:pt x="19468" y="4832"/>
                    </a:cubicBezTo>
                    <a:close/>
                    <a:moveTo>
                      <a:pt x="1" y="0"/>
                    </a:moveTo>
                    <a:cubicBezTo>
                      <a:pt x="186" y="333"/>
                      <a:pt x="371" y="629"/>
                      <a:pt x="629" y="924"/>
                    </a:cubicBezTo>
                    <a:cubicBezTo>
                      <a:pt x="888" y="1183"/>
                      <a:pt x="1221" y="1405"/>
                      <a:pt x="1517" y="1590"/>
                    </a:cubicBezTo>
                    <a:cubicBezTo>
                      <a:pt x="2182" y="1959"/>
                      <a:pt x="2921" y="2144"/>
                      <a:pt x="3661" y="2255"/>
                    </a:cubicBezTo>
                    <a:cubicBezTo>
                      <a:pt x="4068" y="2292"/>
                      <a:pt x="4437" y="2292"/>
                      <a:pt x="4807" y="2292"/>
                    </a:cubicBezTo>
                    <a:lnTo>
                      <a:pt x="5103" y="2292"/>
                    </a:lnTo>
                    <a:lnTo>
                      <a:pt x="5177" y="2255"/>
                    </a:lnTo>
                    <a:lnTo>
                      <a:pt x="5251" y="2255"/>
                    </a:lnTo>
                    <a:lnTo>
                      <a:pt x="5399" y="2218"/>
                    </a:lnTo>
                    <a:lnTo>
                      <a:pt x="5916" y="2144"/>
                    </a:lnTo>
                    <a:cubicBezTo>
                      <a:pt x="6286" y="2070"/>
                      <a:pt x="6656" y="2033"/>
                      <a:pt x="7025" y="1959"/>
                    </a:cubicBezTo>
                    <a:lnTo>
                      <a:pt x="8134" y="1664"/>
                    </a:lnTo>
                    <a:lnTo>
                      <a:pt x="9170" y="1405"/>
                    </a:lnTo>
                    <a:cubicBezTo>
                      <a:pt x="9539" y="1331"/>
                      <a:pt x="9909" y="1257"/>
                      <a:pt x="10242" y="1220"/>
                    </a:cubicBezTo>
                    <a:lnTo>
                      <a:pt x="10796" y="1109"/>
                    </a:lnTo>
                    <a:lnTo>
                      <a:pt x="10981" y="1109"/>
                    </a:lnTo>
                    <a:lnTo>
                      <a:pt x="11055" y="1072"/>
                    </a:lnTo>
                    <a:lnTo>
                      <a:pt x="11314" y="1072"/>
                    </a:lnTo>
                    <a:cubicBezTo>
                      <a:pt x="11647" y="1072"/>
                      <a:pt x="12016" y="1072"/>
                      <a:pt x="12349" y="1109"/>
                    </a:cubicBezTo>
                    <a:cubicBezTo>
                      <a:pt x="13051" y="1183"/>
                      <a:pt x="13717" y="1368"/>
                      <a:pt x="14308" y="1664"/>
                    </a:cubicBezTo>
                    <a:cubicBezTo>
                      <a:pt x="14567" y="1849"/>
                      <a:pt x="14826" y="2033"/>
                      <a:pt x="15048" y="2255"/>
                    </a:cubicBezTo>
                    <a:cubicBezTo>
                      <a:pt x="15228" y="2435"/>
                      <a:pt x="15384" y="2640"/>
                      <a:pt x="15515" y="2849"/>
                    </a:cubicBezTo>
                    <a:lnTo>
                      <a:pt x="15515" y="2849"/>
                    </a:lnTo>
                    <a:lnTo>
                      <a:pt x="15455" y="3512"/>
                    </a:lnTo>
                    <a:cubicBezTo>
                      <a:pt x="15455" y="3734"/>
                      <a:pt x="15565" y="3993"/>
                      <a:pt x="15787" y="4104"/>
                    </a:cubicBezTo>
                    <a:cubicBezTo>
                      <a:pt x="15868" y="4144"/>
                      <a:pt x="15952" y="4162"/>
                      <a:pt x="16034" y="4162"/>
                    </a:cubicBezTo>
                    <a:cubicBezTo>
                      <a:pt x="16251" y="4162"/>
                      <a:pt x="16456" y="4033"/>
                      <a:pt x="16564" y="3845"/>
                    </a:cubicBezTo>
                    <a:lnTo>
                      <a:pt x="16638" y="3697"/>
                    </a:lnTo>
                    <a:cubicBezTo>
                      <a:pt x="16749" y="3475"/>
                      <a:pt x="16785" y="3216"/>
                      <a:pt x="16970" y="3032"/>
                    </a:cubicBezTo>
                    <a:cubicBezTo>
                      <a:pt x="17081" y="2847"/>
                      <a:pt x="17266" y="2662"/>
                      <a:pt x="17414" y="2514"/>
                    </a:cubicBezTo>
                    <a:cubicBezTo>
                      <a:pt x="17525" y="2440"/>
                      <a:pt x="17636" y="2366"/>
                      <a:pt x="17710" y="2292"/>
                    </a:cubicBezTo>
                    <a:cubicBezTo>
                      <a:pt x="17821" y="2218"/>
                      <a:pt x="17932" y="2181"/>
                      <a:pt x="18042" y="2144"/>
                    </a:cubicBezTo>
                    <a:cubicBezTo>
                      <a:pt x="18264" y="2033"/>
                      <a:pt x="18486" y="1996"/>
                      <a:pt x="18708" y="1959"/>
                    </a:cubicBezTo>
                    <a:cubicBezTo>
                      <a:pt x="18745" y="1947"/>
                      <a:pt x="18782" y="1943"/>
                      <a:pt x="18819" y="1943"/>
                    </a:cubicBezTo>
                    <a:cubicBezTo>
                      <a:pt x="18893" y="1943"/>
                      <a:pt x="18967" y="1959"/>
                      <a:pt x="19041" y="1959"/>
                    </a:cubicBezTo>
                    <a:cubicBezTo>
                      <a:pt x="19090" y="1959"/>
                      <a:pt x="19139" y="1943"/>
                      <a:pt x="19178" y="1943"/>
                    </a:cubicBezTo>
                    <a:cubicBezTo>
                      <a:pt x="19197" y="1943"/>
                      <a:pt x="19213" y="1947"/>
                      <a:pt x="19226" y="1959"/>
                    </a:cubicBezTo>
                    <a:lnTo>
                      <a:pt x="19410" y="1996"/>
                    </a:lnTo>
                    <a:lnTo>
                      <a:pt x="19558" y="2033"/>
                    </a:lnTo>
                    <a:lnTo>
                      <a:pt x="19669" y="2033"/>
                    </a:lnTo>
                    <a:cubicBezTo>
                      <a:pt x="19817" y="2107"/>
                      <a:pt x="19965" y="2144"/>
                      <a:pt x="20076" y="2218"/>
                    </a:cubicBezTo>
                    <a:cubicBezTo>
                      <a:pt x="20150" y="2255"/>
                      <a:pt x="20224" y="2329"/>
                      <a:pt x="20261" y="2366"/>
                    </a:cubicBezTo>
                    <a:lnTo>
                      <a:pt x="20483" y="2588"/>
                    </a:lnTo>
                    <a:cubicBezTo>
                      <a:pt x="20557" y="2662"/>
                      <a:pt x="20593" y="2736"/>
                      <a:pt x="20667" y="2810"/>
                    </a:cubicBezTo>
                    <a:cubicBezTo>
                      <a:pt x="20704" y="2921"/>
                      <a:pt x="20741" y="3032"/>
                      <a:pt x="20778" y="3106"/>
                    </a:cubicBezTo>
                    <a:cubicBezTo>
                      <a:pt x="20852" y="3290"/>
                      <a:pt x="20889" y="3475"/>
                      <a:pt x="20889" y="3697"/>
                    </a:cubicBezTo>
                    <a:cubicBezTo>
                      <a:pt x="20889" y="3771"/>
                      <a:pt x="20852" y="3882"/>
                      <a:pt x="20852" y="3993"/>
                    </a:cubicBezTo>
                    <a:lnTo>
                      <a:pt x="20840" y="4042"/>
                    </a:lnTo>
                    <a:lnTo>
                      <a:pt x="20815" y="4067"/>
                    </a:lnTo>
                    <a:lnTo>
                      <a:pt x="20815" y="4104"/>
                    </a:lnTo>
                    <a:lnTo>
                      <a:pt x="20778" y="4141"/>
                    </a:lnTo>
                    <a:lnTo>
                      <a:pt x="20741" y="4252"/>
                    </a:lnTo>
                    <a:lnTo>
                      <a:pt x="20704" y="4363"/>
                    </a:lnTo>
                    <a:cubicBezTo>
                      <a:pt x="20704" y="4400"/>
                      <a:pt x="20667" y="4436"/>
                      <a:pt x="20667" y="4436"/>
                    </a:cubicBezTo>
                    <a:cubicBezTo>
                      <a:pt x="20630" y="4436"/>
                      <a:pt x="20630" y="4473"/>
                      <a:pt x="20630" y="4473"/>
                    </a:cubicBezTo>
                    <a:cubicBezTo>
                      <a:pt x="20593" y="4510"/>
                      <a:pt x="20520" y="4584"/>
                      <a:pt x="20483" y="4621"/>
                    </a:cubicBezTo>
                    <a:cubicBezTo>
                      <a:pt x="20409" y="4695"/>
                      <a:pt x="20335" y="4732"/>
                      <a:pt x="20261" y="4769"/>
                    </a:cubicBezTo>
                    <a:cubicBezTo>
                      <a:pt x="20187" y="4769"/>
                      <a:pt x="20113" y="4843"/>
                      <a:pt x="20039" y="4843"/>
                    </a:cubicBezTo>
                    <a:cubicBezTo>
                      <a:pt x="19965" y="4843"/>
                      <a:pt x="19891" y="4880"/>
                      <a:pt x="19817" y="4880"/>
                    </a:cubicBezTo>
                    <a:lnTo>
                      <a:pt x="19706" y="4880"/>
                    </a:lnTo>
                    <a:cubicBezTo>
                      <a:pt x="19669" y="4880"/>
                      <a:pt x="19632" y="4843"/>
                      <a:pt x="19595" y="4843"/>
                    </a:cubicBezTo>
                    <a:lnTo>
                      <a:pt x="19558" y="4843"/>
                    </a:lnTo>
                    <a:lnTo>
                      <a:pt x="19336" y="4769"/>
                    </a:lnTo>
                    <a:cubicBezTo>
                      <a:pt x="19226" y="4732"/>
                      <a:pt x="19299" y="4732"/>
                      <a:pt x="19263" y="4695"/>
                    </a:cubicBezTo>
                    <a:cubicBezTo>
                      <a:pt x="19189" y="4621"/>
                      <a:pt x="19152" y="4510"/>
                      <a:pt x="19115" y="4400"/>
                    </a:cubicBezTo>
                    <a:cubicBezTo>
                      <a:pt x="19078" y="4289"/>
                      <a:pt x="19115" y="4215"/>
                      <a:pt x="19115" y="4104"/>
                    </a:cubicBezTo>
                    <a:lnTo>
                      <a:pt x="19152" y="3956"/>
                    </a:lnTo>
                    <a:cubicBezTo>
                      <a:pt x="19226" y="3401"/>
                      <a:pt x="18856" y="2847"/>
                      <a:pt x="18301" y="2736"/>
                    </a:cubicBezTo>
                    <a:cubicBezTo>
                      <a:pt x="18230" y="2723"/>
                      <a:pt x="18160" y="2716"/>
                      <a:pt x="18091" y="2716"/>
                    </a:cubicBezTo>
                    <a:cubicBezTo>
                      <a:pt x="17583" y="2716"/>
                      <a:pt x="17142" y="3061"/>
                      <a:pt x="17044" y="3549"/>
                    </a:cubicBezTo>
                    <a:cubicBezTo>
                      <a:pt x="16933" y="4067"/>
                      <a:pt x="16933" y="4584"/>
                      <a:pt x="17118" y="5065"/>
                    </a:cubicBezTo>
                    <a:cubicBezTo>
                      <a:pt x="17303" y="5509"/>
                      <a:pt x="17562" y="5952"/>
                      <a:pt x="17969" y="6248"/>
                    </a:cubicBezTo>
                    <a:cubicBezTo>
                      <a:pt x="18042" y="6322"/>
                      <a:pt x="18190" y="6396"/>
                      <a:pt x="18301" y="6470"/>
                    </a:cubicBezTo>
                    <a:cubicBezTo>
                      <a:pt x="18449" y="6544"/>
                      <a:pt x="18597" y="6618"/>
                      <a:pt x="18634" y="6618"/>
                    </a:cubicBezTo>
                    <a:lnTo>
                      <a:pt x="18856" y="6692"/>
                    </a:lnTo>
                    <a:lnTo>
                      <a:pt x="19004" y="6729"/>
                    </a:lnTo>
                    <a:lnTo>
                      <a:pt x="19041" y="6766"/>
                    </a:lnTo>
                    <a:lnTo>
                      <a:pt x="19115" y="6766"/>
                    </a:lnTo>
                    <a:lnTo>
                      <a:pt x="19263" y="6803"/>
                    </a:lnTo>
                    <a:lnTo>
                      <a:pt x="19965" y="6803"/>
                    </a:lnTo>
                    <a:cubicBezTo>
                      <a:pt x="20187" y="6803"/>
                      <a:pt x="20409" y="6729"/>
                      <a:pt x="20593" y="6655"/>
                    </a:cubicBezTo>
                    <a:cubicBezTo>
                      <a:pt x="20815" y="6618"/>
                      <a:pt x="21000" y="6470"/>
                      <a:pt x="21222" y="6396"/>
                    </a:cubicBezTo>
                    <a:cubicBezTo>
                      <a:pt x="21407" y="6248"/>
                      <a:pt x="21592" y="6137"/>
                      <a:pt x="21740" y="5989"/>
                    </a:cubicBezTo>
                    <a:cubicBezTo>
                      <a:pt x="21887" y="5804"/>
                      <a:pt x="22035" y="5693"/>
                      <a:pt x="22146" y="5435"/>
                    </a:cubicBezTo>
                    <a:cubicBezTo>
                      <a:pt x="22220" y="5324"/>
                      <a:pt x="22294" y="5213"/>
                      <a:pt x="22331" y="5102"/>
                    </a:cubicBezTo>
                    <a:cubicBezTo>
                      <a:pt x="22368" y="5028"/>
                      <a:pt x="22368" y="5028"/>
                      <a:pt x="22405" y="4991"/>
                    </a:cubicBezTo>
                    <a:lnTo>
                      <a:pt x="22442" y="4880"/>
                    </a:lnTo>
                    <a:lnTo>
                      <a:pt x="22516" y="4547"/>
                    </a:lnTo>
                    <a:lnTo>
                      <a:pt x="22553" y="4252"/>
                    </a:lnTo>
                    <a:cubicBezTo>
                      <a:pt x="22590" y="4067"/>
                      <a:pt x="22627" y="3845"/>
                      <a:pt x="22590" y="3660"/>
                    </a:cubicBezTo>
                    <a:cubicBezTo>
                      <a:pt x="22590" y="3253"/>
                      <a:pt x="22479" y="2847"/>
                      <a:pt x="22331" y="2477"/>
                    </a:cubicBezTo>
                    <a:cubicBezTo>
                      <a:pt x="22257" y="2292"/>
                      <a:pt x="22183" y="2107"/>
                      <a:pt x="22035" y="1959"/>
                    </a:cubicBezTo>
                    <a:cubicBezTo>
                      <a:pt x="21924" y="1775"/>
                      <a:pt x="21814" y="1627"/>
                      <a:pt x="21666" y="1479"/>
                    </a:cubicBezTo>
                    <a:cubicBezTo>
                      <a:pt x="21518" y="1331"/>
                      <a:pt x="21370" y="1220"/>
                      <a:pt x="21222" y="1072"/>
                    </a:cubicBezTo>
                    <a:cubicBezTo>
                      <a:pt x="21037" y="961"/>
                      <a:pt x="20852" y="850"/>
                      <a:pt x="20630" y="776"/>
                    </a:cubicBezTo>
                    <a:cubicBezTo>
                      <a:pt x="20483" y="702"/>
                      <a:pt x="20335" y="665"/>
                      <a:pt x="20224" y="628"/>
                    </a:cubicBezTo>
                    <a:lnTo>
                      <a:pt x="20150" y="592"/>
                    </a:lnTo>
                    <a:cubicBezTo>
                      <a:pt x="20150" y="592"/>
                      <a:pt x="20002" y="555"/>
                      <a:pt x="20076" y="555"/>
                    </a:cubicBezTo>
                    <a:lnTo>
                      <a:pt x="19891" y="555"/>
                    </a:lnTo>
                    <a:lnTo>
                      <a:pt x="19595" y="518"/>
                    </a:lnTo>
                    <a:lnTo>
                      <a:pt x="19336" y="481"/>
                    </a:lnTo>
                    <a:lnTo>
                      <a:pt x="19041" y="481"/>
                    </a:lnTo>
                    <a:cubicBezTo>
                      <a:pt x="18856" y="481"/>
                      <a:pt x="18671" y="518"/>
                      <a:pt x="18486" y="518"/>
                    </a:cubicBezTo>
                    <a:cubicBezTo>
                      <a:pt x="18116" y="628"/>
                      <a:pt x="17747" y="702"/>
                      <a:pt x="17451" y="887"/>
                    </a:cubicBezTo>
                    <a:cubicBezTo>
                      <a:pt x="17266" y="998"/>
                      <a:pt x="17118" y="1072"/>
                      <a:pt x="16970" y="1183"/>
                    </a:cubicBezTo>
                    <a:cubicBezTo>
                      <a:pt x="16822" y="1294"/>
                      <a:pt x="16675" y="1405"/>
                      <a:pt x="16564" y="1516"/>
                    </a:cubicBezTo>
                    <a:cubicBezTo>
                      <a:pt x="16448" y="1648"/>
                      <a:pt x="16332" y="1773"/>
                      <a:pt x="16226" y="1901"/>
                    </a:cubicBezTo>
                    <a:lnTo>
                      <a:pt x="16226" y="1901"/>
                    </a:lnTo>
                    <a:cubicBezTo>
                      <a:pt x="16094" y="1739"/>
                      <a:pt x="15950" y="1586"/>
                      <a:pt x="15787" y="1442"/>
                    </a:cubicBezTo>
                    <a:cubicBezTo>
                      <a:pt x="15492" y="1183"/>
                      <a:pt x="15122" y="961"/>
                      <a:pt x="14752" y="776"/>
                    </a:cubicBezTo>
                    <a:cubicBezTo>
                      <a:pt x="14013" y="444"/>
                      <a:pt x="13199" y="259"/>
                      <a:pt x="12423" y="222"/>
                    </a:cubicBezTo>
                    <a:cubicBezTo>
                      <a:pt x="12016" y="222"/>
                      <a:pt x="11647" y="259"/>
                      <a:pt x="11240" y="296"/>
                    </a:cubicBezTo>
                    <a:lnTo>
                      <a:pt x="10944" y="333"/>
                    </a:lnTo>
                    <a:lnTo>
                      <a:pt x="10796" y="333"/>
                    </a:lnTo>
                    <a:lnTo>
                      <a:pt x="10685" y="370"/>
                    </a:lnTo>
                    <a:lnTo>
                      <a:pt x="10131" y="518"/>
                    </a:lnTo>
                    <a:cubicBezTo>
                      <a:pt x="9761" y="592"/>
                      <a:pt x="9391" y="665"/>
                      <a:pt x="9022" y="776"/>
                    </a:cubicBezTo>
                    <a:lnTo>
                      <a:pt x="7949" y="1109"/>
                    </a:lnTo>
                    <a:lnTo>
                      <a:pt x="6914" y="1442"/>
                    </a:lnTo>
                    <a:cubicBezTo>
                      <a:pt x="6582" y="1590"/>
                      <a:pt x="6212" y="1627"/>
                      <a:pt x="5842" y="1738"/>
                    </a:cubicBezTo>
                    <a:lnTo>
                      <a:pt x="5325" y="1849"/>
                    </a:lnTo>
                    <a:lnTo>
                      <a:pt x="5177" y="1885"/>
                    </a:lnTo>
                    <a:lnTo>
                      <a:pt x="5066" y="1885"/>
                    </a:lnTo>
                    <a:lnTo>
                      <a:pt x="4770" y="1922"/>
                    </a:lnTo>
                    <a:cubicBezTo>
                      <a:pt x="4535" y="1949"/>
                      <a:pt x="4281" y="1975"/>
                      <a:pt x="4022" y="1975"/>
                    </a:cubicBezTo>
                    <a:cubicBezTo>
                      <a:pt x="3914" y="1975"/>
                      <a:pt x="3806" y="1970"/>
                      <a:pt x="3698" y="1959"/>
                    </a:cubicBezTo>
                    <a:cubicBezTo>
                      <a:pt x="2995" y="1922"/>
                      <a:pt x="2256" y="1775"/>
                      <a:pt x="1591" y="1442"/>
                    </a:cubicBezTo>
                    <a:cubicBezTo>
                      <a:pt x="1258" y="1294"/>
                      <a:pt x="962" y="1109"/>
                      <a:pt x="703" y="850"/>
                    </a:cubicBezTo>
                    <a:cubicBezTo>
                      <a:pt x="408" y="592"/>
                      <a:pt x="186" y="333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14"/>
              <p:cNvSpPr/>
              <p:nvPr/>
            </p:nvSpPr>
            <p:spPr>
              <a:xfrm>
                <a:off x="8483425" y="717550"/>
                <a:ext cx="174725" cy="573450"/>
              </a:xfrm>
              <a:custGeom>
                <a:avLst/>
                <a:gdLst/>
                <a:ahLst/>
                <a:cxnLst/>
                <a:rect l="l" t="t" r="r" b="b"/>
                <a:pathLst>
                  <a:path w="6989" h="22938" extrusionOk="0">
                    <a:moveTo>
                      <a:pt x="1961" y="3043"/>
                    </a:moveTo>
                    <a:cubicBezTo>
                      <a:pt x="1961" y="3043"/>
                      <a:pt x="1960" y="3044"/>
                      <a:pt x="1960" y="3047"/>
                    </a:cubicBezTo>
                    <a:lnTo>
                      <a:pt x="1970" y="3057"/>
                    </a:lnTo>
                    <a:lnTo>
                      <a:pt x="1970" y="3057"/>
                    </a:lnTo>
                    <a:cubicBezTo>
                      <a:pt x="1966" y="3049"/>
                      <a:pt x="1963" y="3043"/>
                      <a:pt x="1961" y="3043"/>
                    </a:cubicBezTo>
                    <a:close/>
                    <a:moveTo>
                      <a:pt x="1970" y="3057"/>
                    </a:moveTo>
                    <a:lnTo>
                      <a:pt x="1970" y="3057"/>
                    </a:lnTo>
                    <a:cubicBezTo>
                      <a:pt x="1978" y="3075"/>
                      <a:pt x="1989" y="3106"/>
                      <a:pt x="1997" y="3131"/>
                    </a:cubicBezTo>
                    <a:lnTo>
                      <a:pt x="1997" y="3131"/>
                    </a:lnTo>
                    <a:lnTo>
                      <a:pt x="1997" y="3121"/>
                    </a:lnTo>
                    <a:lnTo>
                      <a:pt x="1997" y="3084"/>
                    </a:lnTo>
                    <a:lnTo>
                      <a:pt x="1970" y="3057"/>
                    </a:lnTo>
                    <a:close/>
                    <a:moveTo>
                      <a:pt x="1997" y="3131"/>
                    </a:moveTo>
                    <a:lnTo>
                      <a:pt x="1997" y="3146"/>
                    </a:lnTo>
                    <a:lnTo>
                      <a:pt x="2005" y="3160"/>
                    </a:lnTo>
                    <a:lnTo>
                      <a:pt x="2005" y="3160"/>
                    </a:lnTo>
                    <a:cubicBezTo>
                      <a:pt x="2003" y="3152"/>
                      <a:pt x="2001" y="3142"/>
                      <a:pt x="1997" y="3131"/>
                    </a:cubicBezTo>
                    <a:close/>
                    <a:moveTo>
                      <a:pt x="2993" y="0"/>
                    </a:moveTo>
                    <a:cubicBezTo>
                      <a:pt x="2847" y="0"/>
                      <a:pt x="2708" y="27"/>
                      <a:pt x="2552" y="53"/>
                    </a:cubicBezTo>
                    <a:lnTo>
                      <a:pt x="2256" y="90"/>
                    </a:lnTo>
                    <a:lnTo>
                      <a:pt x="1960" y="201"/>
                    </a:lnTo>
                    <a:lnTo>
                      <a:pt x="1849" y="238"/>
                    </a:lnTo>
                    <a:cubicBezTo>
                      <a:pt x="1812" y="238"/>
                      <a:pt x="1775" y="238"/>
                      <a:pt x="1701" y="275"/>
                    </a:cubicBezTo>
                    <a:cubicBezTo>
                      <a:pt x="1590" y="349"/>
                      <a:pt x="1479" y="385"/>
                      <a:pt x="1369" y="459"/>
                    </a:cubicBezTo>
                    <a:cubicBezTo>
                      <a:pt x="1147" y="607"/>
                      <a:pt x="999" y="755"/>
                      <a:pt x="851" y="903"/>
                    </a:cubicBezTo>
                    <a:cubicBezTo>
                      <a:pt x="666" y="1051"/>
                      <a:pt x="555" y="1236"/>
                      <a:pt x="444" y="1421"/>
                    </a:cubicBezTo>
                    <a:cubicBezTo>
                      <a:pt x="333" y="1606"/>
                      <a:pt x="222" y="1790"/>
                      <a:pt x="148" y="2012"/>
                    </a:cubicBezTo>
                    <a:cubicBezTo>
                      <a:pt x="112" y="2234"/>
                      <a:pt x="38" y="2456"/>
                      <a:pt x="1" y="2678"/>
                    </a:cubicBezTo>
                    <a:lnTo>
                      <a:pt x="1" y="3010"/>
                    </a:lnTo>
                    <a:cubicBezTo>
                      <a:pt x="1" y="3121"/>
                      <a:pt x="1" y="3232"/>
                      <a:pt x="38" y="3343"/>
                    </a:cubicBezTo>
                    <a:lnTo>
                      <a:pt x="38" y="3491"/>
                    </a:lnTo>
                    <a:lnTo>
                      <a:pt x="75" y="3602"/>
                    </a:lnTo>
                    <a:lnTo>
                      <a:pt x="75" y="3639"/>
                    </a:lnTo>
                    <a:lnTo>
                      <a:pt x="112" y="3750"/>
                    </a:lnTo>
                    <a:lnTo>
                      <a:pt x="185" y="3972"/>
                    </a:lnTo>
                    <a:cubicBezTo>
                      <a:pt x="185" y="4009"/>
                      <a:pt x="259" y="4193"/>
                      <a:pt x="333" y="4304"/>
                    </a:cubicBezTo>
                    <a:cubicBezTo>
                      <a:pt x="407" y="4415"/>
                      <a:pt x="481" y="4563"/>
                      <a:pt x="592" y="4637"/>
                    </a:cubicBezTo>
                    <a:cubicBezTo>
                      <a:pt x="888" y="5044"/>
                      <a:pt x="1295" y="5340"/>
                      <a:pt x="1775" y="5487"/>
                    </a:cubicBezTo>
                    <a:cubicBezTo>
                      <a:pt x="2046" y="5592"/>
                      <a:pt x="2329" y="5637"/>
                      <a:pt x="2610" y="5637"/>
                    </a:cubicBezTo>
                    <a:cubicBezTo>
                      <a:pt x="2827" y="5637"/>
                      <a:pt x="3044" y="5610"/>
                      <a:pt x="3254" y="5561"/>
                    </a:cubicBezTo>
                    <a:cubicBezTo>
                      <a:pt x="3809" y="5450"/>
                      <a:pt x="4178" y="4896"/>
                      <a:pt x="4104" y="4341"/>
                    </a:cubicBezTo>
                    <a:cubicBezTo>
                      <a:pt x="4007" y="3820"/>
                      <a:pt x="3565" y="3471"/>
                      <a:pt x="3057" y="3471"/>
                    </a:cubicBezTo>
                    <a:cubicBezTo>
                      <a:pt x="2988" y="3471"/>
                      <a:pt x="2918" y="3478"/>
                      <a:pt x="2847" y="3491"/>
                    </a:cubicBezTo>
                    <a:lnTo>
                      <a:pt x="2699" y="3491"/>
                    </a:lnTo>
                    <a:cubicBezTo>
                      <a:pt x="2647" y="3517"/>
                      <a:pt x="2576" y="3543"/>
                      <a:pt x="2500" y="3543"/>
                    </a:cubicBezTo>
                    <a:cubicBezTo>
                      <a:pt x="2469" y="3543"/>
                      <a:pt x="2436" y="3539"/>
                      <a:pt x="2404" y="3528"/>
                    </a:cubicBezTo>
                    <a:cubicBezTo>
                      <a:pt x="2330" y="3491"/>
                      <a:pt x="2219" y="3454"/>
                      <a:pt x="2145" y="3380"/>
                    </a:cubicBezTo>
                    <a:cubicBezTo>
                      <a:pt x="2108" y="3343"/>
                      <a:pt x="2108" y="3343"/>
                      <a:pt x="2108" y="3343"/>
                    </a:cubicBezTo>
                    <a:cubicBezTo>
                      <a:pt x="2108" y="3343"/>
                      <a:pt x="2102" y="3349"/>
                      <a:pt x="2095" y="3349"/>
                    </a:cubicBezTo>
                    <a:cubicBezTo>
                      <a:pt x="2084" y="3349"/>
                      <a:pt x="2071" y="3336"/>
                      <a:pt x="2071" y="3269"/>
                    </a:cubicBezTo>
                    <a:lnTo>
                      <a:pt x="2005" y="3160"/>
                    </a:lnTo>
                    <a:lnTo>
                      <a:pt x="2005" y="3160"/>
                    </a:lnTo>
                    <a:cubicBezTo>
                      <a:pt x="2007" y="3168"/>
                      <a:pt x="2008" y="3173"/>
                      <a:pt x="2007" y="3173"/>
                    </a:cubicBezTo>
                    <a:cubicBezTo>
                      <a:pt x="2005" y="3173"/>
                      <a:pt x="2002" y="3169"/>
                      <a:pt x="1997" y="3158"/>
                    </a:cubicBezTo>
                    <a:lnTo>
                      <a:pt x="1997" y="3146"/>
                    </a:lnTo>
                    <a:lnTo>
                      <a:pt x="1960" y="3084"/>
                    </a:lnTo>
                    <a:lnTo>
                      <a:pt x="1960" y="3047"/>
                    </a:lnTo>
                    <a:cubicBezTo>
                      <a:pt x="1960" y="3010"/>
                      <a:pt x="1960" y="2973"/>
                      <a:pt x="1960" y="2936"/>
                    </a:cubicBezTo>
                    <a:cubicBezTo>
                      <a:pt x="1960" y="2899"/>
                      <a:pt x="1960" y="2863"/>
                      <a:pt x="1960" y="2826"/>
                    </a:cubicBezTo>
                    <a:cubicBezTo>
                      <a:pt x="1923" y="2752"/>
                      <a:pt x="1960" y="2678"/>
                      <a:pt x="1960" y="2567"/>
                    </a:cubicBezTo>
                    <a:cubicBezTo>
                      <a:pt x="1997" y="2493"/>
                      <a:pt x="2034" y="2419"/>
                      <a:pt x="2034" y="2345"/>
                    </a:cubicBezTo>
                    <a:cubicBezTo>
                      <a:pt x="2108" y="2308"/>
                      <a:pt x="2145" y="2234"/>
                      <a:pt x="2182" y="2160"/>
                    </a:cubicBezTo>
                    <a:cubicBezTo>
                      <a:pt x="2256" y="2123"/>
                      <a:pt x="2293" y="2012"/>
                      <a:pt x="2330" y="2012"/>
                    </a:cubicBezTo>
                    <a:cubicBezTo>
                      <a:pt x="2367" y="1975"/>
                      <a:pt x="2367" y="1975"/>
                      <a:pt x="2404" y="1938"/>
                    </a:cubicBezTo>
                    <a:cubicBezTo>
                      <a:pt x="2404" y="1938"/>
                      <a:pt x="2441" y="1938"/>
                      <a:pt x="2478" y="1901"/>
                    </a:cubicBezTo>
                    <a:lnTo>
                      <a:pt x="2589" y="1864"/>
                    </a:lnTo>
                    <a:lnTo>
                      <a:pt x="2663" y="1827"/>
                    </a:lnTo>
                    <a:lnTo>
                      <a:pt x="2736" y="1790"/>
                    </a:lnTo>
                    <a:lnTo>
                      <a:pt x="2773" y="1790"/>
                    </a:lnTo>
                    <a:cubicBezTo>
                      <a:pt x="2810" y="1790"/>
                      <a:pt x="2626" y="1827"/>
                      <a:pt x="2699" y="1827"/>
                    </a:cubicBezTo>
                    <a:lnTo>
                      <a:pt x="2847" y="1790"/>
                    </a:lnTo>
                    <a:cubicBezTo>
                      <a:pt x="2921" y="1753"/>
                      <a:pt x="3032" y="1753"/>
                      <a:pt x="3143" y="1753"/>
                    </a:cubicBezTo>
                    <a:cubicBezTo>
                      <a:pt x="3328" y="1753"/>
                      <a:pt x="3513" y="1790"/>
                      <a:pt x="3698" y="1827"/>
                    </a:cubicBezTo>
                    <a:cubicBezTo>
                      <a:pt x="3809" y="1901"/>
                      <a:pt x="3920" y="1901"/>
                      <a:pt x="3993" y="1975"/>
                    </a:cubicBezTo>
                    <a:cubicBezTo>
                      <a:pt x="4067" y="2012"/>
                      <a:pt x="4178" y="2049"/>
                      <a:pt x="4252" y="2123"/>
                    </a:cubicBezTo>
                    <a:lnTo>
                      <a:pt x="4474" y="2345"/>
                    </a:lnTo>
                    <a:cubicBezTo>
                      <a:pt x="4511" y="2419"/>
                      <a:pt x="4548" y="2456"/>
                      <a:pt x="4622" y="2530"/>
                    </a:cubicBezTo>
                    <a:cubicBezTo>
                      <a:pt x="4659" y="2641"/>
                      <a:pt x="4733" y="2826"/>
                      <a:pt x="4770" y="2936"/>
                    </a:cubicBezTo>
                    <a:lnTo>
                      <a:pt x="4770" y="2973"/>
                    </a:lnTo>
                    <a:lnTo>
                      <a:pt x="4807" y="3047"/>
                    </a:lnTo>
                    <a:lnTo>
                      <a:pt x="4844" y="3232"/>
                    </a:lnTo>
                    <a:lnTo>
                      <a:pt x="4881" y="3380"/>
                    </a:lnTo>
                    <a:cubicBezTo>
                      <a:pt x="4881" y="3454"/>
                      <a:pt x="4881" y="3491"/>
                      <a:pt x="4881" y="3565"/>
                    </a:cubicBezTo>
                    <a:cubicBezTo>
                      <a:pt x="4881" y="3676"/>
                      <a:pt x="4881" y="3787"/>
                      <a:pt x="4881" y="3898"/>
                    </a:cubicBezTo>
                    <a:cubicBezTo>
                      <a:pt x="4807" y="4120"/>
                      <a:pt x="4770" y="4378"/>
                      <a:pt x="4659" y="4563"/>
                    </a:cubicBezTo>
                    <a:cubicBezTo>
                      <a:pt x="4622" y="4674"/>
                      <a:pt x="4585" y="4785"/>
                      <a:pt x="4511" y="4896"/>
                    </a:cubicBezTo>
                    <a:cubicBezTo>
                      <a:pt x="4437" y="5007"/>
                      <a:pt x="4400" y="5081"/>
                      <a:pt x="4326" y="5192"/>
                    </a:cubicBezTo>
                    <a:cubicBezTo>
                      <a:pt x="4141" y="5340"/>
                      <a:pt x="3993" y="5524"/>
                      <a:pt x="3772" y="5672"/>
                    </a:cubicBezTo>
                    <a:cubicBezTo>
                      <a:pt x="3587" y="5820"/>
                      <a:pt x="3328" y="5857"/>
                      <a:pt x="3106" y="5968"/>
                    </a:cubicBezTo>
                    <a:lnTo>
                      <a:pt x="2995" y="6042"/>
                    </a:lnTo>
                    <a:cubicBezTo>
                      <a:pt x="2847" y="6116"/>
                      <a:pt x="2736" y="6264"/>
                      <a:pt x="2699" y="6412"/>
                    </a:cubicBezTo>
                    <a:cubicBezTo>
                      <a:pt x="2589" y="6744"/>
                      <a:pt x="2773" y="7040"/>
                      <a:pt x="3106" y="7151"/>
                    </a:cubicBezTo>
                    <a:lnTo>
                      <a:pt x="4038" y="7393"/>
                    </a:lnTo>
                    <a:lnTo>
                      <a:pt x="4038" y="7393"/>
                    </a:lnTo>
                    <a:cubicBezTo>
                      <a:pt x="4282" y="7505"/>
                      <a:pt x="4524" y="7681"/>
                      <a:pt x="4733" y="7891"/>
                    </a:cubicBezTo>
                    <a:cubicBezTo>
                      <a:pt x="4955" y="8112"/>
                      <a:pt x="5140" y="8371"/>
                      <a:pt x="5287" y="8667"/>
                    </a:cubicBezTo>
                    <a:cubicBezTo>
                      <a:pt x="5620" y="9258"/>
                      <a:pt x="5805" y="9924"/>
                      <a:pt x="5879" y="10589"/>
                    </a:cubicBezTo>
                    <a:cubicBezTo>
                      <a:pt x="5916" y="10959"/>
                      <a:pt x="5916" y="11292"/>
                      <a:pt x="5916" y="11625"/>
                    </a:cubicBezTo>
                    <a:lnTo>
                      <a:pt x="5879" y="11920"/>
                    </a:lnTo>
                    <a:lnTo>
                      <a:pt x="5879" y="11994"/>
                    </a:lnTo>
                    <a:cubicBezTo>
                      <a:pt x="5879" y="11994"/>
                      <a:pt x="5879" y="12031"/>
                      <a:pt x="5879" y="12031"/>
                    </a:cubicBezTo>
                    <a:lnTo>
                      <a:pt x="5842" y="12179"/>
                    </a:lnTo>
                    <a:lnTo>
                      <a:pt x="5768" y="12697"/>
                    </a:lnTo>
                    <a:cubicBezTo>
                      <a:pt x="5694" y="13066"/>
                      <a:pt x="5657" y="13399"/>
                      <a:pt x="5546" y="13769"/>
                    </a:cubicBezTo>
                    <a:lnTo>
                      <a:pt x="5287" y="14841"/>
                    </a:lnTo>
                    <a:lnTo>
                      <a:pt x="5029" y="15950"/>
                    </a:lnTo>
                    <a:cubicBezTo>
                      <a:pt x="4918" y="16283"/>
                      <a:pt x="4881" y="16653"/>
                      <a:pt x="4844" y="17022"/>
                    </a:cubicBezTo>
                    <a:lnTo>
                      <a:pt x="4733" y="17577"/>
                    </a:lnTo>
                    <a:lnTo>
                      <a:pt x="4733" y="17725"/>
                    </a:lnTo>
                    <a:cubicBezTo>
                      <a:pt x="4733" y="17725"/>
                      <a:pt x="4696" y="17762"/>
                      <a:pt x="4696" y="17799"/>
                    </a:cubicBezTo>
                    <a:lnTo>
                      <a:pt x="4696" y="17873"/>
                    </a:lnTo>
                    <a:lnTo>
                      <a:pt x="4696" y="18131"/>
                    </a:lnTo>
                    <a:cubicBezTo>
                      <a:pt x="4659" y="18538"/>
                      <a:pt x="4696" y="18908"/>
                      <a:pt x="4733" y="19278"/>
                    </a:cubicBezTo>
                    <a:cubicBezTo>
                      <a:pt x="4807" y="20017"/>
                      <a:pt x="5029" y="20756"/>
                      <a:pt x="5398" y="21422"/>
                    </a:cubicBezTo>
                    <a:cubicBezTo>
                      <a:pt x="5583" y="21755"/>
                      <a:pt x="5805" y="22050"/>
                      <a:pt x="6064" y="22309"/>
                    </a:cubicBezTo>
                    <a:cubicBezTo>
                      <a:pt x="6323" y="22568"/>
                      <a:pt x="6655" y="22790"/>
                      <a:pt x="6988" y="22938"/>
                    </a:cubicBezTo>
                    <a:cubicBezTo>
                      <a:pt x="6655" y="22753"/>
                      <a:pt x="6360" y="22531"/>
                      <a:pt x="6138" y="22272"/>
                    </a:cubicBezTo>
                    <a:cubicBezTo>
                      <a:pt x="5879" y="21976"/>
                      <a:pt x="5694" y="21681"/>
                      <a:pt x="5509" y="21348"/>
                    </a:cubicBezTo>
                    <a:cubicBezTo>
                      <a:pt x="5213" y="20682"/>
                      <a:pt x="5066" y="19980"/>
                      <a:pt x="4992" y="19241"/>
                    </a:cubicBezTo>
                    <a:cubicBezTo>
                      <a:pt x="4992" y="18908"/>
                      <a:pt x="4992" y="18538"/>
                      <a:pt x="5029" y="18168"/>
                    </a:cubicBezTo>
                    <a:lnTo>
                      <a:pt x="5066" y="17910"/>
                    </a:lnTo>
                    <a:lnTo>
                      <a:pt x="5066" y="17836"/>
                    </a:lnTo>
                    <a:cubicBezTo>
                      <a:pt x="5066" y="17836"/>
                      <a:pt x="5103" y="17799"/>
                      <a:pt x="5103" y="17799"/>
                    </a:cubicBezTo>
                    <a:lnTo>
                      <a:pt x="5140" y="17651"/>
                    </a:lnTo>
                    <a:lnTo>
                      <a:pt x="5250" y="17096"/>
                    </a:lnTo>
                    <a:cubicBezTo>
                      <a:pt x="5324" y="16763"/>
                      <a:pt x="5398" y="16394"/>
                      <a:pt x="5509" y="16024"/>
                    </a:cubicBezTo>
                    <a:lnTo>
                      <a:pt x="5842" y="14989"/>
                    </a:lnTo>
                    <a:lnTo>
                      <a:pt x="6175" y="13917"/>
                    </a:lnTo>
                    <a:cubicBezTo>
                      <a:pt x="6286" y="13584"/>
                      <a:pt x="6360" y="13214"/>
                      <a:pt x="6470" y="12845"/>
                    </a:cubicBezTo>
                    <a:lnTo>
                      <a:pt x="6581" y="12290"/>
                    </a:lnTo>
                    <a:lnTo>
                      <a:pt x="6618" y="12142"/>
                    </a:lnTo>
                    <a:cubicBezTo>
                      <a:pt x="6618" y="12105"/>
                      <a:pt x="6655" y="12105"/>
                      <a:pt x="6655" y="12068"/>
                    </a:cubicBezTo>
                    <a:lnTo>
                      <a:pt x="6655" y="11994"/>
                    </a:lnTo>
                    <a:lnTo>
                      <a:pt x="6692" y="11735"/>
                    </a:lnTo>
                    <a:cubicBezTo>
                      <a:pt x="6729" y="11329"/>
                      <a:pt x="6766" y="10922"/>
                      <a:pt x="6729" y="10552"/>
                    </a:cubicBezTo>
                    <a:cubicBezTo>
                      <a:pt x="6692" y="9739"/>
                      <a:pt x="6544" y="8963"/>
                      <a:pt x="6212" y="8223"/>
                    </a:cubicBezTo>
                    <a:cubicBezTo>
                      <a:pt x="6027" y="7854"/>
                      <a:pt x="5805" y="7484"/>
                      <a:pt x="5509" y="7151"/>
                    </a:cubicBezTo>
                    <a:cubicBezTo>
                      <a:pt x="5316" y="6930"/>
                      <a:pt x="5060" y="6708"/>
                      <a:pt x="4788" y="6518"/>
                    </a:cubicBezTo>
                    <a:lnTo>
                      <a:pt x="4788" y="6518"/>
                    </a:lnTo>
                    <a:cubicBezTo>
                      <a:pt x="4966" y="6386"/>
                      <a:pt x="5127" y="6240"/>
                      <a:pt x="5287" y="6079"/>
                    </a:cubicBezTo>
                    <a:cubicBezTo>
                      <a:pt x="5435" y="5931"/>
                      <a:pt x="5509" y="5783"/>
                      <a:pt x="5620" y="5635"/>
                    </a:cubicBezTo>
                    <a:cubicBezTo>
                      <a:pt x="5768" y="5524"/>
                      <a:pt x="5842" y="5340"/>
                      <a:pt x="5916" y="5192"/>
                    </a:cubicBezTo>
                    <a:cubicBezTo>
                      <a:pt x="6101" y="4859"/>
                      <a:pt x="6175" y="4489"/>
                      <a:pt x="6286" y="4120"/>
                    </a:cubicBezTo>
                    <a:cubicBezTo>
                      <a:pt x="6323" y="3972"/>
                      <a:pt x="6323" y="3750"/>
                      <a:pt x="6323" y="3565"/>
                    </a:cubicBezTo>
                    <a:cubicBezTo>
                      <a:pt x="6360" y="3491"/>
                      <a:pt x="6360" y="3380"/>
                      <a:pt x="6360" y="3306"/>
                    </a:cubicBezTo>
                    <a:lnTo>
                      <a:pt x="6323" y="3010"/>
                    </a:lnTo>
                    <a:lnTo>
                      <a:pt x="6286" y="2752"/>
                    </a:lnTo>
                    <a:lnTo>
                      <a:pt x="6249" y="2604"/>
                    </a:lnTo>
                    <a:lnTo>
                      <a:pt x="6249" y="2567"/>
                    </a:lnTo>
                    <a:cubicBezTo>
                      <a:pt x="6255" y="2579"/>
                      <a:pt x="6258" y="2584"/>
                      <a:pt x="6259" y="2584"/>
                    </a:cubicBezTo>
                    <a:cubicBezTo>
                      <a:pt x="6263" y="2584"/>
                      <a:pt x="6228" y="2488"/>
                      <a:pt x="6241" y="2488"/>
                    </a:cubicBezTo>
                    <a:cubicBezTo>
                      <a:pt x="6243" y="2488"/>
                      <a:pt x="6245" y="2489"/>
                      <a:pt x="6249" y="2493"/>
                    </a:cubicBezTo>
                    <a:lnTo>
                      <a:pt x="6212" y="2456"/>
                    </a:lnTo>
                    <a:lnTo>
                      <a:pt x="6212" y="2419"/>
                    </a:lnTo>
                    <a:cubicBezTo>
                      <a:pt x="6175" y="2271"/>
                      <a:pt x="6101" y="2123"/>
                      <a:pt x="6064" y="1975"/>
                    </a:cubicBezTo>
                    <a:cubicBezTo>
                      <a:pt x="5953" y="1790"/>
                      <a:pt x="5842" y="1569"/>
                      <a:pt x="5731" y="1384"/>
                    </a:cubicBezTo>
                    <a:cubicBezTo>
                      <a:pt x="5620" y="1236"/>
                      <a:pt x="5472" y="1088"/>
                      <a:pt x="5324" y="940"/>
                    </a:cubicBezTo>
                    <a:cubicBezTo>
                      <a:pt x="5177" y="792"/>
                      <a:pt x="5029" y="681"/>
                      <a:pt x="4881" y="570"/>
                    </a:cubicBezTo>
                    <a:cubicBezTo>
                      <a:pt x="4696" y="459"/>
                      <a:pt x="4511" y="385"/>
                      <a:pt x="4326" y="275"/>
                    </a:cubicBezTo>
                    <a:cubicBezTo>
                      <a:pt x="3956" y="127"/>
                      <a:pt x="3587" y="16"/>
                      <a:pt x="3180" y="16"/>
                    </a:cubicBezTo>
                    <a:cubicBezTo>
                      <a:pt x="3115" y="5"/>
                      <a:pt x="3053" y="0"/>
                      <a:pt x="29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45297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5" name="Google Shape;445;p15"/>
          <p:cNvGrpSpPr/>
          <p:nvPr/>
        </p:nvGrpSpPr>
        <p:grpSpPr>
          <a:xfrm>
            <a:off x="-30750" y="-26200"/>
            <a:ext cx="9205500" cy="6910400"/>
            <a:chOff x="-30750" y="-19650"/>
            <a:chExt cx="9205500" cy="5182800"/>
          </a:xfrm>
        </p:grpSpPr>
        <p:sp>
          <p:nvSpPr>
            <p:cNvPr id="446" name="Google Shape;446;p15"/>
            <p:cNvSpPr/>
            <p:nvPr/>
          </p:nvSpPr>
          <p:spPr>
            <a:xfrm>
              <a:off x="-30750" y="-19650"/>
              <a:ext cx="9205500" cy="5182800"/>
            </a:xfrm>
            <a:prstGeom prst="rect">
              <a:avLst/>
            </a:prstGeom>
            <a:gradFill>
              <a:gsLst>
                <a:gs pos="0">
                  <a:srgbClr val="FFFFFF">
                    <a:alpha val="43921"/>
                  </a:srgbClr>
                </a:gs>
                <a:gs pos="100000">
                  <a:srgbClr val="CD9D6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47" name="Google Shape;447;p15"/>
            <p:cNvPicPr preferRelativeResize="0"/>
            <p:nvPr/>
          </p:nvPicPr>
          <p:blipFill rotWithShape="1">
            <a:blip r:embed="rId2">
              <a:alphaModFix amt="27000"/>
            </a:blip>
            <a:srcRect l="815" t="8591" r="923" b="8475"/>
            <a:stretch/>
          </p:blipFill>
          <p:spPr>
            <a:xfrm>
              <a:off x="1" y="0"/>
              <a:ext cx="9143997" cy="51435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8" name="Google Shape;448;p15"/>
          <p:cNvSpPr txBox="1">
            <a:spLocks noGrp="1"/>
          </p:cNvSpPr>
          <p:nvPr>
            <p:ph type="title"/>
          </p:nvPr>
        </p:nvSpPr>
        <p:spPr>
          <a:xfrm>
            <a:off x="2228650" y="719067"/>
            <a:ext cx="4686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49" name="Google Shape;449;p15"/>
          <p:cNvGrpSpPr/>
          <p:nvPr/>
        </p:nvGrpSpPr>
        <p:grpSpPr>
          <a:xfrm>
            <a:off x="492725" y="558418"/>
            <a:ext cx="8158550" cy="5741167"/>
            <a:chOff x="492725" y="417300"/>
            <a:chExt cx="8158550" cy="4305875"/>
          </a:xfrm>
        </p:grpSpPr>
        <p:cxnSp>
          <p:nvCxnSpPr>
            <p:cNvPr id="450" name="Google Shape;450;p15"/>
            <p:cNvCxnSpPr/>
            <p:nvPr/>
          </p:nvCxnSpPr>
          <p:spPr>
            <a:xfrm>
              <a:off x="1539950" y="417300"/>
              <a:ext cx="60891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1" name="Google Shape;451;p15"/>
            <p:cNvCxnSpPr/>
            <p:nvPr/>
          </p:nvCxnSpPr>
          <p:spPr>
            <a:xfrm>
              <a:off x="8651275" y="1420500"/>
              <a:ext cx="0" cy="22278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2" name="Google Shape;452;p15"/>
            <p:cNvCxnSpPr/>
            <p:nvPr/>
          </p:nvCxnSpPr>
          <p:spPr>
            <a:xfrm>
              <a:off x="1527538" y="4723175"/>
              <a:ext cx="60891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3" name="Google Shape;453;p15"/>
            <p:cNvCxnSpPr/>
            <p:nvPr/>
          </p:nvCxnSpPr>
          <p:spPr>
            <a:xfrm>
              <a:off x="492725" y="1413788"/>
              <a:ext cx="0" cy="22278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54" name="Google Shape;454;p15"/>
          <p:cNvGrpSpPr/>
          <p:nvPr/>
        </p:nvGrpSpPr>
        <p:grpSpPr>
          <a:xfrm>
            <a:off x="468446" y="518860"/>
            <a:ext cx="8212683" cy="5819011"/>
            <a:chOff x="468445" y="389145"/>
            <a:chExt cx="8212683" cy="4364258"/>
          </a:xfrm>
        </p:grpSpPr>
        <p:grpSp>
          <p:nvGrpSpPr>
            <p:cNvPr id="455" name="Google Shape;455;p15"/>
            <p:cNvGrpSpPr/>
            <p:nvPr/>
          </p:nvGrpSpPr>
          <p:grpSpPr>
            <a:xfrm>
              <a:off x="7926755" y="389145"/>
              <a:ext cx="748700" cy="753300"/>
              <a:chOff x="1921525" y="1641275"/>
              <a:chExt cx="748700" cy="753300"/>
            </a:xfrm>
          </p:grpSpPr>
          <p:sp>
            <p:nvSpPr>
              <p:cNvPr id="456" name="Google Shape;456;p15"/>
              <p:cNvSpPr/>
              <p:nvPr/>
            </p:nvSpPr>
            <p:spPr>
              <a:xfrm>
                <a:off x="2381825" y="1641275"/>
                <a:ext cx="288400" cy="293950"/>
              </a:xfrm>
              <a:custGeom>
                <a:avLst/>
                <a:gdLst/>
                <a:ahLst/>
                <a:cxnLst/>
                <a:rect l="l" t="t" r="r" b="b"/>
                <a:pathLst>
                  <a:path w="11536" h="11758" extrusionOk="0">
                    <a:moveTo>
                      <a:pt x="0" y="0"/>
                    </a:moveTo>
                    <a:lnTo>
                      <a:pt x="2847" y="2884"/>
                    </a:lnTo>
                    <a:cubicBezTo>
                      <a:pt x="3032" y="1405"/>
                      <a:pt x="3919" y="259"/>
                      <a:pt x="3919" y="259"/>
                    </a:cubicBezTo>
                    <a:cubicBezTo>
                      <a:pt x="3919" y="259"/>
                      <a:pt x="5435" y="1664"/>
                      <a:pt x="5583" y="3476"/>
                    </a:cubicBezTo>
                    <a:cubicBezTo>
                      <a:pt x="5583" y="3550"/>
                      <a:pt x="5583" y="3624"/>
                      <a:pt x="5583" y="3698"/>
                    </a:cubicBezTo>
                    <a:cubicBezTo>
                      <a:pt x="5731" y="3513"/>
                      <a:pt x="5879" y="3328"/>
                      <a:pt x="6027" y="3143"/>
                    </a:cubicBezTo>
                    <a:cubicBezTo>
                      <a:pt x="7505" y="1701"/>
                      <a:pt x="9797" y="1627"/>
                      <a:pt x="9798" y="1627"/>
                    </a:cubicBezTo>
                    <a:lnTo>
                      <a:pt x="9798" y="1627"/>
                    </a:lnTo>
                    <a:cubicBezTo>
                      <a:pt x="9798" y="1627"/>
                      <a:pt x="9724" y="3919"/>
                      <a:pt x="8245" y="5361"/>
                    </a:cubicBezTo>
                    <a:cubicBezTo>
                      <a:pt x="8097" y="5546"/>
                      <a:pt x="7949" y="5657"/>
                      <a:pt x="7764" y="5768"/>
                    </a:cubicBezTo>
                    <a:cubicBezTo>
                      <a:pt x="7776" y="5780"/>
                      <a:pt x="7789" y="5784"/>
                      <a:pt x="7801" y="5784"/>
                    </a:cubicBezTo>
                    <a:cubicBezTo>
                      <a:pt x="7826" y="5784"/>
                      <a:pt x="7850" y="5768"/>
                      <a:pt x="7875" y="5768"/>
                    </a:cubicBezTo>
                    <a:cubicBezTo>
                      <a:pt x="9724" y="5916"/>
                      <a:pt x="11092" y="7432"/>
                      <a:pt x="11092" y="7432"/>
                    </a:cubicBezTo>
                    <a:cubicBezTo>
                      <a:pt x="11092" y="7432"/>
                      <a:pt x="9908" y="8393"/>
                      <a:pt x="8393" y="8541"/>
                    </a:cubicBezTo>
                    <a:lnTo>
                      <a:pt x="11535" y="11757"/>
                    </a:lnTo>
                    <a:lnTo>
                      <a:pt x="11535" y="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15"/>
              <p:cNvSpPr/>
              <p:nvPr/>
            </p:nvSpPr>
            <p:spPr>
              <a:xfrm>
                <a:off x="1921525" y="1648675"/>
                <a:ext cx="741300" cy="745900"/>
              </a:xfrm>
              <a:custGeom>
                <a:avLst/>
                <a:gdLst/>
                <a:ahLst/>
                <a:cxnLst/>
                <a:rect l="l" t="t" r="r" b="b"/>
                <a:pathLst>
                  <a:path w="29652" h="29836" extrusionOk="0">
                    <a:moveTo>
                      <a:pt x="15750" y="0"/>
                    </a:moveTo>
                    <a:lnTo>
                      <a:pt x="1" y="37"/>
                    </a:lnTo>
                    <a:lnTo>
                      <a:pt x="38" y="1479"/>
                    </a:lnTo>
                    <a:lnTo>
                      <a:pt x="15122" y="1479"/>
                    </a:lnTo>
                    <a:lnTo>
                      <a:pt x="28173" y="14456"/>
                    </a:lnTo>
                    <a:lnTo>
                      <a:pt x="28173" y="29836"/>
                    </a:lnTo>
                    <a:lnTo>
                      <a:pt x="29651" y="29836"/>
                    </a:lnTo>
                    <a:lnTo>
                      <a:pt x="29651" y="13864"/>
                    </a:lnTo>
                    <a:lnTo>
                      <a:pt x="1575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8" name="Google Shape;458;p15"/>
            <p:cNvGrpSpPr/>
            <p:nvPr/>
          </p:nvGrpSpPr>
          <p:grpSpPr>
            <a:xfrm flipH="1">
              <a:off x="468445" y="394817"/>
              <a:ext cx="748700" cy="753300"/>
              <a:chOff x="1921525" y="1641275"/>
              <a:chExt cx="748700" cy="753300"/>
            </a:xfrm>
          </p:grpSpPr>
          <p:sp>
            <p:nvSpPr>
              <p:cNvPr id="459" name="Google Shape;459;p15"/>
              <p:cNvSpPr/>
              <p:nvPr/>
            </p:nvSpPr>
            <p:spPr>
              <a:xfrm>
                <a:off x="2381825" y="1641275"/>
                <a:ext cx="288400" cy="293950"/>
              </a:xfrm>
              <a:custGeom>
                <a:avLst/>
                <a:gdLst/>
                <a:ahLst/>
                <a:cxnLst/>
                <a:rect l="l" t="t" r="r" b="b"/>
                <a:pathLst>
                  <a:path w="11536" h="11758" extrusionOk="0">
                    <a:moveTo>
                      <a:pt x="0" y="0"/>
                    </a:moveTo>
                    <a:lnTo>
                      <a:pt x="2847" y="2884"/>
                    </a:lnTo>
                    <a:cubicBezTo>
                      <a:pt x="3032" y="1405"/>
                      <a:pt x="3919" y="259"/>
                      <a:pt x="3919" y="259"/>
                    </a:cubicBezTo>
                    <a:cubicBezTo>
                      <a:pt x="3919" y="259"/>
                      <a:pt x="5435" y="1664"/>
                      <a:pt x="5583" y="3476"/>
                    </a:cubicBezTo>
                    <a:cubicBezTo>
                      <a:pt x="5583" y="3550"/>
                      <a:pt x="5583" y="3624"/>
                      <a:pt x="5583" y="3698"/>
                    </a:cubicBezTo>
                    <a:cubicBezTo>
                      <a:pt x="5731" y="3513"/>
                      <a:pt x="5879" y="3328"/>
                      <a:pt x="6027" y="3143"/>
                    </a:cubicBezTo>
                    <a:cubicBezTo>
                      <a:pt x="7505" y="1701"/>
                      <a:pt x="9797" y="1627"/>
                      <a:pt x="9798" y="1627"/>
                    </a:cubicBezTo>
                    <a:lnTo>
                      <a:pt x="9798" y="1627"/>
                    </a:lnTo>
                    <a:cubicBezTo>
                      <a:pt x="9798" y="1627"/>
                      <a:pt x="9724" y="3919"/>
                      <a:pt x="8245" y="5361"/>
                    </a:cubicBezTo>
                    <a:cubicBezTo>
                      <a:pt x="8097" y="5546"/>
                      <a:pt x="7949" y="5657"/>
                      <a:pt x="7764" y="5768"/>
                    </a:cubicBezTo>
                    <a:cubicBezTo>
                      <a:pt x="7776" y="5780"/>
                      <a:pt x="7789" y="5784"/>
                      <a:pt x="7801" y="5784"/>
                    </a:cubicBezTo>
                    <a:cubicBezTo>
                      <a:pt x="7826" y="5784"/>
                      <a:pt x="7850" y="5768"/>
                      <a:pt x="7875" y="5768"/>
                    </a:cubicBezTo>
                    <a:cubicBezTo>
                      <a:pt x="9724" y="5916"/>
                      <a:pt x="11092" y="7432"/>
                      <a:pt x="11092" y="7432"/>
                    </a:cubicBezTo>
                    <a:cubicBezTo>
                      <a:pt x="11092" y="7432"/>
                      <a:pt x="9908" y="8393"/>
                      <a:pt x="8393" y="8541"/>
                    </a:cubicBezTo>
                    <a:lnTo>
                      <a:pt x="11535" y="11757"/>
                    </a:lnTo>
                    <a:lnTo>
                      <a:pt x="11535" y="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15"/>
              <p:cNvSpPr/>
              <p:nvPr/>
            </p:nvSpPr>
            <p:spPr>
              <a:xfrm>
                <a:off x="1921525" y="1648675"/>
                <a:ext cx="741300" cy="745900"/>
              </a:xfrm>
              <a:custGeom>
                <a:avLst/>
                <a:gdLst/>
                <a:ahLst/>
                <a:cxnLst/>
                <a:rect l="l" t="t" r="r" b="b"/>
                <a:pathLst>
                  <a:path w="29652" h="29836" extrusionOk="0">
                    <a:moveTo>
                      <a:pt x="15750" y="0"/>
                    </a:moveTo>
                    <a:lnTo>
                      <a:pt x="1" y="37"/>
                    </a:lnTo>
                    <a:lnTo>
                      <a:pt x="38" y="1479"/>
                    </a:lnTo>
                    <a:lnTo>
                      <a:pt x="15122" y="1479"/>
                    </a:lnTo>
                    <a:lnTo>
                      <a:pt x="28173" y="14456"/>
                    </a:lnTo>
                    <a:lnTo>
                      <a:pt x="28173" y="29836"/>
                    </a:lnTo>
                    <a:lnTo>
                      <a:pt x="29651" y="29836"/>
                    </a:lnTo>
                    <a:lnTo>
                      <a:pt x="29651" y="13864"/>
                    </a:lnTo>
                    <a:lnTo>
                      <a:pt x="1575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1" name="Google Shape;461;p15"/>
            <p:cNvGrpSpPr/>
            <p:nvPr/>
          </p:nvGrpSpPr>
          <p:grpSpPr>
            <a:xfrm rot="10800000" flipH="1">
              <a:off x="7932428" y="4000103"/>
              <a:ext cx="748700" cy="753300"/>
              <a:chOff x="1921525" y="1641275"/>
              <a:chExt cx="748700" cy="753300"/>
            </a:xfrm>
          </p:grpSpPr>
          <p:sp>
            <p:nvSpPr>
              <p:cNvPr id="462" name="Google Shape;462;p15"/>
              <p:cNvSpPr/>
              <p:nvPr/>
            </p:nvSpPr>
            <p:spPr>
              <a:xfrm>
                <a:off x="2381825" y="1641275"/>
                <a:ext cx="288400" cy="293950"/>
              </a:xfrm>
              <a:custGeom>
                <a:avLst/>
                <a:gdLst/>
                <a:ahLst/>
                <a:cxnLst/>
                <a:rect l="l" t="t" r="r" b="b"/>
                <a:pathLst>
                  <a:path w="11536" h="11758" extrusionOk="0">
                    <a:moveTo>
                      <a:pt x="0" y="0"/>
                    </a:moveTo>
                    <a:lnTo>
                      <a:pt x="2847" y="2884"/>
                    </a:lnTo>
                    <a:cubicBezTo>
                      <a:pt x="3032" y="1405"/>
                      <a:pt x="3919" y="259"/>
                      <a:pt x="3919" y="259"/>
                    </a:cubicBezTo>
                    <a:cubicBezTo>
                      <a:pt x="3919" y="259"/>
                      <a:pt x="5435" y="1664"/>
                      <a:pt x="5583" y="3476"/>
                    </a:cubicBezTo>
                    <a:cubicBezTo>
                      <a:pt x="5583" y="3550"/>
                      <a:pt x="5583" y="3624"/>
                      <a:pt x="5583" y="3698"/>
                    </a:cubicBezTo>
                    <a:cubicBezTo>
                      <a:pt x="5731" y="3513"/>
                      <a:pt x="5879" y="3328"/>
                      <a:pt x="6027" y="3143"/>
                    </a:cubicBezTo>
                    <a:cubicBezTo>
                      <a:pt x="7505" y="1701"/>
                      <a:pt x="9797" y="1627"/>
                      <a:pt x="9798" y="1627"/>
                    </a:cubicBezTo>
                    <a:lnTo>
                      <a:pt x="9798" y="1627"/>
                    </a:lnTo>
                    <a:cubicBezTo>
                      <a:pt x="9798" y="1627"/>
                      <a:pt x="9724" y="3919"/>
                      <a:pt x="8245" y="5361"/>
                    </a:cubicBezTo>
                    <a:cubicBezTo>
                      <a:pt x="8097" y="5546"/>
                      <a:pt x="7949" y="5657"/>
                      <a:pt x="7764" y="5768"/>
                    </a:cubicBezTo>
                    <a:cubicBezTo>
                      <a:pt x="7776" y="5780"/>
                      <a:pt x="7789" y="5784"/>
                      <a:pt x="7801" y="5784"/>
                    </a:cubicBezTo>
                    <a:cubicBezTo>
                      <a:pt x="7826" y="5784"/>
                      <a:pt x="7850" y="5768"/>
                      <a:pt x="7875" y="5768"/>
                    </a:cubicBezTo>
                    <a:cubicBezTo>
                      <a:pt x="9724" y="5916"/>
                      <a:pt x="11092" y="7432"/>
                      <a:pt x="11092" y="7432"/>
                    </a:cubicBezTo>
                    <a:cubicBezTo>
                      <a:pt x="11092" y="7432"/>
                      <a:pt x="9908" y="8393"/>
                      <a:pt x="8393" y="8541"/>
                    </a:cubicBezTo>
                    <a:lnTo>
                      <a:pt x="11535" y="11757"/>
                    </a:lnTo>
                    <a:lnTo>
                      <a:pt x="11535" y="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15"/>
              <p:cNvSpPr/>
              <p:nvPr/>
            </p:nvSpPr>
            <p:spPr>
              <a:xfrm>
                <a:off x="1921525" y="1648675"/>
                <a:ext cx="741300" cy="745900"/>
              </a:xfrm>
              <a:custGeom>
                <a:avLst/>
                <a:gdLst/>
                <a:ahLst/>
                <a:cxnLst/>
                <a:rect l="l" t="t" r="r" b="b"/>
                <a:pathLst>
                  <a:path w="29652" h="29836" extrusionOk="0">
                    <a:moveTo>
                      <a:pt x="15750" y="0"/>
                    </a:moveTo>
                    <a:lnTo>
                      <a:pt x="1" y="37"/>
                    </a:lnTo>
                    <a:lnTo>
                      <a:pt x="38" y="1479"/>
                    </a:lnTo>
                    <a:lnTo>
                      <a:pt x="15122" y="1479"/>
                    </a:lnTo>
                    <a:lnTo>
                      <a:pt x="28173" y="14456"/>
                    </a:lnTo>
                    <a:lnTo>
                      <a:pt x="28173" y="29836"/>
                    </a:lnTo>
                    <a:lnTo>
                      <a:pt x="29651" y="29836"/>
                    </a:lnTo>
                    <a:lnTo>
                      <a:pt x="29651" y="13864"/>
                    </a:lnTo>
                    <a:lnTo>
                      <a:pt x="1575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4" name="Google Shape;464;p15"/>
            <p:cNvGrpSpPr/>
            <p:nvPr/>
          </p:nvGrpSpPr>
          <p:grpSpPr>
            <a:xfrm rot="10800000">
              <a:off x="468445" y="3994430"/>
              <a:ext cx="748700" cy="753300"/>
              <a:chOff x="1921525" y="1641275"/>
              <a:chExt cx="748700" cy="753300"/>
            </a:xfrm>
          </p:grpSpPr>
          <p:sp>
            <p:nvSpPr>
              <p:cNvPr id="465" name="Google Shape;465;p15"/>
              <p:cNvSpPr/>
              <p:nvPr/>
            </p:nvSpPr>
            <p:spPr>
              <a:xfrm>
                <a:off x="2381825" y="1641275"/>
                <a:ext cx="288400" cy="293950"/>
              </a:xfrm>
              <a:custGeom>
                <a:avLst/>
                <a:gdLst/>
                <a:ahLst/>
                <a:cxnLst/>
                <a:rect l="l" t="t" r="r" b="b"/>
                <a:pathLst>
                  <a:path w="11536" h="11758" extrusionOk="0">
                    <a:moveTo>
                      <a:pt x="0" y="0"/>
                    </a:moveTo>
                    <a:lnTo>
                      <a:pt x="2847" y="2884"/>
                    </a:lnTo>
                    <a:cubicBezTo>
                      <a:pt x="3032" y="1405"/>
                      <a:pt x="3919" y="259"/>
                      <a:pt x="3919" y="259"/>
                    </a:cubicBezTo>
                    <a:cubicBezTo>
                      <a:pt x="3919" y="259"/>
                      <a:pt x="5435" y="1664"/>
                      <a:pt x="5583" y="3476"/>
                    </a:cubicBezTo>
                    <a:cubicBezTo>
                      <a:pt x="5583" y="3550"/>
                      <a:pt x="5583" y="3624"/>
                      <a:pt x="5583" y="3698"/>
                    </a:cubicBezTo>
                    <a:cubicBezTo>
                      <a:pt x="5731" y="3513"/>
                      <a:pt x="5879" y="3328"/>
                      <a:pt x="6027" y="3143"/>
                    </a:cubicBezTo>
                    <a:cubicBezTo>
                      <a:pt x="7505" y="1701"/>
                      <a:pt x="9797" y="1627"/>
                      <a:pt x="9798" y="1627"/>
                    </a:cubicBezTo>
                    <a:lnTo>
                      <a:pt x="9798" y="1627"/>
                    </a:lnTo>
                    <a:cubicBezTo>
                      <a:pt x="9798" y="1627"/>
                      <a:pt x="9724" y="3919"/>
                      <a:pt x="8245" y="5361"/>
                    </a:cubicBezTo>
                    <a:cubicBezTo>
                      <a:pt x="8097" y="5546"/>
                      <a:pt x="7949" y="5657"/>
                      <a:pt x="7764" y="5768"/>
                    </a:cubicBezTo>
                    <a:cubicBezTo>
                      <a:pt x="7776" y="5780"/>
                      <a:pt x="7789" y="5784"/>
                      <a:pt x="7801" y="5784"/>
                    </a:cubicBezTo>
                    <a:cubicBezTo>
                      <a:pt x="7826" y="5784"/>
                      <a:pt x="7850" y="5768"/>
                      <a:pt x="7875" y="5768"/>
                    </a:cubicBezTo>
                    <a:cubicBezTo>
                      <a:pt x="9724" y="5916"/>
                      <a:pt x="11092" y="7432"/>
                      <a:pt x="11092" y="7432"/>
                    </a:cubicBezTo>
                    <a:cubicBezTo>
                      <a:pt x="11092" y="7432"/>
                      <a:pt x="9908" y="8393"/>
                      <a:pt x="8393" y="8541"/>
                    </a:cubicBezTo>
                    <a:lnTo>
                      <a:pt x="11535" y="11757"/>
                    </a:lnTo>
                    <a:lnTo>
                      <a:pt x="11535" y="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15"/>
              <p:cNvSpPr/>
              <p:nvPr/>
            </p:nvSpPr>
            <p:spPr>
              <a:xfrm>
                <a:off x="1921525" y="1648675"/>
                <a:ext cx="741300" cy="745900"/>
              </a:xfrm>
              <a:custGeom>
                <a:avLst/>
                <a:gdLst/>
                <a:ahLst/>
                <a:cxnLst/>
                <a:rect l="l" t="t" r="r" b="b"/>
                <a:pathLst>
                  <a:path w="29652" h="29836" extrusionOk="0">
                    <a:moveTo>
                      <a:pt x="15750" y="0"/>
                    </a:moveTo>
                    <a:lnTo>
                      <a:pt x="1" y="37"/>
                    </a:lnTo>
                    <a:lnTo>
                      <a:pt x="38" y="1479"/>
                    </a:lnTo>
                    <a:lnTo>
                      <a:pt x="15122" y="1479"/>
                    </a:lnTo>
                    <a:lnTo>
                      <a:pt x="28173" y="14456"/>
                    </a:lnTo>
                    <a:lnTo>
                      <a:pt x="28173" y="29836"/>
                    </a:lnTo>
                    <a:lnTo>
                      <a:pt x="29651" y="29836"/>
                    </a:lnTo>
                    <a:lnTo>
                      <a:pt x="29651" y="13864"/>
                    </a:lnTo>
                    <a:lnTo>
                      <a:pt x="1575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57797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8" name="Google Shape;468;p16"/>
          <p:cNvGrpSpPr/>
          <p:nvPr/>
        </p:nvGrpSpPr>
        <p:grpSpPr>
          <a:xfrm>
            <a:off x="-30750" y="-26200"/>
            <a:ext cx="9205500" cy="6910400"/>
            <a:chOff x="-30750" y="-19650"/>
            <a:chExt cx="9205500" cy="5182800"/>
          </a:xfrm>
        </p:grpSpPr>
        <p:sp>
          <p:nvSpPr>
            <p:cNvPr id="469" name="Google Shape;469;p16"/>
            <p:cNvSpPr/>
            <p:nvPr/>
          </p:nvSpPr>
          <p:spPr>
            <a:xfrm>
              <a:off x="-30750" y="-19650"/>
              <a:ext cx="9205500" cy="5182800"/>
            </a:xfrm>
            <a:prstGeom prst="rect">
              <a:avLst/>
            </a:prstGeom>
            <a:gradFill>
              <a:gsLst>
                <a:gs pos="0">
                  <a:srgbClr val="FFFFFF">
                    <a:alpha val="43921"/>
                  </a:srgbClr>
                </a:gs>
                <a:gs pos="100000">
                  <a:srgbClr val="CD9D6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70" name="Google Shape;470;p16"/>
            <p:cNvPicPr preferRelativeResize="0"/>
            <p:nvPr/>
          </p:nvPicPr>
          <p:blipFill rotWithShape="1">
            <a:blip r:embed="rId2">
              <a:alphaModFix amt="27000"/>
            </a:blip>
            <a:srcRect l="815" t="8591" r="923" b="8475"/>
            <a:stretch/>
          </p:blipFill>
          <p:spPr>
            <a:xfrm>
              <a:off x="1" y="0"/>
              <a:ext cx="9143997" cy="514350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71" name="Google Shape;471;p16"/>
          <p:cNvGrpSpPr/>
          <p:nvPr/>
        </p:nvGrpSpPr>
        <p:grpSpPr>
          <a:xfrm>
            <a:off x="492725" y="558418"/>
            <a:ext cx="8158550" cy="5741167"/>
            <a:chOff x="492725" y="417300"/>
            <a:chExt cx="8158550" cy="4305875"/>
          </a:xfrm>
        </p:grpSpPr>
        <p:cxnSp>
          <p:nvCxnSpPr>
            <p:cNvPr id="472" name="Google Shape;472;p16"/>
            <p:cNvCxnSpPr/>
            <p:nvPr/>
          </p:nvCxnSpPr>
          <p:spPr>
            <a:xfrm>
              <a:off x="1539950" y="417300"/>
              <a:ext cx="60891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3" name="Google Shape;473;p16"/>
            <p:cNvCxnSpPr/>
            <p:nvPr/>
          </p:nvCxnSpPr>
          <p:spPr>
            <a:xfrm>
              <a:off x="8651275" y="1420500"/>
              <a:ext cx="0" cy="22278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4" name="Google Shape;474;p16"/>
            <p:cNvCxnSpPr/>
            <p:nvPr/>
          </p:nvCxnSpPr>
          <p:spPr>
            <a:xfrm>
              <a:off x="1527538" y="4723175"/>
              <a:ext cx="60891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5" name="Google Shape;475;p16"/>
            <p:cNvCxnSpPr/>
            <p:nvPr/>
          </p:nvCxnSpPr>
          <p:spPr>
            <a:xfrm>
              <a:off x="492725" y="1413788"/>
              <a:ext cx="0" cy="22278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76" name="Google Shape;476;p16"/>
          <p:cNvSpPr txBox="1">
            <a:spLocks noGrp="1"/>
          </p:cNvSpPr>
          <p:nvPr>
            <p:ph type="title"/>
          </p:nvPr>
        </p:nvSpPr>
        <p:spPr>
          <a:xfrm>
            <a:off x="1855000" y="719067"/>
            <a:ext cx="54339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77" name="Google Shape;477;p16"/>
          <p:cNvGrpSpPr/>
          <p:nvPr/>
        </p:nvGrpSpPr>
        <p:grpSpPr>
          <a:xfrm>
            <a:off x="457000" y="503734"/>
            <a:ext cx="8229800" cy="5850533"/>
            <a:chOff x="457000" y="377800"/>
            <a:chExt cx="8229800" cy="4387900"/>
          </a:xfrm>
        </p:grpSpPr>
        <p:grpSp>
          <p:nvGrpSpPr>
            <p:cNvPr id="478" name="Google Shape;478;p16"/>
            <p:cNvGrpSpPr/>
            <p:nvPr/>
          </p:nvGrpSpPr>
          <p:grpSpPr>
            <a:xfrm>
              <a:off x="7829050" y="377800"/>
              <a:ext cx="857750" cy="859600"/>
              <a:chOff x="4085250" y="2839125"/>
              <a:chExt cx="857750" cy="859600"/>
            </a:xfrm>
          </p:grpSpPr>
          <p:sp>
            <p:nvSpPr>
              <p:cNvPr id="479" name="Google Shape;479;p16"/>
              <p:cNvSpPr/>
              <p:nvPr/>
            </p:nvSpPr>
            <p:spPr>
              <a:xfrm>
                <a:off x="4636100" y="2995375"/>
                <a:ext cx="148850" cy="445050"/>
              </a:xfrm>
              <a:custGeom>
                <a:avLst/>
                <a:gdLst/>
                <a:ahLst/>
                <a:cxnLst/>
                <a:rect l="l" t="t" r="r" b="b"/>
                <a:pathLst>
                  <a:path w="5954" h="17802" extrusionOk="0">
                    <a:moveTo>
                      <a:pt x="4719" y="1"/>
                    </a:moveTo>
                    <a:cubicBezTo>
                      <a:pt x="4626" y="1"/>
                      <a:pt x="4532" y="12"/>
                      <a:pt x="4437" y="36"/>
                    </a:cubicBezTo>
                    <a:cubicBezTo>
                      <a:pt x="4437" y="36"/>
                      <a:pt x="4363" y="72"/>
                      <a:pt x="4179" y="109"/>
                    </a:cubicBezTo>
                    <a:cubicBezTo>
                      <a:pt x="4105" y="146"/>
                      <a:pt x="3920" y="220"/>
                      <a:pt x="3735" y="257"/>
                    </a:cubicBezTo>
                    <a:cubicBezTo>
                      <a:pt x="3587" y="368"/>
                      <a:pt x="3402" y="442"/>
                      <a:pt x="3217" y="553"/>
                    </a:cubicBezTo>
                    <a:cubicBezTo>
                      <a:pt x="2515" y="997"/>
                      <a:pt x="1702" y="1921"/>
                      <a:pt x="1369" y="3178"/>
                    </a:cubicBezTo>
                    <a:cubicBezTo>
                      <a:pt x="1258" y="3511"/>
                      <a:pt x="1221" y="3844"/>
                      <a:pt x="1184" y="4176"/>
                    </a:cubicBezTo>
                    <a:lnTo>
                      <a:pt x="1184" y="4324"/>
                    </a:lnTo>
                    <a:lnTo>
                      <a:pt x="1184" y="4398"/>
                    </a:lnTo>
                    <a:lnTo>
                      <a:pt x="1184" y="4435"/>
                    </a:lnTo>
                    <a:lnTo>
                      <a:pt x="1184" y="4472"/>
                    </a:lnTo>
                    <a:lnTo>
                      <a:pt x="1184" y="4694"/>
                    </a:lnTo>
                    <a:cubicBezTo>
                      <a:pt x="1184" y="4842"/>
                      <a:pt x="1184" y="4990"/>
                      <a:pt x="1221" y="5174"/>
                    </a:cubicBezTo>
                    <a:cubicBezTo>
                      <a:pt x="1258" y="5359"/>
                      <a:pt x="1258" y="5581"/>
                      <a:pt x="1295" y="5766"/>
                    </a:cubicBezTo>
                    <a:cubicBezTo>
                      <a:pt x="1332" y="5914"/>
                      <a:pt x="1406" y="6099"/>
                      <a:pt x="1443" y="6284"/>
                    </a:cubicBezTo>
                    <a:cubicBezTo>
                      <a:pt x="1517" y="6616"/>
                      <a:pt x="1628" y="6949"/>
                      <a:pt x="1775" y="7282"/>
                    </a:cubicBezTo>
                    <a:cubicBezTo>
                      <a:pt x="2071" y="7947"/>
                      <a:pt x="2404" y="8576"/>
                      <a:pt x="2737" y="9204"/>
                    </a:cubicBezTo>
                    <a:cubicBezTo>
                      <a:pt x="2922" y="9500"/>
                      <a:pt x="3106" y="9796"/>
                      <a:pt x="3254" y="10092"/>
                    </a:cubicBezTo>
                    <a:cubicBezTo>
                      <a:pt x="3439" y="10424"/>
                      <a:pt x="3624" y="10720"/>
                      <a:pt x="3772" y="11016"/>
                    </a:cubicBezTo>
                    <a:cubicBezTo>
                      <a:pt x="3920" y="11312"/>
                      <a:pt x="4068" y="11644"/>
                      <a:pt x="4216" y="11940"/>
                    </a:cubicBezTo>
                    <a:cubicBezTo>
                      <a:pt x="4326" y="12236"/>
                      <a:pt x="4437" y="12569"/>
                      <a:pt x="4548" y="12864"/>
                    </a:cubicBezTo>
                    <a:cubicBezTo>
                      <a:pt x="4548" y="12938"/>
                      <a:pt x="4585" y="13049"/>
                      <a:pt x="4585" y="13086"/>
                    </a:cubicBezTo>
                    <a:lnTo>
                      <a:pt x="4659" y="13345"/>
                    </a:lnTo>
                    <a:lnTo>
                      <a:pt x="4696" y="13604"/>
                    </a:lnTo>
                    <a:lnTo>
                      <a:pt x="4696" y="13826"/>
                    </a:lnTo>
                    <a:cubicBezTo>
                      <a:pt x="4733" y="14121"/>
                      <a:pt x="4733" y="14454"/>
                      <a:pt x="4696" y="14750"/>
                    </a:cubicBezTo>
                    <a:cubicBezTo>
                      <a:pt x="4659" y="15378"/>
                      <a:pt x="4437" y="15933"/>
                      <a:pt x="4142" y="16414"/>
                    </a:cubicBezTo>
                    <a:cubicBezTo>
                      <a:pt x="4105" y="16451"/>
                      <a:pt x="4068" y="16524"/>
                      <a:pt x="4031" y="16598"/>
                    </a:cubicBezTo>
                    <a:lnTo>
                      <a:pt x="3883" y="16746"/>
                    </a:lnTo>
                    <a:lnTo>
                      <a:pt x="3735" y="16894"/>
                    </a:lnTo>
                    <a:cubicBezTo>
                      <a:pt x="3698" y="16894"/>
                      <a:pt x="3661" y="16931"/>
                      <a:pt x="3661" y="16931"/>
                    </a:cubicBezTo>
                    <a:lnTo>
                      <a:pt x="3587" y="17005"/>
                    </a:lnTo>
                    <a:cubicBezTo>
                      <a:pt x="3476" y="17116"/>
                      <a:pt x="3365" y="17153"/>
                      <a:pt x="3254" y="17227"/>
                    </a:cubicBezTo>
                    <a:cubicBezTo>
                      <a:pt x="3143" y="17301"/>
                      <a:pt x="3032" y="17338"/>
                      <a:pt x="2922" y="17375"/>
                    </a:cubicBezTo>
                    <a:cubicBezTo>
                      <a:pt x="2627" y="17488"/>
                      <a:pt x="2333" y="17532"/>
                      <a:pt x="2055" y="17532"/>
                    </a:cubicBezTo>
                    <a:cubicBezTo>
                      <a:pt x="1880" y="17532"/>
                      <a:pt x="1711" y="17514"/>
                      <a:pt x="1554" y="17486"/>
                    </a:cubicBezTo>
                    <a:cubicBezTo>
                      <a:pt x="1147" y="17412"/>
                      <a:pt x="814" y="17264"/>
                      <a:pt x="555" y="17079"/>
                    </a:cubicBezTo>
                    <a:cubicBezTo>
                      <a:pt x="334" y="16894"/>
                      <a:pt x="186" y="16672"/>
                      <a:pt x="112" y="16524"/>
                    </a:cubicBezTo>
                    <a:cubicBezTo>
                      <a:pt x="38" y="16377"/>
                      <a:pt x="1" y="16303"/>
                      <a:pt x="1" y="16303"/>
                    </a:cubicBezTo>
                    <a:lnTo>
                      <a:pt x="1" y="16303"/>
                    </a:lnTo>
                    <a:cubicBezTo>
                      <a:pt x="1" y="16303"/>
                      <a:pt x="1" y="16377"/>
                      <a:pt x="75" y="16561"/>
                    </a:cubicBezTo>
                    <a:cubicBezTo>
                      <a:pt x="149" y="16709"/>
                      <a:pt x="260" y="16931"/>
                      <a:pt x="518" y="17153"/>
                    </a:cubicBezTo>
                    <a:cubicBezTo>
                      <a:pt x="740" y="17338"/>
                      <a:pt x="1073" y="17560"/>
                      <a:pt x="1517" y="17671"/>
                    </a:cubicBezTo>
                    <a:cubicBezTo>
                      <a:pt x="1745" y="17754"/>
                      <a:pt x="2020" y="17802"/>
                      <a:pt x="2309" y="17802"/>
                    </a:cubicBezTo>
                    <a:cubicBezTo>
                      <a:pt x="2535" y="17802"/>
                      <a:pt x="2769" y="17772"/>
                      <a:pt x="2996" y="17708"/>
                    </a:cubicBezTo>
                    <a:cubicBezTo>
                      <a:pt x="3143" y="17671"/>
                      <a:pt x="3291" y="17634"/>
                      <a:pt x="3439" y="17560"/>
                    </a:cubicBezTo>
                    <a:cubicBezTo>
                      <a:pt x="3587" y="17523"/>
                      <a:pt x="3698" y="17449"/>
                      <a:pt x="3846" y="17375"/>
                    </a:cubicBezTo>
                    <a:lnTo>
                      <a:pt x="3920" y="17301"/>
                    </a:lnTo>
                    <a:lnTo>
                      <a:pt x="4031" y="17227"/>
                    </a:lnTo>
                    <a:lnTo>
                      <a:pt x="4216" y="17079"/>
                    </a:lnTo>
                    <a:lnTo>
                      <a:pt x="4363" y="16894"/>
                    </a:lnTo>
                    <a:cubicBezTo>
                      <a:pt x="4437" y="16857"/>
                      <a:pt x="4474" y="16783"/>
                      <a:pt x="4548" y="16709"/>
                    </a:cubicBezTo>
                    <a:cubicBezTo>
                      <a:pt x="4955" y="16229"/>
                      <a:pt x="5251" y="15563"/>
                      <a:pt x="5399" y="14861"/>
                    </a:cubicBezTo>
                    <a:cubicBezTo>
                      <a:pt x="5473" y="14528"/>
                      <a:pt x="5510" y="14158"/>
                      <a:pt x="5510" y="13789"/>
                    </a:cubicBezTo>
                    <a:lnTo>
                      <a:pt x="5510" y="13493"/>
                    </a:lnTo>
                    <a:lnTo>
                      <a:pt x="5473" y="13234"/>
                    </a:lnTo>
                    <a:lnTo>
                      <a:pt x="5473" y="12975"/>
                    </a:lnTo>
                    <a:cubicBezTo>
                      <a:pt x="5473" y="12827"/>
                      <a:pt x="5436" y="12790"/>
                      <a:pt x="5399" y="12680"/>
                    </a:cubicBezTo>
                    <a:cubicBezTo>
                      <a:pt x="5325" y="12310"/>
                      <a:pt x="5251" y="11940"/>
                      <a:pt x="5140" y="11607"/>
                    </a:cubicBezTo>
                    <a:cubicBezTo>
                      <a:pt x="5029" y="11238"/>
                      <a:pt x="4918" y="10905"/>
                      <a:pt x="4770" y="10572"/>
                    </a:cubicBezTo>
                    <a:cubicBezTo>
                      <a:pt x="4622" y="10239"/>
                      <a:pt x="4474" y="9907"/>
                      <a:pt x="4326" y="9574"/>
                    </a:cubicBezTo>
                    <a:cubicBezTo>
                      <a:pt x="4216" y="9241"/>
                      <a:pt x="4068" y="8908"/>
                      <a:pt x="3920" y="8613"/>
                    </a:cubicBezTo>
                    <a:cubicBezTo>
                      <a:pt x="3624" y="7984"/>
                      <a:pt x="3365" y="7356"/>
                      <a:pt x="3217" y="6764"/>
                    </a:cubicBezTo>
                    <a:cubicBezTo>
                      <a:pt x="3106" y="6468"/>
                      <a:pt x="3032" y="6173"/>
                      <a:pt x="2996" y="5914"/>
                    </a:cubicBezTo>
                    <a:cubicBezTo>
                      <a:pt x="2959" y="5766"/>
                      <a:pt x="2959" y="5618"/>
                      <a:pt x="2922" y="5507"/>
                    </a:cubicBezTo>
                    <a:cubicBezTo>
                      <a:pt x="2922" y="5359"/>
                      <a:pt x="2922" y="5248"/>
                      <a:pt x="2922" y="5137"/>
                    </a:cubicBezTo>
                    <a:cubicBezTo>
                      <a:pt x="2922" y="5027"/>
                      <a:pt x="2922" y="4879"/>
                      <a:pt x="2922" y="4731"/>
                    </a:cubicBezTo>
                    <a:lnTo>
                      <a:pt x="2922" y="4509"/>
                    </a:lnTo>
                    <a:lnTo>
                      <a:pt x="2942" y="4488"/>
                    </a:lnTo>
                    <a:lnTo>
                      <a:pt x="2942" y="4488"/>
                    </a:lnTo>
                    <a:cubicBezTo>
                      <a:pt x="2944" y="4500"/>
                      <a:pt x="2948" y="4509"/>
                      <a:pt x="2959" y="4509"/>
                    </a:cubicBezTo>
                    <a:lnTo>
                      <a:pt x="2959" y="4435"/>
                    </a:lnTo>
                    <a:lnTo>
                      <a:pt x="2959" y="4361"/>
                    </a:lnTo>
                    <a:cubicBezTo>
                      <a:pt x="2996" y="4139"/>
                      <a:pt x="3069" y="3954"/>
                      <a:pt x="3143" y="3733"/>
                    </a:cubicBezTo>
                    <a:cubicBezTo>
                      <a:pt x="3291" y="3363"/>
                      <a:pt x="3513" y="3067"/>
                      <a:pt x="3698" y="2808"/>
                    </a:cubicBezTo>
                    <a:cubicBezTo>
                      <a:pt x="3920" y="2587"/>
                      <a:pt x="4142" y="2439"/>
                      <a:pt x="4289" y="2365"/>
                    </a:cubicBezTo>
                    <a:cubicBezTo>
                      <a:pt x="4400" y="2328"/>
                      <a:pt x="4474" y="2291"/>
                      <a:pt x="4548" y="2254"/>
                    </a:cubicBezTo>
                    <a:lnTo>
                      <a:pt x="4659" y="2254"/>
                    </a:lnTo>
                    <a:cubicBezTo>
                      <a:pt x="4807" y="2217"/>
                      <a:pt x="4918" y="2217"/>
                      <a:pt x="4918" y="2217"/>
                    </a:cubicBezTo>
                    <a:cubicBezTo>
                      <a:pt x="4955" y="2180"/>
                      <a:pt x="4992" y="2180"/>
                      <a:pt x="5029" y="2180"/>
                    </a:cubicBezTo>
                    <a:cubicBezTo>
                      <a:pt x="5620" y="2032"/>
                      <a:pt x="5953" y="1403"/>
                      <a:pt x="5805" y="812"/>
                    </a:cubicBezTo>
                    <a:cubicBezTo>
                      <a:pt x="5650" y="315"/>
                      <a:pt x="5207" y="1"/>
                      <a:pt x="47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16"/>
              <p:cNvSpPr/>
              <p:nvPr/>
            </p:nvSpPr>
            <p:spPr>
              <a:xfrm>
                <a:off x="4794150" y="3380850"/>
                <a:ext cx="131275" cy="3178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12715" extrusionOk="0">
                    <a:moveTo>
                      <a:pt x="2476" y="0"/>
                    </a:moveTo>
                    <a:cubicBezTo>
                      <a:pt x="1914" y="0"/>
                      <a:pt x="1400" y="183"/>
                      <a:pt x="1036" y="440"/>
                    </a:cubicBezTo>
                    <a:cubicBezTo>
                      <a:pt x="703" y="625"/>
                      <a:pt x="518" y="884"/>
                      <a:pt x="408" y="1068"/>
                    </a:cubicBezTo>
                    <a:cubicBezTo>
                      <a:pt x="297" y="1253"/>
                      <a:pt x="223" y="1327"/>
                      <a:pt x="223" y="1327"/>
                    </a:cubicBezTo>
                    <a:cubicBezTo>
                      <a:pt x="1" y="1771"/>
                      <a:pt x="112" y="2325"/>
                      <a:pt x="481" y="2658"/>
                    </a:cubicBezTo>
                    <a:cubicBezTo>
                      <a:pt x="683" y="2826"/>
                      <a:pt x="931" y="2910"/>
                      <a:pt x="1179" y="2910"/>
                    </a:cubicBezTo>
                    <a:cubicBezTo>
                      <a:pt x="1477" y="2910"/>
                      <a:pt x="1775" y="2789"/>
                      <a:pt x="1997" y="2547"/>
                    </a:cubicBezTo>
                    <a:lnTo>
                      <a:pt x="2256" y="2252"/>
                    </a:lnTo>
                    <a:cubicBezTo>
                      <a:pt x="2256" y="2252"/>
                      <a:pt x="2256" y="2252"/>
                      <a:pt x="2256" y="2215"/>
                    </a:cubicBezTo>
                    <a:cubicBezTo>
                      <a:pt x="2256" y="2178"/>
                      <a:pt x="2256" y="2178"/>
                      <a:pt x="2293" y="2141"/>
                    </a:cubicBezTo>
                    <a:cubicBezTo>
                      <a:pt x="2293" y="2104"/>
                      <a:pt x="2367" y="2030"/>
                      <a:pt x="2478" y="1993"/>
                    </a:cubicBezTo>
                    <a:cubicBezTo>
                      <a:pt x="2552" y="1974"/>
                      <a:pt x="2626" y="1965"/>
                      <a:pt x="2704" y="1965"/>
                    </a:cubicBezTo>
                    <a:cubicBezTo>
                      <a:pt x="2783" y="1965"/>
                      <a:pt x="2866" y="1974"/>
                      <a:pt x="2959" y="1993"/>
                    </a:cubicBezTo>
                    <a:cubicBezTo>
                      <a:pt x="2995" y="1993"/>
                      <a:pt x="3032" y="2030"/>
                      <a:pt x="3032" y="2030"/>
                    </a:cubicBezTo>
                    <a:cubicBezTo>
                      <a:pt x="3032" y="2030"/>
                      <a:pt x="3032" y="2020"/>
                      <a:pt x="3042" y="2020"/>
                    </a:cubicBezTo>
                    <a:cubicBezTo>
                      <a:pt x="3051" y="2020"/>
                      <a:pt x="3069" y="2030"/>
                      <a:pt x="3106" y="2067"/>
                    </a:cubicBezTo>
                    <a:lnTo>
                      <a:pt x="3143" y="2104"/>
                    </a:lnTo>
                    <a:lnTo>
                      <a:pt x="3180" y="2104"/>
                    </a:lnTo>
                    <a:lnTo>
                      <a:pt x="3180" y="2141"/>
                    </a:lnTo>
                    <a:lnTo>
                      <a:pt x="3217" y="2141"/>
                    </a:lnTo>
                    <a:cubicBezTo>
                      <a:pt x="3279" y="2203"/>
                      <a:pt x="3341" y="2270"/>
                      <a:pt x="3402" y="2362"/>
                    </a:cubicBezTo>
                    <a:cubicBezTo>
                      <a:pt x="3550" y="2584"/>
                      <a:pt x="3661" y="2917"/>
                      <a:pt x="3735" y="3287"/>
                    </a:cubicBezTo>
                    <a:cubicBezTo>
                      <a:pt x="3735" y="3472"/>
                      <a:pt x="3735" y="3656"/>
                      <a:pt x="3735" y="3841"/>
                    </a:cubicBezTo>
                    <a:cubicBezTo>
                      <a:pt x="3735" y="3915"/>
                      <a:pt x="3698" y="4026"/>
                      <a:pt x="3698" y="4137"/>
                    </a:cubicBezTo>
                    <a:lnTo>
                      <a:pt x="3661" y="4248"/>
                    </a:lnTo>
                    <a:lnTo>
                      <a:pt x="3661" y="4285"/>
                    </a:lnTo>
                    <a:lnTo>
                      <a:pt x="3624" y="4433"/>
                    </a:lnTo>
                    <a:cubicBezTo>
                      <a:pt x="3550" y="4655"/>
                      <a:pt x="3513" y="4876"/>
                      <a:pt x="3439" y="5061"/>
                    </a:cubicBezTo>
                    <a:cubicBezTo>
                      <a:pt x="3328" y="5283"/>
                      <a:pt x="3254" y="5505"/>
                      <a:pt x="3180" y="5690"/>
                    </a:cubicBezTo>
                    <a:cubicBezTo>
                      <a:pt x="2959" y="6133"/>
                      <a:pt x="2737" y="6540"/>
                      <a:pt x="2515" y="6984"/>
                    </a:cubicBezTo>
                    <a:cubicBezTo>
                      <a:pt x="2293" y="7427"/>
                      <a:pt x="2071" y="7871"/>
                      <a:pt x="1886" y="8315"/>
                    </a:cubicBezTo>
                    <a:cubicBezTo>
                      <a:pt x="1738" y="8758"/>
                      <a:pt x="1591" y="9202"/>
                      <a:pt x="1554" y="9683"/>
                    </a:cubicBezTo>
                    <a:cubicBezTo>
                      <a:pt x="1517" y="10089"/>
                      <a:pt x="1517" y="10570"/>
                      <a:pt x="1628" y="10940"/>
                    </a:cubicBezTo>
                    <a:cubicBezTo>
                      <a:pt x="1665" y="11125"/>
                      <a:pt x="1738" y="11272"/>
                      <a:pt x="1812" y="11457"/>
                    </a:cubicBezTo>
                    <a:cubicBezTo>
                      <a:pt x="1886" y="11605"/>
                      <a:pt x="1960" y="11753"/>
                      <a:pt x="2034" y="11864"/>
                    </a:cubicBezTo>
                    <a:cubicBezTo>
                      <a:pt x="2219" y="12123"/>
                      <a:pt x="2404" y="12308"/>
                      <a:pt x="2589" y="12455"/>
                    </a:cubicBezTo>
                    <a:cubicBezTo>
                      <a:pt x="2700" y="12492"/>
                      <a:pt x="2774" y="12566"/>
                      <a:pt x="2848" y="12603"/>
                    </a:cubicBezTo>
                    <a:cubicBezTo>
                      <a:pt x="2922" y="12640"/>
                      <a:pt x="2995" y="12640"/>
                      <a:pt x="3069" y="12677"/>
                    </a:cubicBezTo>
                    <a:cubicBezTo>
                      <a:pt x="3180" y="12714"/>
                      <a:pt x="3217" y="12714"/>
                      <a:pt x="3217" y="12714"/>
                    </a:cubicBezTo>
                    <a:cubicBezTo>
                      <a:pt x="3217" y="12714"/>
                      <a:pt x="3180" y="12714"/>
                      <a:pt x="3069" y="12640"/>
                    </a:cubicBezTo>
                    <a:cubicBezTo>
                      <a:pt x="2995" y="12640"/>
                      <a:pt x="2959" y="12603"/>
                      <a:pt x="2885" y="12566"/>
                    </a:cubicBezTo>
                    <a:cubicBezTo>
                      <a:pt x="2811" y="12492"/>
                      <a:pt x="2737" y="12455"/>
                      <a:pt x="2663" y="12382"/>
                    </a:cubicBezTo>
                    <a:cubicBezTo>
                      <a:pt x="2515" y="12234"/>
                      <a:pt x="2367" y="12049"/>
                      <a:pt x="2219" y="11790"/>
                    </a:cubicBezTo>
                    <a:cubicBezTo>
                      <a:pt x="2145" y="11642"/>
                      <a:pt x="2108" y="11494"/>
                      <a:pt x="2071" y="11346"/>
                    </a:cubicBezTo>
                    <a:cubicBezTo>
                      <a:pt x="2034" y="11198"/>
                      <a:pt x="1960" y="11051"/>
                      <a:pt x="1960" y="10866"/>
                    </a:cubicBezTo>
                    <a:cubicBezTo>
                      <a:pt x="1923" y="10496"/>
                      <a:pt x="1960" y="10163"/>
                      <a:pt x="2071" y="9757"/>
                    </a:cubicBezTo>
                    <a:cubicBezTo>
                      <a:pt x="2145" y="9387"/>
                      <a:pt x="2330" y="8980"/>
                      <a:pt x="2515" y="8611"/>
                    </a:cubicBezTo>
                    <a:cubicBezTo>
                      <a:pt x="2737" y="8204"/>
                      <a:pt x="2995" y="7834"/>
                      <a:pt x="3254" y="7464"/>
                    </a:cubicBezTo>
                    <a:cubicBezTo>
                      <a:pt x="3550" y="7058"/>
                      <a:pt x="3846" y="6651"/>
                      <a:pt x="4142" y="6244"/>
                    </a:cubicBezTo>
                    <a:cubicBezTo>
                      <a:pt x="4253" y="6023"/>
                      <a:pt x="4400" y="5801"/>
                      <a:pt x="4511" y="5579"/>
                    </a:cubicBezTo>
                    <a:cubicBezTo>
                      <a:pt x="4659" y="5357"/>
                      <a:pt x="4770" y="5098"/>
                      <a:pt x="4881" y="4840"/>
                    </a:cubicBezTo>
                    <a:lnTo>
                      <a:pt x="4955" y="4655"/>
                    </a:lnTo>
                    <a:lnTo>
                      <a:pt x="5029" y="4470"/>
                    </a:lnTo>
                    <a:cubicBezTo>
                      <a:pt x="5029" y="4359"/>
                      <a:pt x="5103" y="4248"/>
                      <a:pt x="5103" y="4100"/>
                    </a:cubicBezTo>
                    <a:cubicBezTo>
                      <a:pt x="5177" y="3804"/>
                      <a:pt x="5214" y="3509"/>
                      <a:pt x="5214" y="3250"/>
                    </a:cubicBezTo>
                    <a:cubicBezTo>
                      <a:pt x="5251" y="2695"/>
                      <a:pt x="5140" y="2104"/>
                      <a:pt x="4918" y="1586"/>
                    </a:cubicBezTo>
                    <a:cubicBezTo>
                      <a:pt x="4807" y="1327"/>
                      <a:pt x="4622" y="1105"/>
                      <a:pt x="4437" y="884"/>
                    </a:cubicBezTo>
                    <a:lnTo>
                      <a:pt x="4289" y="736"/>
                    </a:lnTo>
                    <a:cubicBezTo>
                      <a:pt x="4289" y="699"/>
                      <a:pt x="4216" y="625"/>
                      <a:pt x="4142" y="588"/>
                    </a:cubicBezTo>
                    <a:cubicBezTo>
                      <a:pt x="3994" y="440"/>
                      <a:pt x="3883" y="403"/>
                      <a:pt x="3735" y="329"/>
                    </a:cubicBezTo>
                    <a:cubicBezTo>
                      <a:pt x="3315" y="96"/>
                      <a:pt x="2883" y="0"/>
                      <a:pt x="24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16"/>
              <p:cNvSpPr/>
              <p:nvPr/>
            </p:nvSpPr>
            <p:spPr>
              <a:xfrm>
                <a:off x="4085250" y="2839125"/>
                <a:ext cx="323525" cy="128125"/>
              </a:xfrm>
              <a:custGeom>
                <a:avLst/>
                <a:gdLst/>
                <a:ahLst/>
                <a:cxnLst/>
                <a:rect l="l" t="t" r="r" b="b"/>
                <a:pathLst>
                  <a:path w="12941" h="5125" extrusionOk="0">
                    <a:moveTo>
                      <a:pt x="10574" y="2034"/>
                    </a:moveTo>
                    <a:cubicBezTo>
                      <a:pt x="10581" y="2041"/>
                      <a:pt x="10592" y="2052"/>
                      <a:pt x="10611" y="2071"/>
                    </a:cubicBezTo>
                    <a:cubicBezTo>
                      <a:pt x="10599" y="2059"/>
                      <a:pt x="10588" y="2047"/>
                      <a:pt x="10576" y="2034"/>
                    </a:cubicBezTo>
                    <a:close/>
                    <a:moveTo>
                      <a:pt x="9465" y="1"/>
                    </a:moveTo>
                    <a:cubicBezTo>
                      <a:pt x="9206" y="37"/>
                      <a:pt x="8910" y="37"/>
                      <a:pt x="8615" y="111"/>
                    </a:cubicBezTo>
                    <a:cubicBezTo>
                      <a:pt x="8467" y="148"/>
                      <a:pt x="8356" y="185"/>
                      <a:pt x="8245" y="222"/>
                    </a:cubicBezTo>
                    <a:lnTo>
                      <a:pt x="8060" y="296"/>
                    </a:lnTo>
                    <a:lnTo>
                      <a:pt x="7875" y="370"/>
                    </a:lnTo>
                    <a:cubicBezTo>
                      <a:pt x="7616" y="481"/>
                      <a:pt x="7358" y="555"/>
                      <a:pt x="7136" y="703"/>
                    </a:cubicBezTo>
                    <a:cubicBezTo>
                      <a:pt x="6914" y="851"/>
                      <a:pt x="6692" y="962"/>
                      <a:pt x="6470" y="1110"/>
                    </a:cubicBezTo>
                    <a:cubicBezTo>
                      <a:pt x="6064" y="1405"/>
                      <a:pt x="5657" y="1664"/>
                      <a:pt x="5250" y="1960"/>
                    </a:cubicBezTo>
                    <a:cubicBezTo>
                      <a:pt x="4880" y="2256"/>
                      <a:pt x="4474" y="2478"/>
                      <a:pt x="4104" y="2699"/>
                    </a:cubicBezTo>
                    <a:cubicBezTo>
                      <a:pt x="3734" y="2921"/>
                      <a:pt x="3328" y="3069"/>
                      <a:pt x="2958" y="3180"/>
                    </a:cubicBezTo>
                    <a:cubicBezTo>
                      <a:pt x="2670" y="3232"/>
                      <a:pt x="2401" y="3285"/>
                      <a:pt x="2151" y="3285"/>
                    </a:cubicBezTo>
                    <a:cubicBezTo>
                      <a:pt x="2047" y="3285"/>
                      <a:pt x="1946" y="3276"/>
                      <a:pt x="1849" y="3254"/>
                    </a:cubicBezTo>
                    <a:cubicBezTo>
                      <a:pt x="1664" y="3254"/>
                      <a:pt x="1516" y="3217"/>
                      <a:pt x="1368" y="3180"/>
                    </a:cubicBezTo>
                    <a:cubicBezTo>
                      <a:pt x="1220" y="3106"/>
                      <a:pt x="1072" y="3069"/>
                      <a:pt x="925" y="2995"/>
                    </a:cubicBezTo>
                    <a:cubicBezTo>
                      <a:pt x="666" y="2884"/>
                      <a:pt x="481" y="2736"/>
                      <a:pt x="333" y="2588"/>
                    </a:cubicBezTo>
                    <a:cubicBezTo>
                      <a:pt x="259" y="2478"/>
                      <a:pt x="222" y="2404"/>
                      <a:pt x="148" y="2367"/>
                    </a:cubicBezTo>
                    <a:cubicBezTo>
                      <a:pt x="111" y="2293"/>
                      <a:pt x="74" y="2219"/>
                      <a:pt x="74" y="2182"/>
                    </a:cubicBezTo>
                    <a:cubicBezTo>
                      <a:pt x="1" y="2072"/>
                      <a:pt x="0" y="1998"/>
                      <a:pt x="0" y="1997"/>
                    </a:cubicBezTo>
                    <a:lnTo>
                      <a:pt x="0" y="1997"/>
                    </a:lnTo>
                    <a:cubicBezTo>
                      <a:pt x="0" y="1998"/>
                      <a:pt x="1" y="2072"/>
                      <a:pt x="37" y="2182"/>
                    </a:cubicBezTo>
                    <a:cubicBezTo>
                      <a:pt x="74" y="2219"/>
                      <a:pt x="74" y="2293"/>
                      <a:pt x="111" y="2367"/>
                    </a:cubicBezTo>
                    <a:cubicBezTo>
                      <a:pt x="148" y="2441"/>
                      <a:pt x="222" y="2551"/>
                      <a:pt x="259" y="2625"/>
                    </a:cubicBezTo>
                    <a:cubicBezTo>
                      <a:pt x="407" y="2810"/>
                      <a:pt x="592" y="2995"/>
                      <a:pt x="851" y="3180"/>
                    </a:cubicBezTo>
                    <a:cubicBezTo>
                      <a:pt x="962" y="3291"/>
                      <a:pt x="1109" y="3365"/>
                      <a:pt x="1257" y="3439"/>
                    </a:cubicBezTo>
                    <a:cubicBezTo>
                      <a:pt x="1442" y="3476"/>
                      <a:pt x="1590" y="3587"/>
                      <a:pt x="1775" y="3624"/>
                    </a:cubicBezTo>
                    <a:cubicBezTo>
                      <a:pt x="2009" y="3694"/>
                      <a:pt x="2288" y="3720"/>
                      <a:pt x="2565" y="3720"/>
                    </a:cubicBezTo>
                    <a:cubicBezTo>
                      <a:pt x="2724" y="3720"/>
                      <a:pt x="2883" y="3711"/>
                      <a:pt x="3032" y="3698"/>
                    </a:cubicBezTo>
                    <a:cubicBezTo>
                      <a:pt x="3513" y="3624"/>
                      <a:pt x="3956" y="3513"/>
                      <a:pt x="4400" y="3328"/>
                    </a:cubicBezTo>
                    <a:cubicBezTo>
                      <a:pt x="4843" y="3180"/>
                      <a:pt x="5287" y="2958"/>
                      <a:pt x="5731" y="2736"/>
                    </a:cubicBezTo>
                    <a:cubicBezTo>
                      <a:pt x="6174" y="2515"/>
                      <a:pt x="6581" y="2293"/>
                      <a:pt x="7025" y="2071"/>
                    </a:cubicBezTo>
                    <a:cubicBezTo>
                      <a:pt x="7210" y="1960"/>
                      <a:pt x="7431" y="1886"/>
                      <a:pt x="7653" y="1812"/>
                    </a:cubicBezTo>
                    <a:cubicBezTo>
                      <a:pt x="7838" y="1701"/>
                      <a:pt x="8060" y="1664"/>
                      <a:pt x="8282" y="1627"/>
                    </a:cubicBezTo>
                    <a:lnTo>
                      <a:pt x="8428" y="1554"/>
                    </a:lnTo>
                    <a:lnTo>
                      <a:pt x="8428" y="1554"/>
                    </a:lnTo>
                    <a:cubicBezTo>
                      <a:pt x="8405" y="1566"/>
                      <a:pt x="8397" y="1570"/>
                      <a:pt x="8395" y="1570"/>
                    </a:cubicBezTo>
                    <a:cubicBezTo>
                      <a:pt x="8393" y="1570"/>
                      <a:pt x="8417" y="1553"/>
                      <a:pt x="8393" y="1553"/>
                    </a:cubicBezTo>
                    <a:lnTo>
                      <a:pt x="8578" y="1553"/>
                    </a:lnTo>
                    <a:cubicBezTo>
                      <a:pt x="8688" y="1516"/>
                      <a:pt x="8799" y="1516"/>
                      <a:pt x="8873" y="1516"/>
                    </a:cubicBezTo>
                    <a:cubicBezTo>
                      <a:pt x="8935" y="1504"/>
                      <a:pt x="8997" y="1500"/>
                      <a:pt x="9058" y="1500"/>
                    </a:cubicBezTo>
                    <a:cubicBezTo>
                      <a:pt x="9181" y="1500"/>
                      <a:pt x="9305" y="1516"/>
                      <a:pt x="9428" y="1516"/>
                    </a:cubicBezTo>
                    <a:cubicBezTo>
                      <a:pt x="9798" y="1553"/>
                      <a:pt x="10093" y="1664"/>
                      <a:pt x="10352" y="1812"/>
                    </a:cubicBezTo>
                    <a:cubicBezTo>
                      <a:pt x="10446" y="1874"/>
                      <a:pt x="10513" y="1963"/>
                      <a:pt x="10576" y="2034"/>
                    </a:cubicBezTo>
                    <a:lnTo>
                      <a:pt x="10611" y="2034"/>
                    </a:lnTo>
                    <a:lnTo>
                      <a:pt x="10611" y="2071"/>
                    </a:lnTo>
                    <a:lnTo>
                      <a:pt x="10648" y="2145"/>
                    </a:lnTo>
                    <a:cubicBezTo>
                      <a:pt x="10722" y="2182"/>
                      <a:pt x="10685" y="2182"/>
                      <a:pt x="10685" y="2182"/>
                    </a:cubicBezTo>
                    <a:cubicBezTo>
                      <a:pt x="10685" y="2182"/>
                      <a:pt x="10685" y="2256"/>
                      <a:pt x="10722" y="2293"/>
                    </a:cubicBezTo>
                    <a:cubicBezTo>
                      <a:pt x="10759" y="2441"/>
                      <a:pt x="10759" y="2625"/>
                      <a:pt x="10722" y="2736"/>
                    </a:cubicBezTo>
                    <a:cubicBezTo>
                      <a:pt x="10685" y="2847"/>
                      <a:pt x="10611" y="2921"/>
                      <a:pt x="10574" y="2958"/>
                    </a:cubicBezTo>
                    <a:cubicBezTo>
                      <a:pt x="10537" y="2995"/>
                      <a:pt x="10537" y="2995"/>
                      <a:pt x="10500" y="2995"/>
                    </a:cubicBezTo>
                    <a:lnTo>
                      <a:pt x="10463" y="2995"/>
                    </a:lnTo>
                    <a:lnTo>
                      <a:pt x="10167" y="3254"/>
                    </a:lnTo>
                    <a:cubicBezTo>
                      <a:pt x="9798" y="3550"/>
                      <a:pt x="9687" y="4104"/>
                      <a:pt x="9945" y="4548"/>
                    </a:cubicBezTo>
                    <a:cubicBezTo>
                      <a:pt x="10125" y="4907"/>
                      <a:pt x="10483" y="5124"/>
                      <a:pt x="10871" y="5124"/>
                    </a:cubicBezTo>
                    <a:cubicBezTo>
                      <a:pt x="11041" y="5124"/>
                      <a:pt x="11218" y="5082"/>
                      <a:pt x="11387" y="4992"/>
                    </a:cubicBezTo>
                    <a:cubicBezTo>
                      <a:pt x="11387" y="4992"/>
                      <a:pt x="11461" y="4955"/>
                      <a:pt x="11646" y="4844"/>
                    </a:cubicBezTo>
                    <a:cubicBezTo>
                      <a:pt x="11831" y="4733"/>
                      <a:pt x="12090" y="4511"/>
                      <a:pt x="12275" y="4215"/>
                    </a:cubicBezTo>
                    <a:cubicBezTo>
                      <a:pt x="12718" y="3550"/>
                      <a:pt x="12940" y="2515"/>
                      <a:pt x="12386" y="1479"/>
                    </a:cubicBezTo>
                    <a:cubicBezTo>
                      <a:pt x="12312" y="1368"/>
                      <a:pt x="12275" y="1258"/>
                      <a:pt x="12127" y="1110"/>
                    </a:cubicBezTo>
                    <a:cubicBezTo>
                      <a:pt x="12090" y="1036"/>
                      <a:pt x="12016" y="962"/>
                      <a:pt x="11979" y="925"/>
                    </a:cubicBezTo>
                    <a:lnTo>
                      <a:pt x="11831" y="777"/>
                    </a:lnTo>
                    <a:cubicBezTo>
                      <a:pt x="11609" y="592"/>
                      <a:pt x="11387" y="444"/>
                      <a:pt x="11129" y="333"/>
                    </a:cubicBezTo>
                    <a:cubicBezTo>
                      <a:pt x="10611" y="74"/>
                      <a:pt x="10019" y="1"/>
                      <a:pt x="94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16"/>
              <p:cNvSpPr/>
              <p:nvPr/>
            </p:nvSpPr>
            <p:spPr>
              <a:xfrm>
                <a:off x="4335725" y="2997650"/>
                <a:ext cx="448300" cy="145575"/>
              </a:xfrm>
              <a:custGeom>
                <a:avLst/>
                <a:gdLst/>
                <a:ahLst/>
                <a:cxnLst/>
                <a:rect l="l" t="t" r="r" b="b"/>
                <a:pathLst>
                  <a:path w="17932" h="5823" extrusionOk="0">
                    <a:moveTo>
                      <a:pt x="16727" y="0"/>
                    </a:moveTo>
                    <a:cubicBezTo>
                      <a:pt x="16187" y="0"/>
                      <a:pt x="15738" y="380"/>
                      <a:pt x="15639" y="906"/>
                    </a:cubicBezTo>
                    <a:cubicBezTo>
                      <a:pt x="15639" y="906"/>
                      <a:pt x="15639" y="980"/>
                      <a:pt x="15602" y="1165"/>
                    </a:cubicBezTo>
                    <a:cubicBezTo>
                      <a:pt x="15602" y="1238"/>
                      <a:pt x="15565" y="1238"/>
                      <a:pt x="15565" y="1275"/>
                    </a:cubicBezTo>
                    <a:cubicBezTo>
                      <a:pt x="15528" y="1349"/>
                      <a:pt x="15528" y="1423"/>
                      <a:pt x="15491" y="1497"/>
                    </a:cubicBezTo>
                    <a:cubicBezTo>
                      <a:pt x="15380" y="1682"/>
                      <a:pt x="15269" y="1904"/>
                      <a:pt x="15011" y="2126"/>
                    </a:cubicBezTo>
                    <a:cubicBezTo>
                      <a:pt x="14789" y="2311"/>
                      <a:pt x="14493" y="2532"/>
                      <a:pt x="14086" y="2680"/>
                    </a:cubicBezTo>
                    <a:cubicBezTo>
                      <a:pt x="13901" y="2754"/>
                      <a:pt x="13680" y="2828"/>
                      <a:pt x="13458" y="2865"/>
                    </a:cubicBezTo>
                    <a:lnTo>
                      <a:pt x="13347" y="2865"/>
                    </a:lnTo>
                    <a:lnTo>
                      <a:pt x="13125" y="2902"/>
                    </a:lnTo>
                    <a:lnTo>
                      <a:pt x="12718" y="2902"/>
                    </a:lnTo>
                    <a:cubicBezTo>
                      <a:pt x="12607" y="2902"/>
                      <a:pt x="12496" y="2902"/>
                      <a:pt x="12349" y="2865"/>
                    </a:cubicBezTo>
                    <a:cubicBezTo>
                      <a:pt x="12201" y="2865"/>
                      <a:pt x="12090" y="2828"/>
                      <a:pt x="11942" y="2828"/>
                    </a:cubicBezTo>
                    <a:cubicBezTo>
                      <a:pt x="11646" y="2754"/>
                      <a:pt x="11350" y="2717"/>
                      <a:pt x="11092" y="2606"/>
                    </a:cubicBezTo>
                    <a:cubicBezTo>
                      <a:pt x="10500" y="2422"/>
                      <a:pt x="9872" y="2200"/>
                      <a:pt x="9243" y="1904"/>
                    </a:cubicBezTo>
                    <a:cubicBezTo>
                      <a:pt x="8947" y="1756"/>
                      <a:pt x="8615" y="1608"/>
                      <a:pt x="8282" y="1460"/>
                    </a:cubicBezTo>
                    <a:cubicBezTo>
                      <a:pt x="7949" y="1312"/>
                      <a:pt x="7616" y="1202"/>
                      <a:pt x="7284" y="1054"/>
                    </a:cubicBezTo>
                    <a:cubicBezTo>
                      <a:pt x="6951" y="906"/>
                      <a:pt x="6581" y="795"/>
                      <a:pt x="6248" y="684"/>
                    </a:cubicBezTo>
                    <a:cubicBezTo>
                      <a:pt x="5879" y="573"/>
                      <a:pt x="5509" y="499"/>
                      <a:pt x="5176" y="425"/>
                    </a:cubicBezTo>
                    <a:cubicBezTo>
                      <a:pt x="5065" y="388"/>
                      <a:pt x="4991" y="351"/>
                      <a:pt x="4881" y="351"/>
                    </a:cubicBezTo>
                    <a:lnTo>
                      <a:pt x="4622" y="314"/>
                    </a:lnTo>
                    <a:lnTo>
                      <a:pt x="4067" y="314"/>
                    </a:lnTo>
                    <a:cubicBezTo>
                      <a:pt x="3697" y="314"/>
                      <a:pt x="3328" y="351"/>
                      <a:pt x="2995" y="425"/>
                    </a:cubicBezTo>
                    <a:cubicBezTo>
                      <a:pt x="2293" y="573"/>
                      <a:pt x="1627" y="869"/>
                      <a:pt x="1110" y="1275"/>
                    </a:cubicBezTo>
                    <a:cubicBezTo>
                      <a:pt x="1073" y="1349"/>
                      <a:pt x="999" y="1386"/>
                      <a:pt x="925" y="1423"/>
                    </a:cubicBezTo>
                    <a:lnTo>
                      <a:pt x="777" y="1608"/>
                    </a:lnTo>
                    <a:lnTo>
                      <a:pt x="629" y="1793"/>
                    </a:lnTo>
                    <a:lnTo>
                      <a:pt x="555" y="1904"/>
                    </a:lnTo>
                    <a:lnTo>
                      <a:pt x="481" y="1978"/>
                    </a:lnTo>
                    <a:cubicBezTo>
                      <a:pt x="407" y="2089"/>
                      <a:pt x="333" y="2237"/>
                      <a:pt x="259" y="2385"/>
                    </a:cubicBezTo>
                    <a:cubicBezTo>
                      <a:pt x="222" y="2532"/>
                      <a:pt x="148" y="2680"/>
                      <a:pt x="148" y="2791"/>
                    </a:cubicBezTo>
                    <a:cubicBezTo>
                      <a:pt x="0" y="3346"/>
                      <a:pt x="37" y="3863"/>
                      <a:pt x="148" y="4307"/>
                    </a:cubicBezTo>
                    <a:cubicBezTo>
                      <a:pt x="296" y="4751"/>
                      <a:pt x="481" y="5083"/>
                      <a:pt x="703" y="5305"/>
                    </a:cubicBezTo>
                    <a:cubicBezTo>
                      <a:pt x="925" y="5564"/>
                      <a:pt x="1146" y="5675"/>
                      <a:pt x="1294" y="5749"/>
                    </a:cubicBezTo>
                    <a:cubicBezTo>
                      <a:pt x="1442" y="5786"/>
                      <a:pt x="1516" y="5823"/>
                      <a:pt x="1516" y="5823"/>
                    </a:cubicBezTo>
                    <a:cubicBezTo>
                      <a:pt x="1516" y="5823"/>
                      <a:pt x="1442" y="5786"/>
                      <a:pt x="1294" y="5712"/>
                    </a:cubicBezTo>
                    <a:cubicBezTo>
                      <a:pt x="1183" y="5638"/>
                      <a:pt x="962" y="5490"/>
                      <a:pt x="777" y="5268"/>
                    </a:cubicBezTo>
                    <a:cubicBezTo>
                      <a:pt x="592" y="5010"/>
                      <a:pt x="444" y="4677"/>
                      <a:pt x="370" y="4270"/>
                    </a:cubicBezTo>
                    <a:cubicBezTo>
                      <a:pt x="296" y="3863"/>
                      <a:pt x="296" y="3383"/>
                      <a:pt x="481" y="2902"/>
                    </a:cubicBezTo>
                    <a:cubicBezTo>
                      <a:pt x="481" y="2791"/>
                      <a:pt x="555" y="2680"/>
                      <a:pt x="629" y="2569"/>
                    </a:cubicBezTo>
                    <a:cubicBezTo>
                      <a:pt x="666" y="2459"/>
                      <a:pt x="740" y="2348"/>
                      <a:pt x="814" y="2237"/>
                    </a:cubicBezTo>
                    <a:lnTo>
                      <a:pt x="888" y="2163"/>
                    </a:lnTo>
                    <a:cubicBezTo>
                      <a:pt x="888" y="2126"/>
                      <a:pt x="925" y="2089"/>
                      <a:pt x="962" y="2089"/>
                    </a:cubicBezTo>
                    <a:lnTo>
                      <a:pt x="1110" y="1941"/>
                    </a:lnTo>
                    <a:lnTo>
                      <a:pt x="1257" y="1793"/>
                    </a:lnTo>
                    <a:cubicBezTo>
                      <a:pt x="1331" y="1756"/>
                      <a:pt x="1368" y="1719"/>
                      <a:pt x="1442" y="1682"/>
                    </a:cubicBezTo>
                    <a:cubicBezTo>
                      <a:pt x="1886" y="1386"/>
                      <a:pt x="2477" y="1165"/>
                      <a:pt x="3106" y="1091"/>
                    </a:cubicBezTo>
                    <a:cubicBezTo>
                      <a:pt x="3303" y="1091"/>
                      <a:pt x="3517" y="1074"/>
                      <a:pt x="3725" y="1074"/>
                    </a:cubicBezTo>
                    <a:cubicBezTo>
                      <a:pt x="3829" y="1074"/>
                      <a:pt x="3932" y="1078"/>
                      <a:pt x="4030" y="1091"/>
                    </a:cubicBezTo>
                    <a:lnTo>
                      <a:pt x="4252" y="1128"/>
                    </a:lnTo>
                    <a:lnTo>
                      <a:pt x="4511" y="1165"/>
                    </a:lnTo>
                    <a:lnTo>
                      <a:pt x="4770" y="1202"/>
                    </a:lnTo>
                    <a:cubicBezTo>
                      <a:pt x="4807" y="1238"/>
                      <a:pt x="4918" y="1275"/>
                      <a:pt x="4954" y="1275"/>
                    </a:cubicBezTo>
                    <a:cubicBezTo>
                      <a:pt x="5287" y="1386"/>
                      <a:pt x="5583" y="1460"/>
                      <a:pt x="5916" y="1608"/>
                    </a:cubicBezTo>
                    <a:cubicBezTo>
                      <a:pt x="6211" y="1756"/>
                      <a:pt x="6507" y="1904"/>
                      <a:pt x="6840" y="2052"/>
                    </a:cubicBezTo>
                    <a:cubicBezTo>
                      <a:pt x="7136" y="2200"/>
                      <a:pt x="7432" y="2385"/>
                      <a:pt x="7727" y="2532"/>
                    </a:cubicBezTo>
                    <a:cubicBezTo>
                      <a:pt x="8060" y="2717"/>
                      <a:pt x="8356" y="2902"/>
                      <a:pt x="8652" y="3087"/>
                    </a:cubicBezTo>
                    <a:cubicBezTo>
                      <a:pt x="9280" y="3420"/>
                      <a:pt x="9909" y="3753"/>
                      <a:pt x="10574" y="4048"/>
                    </a:cubicBezTo>
                    <a:cubicBezTo>
                      <a:pt x="10907" y="4159"/>
                      <a:pt x="11239" y="4270"/>
                      <a:pt x="11572" y="4381"/>
                    </a:cubicBezTo>
                    <a:cubicBezTo>
                      <a:pt x="11757" y="4418"/>
                      <a:pt x="11942" y="4455"/>
                      <a:pt x="12090" y="4529"/>
                    </a:cubicBezTo>
                    <a:cubicBezTo>
                      <a:pt x="12275" y="4566"/>
                      <a:pt x="12460" y="4566"/>
                      <a:pt x="12644" y="4603"/>
                    </a:cubicBezTo>
                    <a:cubicBezTo>
                      <a:pt x="12755" y="4621"/>
                      <a:pt x="12838" y="4621"/>
                      <a:pt x="12912" y="4621"/>
                    </a:cubicBezTo>
                    <a:cubicBezTo>
                      <a:pt x="12986" y="4621"/>
                      <a:pt x="13051" y="4621"/>
                      <a:pt x="13125" y="4640"/>
                    </a:cubicBezTo>
                    <a:lnTo>
                      <a:pt x="13680" y="4640"/>
                    </a:lnTo>
                    <a:cubicBezTo>
                      <a:pt x="14012" y="4603"/>
                      <a:pt x="14345" y="4529"/>
                      <a:pt x="14678" y="4455"/>
                    </a:cubicBezTo>
                    <a:cubicBezTo>
                      <a:pt x="15935" y="4122"/>
                      <a:pt x="16822" y="3309"/>
                      <a:pt x="17303" y="2606"/>
                    </a:cubicBezTo>
                    <a:cubicBezTo>
                      <a:pt x="17414" y="2422"/>
                      <a:pt x="17488" y="2237"/>
                      <a:pt x="17561" y="2089"/>
                    </a:cubicBezTo>
                    <a:cubicBezTo>
                      <a:pt x="17635" y="1904"/>
                      <a:pt x="17709" y="1719"/>
                      <a:pt x="17746" y="1645"/>
                    </a:cubicBezTo>
                    <a:cubicBezTo>
                      <a:pt x="17783" y="1460"/>
                      <a:pt x="17783" y="1386"/>
                      <a:pt x="17783" y="1386"/>
                    </a:cubicBezTo>
                    <a:cubicBezTo>
                      <a:pt x="17820" y="1349"/>
                      <a:pt x="17820" y="1312"/>
                      <a:pt x="17820" y="1275"/>
                    </a:cubicBezTo>
                    <a:cubicBezTo>
                      <a:pt x="17931" y="684"/>
                      <a:pt x="17525" y="92"/>
                      <a:pt x="16933" y="18"/>
                    </a:cubicBezTo>
                    <a:cubicBezTo>
                      <a:pt x="16863" y="6"/>
                      <a:pt x="16794" y="0"/>
                      <a:pt x="167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16"/>
              <p:cNvSpPr/>
              <p:nvPr/>
            </p:nvSpPr>
            <p:spPr>
              <a:xfrm>
                <a:off x="4812650" y="2950600"/>
                <a:ext cx="130350" cy="459750"/>
              </a:xfrm>
              <a:custGeom>
                <a:avLst/>
                <a:gdLst/>
                <a:ahLst/>
                <a:cxnLst/>
                <a:rect l="l" t="t" r="r" b="b"/>
                <a:pathLst>
                  <a:path w="5214" h="18390" extrusionOk="0">
                    <a:moveTo>
                      <a:pt x="1254" y="1"/>
                    </a:moveTo>
                    <a:cubicBezTo>
                      <a:pt x="777" y="1"/>
                      <a:pt x="335" y="304"/>
                      <a:pt x="185" y="754"/>
                    </a:cubicBezTo>
                    <a:cubicBezTo>
                      <a:pt x="0" y="1346"/>
                      <a:pt x="296" y="1974"/>
                      <a:pt x="888" y="2159"/>
                    </a:cubicBezTo>
                    <a:cubicBezTo>
                      <a:pt x="888" y="2159"/>
                      <a:pt x="962" y="2196"/>
                      <a:pt x="1072" y="2233"/>
                    </a:cubicBezTo>
                    <a:cubicBezTo>
                      <a:pt x="1146" y="2233"/>
                      <a:pt x="1220" y="2270"/>
                      <a:pt x="1294" y="2307"/>
                    </a:cubicBezTo>
                    <a:cubicBezTo>
                      <a:pt x="1368" y="2344"/>
                      <a:pt x="1442" y="2381"/>
                      <a:pt x="1479" y="2381"/>
                    </a:cubicBezTo>
                    <a:cubicBezTo>
                      <a:pt x="1664" y="2455"/>
                      <a:pt x="1849" y="2603"/>
                      <a:pt x="2071" y="2788"/>
                    </a:cubicBezTo>
                    <a:cubicBezTo>
                      <a:pt x="2292" y="2973"/>
                      <a:pt x="2514" y="3194"/>
                      <a:pt x="2736" y="3490"/>
                    </a:cubicBezTo>
                    <a:cubicBezTo>
                      <a:pt x="3180" y="4082"/>
                      <a:pt x="3549" y="4969"/>
                      <a:pt x="3697" y="5967"/>
                    </a:cubicBezTo>
                    <a:cubicBezTo>
                      <a:pt x="3734" y="6189"/>
                      <a:pt x="3734" y="6448"/>
                      <a:pt x="3734" y="6707"/>
                    </a:cubicBezTo>
                    <a:cubicBezTo>
                      <a:pt x="3734" y="6818"/>
                      <a:pt x="3771" y="7002"/>
                      <a:pt x="3734" y="7076"/>
                    </a:cubicBezTo>
                    <a:lnTo>
                      <a:pt x="3697" y="7520"/>
                    </a:lnTo>
                    <a:cubicBezTo>
                      <a:pt x="3697" y="7668"/>
                      <a:pt x="3697" y="7816"/>
                      <a:pt x="3660" y="7964"/>
                    </a:cubicBezTo>
                    <a:lnTo>
                      <a:pt x="3586" y="8370"/>
                    </a:lnTo>
                    <a:cubicBezTo>
                      <a:pt x="3586" y="8629"/>
                      <a:pt x="3513" y="8888"/>
                      <a:pt x="3439" y="9184"/>
                    </a:cubicBezTo>
                    <a:cubicBezTo>
                      <a:pt x="3365" y="9442"/>
                      <a:pt x="3291" y="9738"/>
                      <a:pt x="3217" y="10034"/>
                    </a:cubicBezTo>
                    <a:cubicBezTo>
                      <a:pt x="3143" y="10293"/>
                      <a:pt x="3032" y="10589"/>
                      <a:pt x="2958" y="10847"/>
                    </a:cubicBezTo>
                    <a:cubicBezTo>
                      <a:pt x="2773" y="11402"/>
                      <a:pt x="2551" y="11920"/>
                      <a:pt x="2366" y="12474"/>
                    </a:cubicBezTo>
                    <a:cubicBezTo>
                      <a:pt x="2182" y="12992"/>
                      <a:pt x="1997" y="13509"/>
                      <a:pt x="1812" y="13990"/>
                    </a:cubicBezTo>
                    <a:cubicBezTo>
                      <a:pt x="1664" y="14507"/>
                      <a:pt x="1516" y="14951"/>
                      <a:pt x="1442" y="15395"/>
                    </a:cubicBezTo>
                    <a:cubicBezTo>
                      <a:pt x="1368" y="15617"/>
                      <a:pt x="1331" y="15838"/>
                      <a:pt x="1294" y="16023"/>
                    </a:cubicBezTo>
                    <a:cubicBezTo>
                      <a:pt x="1220" y="16245"/>
                      <a:pt x="1220" y="16430"/>
                      <a:pt x="1183" y="16615"/>
                    </a:cubicBezTo>
                    <a:cubicBezTo>
                      <a:pt x="1146" y="16985"/>
                      <a:pt x="1072" y="17280"/>
                      <a:pt x="1072" y="17539"/>
                    </a:cubicBezTo>
                    <a:cubicBezTo>
                      <a:pt x="1072" y="18094"/>
                      <a:pt x="1035" y="18389"/>
                      <a:pt x="1035" y="18389"/>
                    </a:cubicBezTo>
                    <a:cubicBezTo>
                      <a:pt x="1035" y="18389"/>
                      <a:pt x="1109" y="18094"/>
                      <a:pt x="1183" y="17576"/>
                    </a:cubicBezTo>
                    <a:cubicBezTo>
                      <a:pt x="1183" y="17317"/>
                      <a:pt x="1294" y="17021"/>
                      <a:pt x="1368" y="16652"/>
                    </a:cubicBezTo>
                    <a:cubicBezTo>
                      <a:pt x="1442" y="16467"/>
                      <a:pt x="1479" y="16282"/>
                      <a:pt x="1553" y="16097"/>
                    </a:cubicBezTo>
                    <a:cubicBezTo>
                      <a:pt x="1590" y="15912"/>
                      <a:pt x="1664" y="15728"/>
                      <a:pt x="1738" y="15506"/>
                    </a:cubicBezTo>
                    <a:cubicBezTo>
                      <a:pt x="1886" y="15099"/>
                      <a:pt x="2108" y="14655"/>
                      <a:pt x="2292" y="14175"/>
                    </a:cubicBezTo>
                    <a:cubicBezTo>
                      <a:pt x="2514" y="13731"/>
                      <a:pt x="2773" y="13250"/>
                      <a:pt x="2995" y="12733"/>
                    </a:cubicBezTo>
                    <a:cubicBezTo>
                      <a:pt x="3254" y="12252"/>
                      <a:pt x="3513" y="11735"/>
                      <a:pt x="3771" y="11180"/>
                    </a:cubicBezTo>
                    <a:cubicBezTo>
                      <a:pt x="3919" y="10921"/>
                      <a:pt x="4030" y="10626"/>
                      <a:pt x="4141" y="10367"/>
                    </a:cubicBezTo>
                    <a:cubicBezTo>
                      <a:pt x="4252" y="10071"/>
                      <a:pt x="4400" y="9812"/>
                      <a:pt x="4474" y="9516"/>
                    </a:cubicBezTo>
                    <a:cubicBezTo>
                      <a:pt x="4585" y="9221"/>
                      <a:pt x="4696" y="8925"/>
                      <a:pt x="4770" y="8592"/>
                    </a:cubicBezTo>
                    <a:lnTo>
                      <a:pt x="4917" y="8149"/>
                    </a:lnTo>
                    <a:cubicBezTo>
                      <a:pt x="4954" y="8001"/>
                      <a:pt x="4991" y="7853"/>
                      <a:pt x="4991" y="7705"/>
                    </a:cubicBezTo>
                    <a:lnTo>
                      <a:pt x="5102" y="7261"/>
                    </a:lnTo>
                    <a:cubicBezTo>
                      <a:pt x="5139" y="7076"/>
                      <a:pt x="5139" y="6928"/>
                      <a:pt x="5176" y="6781"/>
                    </a:cubicBezTo>
                    <a:cubicBezTo>
                      <a:pt x="5176" y="6448"/>
                      <a:pt x="5213" y="6152"/>
                      <a:pt x="5176" y="5819"/>
                    </a:cubicBezTo>
                    <a:cubicBezTo>
                      <a:pt x="5139" y="4599"/>
                      <a:pt x="4843" y="3453"/>
                      <a:pt x="4326" y="2529"/>
                    </a:cubicBezTo>
                    <a:cubicBezTo>
                      <a:pt x="4067" y="2048"/>
                      <a:pt x="3771" y="1679"/>
                      <a:pt x="3476" y="1346"/>
                    </a:cubicBezTo>
                    <a:cubicBezTo>
                      <a:pt x="3143" y="1013"/>
                      <a:pt x="2847" y="754"/>
                      <a:pt x="2551" y="570"/>
                    </a:cubicBezTo>
                    <a:cubicBezTo>
                      <a:pt x="2403" y="459"/>
                      <a:pt x="2255" y="385"/>
                      <a:pt x="2145" y="311"/>
                    </a:cubicBezTo>
                    <a:cubicBezTo>
                      <a:pt x="2034" y="274"/>
                      <a:pt x="1960" y="237"/>
                      <a:pt x="1886" y="200"/>
                    </a:cubicBezTo>
                    <a:cubicBezTo>
                      <a:pt x="1775" y="163"/>
                      <a:pt x="1701" y="126"/>
                      <a:pt x="1701" y="126"/>
                    </a:cubicBezTo>
                    <a:cubicBezTo>
                      <a:pt x="1664" y="89"/>
                      <a:pt x="1627" y="89"/>
                      <a:pt x="1590" y="52"/>
                    </a:cubicBezTo>
                    <a:cubicBezTo>
                      <a:pt x="1478" y="17"/>
                      <a:pt x="1365" y="1"/>
                      <a:pt x="12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16"/>
              <p:cNvSpPr/>
              <p:nvPr/>
            </p:nvSpPr>
            <p:spPr>
              <a:xfrm>
                <a:off x="4370850" y="2840975"/>
                <a:ext cx="476025" cy="126575"/>
              </a:xfrm>
              <a:custGeom>
                <a:avLst/>
                <a:gdLst/>
                <a:ahLst/>
                <a:cxnLst/>
                <a:rect l="l" t="t" r="r" b="b"/>
                <a:pathLst>
                  <a:path w="19041" h="5063" extrusionOk="0">
                    <a:moveTo>
                      <a:pt x="12792" y="0"/>
                    </a:moveTo>
                    <a:cubicBezTo>
                      <a:pt x="12459" y="0"/>
                      <a:pt x="12164" y="0"/>
                      <a:pt x="11831" y="74"/>
                    </a:cubicBezTo>
                    <a:lnTo>
                      <a:pt x="11683" y="74"/>
                    </a:lnTo>
                    <a:lnTo>
                      <a:pt x="11572" y="111"/>
                    </a:lnTo>
                    <a:lnTo>
                      <a:pt x="11350" y="148"/>
                    </a:lnTo>
                    <a:lnTo>
                      <a:pt x="10907" y="222"/>
                    </a:lnTo>
                    <a:cubicBezTo>
                      <a:pt x="10574" y="296"/>
                      <a:pt x="10241" y="407"/>
                      <a:pt x="9945" y="481"/>
                    </a:cubicBezTo>
                    <a:cubicBezTo>
                      <a:pt x="9613" y="592"/>
                      <a:pt x="9317" y="703"/>
                      <a:pt x="9021" y="814"/>
                    </a:cubicBezTo>
                    <a:cubicBezTo>
                      <a:pt x="8725" y="962"/>
                      <a:pt x="8430" y="1073"/>
                      <a:pt x="8134" y="1184"/>
                    </a:cubicBezTo>
                    <a:cubicBezTo>
                      <a:pt x="7875" y="1331"/>
                      <a:pt x="7579" y="1479"/>
                      <a:pt x="7284" y="1590"/>
                    </a:cubicBezTo>
                    <a:cubicBezTo>
                      <a:pt x="6729" y="1849"/>
                      <a:pt x="6211" y="2145"/>
                      <a:pt x="5694" y="2404"/>
                    </a:cubicBezTo>
                    <a:cubicBezTo>
                      <a:pt x="5176" y="2662"/>
                      <a:pt x="4659" y="2884"/>
                      <a:pt x="4178" y="3106"/>
                    </a:cubicBezTo>
                    <a:cubicBezTo>
                      <a:pt x="3697" y="3291"/>
                      <a:pt x="3217" y="3476"/>
                      <a:pt x="2810" y="3624"/>
                    </a:cubicBezTo>
                    <a:cubicBezTo>
                      <a:pt x="2366" y="3771"/>
                      <a:pt x="1960" y="3882"/>
                      <a:pt x="1590" y="3956"/>
                    </a:cubicBezTo>
                    <a:cubicBezTo>
                      <a:pt x="1405" y="3993"/>
                      <a:pt x="1220" y="4030"/>
                      <a:pt x="1072" y="4030"/>
                    </a:cubicBezTo>
                    <a:cubicBezTo>
                      <a:pt x="888" y="4067"/>
                      <a:pt x="740" y="4067"/>
                      <a:pt x="629" y="4104"/>
                    </a:cubicBezTo>
                    <a:cubicBezTo>
                      <a:pt x="370" y="4141"/>
                      <a:pt x="148" y="4141"/>
                      <a:pt x="0" y="4141"/>
                    </a:cubicBezTo>
                    <a:cubicBezTo>
                      <a:pt x="105" y="4167"/>
                      <a:pt x="246" y="4193"/>
                      <a:pt x="412" y="4193"/>
                    </a:cubicBezTo>
                    <a:cubicBezTo>
                      <a:pt x="480" y="4193"/>
                      <a:pt x="553" y="4189"/>
                      <a:pt x="629" y="4178"/>
                    </a:cubicBezTo>
                    <a:lnTo>
                      <a:pt x="1072" y="4178"/>
                    </a:lnTo>
                    <a:cubicBezTo>
                      <a:pt x="1257" y="4178"/>
                      <a:pt x="1405" y="4178"/>
                      <a:pt x="1627" y="4141"/>
                    </a:cubicBezTo>
                    <a:cubicBezTo>
                      <a:pt x="1997" y="4104"/>
                      <a:pt x="2403" y="4067"/>
                      <a:pt x="2884" y="3956"/>
                    </a:cubicBezTo>
                    <a:cubicBezTo>
                      <a:pt x="3328" y="3845"/>
                      <a:pt x="3845" y="3734"/>
                      <a:pt x="4363" y="3587"/>
                    </a:cubicBezTo>
                    <a:cubicBezTo>
                      <a:pt x="4880" y="3439"/>
                      <a:pt x="5398" y="3217"/>
                      <a:pt x="5953" y="3032"/>
                    </a:cubicBezTo>
                    <a:cubicBezTo>
                      <a:pt x="6507" y="2847"/>
                      <a:pt x="7062" y="2625"/>
                      <a:pt x="7653" y="2404"/>
                    </a:cubicBezTo>
                    <a:cubicBezTo>
                      <a:pt x="7912" y="2330"/>
                      <a:pt x="8208" y="2219"/>
                      <a:pt x="8504" y="2145"/>
                    </a:cubicBezTo>
                    <a:cubicBezTo>
                      <a:pt x="8799" y="2034"/>
                      <a:pt x="9095" y="1960"/>
                      <a:pt x="9354" y="1886"/>
                    </a:cubicBezTo>
                    <a:cubicBezTo>
                      <a:pt x="9650" y="1812"/>
                      <a:pt x="9945" y="1738"/>
                      <a:pt x="10241" y="1664"/>
                    </a:cubicBezTo>
                    <a:cubicBezTo>
                      <a:pt x="10500" y="1627"/>
                      <a:pt x="10796" y="1553"/>
                      <a:pt x="11055" y="1516"/>
                    </a:cubicBezTo>
                    <a:lnTo>
                      <a:pt x="11535" y="1479"/>
                    </a:lnTo>
                    <a:lnTo>
                      <a:pt x="11757" y="1479"/>
                    </a:lnTo>
                    <a:lnTo>
                      <a:pt x="11868" y="1442"/>
                    </a:lnTo>
                    <a:lnTo>
                      <a:pt x="11905" y="1442"/>
                    </a:lnTo>
                    <a:cubicBezTo>
                      <a:pt x="11905" y="1442"/>
                      <a:pt x="11868" y="1479"/>
                      <a:pt x="11868" y="1479"/>
                    </a:cubicBezTo>
                    <a:lnTo>
                      <a:pt x="11942" y="1479"/>
                    </a:lnTo>
                    <a:cubicBezTo>
                      <a:pt x="12028" y="1467"/>
                      <a:pt x="12114" y="1463"/>
                      <a:pt x="12201" y="1463"/>
                    </a:cubicBezTo>
                    <a:cubicBezTo>
                      <a:pt x="12373" y="1463"/>
                      <a:pt x="12546" y="1479"/>
                      <a:pt x="12718" y="1479"/>
                    </a:cubicBezTo>
                    <a:cubicBezTo>
                      <a:pt x="13753" y="1590"/>
                      <a:pt x="14678" y="1997"/>
                      <a:pt x="15306" y="2404"/>
                    </a:cubicBezTo>
                    <a:cubicBezTo>
                      <a:pt x="15639" y="2625"/>
                      <a:pt x="15898" y="2847"/>
                      <a:pt x="16083" y="3069"/>
                    </a:cubicBezTo>
                    <a:cubicBezTo>
                      <a:pt x="16156" y="3180"/>
                      <a:pt x="16267" y="3291"/>
                      <a:pt x="16304" y="3402"/>
                    </a:cubicBezTo>
                    <a:cubicBezTo>
                      <a:pt x="16378" y="3513"/>
                      <a:pt x="16452" y="3624"/>
                      <a:pt x="16489" y="3698"/>
                    </a:cubicBezTo>
                    <a:cubicBezTo>
                      <a:pt x="16526" y="3771"/>
                      <a:pt x="16563" y="3808"/>
                      <a:pt x="16563" y="3882"/>
                    </a:cubicBezTo>
                    <a:cubicBezTo>
                      <a:pt x="16600" y="3956"/>
                      <a:pt x="16637" y="4067"/>
                      <a:pt x="16674" y="4104"/>
                    </a:cubicBezTo>
                    <a:cubicBezTo>
                      <a:pt x="16711" y="4252"/>
                      <a:pt x="16711" y="4326"/>
                      <a:pt x="16711" y="4326"/>
                    </a:cubicBezTo>
                    <a:cubicBezTo>
                      <a:pt x="16748" y="4363"/>
                      <a:pt x="16748" y="4400"/>
                      <a:pt x="16785" y="4437"/>
                    </a:cubicBezTo>
                    <a:cubicBezTo>
                      <a:pt x="16971" y="4835"/>
                      <a:pt x="17367" y="5062"/>
                      <a:pt x="17767" y="5062"/>
                    </a:cubicBezTo>
                    <a:cubicBezTo>
                      <a:pt x="17924" y="5062"/>
                      <a:pt x="18081" y="5027"/>
                      <a:pt x="18227" y="4955"/>
                    </a:cubicBezTo>
                    <a:cubicBezTo>
                      <a:pt x="18781" y="4696"/>
                      <a:pt x="19040" y="4067"/>
                      <a:pt x="18781" y="3513"/>
                    </a:cubicBezTo>
                    <a:cubicBezTo>
                      <a:pt x="18781" y="3513"/>
                      <a:pt x="18744" y="3439"/>
                      <a:pt x="18670" y="3291"/>
                    </a:cubicBezTo>
                    <a:cubicBezTo>
                      <a:pt x="18634" y="3217"/>
                      <a:pt x="18634" y="3180"/>
                      <a:pt x="18560" y="3032"/>
                    </a:cubicBezTo>
                    <a:cubicBezTo>
                      <a:pt x="18486" y="2921"/>
                      <a:pt x="18412" y="2773"/>
                      <a:pt x="18301" y="2588"/>
                    </a:cubicBezTo>
                    <a:cubicBezTo>
                      <a:pt x="18190" y="2441"/>
                      <a:pt x="18079" y="2293"/>
                      <a:pt x="17968" y="2145"/>
                    </a:cubicBezTo>
                    <a:cubicBezTo>
                      <a:pt x="17820" y="1997"/>
                      <a:pt x="17672" y="1812"/>
                      <a:pt x="17487" y="1664"/>
                    </a:cubicBezTo>
                    <a:cubicBezTo>
                      <a:pt x="17155" y="1368"/>
                      <a:pt x="16748" y="1073"/>
                      <a:pt x="16267" y="814"/>
                    </a:cubicBezTo>
                    <a:cubicBezTo>
                      <a:pt x="15306" y="296"/>
                      <a:pt x="14086" y="0"/>
                      <a:pt x="127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16"/>
              <p:cNvSpPr/>
              <p:nvPr/>
            </p:nvSpPr>
            <p:spPr>
              <a:xfrm>
                <a:off x="4712825" y="3031850"/>
                <a:ext cx="178400" cy="649275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25971" extrusionOk="0">
                    <a:moveTo>
                      <a:pt x="1235" y="1"/>
                    </a:moveTo>
                    <a:cubicBezTo>
                      <a:pt x="765" y="1"/>
                      <a:pt x="333" y="285"/>
                      <a:pt x="185" y="758"/>
                    </a:cubicBezTo>
                    <a:cubicBezTo>
                      <a:pt x="0" y="1312"/>
                      <a:pt x="333" y="1941"/>
                      <a:pt x="888" y="2126"/>
                    </a:cubicBezTo>
                    <a:cubicBezTo>
                      <a:pt x="888" y="2126"/>
                      <a:pt x="999" y="2200"/>
                      <a:pt x="1257" y="2274"/>
                    </a:cubicBezTo>
                    <a:cubicBezTo>
                      <a:pt x="1368" y="2311"/>
                      <a:pt x="1405" y="2311"/>
                      <a:pt x="1516" y="2385"/>
                    </a:cubicBezTo>
                    <a:cubicBezTo>
                      <a:pt x="1627" y="2421"/>
                      <a:pt x="1775" y="2495"/>
                      <a:pt x="1886" y="2569"/>
                    </a:cubicBezTo>
                    <a:cubicBezTo>
                      <a:pt x="2182" y="2754"/>
                      <a:pt x="2514" y="3050"/>
                      <a:pt x="2847" y="3420"/>
                    </a:cubicBezTo>
                    <a:cubicBezTo>
                      <a:pt x="3180" y="3826"/>
                      <a:pt x="3513" y="4307"/>
                      <a:pt x="3734" y="4935"/>
                    </a:cubicBezTo>
                    <a:cubicBezTo>
                      <a:pt x="3882" y="5231"/>
                      <a:pt x="3993" y="5564"/>
                      <a:pt x="4067" y="5897"/>
                    </a:cubicBezTo>
                    <a:cubicBezTo>
                      <a:pt x="4104" y="6082"/>
                      <a:pt x="4104" y="6266"/>
                      <a:pt x="4141" y="6451"/>
                    </a:cubicBezTo>
                    <a:lnTo>
                      <a:pt x="4141" y="6525"/>
                    </a:lnTo>
                    <a:lnTo>
                      <a:pt x="4178" y="6710"/>
                    </a:lnTo>
                    <a:cubicBezTo>
                      <a:pt x="4178" y="6821"/>
                      <a:pt x="4178" y="6895"/>
                      <a:pt x="4178" y="7006"/>
                    </a:cubicBezTo>
                    <a:cubicBezTo>
                      <a:pt x="4178" y="7117"/>
                      <a:pt x="4215" y="7228"/>
                      <a:pt x="4215" y="7339"/>
                    </a:cubicBezTo>
                    <a:lnTo>
                      <a:pt x="4178" y="7634"/>
                    </a:lnTo>
                    <a:cubicBezTo>
                      <a:pt x="4178" y="7819"/>
                      <a:pt x="4215" y="8004"/>
                      <a:pt x="4178" y="8226"/>
                    </a:cubicBezTo>
                    <a:cubicBezTo>
                      <a:pt x="4141" y="8448"/>
                      <a:pt x="4104" y="8633"/>
                      <a:pt x="4104" y="8854"/>
                    </a:cubicBezTo>
                    <a:cubicBezTo>
                      <a:pt x="4067" y="9076"/>
                      <a:pt x="4030" y="9298"/>
                      <a:pt x="3956" y="9520"/>
                    </a:cubicBezTo>
                    <a:cubicBezTo>
                      <a:pt x="3808" y="10370"/>
                      <a:pt x="3513" y="11294"/>
                      <a:pt x="3180" y="12182"/>
                    </a:cubicBezTo>
                    <a:cubicBezTo>
                      <a:pt x="2847" y="13106"/>
                      <a:pt x="2477" y="14030"/>
                      <a:pt x="2108" y="14955"/>
                    </a:cubicBezTo>
                    <a:cubicBezTo>
                      <a:pt x="1738" y="15916"/>
                      <a:pt x="1368" y="16877"/>
                      <a:pt x="1110" y="17875"/>
                    </a:cubicBezTo>
                    <a:cubicBezTo>
                      <a:pt x="1036" y="18097"/>
                      <a:pt x="999" y="18356"/>
                      <a:pt x="925" y="18615"/>
                    </a:cubicBezTo>
                    <a:cubicBezTo>
                      <a:pt x="888" y="18836"/>
                      <a:pt x="851" y="19095"/>
                      <a:pt x="777" y="19354"/>
                    </a:cubicBezTo>
                    <a:cubicBezTo>
                      <a:pt x="777" y="19465"/>
                      <a:pt x="740" y="19613"/>
                      <a:pt x="740" y="19724"/>
                    </a:cubicBezTo>
                    <a:cubicBezTo>
                      <a:pt x="740" y="19835"/>
                      <a:pt x="703" y="19946"/>
                      <a:pt x="703" y="20093"/>
                    </a:cubicBezTo>
                    <a:cubicBezTo>
                      <a:pt x="666" y="20315"/>
                      <a:pt x="666" y="20574"/>
                      <a:pt x="666" y="20833"/>
                    </a:cubicBezTo>
                    <a:cubicBezTo>
                      <a:pt x="629" y="21794"/>
                      <a:pt x="814" y="22755"/>
                      <a:pt x="1184" y="23606"/>
                    </a:cubicBezTo>
                    <a:lnTo>
                      <a:pt x="1331" y="23901"/>
                    </a:lnTo>
                    <a:lnTo>
                      <a:pt x="1516" y="24197"/>
                    </a:lnTo>
                    <a:cubicBezTo>
                      <a:pt x="1627" y="24382"/>
                      <a:pt x="1775" y="24530"/>
                      <a:pt x="1923" y="24715"/>
                    </a:cubicBezTo>
                    <a:cubicBezTo>
                      <a:pt x="2219" y="25011"/>
                      <a:pt x="2514" y="25306"/>
                      <a:pt x="2884" y="25491"/>
                    </a:cubicBezTo>
                    <a:cubicBezTo>
                      <a:pt x="3407" y="25811"/>
                      <a:pt x="3976" y="25971"/>
                      <a:pt x="4500" y="25971"/>
                    </a:cubicBezTo>
                    <a:cubicBezTo>
                      <a:pt x="4643" y="25971"/>
                      <a:pt x="4783" y="25959"/>
                      <a:pt x="4918" y="25935"/>
                    </a:cubicBezTo>
                    <a:cubicBezTo>
                      <a:pt x="5546" y="25861"/>
                      <a:pt x="6027" y="25565"/>
                      <a:pt x="6396" y="25306"/>
                    </a:cubicBezTo>
                    <a:cubicBezTo>
                      <a:pt x="6729" y="24974"/>
                      <a:pt x="6914" y="24678"/>
                      <a:pt x="7025" y="24493"/>
                    </a:cubicBezTo>
                    <a:cubicBezTo>
                      <a:pt x="7098" y="24273"/>
                      <a:pt x="7135" y="24162"/>
                      <a:pt x="7136" y="24160"/>
                    </a:cubicBezTo>
                    <a:lnTo>
                      <a:pt x="7136" y="24160"/>
                    </a:lnTo>
                    <a:cubicBezTo>
                      <a:pt x="7135" y="24162"/>
                      <a:pt x="7098" y="24273"/>
                      <a:pt x="6988" y="24456"/>
                    </a:cubicBezTo>
                    <a:cubicBezTo>
                      <a:pt x="6877" y="24678"/>
                      <a:pt x="6655" y="24937"/>
                      <a:pt x="6322" y="25232"/>
                    </a:cubicBezTo>
                    <a:cubicBezTo>
                      <a:pt x="5990" y="25454"/>
                      <a:pt x="5472" y="25676"/>
                      <a:pt x="4918" y="25750"/>
                    </a:cubicBezTo>
                    <a:cubicBezTo>
                      <a:pt x="4868" y="25753"/>
                      <a:pt x="4818" y="25755"/>
                      <a:pt x="4768" y="25755"/>
                    </a:cubicBezTo>
                    <a:cubicBezTo>
                      <a:pt x="4210" y="25755"/>
                      <a:pt x="3577" y="25568"/>
                      <a:pt x="3069" y="25195"/>
                    </a:cubicBezTo>
                    <a:cubicBezTo>
                      <a:pt x="2736" y="25011"/>
                      <a:pt x="2477" y="24715"/>
                      <a:pt x="2256" y="24419"/>
                    </a:cubicBezTo>
                    <a:cubicBezTo>
                      <a:pt x="2145" y="24271"/>
                      <a:pt x="1997" y="24123"/>
                      <a:pt x="1923" y="23938"/>
                    </a:cubicBezTo>
                    <a:lnTo>
                      <a:pt x="1775" y="23680"/>
                    </a:lnTo>
                    <a:lnTo>
                      <a:pt x="1664" y="23384"/>
                    </a:lnTo>
                    <a:cubicBezTo>
                      <a:pt x="1368" y="22644"/>
                      <a:pt x="1294" y="21757"/>
                      <a:pt x="1368" y="20870"/>
                    </a:cubicBezTo>
                    <a:cubicBezTo>
                      <a:pt x="1368" y="20611"/>
                      <a:pt x="1405" y="20389"/>
                      <a:pt x="1442" y="20167"/>
                    </a:cubicBezTo>
                    <a:cubicBezTo>
                      <a:pt x="1442" y="20057"/>
                      <a:pt x="1479" y="19946"/>
                      <a:pt x="1516" y="19835"/>
                    </a:cubicBezTo>
                    <a:cubicBezTo>
                      <a:pt x="1516" y="19724"/>
                      <a:pt x="1553" y="19613"/>
                      <a:pt x="1590" y="19502"/>
                    </a:cubicBezTo>
                    <a:cubicBezTo>
                      <a:pt x="1627" y="19280"/>
                      <a:pt x="1701" y="19021"/>
                      <a:pt x="1738" y="18800"/>
                    </a:cubicBezTo>
                    <a:cubicBezTo>
                      <a:pt x="1812" y="18578"/>
                      <a:pt x="1886" y="18356"/>
                      <a:pt x="1960" y="18134"/>
                    </a:cubicBezTo>
                    <a:cubicBezTo>
                      <a:pt x="2293" y="17210"/>
                      <a:pt x="2699" y="16322"/>
                      <a:pt x="3106" y="15398"/>
                    </a:cubicBezTo>
                    <a:cubicBezTo>
                      <a:pt x="3550" y="14511"/>
                      <a:pt x="3993" y="13624"/>
                      <a:pt x="4400" y="12699"/>
                    </a:cubicBezTo>
                    <a:cubicBezTo>
                      <a:pt x="4807" y="11775"/>
                      <a:pt x="5176" y="10814"/>
                      <a:pt x="5435" y="9853"/>
                    </a:cubicBezTo>
                    <a:cubicBezTo>
                      <a:pt x="5509" y="9631"/>
                      <a:pt x="5546" y="9372"/>
                      <a:pt x="5620" y="9150"/>
                    </a:cubicBezTo>
                    <a:cubicBezTo>
                      <a:pt x="5657" y="8891"/>
                      <a:pt x="5731" y="8670"/>
                      <a:pt x="5768" y="8411"/>
                    </a:cubicBezTo>
                    <a:cubicBezTo>
                      <a:pt x="5805" y="8189"/>
                      <a:pt x="5805" y="7930"/>
                      <a:pt x="5842" y="7671"/>
                    </a:cubicBezTo>
                    <a:cubicBezTo>
                      <a:pt x="5842" y="7560"/>
                      <a:pt x="5879" y="7413"/>
                      <a:pt x="5879" y="7302"/>
                    </a:cubicBezTo>
                    <a:cubicBezTo>
                      <a:pt x="5879" y="7191"/>
                      <a:pt x="5879" y="7080"/>
                      <a:pt x="5879" y="6969"/>
                    </a:cubicBezTo>
                    <a:cubicBezTo>
                      <a:pt x="5879" y="6858"/>
                      <a:pt x="5879" y="6747"/>
                      <a:pt x="5879" y="6636"/>
                    </a:cubicBezTo>
                    <a:lnTo>
                      <a:pt x="5879" y="6488"/>
                    </a:lnTo>
                    <a:lnTo>
                      <a:pt x="5879" y="6414"/>
                    </a:lnTo>
                    <a:lnTo>
                      <a:pt x="5879" y="6266"/>
                    </a:lnTo>
                    <a:cubicBezTo>
                      <a:pt x="5879" y="6045"/>
                      <a:pt x="5842" y="5823"/>
                      <a:pt x="5805" y="5601"/>
                    </a:cubicBezTo>
                    <a:cubicBezTo>
                      <a:pt x="5731" y="5120"/>
                      <a:pt x="5620" y="4714"/>
                      <a:pt x="5509" y="4307"/>
                    </a:cubicBezTo>
                    <a:cubicBezTo>
                      <a:pt x="5250" y="3494"/>
                      <a:pt x="4881" y="2791"/>
                      <a:pt x="4437" y="2200"/>
                    </a:cubicBezTo>
                    <a:cubicBezTo>
                      <a:pt x="4030" y="1608"/>
                      <a:pt x="3550" y="1164"/>
                      <a:pt x="3106" y="869"/>
                    </a:cubicBezTo>
                    <a:cubicBezTo>
                      <a:pt x="2884" y="684"/>
                      <a:pt x="2699" y="573"/>
                      <a:pt x="2514" y="462"/>
                    </a:cubicBezTo>
                    <a:cubicBezTo>
                      <a:pt x="2293" y="351"/>
                      <a:pt x="2108" y="240"/>
                      <a:pt x="1997" y="203"/>
                    </a:cubicBezTo>
                    <a:cubicBezTo>
                      <a:pt x="1775" y="129"/>
                      <a:pt x="1664" y="55"/>
                      <a:pt x="1664" y="55"/>
                    </a:cubicBezTo>
                    <a:lnTo>
                      <a:pt x="1590" y="55"/>
                    </a:lnTo>
                    <a:cubicBezTo>
                      <a:pt x="1472" y="18"/>
                      <a:pt x="1352" y="1"/>
                      <a:pt x="12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16"/>
              <p:cNvSpPr/>
              <p:nvPr/>
            </p:nvSpPr>
            <p:spPr>
              <a:xfrm>
                <a:off x="4100025" y="2886275"/>
                <a:ext cx="655350" cy="175750"/>
              </a:xfrm>
              <a:custGeom>
                <a:avLst/>
                <a:gdLst/>
                <a:ahLst/>
                <a:cxnLst/>
                <a:rect l="l" t="t" r="r" b="b"/>
                <a:pathLst>
                  <a:path w="26214" h="7030" extrusionOk="0">
                    <a:moveTo>
                      <a:pt x="1886" y="0"/>
                    </a:moveTo>
                    <a:cubicBezTo>
                      <a:pt x="1886" y="0"/>
                      <a:pt x="1775" y="37"/>
                      <a:pt x="1554" y="148"/>
                    </a:cubicBezTo>
                    <a:cubicBezTo>
                      <a:pt x="1775" y="74"/>
                      <a:pt x="1886" y="0"/>
                      <a:pt x="1886" y="0"/>
                    </a:cubicBezTo>
                    <a:close/>
                    <a:moveTo>
                      <a:pt x="1554" y="148"/>
                    </a:moveTo>
                    <a:lnTo>
                      <a:pt x="1554" y="148"/>
                    </a:lnTo>
                    <a:cubicBezTo>
                      <a:pt x="1332" y="222"/>
                      <a:pt x="1036" y="444"/>
                      <a:pt x="740" y="776"/>
                    </a:cubicBezTo>
                    <a:cubicBezTo>
                      <a:pt x="481" y="1109"/>
                      <a:pt x="186" y="1590"/>
                      <a:pt x="112" y="2255"/>
                    </a:cubicBezTo>
                    <a:cubicBezTo>
                      <a:pt x="1" y="2884"/>
                      <a:pt x="149" y="3623"/>
                      <a:pt x="555" y="4289"/>
                    </a:cubicBezTo>
                    <a:cubicBezTo>
                      <a:pt x="740" y="4621"/>
                      <a:pt x="1036" y="4954"/>
                      <a:pt x="1332" y="5250"/>
                    </a:cubicBezTo>
                    <a:cubicBezTo>
                      <a:pt x="1517" y="5361"/>
                      <a:pt x="1665" y="5509"/>
                      <a:pt x="1849" y="5620"/>
                    </a:cubicBezTo>
                    <a:lnTo>
                      <a:pt x="2145" y="5804"/>
                    </a:lnTo>
                    <a:lnTo>
                      <a:pt x="2441" y="5952"/>
                    </a:lnTo>
                    <a:cubicBezTo>
                      <a:pt x="3254" y="6359"/>
                      <a:pt x="4216" y="6507"/>
                      <a:pt x="5214" y="6507"/>
                    </a:cubicBezTo>
                    <a:cubicBezTo>
                      <a:pt x="5473" y="6507"/>
                      <a:pt x="5694" y="6470"/>
                      <a:pt x="5953" y="6470"/>
                    </a:cubicBezTo>
                    <a:cubicBezTo>
                      <a:pt x="6101" y="6470"/>
                      <a:pt x="6212" y="6433"/>
                      <a:pt x="6323" y="6433"/>
                    </a:cubicBezTo>
                    <a:cubicBezTo>
                      <a:pt x="6434" y="6396"/>
                      <a:pt x="6582" y="6396"/>
                      <a:pt x="6693" y="6359"/>
                    </a:cubicBezTo>
                    <a:cubicBezTo>
                      <a:pt x="6951" y="6322"/>
                      <a:pt x="7173" y="6285"/>
                      <a:pt x="7432" y="6248"/>
                    </a:cubicBezTo>
                    <a:cubicBezTo>
                      <a:pt x="7691" y="6174"/>
                      <a:pt x="7913" y="6100"/>
                      <a:pt x="8171" y="6063"/>
                    </a:cubicBezTo>
                    <a:cubicBezTo>
                      <a:pt x="9170" y="5767"/>
                      <a:pt x="10131" y="5435"/>
                      <a:pt x="11055" y="5065"/>
                    </a:cubicBezTo>
                    <a:cubicBezTo>
                      <a:pt x="12016" y="4695"/>
                      <a:pt x="12941" y="4289"/>
                      <a:pt x="13828" y="3993"/>
                    </a:cubicBezTo>
                    <a:cubicBezTo>
                      <a:pt x="14752" y="3660"/>
                      <a:pt x="15676" y="3364"/>
                      <a:pt x="16527" y="3179"/>
                    </a:cubicBezTo>
                    <a:cubicBezTo>
                      <a:pt x="16749" y="3143"/>
                      <a:pt x="16970" y="3106"/>
                      <a:pt x="17192" y="3069"/>
                    </a:cubicBezTo>
                    <a:cubicBezTo>
                      <a:pt x="17377" y="3032"/>
                      <a:pt x="17599" y="3032"/>
                      <a:pt x="17821" y="2995"/>
                    </a:cubicBezTo>
                    <a:cubicBezTo>
                      <a:pt x="17932" y="2976"/>
                      <a:pt x="18033" y="2976"/>
                      <a:pt x="18130" y="2976"/>
                    </a:cubicBezTo>
                    <a:cubicBezTo>
                      <a:pt x="18227" y="2976"/>
                      <a:pt x="18320" y="2976"/>
                      <a:pt x="18412" y="2958"/>
                    </a:cubicBezTo>
                    <a:lnTo>
                      <a:pt x="19004" y="2958"/>
                    </a:lnTo>
                    <a:cubicBezTo>
                      <a:pt x="19115" y="2995"/>
                      <a:pt x="19226" y="2995"/>
                      <a:pt x="19337" y="2995"/>
                    </a:cubicBezTo>
                    <a:lnTo>
                      <a:pt x="19558" y="2995"/>
                    </a:lnTo>
                    <a:lnTo>
                      <a:pt x="19595" y="3032"/>
                    </a:lnTo>
                    <a:cubicBezTo>
                      <a:pt x="19780" y="3032"/>
                      <a:pt x="19965" y="3069"/>
                      <a:pt x="20150" y="3106"/>
                    </a:cubicBezTo>
                    <a:cubicBezTo>
                      <a:pt x="20483" y="3179"/>
                      <a:pt x="20815" y="3290"/>
                      <a:pt x="21111" y="3401"/>
                    </a:cubicBezTo>
                    <a:cubicBezTo>
                      <a:pt x="21703" y="3660"/>
                      <a:pt x="22220" y="3956"/>
                      <a:pt x="22627" y="4289"/>
                    </a:cubicBezTo>
                    <a:cubicBezTo>
                      <a:pt x="22997" y="4621"/>
                      <a:pt x="23292" y="4954"/>
                      <a:pt x="23440" y="5250"/>
                    </a:cubicBezTo>
                    <a:cubicBezTo>
                      <a:pt x="23551" y="5398"/>
                      <a:pt x="23625" y="5546"/>
                      <a:pt x="23662" y="5657"/>
                    </a:cubicBezTo>
                    <a:cubicBezTo>
                      <a:pt x="23699" y="5767"/>
                      <a:pt x="23736" y="5804"/>
                      <a:pt x="23773" y="5915"/>
                    </a:cubicBezTo>
                    <a:cubicBezTo>
                      <a:pt x="23847" y="6137"/>
                      <a:pt x="23884" y="6248"/>
                      <a:pt x="23884" y="6248"/>
                    </a:cubicBezTo>
                    <a:cubicBezTo>
                      <a:pt x="23921" y="6285"/>
                      <a:pt x="23921" y="6322"/>
                      <a:pt x="23921" y="6322"/>
                    </a:cubicBezTo>
                    <a:cubicBezTo>
                      <a:pt x="24090" y="6772"/>
                      <a:pt x="24515" y="7029"/>
                      <a:pt x="24953" y="7029"/>
                    </a:cubicBezTo>
                    <a:cubicBezTo>
                      <a:pt x="25091" y="7029"/>
                      <a:pt x="25230" y="7004"/>
                      <a:pt x="25363" y="6951"/>
                    </a:cubicBezTo>
                    <a:cubicBezTo>
                      <a:pt x="25917" y="6729"/>
                      <a:pt x="26213" y="6063"/>
                      <a:pt x="25954" y="5509"/>
                    </a:cubicBezTo>
                    <a:cubicBezTo>
                      <a:pt x="25954" y="5509"/>
                      <a:pt x="25917" y="5398"/>
                      <a:pt x="25843" y="5176"/>
                    </a:cubicBezTo>
                    <a:cubicBezTo>
                      <a:pt x="25806" y="5065"/>
                      <a:pt x="25696" y="4843"/>
                      <a:pt x="25585" y="4658"/>
                    </a:cubicBezTo>
                    <a:cubicBezTo>
                      <a:pt x="25474" y="4473"/>
                      <a:pt x="25363" y="4252"/>
                      <a:pt x="25178" y="4030"/>
                    </a:cubicBezTo>
                    <a:cubicBezTo>
                      <a:pt x="24882" y="3623"/>
                      <a:pt x="24402" y="3143"/>
                      <a:pt x="23847" y="2736"/>
                    </a:cubicBezTo>
                    <a:cubicBezTo>
                      <a:pt x="23255" y="2292"/>
                      <a:pt x="22553" y="1922"/>
                      <a:pt x="21740" y="1664"/>
                    </a:cubicBezTo>
                    <a:cubicBezTo>
                      <a:pt x="21333" y="1516"/>
                      <a:pt x="20889" y="1405"/>
                      <a:pt x="20446" y="1368"/>
                    </a:cubicBezTo>
                    <a:cubicBezTo>
                      <a:pt x="20224" y="1331"/>
                      <a:pt x="20002" y="1294"/>
                      <a:pt x="19743" y="1294"/>
                    </a:cubicBezTo>
                    <a:lnTo>
                      <a:pt x="19632" y="1257"/>
                    </a:lnTo>
                    <a:lnTo>
                      <a:pt x="19374" y="1257"/>
                    </a:lnTo>
                    <a:cubicBezTo>
                      <a:pt x="19263" y="1294"/>
                      <a:pt x="19189" y="1294"/>
                      <a:pt x="19078" y="1294"/>
                    </a:cubicBezTo>
                    <a:lnTo>
                      <a:pt x="18745" y="1294"/>
                    </a:lnTo>
                    <a:cubicBezTo>
                      <a:pt x="18597" y="1294"/>
                      <a:pt x="18486" y="1294"/>
                      <a:pt x="18375" y="1331"/>
                    </a:cubicBezTo>
                    <a:cubicBezTo>
                      <a:pt x="18117" y="1331"/>
                      <a:pt x="17858" y="1368"/>
                      <a:pt x="17599" y="1405"/>
                    </a:cubicBezTo>
                    <a:cubicBezTo>
                      <a:pt x="17377" y="1442"/>
                      <a:pt x="17155" y="1479"/>
                      <a:pt x="16896" y="1553"/>
                    </a:cubicBezTo>
                    <a:cubicBezTo>
                      <a:pt x="16638" y="1590"/>
                      <a:pt x="16416" y="1664"/>
                      <a:pt x="16157" y="1738"/>
                    </a:cubicBezTo>
                    <a:cubicBezTo>
                      <a:pt x="15233" y="1996"/>
                      <a:pt x="14272" y="2366"/>
                      <a:pt x="13347" y="2773"/>
                    </a:cubicBezTo>
                    <a:cubicBezTo>
                      <a:pt x="12423" y="3179"/>
                      <a:pt x="11536" y="3623"/>
                      <a:pt x="10611" y="4067"/>
                    </a:cubicBezTo>
                    <a:cubicBezTo>
                      <a:pt x="9724" y="4473"/>
                      <a:pt x="8837" y="4880"/>
                      <a:pt x="7913" y="5176"/>
                    </a:cubicBezTo>
                    <a:cubicBezTo>
                      <a:pt x="7691" y="5250"/>
                      <a:pt x="7469" y="5324"/>
                      <a:pt x="7247" y="5398"/>
                    </a:cubicBezTo>
                    <a:cubicBezTo>
                      <a:pt x="6988" y="5472"/>
                      <a:pt x="6767" y="5509"/>
                      <a:pt x="6545" y="5583"/>
                    </a:cubicBezTo>
                    <a:cubicBezTo>
                      <a:pt x="6434" y="5620"/>
                      <a:pt x="6323" y="5657"/>
                      <a:pt x="6212" y="5657"/>
                    </a:cubicBezTo>
                    <a:cubicBezTo>
                      <a:pt x="6101" y="5693"/>
                      <a:pt x="5953" y="5693"/>
                      <a:pt x="5842" y="5730"/>
                    </a:cubicBezTo>
                    <a:cubicBezTo>
                      <a:pt x="5620" y="5767"/>
                      <a:pt x="5399" y="5804"/>
                      <a:pt x="5177" y="5804"/>
                    </a:cubicBezTo>
                    <a:cubicBezTo>
                      <a:pt x="4967" y="5822"/>
                      <a:pt x="4758" y="5831"/>
                      <a:pt x="4550" y="5831"/>
                    </a:cubicBezTo>
                    <a:cubicBezTo>
                      <a:pt x="3879" y="5831"/>
                      <a:pt x="3228" y="5735"/>
                      <a:pt x="2663" y="5509"/>
                    </a:cubicBezTo>
                    <a:lnTo>
                      <a:pt x="2367" y="5361"/>
                    </a:lnTo>
                    <a:lnTo>
                      <a:pt x="2108" y="5250"/>
                    </a:lnTo>
                    <a:cubicBezTo>
                      <a:pt x="1923" y="5139"/>
                      <a:pt x="1775" y="5028"/>
                      <a:pt x="1591" y="4917"/>
                    </a:cubicBezTo>
                    <a:cubicBezTo>
                      <a:pt x="1295" y="4658"/>
                      <a:pt x="1036" y="4400"/>
                      <a:pt x="851" y="4104"/>
                    </a:cubicBezTo>
                    <a:cubicBezTo>
                      <a:pt x="445" y="3512"/>
                      <a:pt x="260" y="2847"/>
                      <a:pt x="297" y="2255"/>
                    </a:cubicBezTo>
                    <a:cubicBezTo>
                      <a:pt x="334" y="1664"/>
                      <a:pt x="592" y="1183"/>
                      <a:pt x="814" y="813"/>
                    </a:cubicBezTo>
                    <a:cubicBezTo>
                      <a:pt x="1073" y="481"/>
                      <a:pt x="1369" y="259"/>
                      <a:pt x="1554" y="14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16"/>
              <p:cNvSpPr/>
              <p:nvPr/>
            </p:nvSpPr>
            <p:spPr>
              <a:xfrm>
                <a:off x="4723000" y="2938025"/>
                <a:ext cx="116475" cy="116475"/>
              </a:xfrm>
              <a:custGeom>
                <a:avLst/>
                <a:gdLst/>
                <a:ahLst/>
                <a:cxnLst/>
                <a:rect l="l" t="t" r="r" b="b"/>
                <a:pathLst>
                  <a:path w="4659" h="4659" extrusionOk="0">
                    <a:moveTo>
                      <a:pt x="2329" y="0"/>
                    </a:moveTo>
                    <a:cubicBezTo>
                      <a:pt x="1035" y="0"/>
                      <a:pt x="0" y="1036"/>
                      <a:pt x="0" y="2330"/>
                    </a:cubicBezTo>
                    <a:cubicBezTo>
                      <a:pt x="0" y="3623"/>
                      <a:pt x="1035" y="4659"/>
                      <a:pt x="2329" y="4659"/>
                    </a:cubicBezTo>
                    <a:cubicBezTo>
                      <a:pt x="3623" y="4659"/>
                      <a:pt x="4658" y="3623"/>
                      <a:pt x="4658" y="2330"/>
                    </a:cubicBezTo>
                    <a:cubicBezTo>
                      <a:pt x="4658" y="1036"/>
                      <a:pt x="3623" y="0"/>
                      <a:pt x="23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8" name="Google Shape;488;p16"/>
            <p:cNvGrpSpPr/>
            <p:nvPr/>
          </p:nvGrpSpPr>
          <p:grpSpPr>
            <a:xfrm flipH="1">
              <a:off x="457000" y="377800"/>
              <a:ext cx="857750" cy="859600"/>
              <a:chOff x="4085250" y="2839125"/>
              <a:chExt cx="857750" cy="859600"/>
            </a:xfrm>
          </p:grpSpPr>
          <p:sp>
            <p:nvSpPr>
              <p:cNvPr id="489" name="Google Shape;489;p16"/>
              <p:cNvSpPr/>
              <p:nvPr/>
            </p:nvSpPr>
            <p:spPr>
              <a:xfrm>
                <a:off x="4636100" y="2995375"/>
                <a:ext cx="148850" cy="445050"/>
              </a:xfrm>
              <a:custGeom>
                <a:avLst/>
                <a:gdLst/>
                <a:ahLst/>
                <a:cxnLst/>
                <a:rect l="l" t="t" r="r" b="b"/>
                <a:pathLst>
                  <a:path w="5954" h="17802" extrusionOk="0">
                    <a:moveTo>
                      <a:pt x="4719" y="1"/>
                    </a:moveTo>
                    <a:cubicBezTo>
                      <a:pt x="4626" y="1"/>
                      <a:pt x="4532" y="12"/>
                      <a:pt x="4437" y="36"/>
                    </a:cubicBezTo>
                    <a:cubicBezTo>
                      <a:pt x="4437" y="36"/>
                      <a:pt x="4363" y="72"/>
                      <a:pt x="4179" y="109"/>
                    </a:cubicBezTo>
                    <a:cubicBezTo>
                      <a:pt x="4105" y="146"/>
                      <a:pt x="3920" y="220"/>
                      <a:pt x="3735" y="257"/>
                    </a:cubicBezTo>
                    <a:cubicBezTo>
                      <a:pt x="3587" y="368"/>
                      <a:pt x="3402" y="442"/>
                      <a:pt x="3217" y="553"/>
                    </a:cubicBezTo>
                    <a:cubicBezTo>
                      <a:pt x="2515" y="997"/>
                      <a:pt x="1702" y="1921"/>
                      <a:pt x="1369" y="3178"/>
                    </a:cubicBezTo>
                    <a:cubicBezTo>
                      <a:pt x="1258" y="3511"/>
                      <a:pt x="1221" y="3844"/>
                      <a:pt x="1184" y="4176"/>
                    </a:cubicBezTo>
                    <a:lnTo>
                      <a:pt x="1184" y="4324"/>
                    </a:lnTo>
                    <a:lnTo>
                      <a:pt x="1184" y="4398"/>
                    </a:lnTo>
                    <a:lnTo>
                      <a:pt x="1184" y="4435"/>
                    </a:lnTo>
                    <a:lnTo>
                      <a:pt x="1184" y="4472"/>
                    </a:lnTo>
                    <a:lnTo>
                      <a:pt x="1184" y="4694"/>
                    </a:lnTo>
                    <a:cubicBezTo>
                      <a:pt x="1184" y="4842"/>
                      <a:pt x="1184" y="4990"/>
                      <a:pt x="1221" y="5174"/>
                    </a:cubicBezTo>
                    <a:cubicBezTo>
                      <a:pt x="1258" y="5359"/>
                      <a:pt x="1258" y="5581"/>
                      <a:pt x="1295" y="5766"/>
                    </a:cubicBezTo>
                    <a:cubicBezTo>
                      <a:pt x="1332" y="5914"/>
                      <a:pt x="1406" y="6099"/>
                      <a:pt x="1443" y="6284"/>
                    </a:cubicBezTo>
                    <a:cubicBezTo>
                      <a:pt x="1517" y="6616"/>
                      <a:pt x="1628" y="6949"/>
                      <a:pt x="1775" y="7282"/>
                    </a:cubicBezTo>
                    <a:cubicBezTo>
                      <a:pt x="2071" y="7947"/>
                      <a:pt x="2404" y="8576"/>
                      <a:pt x="2737" y="9204"/>
                    </a:cubicBezTo>
                    <a:cubicBezTo>
                      <a:pt x="2922" y="9500"/>
                      <a:pt x="3106" y="9796"/>
                      <a:pt x="3254" y="10092"/>
                    </a:cubicBezTo>
                    <a:cubicBezTo>
                      <a:pt x="3439" y="10424"/>
                      <a:pt x="3624" y="10720"/>
                      <a:pt x="3772" y="11016"/>
                    </a:cubicBezTo>
                    <a:cubicBezTo>
                      <a:pt x="3920" y="11312"/>
                      <a:pt x="4068" y="11644"/>
                      <a:pt x="4216" y="11940"/>
                    </a:cubicBezTo>
                    <a:cubicBezTo>
                      <a:pt x="4326" y="12236"/>
                      <a:pt x="4437" y="12569"/>
                      <a:pt x="4548" y="12864"/>
                    </a:cubicBezTo>
                    <a:cubicBezTo>
                      <a:pt x="4548" y="12938"/>
                      <a:pt x="4585" y="13049"/>
                      <a:pt x="4585" y="13086"/>
                    </a:cubicBezTo>
                    <a:lnTo>
                      <a:pt x="4659" y="13345"/>
                    </a:lnTo>
                    <a:lnTo>
                      <a:pt x="4696" y="13604"/>
                    </a:lnTo>
                    <a:lnTo>
                      <a:pt x="4696" y="13826"/>
                    </a:lnTo>
                    <a:cubicBezTo>
                      <a:pt x="4733" y="14121"/>
                      <a:pt x="4733" y="14454"/>
                      <a:pt x="4696" y="14750"/>
                    </a:cubicBezTo>
                    <a:cubicBezTo>
                      <a:pt x="4659" y="15378"/>
                      <a:pt x="4437" y="15933"/>
                      <a:pt x="4142" y="16414"/>
                    </a:cubicBezTo>
                    <a:cubicBezTo>
                      <a:pt x="4105" y="16451"/>
                      <a:pt x="4068" y="16524"/>
                      <a:pt x="4031" y="16598"/>
                    </a:cubicBezTo>
                    <a:lnTo>
                      <a:pt x="3883" y="16746"/>
                    </a:lnTo>
                    <a:lnTo>
                      <a:pt x="3735" y="16894"/>
                    </a:lnTo>
                    <a:cubicBezTo>
                      <a:pt x="3698" y="16894"/>
                      <a:pt x="3661" y="16931"/>
                      <a:pt x="3661" y="16931"/>
                    </a:cubicBezTo>
                    <a:lnTo>
                      <a:pt x="3587" y="17005"/>
                    </a:lnTo>
                    <a:cubicBezTo>
                      <a:pt x="3476" y="17116"/>
                      <a:pt x="3365" y="17153"/>
                      <a:pt x="3254" y="17227"/>
                    </a:cubicBezTo>
                    <a:cubicBezTo>
                      <a:pt x="3143" y="17301"/>
                      <a:pt x="3032" y="17338"/>
                      <a:pt x="2922" y="17375"/>
                    </a:cubicBezTo>
                    <a:cubicBezTo>
                      <a:pt x="2627" y="17488"/>
                      <a:pt x="2333" y="17532"/>
                      <a:pt x="2055" y="17532"/>
                    </a:cubicBezTo>
                    <a:cubicBezTo>
                      <a:pt x="1880" y="17532"/>
                      <a:pt x="1711" y="17514"/>
                      <a:pt x="1554" y="17486"/>
                    </a:cubicBezTo>
                    <a:cubicBezTo>
                      <a:pt x="1147" y="17412"/>
                      <a:pt x="814" y="17264"/>
                      <a:pt x="555" y="17079"/>
                    </a:cubicBezTo>
                    <a:cubicBezTo>
                      <a:pt x="334" y="16894"/>
                      <a:pt x="186" y="16672"/>
                      <a:pt x="112" y="16524"/>
                    </a:cubicBezTo>
                    <a:cubicBezTo>
                      <a:pt x="38" y="16377"/>
                      <a:pt x="1" y="16303"/>
                      <a:pt x="1" y="16303"/>
                    </a:cubicBezTo>
                    <a:lnTo>
                      <a:pt x="1" y="16303"/>
                    </a:lnTo>
                    <a:cubicBezTo>
                      <a:pt x="1" y="16303"/>
                      <a:pt x="1" y="16377"/>
                      <a:pt x="75" y="16561"/>
                    </a:cubicBezTo>
                    <a:cubicBezTo>
                      <a:pt x="149" y="16709"/>
                      <a:pt x="260" y="16931"/>
                      <a:pt x="518" y="17153"/>
                    </a:cubicBezTo>
                    <a:cubicBezTo>
                      <a:pt x="740" y="17338"/>
                      <a:pt x="1073" y="17560"/>
                      <a:pt x="1517" y="17671"/>
                    </a:cubicBezTo>
                    <a:cubicBezTo>
                      <a:pt x="1745" y="17754"/>
                      <a:pt x="2020" y="17802"/>
                      <a:pt x="2309" y="17802"/>
                    </a:cubicBezTo>
                    <a:cubicBezTo>
                      <a:pt x="2535" y="17802"/>
                      <a:pt x="2769" y="17772"/>
                      <a:pt x="2996" y="17708"/>
                    </a:cubicBezTo>
                    <a:cubicBezTo>
                      <a:pt x="3143" y="17671"/>
                      <a:pt x="3291" y="17634"/>
                      <a:pt x="3439" y="17560"/>
                    </a:cubicBezTo>
                    <a:cubicBezTo>
                      <a:pt x="3587" y="17523"/>
                      <a:pt x="3698" y="17449"/>
                      <a:pt x="3846" y="17375"/>
                    </a:cubicBezTo>
                    <a:lnTo>
                      <a:pt x="3920" y="17301"/>
                    </a:lnTo>
                    <a:lnTo>
                      <a:pt x="4031" y="17227"/>
                    </a:lnTo>
                    <a:lnTo>
                      <a:pt x="4216" y="17079"/>
                    </a:lnTo>
                    <a:lnTo>
                      <a:pt x="4363" y="16894"/>
                    </a:lnTo>
                    <a:cubicBezTo>
                      <a:pt x="4437" y="16857"/>
                      <a:pt x="4474" y="16783"/>
                      <a:pt x="4548" y="16709"/>
                    </a:cubicBezTo>
                    <a:cubicBezTo>
                      <a:pt x="4955" y="16229"/>
                      <a:pt x="5251" y="15563"/>
                      <a:pt x="5399" y="14861"/>
                    </a:cubicBezTo>
                    <a:cubicBezTo>
                      <a:pt x="5473" y="14528"/>
                      <a:pt x="5510" y="14158"/>
                      <a:pt x="5510" y="13789"/>
                    </a:cubicBezTo>
                    <a:lnTo>
                      <a:pt x="5510" y="13493"/>
                    </a:lnTo>
                    <a:lnTo>
                      <a:pt x="5473" y="13234"/>
                    </a:lnTo>
                    <a:lnTo>
                      <a:pt x="5473" y="12975"/>
                    </a:lnTo>
                    <a:cubicBezTo>
                      <a:pt x="5473" y="12827"/>
                      <a:pt x="5436" y="12790"/>
                      <a:pt x="5399" y="12680"/>
                    </a:cubicBezTo>
                    <a:cubicBezTo>
                      <a:pt x="5325" y="12310"/>
                      <a:pt x="5251" y="11940"/>
                      <a:pt x="5140" y="11607"/>
                    </a:cubicBezTo>
                    <a:cubicBezTo>
                      <a:pt x="5029" y="11238"/>
                      <a:pt x="4918" y="10905"/>
                      <a:pt x="4770" y="10572"/>
                    </a:cubicBezTo>
                    <a:cubicBezTo>
                      <a:pt x="4622" y="10239"/>
                      <a:pt x="4474" y="9907"/>
                      <a:pt x="4326" y="9574"/>
                    </a:cubicBezTo>
                    <a:cubicBezTo>
                      <a:pt x="4216" y="9241"/>
                      <a:pt x="4068" y="8908"/>
                      <a:pt x="3920" y="8613"/>
                    </a:cubicBezTo>
                    <a:cubicBezTo>
                      <a:pt x="3624" y="7984"/>
                      <a:pt x="3365" y="7356"/>
                      <a:pt x="3217" y="6764"/>
                    </a:cubicBezTo>
                    <a:cubicBezTo>
                      <a:pt x="3106" y="6468"/>
                      <a:pt x="3032" y="6173"/>
                      <a:pt x="2996" y="5914"/>
                    </a:cubicBezTo>
                    <a:cubicBezTo>
                      <a:pt x="2959" y="5766"/>
                      <a:pt x="2959" y="5618"/>
                      <a:pt x="2922" y="5507"/>
                    </a:cubicBezTo>
                    <a:cubicBezTo>
                      <a:pt x="2922" y="5359"/>
                      <a:pt x="2922" y="5248"/>
                      <a:pt x="2922" y="5137"/>
                    </a:cubicBezTo>
                    <a:cubicBezTo>
                      <a:pt x="2922" y="5027"/>
                      <a:pt x="2922" y="4879"/>
                      <a:pt x="2922" y="4731"/>
                    </a:cubicBezTo>
                    <a:lnTo>
                      <a:pt x="2922" y="4509"/>
                    </a:lnTo>
                    <a:lnTo>
                      <a:pt x="2942" y="4488"/>
                    </a:lnTo>
                    <a:lnTo>
                      <a:pt x="2942" y="4488"/>
                    </a:lnTo>
                    <a:cubicBezTo>
                      <a:pt x="2944" y="4500"/>
                      <a:pt x="2948" y="4509"/>
                      <a:pt x="2959" y="4509"/>
                    </a:cubicBezTo>
                    <a:lnTo>
                      <a:pt x="2959" y="4435"/>
                    </a:lnTo>
                    <a:lnTo>
                      <a:pt x="2959" y="4361"/>
                    </a:lnTo>
                    <a:cubicBezTo>
                      <a:pt x="2996" y="4139"/>
                      <a:pt x="3069" y="3954"/>
                      <a:pt x="3143" y="3733"/>
                    </a:cubicBezTo>
                    <a:cubicBezTo>
                      <a:pt x="3291" y="3363"/>
                      <a:pt x="3513" y="3067"/>
                      <a:pt x="3698" y="2808"/>
                    </a:cubicBezTo>
                    <a:cubicBezTo>
                      <a:pt x="3920" y="2587"/>
                      <a:pt x="4142" y="2439"/>
                      <a:pt x="4289" y="2365"/>
                    </a:cubicBezTo>
                    <a:cubicBezTo>
                      <a:pt x="4400" y="2328"/>
                      <a:pt x="4474" y="2291"/>
                      <a:pt x="4548" y="2254"/>
                    </a:cubicBezTo>
                    <a:lnTo>
                      <a:pt x="4659" y="2254"/>
                    </a:lnTo>
                    <a:cubicBezTo>
                      <a:pt x="4807" y="2217"/>
                      <a:pt x="4918" y="2217"/>
                      <a:pt x="4918" y="2217"/>
                    </a:cubicBezTo>
                    <a:cubicBezTo>
                      <a:pt x="4955" y="2180"/>
                      <a:pt x="4992" y="2180"/>
                      <a:pt x="5029" y="2180"/>
                    </a:cubicBezTo>
                    <a:cubicBezTo>
                      <a:pt x="5620" y="2032"/>
                      <a:pt x="5953" y="1403"/>
                      <a:pt x="5805" y="812"/>
                    </a:cubicBezTo>
                    <a:cubicBezTo>
                      <a:pt x="5650" y="315"/>
                      <a:pt x="5207" y="1"/>
                      <a:pt x="47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16"/>
              <p:cNvSpPr/>
              <p:nvPr/>
            </p:nvSpPr>
            <p:spPr>
              <a:xfrm>
                <a:off x="4794150" y="3380850"/>
                <a:ext cx="131275" cy="3178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12715" extrusionOk="0">
                    <a:moveTo>
                      <a:pt x="2476" y="0"/>
                    </a:moveTo>
                    <a:cubicBezTo>
                      <a:pt x="1914" y="0"/>
                      <a:pt x="1400" y="183"/>
                      <a:pt x="1036" y="440"/>
                    </a:cubicBezTo>
                    <a:cubicBezTo>
                      <a:pt x="703" y="625"/>
                      <a:pt x="518" y="884"/>
                      <a:pt x="408" y="1068"/>
                    </a:cubicBezTo>
                    <a:cubicBezTo>
                      <a:pt x="297" y="1253"/>
                      <a:pt x="223" y="1327"/>
                      <a:pt x="223" y="1327"/>
                    </a:cubicBezTo>
                    <a:cubicBezTo>
                      <a:pt x="1" y="1771"/>
                      <a:pt x="112" y="2325"/>
                      <a:pt x="481" y="2658"/>
                    </a:cubicBezTo>
                    <a:cubicBezTo>
                      <a:pt x="683" y="2826"/>
                      <a:pt x="931" y="2910"/>
                      <a:pt x="1179" y="2910"/>
                    </a:cubicBezTo>
                    <a:cubicBezTo>
                      <a:pt x="1477" y="2910"/>
                      <a:pt x="1775" y="2789"/>
                      <a:pt x="1997" y="2547"/>
                    </a:cubicBezTo>
                    <a:lnTo>
                      <a:pt x="2256" y="2252"/>
                    </a:lnTo>
                    <a:cubicBezTo>
                      <a:pt x="2256" y="2252"/>
                      <a:pt x="2256" y="2252"/>
                      <a:pt x="2256" y="2215"/>
                    </a:cubicBezTo>
                    <a:cubicBezTo>
                      <a:pt x="2256" y="2178"/>
                      <a:pt x="2256" y="2178"/>
                      <a:pt x="2293" y="2141"/>
                    </a:cubicBezTo>
                    <a:cubicBezTo>
                      <a:pt x="2293" y="2104"/>
                      <a:pt x="2367" y="2030"/>
                      <a:pt x="2478" y="1993"/>
                    </a:cubicBezTo>
                    <a:cubicBezTo>
                      <a:pt x="2552" y="1974"/>
                      <a:pt x="2626" y="1965"/>
                      <a:pt x="2704" y="1965"/>
                    </a:cubicBezTo>
                    <a:cubicBezTo>
                      <a:pt x="2783" y="1965"/>
                      <a:pt x="2866" y="1974"/>
                      <a:pt x="2959" y="1993"/>
                    </a:cubicBezTo>
                    <a:cubicBezTo>
                      <a:pt x="2995" y="1993"/>
                      <a:pt x="3032" y="2030"/>
                      <a:pt x="3032" y="2030"/>
                    </a:cubicBezTo>
                    <a:cubicBezTo>
                      <a:pt x="3032" y="2030"/>
                      <a:pt x="3032" y="2020"/>
                      <a:pt x="3042" y="2020"/>
                    </a:cubicBezTo>
                    <a:cubicBezTo>
                      <a:pt x="3051" y="2020"/>
                      <a:pt x="3069" y="2030"/>
                      <a:pt x="3106" y="2067"/>
                    </a:cubicBezTo>
                    <a:lnTo>
                      <a:pt x="3143" y="2104"/>
                    </a:lnTo>
                    <a:lnTo>
                      <a:pt x="3180" y="2104"/>
                    </a:lnTo>
                    <a:lnTo>
                      <a:pt x="3180" y="2141"/>
                    </a:lnTo>
                    <a:lnTo>
                      <a:pt x="3217" y="2141"/>
                    </a:lnTo>
                    <a:cubicBezTo>
                      <a:pt x="3279" y="2203"/>
                      <a:pt x="3341" y="2270"/>
                      <a:pt x="3402" y="2362"/>
                    </a:cubicBezTo>
                    <a:cubicBezTo>
                      <a:pt x="3550" y="2584"/>
                      <a:pt x="3661" y="2917"/>
                      <a:pt x="3735" y="3287"/>
                    </a:cubicBezTo>
                    <a:cubicBezTo>
                      <a:pt x="3735" y="3472"/>
                      <a:pt x="3735" y="3656"/>
                      <a:pt x="3735" y="3841"/>
                    </a:cubicBezTo>
                    <a:cubicBezTo>
                      <a:pt x="3735" y="3915"/>
                      <a:pt x="3698" y="4026"/>
                      <a:pt x="3698" y="4137"/>
                    </a:cubicBezTo>
                    <a:lnTo>
                      <a:pt x="3661" y="4248"/>
                    </a:lnTo>
                    <a:lnTo>
                      <a:pt x="3661" y="4285"/>
                    </a:lnTo>
                    <a:lnTo>
                      <a:pt x="3624" y="4433"/>
                    </a:lnTo>
                    <a:cubicBezTo>
                      <a:pt x="3550" y="4655"/>
                      <a:pt x="3513" y="4876"/>
                      <a:pt x="3439" y="5061"/>
                    </a:cubicBezTo>
                    <a:cubicBezTo>
                      <a:pt x="3328" y="5283"/>
                      <a:pt x="3254" y="5505"/>
                      <a:pt x="3180" y="5690"/>
                    </a:cubicBezTo>
                    <a:cubicBezTo>
                      <a:pt x="2959" y="6133"/>
                      <a:pt x="2737" y="6540"/>
                      <a:pt x="2515" y="6984"/>
                    </a:cubicBezTo>
                    <a:cubicBezTo>
                      <a:pt x="2293" y="7427"/>
                      <a:pt x="2071" y="7871"/>
                      <a:pt x="1886" y="8315"/>
                    </a:cubicBezTo>
                    <a:cubicBezTo>
                      <a:pt x="1738" y="8758"/>
                      <a:pt x="1591" y="9202"/>
                      <a:pt x="1554" y="9683"/>
                    </a:cubicBezTo>
                    <a:cubicBezTo>
                      <a:pt x="1517" y="10089"/>
                      <a:pt x="1517" y="10570"/>
                      <a:pt x="1628" y="10940"/>
                    </a:cubicBezTo>
                    <a:cubicBezTo>
                      <a:pt x="1665" y="11125"/>
                      <a:pt x="1738" y="11272"/>
                      <a:pt x="1812" y="11457"/>
                    </a:cubicBezTo>
                    <a:cubicBezTo>
                      <a:pt x="1886" y="11605"/>
                      <a:pt x="1960" y="11753"/>
                      <a:pt x="2034" y="11864"/>
                    </a:cubicBezTo>
                    <a:cubicBezTo>
                      <a:pt x="2219" y="12123"/>
                      <a:pt x="2404" y="12308"/>
                      <a:pt x="2589" y="12455"/>
                    </a:cubicBezTo>
                    <a:cubicBezTo>
                      <a:pt x="2700" y="12492"/>
                      <a:pt x="2774" y="12566"/>
                      <a:pt x="2848" y="12603"/>
                    </a:cubicBezTo>
                    <a:cubicBezTo>
                      <a:pt x="2922" y="12640"/>
                      <a:pt x="2995" y="12640"/>
                      <a:pt x="3069" y="12677"/>
                    </a:cubicBezTo>
                    <a:cubicBezTo>
                      <a:pt x="3180" y="12714"/>
                      <a:pt x="3217" y="12714"/>
                      <a:pt x="3217" y="12714"/>
                    </a:cubicBezTo>
                    <a:cubicBezTo>
                      <a:pt x="3217" y="12714"/>
                      <a:pt x="3180" y="12714"/>
                      <a:pt x="3069" y="12640"/>
                    </a:cubicBezTo>
                    <a:cubicBezTo>
                      <a:pt x="2995" y="12640"/>
                      <a:pt x="2959" y="12603"/>
                      <a:pt x="2885" y="12566"/>
                    </a:cubicBezTo>
                    <a:cubicBezTo>
                      <a:pt x="2811" y="12492"/>
                      <a:pt x="2737" y="12455"/>
                      <a:pt x="2663" y="12382"/>
                    </a:cubicBezTo>
                    <a:cubicBezTo>
                      <a:pt x="2515" y="12234"/>
                      <a:pt x="2367" y="12049"/>
                      <a:pt x="2219" y="11790"/>
                    </a:cubicBezTo>
                    <a:cubicBezTo>
                      <a:pt x="2145" y="11642"/>
                      <a:pt x="2108" y="11494"/>
                      <a:pt x="2071" y="11346"/>
                    </a:cubicBezTo>
                    <a:cubicBezTo>
                      <a:pt x="2034" y="11198"/>
                      <a:pt x="1960" y="11051"/>
                      <a:pt x="1960" y="10866"/>
                    </a:cubicBezTo>
                    <a:cubicBezTo>
                      <a:pt x="1923" y="10496"/>
                      <a:pt x="1960" y="10163"/>
                      <a:pt x="2071" y="9757"/>
                    </a:cubicBezTo>
                    <a:cubicBezTo>
                      <a:pt x="2145" y="9387"/>
                      <a:pt x="2330" y="8980"/>
                      <a:pt x="2515" y="8611"/>
                    </a:cubicBezTo>
                    <a:cubicBezTo>
                      <a:pt x="2737" y="8204"/>
                      <a:pt x="2995" y="7834"/>
                      <a:pt x="3254" y="7464"/>
                    </a:cubicBezTo>
                    <a:cubicBezTo>
                      <a:pt x="3550" y="7058"/>
                      <a:pt x="3846" y="6651"/>
                      <a:pt x="4142" y="6244"/>
                    </a:cubicBezTo>
                    <a:cubicBezTo>
                      <a:pt x="4253" y="6023"/>
                      <a:pt x="4400" y="5801"/>
                      <a:pt x="4511" y="5579"/>
                    </a:cubicBezTo>
                    <a:cubicBezTo>
                      <a:pt x="4659" y="5357"/>
                      <a:pt x="4770" y="5098"/>
                      <a:pt x="4881" y="4840"/>
                    </a:cubicBezTo>
                    <a:lnTo>
                      <a:pt x="4955" y="4655"/>
                    </a:lnTo>
                    <a:lnTo>
                      <a:pt x="5029" y="4470"/>
                    </a:lnTo>
                    <a:cubicBezTo>
                      <a:pt x="5029" y="4359"/>
                      <a:pt x="5103" y="4248"/>
                      <a:pt x="5103" y="4100"/>
                    </a:cubicBezTo>
                    <a:cubicBezTo>
                      <a:pt x="5177" y="3804"/>
                      <a:pt x="5214" y="3509"/>
                      <a:pt x="5214" y="3250"/>
                    </a:cubicBezTo>
                    <a:cubicBezTo>
                      <a:pt x="5251" y="2695"/>
                      <a:pt x="5140" y="2104"/>
                      <a:pt x="4918" y="1586"/>
                    </a:cubicBezTo>
                    <a:cubicBezTo>
                      <a:pt x="4807" y="1327"/>
                      <a:pt x="4622" y="1105"/>
                      <a:pt x="4437" y="884"/>
                    </a:cubicBezTo>
                    <a:lnTo>
                      <a:pt x="4289" y="736"/>
                    </a:lnTo>
                    <a:cubicBezTo>
                      <a:pt x="4289" y="699"/>
                      <a:pt x="4216" y="625"/>
                      <a:pt x="4142" y="588"/>
                    </a:cubicBezTo>
                    <a:cubicBezTo>
                      <a:pt x="3994" y="440"/>
                      <a:pt x="3883" y="403"/>
                      <a:pt x="3735" y="329"/>
                    </a:cubicBezTo>
                    <a:cubicBezTo>
                      <a:pt x="3315" y="96"/>
                      <a:pt x="2883" y="0"/>
                      <a:pt x="24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16"/>
              <p:cNvSpPr/>
              <p:nvPr/>
            </p:nvSpPr>
            <p:spPr>
              <a:xfrm>
                <a:off x="4085250" y="2839125"/>
                <a:ext cx="323525" cy="128125"/>
              </a:xfrm>
              <a:custGeom>
                <a:avLst/>
                <a:gdLst/>
                <a:ahLst/>
                <a:cxnLst/>
                <a:rect l="l" t="t" r="r" b="b"/>
                <a:pathLst>
                  <a:path w="12941" h="5125" extrusionOk="0">
                    <a:moveTo>
                      <a:pt x="10574" y="2034"/>
                    </a:moveTo>
                    <a:cubicBezTo>
                      <a:pt x="10581" y="2041"/>
                      <a:pt x="10592" y="2052"/>
                      <a:pt x="10611" y="2071"/>
                    </a:cubicBezTo>
                    <a:cubicBezTo>
                      <a:pt x="10599" y="2059"/>
                      <a:pt x="10588" y="2047"/>
                      <a:pt x="10576" y="2034"/>
                    </a:cubicBezTo>
                    <a:close/>
                    <a:moveTo>
                      <a:pt x="9465" y="1"/>
                    </a:moveTo>
                    <a:cubicBezTo>
                      <a:pt x="9206" y="37"/>
                      <a:pt x="8910" y="37"/>
                      <a:pt x="8615" y="111"/>
                    </a:cubicBezTo>
                    <a:cubicBezTo>
                      <a:pt x="8467" y="148"/>
                      <a:pt x="8356" y="185"/>
                      <a:pt x="8245" y="222"/>
                    </a:cubicBezTo>
                    <a:lnTo>
                      <a:pt x="8060" y="296"/>
                    </a:lnTo>
                    <a:lnTo>
                      <a:pt x="7875" y="370"/>
                    </a:lnTo>
                    <a:cubicBezTo>
                      <a:pt x="7616" y="481"/>
                      <a:pt x="7358" y="555"/>
                      <a:pt x="7136" y="703"/>
                    </a:cubicBezTo>
                    <a:cubicBezTo>
                      <a:pt x="6914" y="851"/>
                      <a:pt x="6692" y="962"/>
                      <a:pt x="6470" y="1110"/>
                    </a:cubicBezTo>
                    <a:cubicBezTo>
                      <a:pt x="6064" y="1405"/>
                      <a:pt x="5657" y="1664"/>
                      <a:pt x="5250" y="1960"/>
                    </a:cubicBezTo>
                    <a:cubicBezTo>
                      <a:pt x="4880" y="2256"/>
                      <a:pt x="4474" y="2478"/>
                      <a:pt x="4104" y="2699"/>
                    </a:cubicBezTo>
                    <a:cubicBezTo>
                      <a:pt x="3734" y="2921"/>
                      <a:pt x="3328" y="3069"/>
                      <a:pt x="2958" y="3180"/>
                    </a:cubicBezTo>
                    <a:cubicBezTo>
                      <a:pt x="2670" y="3232"/>
                      <a:pt x="2401" y="3285"/>
                      <a:pt x="2151" y="3285"/>
                    </a:cubicBezTo>
                    <a:cubicBezTo>
                      <a:pt x="2047" y="3285"/>
                      <a:pt x="1946" y="3276"/>
                      <a:pt x="1849" y="3254"/>
                    </a:cubicBezTo>
                    <a:cubicBezTo>
                      <a:pt x="1664" y="3254"/>
                      <a:pt x="1516" y="3217"/>
                      <a:pt x="1368" y="3180"/>
                    </a:cubicBezTo>
                    <a:cubicBezTo>
                      <a:pt x="1220" y="3106"/>
                      <a:pt x="1072" y="3069"/>
                      <a:pt x="925" y="2995"/>
                    </a:cubicBezTo>
                    <a:cubicBezTo>
                      <a:pt x="666" y="2884"/>
                      <a:pt x="481" y="2736"/>
                      <a:pt x="333" y="2588"/>
                    </a:cubicBezTo>
                    <a:cubicBezTo>
                      <a:pt x="259" y="2478"/>
                      <a:pt x="222" y="2404"/>
                      <a:pt x="148" y="2367"/>
                    </a:cubicBezTo>
                    <a:cubicBezTo>
                      <a:pt x="111" y="2293"/>
                      <a:pt x="74" y="2219"/>
                      <a:pt x="74" y="2182"/>
                    </a:cubicBezTo>
                    <a:cubicBezTo>
                      <a:pt x="1" y="2072"/>
                      <a:pt x="0" y="1998"/>
                      <a:pt x="0" y="1997"/>
                    </a:cubicBezTo>
                    <a:lnTo>
                      <a:pt x="0" y="1997"/>
                    </a:lnTo>
                    <a:cubicBezTo>
                      <a:pt x="0" y="1998"/>
                      <a:pt x="1" y="2072"/>
                      <a:pt x="37" y="2182"/>
                    </a:cubicBezTo>
                    <a:cubicBezTo>
                      <a:pt x="74" y="2219"/>
                      <a:pt x="74" y="2293"/>
                      <a:pt x="111" y="2367"/>
                    </a:cubicBezTo>
                    <a:cubicBezTo>
                      <a:pt x="148" y="2441"/>
                      <a:pt x="222" y="2551"/>
                      <a:pt x="259" y="2625"/>
                    </a:cubicBezTo>
                    <a:cubicBezTo>
                      <a:pt x="407" y="2810"/>
                      <a:pt x="592" y="2995"/>
                      <a:pt x="851" y="3180"/>
                    </a:cubicBezTo>
                    <a:cubicBezTo>
                      <a:pt x="962" y="3291"/>
                      <a:pt x="1109" y="3365"/>
                      <a:pt x="1257" y="3439"/>
                    </a:cubicBezTo>
                    <a:cubicBezTo>
                      <a:pt x="1442" y="3476"/>
                      <a:pt x="1590" y="3587"/>
                      <a:pt x="1775" y="3624"/>
                    </a:cubicBezTo>
                    <a:cubicBezTo>
                      <a:pt x="2009" y="3694"/>
                      <a:pt x="2288" y="3720"/>
                      <a:pt x="2565" y="3720"/>
                    </a:cubicBezTo>
                    <a:cubicBezTo>
                      <a:pt x="2724" y="3720"/>
                      <a:pt x="2883" y="3711"/>
                      <a:pt x="3032" y="3698"/>
                    </a:cubicBezTo>
                    <a:cubicBezTo>
                      <a:pt x="3513" y="3624"/>
                      <a:pt x="3956" y="3513"/>
                      <a:pt x="4400" y="3328"/>
                    </a:cubicBezTo>
                    <a:cubicBezTo>
                      <a:pt x="4843" y="3180"/>
                      <a:pt x="5287" y="2958"/>
                      <a:pt x="5731" y="2736"/>
                    </a:cubicBezTo>
                    <a:cubicBezTo>
                      <a:pt x="6174" y="2515"/>
                      <a:pt x="6581" y="2293"/>
                      <a:pt x="7025" y="2071"/>
                    </a:cubicBezTo>
                    <a:cubicBezTo>
                      <a:pt x="7210" y="1960"/>
                      <a:pt x="7431" y="1886"/>
                      <a:pt x="7653" y="1812"/>
                    </a:cubicBezTo>
                    <a:cubicBezTo>
                      <a:pt x="7838" y="1701"/>
                      <a:pt x="8060" y="1664"/>
                      <a:pt x="8282" y="1627"/>
                    </a:cubicBezTo>
                    <a:lnTo>
                      <a:pt x="8428" y="1554"/>
                    </a:lnTo>
                    <a:lnTo>
                      <a:pt x="8428" y="1554"/>
                    </a:lnTo>
                    <a:cubicBezTo>
                      <a:pt x="8405" y="1566"/>
                      <a:pt x="8397" y="1570"/>
                      <a:pt x="8395" y="1570"/>
                    </a:cubicBezTo>
                    <a:cubicBezTo>
                      <a:pt x="8393" y="1570"/>
                      <a:pt x="8417" y="1553"/>
                      <a:pt x="8393" y="1553"/>
                    </a:cubicBezTo>
                    <a:lnTo>
                      <a:pt x="8578" y="1553"/>
                    </a:lnTo>
                    <a:cubicBezTo>
                      <a:pt x="8688" y="1516"/>
                      <a:pt x="8799" y="1516"/>
                      <a:pt x="8873" y="1516"/>
                    </a:cubicBezTo>
                    <a:cubicBezTo>
                      <a:pt x="8935" y="1504"/>
                      <a:pt x="8997" y="1500"/>
                      <a:pt x="9058" y="1500"/>
                    </a:cubicBezTo>
                    <a:cubicBezTo>
                      <a:pt x="9181" y="1500"/>
                      <a:pt x="9305" y="1516"/>
                      <a:pt x="9428" y="1516"/>
                    </a:cubicBezTo>
                    <a:cubicBezTo>
                      <a:pt x="9798" y="1553"/>
                      <a:pt x="10093" y="1664"/>
                      <a:pt x="10352" y="1812"/>
                    </a:cubicBezTo>
                    <a:cubicBezTo>
                      <a:pt x="10446" y="1874"/>
                      <a:pt x="10513" y="1963"/>
                      <a:pt x="10576" y="2034"/>
                    </a:cubicBezTo>
                    <a:lnTo>
                      <a:pt x="10611" y="2034"/>
                    </a:lnTo>
                    <a:lnTo>
                      <a:pt x="10611" y="2071"/>
                    </a:lnTo>
                    <a:lnTo>
                      <a:pt x="10648" y="2145"/>
                    </a:lnTo>
                    <a:cubicBezTo>
                      <a:pt x="10722" y="2182"/>
                      <a:pt x="10685" y="2182"/>
                      <a:pt x="10685" y="2182"/>
                    </a:cubicBezTo>
                    <a:cubicBezTo>
                      <a:pt x="10685" y="2182"/>
                      <a:pt x="10685" y="2256"/>
                      <a:pt x="10722" y="2293"/>
                    </a:cubicBezTo>
                    <a:cubicBezTo>
                      <a:pt x="10759" y="2441"/>
                      <a:pt x="10759" y="2625"/>
                      <a:pt x="10722" y="2736"/>
                    </a:cubicBezTo>
                    <a:cubicBezTo>
                      <a:pt x="10685" y="2847"/>
                      <a:pt x="10611" y="2921"/>
                      <a:pt x="10574" y="2958"/>
                    </a:cubicBezTo>
                    <a:cubicBezTo>
                      <a:pt x="10537" y="2995"/>
                      <a:pt x="10537" y="2995"/>
                      <a:pt x="10500" y="2995"/>
                    </a:cubicBezTo>
                    <a:lnTo>
                      <a:pt x="10463" y="2995"/>
                    </a:lnTo>
                    <a:lnTo>
                      <a:pt x="10167" y="3254"/>
                    </a:lnTo>
                    <a:cubicBezTo>
                      <a:pt x="9798" y="3550"/>
                      <a:pt x="9687" y="4104"/>
                      <a:pt x="9945" y="4548"/>
                    </a:cubicBezTo>
                    <a:cubicBezTo>
                      <a:pt x="10125" y="4907"/>
                      <a:pt x="10483" y="5124"/>
                      <a:pt x="10871" y="5124"/>
                    </a:cubicBezTo>
                    <a:cubicBezTo>
                      <a:pt x="11041" y="5124"/>
                      <a:pt x="11218" y="5082"/>
                      <a:pt x="11387" y="4992"/>
                    </a:cubicBezTo>
                    <a:cubicBezTo>
                      <a:pt x="11387" y="4992"/>
                      <a:pt x="11461" y="4955"/>
                      <a:pt x="11646" y="4844"/>
                    </a:cubicBezTo>
                    <a:cubicBezTo>
                      <a:pt x="11831" y="4733"/>
                      <a:pt x="12090" y="4511"/>
                      <a:pt x="12275" y="4215"/>
                    </a:cubicBezTo>
                    <a:cubicBezTo>
                      <a:pt x="12718" y="3550"/>
                      <a:pt x="12940" y="2515"/>
                      <a:pt x="12386" y="1479"/>
                    </a:cubicBezTo>
                    <a:cubicBezTo>
                      <a:pt x="12312" y="1368"/>
                      <a:pt x="12275" y="1258"/>
                      <a:pt x="12127" y="1110"/>
                    </a:cubicBezTo>
                    <a:cubicBezTo>
                      <a:pt x="12090" y="1036"/>
                      <a:pt x="12016" y="962"/>
                      <a:pt x="11979" y="925"/>
                    </a:cubicBezTo>
                    <a:lnTo>
                      <a:pt x="11831" y="777"/>
                    </a:lnTo>
                    <a:cubicBezTo>
                      <a:pt x="11609" y="592"/>
                      <a:pt x="11387" y="444"/>
                      <a:pt x="11129" y="333"/>
                    </a:cubicBezTo>
                    <a:cubicBezTo>
                      <a:pt x="10611" y="74"/>
                      <a:pt x="10019" y="1"/>
                      <a:pt x="94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16"/>
              <p:cNvSpPr/>
              <p:nvPr/>
            </p:nvSpPr>
            <p:spPr>
              <a:xfrm>
                <a:off x="4335725" y="2997650"/>
                <a:ext cx="448300" cy="145575"/>
              </a:xfrm>
              <a:custGeom>
                <a:avLst/>
                <a:gdLst/>
                <a:ahLst/>
                <a:cxnLst/>
                <a:rect l="l" t="t" r="r" b="b"/>
                <a:pathLst>
                  <a:path w="17932" h="5823" extrusionOk="0">
                    <a:moveTo>
                      <a:pt x="16727" y="0"/>
                    </a:moveTo>
                    <a:cubicBezTo>
                      <a:pt x="16187" y="0"/>
                      <a:pt x="15738" y="380"/>
                      <a:pt x="15639" y="906"/>
                    </a:cubicBezTo>
                    <a:cubicBezTo>
                      <a:pt x="15639" y="906"/>
                      <a:pt x="15639" y="980"/>
                      <a:pt x="15602" y="1165"/>
                    </a:cubicBezTo>
                    <a:cubicBezTo>
                      <a:pt x="15602" y="1238"/>
                      <a:pt x="15565" y="1238"/>
                      <a:pt x="15565" y="1275"/>
                    </a:cubicBezTo>
                    <a:cubicBezTo>
                      <a:pt x="15528" y="1349"/>
                      <a:pt x="15528" y="1423"/>
                      <a:pt x="15491" y="1497"/>
                    </a:cubicBezTo>
                    <a:cubicBezTo>
                      <a:pt x="15380" y="1682"/>
                      <a:pt x="15269" y="1904"/>
                      <a:pt x="15011" y="2126"/>
                    </a:cubicBezTo>
                    <a:cubicBezTo>
                      <a:pt x="14789" y="2311"/>
                      <a:pt x="14493" y="2532"/>
                      <a:pt x="14086" y="2680"/>
                    </a:cubicBezTo>
                    <a:cubicBezTo>
                      <a:pt x="13901" y="2754"/>
                      <a:pt x="13680" y="2828"/>
                      <a:pt x="13458" y="2865"/>
                    </a:cubicBezTo>
                    <a:lnTo>
                      <a:pt x="13347" y="2865"/>
                    </a:lnTo>
                    <a:lnTo>
                      <a:pt x="13125" y="2902"/>
                    </a:lnTo>
                    <a:lnTo>
                      <a:pt x="12718" y="2902"/>
                    </a:lnTo>
                    <a:cubicBezTo>
                      <a:pt x="12607" y="2902"/>
                      <a:pt x="12496" y="2902"/>
                      <a:pt x="12349" y="2865"/>
                    </a:cubicBezTo>
                    <a:cubicBezTo>
                      <a:pt x="12201" y="2865"/>
                      <a:pt x="12090" y="2828"/>
                      <a:pt x="11942" y="2828"/>
                    </a:cubicBezTo>
                    <a:cubicBezTo>
                      <a:pt x="11646" y="2754"/>
                      <a:pt x="11350" y="2717"/>
                      <a:pt x="11092" y="2606"/>
                    </a:cubicBezTo>
                    <a:cubicBezTo>
                      <a:pt x="10500" y="2422"/>
                      <a:pt x="9872" y="2200"/>
                      <a:pt x="9243" y="1904"/>
                    </a:cubicBezTo>
                    <a:cubicBezTo>
                      <a:pt x="8947" y="1756"/>
                      <a:pt x="8615" y="1608"/>
                      <a:pt x="8282" y="1460"/>
                    </a:cubicBezTo>
                    <a:cubicBezTo>
                      <a:pt x="7949" y="1312"/>
                      <a:pt x="7616" y="1202"/>
                      <a:pt x="7284" y="1054"/>
                    </a:cubicBezTo>
                    <a:cubicBezTo>
                      <a:pt x="6951" y="906"/>
                      <a:pt x="6581" y="795"/>
                      <a:pt x="6248" y="684"/>
                    </a:cubicBezTo>
                    <a:cubicBezTo>
                      <a:pt x="5879" y="573"/>
                      <a:pt x="5509" y="499"/>
                      <a:pt x="5176" y="425"/>
                    </a:cubicBezTo>
                    <a:cubicBezTo>
                      <a:pt x="5065" y="388"/>
                      <a:pt x="4991" y="351"/>
                      <a:pt x="4881" y="351"/>
                    </a:cubicBezTo>
                    <a:lnTo>
                      <a:pt x="4622" y="314"/>
                    </a:lnTo>
                    <a:lnTo>
                      <a:pt x="4067" y="314"/>
                    </a:lnTo>
                    <a:cubicBezTo>
                      <a:pt x="3697" y="314"/>
                      <a:pt x="3328" y="351"/>
                      <a:pt x="2995" y="425"/>
                    </a:cubicBezTo>
                    <a:cubicBezTo>
                      <a:pt x="2293" y="573"/>
                      <a:pt x="1627" y="869"/>
                      <a:pt x="1110" y="1275"/>
                    </a:cubicBezTo>
                    <a:cubicBezTo>
                      <a:pt x="1073" y="1349"/>
                      <a:pt x="999" y="1386"/>
                      <a:pt x="925" y="1423"/>
                    </a:cubicBezTo>
                    <a:lnTo>
                      <a:pt x="777" y="1608"/>
                    </a:lnTo>
                    <a:lnTo>
                      <a:pt x="629" y="1793"/>
                    </a:lnTo>
                    <a:lnTo>
                      <a:pt x="555" y="1904"/>
                    </a:lnTo>
                    <a:lnTo>
                      <a:pt x="481" y="1978"/>
                    </a:lnTo>
                    <a:cubicBezTo>
                      <a:pt x="407" y="2089"/>
                      <a:pt x="333" y="2237"/>
                      <a:pt x="259" y="2385"/>
                    </a:cubicBezTo>
                    <a:cubicBezTo>
                      <a:pt x="222" y="2532"/>
                      <a:pt x="148" y="2680"/>
                      <a:pt x="148" y="2791"/>
                    </a:cubicBezTo>
                    <a:cubicBezTo>
                      <a:pt x="0" y="3346"/>
                      <a:pt x="37" y="3863"/>
                      <a:pt x="148" y="4307"/>
                    </a:cubicBezTo>
                    <a:cubicBezTo>
                      <a:pt x="296" y="4751"/>
                      <a:pt x="481" y="5083"/>
                      <a:pt x="703" y="5305"/>
                    </a:cubicBezTo>
                    <a:cubicBezTo>
                      <a:pt x="925" y="5564"/>
                      <a:pt x="1146" y="5675"/>
                      <a:pt x="1294" y="5749"/>
                    </a:cubicBezTo>
                    <a:cubicBezTo>
                      <a:pt x="1442" y="5786"/>
                      <a:pt x="1516" y="5823"/>
                      <a:pt x="1516" y="5823"/>
                    </a:cubicBezTo>
                    <a:cubicBezTo>
                      <a:pt x="1516" y="5823"/>
                      <a:pt x="1442" y="5786"/>
                      <a:pt x="1294" y="5712"/>
                    </a:cubicBezTo>
                    <a:cubicBezTo>
                      <a:pt x="1183" y="5638"/>
                      <a:pt x="962" y="5490"/>
                      <a:pt x="777" y="5268"/>
                    </a:cubicBezTo>
                    <a:cubicBezTo>
                      <a:pt x="592" y="5010"/>
                      <a:pt x="444" y="4677"/>
                      <a:pt x="370" y="4270"/>
                    </a:cubicBezTo>
                    <a:cubicBezTo>
                      <a:pt x="296" y="3863"/>
                      <a:pt x="296" y="3383"/>
                      <a:pt x="481" y="2902"/>
                    </a:cubicBezTo>
                    <a:cubicBezTo>
                      <a:pt x="481" y="2791"/>
                      <a:pt x="555" y="2680"/>
                      <a:pt x="629" y="2569"/>
                    </a:cubicBezTo>
                    <a:cubicBezTo>
                      <a:pt x="666" y="2459"/>
                      <a:pt x="740" y="2348"/>
                      <a:pt x="814" y="2237"/>
                    </a:cubicBezTo>
                    <a:lnTo>
                      <a:pt x="888" y="2163"/>
                    </a:lnTo>
                    <a:cubicBezTo>
                      <a:pt x="888" y="2126"/>
                      <a:pt x="925" y="2089"/>
                      <a:pt x="962" y="2089"/>
                    </a:cubicBezTo>
                    <a:lnTo>
                      <a:pt x="1110" y="1941"/>
                    </a:lnTo>
                    <a:lnTo>
                      <a:pt x="1257" y="1793"/>
                    </a:lnTo>
                    <a:cubicBezTo>
                      <a:pt x="1331" y="1756"/>
                      <a:pt x="1368" y="1719"/>
                      <a:pt x="1442" y="1682"/>
                    </a:cubicBezTo>
                    <a:cubicBezTo>
                      <a:pt x="1886" y="1386"/>
                      <a:pt x="2477" y="1165"/>
                      <a:pt x="3106" y="1091"/>
                    </a:cubicBezTo>
                    <a:cubicBezTo>
                      <a:pt x="3303" y="1091"/>
                      <a:pt x="3517" y="1074"/>
                      <a:pt x="3725" y="1074"/>
                    </a:cubicBezTo>
                    <a:cubicBezTo>
                      <a:pt x="3829" y="1074"/>
                      <a:pt x="3932" y="1078"/>
                      <a:pt x="4030" y="1091"/>
                    </a:cubicBezTo>
                    <a:lnTo>
                      <a:pt x="4252" y="1128"/>
                    </a:lnTo>
                    <a:lnTo>
                      <a:pt x="4511" y="1165"/>
                    </a:lnTo>
                    <a:lnTo>
                      <a:pt x="4770" y="1202"/>
                    </a:lnTo>
                    <a:cubicBezTo>
                      <a:pt x="4807" y="1238"/>
                      <a:pt x="4918" y="1275"/>
                      <a:pt x="4954" y="1275"/>
                    </a:cubicBezTo>
                    <a:cubicBezTo>
                      <a:pt x="5287" y="1386"/>
                      <a:pt x="5583" y="1460"/>
                      <a:pt x="5916" y="1608"/>
                    </a:cubicBezTo>
                    <a:cubicBezTo>
                      <a:pt x="6211" y="1756"/>
                      <a:pt x="6507" y="1904"/>
                      <a:pt x="6840" y="2052"/>
                    </a:cubicBezTo>
                    <a:cubicBezTo>
                      <a:pt x="7136" y="2200"/>
                      <a:pt x="7432" y="2385"/>
                      <a:pt x="7727" y="2532"/>
                    </a:cubicBezTo>
                    <a:cubicBezTo>
                      <a:pt x="8060" y="2717"/>
                      <a:pt x="8356" y="2902"/>
                      <a:pt x="8652" y="3087"/>
                    </a:cubicBezTo>
                    <a:cubicBezTo>
                      <a:pt x="9280" y="3420"/>
                      <a:pt x="9909" y="3753"/>
                      <a:pt x="10574" y="4048"/>
                    </a:cubicBezTo>
                    <a:cubicBezTo>
                      <a:pt x="10907" y="4159"/>
                      <a:pt x="11239" y="4270"/>
                      <a:pt x="11572" y="4381"/>
                    </a:cubicBezTo>
                    <a:cubicBezTo>
                      <a:pt x="11757" y="4418"/>
                      <a:pt x="11942" y="4455"/>
                      <a:pt x="12090" y="4529"/>
                    </a:cubicBezTo>
                    <a:cubicBezTo>
                      <a:pt x="12275" y="4566"/>
                      <a:pt x="12460" y="4566"/>
                      <a:pt x="12644" y="4603"/>
                    </a:cubicBezTo>
                    <a:cubicBezTo>
                      <a:pt x="12755" y="4621"/>
                      <a:pt x="12838" y="4621"/>
                      <a:pt x="12912" y="4621"/>
                    </a:cubicBezTo>
                    <a:cubicBezTo>
                      <a:pt x="12986" y="4621"/>
                      <a:pt x="13051" y="4621"/>
                      <a:pt x="13125" y="4640"/>
                    </a:cubicBezTo>
                    <a:lnTo>
                      <a:pt x="13680" y="4640"/>
                    </a:lnTo>
                    <a:cubicBezTo>
                      <a:pt x="14012" y="4603"/>
                      <a:pt x="14345" y="4529"/>
                      <a:pt x="14678" y="4455"/>
                    </a:cubicBezTo>
                    <a:cubicBezTo>
                      <a:pt x="15935" y="4122"/>
                      <a:pt x="16822" y="3309"/>
                      <a:pt x="17303" y="2606"/>
                    </a:cubicBezTo>
                    <a:cubicBezTo>
                      <a:pt x="17414" y="2422"/>
                      <a:pt x="17488" y="2237"/>
                      <a:pt x="17561" y="2089"/>
                    </a:cubicBezTo>
                    <a:cubicBezTo>
                      <a:pt x="17635" y="1904"/>
                      <a:pt x="17709" y="1719"/>
                      <a:pt x="17746" y="1645"/>
                    </a:cubicBezTo>
                    <a:cubicBezTo>
                      <a:pt x="17783" y="1460"/>
                      <a:pt x="17783" y="1386"/>
                      <a:pt x="17783" y="1386"/>
                    </a:cubicBezTo>
                    <a:cubicBezTo>
                      <a:pt x="17820" y="1349"/>
                      <a:pt x="17820" y="1312"/>
                      <a:pt x="17820" y="1275"/>
                    </a:cubicBezTo>
                    <a:cubicBezTo>
                      <a:pt x="17931" y="684"/>
                      <a:pt x="17525" y="92"/>
                      <a:pt x="16933" y="18"/>
                    </a:cubicBezTo>
                    <a:cubicBezTo>
                      <a:pt x="16863" y="6"/>
                      <a:pt x="16794" y="0"/>
                      <a:pt x="167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16"/>
              <p:cNvSpPr/>
              <p:nvPr/>
            </p:nvSpPr>
            <p:spPr>
              <a:xfrm>
                <a:off x="4812650" y="2950600"/>
                <a:ext cx="130350" cy="459750"/>
              </a:xfrm>
              <a:custGeom>
                <a:avLst/>
                <a:gdLst/>
                <a:ahLst/>
                <a:cxnLst/>
                <a:rect l="l" t="t" r="r" b="b"/>
                <a:pathLst>
                  <a:path w="5214" h="18390" extrusionOk="0">
                    <a:moveTo>
                      <a:pt x="1254" y="1"/>
                    </a:moveTo>
                    <a:cubicBezTo>
                      <a:pt x="777" y="1"/>
                      <a:pt x="335" y="304"/>
                      <a:pt x="185" y="754"/>
                    </a:cubicBezTo>
                    <a:cubicBezTo>
                      <a:pt x="0" y="1346"/>
                      <a:pt x="296" y="1974"/>
                      <a:pt x="888" y="2159"/>
                    </a:cubicBezTo>
                    <a:cubicBezTo>
                      <a:pt x="888" y="2159"/>
                      <a:pt x="962" y="2196"/>
                      <a:pt x="1072" y="2233"/>
                    </a:cubicBezTo>
                    <a:cubicBezTo>
                      <a:pt x="1146" y="2233"/>
                      <a:pt x="1220" y="2270"/>
                      <a:pt x="1294" y="2307"/>
                    </a:cubicBezTo>
                    <a:cubicBezTo>
                      <a:pt x="1368" y="2344"/>
                      <a:pt x="1442" y="2381"/>
                      <a:pt x="1479" y="2381"/>
                    </a:cubicBezTo>
                    <a:cubicBezTo>
                      <a:pt x="1664" y="2455"/>
                      <a:pt x="1849" y="2603"/>
                      <a:pt x="2071" y="2788"/>
                    </a:cubicBezTo>
                    <a:cubicBezTo>
                      <a:pt x="2292" y="2973"/>
                      <a:pt x="2514" y="3194"/>
                      <a:pt x="2736" y="3490"/>
                    </a:cubicBezTo>
                    <a:cubicBezTo>
                      <a:pt x="3180" y="4082"/>
                      <a:pt x="3549" y="4969"/>
                      <a:pt x="3697" y="5967"/>
                    </a:cubicBezTo>
                    <a:cubicBezTo>
                      <a:pt x="3734" y="6189"/>
                      <a:pt x="3734" y="6448"/>
                      <a:pt x="3734" y="6707"/>
                    </a:cubicBezTo>
                    <a:cubicBezTo>
                      <a:pt x="3734" y="6818"/>
                      <a:pt x="3771" y="7002"/>
                      <a:pt x="3734" y="7076"/>
                    </a:cubicBezTo>
                    <a:lnTo>
                      <a:pt x="3697" y="7520"/>
                    </a:lnTo>
                    <a:cubicBezTo>
                      <a:pt x="3697" y="7668"/>
                      <a:pt x="3697" y="7816"/>
                      <a:pt x="3660" y="7964"/>
                    </a:cubicBezTo>
                    <a:lnTo>
                      <a:pt x="3586" y="8370"/>
                    </a:lnTo>
                    <a:cubicBezTo>
                      <a:pt x="3586" y="8629"/>
                      <a:pt x="3513" y="8888"/>
                      <a:pt x="3439" y="9184"/>
                    </a:cubicBezTo>
                    <a:cubicBezTo>
                      <a:pt x="3365" y="9442"/>
                      <a:pt x="3291" y="9738"/>
                      <a:pt x="3217" y="10034"/>
                    </a:cubicBezTo>
                    <a:cubicBezTo>
                      <a:pt x="3143" y="10293"/>
                      <a:pt x="3032" y="10589"/>
                      <a:pt x="2958" y="10847"/>
                    </a:cubicBezTo>
                    <a:cubicBezTo>
                      <a:pt x="2773" y="11402"/>
                      <a:pt x="2551" y="11920"/>
                      <a:pt x="2366" y="12474"/>
                    </a:cubicBezTo>
                    <a:cubicBezTo>
                      <a:pt x="2182" y="12992"/>
                      <a:pt x="1997" y="13509"/>
                      <a:pt x="1812" y="13990"/>
                    </a:cubicBezTo>
                    <a:cubicBezTo>
                      <a:pt x="1664" y="14507"/>
                      <a:pt x="1516" y="14951"/>
                      <a:pt x="1442" y="15395"/>
                    </a:cubicBezTo>
                    <a:cubicBezTo>
                      <a:pt x="1368" y="15617"/>
                      <a:pt x="1331" y="15838"/>
                      <a:pt x="1294" y="16023"/>
                    </a:cubicBezTo>
                    <a:cubicBezTo>
                      <a:pt x="1220" y="16245"/>
                      <a:pt x="1220" y="16430"/>
                      <a:pt x="1183" y="16615"/>
                    </a:cubicBezTo>
                    <a:cubicBezTo>
                      <a:pt x="1146" y="16985"/>
                      <a:pt x="1072" y="17280"/>
                      <a:pt x="1072" y="17539"/>
                    </a:cubicBezTo>
                    <a:cubicBezTo>
                      <a:pt x="1072" y="18094"/>
                      <a:pt x="1035" y="18389"/>
                      <a:pt x="1035" y="18389"/>
                    </a:cubicBezTo>
                    <a:cubicBezTo>
                      <a:pt x="1035" y="18389"/>
                      <a:pt x="1109" y="18094"/>
                      <a:pt x="1183" y="17576"/>
                    </a:cubicBezTo>
                    <a:cubicBezTo>
                      <a:pt x="1183" y="17317"/>
                      <a:pt x="1294" y="17021"/>
                      <a:pt x="1368" y="16652"/>
                    </a:cubicBezTo>
                    <a:cubicBezTo>
                      <a:pt x="1442" y="16467"/>
                      <a:pt x="1479" y="16282"/>
                      <a:pt x="1553" y="16097"/>
                    </a:cubicBezTo>
                    <a:cubicBezTo>
                      <a:pt x="1590" y="15912"/>
                      <a:pt x="1664" y="15728"/>
                      <a:pt x="1738" y="15506"/>
                    </a:cubicBezTo>
                    <a:cubicBezTo>
                      <a:pt x="1886" y="15099"/>
                      <a:pt x="2108" y="14655"/>
                      <a:pt x="2292" y="14175"/>
                    </a:cubicBezTo>
                    <a:cubicBezTo>
                      <a:pt x="2514" y="13731"/>
                      <a:pt x="2773" y="13250"/>
                      <a:pt x="2995" y="12733"/>
                    </a:cubicBezTo>
                    <a:cubicBezTo>
                      <a:pt x="3254" y="12252"/>
                      <a:pt x="3513" y="11735"/>
                      <a:pt x="3771" y="11180"/>
                    </a:cubicBezTo>
                    <a:cubicBezTo>
                      <a:pt x="3919" y="10921"/>
                      <a:pt x="4030" y="10626"/>
                      <a:pt x="4141" y="10367"/>
                    </a:cubicBezTo>
                    <a:cubicBezTo>
                      <a:pt x="4252" y="10071"/>
                      <a:pt x="4400" y="9812"/>
                      <a:pt x="4474" y="9516"/>
                    </a:cubicBezTo>
                    <a:cubicBezTo>
                      <a:pt x="4585" y="9221"/>
                      <a:pt x="4696" y="8925"/>
                      <a:pt x="4770" y="8592"/>
                    </a:cubicBezTo>
                    <a:lnTo>
                      <a:pt x="4917" y="8149"/>
                    </a:lnTo>
                    <a:cubicBezTo>
                      <a:pt x="4954" y="8001"/>
                      <a:pt x="4991" y="7853"/>
                      <a:pt x="4991" y="7705"/>
                    </a:cubicBezTo>
                    <a:lnTo>
                      <a:pt x="5102" y="7261"/>
                    </a:lnTo>
                    <a:cubicBezTo>
                      <a:pt x="5139" y="7076"/>
                      <a:pt x="5139" y="6928"/>
                      <a:pt x="5176" y="6781"/>
                    </a:cubicBezTo>
                    <a:cubicBezTo>
                      <a:pt x="5176" y="6448"/>
                      <a:pt x="5213" y="6152"/>
                      <a:pt x="5176" y="5819"/>
                    </a:cubicBezTo>
                    <a:cubicBezTo>
                      <a:pt x="5139" y="4599"/>
                      <a:pt x="4843" y="3453"/>
                      <a:pt x="4326" y="2529"/>
                    </a:cubicBezTo>
                    <a:cubicBezTo>
                      <a:pt x="4067" y="2048"/>
                      <a:pt x="3771" y="1679"/>
                      <a:pt x="3476" y="1346"/>
                    </a:cubicBezTo>
                    <a:cubicBezTo>
                      <a:pt x="3143" y="1013"/>
                      <a:pt x="2847" y="754"/>
                      <a:pt x="2551" y="570"/>
                    </a:cubicBezTo>
                    <a:cubicBezTo>
                      <a:pt x="2403" y="459"/>
                      <a:pt x="2255" y="385"/>
                      <a:pt x="2145" y="311"/>
                    </a:cubicBezTo>
                    <a:cubicBezTo>
                      <a:pt x="2034" y="274"/>
                      <a:pt x="1960" y="237"/>
                      <a:pt x="1886" y="200"/>
                    </a:cubicBezTo>
                    <a:cubicBezTo>
                      <a:pt x="1775" y="163"/>
                      <a:pt x="1701" y="126"/>
                      <a:pt x="1701" y="126"/>
                    </a:cubicBezTo>
                    <a:cubicBezTo>
                      <a:pt x="1664" y="89"/>
                      <a:pt x="1627" y="89"/>
                      <a:pt x="1590" y="52"/>
                    </a:cubicBezTo>
                    <a:cubicBezTo>
                      <a:pt x="1478" y="17"/>
                      <a:pt x="1365" y="1"/>
                      <a:pt x="12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16"/>
              <p:cNvSpPr/>
              <p:nvPr/>
            </p:nvSpPr>
            <p:spPr>
              <a:xfrm>
                <a:off x="4370850" y="2840975"/>
                <a:ext cx="476025" cy="126575"/>
              </a:xfrm>
              <a:custGeom>
                <a:avLst/>
                <a:gdLst/>
                <a:ahLst/>
                <a:cxnLst/>
                <a:rect l="l" t="t" r="r" b="b"/>
                <a:pathLst>
                  <a:path w="19041" h="5063" extrusionOk="0">
                    <a:moveTo>
                      <a:pt x="12792" y="0"/>
                    </a:moveTo>
                    <a:cubicBezTo>
                      <a:pt x="12459" y="0"/>
                      <a:pt x="12164" y="0"/>
                      <a:pt x="11831" y="74"/>
                    </a:cubicBezTo>
                    <a:lnTo>
                      <a:pt x="11683" y="74"/>
                    </a:lnTo>
                    <a:lnTo>
                      <a:pt x="11572" y="111"/>
                    </a:lnTo>
                    <a:lnTo>
                      <a:pt x="11350" y="148"/>
                    </a:lnTo>
                    <a:lnTo>
                      <a:pt x="10907" y="222"/>
                    </a:lnTo>
                    <a:cubicBezTo>
                      <a:pt x="10574" y="296"/>
                      <a:pt x="10241" y="407"/>
                      <a:pt x="9945" y="481"/>
                    </a:cubicBezTo>
                    <a:cubicBezTo>
                      <a:pt x="9613" y="592"/>
                      <a:pt x="9317" y="703"/>
                      <a:pt x="9021" y="814"/>
                    </a:cubicBezTo>
                    <a:cubicBezTo>
                      <a:pt x="8725" y="962"/>
                      <a:pt x="8430" y="1073"/>
                      <a:pt x="8134" y="1184"/>
                    </a:cubicBezTo>
                    <a:cubicBezTo>
                      <a:pt x="7875" y="1331"/>
                      <a:pt x="7579" y="1479"/>
                      <a:pt x="7284" y="1590"/>
                    </a:cubicBezTo>
                    <a:cubicBezTo>
                      <a:pt x="6729" y="1849"/>
                      <a:pt x="6211" y="2145"/>
                      <a:pt x="5694" y="2404"/>
                    </a:cubicBezTo>
                    <a:cubicBezTo>
                      <a:pt x="5176" y="2662"/>
                      <a:pt x="4659" y="2884"/>
                      <a:pt x="4178" y="3106"/>
                    </a:cubicBezTo>
                    <a:cubicBezTo>
                      <a:pt x="3697" y="3291"/>
                      <a:pt x="3217" y="3476"/>
                      <a:pt x="2810" y="3624"/>
                    </a:cubicBezTo>
                    <a:cubicBezTo>
                      <a:pt x="2366" y="3771"/>
                      <a:pt x="1960" y="3882"/>
                      <a:pt x="1590" y="3956"/>
                    </a:cubicBezTo>
                    <a:cubicBezTo>
                      <a:pt x="1405" y="3993"/>
                      <a:pt x="1220" y="4030"/>
                      <a:pt x="1072" y="4030"/>
                    </a:cubicBezTo>
                    <a:cubicBezTo>
                      <a:pt x="888" y="4067"/>
                      <a:pt x="740" y="4067"/>
                      <a:pt x="629" y="4104"/>
                    </a:cubicBezTo>
                    <a:cubicBezTo>
                      <a:pt x="370" y="4141"/>
                      <a:pt x="148" y="4141"/>
                      <a:pt x="0" y="4141"/>
                    </a:cubicBezTo>
                    <a:cubicBezTo>
                      <a:pt x="105" y="4167"/>
                      <a:pt x="246" y="4193"/>
                      <a:pt x="412" y="4193"/>
                    </a:cubicBezTo>
                    <a:cubicBezTo>
                      <a:pt x="480" y="4193"/>
                      <a:pt x="553" y="4189"/>
                      <a:pt x="629" y="4178"/>
                    </a:cubicBezTo>
                    <a:lnTo>
                      <a:pt x="1072" y="4178"/>
                    </a:lnTo>
                    <a:cubicBezTo>
                      <a:pt x="1257" y="4178"/>
                      <a:pt x="1405" y="4178"/>
                      <a:pt x="1627" y="4141"/>
                    </a:cubicBezTo>
                    <a:cubicBezTo>
                      <a:pt x="1997" y="4104"/>
                      <a:pt x="2403" y="4067"/>
                      <a:pt x="2884" y="3956"/>
                    </a:cubicBezTo>
                    <a:cubicBezTo>
                      <a:pt x="3328" y="3845"/>
                      <a:pt x="3845" y="3734"/>
                      <a:pt x="4363" y="3587"/>
                    </a:cubicBezTo>
                    <a:cubicBezTo>
                      <a:pt x="4880" y="3439"/>
                      <a:pt x="5398" y="3217"/>
                      <a:pt x="5953" y="3032"/>
                    </a:cubicBezTo>
                    <a:cubicBezTo>
                      <a:pt x="6507" y="2847"/>
                      <a:pt x="7062" y="2625"/>
                      <a:pt x="7653" y="2404"/>
                    </a:cubicBezTo>
                    <a:cubicBezTo>
                      <a:pt x="7912" y="2330"/>
                      <a:pt x="8208" y="2219"/>
                      <a:pt x="8504" y="2145"/>
                    </a:cubicBezTo>
                    <a:cubicBezTo>
                      <a:pt x="8799" y="2034"/>
                      <a:pt x="9095" y="1960"/>
                      <a:pt x="9354" y="1886"/>
                    </a:cubicBezTo>
                    <a:cubicBezTo>
                      <a:pt x="9650" y="1812"/>
                      <a:pt x="9945" y="1738"/>
                      <a:pt x="10241" y="1664"/>
                    </a:cubicBezTo>
                    <a:cubicBezTo>
                      <a:pt x="10500" y="1627"/>
                      <a:pt x="10796" y="1553"/>
                      <a:pt x="11055" y="1516"/>
                    </a:cubicBezTo>
                    <a:lnTo>
                      <a:pt x="11535" y="1479"/>
                    </a:lnTo>
                    <a:lnTo>
                      <a:pt x="11757" y="1479"/>
                    </a:lnTo>
                    <a:lnTo>
                      <a:pt x="11868" y="1442"/>
                    </a:lnTo>
                    <a:lnTo>
                      <a:pt x="11905" y="1442"/>
                    </a:lnTo>
                    <a:cubicBezTo>
                      <a:pt x="11905" y="1442"/>
                      <a:pt x="11868" y="1479"/>
                      <a:pt x="11868" y="1479"/>
                    </a:cubicBezTo>
                    <a:lnTo>
                      <a:pt x="11942" y="1479"/>
                    </a:lnTo>
                    <a:cubicBezTo>
                      <a:pt x="12028" y="1467"/>
                      <a:pt x="12114" y="1463"/>
                      <a:pt x="12201" y="1463"/>
                    </a:cubicBezTo>
                    <a:cubicBezTo>
                      <a:pt x="12373" y="1463"/>
                      <a:pt x="12546" y="1479"/>
                      <a:pt x="12718" y="1479"/>
                    </a:cubicBezTo>
                    <a:cubicBezTo>
                      <a:pt x="13753" y="1590"/>
                      <a:pt x="14678" y="1997"/>
                      <a:pt x="15306" y="2404"/>
                    </a:cubicBezTo>
                    <a:cubicBezTo>
                      <a:pt x="15639" y="2625"/>
                      <a:pt x="15898" y="2847"/>
                      <a:pt x="16083" y="3069"/>
                    </a:cubicBezTo>
                    <a:cubicBezTo>
                      <a:pt x="16156" y="3180"/>
                      <a:pt x="16267" y="3291"/>
                      <a:pt x="16304" y="3402"/>
                    </a:cubicBezTo>
                    <a:cubicBezTo>
                      <a:pt x="16378" y="3513"/>
                      <a:pt x="16452" y="3624"/>
                      <a:pt x="16489" y="3698"/>
                    </a:cubicBezTo>
                    <a:cubicBezTo>
                      <a:pt x="16526" y="3771"/>
                      <a:pt x="16563" y="3808"/>
                      <a:pt x="16563" y="3882"/>
                    </a:cubicBezTo>
                    <a:cubicBezTo>
                      <a:pt x="16600" y="3956"/>
                      <a:pt x="16637" y="4067"/>
                      <a:pt x="16674" y="4104"/>
                    </a:cubicBezTo>
                    <a:cubicBezTo>
                      <a:pt x="16711" y="4252"/>
                      <a:pt x="16711" y="4326"/>
                      <a:pt x="16711" y="4326"/>
                    </a:cubicBezTo>
                    <a:cubicBezTo>
                      <a:pt x="16748" y="4363"/>
                      <a:pt x="16748" y="4400"/>
                      <a:pt x="16785" y="4437"/>
                    </a:cubicBezTo>
                    <a:cubicBezTo>
                      <a:pt x="16971" y="4835"/>
                      <a:pt x="17367" y="5062"/>
                      <a:pt x="17767" y="5062"/>
                    </a:cubicBezTo>
                    <a:cubicBezTo>
                      <a:pt x="17924" y="5062"/>
                      <a:pt x="18081" y="5027"/>
                      <a:pt x="18227" y="4955"/>
                    </a:cubicBezTo>
                    <a:cubicBezTo>
                      <a:pt x="18781" y="4696"/>
                      <a:pt x="19040" y="4067"/>
                      <a:pt x="18781" y="3513"/>
                    </a:cubicBezTo>
                    <a:cubicBezTo>
                      <a:pt x="18781" y="3513"/>
                      <a:pt x="18744" y="3439"/>
                      <a:pt x="18670" y="3291"/>
                    </a:cubicBezTo>
                    <a:cubicBezTo>
                      <a:pt x="18634" y="3217"/>
                      <a:pt x="18634" y="3180"/>
                      <a:pt x="18560" y="3032"/>
                    </a:cubicBezTo>
                    <a:cubicBezTo>
                      <a:pt x="18486" y="2921"/>
                      <a:pt x="18412" y="2773"/>
                      <a:pt x="18301" y="2588"/>
                    </a:cubicBezTo>
                    <a:cubicBezTo>
                      <a:pt x="18190" y="2441"/>
                      <a:pt x="18079" y="2293"/>
                      <a:pt x="17968" y="2145"/>
                    </a:cubicBezTo>
                    <a:cubicBezTo>
                      <a:pt x="17820" y="1997"/>
                      <a:pt x="17672" y="1812"/>
                      <a:pt x="17487" y="1664"/>
                    </a:cubicBezTo>
                    <a:cubicBezTo>
                      <a:pt x="17155" y="1368"/>
                      <a:pt x="16748" y="1073"/>
                      <a:pt x="16267" y="814"/>
                    </a:cubicBezTo>
                    <a:cubicBezTo>
                      <a:pt x="15306" y="296"/>
                      <a:pt x="14086" y="0"/>
                      <a:pt x="127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16"/>
              <p:cNvSpPr/>
              <p:nvPr/>
            </p:nvSpPr>
            <p:spPr>
              <a:xfrm>
                <a:off x="4712825" y="3031850"/>
                <a:ext cx="178400" cy="649275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25971" extrusionOk="0">
                    <a:moveTo>
                      <a:pt x="1235" y="1"/>
                    </a:moveTo>
                    <a:cubicBezTo>
                      <a:pt x="765" y="1"/>
                      <a:pt x="333" y="285"/>
                      <a:pt x="185" y="758"/>
                    </a:cubicBezTo>
                    <a:cubicBezTo>
                      <a:pt x="0" y="1312"/>
                      <a:pt x="333" y="1941"/>
                      <a:pt x="888" y="2126"/>
                    </a:cubicBezTo>
                    <a:cubicBezTo>
                      <a:pt x="888" y="2126"/>
                      <a:pt x="999" y="2200"/>
                      <a:pt x="1257" y="2274"/>
                    </a:cubicBezTo>
                    <a:cubicBezTo>
                      <a:pt x="1368" y="2311"/>
                      <a:pt x="1405" y="2311"/>
                      <a:pt x="1516" y="2385"/>
                    </a:cubicBezTo>
                    <a:cubicBezTo>
                      <a:pt x="1627" y="2421"/>
                      <a:pt x="1775" y="2495"/>
                      <a:pt x="1886" y="2569"/>
                    </a:cubicBezTo>
                    <a:cubicBezTo>
                      <a:pt x="2182" y="2754"/>
                      <a:pt x="2514" y="3050"/>
                      <a:pt x="2847" y="3420"/>
                    </a:cubicBezTo>
                    <a:cubicBezTo>
                      <a:pt x="3180" y="3826"/>
                      <a:pt x="3513" y="4307"/>
                      <a:pt x="3734" y="4935"/>
                    </a:cubicBezTo>
                    <a:cubicBezTo>
                      <a:pt x="3882" y="5231"/>
                      <a:pt x="3993" y="5564"/>
                      <a:pt x="4067" y="5897"/>
                    </a:cubicBezTo>
                    <a:cubicBezTo>
                      <a:pt x="4104" y="6082"/>
                      <a:pt x="4104" y="6266"/>
                      <a:pt x="4141" y="6451"/>
                    </a:cubicBezTo>
                    <a:lnTo>
                      <a:pt x="4141" y="6525"/>
                    </a:lnTo>
                    <a:lnTo>
                      <a:pt x="4178" y="6710"/>
                    </a:lnTo>
                    <a:cubicBezTo>
                      <a:pt x="4178" y="6821"/>
                      <a:pt x="4178" y="6895"/>
                      <a:pt x="4178" y="7006"/>
                    </a:cubicBezTo>
                    <a:cubicBezTo>
                      <a:pt x="4178" y="7117"/>
                      <a:pt x="4215" y="7228"/>
                      <a:pt x="4215" y="7339"/>
                    </a:cubicBezTo>
                    <a:lnTo>
                      <a:pt x="4178" y="7634"/>
                    </a:lnTo>
                    <a:cubicBezTo>
                      <a:pt x="4178" y="7819"/>
                      <a:pt x="4215" y="8004"/>
                      <a:pt x="4178" y="8226"/>
                    </a:cubicBezTo>
                    <a:cubicBezTo>
                      <a:pt x="4141" y="8448"/>
                      <a:pt x="4104" y="8633"/>
                      <a:pt x="4104" y="8854"/>
                    </a:cubicBezTo>
                    <a:cubicBezTo>
                      <a:pt x="4067" y="9076"/>
                      <a:pt x="4030" y="9298"/>
                      <a:pt x="3956" y="9520"/>
                    </a:cubicBezTo>
                    <a:cubicBezTo>
                      <a:pt x="3808" y="10370"/>
                      <a:pt x="3513" y="11294"/>
                      <a:pt x="3180" y="12182"/>
                    </a:cubicBezTo>
                    <a:cubicBezTo>
                      <a:pt x="2847" y="13106"/>
                      <a:pt x="2477" y="14030"/>
                      <a:pt x="2108" y="14955"/>
                    </a:cubicBezTo>
                    <a:cubicBezTo>
                      <a:pt x="1738" y="15916"/>
                      <a:pt x="1368" y="16877"/>
                      <a:pt x="1110" y="17875"/>
                    </a:cubicBezTo>
                    <a:cubicBezTo>
                      <a:pt x="1036" y="18097"/>
                      <a:pt x="999" y="18356"/>
                      <a:pt x="925" y="18615"/>
                    </a:cubicBezTo>
                    <a:cubicBezTo>
                      <a:pt x="888" y="18836"/>
                      <a:pt x="851" y="19095"/>
                      <a:pt x="777" y="19354"/>
                    </a:cubicBezTo>
                    <a:cubicBezTo>
                      <a:pt x="777" y="19465"/>
                      <a:pt x="740" y="19613"/>
                      <a:pt x="740" y="19724"/>
                    </a:cubicBezTo>
                    <a:cubicBezTo>
                      <a:pt x="740" y="19835"/>
                      <a:pt x="703" y="19946"/>
                      <a:pt x="703" y="20093"/>
                    </a:cubicBezTo>
                    <a:cubicBezTo>
                      <a:pt x="666" y="20315"/>
                      <a:pt x="666" y="20574"/>
                      <a:pt x="666" y="20833"/>
                    </a:cubicBezTo>
                    <a:cubicBezTo>
                      <a:pt x="629" y="21794"/>
                      <a:pt x="814" y="22755"/>
                      <a:pt x="1184" y="23606"/>
                    </a:cubicBezTo>
                    <a:lnTo>
                      <a:pt x="1331" y="23901"/>
                    </a:lnTo>
                    <a:lnTo>
                      <a:pt x="1516" y="24197"/>
                    </a:lnTo>
                    <a:cubicBezTo>
                      <a:pt x="1627" y="24382"/>
                      <a:pt x="1775" y="24530"/>
                      <a:pt x="1923" y="24715"/>
                    </a:cubicBezTo>
                    <a:cubicBezTo>
                      <a:pt x="2219" y="25011"/>
                      <a:pt x="2514" y="25306"/>
                      <a:pt x="2884" y="25491"/>
                    </a:cubicBezTo>
                    <a:cubicBezTo>
                      <a:pt x="3407" y="25811"/>
                      <a:pt x="3976" y="25971"/>
                      <a:pt x="4500" y="25971"/>
                    </a:cubicBezTo>
                    <a:cubicBezTo>
                      <a:pt x="4643" y="25971"/>
                      <a:pt x="4783" y="25959"/>
                      <a:pt x="4918" y="25935"/>
                    </a:cubicBezTo>
                    <a:cubicBezTo>
                      <a:pt x="5546" y="25861"/>
                      <a:pt x="6027" y="25565"/>
                      <a:pt x="6396" y="25306"/>
                    </a:cubicBezTo>
                    <a:cubicBezTo>
                      <a:pt x="6729" y="24974"/>
                      <a:pt x="6914" y="24678"/>
                      <a:pt x="7025" y="24493"/>
                    </a:cubicBezTo>
                    <a:cubicBezTo>
                      <a:pt x="7098" y="24273"/>
                      <a:pt x="7135" y="24162"/>
                      <a:pt x="7136" y="24160"/>
                    </a:cubicBezTo>
                    <a:lnTo>
                      <a:pt x="7136" y="24160"/>
                    </a:lnTo>
                    <a:cubicBezTo>
                      <a:pt x="7135" y="24162"/>
                      <a:pt x="7098" y="24273"/>
                      <a:pt x="6988" y="24456"/>
                    </a:cubicBezTo>
                    <a:cubicBezTo>
                      <a:pt x="6877" y="24678"/>
                      <a:pt x="6655" y="24937"/>
                      <a:pt x="6322" y="25232"/>
                    </a:cubicBezTo>
                    <a:cubicBezTo>
                      <a:pt x="5990" y="25454"/>
                      <a:pt x="5472" y="25676"/>
                      <a:pt x="4918" y="25750"/>
                    </a:cubicBezTo>
                    <a:cubicBezTo>
                      <a:pt x="4868" y="25753"/>
                      <a:pt x="4818" y="25755"/>
                      <a:pt x="4768" y="25755"/>
                    </a:cubicBezTo>
                    <a:cubicBezTo>
                      <a:pt x="4210" y="25755"/>
                      <a:pt x="3577" y="25568"/>
                      <a:pt x="3069" y="25195"/>
                    </a:cubicBezTo>
                    <a:cubicBezTo>
                      <a:pt x="2736" y="25011"/>
                      <a:pt x="2477" y="24715"/>
                      <a:pt x="2256" y="24419"/>
                    </a:cubicBezTo>
                    <a:cubicBezTo>
                      <a:pt x="2145" y="24271"/>
                      <a:pt x="1997" y="24123"/>
                      <a:pt x="1923" y="23938"/>
                    </a:cubicBezTo>
                    <a:lnTo>
                      <a:pt x="1775" y="23680"/>
                    </a:lnTo>
                    <a:lnTo>
                      <a:pt x="1664" y="23384"/>
                    </a:lnTo>
                    <a:cubicBezTo>
                      <a:pt x="1368" y="22644"/>
                      <a:pt x="1294" y="21757"/>
                      <a:pt x="1368" y="20870"/>
                    </a:cubicBezTo>
                    <a:cubicBezTo>
                      <a:pt x="1368" y="20611"/>
                      <a:pt x="1405" y="20389"/>
                      <a:pt x="1442" y="20167"/>
                    </a:cubicBezTo>
                    <a:cubicBezTo>
                      <a:pt x="1442" y="20057"/>
                      <a:pt x="1479" y="19946"/>
                      <a:pt x="1516" y="19835"/>
                    </a:cubicBezTo>
                    <a:cubicBezTo>
                      <a:pt x="1516" y="19724"/>
                      <a:pt x="1553" y="19613"/>
                      <a:pt x="1590" y="19502"/>
                    </a:cubicBezTo>
                    <a:cubicBezTo>
                      <a:pt x="1627" y="19280"/>
                      <a:pt x="1701" y="19021"/>
                      <a:pt x="1738" y="18800"/>
                    </a:cubicBezTo>
                    <a:cubicBezTo>
                      <a:pt x="1812" y="18578"/>
                      <a:pt x="1886" y="18356"/>
                      <a:pt x="1960" y="18134"/>
                    </a:cubicBezTo>
                    <a:cubicBezTo>
                      <a:pt x="2293" y="17210"/>
                      <a:pt x="2699" y="16322"/>
                      <a:pt x="3106" y="15398"/>
                    </a:cubicBezTo>
                    <a:cubicBezTo>
                      <a:pt x="3550" y="14511"/>
                      <a:pt x="3993" y="13624"/>
                      <a:pt x="4400" y="12699"/>
                    </a:cubicBezTo>
                    <a:cubicBezTo>
                      <a:pt x="4807" y="11775"/>
                      <a:pt x="5176" y="10814"/>
                      <a:pt x="5435" y="9853"/>
                    </a:cubicBezTo>
                    <a:cubicBezTo>
                      <a:pt x="5509" y="9631"/>
                      <a:pt x="5546" y="9372"/>
                      <a:pt x="5620" y="9150"/>
                    </a:cubicBezTo>
                    <a:cubicBezTo>
                      <a:pt x="5657" y="8891"/>
                      <a:pt x="5731" y="8670"/>
                      <a:pt x="5768" y="8411"/>
                    </a:cubicBezTo>
                    <a:cubicBezTo>
                      <a:pt x="5805" y="8189"/>
                      <a:pt x="5805" y="7930"/>
                      <a:pt x="5842" y="7671"/>
                    </a:cubicBezTo>
                    <a:cubicBezTo>
                      <a:pt x="5842" y="7560"/>
                      <a:pt x="5879" y="7413"/>
                      <a:pt x="5879" y="7302"/>
                    </a:cubicBezTo>
                    <a:cubicBezTo>
                      <a:pt x="5879" y="7191"/>
                      <a:pt x="5879" y="7080"/>
                      <a:pt x="5879" y="6969"/>
                    </a:cubicBezTo>
                    <a:cubicBezTo>
                      <a:pt x="5879" y="6858"/>
                      <a:pt x="5879" y="6747"/>
                      <a:pt x="5879" y="6636"/>
                    </a:cubicBezTo>
                    <a:lnTo>
                      <a:pt x="5879" y="6488"/>
                    </a:lnTo>
                    <a:lnTo>
                      <a:pt x="5879" y="6414"/>
                    </a:lnTo>
                    <a:lnTo>
                      <a:pt x="5879" y="6266"/>
                    </a:lnTo>
                    <a:cubicBezTo>
                      <a:pt x="5879" y="6045"/>
                      <a:pt x="5842" y="5823"/>
                      <a:pt x="5805" y="5601"/>
                    </a:cubicBezTo>
                    <a:cubicBezTo>
                      <a:pt x="5731" y="5120"/>
                      <a:pt x="5620" y="4714"/>
                      <a:pt x="5509" y="4307"/>
                    </a:cubicBezTo>
                    <a:cubicBezTo>
                      <a:pt x="5250" y="3494"/>
                      <a:pt x="4881" y="2791"/>
                      <a:pt x="4437" y="2200"/>
                    </a:cubicBezTo>
                    <a:cubicBezTo>
                      <a:pt x="4030" y="1608"/>
                      <a:pt x="3550" y="1164"/>
                      <a:pt x="3106" y="869"/>
                    </a:cubicBezTo>
                    <a:cubicBezTo>
                      <a:pt x="2884" y="684"/>
                      <a:pt x="2699" y="573"/>
                      <a:pt x="2514" y="462"/>
                    </a:cubicBezTo>
                    <a:cubicBezTo>
                      <a:pt x="2293" y="351"/>
                      <a:pt x="2108" y="240"/>
                      <a:pt x="1997" y="203"/>
                    </a:cubicBezTo>
                    <a:cubicBezTo>
                      <a:pt x="1775" y="129"/>
                      <a:pt x="1664" y="55"/>
                      <a:pt x="1664" y="55"/>
                    </a:cubicBezTo>
                    <a:lnTo>
                      <a:pt x="1590" y="55"/>
                    </a:lnTo>
                    <a:cubicBezTo>
                      <a:pt x="1472" y="18"/>
                      <a:pt x="1352" y="1"/>
                      <a:pt x="12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16"/>
              <p:cNvSpPr/>
              <p:nvPr/>
            </p:nvSpPr>
            <p:spPr>
              <a:xfrm>
                <a:off x="4100025" y="2886275"/>
                <a:ext cx="655350" cy="175750"/>
              </a:xfrm>
              <a:custGeom>
                <a:avLst/>
                <a:gdLst/>
                <a:ahLst/>
                <a:cxnLst/>
                <a:rect l="l" t="t" r="r" b="b"/>
                <a:pathLst>
                  <a:path w="26214" h="7030" extrusionOk="0">
                    <a:moveTo>
                      <a:pt x="1886" y="0"/>
                    </a:moveTo>
                    <a:cubicBezTo>
                      <a:pt x="1886" y="0"/>
                      <a:pt x="1775" y="37"/>
                      <a:pt x="1554" y="148"/>
                    </a:cubicBezTo>
                    <a:cubicBezTo>
                      <a:pt x="1775" y="74"/>
                      <a:pt x="1886" y="0"/>
                      <a:pt x="1886" y="0"/>
                    </a:cubicBezTo>
                    <a:close/>
                    <a:moveTo>
                      <a:pt x="1554" y="148"/>
                    </a:moveTo>
                    <a:lnTo>
                      <a:pt x="1554" y="148"/>
                    </a:lnTo>
                    <a:cubicBezTo>
                      <a:pt x="1332" y="222"/>
                      <a:pt x="1036" y="444"/>
                      <a:pt x="740" y="776"/>
                    </a:cubicBezTo>
                    <a:cubicBezTo>
                      <a:pt x="481" y="1109"/>
                      <a:pt x="186" y="1590"/>
                      <a:pt x="112" y="2255"/>
                    </a:cubicBezTo>
                    <a:cubicBezTo>
                      <a:pt x="1" y="2884"/>
                      <a:pt x="149" y="3623"/>
                      <a:pt x="555" y="4289"/>
                    </a:cubicBezTo>
                    <a:cubicBezTo>
                      <a:pt x="740" y="4621"/>
                      <a:pt x="1036" y="4954"/>
                      <a:pt x="1332" y="5250"/>
                    </a:cubicBezTo>
                    <a:cubicBezTo>
                      <a:pt x="1517" y="5361"/>
                      <a:pt x="1665" y="5509"/>
                      <a:pt x="1849" y="5620"/>
                    </a:cubicBezTo>
                    <a:lnTo>
                      <a:pt x="2145" y="5804"/>
                    </a:lnTo>
                    <a:lnTo>
                      <a:pt x="2441" y="5952"/>
                    </a:lnTo>
                    <a:cubicBezTo>
                      <a:pt x="3254" y="6359"/>
                      <a:pt x="4216" y="6507"/>
                      <a:pt x="5214" y="6507"/>
                    </a:cubicBezTo>
                    <a:cubicBezTo>
                      <a:pt x="5473" y="6507"/>
                      <a:pt x="5694" y="6470"/>
                      <a:pt x="5953" y="6470"/>
                    </a:cubicBezTo>
                    <a:cubicBezTo>
                      <a:pt x="6101" y="6470"/>
                      <a:pt x="6212" y="6433"/>
                      <a:pt x="6323" y="6433"/>
                    </a:cubicBezTo>
                    <a:cubicBezTo>
                      <a:pt x="6434" y="6396"/>
                      <a:pt x="6582" y="6396"/>
                      <a:pt x="6693" y="6359"/>
                    </a:cubicBezTo>
                    <a:cubicBezTo>
                      <a:pt x="6951" y="6322"/>
                      <a:pt x="7173" y="6285"/>
                      <a:pt x="7432" y="6248"/>
                    </a:cubicBezTo>
                    <a:cubicBezTo>
                      <a:pt x="7691" y="6174"/>
                      <a:pt x="7913" y="6100"/>
                      <a:pt x="8171" y="6063"/>
                    </a:cubicBezTo>
                    <a:cubicBezTo>
                      <a:pt x="9170" y="5767"/>
                      <a:pt x="10131" y="5435"/>
                      <a:pt x="11055" y="5065"/>
                    </a:cubicBezTo>
                    <a:cubicBezTo>
                      <a:pt x="12016" y="4695"/>
                      <a:pt x="12941" y="4289"/>
                      <a:pt x="13828" y="3993"/>
                    </a:cubicBezTo>
                    <a:cubicBezTo>
                      <a:pt x="14752" y="3660"/>
                      <a:pt x="15676" y="3364"/>
                      <a:pt x="16527" y="3179"/>
                    </a:cubicBezTo>
                    <a:cubicBezTo>
                      <a:pt x="16749" y="3143"/>
                      <a:pt x="16970" y="3106"/>
                      <a:pt x="17192" y="3069"/>
                    </a:cubicBezTo>
                    <a:cubicBezTo>
                      <a:pt x="17377" y="3032"/>
                      <a:pt x="17599" y="3032"/>
                      <a:pt x="17821" y="2995"/>
                    </a:cubicBezTo>
                    <a:cubicBezTo>
                      <a:pt x="17932" y="2976"/>
                      <a:pt x="18033" y="2976"/>
                      <a:pt x="18130" y="2976"/>
                    </a:cubicBezTo>
                    <a:cubicBezTo>
                      <a:pt x="18227" y="2976"/>
                      <a:pt x="18320" y="2976"/>
                      <a:pt x="18412" y="2958"/>
                    </a:cubicBezTo>
                    <a:lnTo>
                      <a:pt x="19004" y="2958"/>
                    </a:lnTo>
                    <a:cubicBezTo>
                      <a:pt x="19115" y="2995"/>
                      <a:pt x="19226" y="2995"/>
                      <a:pt x="19337" y="2995"/>
                    </a:cubicBezTo>
                    <a:lnTo>
                      <a:pt x="19558" y="2995"/>
                    </a:lnTo>
                    <a:lnTo>
                      <a:pt x="19595" y="3032"/>
                    </a:lnTo>
                    <a:cubicBezTo>
                      <a:pt x="19780" y="3032"/>
                      <a:pt x="19965" y="3069"/>
                      <a:pt x="20150" y="3106"/>
                    </a:cubicBezTo>
                    <a:cubicBezTo>
                      <a:pt x="20483" y="3179"/>
                      <a:pt x="20815" y="3290"/>
                      <a:pt x="21111" y="3401"/>
                    </a:cubicBezTo>
                    <a:cubicBezTo>
                      <a:pt x="21703" y="3660"/>
                      <a:pt x="22220" y="3956"/>
                      <a:pt x="22627" y="4289"/>
                    </a:cubicBezTo>
                    <a:cubicBezTo>
                      <a:pt x="22997" y="4621"/>
                      <a:pt x="23292" y="4954"/>
                      <a:pt x="23440" y="5250"/>
                    </a:cubicBezTo>
                    <a:cubicBezTo>
                      <a:pt x="23551" y="5398"/>
                      <a:pt x="23625" y="5546"/>
                      <a:pt x="23662" y="5657"/>
                    </a:cubicBezTo>
                    <a:cubicBezTo>
                      <a:pt x="23699" y="5767"/>
                      <a:pt x="23736" y="5804"/>
                      <a:pt x="23773" y="5915"/>
                    </a:cubicBezTo>
                    <a:cubicBezTo>
                      <a:pt x="23847" y="6137"/>
                      <a:pt x="23884" y="6248"/>
                      <a:pt x="23884" y="6248"/>
                    </a:cubicBezTo>
                    <a:cubicBezTo>
                      <a:pt x="23921" y="6285"/>
                      <a:pt x="23921" y="6322"/>
                      <a:pt x="23921" y="6322"/>
                    </a:cubicBezTo>
                    <a:cubicBezTo>
                      <a:pt x="24090" y="6772"/>
                      <a:pt x="24515" y="7029"/>
                      <a:pt x="24953" y="7029"/>
                    </a:cubicBezTo>
                    <a:cubicBezTo>
                      <a:pt x="25091" y="7029"/>
                      <a:pt x="25230" y="7004"/>
                      <a:pt x="25363" y="6951"/>
                    </a:cubicBezTo>
                    <a:cubicBezTo>
                      <a:pt x="25917" y="6729"/>
                      <a:pt x="26213" y="6063"/>
                      <a:pt x="25954" y="5509"/>
                    </a:cubicBezTo>
                    <a:cubicBezTo>
                      <a:pt x="25954" y="5509"/>
                      <a:pt x="25917" y="5398"/>
                      <a:pt x="25843" y="5176"/>
                    </a:cubicBezTo>
                    <a:cubicBezTo>
                      <a:pt x="25806" y="5065"/>
                      <a:pt x="25696" y="4843"/>
                      <a:pt x="25585" y="4658"/>
                    </a:cubicBezTo>
                    <a:cubicBezTo>
                      <a:pt x="25474" y="4473"/>
                      <a:pt x="25363" y="4252"/>
                      <a:pt x="25178" y="4030"/>
                    </a:cubicBezTo>
                    <a:cubicBezTo>
                      <a:pt x="24882" y="3623"/>
                      <a:pt x="24402" y="3143"/>
                      <a:pt x="23847" y="2736"/>
                    </a:cubicBezTo>
                    <a:cubicBezTo>
                      <a:pt x="23255" y="2292"/>
                      <a:pt x="22553" y="1922"/>
                      <a:pt x="21740" y="1664"/>
                    </a:cubicBezTo>
                    <a:cubicBezTo>
                      <a:pt x="21333" y="1516"/>
                      <a:pt x="20889" y="1405"/>
                      <a:pt x="20446" y="1368"/>
                    </a:cubicBezTo>
                    <a:cubicBezTo>
                      <a:pt x="20224" y="1331"/>
                      <a:pt x="20002" y="1294"/>
                      <a:pt x="19743" y="1294"/>
                    </a:cubicBezTo>
                    <a:lnTo>
                      <a:pt x="19632" y="1257"/>
                    </a:lnTo>
                    <a:lnTo>
                      <a:pt x="19374" y="1257"/>
                    </a:lnTo>
                    <a:cubicBezTo>
                      <a:pt x="19263" y="1294"/>
                      <a:pt x="19189" y="1294"/>
                      <a:pt x="19078" y="1294"/>
                    </a:cubicBezTo>
                    <a:lnTo>
                      <a:pt x="18745" y="1294"/>
                    </a:lnTo>
                    <a:cubicBezTo>
                      <a:pt x="18597" y="1294"/>
                      <a:pt x="18486" y="1294"/>
                      <a:pt x="18375" y="1331"/>
                    </a:cubicBezTo>
                    <a:cubicBezTo>
                      <a:pt x="18117" y="1331"/>
                      <a:pt x="17858" y="1368"/>
                      <a:pt x="17599" y="1405"/>
                    </a:cubicBezTo>
                    <a:cubicBezTo>
                      <a:pt x="17377" y="1442"/>
                      <a:pt x="17155" y="1479"/>
                      <a:pt x="16896" y="1553"/>
                    </a:cubicBezTo>
                    <a:cubicBezTo>
                      <a:pt x="16638" y="1590"/>
                      <a:pt x="16416" y="1664"/>
                      <a:pt x="16157" y="1738"/>
                    </a:cubicBezTo>
                    <a:cubicBezTo>
                      <a:pt x="15233" y="1996"/>
                      <a:pt x="14272" y="2366"/>
                      <a:pt x="13347" y="2773"/>
                    </a:cubicBezTo>
                    <a:cubicBezTo>
                      <a:pt x="12423" y="3179"/>
                      <a:pt x="11536" y="3623"/>
                      <a:pt x="10611" y="4067"/>
                    </a:cubicBezTo>
                    <a:cubicBezTo>
                      <a:pt x="9724" y="4473"/>
                      <a:pt x="8837" y="4880"/>
                      <a:pt x="7913" y="5176"/>
                    </a:cubicBezTo>
                    <a:cubicBezTo>
                      <a:pt x="7691" y="5250"/>
                      <a:pt x="7469" y="5324"/>
                      <a:pt x="7247" y="5398"/>
                    </a:cubicBezTo>
                    <a:cubicBezTo>
                      <a:pt x="6988" y="5472"/>
                      <a:pt x="6767" y="5509"/>
                      <a:pt x="6545" y="5583"/>
                    </a:cubicBezTo>
                    <a:cubicBezTo>
                      <a:pt x="6434" y="5620"/>
                      <a:pt x="6323" y="5657"/>
                      <a:pt x="6212" y="5657"/>
                    </a:cubicBezTo>
                    <a:cubicBezTo>
                      <a:pt x="6101" y="5693"/>
                      <a:pt x="5953" y="5693"/>
                      <a:pt x="5842" y="5730"/>
                    </a:cubicBezTo>
                    <a:cubicBezTo>
                      <a:pt x="5620" y="5767"/>
                      <a:pt x="5399" y="5804"/>
                      <a:pt x="5177" y="5804"/>
                    </a:cubicBezTo>
                    <a:cubicBezTo>
                      <a:pt x="4967" y="5822"/>
                      <a:pt x="4758" y="5831"/>
                      <a:pt x="4550" y="5831"/>
                    </a:cubicBezTo>
                    <a:cubicBezTo>
                      <a:pt x="3879" y="5831"/>
                      <a:pt x="3228" y="5735"/>
                      <a:pt x="2663" y="5509"/>
                    </a:cubicBezTo>
                    <a:lnTo>
                      <a:pt x="2367" y="5361"/>
                    </a:lnTo>
                    <a:lnTo>
                      <a:pt x="2108" y="5250"/>
                    </a:lnTo>
                    <a:cubicBezTo>
                      <a:pt x="1923" y="5139"/>
                      <a:pt x="1775" y="5028"/>
                      <a:pt x="1591" y="4917"/>
                    </a:cubicBezTo>
                    <a:cubicBezTo>
                      <a:pt x="1295" y="4658"/>
                      <a:pt x="1036" y="4400"/>
                      <a:pt x="851" y="4104"/>
                    </a:cubicBezTo>
                    <a:cubicBezTo>
                      <a:pt x="445" y="3512"/>
                      <a:pt x="260" y="2847"/>
                      <a:pt x="297" y="2255"/>
                    </a:cubicBezTo>
                    <a:cubicBezTo>
                      <a:pt x="334" y="1664"/>
                      <a:pt x="592" y="1183"/>
                      <a:pt x="814" y="813"/>
                    </a:cubicBezTo>
                    <a:cubicBezTo>
                      <a:pt x="1073" y="481"/>
                      <a:pt x="1369" y="259"/>
                      <a:pt x="1554" y="14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16"/>
              <p:cNvSpPr/>
              <p:nvPr/>
            </p:nvSpPr>
            <p:spPr>
              <a:xfrm>
                <a:off x="4723000" y="2938025"/>
                <a:ext cx="116475" cy="116475"/>
              </a:xfrm>
              <a:custGeom>
                <a:avLst/>
                <a:gdLst/>
                <a:ahLst/>
                <a:cxnLst/>
                <a:rect l="l" t="t" r="r" b="b"/>
                <a:pathLst>
                  <a:path w="4659" h="4659" extrusionOk="0">
                    <a:moveTo>
                      <a:pt x="2329" y="0"/>
                    </a:moveTo>
                    <a:cubicBezTo>
                      <a:pt x="1035" y="0"/>
                      <a:pt x="0" y="1036"/>
                      <a:pt x="0" y="2330"/>
                    </a:cubicBezTo>
                    <a:cubicBezTo>
                      <a:pt x="0" y="3623"/>
                      <a:pt x="1035" y="4659"/>
                      <a:pt x="2329" y="4659"/>
                    </a:cubicBezTo>
                    <a:cubicBezTo>
                      <a:pt x="3623" y="4659"/>
                      <a:pt x="4658" y="3623"/>
                      <a:pt x="4658" y="2330"/>
                    </a:cubicBezTo>
                    <a:cubicBezTo>
                      <a:pt x="4658" y="1036"/>
                      <a:pt x="3623" y="0"/>
                      <a:pt x="23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8" name="Google Shape;498;p16"/>
            <p:cNvGrpSpPr/>
            <p:nvPr/>
          </p:nvGrpSpPr>
          <p:grpSpPr>
            <a:xfrm rot="10800000">
              <a:off x="457000" y="3906100"/>
              <a:ext cx="857750" cy="859600"/>
              <a:chOff x="4085250" y="2839125"/>
              <a:chExt cx="857750" cy="859600"/>
            </a:xfrm>
          </p:grpSpPr>
          <p:sp>
            <p:nvSpPr>
              <p:cNvPr id="499" name="Google Shape;499;p16"/>
              <p:cNvSpPr/>
              <p:nvPr/>
            </p:nvSpPr>
            <p:spPr>
              <a:xfrm>
                <a:off x="4636100" y="2995375"/>
                <a:ext cx="148850" cy="445050"/>
              </a:xfrm>
              <a:custGeom>
                <a:avLst/>
                <a:gdLst/>
                <a:ahLst/>
                <a:cxnLst/>
                <a:rect l="l" t="t" r="r" b="b"/>
                <a:pathLst>
                  <a:path w="5954" h="17802" extrusionOk="0">
                    <a:moveTo>
                      <a:pt x="4719" y="1"/>
                    </a:moveTo>
                    <a:cubicBezTo>
                      <a:pt x="4626" y="1"/>
                      <a:pt x="4532" y="12"/>
                      <a:pt x="4437" y="36"/>
                    </a:cubicBezTo>
                    <a:cubicBezTo>
                      <a:pt x="4437" y="36"/>
                      <a:pt x="4363" y="72"/>
                      <a:pt x="4179" y="109"/>
                    </a:cubicBezTo>
                    <a:cubicBezTo>
                      <a:pt x="4105" y="146"/>
                      <a:pt x="3920" y="220"/>
                      <a:pt x="3735" y="257"/>
                    </a:cubicBezTo>
                    <a:cubicBezTo>
                      <a:pt x="3587" y="368"/>
                      <a:pt x="3402" y="442"/>
                      <a:pt x="3217" y="553"/>
                    </a:cubicBezTo>
                    <a:cubicBezTo>
                      <a:pt x="2515" y="997"/>
                      <a:pt x="1702" y="1921"/>
                      <a:pt x="1369" y="3178"/>
                    </a:cubicBezTo>
                    <a:cubicBezTo>
                      <a:pt x="1258" y="3511"/>
                      <a:pt x="1221" y="3844"/>
                      <a:pt x="1184" y="4176"/>
                    </a:cubicBezTo>
                    <a:lnTo>
                      <a:pt x="1184" y="4324"/>
                    </a:lnTo>
                    <a:lnTo>
                      <a:pt x="1184" y="4398"/>
                    </a:lnTo>
                    <a:lnTo>
                      <a:pt x="1184" y="4435"/>
                    </a:lnTo>
                    <a:lnTo>
                      <a:pt x="1184" y="4472"/>
                    </a:lnTo>
                    <a:lnTo>
                      <a:pt x="1184" y="4694"/>
                    </a:lnTo>
                    <a:cubicBezTo>
                      <a:pt x="1184" y="4842"/>
                      <a:pt x="1184" y="4990"/>
                      <a:pt x="1221" y="5174"/>
                    </a:cubicBezTo>
                    <a:cubicBezTo>
                      <a:pt x="1258" y="5359"/>
                      <a:pt x="1258" y="5581"/>
                      <a:pt x="1295" y="5766"/>
                    </a:cubicBezTo>
                    <a:cubicBezTo>
                      <a:pt x="1332" y="5914"/>
                      <a:pt x="1406" y="6099"/>
                      <a:pt x="1443" y="6284"/>
                    </a:cubicBezTo>
                    <a:cubicBezTo>
                      <a:pt x="1517" y="6616"/>
                      <a:pt x="1628" y="6949"/>
                      <a:pt x="1775" y="7282"/>
                    </a:cubicBezTo>
                    <a:cubicBezTo>
                      <a:pt x="2071" y="7947"/>
                      <a:pt x="2404" y="8576"/>
                      <a:pt x="2737" y="9204"/>
                    </a:cubicBezTo>
                    <a:cubicBezTo>
                      <a:pt x="2922" y="9500"/>
                      <a:pt x="3106" y="9796"/>
                      <a:pt x="3254" y="10092"/>
                    </a:cubicBezTo>
                    <a:cubicBezTo>
                      <a:pt x="3439" y="10424"/>
                      <a:pt x="3624" y="10720"/>
                      <a:pt x="3772" y="11016"/>
                    </a:cubicBezTo>
                    <a:cubicBezTo>
                      <a:pt x="3920" y="11312"/>
                      <a:pt x="4068" y="11644"/>
                      <a:pt x="4216" y="11940"/>
                    </a:cubicBezTo>
                    <a:cubicBezTo>
                      <a:pt x="4326" y="12236"/>
                      <a:pt x="4437" y="12569"/>
                      <a:pt x="4548" y="12864"/>
                    </a:cubicBezTo>
                    <a:cubicBezTo>
                      <a:pt x="4548" y="12938"/>
                      <a:pt x="4585" y="13049"/>
                      <a:pt x="4585" y="13086"/>
                    </a:cubicBezTo>
                    <a:lnTo>
                      <a:pt x="4659" y="13345"/>
                    </a:lnTo>
                    <a:lnTo>
                      <a:pt x="4696" y="13604"/>
                    </a:lnTo>
                    <a:lnTo>
                      <a:pt x="4696" y="13826"/>
                    </a:lnTo>
                    <a:cubicBezTo>
                      <a:pt x="4733" y="14121"/>
                      <a:pt x="4733" y="14454"/>
                      <a:pt x="4696" y="14750"/>
                    </a:cubicBezTo>
                    <a:cubicBezTo>
                      <a:pt x="4659" y="15378"/>
                      <a:pt x="4437" y="15933"/>
                      <a:pt x="4142" y="16414"/>
                    </a:cubicBezTo>
                    <a:cubicBezTo>
                      <a:pt x="4105" y="16451"/>
                      <a:pt x="4068" y="16524"/>
                      <a:pt x="4031" y="16598"/>
                    </a:cubicBezTo>
                    <a:lnTo>
                      <a:pt x="3883" y="16746"/>
                    </a:lnTo>
                    <a:lnTo>
                      <a:pt x="3735" y="16894"/>
                    </a:lnTo>
                    <a:cubicBezTo>
                      <a:pt x="3698" y="16894"/>
                      <a:pt x="3661" y="16931"/>
                      <a:pt x="3661" y="16931"/>
                    </a:cubicBezTo>
                    <a:lnTo>
                      <a:pt x="3587" y="17005"/>
                    </a:lnTo>
                    <a:cubicBezTo>
                      <a:pt x="3476" y="17116"/>
                      <a:pt x="3365" y="17153"/>
                      <a:pt x="3254" y="17227"/>
                    </a:cubicBezTo>
                    <a:cubicBezTo>
                      <a:pt x="3143" y="17301"/>
                      <a:pt x="3032" y="17338"/>
                      <a:pt x="2922" y="17375"/>
                    </a:cubicBezTo>
                    <a:cubicBezTo>
                      <a:pt x="2627" y="17488"/>
                      <a:pt x="2333" y="17532"/>
                      <a:pt x="2055" y="17532"/>
                    </a:cubicBezTo>
                    <a:cubicBezTo>
                      <a:pt x="1880" y="17532"/>
                      <a:pt x="1711" y="17514"/>
                      <a:pt x="1554" y="17486"/>
                    </a:cubicBezTo>
                    <a:cubicBezTo>
                      <a:pt x="1147" y="17412"/>
                      <a:pt x="814" y="17264"/>
                      <a:pt x="555" y="17079"/>
                    </a:cubicBezTo>
                    <a:cubicBezTo>
                      <a:pt x="334" y="16894"/>
                      <a:pt x="186" y="16672"/>
                      <a:pt x="112" y="16524"/>
                    </a:cubicBezTo>
                    <a:cubicBezTo>
                      <a:pt x="38" y="16377"/>
                      <a:pt x="1" y="16303"/>
                      <a:pt x="1" y="16303"/>
                    </a:cubicBezTo>
                    <a:lnTo>
                      <a:pt x="1" y="16303"/>
                    </a:lnTo>
                    <a:cubicBezTo>
                      <a:pt x="1" y="16303"/>
                      <a:pt x="1" y="16377"/>
                      <a:pt x="75" y="16561"/>
                    </a:cubicBezTo>
                    <a:cubicBezTo>
                      <a:pt x="149" y="16709"/>
                      <a:pt x="260" y="16931"/>
                      <a:pt x="518" y="17153"/>
                    </a:cubicBezTo>
                    <a:cubicBezTo>
                      <a:pt x="740" y="17338"/>
                      <a:pt x="1073" y="17560"/>
                      <a:pt x="1517" y="17671"/>
                    </a:cubicBezTo>
                    <a:cubicBezTo>
                      <a:pt x="1745" y="17754"/>
                      <a:pt x="2020" y="17802"/>
                      <a:pt x="2309" y="17802"/>
                    </a:cubicBezTo>
                    <a:cubicBezTo>
                      <a:pt x="2535" y="17802"/>
                      <a:pt x="2769" y="17772"/>
                      <a:pt x="2996" y="17708"/>
                    </a:cubicBezTo>
                    <a:cubicBezTo>
                      <a:pt x="3143" y="17671"/>
                      <a:pt x="3291" y="17634"/>
                      <a:pt x="3439" y="17560"/>
                    </a:cubicBezTo>
                    <a:cubicBezTo>
                      <a:pt x="3587" y="17523"/>
                      <a:pt x="3698" y="17449"/>
                      <a:pt x="3846" y="17375"/>
                    </a:cubicBezTo>
                    <a:lnTo>
                      <a:pt x="3920" y="17301"/>
                    </a:lnTo>
                    <a:lnTo>
                      <a:pt x="4031" y="17227"/>
                    </a:lnTo>
                    <a:lnTo>
                      <a:pt x="4216" y="17079"/>
                    </a:lnTo>
                    <a:lnTo>
                      <a:pt x="4363" y="16894"/>
                    </a:lnTo>
                    <a:cubicBezTo>
                      <a:pt x="4437" y="16857"/>
                      <a:pt x="4474" y="16783"/>
                      <a:pt x="4548" y="16709"/>
                    </a:cubicBezTo>
                    <a:cubicBezTo>
                      <a:pt x="4955" y="16229"/>
                      <a:pt x="5251" y="15563"/>
                      <a:pt x="5399" y="14861"/>
                    </a:cubicBezTo>
                    <a:cubicBezTo>
                      <a:pt x="5473" y="14528"/>
                      <a:pt x="5510" y="14158"/>
                      <a:pt x="5510" y="13789"/>
                    </a:cubicBezTo>
                    <a:lnTo>
                      <a:pt x="5510" y="13493"/>
                    </a:lnTo>
                    <a:lnTo>
                      <a:pt x="5473" y="13234"/>
                    </a:lnTo>
                    <a:lnTo>
                      <a:pt x="5473" y="12975"/>
                    </a:lnTo>
                    <a:cubicBezTo>
                      <a:pt x="5473" y="12827"/>
                      <a:pt x="5436" y="12790"/>
                      <a:pt x="5399" y="12680"/>
                    </a:cubicBezTo>
                    <a:cubicBezTo>
                      <a:pt x="5325" y="12310"/>
                      <a:pt x="5251" y="11940"/>
                      <a:pt x="5140" y="11607"/>
                    </a:cubicBezTo>
                    <a:cubicBezTo>
                      <a:pt x="5029" y="11238"/>
                      <a:pt x="4918" y="10905"/>
                      <a:pt x="4770" y="10572"/>
                    </a:cubicBezTo>
                    <a:cubicBezTo>
                      <a:pt x="4622" y="10239"/>
                      <a:pt x="4474" y="9907"/>
                      <a:pt x="4326" y="9574"/>
                    </a:cubicBezTo>
                    <a:cubicBezTo>
                      <a:pt x="4216" y="9241"/>
                      <a:pt x="4068" y="8908"/>
                      <a:pt x="3920" y="8613"/>
                    </a:cubicBezTo>
                    <a:cubicBezTo>
                      <a:pt x="3624" y="7984"/>
                      <a:pt x="3365" y="7356"/>
                      <a:pt x="3217" y="6764"/>
                    </a:cubicBezTo>
                    <a:cubicBezTo>
                      <a:pt x="3106" y="6468"/>
                      <a:pt x="3032" y="6173"/>
                      <a:pt x="2996" y="5914"/>
                    </a:cubicBezTo>
                    <a:cubicBezTo>
                      <a:pt x="2959" y="5766"/>
                      <a:pt x="2959" y="5618"/>
                      <a:pt x="2922" y="5507"/>
                    </a:cubicBezTo>
                    <a:cubicBezTo>
                      <a:pt x="2922" y="5359"/>
                      <a:pt x="2922" y="5248"/>
                      <a:pt x="2922" y="5137"/>
                    </a:cubicBezTo>
                    <a:cubicBezTo>
                      <a:pt x="2922" y="5027"/>
                      <a:pt x="2922" y="4879"/>
                      <a:pt x="2922" y="4731"/>
                    </a:cubicBezTo>
                    <a:lnTo>
                      <a:pt x="2922" y="4509"/>
                    </a:lnTo>
                    <a:lnTo>
                      <a:pt x="2942" y="4488"/>
                    </a:lnTo>
                    <a:lnTo>
                      <a:pt x="2942" y="4488"/>
                    </a:lnTo>
                    <a:cubicBezTo>
                      <a:pt x="2944" y="4500"/>
                      <a:pt x="2948" y="4509"/>
                      <a:pt x="2959" y="4509"/>
                    </a:cubicBezTo>
                    <a:lnTo>
                      <a:pt x="2959" y="4435"/>
                    </a:lnTo>
                    <a:lnTo>
                      <a:pt x="2959" y="4361"/>
                    </a:lnTo>
                    <a:cubicBezTo>
                      <a:pt x="2996" y="4139"/>
                      <a:pt x="3069" y="3954"/>
                      <a:pt x="3143" y="3733"/>
                    </a:cubicBezTo>
                    <a:cubicBezTo>
                      <a:pt x="3291" y="3363"/>
                      <a:pt x="3513" y="3067"/>
                      <a:pt x="3698" y="2808"/>
                    </a:cubicBezTo>
                    <a:cubicBezTo>
                      <a:pt x="3920" y="2587"/>
                      <a:pt x="4142" y="2439"/>
                      <a:pt x="4289" y="2365"/>
                    </a:cubicBezTo>
                    <a:cubicBezTo>
                      <a:pt x="4400" y="2328"/>
                      <a:pt x="4474" y="2291"/>
                      <a:pt x="4548" y="2254"/>
                    </a:cubicBezTo>
                    <a:lnTo>
                      <a:pt x="4659" y="2254"/>
                    </a:lnTo>
                    <a:cubicBezTo>
                      <a:pt x="4807" y="2217"/>
                      <a:pt x="4918" y="2217"/>
                      <a:pt x="4918" y="2217"/>
                    </a:cubicBezTo>
                    <a:cubicBezTo>
                      <a:pt x="4955" y="2180"/>
                      <a:pt x="4992" y="2180"/>
                      <a:pt x="5029" y="2180"/>
                    </a:cubicBezTo>
                    <a:cubicBezTo>
                      <a:pt x="5620" y="2032"/>
                      <a:pt x="5953" y="1403"/>
                      <a:pt x="5805" y="812"/>
                    </a:cubicBezTo>
                    <a:cubicBezTo>
                      <a:pt x="5650" y="315"/>
                      <a:pt x="5207" y="1"/>
                      <a:pt x="47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16"/>
              <p:cNvSpPr/>
              <p:nvPr/>
            </p:nvSpPr>
            <p:spPr>
              <a:xfrm>
                <a:off x="4794150" y="3380850"/>
                <a:ext cx="131275" cy="3178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12715" extrusionOk="0">
                    <a:moveTo>
                      <a:pt x="2476" y="0"/>
                    </a:moveTo>
                    <a:cubicBezTo>
                      <a:pt x="1914" y="0"/>
                      <a:pt x="1400" y="183"/>
                      <a:pt x="1036" y="440"/>
                    </a:cubicBezTo>
                    <a:cubicBezTo>
                      <a:pt x="703" y="625"/>
                      <a:pt x="518" y="884"/>
                      <a:pt x="408" y="1068"/>
                    </a:cubicBezTo>
                    <a:cubicBezTo>
                      <a:pt x="297" y="1253"/>
                      <a:pt x="223" y="1327"/>
                      <a:pt x="223" y="1327"/>
                    </a:cubicBezTo>
                    <a:cubicBezTo>
                      <a:pt x="1" y="1771"/>
                      <a:pt x="112" y="2325"/>
                      <a:pt x="481" y="2658"/>
                    </a:cubicBezTo>
                    <a:cubicBezTo>
                      <a:pt x="683" y="2826"/>
                      <a:pt x="931" y="2910"/>
                      <a:pt x="1179" y="2910"/>
                    </a:cubicBezTo>
                    <a:cubicBezTo>
                      <a:pt x="1477" y="2910"/>
                      <a:pt x="1775" y="2789"/>
                      <a:pt x="1997" y="2547"/>
                    </a:cubicBezTo>
                    <a:lnTo>
                      <a:pt x="2256" y="2252"/>
                    </a:lnTo>
                    <a:cubicBezTo>
                      <a:pt x="2256" y="2252"/>
                      <a:pt x="2256" y="2252"/>
                      <a:pt x="2256" y="2215"/>
                    </a:cubicBezTo>
                    <a:cubicBezTo>
                      <a:pt x="2256" y="2178"/>
                      <a:pt x="2256" y="2178"/>
                      <a:pt x="2293" y="2141"/>
                    </a:cubicBezTo>
                    <a:cubicBezTo>
                      <a:pt x="2293" y="2104"/>
                      <a:pt x="2367" y="2030"/>
                      <a:pt x="2478" y="1993"/>
                    </a:cubicBezTo>
                    <a:cubicBezTo>
                      <a:pt x="2552" y="1974"/>
                      <a:pt x="2626" y="1965"/>
                      <a:pt x="2704" y="1965"/>
                    </a:cubicBezTo>
                    <a:cubicBezTo>
                      <a:pt x="2783" y="1965"/>
                      <a:pt x="2866" y="1974"/>
                      <a:pt x="2959" y="1993"/>
                    </a:cubicBezTo>
                    <a:cubicBezTo>
                      <a:pt x="2995" y="1993"/>
                      <a:pt x="3032" y="2030"/>
                      <a:pt x="3032" y="2030"/>
                    </a:cubicBezTo>
                    <a:cubicBezTo>
                      <a:pt x="3032" y="2030"/>
                      <a:pt x="3032" y="2020"/>
                      <a:pt x="3042" y="2020"/>
                    </a:cubicBezTo>
                    <a:cubicBezTo>
                      <a:pt x="3051" y="2020"/>
                      <a:pt x="3069" y="2030"/>
                      <a:pt x="3106" y="2067"/>
                    </a:cubicBezTo>
                    <a:lnTo>
                      <a:pt x="3143" y="2104"/>
                    </a:lnTo>
                    <a:lnTo>
                      <a:pt x="3180" y="2104"/>
                    </a:lnTo>
                    <a:lnTo>
                      <a:pt x="3180" y="2141"/>
                    </a:lnTo>
                    <a:lnTo>
                      <a:pt x="3217" y="2141"/>
                    </a:lnTo>
                    <a:cubicBezTo>
                      <a:pt x="3279" y="2203"/>
                      <a:pt x="3341" y="2270"/>
                      <a:pt x="3402" y="2362"/>
                    </a:cubicBezTo>
                    <a:cubicBezTo>
                      <a:pt x="3550" y="2584"/>
                      <a:pt x="3661" y="2917"/>
                      <a:pt x="3735" y="3287"/>
                    </a:cubicBezTo>
                    <a:cubicBezTo>
                      <a:pt x="3735" y="3472"/>
                      <a:pt x="3735" y="3656"/>
                      <a:pt x="3735" y="3841"/>
                    </a:cubicBezTo>
                    <a:cubicBezTo>
                      <a:pt x="3735" y="3915"/>
                      <a:pt x="3698" y="4026"/>
                      <a:pt x="3698" y="4137"/>
                    </a:cubicBezTo>
                    <a:lnTo>
                      <a:pt x="3661" y="4248"/>
                    </a:lnTo>
                    <a:lnTo>
                      <a:pt x="3661" y="4285"/>
                    </a:lnTo>
                    <a:lnTo>
                      <a:pt x="3624" y="4433"/>
                    </a:lnTo>
                    <a:cubicBezTo>
                      <a:pt x="3550" y="4655"/>
                      <a:pt x="3513" y="4876"/>
                      <a:pt x="3439" y="5061"/>
                    </a:cubicBezTo>
                    <a:cubicBezTo>
                      <a:pt x="3328" y="5283"/>
                      <a:pt x="3254" y="5505"/>
                      <a:pt x="3180" y="5690"/>
                    </a:cubicBezTo>
                    <a:cubicBezTo>
                      <a:pt x="2959" y="6133"/>
                      <a:pt x="2737" y="6540"/>
                      <a:pt x="2515" y="6984"/>
                    </a:cubicBezTo>
                    <a:cubicBezTo>
                      <a:pt x="2293" y="7427"/>
                      <a:pt x="2071" y="7871"/>
                      <a:pt x="1886" y="8315"/>
                    </a:cubicBezTo>
                    <a:cubicBezTo>
                      <a:pt x="1738" y="8758"/>
                      <a:pt x="1591" y="9202"/>
                      <a:pt x="1554" y="9683"/>
                    </a:cubicBezTo>
                    <a:cubicBezTo>
                      <a:pt x="1517" y="10089"/>
                      <a:pt x="1517" y="10570"/>
                      <a:pt x="1628" y="10940"/>
                    </a:cubicBezTo>
                    <a:cubicBezTo>
                      <a:pt x="1665" y="11125"/>
                      <a:pt x="1738" y="11272"/>
                      <a:pt x="1812" y="11457"/>
                    </a:cubicBezTo>
                    <a:cubicBezTo>
                      <a:pt x="1886" y="11605"/>
                      <a:pt x="1960" y="11753"/>
                      <a:pt x="2034" y="11864"/>
                    </a:cubicBezTo>
                    <a:cubicBezTo>
                      <a:pt x="2219" y="12123"/>
                      <a:pt x="2404" y="12308"/>
                      <a:pt x="2589" y="12455"/>
                    </a:cubicBezTo>
                    <a:cubicBezTo>
                      <a:pt x="2700" y="12492"/>
                      <a:pt x="2774" y="12566"/>
                      <a:pt x="2848" y="12603"/>
                    </a:cubicBezTo>
                    <a:cubicBezTo>
                      <a:pt x="2922" y="12640"/>
                      <a:pt x="2995" y="12640"/>
                      <a:pt x="3069" y="12677"/>
                    </a:cubicBezTo>
                    <a:cubicBezTo>
                      <a:pt x="3180" y="12714"/>
                      <a:pt x="3217" y="12714"/>
                      <a:pt x="3217" y="12714"/>
                    </a:cubicBezTo>
                    <a:cubicBezTo>
                      <a:pt x="3217" y="12714"/>
                      <a:pt x="3180" y="12714"/>
                      <a:pt x="3069" y="12640"/>
                    </a:cubicBezTo>
                    <a:cubicBezTo>
                      <a:pt x="2995" y="12640"/>
                      <a:pt x="2959" y="12603"/>
                      <a:pt x="2885" y="12566"/>
                    </a:cubicBezTo>
                    <a:cubicBezTo>
                      <a:pt x="2811" y="12492"/>
                      <a:pt x="2737" y="12455"/>
                      <a:pt x="2663" y="12382"/>
                    </a:cubicBezTo>
                    <a:cubicBezTo>
                      <a:pt x="2515" y="12234"/>
                      <a:pt x="2367" y="12049"/>
                      <a:pt x="2219" y="11790"/>
                    </a:cubicBezTo>
                    <a:cubicBezTo>
                      <a:pt x="2145" y="11642"/>
                      <a:pt x="2108" y="11494"/>
                      <a:pt x="2071" y="11346"/>
                    </a:cubicBezTo>
                    <a:cubicBezTo>
                      <a:pt x="2034" y="11198"/>
                      <a:pt x="1960" y="11051"/>
                      <a:pt x="1960" y="10866"/>
                    </a:cubicBezTo>
                    <a:cubicBezTo>
                      <a:pt x="1923" y="10496"/>
                      <a:pt x="1960" y="10163"/>
                      <a:pt x="2071" y="9757"/>
                    </a:cubicBezTo>
                    <a:cubicBezTo>
                      <a:pt x="2145" y="9387"/>
                      <a:pt x="2330" y="8980"/>
                      <a:pt x="2515" y="8611"/>
                    </a:cubicBezTo>
                    <a:cubicBezTo>
                      <a:pt x="2737" y="8204"/>
                      <a:pt x="2995" y="7834"/>
                      <a:pt x="3254" y="7464"/>
                    </a:cubicBezTo>
                    <a:cubicBezTo>
                      <a:pt x="3550" y="7058"/>
                      <a:pt x="3846" y="6651"/>
                      <a:pt x="4142" y="6244"/>
                    </a:cubicBezTo>
                    <a:cubicBezTo>
                      <a:pt x="4253" y="6023"/>
                      <a:pt x="4400" y="5801"/>
                      <a:pt x="4511" y="5579"/>
                    </a:cubicBezTo>
                    <a:cubicBezTo>
                      <a:pt x="4659" y="5357"/>
                      <a:pt x="4770" y="5098"/>
                      <a:pt x="4881" y="4840"/>
                    </a:cubicBezTo>
                    <a:lnTo>
                      <a:pt x="4955" y="4655"/>
                    </a:lnTo>
                    <a:lnTo>
                      <a:pt x="5029" y="4470"/>
                    </a:lnTo>
                    <a:cubicBezTo>
                      <a:pt x="5029" y="4359"/>
                      <a:pt x="5103" y="4248"/>
                      <a:pt x="5103" y="4100"/>
                    </a:cubicBezTo>
                    <a:cubicBezTo>
                      <a:pt x="5177" y="3804"/>
                      <a:pt x="5214" y="3509"/>
                      <a:pt x="5214" y="3250"/>
                    </a:cubicBezTo>
                    <a:cubicBezTo>
                      <a:pt x="5251" y="2695"/>
                      <a:pt x="5140" y="2104"/>
                      <a:pt x="4918" y="1586"/>
                    </a:cubicBezTo>
                    <a:cubicBezTo>
                      <a:pt x="4807" y="1327"/>
                      <a:pt x="4622" y="1105"/>
                      <a:pt x="4437" y="884"/>
                    </a:cubicBezTo>
                    <a:lnTo>
                      <a:pt x="4289" y="736"/>
                    </a:lnTo>
                    <a:cubicBezTo>
                      <a:pt x="4289" y="699"/>
                      <a:pt x="4216" y="625"/>
                      <a:pt x="4142" y="588"/>
                    </a:cubicBezTo>
                    <a:cubicBezTo>
                      <a:pt x="3994" y="440"/>
                      <a:pt x="3883" y="403"/>
                      <a:pt x="3735" y="329"/>
                    </a:cubicBezTo>
                    <a:cubicBezTo>
                      <a:pt x="3315" y="96"/>
                      <a:pt x="2883" y="0"/>
                      <a:pt x="24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16"/>
              <p:cNvSpPr/>
              <p:nvPr/>
            </p:nvSpPr>
            <p:spPr>
              <a:xfrm>
                <a:off x="4085250" y="2839125"/>
                <a:ext cx="323525" cy="128125"/>
              </a:xfrm>
              <a:custGeom>
                <a:avLst/>
                <a:gdLst/>
                <a:ahLst/>
                <a:cxnLst/>
                <a:rect l="l" t="t" r="r" b="b"/>
                <a:pathLst>
                  <a:path w="12941" h="5125" extrusionOk="0">
                    <a:moveTo>
                      <a:pt x="10574" y="2034"/>
                    </a:moveTo>
                    <a:cubicBezTo>
                      <a:pt x="10581" y="2041"/>
                      <a:pt x="10592" y="2052"/>
                      <a:pt x="10611" y="2071"/>
                    </a:cubicBezTo>
                    <a:cubicBezTo>
                      <a:pt x="10599" y="2059"/>
                      <a:pt x="10588" y="2047"/>
                      <a:pt x="10576" y="2034"/>
                    </a:cubicBezTo>
                    <a:close/>
                    <a:moveTo>
                      <a:pt x="9465" y="1"/>
                    </a:moveTo>
                    <a:cubicBezTo>
                      <a:pt x="9206" y="37"/>
                      <a:pt x="8910" y="37"/>
                      <a:pt x="8615" y="111"/>
                    </a:cubicBezTo>
                    <a:cubicBezTo>
                      <a:pt x="8467" y="148"/>
                      <a:pt x="8356" y="185"/>
                      <a:pt x="8245" y="222"/>
                    </a:cubicBezTo>
                    <a:lnTo>
                      <a:pt x="8060" y="296"/>
                    </a:lnTo>
                    <a:lnTo>
                      <a:pt x="7875" y="370"/>
                    </a:lnTo>
                    <a:cubicBezTo>
                      <a:pt x="7616" y="481"/>
                      <a:pt x="7358" y="555"/>
                      <a:pt x="7136" y="703"/>
                    </a:cubicBezTo>
                    <a:cubicBezTo>
                      <a:pt x="6914" y="851"/>
                      <a:pt x="6692" y="962"/>
                      <a:pt x="6470" y="1110"/>
                    </a:cubicBezTo>
                    <a:cubicBezTo>
                      <a:pt x="6064" y="1405"/>
                      <a:pt x="5657" y="1664"/>
                      <a:pt x="5250" y="1960"/>
                    </a:cubicBezTo>
                    <a:cubicBezTo>
                      <a:pt x="4880" y="2256"/>
                      <a:pt x="4474" y="2478"/>
                      <a:pt x="4104" y="2699"/>
                    </a:cubicBezTo>
                    <a:cubicBezTo>
                      <a:pt x="3734" y="2921"/>
                      <a:pt x="3328" y="3069"/>
                      <a:pt x="2958" y="3180"/>
                    </a:cubicBezTo>
                    <a:cubicBezTo>
                      <a:pt x="2670" y="3232"/>
                      <a:pt x="2401" y="3285"/>
                      <a:pt x="2151" y="3285"/>
                    </a:cubicBezTo>
                    <a:cubicBezTo>
                      <a:pt x="2047" y="3285"/>
                      <a:pt x="1946" y="3276"/>
                      <a:pt x="1849" y="3254"/>
                    </a:cubicBezTo>
                    <a:cubicBezTo>
                      <a:pt x="1664" y="3254"/>
                      <a:pt x="1516" y="3217"/>
                      <a:pt x="1368" y="3180"/>
                    </a:cubicBezTo>
                    <a:cubicBezTo>
                      <a:pt x="1220" y="3106"/>
                      <a:pt x="1072" y="3069"/>
                      <a:pt x="925" y="2995"/>
                    </a:cubicBezTo>
                    <a:cubicBezTo>
                      <a:pt x="666" y="2884"/>
                      <a:pt x="481" y="2736"/>
                      <a:pt x="333" y="2588"/>
                    </a:cubicBezTo>
                    <a:cubicBezTo>
                      <a:pt x="259" y="2478"/>
                      <a:pt x="222" y="2404"/>
                      <a:pt x="148" y="2367"/>
                    </a:cubicBezTo>
                    <a:cubicBezTo>
                      <a:pt x="111" y="2293"/>
                      <a:pt x="74" y="2219"/>
                      <a:pt x="74" y="2182"/>
                    </a:cubicBezTo>
                    <a:cubicBezTo>
                      <a:pt x="1" y="2072"/>
                      <a:pt x="0" y="1998"/>
                      <a:pt x="0" y="1997"/>
                    </a:cubicBezTo>
                    <a:lnTo>
                      <a:pt x="0" y="1997"/>
                    </a:lnTo>
                    <a:cubicBezTo>
                      <a:pt x="0" y="1998"/>
                      <a:pt x="1" y="2072"/>
                      <a:pt x="37" y="2182"/>
                    </a:cubicBezTo>
                    <a:cubicBezTo>
                      <a:pt x="74" y="2219"/>
                      <a:pt x="74" y="2293"/>
                      <a:pt x="111" y="2367"/>
                    </a:cubicBezTo>
                    <a:cubicBezTo>
                      <a:pt x="148" y="2441"/>
                      <a:pt x="222" y="2551"/>
                      <a:pt x="259" y="2625"/>
                    </a:cubicBezTo>
                    <a:cubicBezTo>
                      <a:pt x="407" y="2810"/>
                      <a:pt x="592" y="2995"/>
                      <a:pt x="851" y="3180"/>
                    </a:cubicBezTo>
                    <a:cubicBezTo>
                      <a:pt x="962" y="3291"/>
                      <a:pt x="1109" y="3365"/>
                      <a:pt x="1257" y="3439"/>
                    </a:cubicBezTo>
                    <a:cubicBezTo>
                      <a:pt x="1442" y="3476"/>
                      <a:pt x="1590" y="3587"/>
                      <a:pt x="1775" y="3624"/>
                    </a:cubicBezTo>
                    <a:cubicBezTo>
                      <a:pt x="2009" y="3694"/>
                      <a:pt x="2288" y="3720"/>
                      <a:pt x="2565" y="3720"/>
                    </a:cubicBezTo>
                    <a:cubicBezTo>
                      <a:pt x="2724" y="3720"/>
                      <a:pt x="2883" y="3711"/>
                      <a:pt x="3032" y="3698"/>
                    </a:cubicBezTo>
                    <a:cubicBezTo>
                      <a:pt x="3513" y="3624"/>
                      <a:pt x="3956" y="3513"/>
                      <a:pt x="4400" y="3328"/>
                    </a:cubicBezTo>
                    <a:cubicBezTo>
                      <a:pt x="4843" y="3180"/>
                      <a:pt x="5287" y="2958"/>
                      <a:pt x="5731" y="2736"/>
                    </a:cubicBezTo>
                    <a:cubicBezTo>
                      <a:pt x="6174" y="2515"/>
                      <a:pt x="6581" y="2293"/>
                      <a:pt x="7025" y="2071"/>
                    </a:cubicBezTo>
                    <a:cubicBezTo>
                      <a:pt x="7210" y="1960"/>
                      <a:pt x="7431" y="1886"/>
                      <a:pt x="7653" y="1812"/>
                    </a:cubicBezTo>
                    <a:cubicBezTo>
                      <a:pt x="7838" y="1701"/>
                      <a:pt x="8060" y="1664"/>
                      <a:pt x="8282" y="1627"/>
                    </a:cubicBezTo>
                    <a:lnTo>
                      <a:pt x="8428" y="1554"/>
                    </a:lnTo>
                    <a:lnTo>
                      <a:pt x="8428" y="1554"/>
                    </a:lnTo>
                    <a:cubicBezTo>
                      <a:pt x="8405" y="1566"/>
                      <a:pt x="8397" y="1570"/>
                      <a:pt x="8395" y="1570"/>
                    </a:cubicBezTo>
                    <a:cubicBezTo>
                      <a:pt x="8393" y="1570"/>
                      <a:pt x="8417" y="1553"/>
                      <a:pt x="8393" y="1553"/>
                    </a:cubicBezTo>
                    <a:lnTo>
                      <a:pt x="8578" y="1553"/>
                    </a:lnTo>
                    <a:cubicBezTo>
                      <a:pt x="8688" y="1516"/>
                      <a:pt x="8799" y="1516"/>
                      <a:pt x="8873" y="1516"/>
                    </a:cubicBezTo>
                    <a:cubicBezTo>
                      <a:pt x="8935" y="1504"/>
                      <a:pt x="8997" y="1500"/>
                      <a:pt x="9058" y="1500"/>
                    </a:cubicBezTo>
                    <a:cubicBezTo>
                      <a:pt x="9181" y="1500"/>
                      <a:pt x="9305" y="1516"/>
                      <a:pt x="9428" y="1516"/>
                    </a:cubicBezTo>
                    <a:cubicBezTo>
                      <a:pt x="9798" y="1553"/>
                      <a:pt x="10093" y="1664"/>
                      <a:pt x="10352" y="1812"/>
                    </a:cubicBezTo>
                    <a:cubicBezTo>
                      <a:pt x="10446" y="1874"/>
                      <a:pt x="10513" y="1963"/>
                      <a:pt x="10576" y="2034"/>
                    </a:cubicBezTo>
                    <a:lnTo>
                      <a:pt x="10611" y="2034"/>
                    </a:lnTo>
                    <a:lnTo>
                      <a:pt x="10611" y="2071"/>
                    </a:lnTo>
                    <a:lnTo>
                      <a:pt x="10648" y="2145"/>
                    </a:lnTo>
                    <a:cubicBezTo>
                      <a:pt x="10722" y="2182"/>
                      <a:pt x="10685" y="2182"/>
                      <a:pt x="10685" y="2182"/>
                    </a:cubicBezTo>
                    <a:cubicBezTo>
                      <a:pt x="10685" y="2182"/>
                      <a:pt x="10685" y="2256"/>
                      <a:pt x="10722" y="2293"/>
                    </a:cubicBezTo>
                    <a:cubicBezTo>
                      <a:pt x="10759" y="2441"/>
                      <a:pt x="10759" y="2625"/>
                      <a:pt x="10722" y="2736"/>
                    </a:cubicBezTo>
                    <a:cubicBezTo>
                      <a:pt x="10685" y="2847"/>
                      <a:pt x="10611" y="2921"/>
                      <a:pt x="10574" y="2958"/>
                    </a:cubicBezTo>
                    <a:cubicBezTo>
                      <a:pt x="10537" y="2995"/>
                      <a:pt x="10537" y="2995"/>
                      <a:pt x="10500" y="2995"/>
                    </a:cubicBezTo>
                    <a:lnTo>
                      <a:pt x="10463" y="2995"/>
                    </a:lnTo>
                    <a:lnTo>
                      <a:pt x="10167" y="3254"/>
                    </a:lnTo>
                    <a:cubicBezTo>
                      <a:pt x="9798" y="3550"/>
                      <a:pt x="9687" y="4104"/>
                      <a:pt x="9945" y="4548"/>
                    </a:cubicBezTo>
                    <a:cubicBezTo>
                      <a:pt x="10125" y="4907"/>
                      <a:pt x="10483" y="5124"/>
                      <a:pt x="10871" y="5124"/>
                    </a:cubicBezTo>
                    <a:cubicBezTo>
                      <a:pt x="11041" y="5124"/>
                      <a:pt x="11218" y="5082"/>
                      <a:pt x="11387" y="4992"/>
                    </a:cubicBezTo>
                    <a:cubicBezTo>
                      <a:pt x="11387" y="4992"/>
                      <a:pt x="11461" y="4955"/>
                      <a:pt x="11646" y="4844"/>
                    </a:cubicBezTo>
                    <a:cubicBezTo>
                      <a:pt x="11831" y="4733"/>
                      <a:pt x="12090" y="4511"/>
                      <a:pt x="12275" y="4215"/>
                    </a:cubicBezTo>
                    <a:cubicBezTo>
                      <a:pt x="12718" y="3550"/>
                      <a:pt x="12940" y="2515"/>
                      <a:pt x="12386" y="1479"/>
                    </a:cubicBezTo>
                    <a:cubicBezTo>
                      <a:pt x="12312" y="1368"/>
                      <a:pt x="12275" y="1258"/>
                      <a:pt x="12127" y="1110"/>
                    </a:cubicBezTo>
                    <a:cubicBezTo>
                      <a:pt x="12090" y="1036"/>
                      <a:pt x="12016" y="962"/>
                      <a:pt x="11979" y="925"/>
                    </a:cubicBezTo>
                    <a:lnTo>
                      <a:pt x="11831" y="777"/>
                    </a:lnTo>
                    <a:cubicBezTo>
                      <a:pt x="11609" y="592"/>
                      <a:pt x="11387" y="444"/>
                      <a:pt x="11129" y="333"/>
                    </a:cubicBezTo>
                    <a:cubicBezTo>
                      <a:pt x="10611" y="74"/>
                      <a:pt x="10019" y="1"/>
                      <a:pt x="94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16"/>
              <p:cNvSpPr/>
              <p:nvPr/>
            </p:nvSpPr>
            <p:spPr>
              <a:xfrm>
                <a:off x="4335725" y="2997650"/>
                <a:ext cx="448300" cy="145575"/>
              </a:xfrm>
              <a:custGeom>
                <a:avLst/>
                <a:gdLst/>
                <a:ahLst/>
                <a:cxnLst/>
                <a:rect l="l" t="t" r="r" b="b"/>
                <a:pathLst>
                  <a:path w="17932" h="5823" extrusionOk="0">
                    <a:moveTo>
                      <a:pt x="16727" y="0"/>
                    </a:moveTo>
                    <a:cubicBezTo>
                      <a:pt x="16187" y="0"/>
                      <a:pt x="15738" y="380"/>
                      <a:pt x="15639" y="906"/>
                    </a:cubicBezTo>
                    <a:cubicBezTo>
                      <a:pt x="15639" y="906"/>
                      <a:pt x="15639" y="980"/>
                      <a:pt x="15602" y="1165"/>
                    </a:cubicBezTo>
                    <a:cubicBezTo>
                      <a:pt x="15602" y="1238"/>
                      <a:pt x="15565" y="1238"/>
                      <a:pt x="15565" y="1275"/>
                    </a:cubicBezTo>
                    <a:cubicBezTo>
                      <a:pt x="15528" y="1349"/>
                      <a:pt x="15528" y="1423"/>
                      <a:pt x="15491" y="1497"/>
                    </a:cubicBezTo>
                    <a:cubicBezTo>
                      <a:pt x="15380" y="1682"/>
                      <a:pt x="15269" y="1904"/>
                      <a:pt x="15011" y="2126"/>
                    </a:cubicBezTo>
                    <a:cubicBezTo>
                      <a:pt x="14789" y="2311"/>
                      <a:pt x="14493" y="2532"/>
                      <a:pt x="14086" y="2680"/>
                    </a:cubicBezTo>
                    <a:cubicBezTo>
                      <a:pt x="13901" y="2754"/>
                      <a:pt x="13680" y="2828"/>
                      <a:pt x="13458" y="2865"/>
                    </a:cubicBezTo>
                    <a:lnTo>
                      <a:pt x="13347" y="2865"/>
                    </a:lnTo>
                    <a:lnTo>
                      <a:pt x="13125" y="2902"/>
                    </a:lnTo>
                    <a:lnTo>
                      <a:pt x="12718" y="2902"/>
                    </a:lnTo>
                    <a:cubicBezTo>
                      <a:pt x="12607" y="2902"/>
                      <a:pt x="12496" y="2902"/>
                      <a:pt x="12349" y="2865"/>
                    </a:cubicBezTo>
                    <a:cubicBezTo>
                      <a:pt x="12201" y="2865"/>
                      <a:pt x="12090" y="2828"/>
                      <a:pt x="11942" y="2828"/>
                    </a:cubicBezTo>
                    <a:cubicBezTo>
                      <a:pt x="11646" y="2754"/>
                      <a:pt x="11350" y="2717"/>
                      <a:pt x="11092" y="2606"/>
                    </a:cubicBezTo>
                    <a:cubicBezTo>
                      <a:pt x="10500" y="2422"/>
                      <a:pt x="9872" y="2200"/>
                      <a:pt x="9243" y="1904"/>
                    </a:cubicBezTo>
                    <a:cubicBezTo>
                      <a:pt x="8947" y="1756"/>
                      <a:pt x="8615" y="1608"/>
                      <a:pt x="8282" y="1460"/>
                    </a:cubicBezTo>
                    <a:cubicBezTo>
                      <a:pt x="7949" y="1312"/>
                      <a:pt x="7616" y="1202"/>
                      <a:pt x="7284" y="1054"/>
                    </a:cubicBezTo>
                    <a:cubicBezTo>
                      <a:pt x="6951" y="906"/>
                      <a:pt x="6581" y="795"/>
                      <a:pt x="6248" y="684"/>
                    </a:cubicBezTo>
                    <a:cubicBezTo>
                      <a:pt x="5879" y="573"/>
                      <a:pt x="5509" y="499"/>
                      <a:pt x="5176" y="425"/>
                    </a:cubicBezTo>
                    <a:cubicBezTo>
                      <a:pt x="5065" y="388"/>
                      <a:pt x="4991" y="351"/>
                      <a:pt x="4881" y="351"/>
                    </a:cubicBezTo>
                    <a:lnTo>
                      <a:pt x="4622" y="314"/>
                    </a:lnTo>
                    <a:lnTo>
                      <a:pt x="4067" y="314"/>
                    </a:lnTo>
                    <a:cubicBezTo>
                      <a:pt x="3697" y="314"/>
                      <a:pt x="3328" y="351"/>
                      <a:pt x="2995" y="425"/>
                    </a:cubicBezTo>
                    <a:cubicBezTo>
                      <a:pt x="2293" y="573"/>
                      <a:pt x="1627" y="869"/>
                      <a:pt x="1110" y="1275"/>
                    </a:cubicBezTo>
                    <a:cubicBezTo>
                      <a:pt x="1073" y="1349"/>
                      <a:pt x="999" y="1386"/>
                      <a:pt x="925" y="1423"/>
                    </a:cubicBezTo>
                    <a:lnTo>
                      <a:pt x="777" y="1608"/>
                    </a:lnTo>
                    <a:lnTo>
                      <a:pt x="629" y="1793"/>
                    </a:lnTo>
                    <a:lnTo>
                      <a:pt x="555" y="1904"/>
                    </a:lnTo>
                    <a:lnTo>
                      <a:pt x="481" y="1978"/>
                    </a:lnTo>
                    <a:cubicBezTo>
                      <a:pt x="407" y="2089"/>
                      <a:pt x="333" y="2237"/>
                      <a:pt x="259" y="2385"/>
                    </a:cubicBezTo>
                    <a:cubicBezTo>
                      <a:pt x="222" y="2532"/>
                      <a:pt x="148" y="2680"/>
                      <a:pt x="148" y="2791"/>
                    </a:cubicBezTo>
                    <a:cubicBezTo>
                      <a:pt x="0" y="3346"/>
                      <a:pt x="37" y="3863"/>
                      <a:pt x="148" y="4307"/>
                    </a:cubicBezTo>
                    <a:cubicBezTo>
                      <a:pt x="296" y="4751"/>
                      <a:pt x="481" y="5083"/>
                      <a:pt x="703" y="5305"/>
                    </a:cubicBezTo>
                    <a:cubicBezTo>
                      <a:pt x="925" y="5564"/>
                      <a:pt x="1146" y="5675"/>
                      <a:pt x="1294" y="5749"/>
                    </a:cubicBezTo>
                    <a:cubicBezTo>
                      <a:pt x="1442" y="5786"/>
                      <a:pt x="1516" y="5823"/>
                      <a:pt x="1516" y="5823"/>
                    </a:cubicBezTo>
                    <a:cubicBezTo>
                      <a:pt x="1516" y="5823"/>
                      <a:pt x="1442" y="5786"/>
                      <a:pt x="1294" y="5712"/>
                    </a:cubicBezTo>
                    <a:cubicBezTo>
                      <a:pt x="1183" y="5638"/>
                      <a:pt x="962" y="5490"/>
                      <a:pt x="777" y="5268"/>
                    </a:cubicBezTo>
                    <a:cubicBezTo>
                      <a:pt x="592" y="5010"/>
                      <a:pt x="444" y="4677"/>
                      <a:pt x="370" y="4270"/>
                    </a:cubicBezTo>
                    <a:cubicBezTo>
                      <a:pt x="296" y="3863"/>
                      <a:pt x="296" y="3383"/>
                      <a:pt x="481" y="2902"/>
                    </a:cubicBezTo>
                    <a:cubicBezTo>
                      <a:pt x="481" y="2791"/>
                      <a:pt x="555" y="2680"/>
                      <a:pt x="629" y="2569"/>
                    </a:cubicBezTo>
                    <a:cubicBezTo>
                      <a:pt x="666" y="2459"/>
                      <a:pt x="740" y="2348"/>
                      <a:pt x="814" y="2237"/>
                    </a:cubicBezTo>
                    <a:lnTo>
                      <a:pt x="888" y="2163"/>
                    </a:lnTo>
                    <a:cubicBezTo>
                      <a:pt x="888" y="2126"/>
                      <a:pt x="925" y="2089"/>
                      <a:pt x="962" y="2089"/>
                    </a:cubicBezTo>
                    <a:lnTo>
                      <a:pt x="1110" y="1941"/>
                    </a:lnTo>
                    <a:lnTo>
                      <a:pt x="1257" y="1793"/>
                    </a:lnTo>
                    <a:cubicBezTo>
                      <a:pt x="1331" y="1756"/>
                      <a:pt x="1368" y="1719"/>
                      <a:pt x="1442" y="1682"/>
                    </a:cubicBezTo>
                    <a:cubicBezTo>
                      <a:pt x="1886" y="1386"/>
                      <a:pt x="2477" y="1165"/>
                      <a:pt x="3106" y="1091"/>
                    </a:cubicBezTo>
                    <a:cubicBezTo>
                      <a:pt x="3303" y="1091"/>
                      <a:pt x="3517" y="1074"/>
                      <a:pt x="3725" y="1074"/>
                    </a:cubicBezTo>
                    <a:cubicBezTo>
                      <a:pt x="3829" y="1074"/>
                      <a:pt x="3932" y="1078"/>
                      <a:pt x="4030" y="1091"/>
                    </a:cubicBezTo>
                    <a:lnTo>
                      <a:pt x="4252" y="1128"/>
                    </a:lnTo>
                    <a:lnTo>
                      <a:pt x="4511" y="1165"/>
                    </a:lnTo>
                    <a:lnTo>
                      <a:pt x="4770" y="1202"/>
                    </a:lnTo>
                    <a:cubicBezTo>
                      <a:pt x="4807" y="1238"/>
                      <a:pt x="4918" y="1275"/>
                      <a:pt x="4954" y="1275"/>
                    </a:cubicBezTo>
                    <a:cubicBezTo>
                      <a:pt x="5287" y="1386"/>
                      <a:pt x="5583" y="1460"/>
                      <a:pt x="5916" y="1608"/>
                    </a:cubicBezTo>
                    <a:cubicBezTo>
                      <a:pt x="6211" y="1756"/>
                      <a:pt x="6507" y="1904"/>
                      <a:pt x="6840" y="2052"/>
                    </a:cubicBezTo>
                    <a:cubicBezTo>
                      <a:pt x="7136" y="2200"/>
                      <a:pt x="7432" y="2385"/>
                      <a:pt x="7727" y="2532"/>
                    </a:cubicBezTo>
                    <a:cubicBezTo>
                      <a:pt x="8060" y="2717"/>
                      <a:pt x="8356" y="2902"/>
                      <a:pt x="8652" y="3087"/>
                    </a:cubicBezTo>
                    <a:cubicBezTo>
                      <a:pt x="9280" y="3420"/>
                      <a:pt x="9909" y="3753"/>
                      <a:pt x="10574" y="4048"/>
                    </a:cubicBezTo>
                    <a:cubicBezTo>
                      <a:pt x="10907" y="4159"/>
                      <a:pt x="11239" y="4270"/>
                      <a:pt x="11572" y="4381"/>
                    </a:cubicBezTo>
                    <a:cubicBezTo>
                      <a:pt x="11757" y="4418"/>
                      <a:pt x="11942" y="4455"/>
                      <a:pt x="12090" y="4529"/>
                    </a:cubicBezTo>
                    <a:cubicBezTo>
                      <a:pt x="12275" y="4566"/>
                      <a:pt x="12460" y="4566"/>
                      <a:pt x="12644" y="4603"/>
                    </a:cubicBezTo>
                    <a:cubicBezTo>
                      <a:pt x="12755" y="4621"/>
                      <a:pt x="12838" y="4621"/>
                      <a:pt x="12912" y="4621"/>
                    </a:cubicBezTo>
                    <a:cubicBezTo>
                      <a:pt x="12986" y="4621"/>
                      <a:pt x="13051" y="4621"/>
                      <a:pt x="13125" y="4640"/>
                    </a:cubicBezTo>
                    <a:lnTo>
                      <a:pt x="13680" y="4640"/>
                    </a:lnTo>
                    <a:cubicBezTo>
                      <a:pt x="14012" y="4603"/>
                      <a:pt x="14345" y="4529"/>
                      <a:pt x="14678" y="4455"/>
                    </a:cubicBezTo>
                    <a:cubicBezTo>
                      <a:pt x="15935" y="4122"/>
                      <a:pt x="16822" y="3309"/>
                      <a:pt x="17303" y="2606"/>
                    </a:cubicBezTo>
                    <a:cubicBezTo>
                      <a:pt x="17414" y="2422"/>
                      <a:pt x="17488" y="2237"/>
                      <a:pt x="17561" y="2089"/>
                    </a:cubicBezTo>
                    <a:cubicBezTo>
                      <a:pt x="17635" y="1904"/>
                      <a:pt x="17709" y="1719"/>
                      <a:pt x="17746" y="1645"/>
                    </a:cubicBezTo>
                    <a:cubicBezTo>
                      <a:pt x="17783" y="1460"/>
                      <a:pt x="17783" y="1386"/>
                      <a:pt x="17783" y="1386"/>
                    </a:cubicBezTo>
                    <a:cubicBezTo>
                      <a:pt x="17820" y="1349"/>
                      <a:pt x="17820" y="1312"/>
                      <a:pt x="17820" y="1275"/>
                    </a:cubicBezTo>
                    <a:cubicBezTo>
                      <a:pt x="17931" y="684"/>
                      <a:pt x="17525" y="92"/>
                      <a:pt x="16933" y="18"/>
                    </a:cubicBezTo>
                    <a:cubicBezTo>
                      <a:pt x="16863" y="6"/>
                      <a:pt x="16794" y="0"/>
                      <a:pt x="167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16"/>
              <p:cNvSpPr/>
              <p:nvPr/>
            </p:nvSpPr>
            <p:spPr>
              <a:xfrm>
                <a:off x="4812650" y="2950600"/>
                <a:ext cx="130350" cy="459750"/>
              </a:xfrm>
              <a:custGeom>
                <a:avLst/>
                <a:gdLst/>
                <a:ahLst/>
                <a:cxnLst/>
                <a:rect l="l" t="t" r="r" b="b"/>
                <a:pathLst>
                  <a:path w="5214" h="18390" extrusionOk="0">
                    <a:moveTo>
                      <a:pt x="1254" y="1"/>
                    </a:moveTo>
                    <a:cubicBezTo>
                      <a:pt x="777" y="1"/>
                      <a:pt x="335" y="304"/>
                      <a:pt x="185" y="754"/>
                    </a:cubicBezTo>
                    <a:cubicBezTo>
                      <a:pt x="0" y="1346"/>
                      <a:pt x="296" y="1974"/>
                      <a:pt x="888" y="2159"/>
                    </a:cubicBezTo>
                    <a:cubicBezTo>
                      <a:pt x="888" y="2159"/>
                      <a:pt x="962" y="2196"/>
                      <a:pt x="1072" y="2233"/>
                    </a:cubicBezTo>
                    <a:cubicBezTo>
                      <a:pt x="1146" y="2233"/>
                      <a:pt x="1220" y="2270"/>
                      <a:pt x="1294" y="2307"/>
                    </a:cubicBezTo>
                    <a:cubicBezTo>
                      <a:pt x="1368" y="2344"/>
                      <a:pt x="1442" y="2381"/>
                      <a:pt x="1479" y="2381"/>
                    </a:cubicBezTo>
                    <a:cubicBezTo>
                      <a:pt x="1664" y="2455"/>
                      <a:pt x="1849" y="2603"/>
                      <a:pt x="2071" y="2788"/>
                    </a:cubicBezTo>
                    <a:cubicBezTo>
                      <a:pt x="2292" y="2973"/>
                      <a:pt x="2514" y="3194"/>
                      <a:pt x="2736" y="3490"/>
                    </a:cubicBezTo>
                    <a:cubicBezTo>
                      <a:pt x="3180" y="4082"/>
                      <a:pt x="3549" y="4969"/>
                      <a:pt x="3697" y="5967"/>
                    </a:cubicBezTo>
                    <a:cubicBezTo>
                      <a:pt x="3734" y="6189"/>
                      <a:pt x="3734" y="6448"/>
                      <a:pt x="3734" y="6707"/>
                    </a:cubicBezTo>
                    <a:cubicBezTo>
                      <a:pt x="3734" y="6818"/>
                      <a:pt x="3771" y="7002"/>
                      <a:pt x="3734" y="7076"/>
                    </a:cubicBezTo>
                    <a:lnTo>
                      <a:pt x="3697" y="7520"/>
                    </a:lnTo>
                    <a:cubicBezTo>
                      <a:pt x="3697" y="7668"/>
                      <a:pt x="3697" y="7816"/>
                      <a:pt x="3660" y="7964"/>
                    </a:cubicBezTo>
                    <a:lnTo>
                      <a:pt x="3586" y="8370"/>
                    </a:lnTo>
                    <a:cubicBezTo>
                      <a:pt x="3586" y="8629"/>
                      <a:pt x="3513" y="8888"/>
                      <a:pt x="3439" y="9184"/>
                    </a:cubicBezTo>
                    <a:cubicBezTo>
                      <a:pt x="3365" y="9442"/>
                      <a:pt x="3291" y="9738"/>
                      <a:pt x="3217" y="10034"/>
                    </a:cubicBezTo>
                    <a:cubicBezTo>
                      <a:pt x="3143" y="10293"/>
                      <a:pt x="3032" y="10589"/>
                      <a:pt x="2958" y="10847"/>
                    </a:cubicBezTo>
                    <a:cubicBezTo>
                      <a:pt x="2773" y="11402"/>
                      <a:pt x="2551" y="11920"/>
                      <a:pt x="2366" y="12474"/>
                    </a:cubicBezTo>
                    <a:cubicBezTo>
                      <a:pt x="2182" y="12992"/>
                      <a:pt x="1997" y="13509"/>
                      <a:pt x="1812" y="13990"/>
                    </a:cubicBezTo>
                    <a:cubicBezTo>
                      <a:pt x="1664" y="14507"/>
                      <a:pt x="1516" y="14951"/>
                      <a:pt x="1442" y="15395"/>
                    </a:cubicBezTo>
                    <a:cubicBezTo>
                      <a:pt x="1368" y="15617"/>
                      <a:pt x="1331" y="15838"/>
                      <a:pt x="1294" y="16023"/>
                    </a:cubicBezTo>
                    <a:cubicBezTo>
                      <a:pt x="1220" y="16245"/>
                      <a:pt x="1220" y="16430"/>
                      <a:pt x="1183" y="16615"/>
                    </a:cubicBezTo>
                    <a:cubicBezTo>
                      <a:pt x="1146" y="16985"/>
                      <a:pt x="1072" y="17280"/>
                      <a:pt x="1072" y="17539"/>
                    </a:cubicBezTo>
                    <a:cubicBezTo>
                      <a:pt x="1072" y="18094"/>
                      <a:pt x="1035" y="18389"/>
                      <a:pt x="1035" y="18389"/>
                    </a:cubicBezTo>
                    <a:cubicBezTo>
                      <a:pt x="1035" y="18389"/>
                      <a:pt x="1109" y="18094"/>
                      <a:pt x="1183" y="17576"/>
                    </a:cubicBezTo>
                    <a:cubicBezTo>
                      <a:pt x="1183" y="17317"/>
                      <a:pt x="1294" y="17021"/>
                      <a:pt x="1368" y="16652"/>
                    </a:cubicBezTo>
                    <a:cubicBezTo>
                      <a:pt x="1442" y="16467"/>
                      <a:pt x="1479" y="16282"/>
                      <a:pt x="1553" y="16097"/>
                    </a:cubicBezTo>
                    <a:cubicBezTo>
                      <a:pt x="1590" y="15912"/>
                      <a:pt x="1664" y="15728"/>
                      <a:pt x="1738" y="15506"/>
                    </a:cubicBezTo>
                    <a:cubicBezTo>
                      <a:pt x="1886" y="15099"/>
                      <a:pt x="2108" y="14655"/>
                      <a:pt x="2292" y="14175"/>
                    </a:cubicBezTo>
                    <a:cubicBezTo>
                      <a:pt x="2514" y="13731"/>
                      <a:pt x="2773" y="13250"/>
                      <a:pt x="2995" y="12733"/>
                    </a:cubicBezTo>
                    <a:cubicBezTo>
                      <a:pt x="3254" y="12252"/>
                      <a:pt x="3513" y="11735"/>
                      <a:pt x="3771" y="11180"/>
                    </a:cubicBezTo>
                    <a:cubicBezTo>
                      <a:pt x="3919" y="10921"/>
                      <a:pt x="4030" y="10626"/>
                      <a:pt x="4141" y="10367"/>
                    </a:cubicBezTo>
                    <a:cubicBezTo>
                      <a:pt x="4252" y="10071"/>
                      <a:pt x="4400" y="9812"/>
                      <a:pt x="4474" y="9516"/>
                    </a:cubicBezTo>
                    <a:cubicBezTo>
                      <a:pt x="4585" y="9221"/>
                      <a:pt x="4696" y="8925"/>
                      <a:pt x="4770" y="8592"/>
                    </a:cubicBezTo>
                    <a:lnTo>
                      <a:pt x="4917" y="8149"/>
                    </a:lnTo>
                    <a:cubicBezTo>
                      <a:pt x="4954" y="8001"/>
                      <a:pt x="4991" y="7853"/>
                      <a:pt x="4991" y="7705"/>
                    </a:cubicBezTo>
                    <a:lnTo>
                      <a:pt x="5102" y="7261"/>
                    </a:lnTo>
                    <a:cubicBezTo>
                      <a:pt x="5139" y="7076"/>
                      <a:pt x="5139" y="6928"/>
                      <a:pt x="5176" y="6781"/>
                    </a:cubicBezTo>
                    <a:cubicBezTo>
                      <a:pt x="5176" y="6448"/>
                      <a:pt x="5213" y="6152"/>
                      <a:pt x="5176" y="5819"/>
                    </a:cubicBezTo>
                    <a:cubicBezTo>
                      <a:pt x="5139" y="4599"/>
                      <a:pt x="4843" y="3453"/>
                      <a:pt x="4326" y="2529"/>
                    </a:cubicBezTo>
                    <a:cubicBezTo>
                      <a:pt x="4067" y="2048"/>
                      <a:pt x="3771" y="1679"/>
                      <a:pt x="3476" y="1346"/>
                    </a:cubicBezTo>
                    <a:cubicBezTo>
                      <a:pt x="3143" y="1013"/>
                      <a:pt x="2847" y="754"/>
                      <a:pt x="2551" y="570"/>
                    </a:cubicBezTo>
                    <a:cubicBezTo>
                      <a:pt x="2403" y="459"/>
                      <a:pt x="2255" y="385"/>
                      <a:pt x="2145" y="311"/>
                    </a:cubicBezTo>
                    <a:cubicBezTo>
                      <a:pt x="2034" y="274"/>
                      <a:pt x="1960" y="237"/>
                      <a:pt x="1886" y="200"/>
                    </a:cubicBezTo>
                    <a:cubicBezTo>
                      <a:pt x="1775" y="163"/>
                      <a:pt x="1701" y="126"/>
                      <a:pt x="1701" y="126"/>
                    </a:cubicBezTo>
                    <a:cubicBezTo>
                      <a:pt x="1664" y="89"/>
                      <a:pt x="1627" y="89"/>
                      <a:pt x="1590" y="52"/>
                    </a:cubicBezTo>
                    <a:cubicBezTo>
                      <a:pt x="1478" y="17"/>
                      <a:pt x="1365" y="1"/>
                      <a:pt x="12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16"/>
              <p:cNvSpPr/>
              <p:nvPr/>
            </p:nvSpPr>
            <p:spPr>
              <a:xfrm>
                <a:off x="4370850" y="2840975"/>
                <a:ext cx="476025" cy="126575"/>
              </a:xfrm>
              <a:custGeom>
                <a:avLst/>
                <a:gdLst/>
                <a:ahLst/>
                <a:cxnLst/>
                <a:rect l="l" t="t" r="r" b="b"/>
                <a:pathLst>
                  <a:path w="19041" h="5063" extrusionOk="0">
                    <a:moveTo>
                      <a:pt x="12792" y="0"/>
                    </a:moveTo>
                    <a:cubicBezTo>
                      <a:pt x="12459" y="0"/>
                      <a:pt x="12164" y="0"/>
                      <a:pt x="11831" y="74"/>
                    </a:cubicBezTo>
                    <a:lnTo>
                      <a:pt x="11683" y="74"/>
                    </a:lnTo>
                    <a:lnTo>
                      <a:pt x="11572" y="111"/>
                    </a:lnTo>
                    <a:lnTo>
                      <a:pt x="11350" y="148"/>
                    </a:lnTo>
                    <a:lnTo>
                      <a:pt x="10907" y="222"/>
                    </a:lnTo>
                    <a:cubicBezTo>
                      <a:pt x="10574" y="296"/>
                      <a:pt x="10241" y="407"/>
                      <a:pt x="9945" y="481"/>
                    </a:cubicBezTo>
                    <a:cubicBezTo>
                      <a:pt x="9613" y="592"/>
                      <a:pt x="9317" y="703"/>
                      <a:pt x="9021" y="814"/>
                    </a:cubicBezTo>
                    <a:cubicBezTo>
                      <a:pt x="8725" y="962"/>
                      <a:pt x="8430" y="1073"/>
                      <a:pt x="8134" y="1184"/>
                    </a:cubicBezTo>
                    <a:cubicBezTo>
                      <a:pt x="7875" y="1331"/>
                      <a:pt x="7579" y="1479"/>
                      <a:pt x="7284" y="1590"/>
                    </a:cubicBezTo>
                    <a:cubicBezTo>
                      <a:pt x="6729" y="1849"/>
                      <a:pt x="6211" y="2145"/>
                      <a:pt x="5694" y="2404"/>
                    </a:cubicBezTo>
                    <a:cubicBezTo>
                      <a:pt x="5176" y="2662"/>
                      <a:pt x="4659" y="2884"/>
                      <a:pt x="4178" y="3106"/>
                    </a:cubicBezTo>
                    <a:cubicBezTo>
                      <a:pt x="3697" y="3291"/>
                      <a:pt x="3217" y="3476"/>
                      <a:pt x="2810" y="3624"/>
                    </a:cubicBezTo>
                    <a:cubicBezTo>
                      <a:pt x="2366" y="3771"/>
                      <a:pt x="1960" y="3882"/>
                      <a:pt x="1590" y="3956"/>
                    </a:cubicBezTo>
                    <a:cubicBezTo>
                      <a:pt x="1405" y="3993"/>
                      <a:pt x="1220" y="4030"/>
                      <a:pt x="1072" y="4030"/>
                    </a:cubicBezTo>
                    <a:cubicBezTo>
                      <a:pt x="888" y="4067"/>
                      <a:pt x="740" y="4067"/>
                      <a:pt x="629" y="4104"/>
                    </a:cubicBezTo>
                    <a:cubicBezTo>
                      <a:pt x="370" y="4141"/>
                      <a:pt x="148" y="4141"/>
                      <a:pt x="0" y="4141"/>
                    </a:cubicBezTo>
                    <a:cubicBezTo>
                      <a:pt x="105" y="4167"/>
                      <a:pt x="246" y="4193"/>
                      <a:pt x="412" y="4193"/>
                    </a:cubicBezTo>
                    <a:cubicBezTo>
                      <a:pt x="480" y="4193"/>
                      <a:pt x="553" y="4189"/>
                      <a:pt x="629" y="4178"/>
                    </a:cubicBezTo>
                    <a:lnTo>
                      <a:pt x="1072" y="4178"/>
                    </a:lnTo>
                    <a:cubicBezTo>
                      <a:pt x="1257" y="4178"/>
                      <a:pt x="1405" y="4178"/>
                      <a:pt x="1627" y="4141"/>
                    </a:cubicBezTo>
                    <a:cubicBezTo>
                      <a:pt x="1997" y="4104"/>
                      <a:pt x="2403" y="4067"/>
                      <a:pt x="2884" y="3956"/>
                    </a:cubicBezTo>
                    <a:cubicBezTo>
                      <a:pt x="3328" y="3845"/>
                      <a:pt x="3845" y="3734"/>
                      <a:pt x="4363" y="3587"/>
                    </a:cubicBezTo>
                    <a:cubicBezTo>
                      <a:pt x="4880" y="3439"/>
                      <a:pt x="5398" y="3217"/>
                      <a:pt x="5953" y="3032"/>
                    </a:cubicBezTo>
                    <a:cubicBezTo>
                      <a:pt x="6507" y="2847"/>
                      <a:pt x="7062" y="2625"/>
                      <a:pt x="7653" y="2404"/>
                    </a:cubicBezTo>
                    <a:cubicBezTo>
                      <a:pt x="7912" y="2330"/>
                      <a:pt x="8208" y="2219"/>
                      <a:pt x="8504" y="2145"/>
                    </a:cubicBezTo>
                    <a:cubicBezTo>
                      <a:pt x="8799" y="2034"/>
                      <a:pt x="9095" y="1960"/>
                      <a:pt x="9354" y="1886"/>
                    </a:cubicBezTo>
                    <a:cubicBezTo>
                      <a:pt x="9650" y="1812"/>
                      <a:pt x="9945" y="1738"/>
                      <a:pt x="10241" y="1664"/>
                    </a:cubicBezTo>
                    <a:cubicBezTo>
                      <a:pt x="10500" y="1627"/>
                      <a:pt x="10796" y="1553"/>
                      <a:pt x="11055" y="1516"/>
                    </a:cubicBezTo>
                    <a:lnTo>
                      <a:pt x="11535" y="1479"/>
                    </a:lnTo>
                    <a:lnTo>
                      <a:pt x="11757" y="1479"/>
                    </a:lnTo>
                    <a:lnTo>
                      <a:pt x="11868" y="1442"/>
                    </a:lnTo>
                    <a:lnTo>
                      <a:pt x="11905" y="1442"/>
                    </a:lnTo>
                    <a:cubicBezTo>
                      <a:pt x="11905" y="1442"/>
                      <a:pt x="11868" y="1479"/>
                      <a:pt x="11868" y="1479"/>
                    </a:cubicBezTo>
                    <a:lnTo>
                      <a:pt x="11942" y="1479"/>
                    </a:lnTo>
                    <a:cubicBezTo>
                      <a:pt x="12028" y="1467"/>
                      <a:pt x="12114" y="1463"/>
                      <a:pt x="12201" y="1463"/>
                    </a:cubicBezTo>
                    <a:cubicBezTo>
                      <a:pt x="12373" y="1463"/>
                      <a:pt x="12546" y="1479"/>
                      <a:pt x="12718" y="1479"/>
                    </a:cubicBezTo>
                    <a:cubicBezTo>
                      <a:pt x="13753" y="1590"/>
                      <a:pt x="14678" y="1997"/>
                      <a:pt x="15306" y="2404"/>
                    </a:cubicBezTo>
                    <a:cubicBezTo>
                      <a:pt x="15639" y="2625"/>
                      <a:pt x="15898" y="2847"/>
                      <a:pt x="16083" y="3069"/>
                    </a:cubicBezTo>
                    <a:cubicBezTo>
                      <a:pt x="16156" y="3180"/>
                      <a:pt x="16267" y="3291"/>
                      <a:pt x="16304" y="3402"/>
                    </a:cubicBezTo>
                    <a:cubicBezTo>
                      <a:pt x="16378" y="3513"/>
                      <a:pt x="16452" y="3624"/>
                      <a:pt x="16489" y="3698"/>
                    </a:cubicBezTo>
                    <a:cubicBezTo>
                      <a:pt x="16526" y="3771"/>
                      <a:pt x="16563" y="3808"/>
                      <a:pt x="16563" y="3882"/>
                    </a:cubicBezTo>
                    <a:cubicBezTo>
                      <a:pt x="16600" y="3956"/>
                      <a:pt x="16637" y="4067"/>
                      <a:pt x="16674" y="4104"/>
                    </a:cubicBezTo>
                    <a:cubicBezTo>
                      <a:pt x="16711" y="4252"/>
                      <a:pt x="16711" y="4326"/>
                      <a:pt x="16711" y="4326"/>
                    </a:cubicBezTo>
                    <a:cubicBezTo>
                      <a:pt x="16748" y="4363"/>
                      <a:pt x="16748" y="4400"/>
                      <a:pt x="16785" y="4437"/>
                    </a:cubicBezTo>
                    <a:cubicBezTo>
                      <a:pt x="16971" y="4835"/>
                      <a:pt x="17367" y="5062"/>
                      <a:pt x="17767" y="5062"/>
                    </a:cubicBezTo>
                    <a:cubicBezTo>
                      <a:pt x="17924" y="5062"/>
                      <a:pt x="18081" y="5027"/>
                      <a:pt x="18227" y="4955"/>
                    </a:cubicBezTo>
                    <a:cubicBezTo>
                      <a:pt x="18781" y="4696"/>
                      <a:pt x="19040" y="4067"/>
                      <a:pt x="18781" y="3513"/>
                    </a:cubicBezTo>
                    <a:cubicBezTo>
                      <a:pt x="18781" y="3513"/>
                      <a:pt x="18744" y="3439"/>
                      <a:pt x="18670" y="3291"/>
                    </a:cubicBezTo>
                    <a:cubicBezTo>
                      <a:pt x="18634" y="3217"/>
                      <a:pt x="18634" y="3180"/>
                      <a:pt x="18560" y="3032"/>
                    </a:cubicBezTo>
                    <a:cubicBezTo>
                      <a:pt x="18486" y="2921"/>
                      <a:pt x="18412" y="2773"/>
                      <a:pt x="18301" y="2588"/>
                    </a:cubicBezTo>
                    <a:cubicBezTo>
                      <a:pt x="18190" y="2441"/>
                      <a:pt x="18079" y="2293"/>
                      <a:pt x="17968" y="2145"/>
                    </a:cubicBezTo>
                    <a:cubicBezTo>
                      <a:pt x="17820" y="1997"/>
                      <a:pt x="17672" y="1812"/>
                      <a:pt x="17487" y="1664"/>
                    </a:cubicBezTo>
                    <a:cubicBezTo>
                      <a:pt x="17155" y="1368"/>
                      <a:pt x="16748" y="1073"/>
                      <a:pt x="16267" y="814"/>
                    </a:cubicBezTo>
                    <a:cubicBezTo>
                      <a:pt x="15306" y="296"/>
                      <a:pt x="14086" y="0"/>
                      <a:pt x="127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16"/>
              <p:cNvSpPr/>
              <p:nvPr/>
            </p:nvSpPr>
            <p:spPr>
              <a:xfrm>
                <a:off x="4712825" y="3031850"/>
                <a:ext cx="178400" cy="649275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25971" extrusionOk="0">
                    <a:moveTo>
                      <a:pt x="1235" y="1"/>
                    </a:moveTo>
                    <a:cubicBezTo>
                      <a:pt x="765" y="1"/>
                      <a:pt x="333" y="285"/>
                      <a:pt x="185" y="758"/>
                    </a:cubicBezTo>
                    <a:cubicBezTo>
                      <a:pt x="0" y="1312"/>
                      <a:pt x="333" y="1941"/>
                      <a:pt x="888" y="2126"/>
                    </a:cubicBezTo>
                    <a:cubicBezTo>
                      <a:pt x="888" y="2126"/>
                      <a:pt x="999" y="2200"/>
                      <a:pt x="1257" y="2274"/>
                    </a:cubicBezTo>
                    <a:cubicBezTo>
                      <a:pt x="1368" y="2311"/>
                      <a:pt x="1405" y="2311"/>
                      <a:pt x="1516" y="2385"/>
                    </a:cubicBezTo>
                    <a:cubicBezTo>
                      <a:pt x="1627" y="2421"/>
                      <a:pt x="1775" y="2495"/>
                      <a:pt x="1886" y="2569"/>
                    </a:cubicBezTo>
                    <a:cubicBezTo>
                      <a:pt x="2182" y="2754"/>
                      <a:pt x="2514" y="3050"/>
                      <a:pt x="2847" y="3420"/>
                    </a:cubicBezTo>
                    <a:cubicBezTo>
                      <a:pt x="3180" y="3826"/>
                      <a:pt x="3513" y="4307"/>
                      <a:pt x="3734" y="4935"/>
                    </a:cubicBezTo>
                    <a:cubicBezTo>
                      <a:pt x="3882" y="5231"/>
                      <a:pt x="3993" y="5564"/>
                      <a:pt x="4067" y="5897"/>
                    </a:cubicBezTo>
                    <a:cubicBezTo>
                      <a:pt x="4104" y="6082"/>
                      <a:pt x="4104" y="6266"/>
                      <a:pt x="4141" y="6451"/>
                    </a:cubicBezTo>
                    <a:lnTo>
                      <a:pt x="4141" y="6525"/>
                    </a:lnTo>
                    <a:lnTo>
                      <a:pt x="4178" y="6710"/>
                    </a:lnTo>
                    <a:cubicBezTo>
                      <a:pt x="4178" y="6821"/>
                      <a:pt x="4178" y="6895"/>
                      <a:pt x="4178" y="7006"/>
                    </a:cubicBezTo>
                    <a:cubicBezTo>
                      <a:pt x="4178" y="7117"/>
                      <a:pt x="4215" y="7228"/>
                      <a:pt x="4215" y="7339"/>
                    </a:cubicBezTo>
                    <a:lnTo>
                      <a:pt x="4178" y="7634"/>
                    </a:lnTo>
                    <a:cubicBezTo>
                      <a:pt x="4178" y="7819"/>
                      <a:pt x="4215" y="8004"/>
                      <a:pt x="4178" y="8226"/>
                    </a:cubicBezTo>
                    <a:cubicBezTo>
                      <a:pt x="4141" y="8448"/>
                      <a:pt x="4104" y="8633"/>
                      <a:pt x="4104" y="8854"/>
                    </a:cubicBezTo>
                    <a:cubicBezTo>
                      <a:pt x="4067" y="9076"/>
                      <a:pt x="4030" y="9298"/>
                      <a:pt x="3956" y="9520"/>
                    </a:cubicBezTo>
                    <a:cubicBezTo>
                      <a:pt x="3808" y="10370"/>
                      <a:pt x="3513" y="11294"/>
                      <a:pt x="3180" y="12182"/>
                    </a:cubicBezTo>
                    <a:cubicBezTo>
                      <a:pt x="2847" y="13106"/>
                      <a:pt x="2477" y="14030"/>
                      <a:pt x="2108" y="14955"/>
                    </a:cubicBezTo>
                    <a:cubicBezTo>
                      <a:pt x="1738" y="15916"/>
                      <a:pt x="1368" y="16877"/>
                      <a:pt x="1110" y="17875"/>
                    </a:cubicBezTo>
                    <a:cubicBezTo>
                      <a:pt x="1036" y="18097"/>
                      <a:pt x="999" y="18356"/>
                      <a:pt x="925" y="18615"/>
                    </a:cubicBezTo>
                    <a:cubicBezTo>
                      <a:pt x="888" y="18836"/>
                      <a:pt x="851" y="19095"/>
                      <a:pt x="777" y="19354"/>
                    </a:cubicBezTo>
                    <a:cubicBezTo>
                      <a:pt x="777" y="19465"/>
                      <a:pt x="740" y="19613"/>
                      <a:pt x="740" y="19724"/>
                    </a:cubicBezTo>
                    <a:cubicBezTo>
                      <a:pt x="740" y="19835"/>
                      <a:pt x="703" y="19946"/>
                      <a:pt x="703" y="20093"/>
                    </a:cubicBezTo>
                    <a:cubicBezTo>
                      <a:pt x="666" y="20315"/>
                      <a:pt x="666" y="20574"/>
                      <a:pt x="666" y="20833"/>
                    </a:cubicBezTo>
                    <a:cubicBezTo>
                      <a:pt x="629" y="21794"/>
                      <a:pt x="814" y="22755"/>
                      <a:pt x="1184" y="23606"/>
                    </a:cubicBezTo>
                    <a:lnTo>
                      <a:pt x="1331" y="23901"/>
                    </a:lnTo>
                    <a:lnTo>
                      <a:pt x="1516" y="24197"/>
                    </a:lnTo>
                    <a:cubicBezTo>
                      <a:pt x="1627" y="24382"/>
                      <a:pt x="1775" y="24530"/>
                      <a:pt x="1923" y="24715"/>
                    </a:cubicBezTo>
                    <a:cubicBezTo>
                      <a:pt x="2219" y="25011"/>
                      <a:pt x="2514" y="25306"/>
                      <a:pt x="2884" y="25491"/>
                    </a:cubicBezTo>
                    <a:cubicBezTo>
                      <a:pt x="3407" y="25811"/>
                      <a:pt x="3976" y="25971"/>
                      <a:pt x="4500" y="25971"/>
                    </a:cubicBezTo>
                    <a:cubicBezTo>
                      <a:pt x="4643" y="25971"/>
                      <a:pt x="4783" y="25959"/>
                      <a:pt x="4918" y="25935"/>
                    </a:cubicBezTo>
                    <a:cubicBezTo>
                      <a:pt x="5546" y="25861"/>
                      <a:pt x="6027" y="25565"/>
                      <a:pt x="6396" y="25306"/>
                    </a:cubicBezTo>
                    <a:cubicBezTo>
                      <a:pt x="6729" y="24974"/>
                      <a:pt x="6914" y="24678"/>
                      <a:pt x="7025" y="24493"/>
                    </a:cubicBezTo>
                    <a:cubicBezTo>
                      <a:pt x="7098" y="24273"/>
                      <a:pt x="7135" y="24162"/>
                      <a:pt x="7136" y="24160"/>
                    </a:cubicBezTo>
                    <a:lnTo>
                      <a:pt x="7136" y="24160"/>
                    </a:lnTo>
                    <a:cubicBezTo>
                      <a:pt x="7135" y="24162"/>
                      <a:pt x="7098" y="24273"/>
                      <a:pt x="6988" y="24456"/>
                    </a:cubicBezTo>
                    <a:cubicBezTo>
                      <a:pt x="6877" y="24678"/>
                      <a:pt x="6655" y="24937"/>
                      <a:pt x="6322" y="25232"/>
                    </a:cubicBezTo>
                    <a:cubicBezTo>
                      <a:pt x="5990" y="25454"/>
                      <a:pt x="5472" y="25676"/>
                      <a:pt x="4918" y="25750"/>
                    </a:cubicBezTo>
                    <a:cubicBezTo>
                      <a:pt x="4868" y="25753"/>
                      <a:pt x="4818" y="25755"/>
                      <a:pt x="4768" y="25755"/>
                    </a:cubicBezTo>
                    <a:cubicBezTo>
                      <a:pt x="4210" y="25755"/>
                      <a:pt x="3577" y="25568"/>
                      <a:pt x="3069" y="25195"/>
                    </a:cubicBezTo>
                    <a:cubicBezTo>
                      <a:pt x="2736" y="25011"/>
                      <a:pt x="2477" y="24715"/>
                      <a:pt x="2256" y="24419"/>
                    </a:cubicBezTo>
                    <a:cubicBezTo>
                      <a:pt x="2145" y="24271"/>
                      <a:pt x="1997" y="24123"/>
                      <a:pt x="1923" y="23938"/>
                    </a:cubicBezTo>
                    <a:lnTo>
                      <a:pt x="1775" y="23680"/>
                    </a:lnTo>
                    <a:lnTo>
                      <a:pt x="1664" y="23384"/>
                    </a:lnTo>
                    <a:cubicBezTo>
                      <a:pt x="1368" y="22644"/>
                      <a:pt x="1294" y="21757"/>
                      <a:pt x="1368" y="20870"/>
                    </a:cubicBezTo>
                    <a:cubicBezTo>
                      <a:pt x="1368" y="20611"/>
                      <a:pt x="1405" y="20389"/>
                      <a:pt x="1442" y="20167"/>
                    </a:cubicBezTo>
                    <a:cubicBezTo>
                      <a:pt x="1442" y="20057"/>
                      <a:pt x="1479" y="19946"/>
                      <a:pt x="1516" y="19835"/>
                    </a:cubicBezTo>
                    <a:cubicBezTo>
                      <a:pt x="1516" y="19724"/>
                      <a:pt x="1553" y="19613"/>
                      <a:pt x="1590" y="19502"/>
                    </a:cubicBezTo>
                    <a:cubicBezTo>
                      <a:pt x="1627" y="19280"/>
                      <a:pt x="1701" y="19021"/>
                      <a:pt x="1738" y="18800"/>
                    </a:cubicBezTo>
                    <a:cubicBezTo>
                      <a:pt x="1812" y="18578"/>
                      <a:pt x="1886" y="18356"/>
                      <a:pt x="1960" y="18134"/>
                    </a:cubicBezTo>
                    <a:cubicBezTo>
                      <a:pt x="2293" y="17210"/>
                      <a:pt x="2699" y="16322"/>
                      <a:pt x="3106" y="15398"/>
                    </a:cubicBezTo>
                    <a:cubicBezTo>
                      <a:pt x="3550" y="14511"/>
                      <a:pt x="3993" y="13624"/>
                      <a:pt x="4400" y="12699"/>
                    </a:cubicBezTo>
                    <a:cubicBezTo>
                      <a:pt x="4807" y="11775"/>
                      <a:pt x="5176" y="10814"/>
                      <a:pt x="5435" y="9853"/>
                    </a:cubicBezTo>
                    <a:cubicBezTo>
                      <a:pt x="5509" y="9631"/>
                      <a:pt x="5546" y="9372"/>
                      <a:pt x="5620" y="9150"/>
                    </a:cubicBezTo>
                    <a:cubicBezTo>
                      <a:pt x="5657" y="8891"/>
                      <a:pt x="5731" y="8670"/>
                      <a:pt x="5768" y="8411"/>
                    </a:cubicBezTo>
                    <a:cubicBezTo>
                      <a:pt x="5805" y="8189"/>
                      <a:pt x="5805" y="7930"/>
                      <a:pt x="5842" y="7671"/>
                    </a:cubicBezTo>
                    <a:cubicBezTo>
                      <a:pt x="5842" y="7560"/>
                      <a:pt x="5879" y="7413"/>
                      <a:pt x="5879" y="7302"/>
                    </a:cubicBezTo>
                    <a:cubicBezTo>
                      <a:pt x="5879" y="7191"/>
                      <a:pt x="5879" y="7080"/>
                      <a:pt x="5879" y="6969"/>
                    </a:cubicBezTo>
                    <a:cubicBezTo>
                      <a:pt x="5879" y="6858"/>
                      <a:pt x="5879" y="6747"/>
                      <a:pt x="5879" y="6636"/>
                    </a:cubicBezTo>
                    <a:lnTo>
                      <a:pt x="5879" y="6488"/>
                    </a:lnTo>
                    <a:lnTo>
                      <a:pt x="5879" y="6414"/>
                    </a:lnTo>
                    <a:lnTo>
                      <a:pt x="5879" y="6266"/>
                    </a:lnTo>
                    <a:cubicBezTo>
                      <a:pt x="5879" y="6045"/>
                      <a:pt x="5842" y="5823"/>
                      <a:pt x="5805" y="5601"/>
                    </a:cubicBezTo>
                    <a:cubicBezTo>
                      <a:pt x="5731" y="5120"/>
                      <a:pt x="5620" y="4714"/>
                      <a:pt x="5509" y="4307"/>
                    </a:cubicBezTo>
                    <a:cubicBezTo>
                      <a:pt x="5250" y="3494"/>
                      <a:pt x="4881" y="2791"/>
                      <a:pt x="4437" y="2200"/>
                    </a:cubicBezTo>
                    <a:cubicBezTo>
                      <a:pt x="4030" y="1608"/>
                      <a:pt x="3550" y="1164"/>
                      <a:pt x="3106" y="869"/>
                    </a:cubicBezTo>
                    <a:cubicBezTo>
                      <a:pt x="2884" y="684"/>
                      <a:pt x="2699" y="573"/>
                      <a:pt x="2514" y="462"/>
                    </a:cubicBezTo>
                    <a:cubicBezTo>
                      <a:pt x="2293" y="351"/>
                      <a:pt x="2108" y="240"/>
                      <a:pt x="1997" y="203"/>
                    </a:cubicBezTo>
                    <a:cubicBezTo>
                      <a:pt x="1775" y="129"/>
                      <a:pt x="1664" y="55"/>
                      <a:pt x="1664" y="55"/>
                    </a:cubicBezTo>
                    <a:lnTo>
                      <a:pt x="1590" y="55"/>
                    </a:lnTo>
                    <a:cubicBezTo>
                      <a:pt x="1472" y="18"/>
                      <a:pt x="1352" y="1"/>
                      <a:pt x="12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16"/>
              <p:cNvSpPr/>
              <p:nvPr/>
            </p:nvSpPr>
            <p:spPr>
              <a:xfrm>
                <a:off x="4100025" y="2886275"/>
                <a:ext cx="655350" cy="175750"/>
              </a:xfrm>
              <a:custGeom>
                <a:avLst/>
                <a:gdLst/>
                <a:ahLst/>
                <a:cxnLst/>
                <a:rect l="l" t="t" r="r" b="b"/>
                <a:pathLst>
                  <a:path w="26214" h="7030" extrusionOk="0">
                    <a:moveTo>
                      <a:pt x="1886" y="0"/>
                    </a:moveTo>
                    <a:cubicBezTo>
                      <a:pt x="1886" y="0"/>
                      <a:pt x="1775" y="37"/>
                      <a:pt x="1554" y="148"/>
                    </a:cubicBezTo>
                    <a:cubicBezTo>
                      <a:pt x="1775" y="74"/>
                      <a:pt x="1886" y="0"/>
                      <a:pt x="1886" y="0"/>
                    </a:cubicBezTo>
                    <a:close/>
                    <a:moveTo>
                      <a:pt x="1554" y="148"/>
                    </a:moveTo>
                    <a:lnTo>
                      <a:pt x="1554" y="148"/>
                    </a:lnTo>
                    <a:cubicBezTo>
                      <a:pt x="1332" y="222"/>
                      <a:pt x="1036" y="444"/>
                      <a:pt x="740" y="776"/>
                    </a:cubicBezTo>
                    <a:cubicBezTo>
                      <a:pt x="481" y="1109"/>
                      <a:pt x="186" y="1590"/>
                      <a:pt x="112" y="2255"/>
                    </a:cubicBezTo>
                    <a:cubicBezTo>
                      <a:pt x="1" y="2884"/>
                      <a:pt x="149" y="3623"/>
                      <a:pt x="555" y="4289"/>
                    </a:cubicBezTo>
                    <a:cubicBezTo>
                      <a:pt x="740" y="4621"/>
                      <a:pt x="1036" y="4954"/>
                      <a:pt x="1332" y="5250"/>
                    </a:cubicBezTo>
                    <a:cubicBezTo>
                      <a:pt x="1517" y="5361"/>
                      <a:pt x="1665" y="5509"/>
                      <a:pt x="1849" y="5620"/>
                    </a:cubicBezTo>
                    <a:lnTo>
                      <a:pt x="2145" y="5804"/>
                    </a:lnTo>
                    <a:lnTo>
                      <a:pt x="2441" y="5952"/>
                    </a:lnTo>
                    <a:cubicBezTo>
                      <a:pt x="3254" y="6359"/>
                      <a:pt x="4216" y="6507"/>
                      <a:pt x="5214" y="6507"/>
                    </a:cubicBezTo>
                    <a:cubicBezTo>
                      <a:pt x="5473" y="6507"/>
                      <a:pt x="5694" y="6470"/>
                      <a:pt x="5953" y="6470"/>
                    </a:cubicBezTo>
                    <a:cubicBezTo>
                      <a:pt x="6101" y="6470"/>
                      <a:pt x="6212" y="6433"/>
                      <a:pt x="6323" y="6433"/>
                    </a:cubicBezTo>
                    <a:cubicBezTo>
                      <a:pt x="6434" y="6396"/>
                      <a:pt x="6582" y="6396"/>
                      <a:pt x="6693" y="6359"/>
                    </a:cubicBezTo>
                    <a:cubicBezTo>
                      <a:pt x="6951" y="6322"/>
                      <a:pt x="7173" y="6285"/>
                      <a:pt x="7432" y="6248"/>
                    </a:cubicBezTo>
                    <a:cubicBezTo>
                      <a:pt x="7691" y="6174"/>
                      <a:pt x="7913" y="6100"/>
                      <a:pt x="8171" y="6063"/>
                    </a:cubicBezTo>
                    <a:cubicBezTo>
                      <a:pt x="9170" y="5767"/>
                      <a:pt x="10131" y="5435"/>
                      <a:pt x="11055" y="5065"/>
                    </a:cubicBezTo>
                    <a:cubicBezTo>
                      <a:pt x="12016" y="4695"/>
                      <a:pt x="12941" y="4289"/>
                      <a:pt x="13828" y="3993"/>
                    </a:cubicBezTo>
                    <a:cubicBezTo>
                      <a:pt x="14752" y="3660"/>
                      <a:pt x="15676" y="3364"/>
                      <a:pt x="16527" y="3179"/>
                    </a:cubicBezTo>
                    <a:cubicBezTo>
                      <a:pt x="16749" y="3143"/>
                      <a:pt x="16970" y="3106"/>
                      <a:pt x="17192" y="3069"/>
                    </a:cubicBezTo>
                    <a:cubicBezTo>
                      <a:pt x="17377" y="3032"/>
                      <a:pt x="17599" y="3032"/>
                      <a:pt x="17821" y="2995"/>
                    </a:cubicBezTo>
                    <a:cubicBezTo>
                      <a:pt x="17932" y="2976"/>
                      <a:pt x="18033" y="2976"/>
                      <a:pt x="18130" y="2976"/>
                    </a:cubicBezTo>
                    <a:cubicBezTo>
                      <a:pt x="18227" y="2976"/>
                      <a:pt x="18320" y="2976"/>
                      <a:pt x="18412" y="2958"/>
                    </a:cubicBezTo>
                    <a:lnTo>
                      <a:pt x="19004" y="2958"/>
                    </a:lnTo>
                    <a:cubicBezTo>
                      <a:pt x="19115" y="2995"/>
                      <a:pt x="19226" y="2995"/>
                      <a:pt x="19337" y="2995"/>
                    </a:cubicBezTo>
                    <a:lnTo>
                      <a:pt x="19558" y="2995"/>
                    </a:lnTo>
                    <a:lnTo>
                      <a:pt x="19595" y="3032"/>
                    </a:lnTo>
                    <a:cubicBezTo>
                      <a:pt x="19780" y="3032"/>
                      <a:pt x="19965" y="3069"/>
                      <a:pt x="20150" y="3106"/>
                    </a:cubicBezTo>
                    <a:cubicBezTo>
                      <a:pt x="20483" y="3179"/>
                      <a:pt x="20815" y="3290"/>
                      <a:pt x="21111" y="3401"/>
                    </a:cubicBezTo>
                    <a:cubicBezTo>
                      <a:pt x="21703" y="3660"/>
                      <a:pt x="22220" y="3956"/>
                      <a:pt x="22627" y="4289"/>
                    </a:cubicBezTo>
                    <a:cubicBezTo>
                      <a:pt x="22997" y="4621"/>
                      <a:pt x="23292" y="4954"/>
                      <a:pt x="23440" y="5250"/>
                    </a:cubicBezTo>
                    <a:cubicBezTo>
                      <a:pt x="23551" y="5398"/>
                      <a:pt x="23625" y="5546"/>
                      <a:pt x="23662" y="5657"/>
                    </a:cubicBezTo>
                    <a:cubicBezTo>
                      <a:pt x="23699" y="5767"/>
                      <a:pt x="23736" y="5804"/>
                      <a:pt x="23773" y="5915"/>
                    </a:cubicBezTo>
                    <a:cubicBezTo>
                      <a:pt x="23847" y="6137"/>
                      <a:pt x="23884" y="6248"/>
                      <a:pt x="23884" y="6248"/>
                    </a:cubicBezTo>
                    <a:cubicBezTo>
                      <a:pt x="23921" y="6285"/>
                      <a:pt x="23921" y="6322"/>
                      <a:pt x="23921" y="6322"/>
                    </a:cubicBezTo>
                    <a:cubicBezTo>
                      <a:pt x="24090" y="6772"/>
                      <a:pt x="24515" y="7029"/>
                      <a:pt x="24953" y="7029"/>
                    </a:cubicBezTo>
                    <a:cubicBezTo>
                      <a:pt x="25091" y="7029"/>
                      <a:pt x="25230" y="7004"/>
                      <a:pt x="25363" y="6951"/>
                    </a:cubicBezTo>
                    <a:cubicBezTo>
                      <a:pt x="25917" y="6729"/>
                      <a:pt x="26213" y="6063"/>
                      <a:pt x="25954" y="5509"/>
                    </a:cubicBezTo>
                    <a:cubicBezTo>
                      <a:pt x="25954" y="5509"/>
                      <a:pt x="25917" y="5398"/>
                      <a:pt x="25843" y="5176"/>
                    </a:cubicBezTo>
                    <a:cubicBezTo>
                      <a:pt x="25806" y="5065"/>
                      <a:pt x="25696" y="4843"/>
                      <a:pt x="25585" y="4658"/>
                    </a:cubicBezTo>
                    <a:cubicBezTo>
                      <a:pt x="25474" y="4473"/>
                      <a:pt x="25363" y="4252"/>
                      <a:pt x="25178" y="4030"/>
                    </a:cubicBezTo>
                    <a:cubicBezTo>
                      <a:pt x="24882" y="3623"/>
                      <a:pt x="24402" y="3143"/>
                      <a:pt x="23847" y="2736"/>
                    </a:cubicBezTo>
                    <a:cubicBezTo>
                      <a:pt x="23255" y="2292"/>
                      <a:pt x="22553" y="1922"/>
                      <a:pt x="21740" y="1664"/>
                    </a:cubicBezTo>
                    <a:cubicBezTo>
                      <a:pt x="21333" y="1516"/>
                      <a:pt x="20889" y="1405"/>
                      <a:pt x="20446" y="1368"/>
                    </a:cubicBezTo>
                    <a:cubicBezTo>
                      <a:pt x="20224" y="1331"/>
                      <a:pt x="20002" y="1294"/>
                      <a:pt x="19743" y="1294"/>
                    </a:cubicBezTo>
                    <a:lnTo>
                      <a:pt x="19632" y="1257"/>
                    </a:lnTo>
                    <a:lnTo>
                      <a:pt x="19374" y="1257"/>
                    </a:lnTo>
                    <a:cubicBezTo>
                      <a:pt x="19263" y="1294"/>
                      <a:pt x="19189" y="1294"/>
                      <a:pt x="19078" y="1294"/>
                    </a:cubicBezTo>
                    <a:lnTo>
                      <a:pt x="18745" y="1294"/>
                    </a:lnTo>
                    <a:cubicBezTo>
                      <a:pt x="18597" y="1294"/>
                      <a:pt x="18486" y="1294"/>
                      <a:pt x="18375" y="1331"/>
                    </a:cubicBezTo>
                    <a:cubicBezTo>
                      <a:pt x="18117" y="1331"/>
                      <a:pt x="17858" y="1368"/>
                      <a:pt x="17599" y="1405"/>
                    </a:cubicBezTo>
                    <a:cubicBezTo>
                      <a:pt x="17377" y="1442"/>
                      <a:pt x="17155" y="1479"/>
                      <a:pt x="16896" y="1553"/>
                    </a:cubicBezTo>
                    <a:cubicBezTo>
                      <a:pt x="16638" y="1590"/>
                      <a:pt x="16416" y="1664"/>
                      <a:pt x="16157" y="1738"/>
                    </a:cubicBezTo>
                    <a:cubicBezTo>
                      <a:pt x="15233" y="1996"/>
                      <a:pt x="14272" y="2366"/>
                      <a:pt x="13347" y="2773"/>
                    </a:cubicBezTo>
                    <a:cubicBezTo>
                      <a:pt x="12423" y="3179"/>
                      <a:pt x="11536" y="3623"/>
                      <a:pt x="10611" y="4067"/>
                    </a:cubicBezTo>
                    <a:cubicBezTo>
                      <a:pt x="9724" y="4473"/>
                      <a:pt x="8837" y="4880"/>
                      <a:pt x="7913" y="5176"/>
                    </a:cubicBezTo>
                    <a:cubicBezTo>
                      <a:pt x="7691" y="5250"/>
                      <a:pt x="7469" y="5324"/>
                      <a:pt x="7247" y="5398"/>
                    </a:cubicBezTo>
                    <a:cubicBezTo>
                      <a:pt x="6988" y="5472"/>
                      <a:pt x="6767" y="5509"/>
                      <a:pt x="6545" y="5583"/>
                    </a:cubicBezTo>
                    <a:cubicBezTo>
                      <a:pt x="6434" y="5620"/>
                      <a:pt x="6323" y="5657"/>
                      <a:pt x="6212" y="5657"/>
                    </a:cubicBezTo>
                    <a:cubicBezTo>
                      <a:pt x="6101" y="5693"/>
                      <a:pt x="5953" y="5693"/>
                      <a:pt x="5842" y="5730"/>
                    </a:cubicBezTo>
                    <a:cubicBezTo>
                      <a:pt x="5620" y="5767"/>
                      <a:pt x="5399" y="5804"/>
                      <a:pt x="5177" y="5804"/>
                    </a:cubicBezTo>
                    <a:cubicBezTo>
                      <a:pt x="4967" y="5822"/>
                      <a:pt x="4758" y="5831"/>
                      <a:pt x="4550" y="5831"/>
                    </a:cubicBezTo>
                    <a:cubicBezTo>
                      <a:pt x="3879" y="5831"/>
                      <a:pt x="3228" y="5735"/>
                      <a:pt x="2663" y="5509"/>
                    </a:cubicBezTo>
                    <a:lnTo>
                      <a:pt x="2367" y="5361"/>
                    </a:lnTo>
                    <a:lnTo>
                      <a:pt x="2108" y="5250"/>
                    </a:lnTo>
                    <a:cubicBezTo>
                      <a:pt x="1923" y="5139"/>
                      <a:pt x="1775" y="5028"/>
                      <a:pt x="1591" y="4917"/>
                    </a:cubicBezTo>
                    <a:cubicBezTo>
                      <a:pt x="1295" y="4658"/>
                      <a:pt x="1036" y="4400"/>
                      <a:pt x="851" y="4104"/>
                    </a:cubicBezTo>
                    <a:cubicBezTo>
                      <a:pt x="445" y="3512"/>
                      <a:pt x="260" y="2847"/>
                      <a:pt x="297" y="2255"/>
                    </a:cubicBezTo>
                    <a:cubicBezTo>
                      <a:pt x="334" y="1664"/>
                      <a:pt x="592" y="1183"/>
                      <a:pt x="814" y="813"/>
                    </a:cubicBezTo>
                    <a:cubicBezTo>
                      <a:pt x="1073" y="481"/>
                      <a:pt x="1369" y="259"/>
                      <a:pt x="1554" y="14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16"/>
              <p:cNvSpPr/>
              <p:nvPr/>
            </p:nvSpPr>
            <p:spPr>
              <a:xfrm>
                <a:off x="4723000" y="2938025"/>
                <a:ext cx="116475" cy="116475"/>
              </a:xfrm>
              <a:custGeom>
                <a:avLst/>
                <a:gdLst/>
                <a:ahLst/>
                <a:cxnLst/>
                <a:rect l="l" t="t" r="r" b="b"/>
                <a:pathLst>
                  <a:path w="4659" h="4659" extrusionOk="0">
                    <a:moveTo>
                      <a:pt x="2329" y="0"/>
                    </a:moveTo>
                    <a:cubicBezTo>
                      <a:pt x="1035" y="0"/>
                      <a:pt x="0" y="1036"/>
                      <a:pt x="0" y="2330"/>
                    </a:cubicBezTo>
                    <a:cubicBezTo>
                      <a:pt x="0" y="3623"/>
                      <a:pt x="1035" y="4659"/>
                      <a:pt x="2329" y="4659"/>
                    </a:cubicBezTo>
                    <a:cubicBezTo>
                      <a:pt x="3623" y="4659"/>
                      <a:pt x="4658" y="3623"/>
                      <a:pt x="4658" y="2330"/>
                    </a:cubicBezTo>
                    <a:cubicBezTo>
                      <a:pt x="4658" y="1036"/>
                      <a:pt x="3623" y="0"/>
                      <a:pt x="23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8" name="Google Shape;508;p16"/>
            <p:cNvGrpSpPr/>
            <p:nvPr/>
          </p:nvGrpSpPr>
          <p:grpSpPr>
            <a:xfrm rot="10800000" flipH="1">
              <a:off x="7829050" y="3906100"/>
              <a:ext cx="857750" cy="859600"/>
              <a:chOff x="4085250" y="2839125"/>
              <a:chExt cx="857750" cy="859600"/>
            </a:xfrm>
          </p:grpSpPr>
          <p:sp>
            <p:nvSpPr>
              <p:cNvPr id="509" name="Google Shape;509;p16"/>
              <p:cNvSpPr/>
              <p:nvPr/>
            </p:nvSpPr>
            <p:spPr>
              <a:xfrm>
                <a:off x="4636100" y="2995375"/>
                <a:ext cx="148850" cy="445050"/>
              </a:xfrm>
              <a:custGeom>
                <a:avLst/>
                <a:gdLst/>
                <a:ahLst/>
                <a:cxnLst/>
                <a:rect l="l" t="t" r="r" b="b"/>
                <a:pathLst>
                  <a:path w="5954" h="17802" extrusionOk="0">
                    <a:moveTo>
                      <a:pt x="4719" y="1"/>
                    </a:moveTo>
                    <a:cubicBezTo>
                      <a:pt x="4626" y="1"/>
                      <a:pt x="4532" y="12"/>
                      <a:pt x="4437" y="36"/>
                    </a:cubicBezTo>
                    <a:cubicBezTo>
                      <a:pt x="4437" y="36"/>
                      <a:pt x="4363" y="72"/>
                      <a:pt x="4179" y="109"/>
                    </a:cubicBezTo>
                    <a:cubicBezTo>
                      <a:pt x="4105" y="146"/>
                      <a:pt x="3920" y="220"/>
                      <a:pt x="3735" y="257"/>
                    </a:cubicBezTo>
                    <a:cubicBezTo>
                      <a:pt x="3587" y="368"/>
                      <a:pt x="3402" y="442"/>
                      <a:pt x="3217" y="553"/>
                    </a:cubicBezTo>
                    <a:cubicBezTo>
                      <a:pt x="2515" y="997"/>
                      <a:pt x="1702" y="1921"/>
                      <a:pt x="1369" y="3178"/>
                    </a:cubicBezTo>
                    <a:cubicBezTo>
                      <a:pt x="1258" y="3511"/>
                      <a:pt x="1221" y="3844"/>
                      <a:pt x="1184" y="4176"/>
                    </a:cubicBezTo>
                    <a:lnTo>
                      <a:pt x="1184" y="4324"/>
                    </a:lnTo>
                    <a:lnTo>
                      <a:pt x="1184" y="4398"/>
                    </a:lnTo>
                    <a:lnTo>
                      <a:pt x="1184" y="4435"/>
                    </a:lnTo>
                    <a:lnTo>
                      <a:pt x="1184" y="4472"/>
                    </a:lnTo>
                    <a:lnTo>
                      <a:pt x="1184" y="4694"/>
                    </a:lnTo>
                    <a:cubicBezTo>
                      <a:pt x="1184" y="4842"/>
                      <a:pt x="1184" y="4990"/>
                      <a:pt x="1221" y="5174"/>
                    </a:cubicBezTo>
                    <a:cubicBezTo>
                      <a:pt x="1258" y="5359"/>
                      <a:pt x="1258" y="5581"/>
                      <a:pt x="1295" y="5766"/>
                    </a:cubicBezTo>
                    <a:cubicBezTo>
                      <a:pt x="1332" y="5914"/>
                      <a:pt x="1406" y="6099"/>
                      <a:pt x="1443" y="6284"/>
                    </a:cubicBezTo>
                    <a:cubicBezTo>
                      <a:pt x="1517" y="6616"/>
                      <a:pt x="1628" y="6949"/>
                      <a:pt x="1775" y="7282"/>
                    </a:cubicBezTo>
                    <a:cubicBezTo>
                      <a:pt x="2071" y="7947"/>
                      <a:pt x="2404" y="8576"/>
                      <a:pt x="2737" y="9204"/>
                    </a:cubicBezTo>
                    <a:cubicBezTo>
                      <a:pt x="2922" y="9500"/>
                      <a:pt x="3106" y="9796"/>
                      <a:pt x="3254" y="10092"/>
                    </a:cubicBezTo>
                    <a:cubicBezTo>
                      <a:pt x="3439" y="10424"/>
                      <a:pt x="3624" y="10720"/>
                      <a:pt x="3772" y="11016"/>
                    </a:cubicBezTo>
                    <a:cubicBezTo>
                      <a:pt x="3920" y="11312"/>
                      <a:pt x="4068" y="11644"/>
                      <a:pt x="4216" y="11940"/>
                    </a:cubicBezTo>
                    <a:cubicBezTo>
                      <a:pt x="4326" y="12236"/>
                      <a:pt x="4437" y="12569"/>
                      <a:pt x="4548" y="12864"/>
                    </a:cubicBezTo>
                    <a:cubicBezTo>
                      <a:pt x="4548" y="12938"/>
                      <a:pt x="4585" y="13049"/>
                      <a:pt x="4585" y="13086"/>
                    </a:cubicBezTo>
                    <a:lnTo>
                      <a:pt x="4659" y="13345"/>
                    </a:lnTo>
                    <a:lnTo>
                      <a:pt x="4696" y="13604"/>
                    </a:lnTo>
                    <a:lnTo>
                      <a:pt x="4696" y="13826"/>
                    </a:lnTo>
                    <a:cubicBezTo>
                      <a:pt x="4733" y="14121"/>
                      <a:pt x="4733" y="14454"/>
                      <a:pt x="4696" y="14750"/>
                    </a:cubicBezTo>
                    <a:cubicBezTo>
                      <a:pt x="4659" y="15378"/>
                      <a:pt x="4437" y="15933"/>
                      <a:pt x="4142" y="16414"/>
                    </a:cubicBezTo>
                    <a:cubicBezTo>
                      <a:pt x="4105" y="16451"/>
                      <a:pt x="4068" y="16524"/>
                      <a:pt x="4031" y="16598"/>
                    </a:cubicBezTo>
                    <a:lnTo>
                      <a:pt x="3883" y="16746"/>
                    </a:lnTo>
                    <a:lnTo>
                      <a:pt x="3735" y="16894"/>
                    </a:lnTo>
                    <a:cubicBezTo>
                      <a:pt x="3698" y="16894"/>
                      <a:pt x="3661" y="16931"/>
                      <a:pt x="3661" y="16931"/>
                    </a:cubicBezTo>
                    <a:lnTo>
                      <a:pt x="3587" y="17005"/>
                    </a:lnTo>
                    <a:cubicBezTo>
                      <a:pt x="3476" y="17116"/>
                      <a:pt x="3365" y="17153"/>
                      <a:pt x="3254" y="17227"/>
                    </a:cubicBezTo>
                    <a:cubicBezTo>
                      <a:pt x="3143" y="17301"/>
                      <a:pt x="3032" y="17338"/>
                      <a:pt x="2922" y="17375"/>
                    </a:cubicBezTo>
                    <a:cubicBezTo>
                      <a:pt x="2627" y="17488"/>
                      <a:pt x="2333" y="17532"/>
                      <a:pt x="2055" y="17532"/>
                    </a:cubicBezTo>
                    <a:cubicBezTo>
                      <a:pt x="1880" y="17532"/>
                      <a:pt x="1711" y="17514"/>
                      <a:pt x="1554" y="17486"/>
                    </a:cubicBezTo>
                    <a:cubicBezTo>
                      <a:pt x="1147" y="17412"/>
                      <a:pt x="814" y="17264"/>
                      <a:pt x="555" y="17079"/>
                    </a:cubicBezTo>
                    <a:cubicBezTo>
                      <a:pt x="334" y="16894"/>
                      <a:pt x="186" y="16672"/>
                      <a:pt x="112" y="16524"/>
                    </a:cubicBezTo>
                    <a:cubicBezTo>
                      <a:pt x="38" y="16377"/>
                      <a:pt x="1" y="16303"/>
                      <a:pt x="1" y="16303"/>
                    </a:cubicBezTo>
                    <a:lnTo>
                      <a:pt x="1" y="16303"/>
                    </a:lnTo>
                    <a:cubicBezTo>
                      <a:pt x="1" y="16303"/>
                      <a:pt x="1" y="16377"/>
                      <a:pt x="75" y="16561"/>
                    </a:cubicBezTo>
                    <a:cubicBezTo>
                      <a:pt x="149" y="16709"/>
                      <a:pt x="260" y="16931"/>
                      <a:pt x="518" y="17153"/>
                    </a:cubicBezTo>
                    <a:cubicBezTo>
                      <a:pt x="740" y="17338"/>
                      <a:pt x="1073" y="17560"/>
                      <a:pt x="1517" y="17671"/>
                    </a:cubicBezTo>
                    <a:cubicBezTo>
                      <a:pt x="1745" y="17754"/>
                      <a:pt x="2020" y="17802"/>
                      <a:pt x="2309" y="17802"/>
                    </a:cubicBezTo>
                    <a:cubicBezTo>
                      <a:pt x="2535" y="17802"/>
                      <a:pt x="2769" y="17772"/>
                      <a:pt x="2996" y="17708"/>
                    </a:cubicBezTo>
                    <a:cubicBezTo>
                      <a:pt x="3143" y="17671"/>
                      <a:pt x="3291" y="17634"/>
                      <a:pt x="3439" y="17560"/>
                    </a:cubicBezTo>
                    <a:cubicBezTo>
                      <a:pt x="3587" y="17523"/>
                      <a:pt x="3698" y="17449"/>
                      <a:pt x="3846" y="17375"/>
                    </a:cubicBezTo>
                    <a:lnTo>
                      <a:pt x="3920" y="17301"/>
                    </a:lnTo>
                    <a:lnTo>
                      <a:pt x="4031" y="17227"/>
                    </a:lnTo>
                    <a:lnTo>
                      <a:pt x="4216" y="17079"/>
                    </a:lnTo>
                    <a:lnTo>
                      <a:pt x="4363" y="16894"/>
                    </a:lnTo>
                    <a:cubicBezTo>
                      <a:pt x="4437" y="16857"/>
                      <a:pt x="4474" y="16783"/>
                      <a:pt x="4548" y="16709"/>
                    </a:cubicBezTo>
                    <a:cubicBezTo>
                      <a:pt x="4955" y="16229"/>
                      <a:pt x="5251" y="15563"/>
                      <a:pt x="5399" y="14861"/>
                    </a:cubicBezTo>
                    <a:cubicBezTo>
                      <a:pt x="5473" y="14528"/>
                      <a:pt x="5510" y="14158"/>
                      <a:pt x="5510" y="13789"/>
                    </a:cubicBezTo>
                    <a:lnTo>
                      <a:pt x="5510" y="13493"/>
                    </a:lnTo>
                    <a:lnTo>
                      <a:pt x="5473" y="13234"/>
                    </a:lnTo>
                    <a:lnTo>
                      <a:pt x="5473" y="12975"/>
                    </a:lnTo>
                    <a:cubicBezTo>
                      <a:pt x="5473" y="12827"/>
                      <a:pt x="5436" y="12790"/>
                      <a:pt x="5399" y="12680"/>
                    </a:cubicBezTo>
                    <a:cubicBezTo>
                      <a:pt x="5325" y="12310"/>
                      <a:pt x="5251" y="11940"/>
                      <a:pt x="5140" y="11607"/>
                    </a:cubicBezTo>
                    <a:cubicBezTo>
                      <a:pt x="5029" y="11238"/>
                      <a:pt x="4918" y="10905"/>
                      <a:pt x="4770" y="10572"/>
                    </a:cubicBezTo>
                    <a:cubicBezTo>
                      <a:pt x="4622" y="10239"/>
                      <a:pt x="4474" y="9907"/>
                      <a:pt x="4326" y="9574"/>
                    </a:cubicBezTo>
                    <a:cubicBezTo>
                      <a:pt x="4216" y="9241"/>
                      <a:pt x="4068" y="8908"/>
                      <a:pt x="3920" y="8613"/>
                    </a:cubicBezTo>
                    <a:cubicBezTo>
                      <a:pt x="3624" y="7984"/>
                      <a:pt x="3365" y="7356"/>
                      <a:pt x="3217" y="6764"/>
                    </a:cubicBezTo>
                    <a:cubicBezTo>
                      <a:pt x="3106" y="6468"/>
                      <a:pt x="3032" y="6173"/>
                      <a:pt x="2996" y="5914"/>
                    </a:cubicBezTo>
                    <a:cubicBezTo>
                      <a:pt x="2959" y="5766"/>
                      <a:pt x="2959" y="5618"/>
                      <a:pt x="2922" y="5507"/>
                    </a:cubicBezTo>
                    <a:cubicBezTo>
                      <a:pt x="2922" y="5359"/>
                      <a:pt x="2922" y="5248"/>
                      <a:pt x="2922" y="5137"/>
                    </a:cubicBezTo>
                    <a:cubicBezTo>
                      <a:pt x="2922" y="5027"/>
                      <a:pt x="2922" y="4879"/>
                      <a:pt x="2922" y="4731"/>
                    </a:cubicBezTo>
                    <a:lnTo>
                      <a:pt x="2922" y="4509"/>
                    </a:lnTo>
                    <a:lnTo>
                      <a:pt x="2942" y="4488"/>
                    </a:lnTo>
                    <a:lnTo>
                      <a:pt x="2942" y="4488"/>
                    </a:lnTo>
                    <a:cubicBezTo>
                      <a:pt x="2944" y="4500"/>
                      <a:pt x="2948" y="4509"/>
                      <a:pt x="2959" y="4509"/>
                    </a:cubicBezTo>
                    <a:lnTo>
                      <a:pt x="2959" y="4435"/>
                    </a:lnTo>
                    <a:lnTo>
                      <a:pt x="2959" y="4361"/>
                    </a:lnTo>
                    <a:cubicBezTo>
                      <a:pt x="2996" y="4139"/>
                      <a:pt x="3069" y="3954"/>
                      <a:pt x="3143" y="3733"/>
                    </a:cubicBezTo>
                    <a:cubicBezTo>
                      <a:pt x="3291" y="3363"/>
                      <a:pt x="3513" y="3067"/>
                      <a:pt x="3698" y="2808"/>
                    </a:cubicBezTo>
                    <a:cubicBezTo>
                      <a:pt x="3920" y="2587"/>
                      <a:pt x="4142" y="2439"/>
                      <a:pt x="4289" y="2365"/>
                    </a:cubicBezTo>
                    <a:cubicBezTo>
                      <a:pt x="4400" y="2328"/>
                      <a:pt x="4474" y="2291"/>
                      <a:pt x="4548" y="2254"/>
                    </a:cubicBezTo>
                    <a:lnTo>
                      <a:pt x="4659" y="2254"/>
                    </a:lnTo>
                    <a:cubicBezTo>
                      <a:pt x="4807" y="2217"/>
                      <a:pt x="4918" y="2217"/>
                      <a:pt x="4918" y="2217"/>
                    </a:cubicBezTo>
                    <a:cubicBezTo>
                      <a:pt x="4955" y="2180"/>
                      <a:pt x="4992" y="2180"/>
                      <a:pt x="5029" y="2180"/>
                    </a:cubicBezTo>
                    <a:cubicBezTo>
                      <a:pt x="5620" y="2032"/>
                      <a:pt x="5953" y="1403"/>
                      <a:pt x="5805" y="812"/>
                    </a:cubicBezTo>
                    <a:cubicBezTo>
                      <a:pt x="5650" y="315"/>
                      <a:pt x="5207" y="1"/>
                      <a:pt x="47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16"/>
              <p:cNvSpPr/>
              <p:nvPr/>
            </p:nvSpPr>
            <p:spPr>
              <a:xfrm>
                <a:off x="4794150" y="3380850"/>
                <a:ext cx="131275" cy="3178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12715" extrusionOk="0">
                    <a:moveTo>
                      <a:pt x="2476" y="0"/>
                    </a:moveTo>
                    <a:cubicBezTo>
                      <a:pt x="1914" y="0"/>
                      <a:pt x="1400" y="183"/>
                      <a:pt x="1036" y="440"/>
                    </a:cubicBezTo>
                    <a:cubicBezTo>
                      <a:pt x="703" y="625"/>
                      <a:pt x="518" y="884"/>
                      <a:pt x="408" y="1068"/>
                    </a:cubicBezTo>
                    <a:cubicBezTo>
                      <a:pt x="297" y="1253"/>
                      <a:pt x="223" y="1327"/>
                      <a:pt x="223" y="1327"/>
                    </a:cubicBezTo>
                    <a:cubicBezTo>
                      <a:pt x="1" y="1771"/>
                      <a:pt x="112" y="2325"/>
                      <a:pt x="481" y="2658"/>
                    </a:cubicBezTo>
                    <a:cubicBezTo>
                      <a:pt x="683" y="2826"/>
                      <a:pt x="931" y="2910"/>
                      <a:pt x="1179" y="2910"/>
                    </a:cubicBezTo>
                    <a:cubicBezTo>
                      <a:pt x="1477" y="2910"/>
                      <a:pt x="1775" y="2789"/>
                      <a:pt x="1997" y="2547"/>
                    </a:cubicBezTo>
                    <a:lnTo>
                      <a:pt x="2256" y="2252"/>
                    </a:lnTo>
                    <a:cubicBezTo>
                      <a:pt x="2256" y="2252"/>
                      <a:pt x="2256" y="2252"/>
                      <a:pt x="2256" y="2215"/>
                    </a:cubicBezTo>
                    <a:cubicBezTo>
                      <a:pt x="2256" y="2178"/>
                      <a:pt x="2256" y="2178"/>
                      <a:pt x="2293" y="2141"/>
                    </a:cubicBezTo>
                    <a:cubicBezTo>
                      <a:pt x="2293" y="2104"/>
                      <a:pt x="2367" y="2030"/>
                      <a:pt x="2478" y="1993"/>
                    </a:cubicBezTo>
                    <a:cubicBezTo>
                      <a:pt x="2552" y="1974"/>
                      <a:pt x="2626" y="1965"/>
                      <a:pt x="2704" y="1965"/>
                    </a:cubicBezTo>
                    <a:cubicBezTo>
                      <a:pt x="2783" y="1965"/>
                      <a:pt x="2866" y="1974"/>
                      <a:pt x="2959" y="1993"/>
                    </a:cubicBezTo>
                    <a:cubicBezTo>
                      <a:pt x="2995" y="1993"/>
                      <a:pt x="3032" y="2030"/>
                      <a:pt x="3032" y="2030"/>
                    </a:cubicBezTo>
                    <a:cubicBezTo>
                      <a:pt x="3032" y="2030"/>
                      <a:pt x="3032" y="2020"/>
                      <a:pt x="3042" y="2020"/>
                    </a:cubicBezTo>
                    <a:cubicBezTo>
                      <a:pt x="3051" y="2020"/>
                      <a:pt x="3069" y="2030"/>
                      <a:pt x="3106" y="2067"/>
                    </a:cubicBezTo>
                    <a:lnTo>
                      <a:pt x="3143" y="2104"/>
                    </a:lnTo>
                    <a:lnTo>
                      <a:pt x="3180" y="2104"/>
                    </a:lnTo>
                    <a:lnTo>
                      <a:pt x="3180" y="2141"/>
                    </a:lnTo>
                    <a:lnTo>
                      <a:pt x="3217" y="2141"/>
                    </a:lnTo>
                    <a:cubicBezTo>
                      <a:pt x="3279" y="2203"/>
                      <a:pt x="3341" y="2270"/>
                      <a:pt x="3402" y="2362"/>
                    </a:cubicBezTo>
                    <a:cubicBezTo>
                      <a:pt x="3550" y="2584"/>
                      <a:pt x="3661" y="2917"/>
                      <a:pt x="3735" y="3287"/>
                    </a:cubicBezTo>
                    <a:cubicBezTo>
                      <a:pt x="3735" y="3472"/>
                      <a:pt x="3735" y="3656"/>
                      <a:pt x="3735" y="3841"/>
                    </a:cubicBezTo>
                    <a:cubicBezTo>
                      <a:pt x="3735" y="3915"/>
                      <a:pt x="3698" y="4026"/>
                      <a:pt x="3698" y="4137"/>
                    </a:cubicBezTo>
                    <a:lnTo>
                      <a:pt x="3661" y="4248"/>
                    </a:lnTo>
                    <a:lnTo>
                      <a:pt x="3661" y="4285"/>
                    </a:lnTo>
                    <a:lnTo>
                      <a:pt x="3624" y="4433"/>
                    </a:lnTo>
                    <a:cubicBezTo>
                      <a:pt x="3550" y="4655"/>
                      <a:pt x="3513" y="4876"/>
                      <a:pt x="3439" y="5061"/>
                    </a:cubicBezTo>
                    <a:cubicBezTo>
                      <a:pt x="3328" y="5283"/>
                      <a:pt x="3254" y="5505"/>
                      <a:pt x="3180" y="5690"/>
                    </a:cubicBezTo>
                    <a:cubicBezTo>
                      <a:pt x="2959" y="6133"/>
                      <a:pt x="2737" y="6540"/>
                      <a:pt x="2515" y="6984"/>
                    </a:cubicBezTo>
                    <a:cubicBezTo>
                      <a:pt x="2293" y="7427"/>
                      <a:pt x="2071" y="7871"/>
                      <a:pt x="1886" y="8315"/>
                    </a:cubicBezTo>
                    <a:cubicBezTo>
                      <a:pt x="1738" y="8758"/>
                      <a:pt x="1591" y="9202"/>
                      <a:pt x="1554" y="9683"/>
                    </a:cubicBezTo>
                    <a:cubicBezTo>
                      <a:pt x="1517" y="10089"/>
                      <a:pt x="1517" y="10570"/>
                      <a:pt x="1628" y="10940"/>
                    </a:cubicBezTo>
                    <a:cubicBezTo>
                      <a:pt x="1665" y="11125"/>
                      <a:pt x="1738" y="11272"/>
                      <a:pt x="1812" y="11457"/>
                    </a:cubicBezTo>
                    <a:cubicBezTo>
                      <a:pt x="1886" y="11605"/>
                      <a:pt x="1960" y="11753"/>
                      <a:pt x="2034" y="11864"/>
                    </a:cubicBezTo>
                    <a:cubicBezTo>
                      <a:pt x="2219" y="12123"/>
                      <a:pt x="2404" y="12308"/>
                      <a:pt x="2589" y="12455"/>
                    </a:cubicBezTo>
                    <a:cubicBezTo>
                      <a:pt x="2700" y="12492"/>
                      <a:pt x="2774" y="12566"/>
                      <a:pt x="2848" y="12603"/>
                    </a:cubicBezTo>
                    <a:cubicBezTo>
                      <a:pt x="2922" y="12640"/>
                      <a:pt x="2995" y="12640"/>
                      <a:pt x="3069" y="12677"/>
                    </a:cubicBezTo>
                    <a:cubicBezTo>
                      <a:pt x="3180" y="12714"/>
                      <a:pt x="3217" y="12714"/>
                      <a:pt x="3217" y="12714"/>
                    </a:cubicBezTo>
                    <a:cubicBezTo>
                      <a:pt x="3217" y="12714"/>
                      <a:pt x="3180" y="12714"/>
                      <a:pt x="3069" y="12640"/>
                    </a:cubicBezTo>
                    <a:cubicBezTo>
                      <a:pt x="2995" y="12640"/>
                      <a:pt x="2959" y="12603"/>
                      <a:pt x="2885" y="12566"/>
                    </a:cubicBezTo>
                    <a:cubicBezTo>
                      <a:pt x="2811" y="12492"/>
                      <a:pt x="2737" y="12455"/>
                      <a:pt x="2663" y="12382"/>
                    </a:cubicBezTo>
                    <a:cubicBezTo>
                      <a:pt x="2515" y="12234"/>
                      <a:pt x="2367" y="12049"/>
                      <a:pt x="2219" y="11790"/>
                    </a:cubicBezTo>
                    <a:cubicBezTo>
                      <a:pt x="2145" y="11642"/>
                      <a:pt x="2108" y="11494"/>
                      <a:pt x="2071" y="11346"/>
                    </a:cubicBezTo>
                    <a:cubicBezTo>
                      <a:pt x="2034" y="11198"/>
                      <a:pt x="1960" y="11051"/>
                      <a:pt x="1960" y="10866"/>
                    </a:cubicBezTo>
                    <a:cubicBezTo>
                      <a:pt x="1923" y="10496"/>
                      <a:pt x="1960" y="10163"/>
                      <a:pt x="2071" y="9757"/>
                    </a:cubicBezTo>
                    <a:cubicBezTo>
                      <a:pt x="2145" y="9387"/>
                      <a:pt x="2330" y="8980"/>
                      <a:pt x="2515" y="8611"/>
                    </a:cubicBezTo>
                    <a:cubicBezTo>
                      <a:pt x="2737" y="8204"/>
                      <a:pt x="2995" y="7834"/>
                      <a:pt x="3254" y="7464"/>
                    </a:cubicBezTo>
                    <a:cubicBezTo>
                      <a:pt x="3550" y="7058"/>
                      <a:pt x="3846" y="6651"/>
                      <a:pt x="4142" y="6244"/>
                    </a:cubicBezTo>
                    <a:cubicBezTo>
                      <a:pt x="4253" y="6023"/>
                      <a:pt x="4400" y="5801"/>
                      <a:pt x="4511" y="5579"/>
                    </a:cubicBezTo>
                    <a:cubicBezTo>
                      <a:pt x="4659" y="5357"/>
                      <a:pt x="4770" y="5098"/>
                      <a:pt x="4881" y="4840"/>
                    </a:cubicBezTo>
                    <a:lnTo>
                      <a:pt x="4955" y="4655"/>
                    </a:lnTo>
                    <a:lnTo>
                      <a:pt x="5029" y="4470"/>
                    </a:lnTo>
                    <a:cubicBezTo>
                      <a:pt x="5029" y="4359"/>
                      <a:pt x="5103" y="4248"/>
                      <a:pt x="5103" y="4100"/>
                    </a:cubicBezTo>
                    <a:cubicBezTo>
                      <a:pt x="5177" y="3804"/>
                      <a:pt x="5214" y="3509"/>
                      <a:pt x="5214" y="3250"/>
                    </a:cubicBezTo>
                    <a:cubicBezTo>
                      <a:pt x="5251" y="2695"/>
                      <a:pt x="5140" y="2104"/>
                      <a:pt x="4918" y="1586"/>
                    </a:cubicBezTo>
                    <a:cubicBezTo>
                      <a:pt x="4807" y="1327"/>
                      <a:pt x="4622" y="1105"/>
                      <a:pt x="4437" y="884"/>
                    </a:cubicBezTo>
                    <a:lnTo>
                      <a:pt x="4289" y="736"/>
                    </a:lnTo>
                    <a:cubicBezTo>
                      <a:pt x="4289" y="699"/>
                      <a:pt x="4216" y="625"/>
                      <a:pt x="4142" y="588"/>
                    </a:cubicBezTo>
                    <a:cubicBezTo>
                      <a:pt x="3994" y="440"/>
                      <a:pt x="3883" y="403"/>
                      <a:pt x="3735" y="329"/>
                    </a:cubicBezTo>
                    <a:cubicBezTo>
                      <a:pt x="3315" y="96"/>
                      <a:pt x="2883" y="0"/>
                      <a:pt x="24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16"/>
              <p:cNvSpPr/>
              <p:nvPr/>
            </p:nvSpPr>
            <p:spPr>
              <a:xfrm>
                <a:off x="4085250" y="2839125"/>
                <a:ext cx="323525" cy="128125"/>
              </a:xfrm>
              <a:custGeom>
                <a:avLst/>
                <a:gdLst/>
                <a:ahLst/>
                <a:cxnLst/>
                <a:rect l="l" t="t" r="r" b="b"/>
                <a:pathLst>
                  <a:path w="12941" h="5125" extrusionOk="0">
                    <a:moveTo>
                      <a:pt x="10574" y="2034"/>
                    </a:moveTo>
                    <a:cubicBezTo>
                      <a:pt x="10581" y="2041"/>
                      <a:pt x="10592" y="2052"/>
                      <a:pt x="10611" y="2071"/>
                    </a:cubicBezTo>
                    <a:cubicBezTo>
                      <a:pt x="10599" y="2059"/>
                      <a:pt x="10588" y="2047"/>
                      <a:pt x="10576" y="2034"/>
                    </a:cubicBezTo>
                    <a:close/>
                    <a:moveTo>
                      <a:pt x="9465" y="1"/>
                    </a:moveTo>
                    <a:cubicBezTo>
                      <a:pt x="9206" y="37"/>
                      <a:pt x="8910" y="37"/>
                      <a:pt x="8615" y="111"/>
                    </a:cubicBezTo>
                    <a:cubicBezTo>
                      <a:pt x="8467" y="148"/>
                      <a:pt x="8356" y="185"/>
                      <a:pt x="8245" y="222"/>
                    </a:cubicBezTo>
                    <a:lnTo>
                      <a:pt x="8060" y="296"/>
                    </a:lnTo>
                    <a:lnTo>
                      <a:pt x="7875" y="370"/>
                    </a:lnTo>
                    <a:cubicBezTo>
                      <a:pt x="7616" y="481"/>
                      <a:pt x="7358" y="555"/>
                      <a:pt x="7136" y="703"/>
                    </a:cubicBezTo>
                    <a:cubicBezTo>
                      <a:pt x="6914" y="851"/>
                      <a:pt x="6692" y="962"/>
                      <a:pt x="6470" y="1110"/>
                    </a:cubicBezTo>
                    <a:cubicBezTo>
                      <a:pt x="6064" y="1405"/>
                      <a:pt x="5657" y="1664"/>
                      <a:pt x="5250" y="1960"/>
                    </a:cubicBezTo>
                    <a:cubicBezTo>
                      <a:pt x="4880" y="2256"/>
                      <a:pt x="4474" y="2478"/>
                      <a:pt x="4104" y="2699"/>
                    </a:cubicBezTo>
                    <a:cubicBezTo>
                      <a:pt x="3734" y="2921"/>
                      <a:pt x="3328" y="3069"/>
                      <a:pt x="2958" y="3180"/>
                    </a:cubicBezTo>
                    <a:cubicBezTo>
                      <a:pt x="2670" y="3232"/>
                      <a:pt x="2401" y="3285"/>
                      <a:pt x="2151" y="3285"/>
                    </a:cubicBezTo>
                    <a:cubicBezTo>
                      <a:pt x="2047" y="3285"/>
                      <a:pt x="1946" y="3276"/>
                      <a:pt x="1849" y="3254"/>
                    </a:cubicBezTo>
                    <a:cubicBezTo>
                      <a:pt x="1664" y="3254"/>
                      <a:pt x="1516" y="3217"/>
                      <a:pt x="1368" y="3180"/>
                    </a:cubicBezTo>
                    <a:cubicBezTo>
                      <a:pt x="1220" y="3106"/>
                      <a:pt x="1072" y="3069"/>
                      <a:pt x="925" y="2995"/>
                    </a:cubicBezTo>
                    <a:cubicBezTo>
                      <a:pt x="666" y="2884"/>
                      <a:pt x="481" y="2736"/>
                      <a:pt x="333" y="2588"/>
                    </a:cubicBezTo>
                    <a:cubicBezTo>
                      <a:pt x="259" y="2478"/>
                      <a:pt x="222" y="2404"/>
                      <a:pt x="148" y="2367"/>
                    </a:cubicBezTo>
                    <a:cubicBezTo>
                      <a:pt x="111" y="2293"/>
                      <a:pt x="74" y="2219"/>
                      <a:pt x="74" y="2182"/>
                    </a:cubicBezTo>
                    <a:cubicBezTo>
                      <a:pt x="1" y="2072"/>
                      <a:pt x="0" y="1998"/>
                      <a:pt x="0" y="1997"/>
                    </a:cubicBezTo>
                    <a:lnTo>
                      <a:pt x="0" y="1997"/>
                    </a:lnTo>
                    <a:cubicBezTo>
                      <a:pt x="0" y="1998"/>
                      <a:pt x="1" y="2072"/>
                      <a:pt x="37" y="2182"/>
                    </a:cubicBezTo>
                    <a:cubicBezTo>
                      <a:pt x="74" y="2219"/>
                      <a:pt x="74" y="2293"/>
                      <a:pt x="111" y="2367"/>
                    </a:cubicBezTo>
                    <a:cubicBezTo>
                      <a:pt x="148" y="2441"/>
                      <a:pt x="222" y="2551"/>
                      <a:pt x="259" y="2625"/>
                    </a:cubicBezTo>
                    <a:cubicBezTo>
                      <a:pt x="407" y="2810"/>
                      <a:pt x="592" y="2995"/>
                      <a:pt x="851" y="3180"/>
                    </a:cubicBezTo>
                    <a:cubicBezTo>
                      <a:pt x="962" y="3291"/>
                      <a:pt x="1109" y="3365"/>
                      <a:pt x="1257" y="3439"/>
                    </a:cubicBezTo>
                    <a:cubicBezTo>
                      <a:pt x="1442" y="3476"/>
                      <a:pt x="1590" y="3587"/>
                      <a:pt x="1775" y="3624"/>
                    </a:cubicBezTo>
                    <a:cubicBezTo>
                      <a:pt x="2009" y="3694"/>
                      <a:pt x="2288" y="3720"/>
                      <a:pt x="2565" y="3720"/>
                    </a:cubicBezTo>
                    <a:cubicBezTo>
                      <a:pt x="2724" y="3720"/>
                      <a:pt x="2883" y="3711"/>
                      <a:pt x="3032" y="3698"/>
                    </a:cubicBezTo>
                    <a:cubicBezTo>
                      <a:pt x="3513" y="3624"/>
                      <a:pt x="3956" y="3513"/>
                      <a:pt x="4400" y="3328"/>
                    </a:cubicBezTo>
                    <a:cubicBezTo>
                      <a:pt x="4843" y="3180"/>
                      <a:pt x="5287" y="2958"/>
                      <a:pt x="5731" y="2736"/>
                    </a:cubicBezTo>
                    <a:cubicBezTo>
                      <a:pt x="6174" y="2515"/>
                      <a:pt x="6581" y="2293"/>
                      <a:pt x="7025" y="2071"/>
                    </a:cubicBezTo>
                    <a:cubicBezTo>
                      <a:pt x="7210" y="1960"/>
                      <a:pt x="7431" y="1886"/>
                      <a:pt x="7653" y="1812"/>
                    </a:cubicBezTo>
                    <a:cubicBezTo>
                      <a:pt x="7838" y="1701"/>
                      <a:pt x="8060" y="1664"/>
                      <a:pt x="8282" y="1627"/>
                    </a:cubicBezTo>
                    <a:lnTo>
                      <a:pt x="8428" y="1554"/>
                    </a:lnTo>
                    <a:lnTo>
                      <a:pt x="8428" y="1554"/>
                    </a:lnTo>
                    <a:cubicBezTo>
                      <a:pt x="8405" y="1566"/>
                      <a:pt x="8397" y="1570"/>
                      <a:pt x="8395" y="1570"/>
                    </a:cubicBezTo>
                    <a:cubicBezTo>
                      <a:pt x="8393" y="1570"/>
                      <a:pt x="8417" y="1553"/>
                      <a:pt x="8393" y="1553"/>
                    </a:cubicBezTo>
                    <a:lnTo>
                      <a:pt x="8578" y="1553"/>
                    </a:lnTo>
                    <a:cubicBezTo>
                      <a:pt x="8688" y="1516"/>
                      <a:pt x="8799" y="1516"/>
                      <a:pt x="8873" y="1516"/>
                    </a:cubicBezTo>
                    <a:cubicBezTo>
                      <a:pt x="8935" y="1504"/>
                      <a:pt x="8997" y="1500"/>
                      <a:pt x="9058" y="1500"/>
                    </a:cubicBezTo>
                    <a:cubicBezTo>
                      <a:pt x="9181" y="1500"/>
                      <a:pt x="9305" y="1516"/>
                      <a:pt x="9428" y="1516"/>
                    </a:cubicBezTo>
                    <a:cubicBezTo>
                      <a:pt x="9798" y="1553"/>
                      <a:pt x="10093" y="1664"/>
                      <a:pt x="10352" y="1812"/>
                    </a:cubicBezTo>
                    <a:cubicBezTo>
                      <a:pt x="10446" y="1874"/>
                      <a:pt x="10513" y="1963"/>
                      <a:pt x="10576" y="2034"/>
                    </a:cubicBezTo>
                    <a:lnTo>
                      <a:pt x="10611" y="2034"/>
                    </a:lnTo>
                    <a:lnTo>
                      <a:pt x="10611" y="2071"/>
                    </a:lnTo>
                    <a:lnTo>
                      <a:pt x="10648" y="2145"/>
                    </a:lnTo>
                    <a:cubicBezTo>
                      <a:pt x="10722" y="2182"/>
                      <a:pt x="10685" y="2182"/>
                      <a:pt x="10685" y="2182"/>
                    </a:cubicBezTo>
                    <a:cubicBezTo>
                      <a:pt x="10685" y="2182"/>
                      <a:pt x="10685" y="2256"/>
                      <a:pt x="10722" y="2293"/>
                    </a:cubicBezTo>
                    <a:cubicBezTo>
                      <a:pt x="10759" y="2441"/>
                      <a:pt x="10759" y="2625"/>
                      <a:pt x="10722" y="2736"/>
                    </a:cubicBezTo>
                    <a:cubicBezTo>
                      <a:pt x="10685" y="2847"/>
                      <a:pt x="10611" y="2921"/>
                      <a:pt x="10574" y="2958"/>
                    </a:cubicBezTo>
                    <a:cubicBezTo>
                      <a:pt x="10537" y="2995"/>
                      <a:pt x="10537" y="2995"/>
                      <a:pt x="10500" y="2995"/>
                    </a:cubicBezTo>
                    <a:lnTo>
                      <a:pt x="10463" y="2995"/>
                    </a:lnTo>
                    <a:lnTo>
                      <a:pt x="10167" y="3254"/>
                    </a:lnTo>
                    <a:cubicBezTo>
                      <a:pt x="9798" y="3550"/>
                      <a:pt x="9687" y="4104"/>
                      <a:pt x="9945" y="4548"/>
                    </a:cubicBezTo>
                    <a:cubicBezTo>
                      <a:pt x="10125" y="4907"/>
                      <a:pt x="10483" y="5124"/>
                      <a:pt x="10871" y="5124"/>
                    </a:cubicBezTo>
                    <a:cubicBezTo>
                      <a:pt x="11041" y="5124"/>
                      <a:pt x="11218" y="5082"/>
                      <a:pt x="11387" y="4992"/>
                    </a:cubicBezTo>
                    <a:cubicBezTo>
                      <a:pt x="11387" y="4992"/>
                      <a:pt x="11461" y="4955"/>
                      <a:pt x="11646" y="4844"/>
                    </a:cubicBezTo>
                    <a:cubicBezTo>
                      <a:pt x="11831" y="4733"/>
                      <a:pt x="12090" y="4511"/>
                      <a:pt x="12275" y="4215"/>
                    </a:cubicBezTo>
                    <a:cubicBezTo>
                      <a:pt x="12718" y="3550"/>
                      <a:pt x="12940" y="2515"/>
                      <a:pt x="12386" y="1479"/>
                    </a:cubicBezTo>
                    <a:cubicBezTo>
                      <a:pt x="12312" y="1368"/>
                      <a:pt x="12275" y="1258"/>
                      <a:pt x="12127" y="1110"/>
                    </a:cubicBezTo>
                    <a:cubicBezTo>
                      <a:pt x="12090" y="1036"/>
                      <a:pt x="12016" y="962"/>
                      <a:pt x="11979" y="925"/>
                    </a:cubicBezTo>
                    <a:lnTo>
                      <a:pt x="11831" y="777"/>
                    </a:lnTo>
                    <a:cubicBezTo>
                      <a:pt x="11609" y="592"/>
                      <a:pt x="11387" y="444"/>
                      <a:pt x="11129" y="333"/>
                    </a:cubicBezTo>
                    <a:cubicBezTo>
                      <a:pt x="10611" y="74"/>
                      <a:pt x="10019" y="1"/>
                      <a:pt x="94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16"/>
              <p:cNvSpPr/>
              <p:nvPr/>
            </p:nvSpPr>
            <p:spPr>
              <a:xfrm>
                <a:off x="4335725" y="2997650"/>
                <a:ext cx="448300" cy="145575"/>
              </a:xfrm>
              <a:custGeom>
                <a:avLst/>
                <a:gdLst/>
                <a:ahLst/>
                <a:cxnLst/>
                <a:rect l="l" t="t" r="r" b="b"/>
                <a:pathLst>
                  <a:path w="17932" h="5823" extrusionOk="0">
                    <a:moveTo>
                      <a:pt x="16727" y="0"/>
                    </a:moveTo>
                    <a:cubicBezTo>
                      <a:pt x="16187" y="0"/>
                      <a:pt x="15738" y="380"/>
                      <a:pt x="15639" y="906"/>
                    </a:cubicBezTo>
                    <a:cubicBezTo>
                      <a:pt x="15639" y="906"/>
                      <a:pt x="15639" y="980"/>
                      <a:pt x="15602" y="1165"/>
                    </a:cubicBezTo>
                    <a:cubicBezTo>
                      <a:pt x="15602" y="1238"/>
                      <a:pt x="15565" y="1238"/>
                      <a:pt x="15565" y="1275"/>
                    </a:cubicBezTo>
                    <a:cubicBezTo>
                      <a:pt x="15528" y="1349"/>
                      <a:pt x="15528" y="1423"/>
                      <a:pt x="15491" y="1497"/>
                    </a:cubicBezTo>
                    <a:cubicBezTo>
                      <a:pt x="15380" y="1682"/>
                      <a:pt x="15269" y="1904"/>
                      <a:pt x="15011" y="2126"/>
                    </a:cubicBezTo>
                    <a:cubicBezTo>
                      <a:pt x="14789" y="2311"/>
                      <a:pt x="14493" y="2532"/>
                      <a:pt x="14086" y="2680"/>
                    </a:cubicBezTo>
                    <a:cubicBezTo>
                      <a:pt x="13901" y="2754"/>
                      <a:pt x="13680" y="2828"/>
                      <a:pt x="13458" y="2865"/>
                    </a:cubicBezTo>
                    <a:lnTo>
                      <a:pt x="13347" y="2865"/>
                    </a:lnTo>
                    <a:lnTo>
                      <a:pt x="13125" y="2902"/>
                    </a:lnTo>
                    <a:lnTo>
                      <a:pt x="12718" y="2902"/>
                    </a:lnTo>
                    <a:cubicBezTo>
                      <a:pt x="12607" y="2902"/>
                      <a:pt x="12496" y="2902"/>
                      <a:pt x="12349" y="2865"/>
                    </a:cubicBezTo>
                    <a:cubicBezTo>
                      <a:pt x="12201" y="2865"/>
                      <a:pt x="12090" y="2828"/>
                      <a:pt x="11942" y="2828"/>
                    </a:cubicBezTo>
                    <a:cubicBezTo>
                      <a:pt x="11646" y="2754"/>
                      <a:pt x="11350" y="2717"/>
                      <a:pt x="11092" y="2606"/>
                    </a:cubicBezTo>
                    <a:cubicBezTo>
                      <a:pt x="10500" y="2422"/>
                      <a:pt x="9872" y="2200"/>
                      <a:pt x="9243" y="1904"/>
                    </a:cubicBezTo>
                    <a:cubicBezTo>
                      <a:pt x="8947" y="1756"/>
                      <a:pt x="8615" y="1608"/>
                      <a:pt x="8282" y="1460"/>
                    </a:cubicBezTo>
                    <a:cubicBezTo>
                      <a:pt x="7949" y="1312"/>
                      <a:pt x="7616" y="1202"/>
                      <a:pt x="7284" y="1054"/>
                    </a:cubicBezTo>
                    <a:cubicBezTo>
                      <a:pt x="6951" y="906"/>
                      <a:pt x="6581" y="795"/>
                      <a:pt x="6248" y="684"/>
                    </a:cubicBezTo>
                    <a:cubicBezTo>
                      <a:pt x="5879" y="573"/>
                      <a:pt x="5509" y="499"/>
                      <a:pt x="5176" y="425"/>
                    </a:cubicBezTo>
                    <a:cubicBezTo>
                      <a:pt x="5065" y="388"/>
                      <a:pt x="4991" y="351"/>
                      <a:pt x="4881" y="351"/>
                    </a:cubicBezTo>
                    <a:lnTo>
                      <a:pt x="4622" y="314"/>
                    </a:lnTo>
                    <a:lnTo>
                      <a:pt x="4067" y="314"/>
                    </a:lnTo>
                    <a:cubicBezTo>
                      <a:pt x="3697" y="314"/>
                      <a:pt x="3328" y="351"/>
                      <a:pt x="2995" y="425"/>
                    </a:cubicBezTo>
                    <a:cubicBezTo>
                      <a:pt x="2293" y="573"/>
                      <a:pt x="1627" y="869"/>
                      <a:pt x="1110" y="1275"/>
                    </a:cubicBezTo>
                    <a:cubicBezTo>
                      <a:pt x="1073" y="1349"/>
                      <a:pt x="999" y="1386"/>
                      <a:pt x="925" y="1423"/>
                    </a:cubicBezTo>
                    <a:lnTo>
                      <a:pt x="777" y="1608"/>
                    </a:lnTo>
                    <a:lnTo>
                      <a:pt x="629" y="1793"/>
                    </a:lnTo>
                    <a:lnTo>
                      <a:pt x="555" y="1904"/>
                    </a:lnTo>
                    <a:lnTo>
                      <a:pt x="481" y="1978"/>
                    </a:lnTo>
                    <a:cubicBezTo>
                      <a:pt x="407" y="2089"/>
                      <a:pt x="333" y="2237"/>
                      <a:pt x="259" y="2385"/>
                    </a:cubicBezTo>
                    <a:cubicBezTo>
                      <a:pt x="222" y="2532"/>
                      <a:pt x="148" y="2680"/>
                      <a:pt x="148" y="2791"/>
                    </a:cubicBezTo>
                    <a:cubicBezTo>
                      <a:pt x="0" y="3346"/>
                      <a:pt x="37" y="3863"/>
                      <a:pt x="148" y="4307"/>
                    </a:cubicBezTo>
                    <a:cubicBezTo>
                      <a:pt x="296" y="4751"/>
                      <a:pt x="481" y="5083"/>
                      <a:pt x="703" y="5305"/>
                    </a:cubicBezTo>
                    <a:cubicBezTo>
                      <a:pt x="925" y="5564"/>
                      <a:pt x="1146" y="5675"/>
                      <a:pt x="1294" y="5749"/>
                    </a:cubicBezTo>
                    <a:cubicBezTo>
                      <a:pt x="1442" y="5786"/>
                      <a:pt x="1516" y="5823"/>
                      <a:pt x="1516" y="5823"/>
                    </a:cubicBezTo>
                    <a:cubicBezTo>
                      <a:pt x="1516" y="5823"/>
                      <a:pt x="1442" y="5786"/>
                      <a:pt x="1294" y="5712"/>
                    </a:cubicBezTo>
                    <a:cubicBezTo>
                      <a:pt x="1183" y="5638"/>
                      <a:pt x="962" y="5490"/>
                      <a:pt x="777" y="5268"/>
                    </a:cubicBezTo>
                    <a:cubicBezTo>
                      <a:pt x="592" y="5010"/>
                      <a:pt x="444" y="4677"/>
                      <a:pt x="370" y="4270"/>
                    </a:cubicBezTo>
                    <a:cubicBezTo>
                      <a:pt x="296" y="3863"/>
                      <a:pt x="296" y="3383"/>
                      <a:pt x="481" y="2902"/>
                    </a:cubicBezTo>
                    <a:cubicBezTo>
                      <a:pt x="481" y="2791"/>
                      <a:pt x="555" y="2680"/>
                      <a:pt x="629" y="2569"/>
                    </a:cubicBezTo>
                    <a:cubicBezTo>
                      <a:pt x="666" y="2459"/>
                      <a:pt x="740" y="2348"/>
                      <a:pt x="814" y="2237"/>
                    </a:cubicBezTo>
                    <a:lnTo>
                      <a:pt x="888" y="2163"/>
                    </a:lnTo>
                    <a:cubicBezTo>
                      <a:pt x="888" y="2126"/>
                      <a:pt x="925" y="2089"/>
                      <a:pt x="962" y="2089"/>
                    </a:cubicBezTo>
                    <a:lnTo>
                      <a:pt x="1110" y="1941"/>
                    </a:lnTo>
                    <a:lnTo>
                      <a:pt x="1257" y="1793"/>
                    </a:lnTo>
                    <a:cubicBezTo>
                      <a:pt x="1331" y="1756"/>
                      <a:pt x="1368" y="1719"/>
                      <a:pt x="1442" y="1682"/>
                    </a:cubicBezTo>
                    <a:cubicBezTo>
                      <a:pt x="1886" y="1386"/>
                      <a:pt x="2477" y="1165"/>
                      <a:pt x="3106" y="1091"/>
                    </a:cubicBezTo>
                    <a:cubicBezTo>
                      <a:pt x="3303" y="1091"/>
                      <a:pt x="3517" y="1074"/>
                      <a:pt x="3725" y="1074"/>
                    </a:cubicBezTo>
                    <a:cubicBezTo>
                      <a:pt x="3829" y="1074"/>
                      <a:pt x="3932" y="1078"/>
                      <a:pt x="4030" y="1091"/>
                    </a:cubicBezTo>
                    <a:lnTo>
                      <a:pt x="4252" y="1128"/>
                    </a:lnTo>
                    <a:lnTo>
                      <a:pt x="4511" y="1165"/>
                    </a:lnTo>
                    <a:lnTo>
                      <a:pt x="4770" y="1202"/>
                    </a:lnTo>
                    <a:cubicBezTo>
                      <a:pt x="4807" y="1238"/>
                      <a:pt x="4918" y="1275"/>
                      <a:pt x="4954" y="1275"/>
                    </a:cubicBezTo>
                    <a:cubicBezTo>
                      <a:pt x="5287" y="1386"/>
                      <a:pt x="5583" y="1460"/>
                      <a:pt x="5916" y="1608"/>
                    </a:cubicBezTo>
                    <a:cubicBezTo>
                      <a:pt x="6211" y="1756"/>
                      <a:pt x="6507" y="1904"/>
                      <a:pt x="6840" y="2052"/>
                    </a:cubicBezTo>
                    <a:cubicBezTo>
                      <a:pt x="7136" y="2200"/>
                      <a:pt x="7432" y="2385"/>
                      <a:pt x="7727" y="2532"/>
                    </a:cubicBezTo>
                    <a:cubicBezTo>
                      <a:pt x="8060" y="2717"/>
                      <a:pt x="8356" y="2902"/>
                      <a:pt x="8652" y="3087"/>
                    </a:cubicBezTo>
                    <a:cubicBezTo>
                      <a:pt x="9280" y="3420"/>
                      <a:pt x="9909" y="3753"/>
                      <a:pt x="10574" y="4048"/>
                    </a:cubicBezTo>
                    <a:cubicBezTo>
                      <a:pt x="10907" y="4159"/>
                      <a:pt x="11239" y="4270"/>
                      <a:pt x="11572" y="4381"/>
                    </a:cubicBezTo>
                    <a:cubicBezTo>
                      <a:pt x="11757" y="4418"/>
                      <a:pt x="11942" y="4455"/>
                      <a:pt x="12090" y="4529"/>
                    </a:cubicBezTo>
                    <a:cubicBezTo>
                      <a:pt x="12275" y="4566"/>
                      <a:pt x="12460" y="4566"/>
                      <a:pt x="12644" y="4603"/>
                    </a:cubicBezTo>
                    <a:cubicBezTo>
                      <a:pt x="12755" y="4621"/>
                      <a:pt x="12838" y="4621"/>
                      <a:pt x="12912" y="4621"/>
                    </a:cubicBezTo>
                    <a:cubicBezTo>
                      <a:pt x="12986" y="4621"/>
                      <a:pt x="13051" y="4621"/>
                      <a:pt x="13125" y="4640"/>
                    </a:cubicBezTo>
                    <a:lnTo>
                      <a:pt x="13680" y="4640"/>
                    </a:lnTo>
                    <a:cubicBezTo>
                      <a:pt x="14012" y="4603"/>
                      <a:pt x="14345" y="4529"/>
                      <a:pt x="14678" y="4455"/>
                    </a:cubicBezTo>
                    <a:cubicBezTo>
                      <a:pt x="15935" y="4122"/>
                      <a:pt x="16822" y="3309"/>
                      <a:pt x="17303" y="2606"/>
                    </a:cubicBezTo>
                    <a:cubicBezTo>
                      <a:pt x="17414" y="2422"/>
                      <a:pt x="17488" y="2237"/>
                      <a:pt x="17561" y="2089"/>
                    </a:cubicBezTo>
                    <a:cubicBezTo>
                      <a:pt x="17635" y="1904"/>
                      <a:pt x="17709" y="1719"/>
                      <a:pt x="17746" y="1645"/>
                    </a:cubicBezTo>
                    <a:cubicBezTo>
                      <a:pt x="17783" y="1460"/>
                      <a:pt x="17783" y="1386"/>
                      <a:pt x="17783" y="1386"/>
                    </a:cubicBezTo>
                    <a:cubicBezTo>
                      <a:pt x="17820" y="1349"/>
                      <a:pt x="17820" y="1312"/>
                      <a:pt x="17820" y="1275"/>
                    </a:cubicBezTo>
                    <a:cubicBezTo>
                      <a:pt x="17931" y="684"/>
                      <a:pt x="17525" y="92"/>
                      <a:pt x="16933" y="18"/>
                    </a:cubicBezTo>
                    <a:cubicBezTo>
                      <a:pt x="16863" y="6"/>
                      <a:pt x="16794" y="0"/>
                      <a:pt x="167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16"/>
              <p:cNvSpPr/>
              <p:nvPr/>
            </p:nvSpPr>
            <p:spPr>
              <a:xfrm>
                <a:off x="4812650" y="2950600"/>
                <a:ext cx="130350" cy="459750"/>
              </a:xfrm>
              <a:custGeom>
                <a:avLst/>
                <a:gdLst/>
                <a:ahLst/>
                <a:cxnLst/>
                <a:rect l="l" t="t" r="r" b="b"/>
                <a:pathLst>
                  <a:path w="5214" h="18390" extrusionOk="0">
                    <a:moveTo>
                      <a:pt x="1254" y="1"/>
                    </a:moveTo>
                    <a:cubicBezTo>
                      <a:pt x="777" y="1"/>
                      <a:pt x="335" y="304"/>
                      <a:pt x="185" y="754"/>
                    </a:cubicBezTo>
                    <a:cubicBezTo>
                      <a:pt x="0" y="1346"/>
                      <a:pt x="296" y="1974"/>
                      <a:pt x="888" y="2159"/>
                    </a:cubicBezTo>
                    <a:cubicBezTo>
                      <a:pt x="888" y="2159"/>
                      <a:pt x="962" y="2196"/>
                      <a:pt x="1072" y="2233"/>
                    </a:cubicBezTo>
                    <a:cubicBezTo>
                      <a:pt x="1146" y="2233"/>
                      <a:pt x="1220" y="2270"/>
                      <a:pt x="1294" y="2307"/>
                    </a:cubicBezTo>
                    <a:cubicBezTo>
                      <a:pt x="1368" y="2344"/>
                      <a:pt x="1442" y="2381"/>
                      <a:pt x="1479" y="2381"/>
                    </a:cubicBezTo>
                    <a:cubicBezTo>
                      <a:pt x="1664" y="2455"/>
                      <a:pt x="1849" y="2603"/>
                      <a:pt x="2071" y="2788"/>
                    </a:cubicBezTo>
                    <a:cubicBezTo>
                      <a:pt x="2292" y="2973"/>
                      <a:pt x="2514" y="3194"/>
                      <a:pt x="2736" y="3490"/>
                    </a:cubicBezTo>
                    <a:cubicBezTo>
                      <a:pt x="3180" y="4082"/>
                      <a:pt x="3549" y="4969"/>
                      <a:pt x="3697" y="5967"/>
                    </a:cubicBezTo>
                    <a:cubicBezTo>
                      <a:pt x="3734" y="6189"/>
                      <a:pt x="3734" y="6448"/>
                      <a:pt x="3734" y="6707"/>
                    </a:cubicBezTo>
                    <a:cubicBezTo>
                      <a:pt x="3734" y="6818"/>
                      <a:pt x="3771" y="7002"/>
                      <a:pt x="3734" y="7076"/>
                    </a:cubicBezTo>
                    <a:lnTo>
                      <a:pt x="3697" y="7520"/>
                    </a:lnTo>
                    <a:cubicBezTo>
                      <a:pt x="3697" y="7668"/>
                      <a:pt x="3697" y="7816"/>
                      <a:pt x="3660" y="7964"/>
                    </a:cubicBezTo>
                    <a:lnTo>
                      <a:pt x="3586" y="8370"/>
                    </a:lnTo>
                    <a:cubicBezTo>
                      <a:pt x="3586" y="8629"/>
                      <a:pt x="3513" y="8888"/>
                      <a:pt x="3439" y="9184"/>
                    </a:cubicBezTo>
                    <a:cubicBezTo>
                      <a:pt x="3365" y="9442"/>
                      <a:pt x="3291" y="9738"/>
                      <a:pt x="3217" y="10034"/>
                    </a:cubicBezTo>
                    <a:cubicBezTo>
                      <a:pt x="3143" y="10293"/>
                      <a:pt x="3032" y="10589"/>
                      <a:pt x="2958" y="10847"/>
                    </a:cubicBezTo>
                    <a:cubicBezTo>
                      <a:pt x="2773" y="11402"/>
                      <a:pt x="2551" y="11920"/>
                      <a:pt x="2366" y="12474"/>
                    </a:cubicBezTo>
                    <a:cubicBezTo>
                      <a:pt x="2182" y="12992"/>
                      <a:pt x="1997" y="13509"/>
                      <a:pt x="1812" y="13990"/>
                    </a:cubicBezTo>
                    <a:cubicBezTo>
                      <a:pt x="1664" y="14507"/>
                      <a:pt x="1516" y="14951"/>
                      <a:pt x="1442" y="15395"/>
                    </a:cubicBezTo>
                    <a:cubicBezTo>
                      <a:pt x="1368" y="15617"/>
                      <a:pt x="1331" y="15838"/>
                      <a:pt x="1294" y="16023"/>
                    </a:cubicBezTo>
                    <a:cubicBezTo>
                      <a:pt x="1220" y="16245"/>
                      <a:pt x="1220" y="16430"/>
                      <a:pt x="1183" y="16615"/>
                    </a:cubicBezTo>
                    <a:cubicBezTo>
                      <a:pt x="1146" y="16985"/>
                      <a:pt x="1072" y="17280"/>
                      <a:pt x="1072" y="17539"/>
                    </a:cubicBezTo>
                    <a:cubicBezTo>
                      <a:pt x="1072" y="18094"/>
                      <a:pt x="1035" y="18389"/>
                      <a:pt x="1035" y="18389"/>
                    </a:cubicBezTo>
                    <a:cubicBezTo>
                      <a:pt x="1035" y="18389"/>
                      <a:pt x="1109" y="18094"/>
                      <a:pt x="1183" y="17576"/>
                    </a:cubicBezTo>
                    <a:cubicBezTo>
                      <a:pt x="1183" y="17317"/>
                      <a:pt x="1294" y="17021"/>
                      <a:pt x="1368" y="16652"/>
                    </a:cubicBezTo>
                    <a:cubicBezTo>
                      <a:pt x="1442" y="16467"/>
                      <a:pt x="1479" y="16282"/>
                      <a:pt x="1553" y="16097"/>
                    </a:cubicBezTo>
                    <a:cubicBezTo>
                      <a:pt x="1590" y="15912"/>
                      <a:pt x="1664" y="15728"/>
                      <a:pt x="1738" y="15506"/>
                    </a:cubicBezTo>
                    <a:cubicBezTo>
                      <a:pt x="1886" y="15099"/>
                      <a:pt x="2108" y="14655"/>
                      <a:pt x="2292" y="14175"/>
                    </a:cubicBezTo>
                    <a:cubicBezTo>
                      <a:pt x="2514" y="13731"/>
                      <a:pt x="2773" y="13250"/>
                      <a:pt x="2995" y="12733"/>
                    </a:cubicBezTo>
                    <a:cubicBezTo>
                      <a:pt x="3254" y="12252"/>
                      <a:pt x="3513" y="11735"/>
                      <a:pt x="3771" y="11180"/>
                    </a:cubicBezTo>
                    <a:cubicBezTo>
                      <a:pt x="3919" y="10921"/>
                      <a:pt x="4030" y="10626"/>
                      <a:pt x="4141" y="10367"/>
                    </a:cubicBezTo>
                    <a:cubicBezTo>
                      <a:pt x="4252" y="10071"/>
                      <a:pt x="4400" y="9812"/>
                      <a:pt x="4474" y="9516"/>
                    </a:cubicBezTo>
                    <a:cubicBezTo>
                      <a:pt x="4585" y="9221"/>
                      <a:pt x="4696" y="8925"/>
                      <a:pt x="4770" y="8592"/>
                    </a:cubicBezTo>
                    <a:lnTo>
                      <a:pt x="4917" y="8149"/>
                    </a:lnTo>
                    <a:cubicBezTo>
                      <a:pt x="4954" y="8001"/>
                      <a:pt x="4991" y="7853"/>
                      <a:pt x="4991" y="7705"/>
                    </a:cubicBezTo>
                    <a:lnTo>
                      <a:pt x="5102" y="7261"/>
                    </a:lnTo>
                    <a:cubicBezTo>
                      <a:pt x="5139" y="7076"/>
                      <a:pt x="5139" y="6928"/>
                      <a:pt x="5176" y="6781"/>
                    </a:cubicBezTo>
                    <a:cubicBezTo>
                      <a:pt x="5176" y="6448"/>
                      <a:pt x="5213" y="6152"/>
                      <a:pt x="5176" y="5819"/>
                    </a:cubicBezTo>
                    <a:cubicBezTo>
                      <a:pt x="5139" y="4599"/>
                      <a:pt x="4843" y="3453"/>
                      <a:pt x="4326" y="2529"/>
                    </a:cubicBezTo>
                    <a:cubicBezTo>
                      <a:pt x="4067" y="2048"/>
                      <a:pt x="3771" y="1679"/>
                      <a:pt x="3476" y="1346"/>
                    </a:cubicBezTo>
                    <a:cubicBezTo>
                      <a:pt x="3143" y="1013"/>
                      <a:pt x="2847" y="754"/>
                      <a:pt x="2551" y="570"/>
                    </a:cubicBezTo>
                    <a:cubicBezTo>
                      <a:pt x="2403" y="459"/>
                      <a:pt x="2255" y="385"/>
                      <a:pt x="2145" y="311"/>
                    </a:cubicBezTo>
                    <a:cubicBezTo>
                      <a:pt x="2034" y="274"/>
                      <a:pt x="1960" y="237"/>
                      <a:pt x="1886" y="200"/>
                    </a:cubicBezTo>
                    <a:cubicBezTo>
                      <a:pt x="1775" y="163"/>
                      <a:pt x="1701" y="126"/>
                      <a:pt x="1701" y="126"/>
                    </a:cubicBezTo>
                    <a:cubicBezTo>
                      <a:pt x="1664" y="89"/>
                      <a:pt x="1627" y="89"/>
                      <a:pt x="1590" y="52"/>
                    </a:cubicBezTo>
                    <a:cubicBezTo>
                      <a:pt x="1478" y="17"/>
                      <a:pt x="1365" y="1"/>
                      <a:pt x="12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16"/>
              <p:cNvSpPr/>
              <p:nvPr/>
            </p:nvSpPr>
            <p:spPr>
              <a:xfrm>
                <a:off x="4370850" y="2840975"/>
                <a:ext cx="476025" cy="126575"/>
              </a:xfrm>
              <a:custGeom>
                <a:avLst/>
                <a:gdLst/>
                <a:ahLst/>
                <a:cxnLst/>
                <a:rect l="l" t="t" r="r" b="b"/>
                <a:pathLst>
                  <a:path w="19041" h="5063" extrusionOk="0">
                    <a:moveTo>
                      <a:pt x="12792" y="0"/>
                    </a:moveTo>
                    <a:cubicBezTo>
                      <a:pt x="12459" y="0"/>
                      <a:pt x="12164" y="0"/>
                      <a:pt x="11831" y="74"/>
                    </a:cubicBezTo>
                    <a:lnTo>
                      <a:pt x="11683" y="74"/>
                    </a:lnTo>
                    <a:lnTo>
                      <a:pt x="11572" y="111"/>
                    </a:lnTo>
                    <a:lnTo>
                      <a:pt x="11350" y="148"/>
                    </a:lnTo>
                    <a:lnTo>
                      <a:pt x="10907" y="222"/>
                    </a:lnTo>
                    <a:cubicBezTo>
                      <a:pt x="10574" y="296"/>
                      <a:pt x="10241" y="407"/>
                      <a:pt x="9945" y="481"/>
                    </a:cubicBezTo>
                    <a:cubicBezTo>
                      <a:pt x="9613" y="592"/>
                      <a:pt x="9317" y="703"/>
                      <a:pt x="9021" y="814"/>
                    </a:cubicBezTo>
                    <a:cubicBezTo>
                      <a:pt x="8725" y="962"/>
                      <a:pt x="8430" y="1073"/>
                      <a:pt x="8134" y="1184"/>
                    </a:cubicBezTo>
                    <a:cubicBezTo>
                      <a:pt x="7875" y="1331"/>
                      <a:pt x="7579" y="1479"/>
                      <a:pt x="7284" y="1590"/>
                    </a:cubicBezTo>
                    <a:cubicBezTo>
                      <a:pt x="6729" y="1849"/>
                      <a:pt x="6211" y="2145"/>
                      <a:pt x="5694" y="2404"/>
                    </a:cubicBezTo>
                    <a:cubicBezTo>
                      <a:pt x="5176" y="2662"/>
                      <a:pt x="4659" y="2884"/>
                      <a:pt x="4178" y="3106"/>
                    </a:cubicBezTo>
                    <a:cubicBezTo>
                      <a:pt x="3697" y="3291"/>
                      <a:pt x="3217" y="3476"/>
                      <a:pt x="2810" y="3624"/>
                    </a:cubicBezTo>
                    <a:cubicBezTo>
                      <a:pt x="2366" y="3771"/>
                      <a:pt x="1960" y="3882"/>
                      <a:pt x="1590" y="3956"/>
                    </a:cubicBezTo>
                    <a:cubicBezTo>
                      <a:pt x="1405" y="3993"/>
                      <a:pt x="1220" y="4030"/>
                      <a:pt x="1072" y="4030"/>
                    </a:cubicBezTo>
                    <a:cubicBezTo>
                      <a:pt x="888" y="4067"/>
                      <a:pt x="740" y="4067"/>
                      <a:pt x="629" y="4104"/>
                    </a:cubicBezTo>
                    <a:cubicBezTo>
                      <a:pt x="370" y="4141"/>
                      <a:pt x="148" y="4141"/>
                      <a:pt x="0" y="4141"/>
                    </a:cubicBezTo>
                    <a:cubicBezTo>
                      <a:pt x="105" y="4167"/>
                      <a:pt x="246" y="4193"/>
                      <a:pt x="412" y="4193"/>
                    </a:cubicBezTo>
                    <a:cubicBezTo>
                      <a:pt x="480" y="4193"/>
                      <a:pt x="553" y="4189"/>
                      <a:pt x="629" y="4178"/>
                    </a:cubicBezTo>
                    <a:lnTo>
                      <a:pt x="1072" y="4178"/>
                    </a:lnTo>
                    <a:cubicBezTo>
                      <a:pt x="1257" y="4178"/>
                      <a:pt x="1405" y="4178"/>
                      <a:pt x="1627" y="4141"/>
                    </a:cubicBezTo>
                    <a:cubicBezTo>
                      <a:pt x="1997" y="4104"/>
                      <a:pt x="2403" y="4067"/>
                      <a:pt x="2884" y="3956"/>
                    </a:cubicBezTo>
                    <a:cubicBezTo>
                      <a:pt x="3328" y="3845"/>
                      <a:pt x="3845" y="3734"/>
                      <a:pt x="4363" y="3587"/>
                    </a:cubicBezTo>
                    <a:cubicBezTo>
                      <a:pt x="4880" y="3439"/>
                      <a:pt x="5398" y="3217"/>
                      <a:pt x="5953" y="3032"/>
                    </a:cubicBezTo>
                    <a:cubicBezTo>
                      <a:pt x="6507" y="2847"/>
                      <a:pt x="7062" y="2625"/>
                      <a:pt x="7653" y="2404"/>
                    </a:cubicBezTo>
                    <a:cubicBezTo>
                      <a:pt x="7912" y="2330"/>
                      <a:pt x="8208" y="2219"/>
                      <a:pt x="8504" y="2145"/>
                    </a:cubicBezTo>
                    <a:cubicBezTo>
                      <a:pt x="8799" y="2034"/>
                      <a:pt x="9095" y="1960"/>
                      <a:pt x="9354" y="1886"/>
                    </a:cubicBezTo>
                    <a:cubicBezTo>
                      <a:pt x="9650" y="1812"/>
                      <a:pt x="9945" y="1738"/>
                      <a:pt x="10241" y="1664"/>
                    </a:cubicBezTo>
                    <a:cubicBezTo>
                      <a:pt x="10500" y="1627"/>
                      <a:pt x="10796" y="1553"/>
                      <a:pt x="11055" y="1516"/>
                    </a:cubicBezTo>
                    <a:lnTo>
                      <a:pt x="11535" y="1479"/>
                    </a:lnTo>
                    <a:lnTo>
                      <a:pt x="11757" y="1479"/>
                    </a:lnTo>
                    <a:lnTo>
                      <a:pt x="11868" y="1442"/>
                    </a:lnTo>
                    <a:lnTo>
                      <a:pt x="11905" y="1442"/>
                    </a:lnTo>
                    <a:cubicBezTo>
                      <a:pt x="11905" y="1442"/>
                      <a:pt x="11868" y="1479"/>
                      <a:pt x="11868" y="1479"/>
                    </a:cubicBezTo>
                    <a:lnTo>
                      <a:pt x="11942" y="1479"/>
                    </a:lnTo>
                    <a:cubicBezTo>
                      <a:pt x="12028" y="1467"/>
                      <a:pt x="12114" y="1463"/>
                      <a:pt x="12201" y="1463"/>
                    </a:cubicBezTo>
                    <a:cubicBezTo>
                      <a:pt x="12373" y="1463"/>
                      <a:pt x="12546" y="1479"/>
                      <a:pt x="12718" y="1479"/>
                    </a:cubicBezTo>
                    <a:cubicBezTo>
                      <a:pt x="13753" y="1590"/>
                      <a:pt x="14678" y="1997"/>
                      <a:pt x="15306" y="2404"/>
                    </a:cubicBezTo>
                    <a:cubicBezTo>
                      <a:pt x="15639" y="2625"/>
                      <a:pt x="15898" y="2847"/>
                      <a:pt x="16083" y="3069"/>
                    </a:cubicBezTo>
                    <a:cubicBezTo>
                      <a:pt x="16156" y="3180"/>
                      <a:pt x="16267" y="3291"/>
                      <a:pt x="16304" y="3402"/>
                    </a:cubicBezTo>
                    <a:cubicBezTo>
                      <a:pt x="16378" y="3513"/>
                      <a:pt x="16452" y="3624"/>
                      <a:pt x="16489" y="3698"/>
                    </a:cubicBezTo>
                    <a:cubicBezTo>
                      <a:pt x="16526" y="3771"/>
                      <a:pt x="16563" y="3808"/>
                      <a:pt x="16563" y="3882"/>
                    </a:cubicBezTo>
                    <a:cubicBezTo>
                      <a:pt x="16600" y="3956"/>
                      <a:pt x="16637" y="4067"/>
                      <a:pt x="16674" y="4104"/>
                    </a:cubicBezTo>
                    <a:cubicBezTo>
                      <a:pt x="16711" y="4252"/>
                      <a:pt x="16711" y="4326"/>
                      <a:pt x="16711" y="4326"/>
                    </a:cubicBezTo>
                    <a:cubicBezTo>
                      <a:pt x="16748" y="4363"/>
                      <a:pt x="16748" y="4400"/>
                      <a:pt x="16785" y="4437"/>
                    </a:cubicBezTo>
                    <a:cubicBezTo>
                      <a:pt x="16971" y="4835"/>
                      <a:pt x="17367" y="5062"/>
                      <a:pt x="17767" y="5062"/>
                    </a:cubicBezTo>
                    <a:cubicBezTo>
                      <a:pt x="17924" y="5062"/>
                      <a:pt x="18081" y="5027"/>
                      <a:pt x="18227" y="4955"/>
                    </a:cubicBezTo>
                    <a:cubicBezTo>
                      <a:pt x="18781" y="4696"/>
                      <a:pt x="19040" y="4067"/>
                      <a:pt x="18781" y="3513"/>
                    </a:cubicBezTo>
                    <a:cubicBezTo>
                      <a:pt x="18781" y="3513"/>
                      <a:pt x="18744" y="3439"/>
                      <a:pt x="18670" y="3291"/>
                    </a:cubicBezTo>
                    <a:cubicBezTo>
                      <a:pt x="18634" y="3217"/>
                      <a:pt x="18634" y="3180"/>
                      <a:pt x="18560" y="3032"/>
                    </a:cubicBezTo>
                    <a:cubicBezTo>
                      <a:pt x="18486" y="2921"/>
                      <a:pt x="18412" y="2773"/>
                      <a:pt x="18301" y="2588"/>
                    </a:cubicBezTo>
                    <a:cubicBezTo>
                      <a:pt x="18190" y="2441"/>
                      <a:pt x="18079" y="2293"/>
                      <a:pt x="17968" y="2145"/>
                    </a:cubicBezTo>
                    <a:cubicBezTo>
                      <a:pt x="17820" y="1997"/>
                      <a:pt x="17672" y="1812"/>
                      <a:pt x="17487" y="1664"/>
                    </a:cubicBezTo>
                    <a:cubicBezTo>
                      <a:pt x="17155" y="1368"/>
                      <a:pt x="16748" y="1073"/>
                      <a:pt x="16267" y="814"/>
                    </a:cubicBezTo>
                    <a:cubicBezTo>
                      <a:pt x="15306" y="296"/>
                      <a:pt x="14086" y="0"/>
                      <a:pt x="127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16"/>
              <p:cNvSpPr/>
              <p:nvPr/>
            </p:nvSpPr>
            <p:spPr>
              <a:xfrm>
                <a:off x="4712825" y="3031850"/>
                <a:ext cx="178400" cy="649275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25971" extrusionOk="0">
                    <a:moveTo>
                      <a:pt x="1235" y="1"/>
                    </a:moveTo>
                    <a:cubicBezTo>
                      <a:pt x="765" y="1"/>
                      <a:pt x="333" y="285"/>
                      <a:pt x="185" y="758"/>
                    </a:cubicBezTo>
                    <a:cubicBezTo>
                      <a:pt x="0" y="1312"/>
                      <a:pt x="333" y="1941"/>
                      <a:pt x="888" y="2126"/>
                    </a:cubicBezTo>
                    <a:cubicBezTo>
                      <a:pt x="888" y="2126"/>
                      <a:pt x="999" y="2200"/>
                      <a:pt x="1257" y="2274"/>
                    </a:cubicBezTo>
                    <a:cubicBezTo>
                      <a:pt x="1368" y="2311"/>
                      <a:pt x="1405" y="2311"/>
                      <a:pt x="1516" y="2385"/>
                    </a:cubicBezTo>
                    <a:cubicBezTo>
                      <a:pt x="1627" y="2421"/>
                      <a:pt x="1775" y="2495"/>
                      <a:pt x="1886" y="2569"/>
                    </a:cubicBezTo>
                    <a:cubicBezTo>
                      <a:pt x="2182" y="2754"/>
                      <a:pt x="2514" y="3050"/>
                      <a:pt x="2847" y="3420"/>
                    </a:cubicBezTo>
                    <a:cubicBezTo>
                      <a:pt x="3180" y="3826"/>
                      <a:pt x="3513" y="4307"/>
                      <a:pt x="3734" y="4935"/>
                    </a:cubicBezTo>
                    <a:cubicBezTo>
                      <a:pt x="3882" y="5231"/>
                      <a:pt x="3993" y="5564"/>
                      <a:pt x="4067" y="5897"/>
                    </a:cubicBezTo>
                    <a:cubicBezTo>
                      <a:pt x="4104" y="6082"/>
                      <a:pt x="4104" y="6266"/>
                      <a:pt x="4141" y="6451"/>
                    </a:cubicBezTo>
                    <a:lnTo>
                      <a:pt x="4141" y="6525"/>
                    </a:lnTo>
                    <a:lnTo>
                      <a:pt x="4178" y="6710"/>
                    </a:lnTo>
                    <a:cubicBezTo>
                      <a:pt x="4178" y="6821"/>
                      <a:pt x="4178" y="6895"/>
                      <a:pt x="4178" y="7006"/>
                    </a:cubicBezTo>
                    <a:cubicBezTo>
                      <a:pt x="4178" y="7117"/>
                      <a:pt x="4215" y="7228"/>
                      <a:pt x="4215" y="7339"/>
                    </a:cubicBezTo>
                    <a:lnTo>
                      <a:pt x="4178" y="7634"/>
                    </a:lnTo>
                    <a:cubicBezTo>
                      <a:pt x="4178" y="7819"/>
                      <a:pt x="4215" y="8004"/>
                      <a:pt x="4178" y="8226"/>
                    </a:cubicBezTo>
                    <a:cubicBezTo>
                      <a:pt x="4141" y="8448"/>
                      <a:pt x="4104" y="8633"/>
                      <a:pt x="4104" y="8854"/>
                    </a:cubicBezTo>
                    <a:cubicBezTo>
                      <a:pt x="4067" y="9076"/>
                      <a:pt x="4030" y="9298"/>
                      <a:pt x="3956" y="9520"/>
                    </a:cubicBezTo>
                    <a:cubicBezTo>
                      <a:pt x="3808" y="10370"/>
                      <a:pt x="3513" y="11294"/>
                      <a:pt x="3180" y="12182"/>
                    </a:cubicBezTo>
                    <a:cubicBezTo>
                      <a:pt x="2847" y="13106"/>
                      <a:pt x="2477" y="14030"/>
                      <a:pt x="2108" y="14955"/>
                    </a:cubicBezTo>
                    <a:cubicBezTo>
                      <a:pt x="1738" y="15916"/>
                      <a:pt x="1368" y="16877"/>
                      <a:pt x="1110" y="17875"/>
                    </a:cubicBezTo>
                    <a:cubicBezTo>
                      <a:pt x="1036" y="18097"/>
                      <a:pt x="999" y="18356"/>
                      <a:pt x="925" y="18615"/>
                    </a:cubicBezTo>
                    <a:cubicBezTo>
                      <a:pt x="888" y="18836"/>
                      <a:pt x="851" y="19095"/>
                      <a:pt x="777" y="19354"/>
                    </a:cubicBezTo>
                    <a:cubicBezTo>
                      <a:pt x="777" y="19465"/>
                      <a:pt x="740" y="19613"/>
                      <a:pt x="740" y="19724"/>
                    </a:cubicBezTo>
                    <a:cubicBezTo>
                      <a:pt x="740" y="19835"/>
                      <a:pt x="703" y="19946"/>
                      <a:pt x="703" y="20093"/>
                    </a:cubicBezTo>
                    <a:cubicBezTo>
                      <a:pt x="666" y="20315"/>
                      <a:pt x="666" y="20574"/>
                      <a:pt x="666" y="20833"/>
                    </a:cubicBezTo>
                    <a:cubicBezTo>
                      <a:pt x="629" y="21794"/>
                      <a:pt x="814" y="22755"/>
                      <a:pt x="1184" y="23606"/>
                    </a:cubicBezTo>
                    <a:lnTo>
                      <a:pt x="1331" y="23901"/>
                    </a:lnTo>
                    <a:lnTo>
                      <a:pt x="1516" y="24197"/>
                    </a:lnTo>
                    <a:cubicBezTo>
                      <a:pt x="1627" y="24382"/>
                      <a:pt x="1775" y="24530"/>
                      <a:pt x="1923" y="24715"/>
                    </a:cubicBezTo>
                    <a:cubicBezTo>
                      <a:pt x="2219" y="25011"/>
                      <a:pt x="2514" y="25306"/>
                      <a:pt x="2884" y="25491"/>
                    </a:cubicBezTo>
                    <a:cubicBezTo>
                      <a:pt x="3407" y="25811"/>
                      <a:pt x="3976" y="25971"/>
                      <a:pt x="4500" y="25971"/>
                    </a:cubicBezTo>
                    <a:cubicBezTo>
                      <a:pt x="4643" y="25971"/>
                      <a:pt x="4783" y="25959"/>
                      <a:pt x="4918" y="25935"/>
                    </a:cubicBezTo>
                    <a:cubicBezTo>
                      <a:pt x="5546" y="25861"/>
                      <a:pt x="6027" y="25565"/>
                      <a:pt x="6396" y="25306"/>
                    </a:cubicBezTo>
                    <a:cubicBezTo>
                      <a:pt x="6729" y="24974"/>
                      <a:pt x="6914" y="24678"/>
                      <a:pt x="7025" y="24493"/>
                    </a:cubicBezTo>
                    <a:cubicBezTo>
                      <a:pt x="7098" y="24273"/>
                      <a:pt x="7135" y="24162"/>
                      <a:pt x="7136" y="24160"/>
                    </a:cubicBezTo>
                    <a:lnTo>
                      <a:pt x="7136" y="24160"/>
                    </a:lnTo>
                    <a:cubicBezTo>
                      <a:pt x="7135" y="24162"/>
                      <a:pt x="7098" y="24273"/>
                      <a:pt x="6988" y="24456"/>
                    </a:cubicBezTo>
                    <a:cubicBezTo>
                      <a:pt x="6877" y="24678"/>
                      <a:pt x="6655" y="24937"/>
                      <a:pt x="6322" y="25232"/>
                    </a:cubicBezTo>
                    <a:cubicBezTo>
                      <a:pt x="5990" y="25454"/>
                      <a:pt x="5472" y="25676"/>
                      <a:pt x="4918" y="25750"/>
                    </a:cubicBezTo>
                    <a:cubicBezTo>
                      <a:pt x="4868" y="25753"/>
                      <a:pt x="4818" y="25755"/>
                      <a:pt x="4768" y="25755"/>
                    </a:cubicBezTo>
                    <a:cubicBezTo>
                      <a:pt x="4210" y="25755"/>
                      <a:pt x="3577" y="25568"/>
                      <a:pt x="3069" y="25195"/>
                    </a:cubicBezTo>
                    <a:cubicBezTo>
                      <a:pt x="2736" y="25011"/>
                      <a:pt x="2477" y="24715"/>
                      <a:pt x="2256" y="24419"/>
                    </a:cubicBezTo>
                    <a:cubicBezTo>
                      <a:pt x="2145" y="24271"/>
                      <a:pt x="1997" y="24123"/>
                      <a:pt x="1923" y="23938"/>
                    </a:cubicBezTo>
                    <a:lnTo>
                      <a:pt x="1775" y="23680"/>
                    </a:lnTo>
                    <a:lnTo>
                      <a:pt x="1664" y="23384"/>
                    </a:lnTo>
                    <a:cubicBezTo>
                      <a:pt x="1368" y="22644"/>
                      <a:pt x="1294" y="21757"/>
                      <a:pt x="1368" y="20870"/>
                    </a:cubicBezTo>
                    <a:cubicBezTo>
                      <a:pt x="1368" y="20611"/>
                      <a:pt x="1405" y="20389"/>
                      <a:pt x="1442" y="20167"/>
                    </a:cubicBezTo>
                    <a:cubicBezTo>
                      <a:pt x="1442" y="20057"/>
                      <a:pt x="1479" y="19946"/>
                      <a:pt x="1516" y="19835"/>
                    </a:cubicBezTo>
                    <a:cubicBezTo>
                      <a:pt x="1516" y="19724"/>
                      <a:pt x="1553" y="19613"/>
                      <a:pt x="1590" y="19502"/>
                    </a:cubicBezTo>
                    <a:cubicBezTo>
                      <a:pt x="1627" y="19280"/>
                      <a:pt x="1701" y="19021"/>
                      <a:pt x="1738" y="18800"/>
                    </a:cubicBezTo>
                    <a:cubicBezTo>
                      <a:pt x="1812" y="18578"/>
                      <a:pt x="1886" y="18356"/>
                      <a:pt x="1960" y="18134"/>
                    </a:cubicBezTo>
                    <a:cubicBezTo>
                      <a:pt x="2293" y="17210"/>
                      <a:pt x="2699" y="16322"/>
                      <a:pt x="3106" y="15398"/>
                    </a:cubicBezTo>
                    <a:cubicBezTo>
                      <a:pt x="3550" y="14511"/>
                      <a:pt x="3993" y="13624"/>
                      <a:pt x="4400" y="12699"/>
                    </a:cubicBezTo>
                    <a:cubicBezTo>
                      <a:pt x="4807" y="11775"/>
                      <a:pt x="5176" y="10814"/>
                      <a:pt x="5435" y="9853"/>
                    </a:cubicBezTo>
                    <a:cubicBezTo>
                      <a:pt x="5509" y="9631"/>
                      <a:pt x="5546" y="9372"/>
                      <a:pt x="5620" y="9150"/>
                    </a:cubicBezTo>
                    <a:cubicBezTo>
                      <a:pt x="5657" y="8891"/>
                      <a:pt x="5731" y="8670"/>
                      <a:pt x="5768" y="8411"/>
                    </a:cubicBezTo>
                    <a:cubicBezTo>
                      <a:pt x="5805" y="8189"/>
                      <a:pt x="5805" y="7930"/>
                      <a:pt x="5842" y="7671"/>
                    </a:cubicBezTo>
                    <a:cubicBezTo>
                      <a:pt x="5842" y="7560"/>
                      <a:pt x="5879" y="7413"/>
                      <a:pt x="5879" y="7302"/>
                    </a:cubicBezTo>
                    <a:cubicBezTo>
                      <a:pt x="5879" y="7191"/>
                      <a:pt x="5879" y="7080"/>
                      <a:pt x="5879" y="6969"/>
                    </a:cubicBezTo>
                    <a:cubicBezTo>
                      <a:pt x="5879" y="6858"/>
                      <a:pt x="5879" y="6747"/>
                      <a:pt x="5879" y="6636"/>
                    </a:cubicBezTo>
                    <a:lnTo>
                      <a:pt x="5879" y="6488"/>
                    </a:lnTo>
                    <a:lnTo>
                      <a:pt x="5879" y="6414"/>
                    </a:lnTo>
                    <a:lnTo>
                      <a:pt x="5879" y="6266"/>
                    </a:lnTo>
                    <a:cubicBezTo>
                      <a:pt x="5879" y="6045"/>
                      <a:pt x="5842" y="5823"/>
                      <a:pt x="5805" y="5601"/>
                    </a:cubicBezTo>
                    <a:cubicBezTo>
                      <a:pt x="5731" y="5120"/>
                      <a:pt x="5620" y="4714"/>
                      <a:pt x="5509" y="4307"/>
                    </a:cubicBezTo>
                    <a:cubicBezTo>
                      <a:pt x="5250" y="3494"/>
                      <a:pt x="4881" y="2791"/>
                      <a:pt x="4437" y="2200"/>
                    </a:cubicBezTo>
                    <a:cubicBezTo>
                      <a:pt x="4030" y="1608"/>
                      <a:pt x="3550" y="1164"/>
                      <a:pt x="3106" y="869"/>
                    </a:cubicBezTo>
                    <a:cubicBezTo>
                      <a:pt x="2884" y="684"/>
                      <a:pt x="2699" y="573"/>
                      <a:pt x="2514" y="462"/>
                    </a:cubicBezTo>
                    <a:cubicBezTo>
                      <a:pt x="2293" y="351"/>
                      <a:pt x="2108" y="240"/>
                      <a:pt x="1997" y="203"/>
                    </a:cubicBezTo>
                    <a:cubicBezTo>
                      <a:pt x="1775" y="129"/>
                      <a:pt x="1664" y="55"/>
                      <a:pt x="1664" y="55"/>
                    </a:cubicBezTo>
                    <a:lnTo>
                      <a:pt x="1590" y="55"/>
                    </a:lnTo>
                    <a:cubicBezTo>
                      <a:pt x="1472" y="18"/>
                      <a:pt x="1352" y="1"/>
                      <a:pt x="12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16"/>
              <p:cNvSpPr/>
              <p:nvPr/>
            </p:nvSpPr>
            <p:spPr>
              <a:xfrm>
                <a:off x="4100025" y="2886275"/>
                <a:ext cx="655350" cy="175750"/>
              </a:xfrm>
              <a:custGeom>
                <a:avLst/>
                <a:gdLst/>
                <a:ahLst/>
                <a:cxnLst/>
                <a:rect l="l" t="t" r="r" b="b"/>
                <a:pathLst>
                  <a:path w="26214" h="7030" extrusionOk="0">
                    <a:moveTo>
                      <a:pt x="1886" y="0"/>
                    </a:moveTo>
                    <a:cubicBezTo>
                      <a:pt x="1886" y="0"/>
                      <a:pt x="1775" y="37"/>
                      <a:pt x="1554" y="148"/>
                    </a:cubicBezTo>
                    <a:cubicBezTo>
                      <a:pt x="1775" y="74"/>
                      <a:pt x="1886" y="0"/>
                      <a:pt x="1886" y="0"/>
                    </a:cubicBezTo>
                    <a:close/>
                    <a:moveTo>
                      <a:pt x="1554" y="148"/>
                    </a:moveTo>
                    <a:lnTo>
                      <a:pt x="1554" y="148"/>
                    </a:lnTo>
                    <a:cubicBezTo>
                      <a:pt x="1332" y="222"/>
                      <a:pt x="1036" y="444"/>
                      <a:pt x="740" y="776"/>
                    </a:cubicBezTo>
                    <a:cubicBezTo>
                      <a:pt x="481" y="1109"/>
                      <a:pt x="186" y="1590"/>
                      <a:pt x="112" y="2255"/>
                    </a:cubicBezTo>
                    <a:cubicBezTo>
                      <a:pt x="1" y="2884"/>
                      <a:pt x="149" y="3623"/>
                      <a:pt x="555" y="4289"/>
                    </a:cubicBezTo>
                    <a:cubicBezTo>
                      <a:pt x="740" y="4621"/>
                      <a:pt x="1036" y="4954"/>
                      <a:pt x="1332" y="5250"/>
                    </a:cubicBezTo>
                    <a:cubicBezTo>
                      <a:pt x="1517" y="5361"/>
                      <a:pt x="1665" y="5509"/>
                      <a:pt x="1849" y="5620"/>
                    </a:cubicBezTo>
                    <a:lnTo>
                      <a:pt x="2145" y="5804"/>
                    </a:lnTo>
                    <a:lnTo>
                      <a:pt x="2441" y="5952"/>
                    </a:lnTo>
                    <a:cubicBezTo>
                      <a:pt x="3254" y="6359"/>
                      <a:pt x="4216" y="6507"/>
                      <a:pt x="5214" y="6507"/>
                    </a:cubicBezTo>
                    <a:cubicBezTo>
                      <a:pt x="5473" y="6507"/>
                      <a:pt x="5694" y="6470"/>
                      <a:pt x="5953" y="6470"/>
                    </a:cubicBezTo>
                    <a:cubicBezTo>
                      <a:pt x="6101" y="6470"/>
                      <a:pt x="6212" y="6433"/>
                      <a:pt x="6323" y="6433"/>
                    </a:cubicBezTo>
                    <a:cubicBezTo>
                      <a:pt x="6434" y="6396"/>
                      <a:pt x="6582" y="6396"/>
                      <a:pt x="6693" y="6359"/>
                    </a:cubicBezTo>
                    <a:cubicBezTo>
                      <a:pt x="6951" y="6322"/>
                      <a:pt x="7173" y="6285"/>
                      <a:pt x="7432" y="6248"/>
                    </a:cubicBezTo>
                    <a:cubicBezTo>
                      <a:pt x="7691" y="6174"/>
                      <a:pt x="7913" y="6100"/>
                      <a:pt x="8171" y="6063"/>
                    </a:cubicBezTo>
                    <a:cubicBezTo>
                      <a:pt x="9170" y="5767"/>
                      <a:pt x="10131" y="5435"/>
                      <a:pt x="11055" y="5065"/>
                    </a:cubicBezTo>
                    <a:cubicBezTo>
                      <a:pt x="12016" y="4695"/>
                      <a:pt x="12941" y="4289"/>
                      <a:pt x="13828" y="3993"/>
                    </a:cubicBezTo>
                    <a:cubicBezTo>
                      <a:pt x="14752" y="3660"/>
                      <a:pt x="15676" y="3364"/>
                      <a:pt x="16527" y="3179"/>
                    </a:cubicBezTo>
                    <a:cubicBezTo>
                      <a:pt x="16749" y="3143"/>
                      <a:pt x="16970" y="3106"/>
                      <a:pt x="17192" y="3069"/>
                    </a:cubicBezTo>
                    <a:cubicBezTo>
                      <a:pt x="17377" y="3032"/>
                      <a:pt x="17599" y="3032"/>
                      <a:pt x="17821" y="2995"/>
                    </a:cubicBezTo>
                    <a:cubicBezTo>
                      <a:pt x="17932" y="2976"/>
                      <a:pt x="18033" y="2976"/>
                      <a:pt x="18130" y="2976"/>
                    </a:cubicBezTo>
                    <a:cubicBezTo>
                      <a:pt x="18227" y="2976"/>
                      <a:pt x="18320" y="2976"/>
                      <a:pt x="18412" y="2958"/>
                    </a:cubicBezTo>
                    <a:lnTo>
                      <a:pt x="19004" y="2958"/>
                    </a:lnTo>
                    <a:cubicBezTo>
                      <a:pt x="19115" y="2995"/>
                      <a:pt x="19226" y="2995"/>
                      <a:pt x="19337" y="2995"/>
                    </a:cubicBezTo>
                    <a:lnTo>
                      <a:pt x="19558" y="2995"/>
                    </a:lnTo>
                    <a:lnTo>
                      <a:pt x="19595" y="3032"/>
                    </a:lnTo>
                    <a:cubicBezTo>
                      <a:pt x="19780" y="3032"/>
                      <a:pt x="19965" y="3069"/>
                      <a:pt x="20150" y="3106"/>
                    </a:cubicBezTo>
                    <a:cubicBezTo>
                      <a:pt x="20483" y="3179"/>
                      <a:pt x="20815" y="3290"/>
                      <a:pt x="21111" y="3401"/>
                    </a:cubicBezTo>
                    <a:cubicBezTo>
                      <a:pt x="21703" y="3660"/>
                      <a:pt x="22220" y="3956"/>
                      <a:pt x="22627" y="4289"/>
                    </a:cubicBezTo>
                    <a:cubicBezTo>
                      <a:pt x="22997" y="4621"/>
                      <a:pt x="23292" y="4954"/>
                      <a:pt x="23440" y="5250"/>
                    </a:cubicBezTo>
                    <a:cubicBezTo>
                      <a:pt x="23551" y="5398"/>
                      <a:pt x="23625" y="5546"/>
                      <a:pt x="23662" y="5657"/>
                    </a:cubicBezTo>
                    <a:cubicBezTo>
                      <a:pt x="23699" y="5767"/>
                      <a:pt x="23736" y="5804"/>
                      <a:pt x="23773" y="5915"/>
                    </a:cubicBezTo>
                    <a:cubicBezTo>
                      <a:pt x="23847" y="6137"/>
                      <a:pt x="23884" y="6248"/>
                      <a:pt x="23884" y="6248"/>
                    </a:cubicBezTo>
                    <a:cubicBezTo>
                      <a:pt x="23921" y="6285"/>
                      <a:pt x="23921" y="6322"/>
                      <a:pt x="23921" y="6322"/>
                    </a:cubicBezTo>
                    <a:cubicBezTo>
                      <a:pt x="24090" y="6772"/>
                      <a:pt x="24515" y="7029"/>
                      <a:pt x="24953" y="7029"/>
                    </a:cubicBezTo>
                    <a:cubicBezTo>
                      <a:pt x="25091" y="7029"/>
                      <a:pt x="25230" y="7004"/>
                      <a:pt x="25363" y="6951"/>
                    </a:cubicBezTo>
                    <a:cubicBezTo>
                      <a:pt x="25917" y="6729"/>
                      <a:pt x="26213" y="6063"/>
                      <a:pt x="25954" y="5509"/>
                    </a:cubicBezTo>
                    <a:cubicBezTo>
                      <a:pt x="25954" y="5509"/>
                      <a:pt x="25917" y="5398"/>
                      <a:pt x="25843" y="5176"/>
                    </a:cubicBezTo>
                    <a:cubicBezTo>
                      <a:pt x="25806" y="5065"/>
                      <a:pt x="25696" y="4843"/>
                      <a:pt x="25585" y="4658"/>
                    </a:cubicBezTo>
                    <a:cubicBezTo>
                      <a:pt x="25474" y="4473"/>
                      <a:pt x="25363" y="4252"/>
                      <a:pt x="25178" y="4030"/>
                    </a:cubicBezTo>
                    <a:cubicBezTo>
                      <a:pt x="24882" y="3623"/>
                      <a:pt x="24402" y="3143"/>
                      <a:pt x="23847" y="2736"/>
                    </a:cubicBezTo>
                    <a:cubicBezTo>
                      <a:pt x="23255" y="2292"/>
                      <a:pt x="22553" y="1922"/>
                      <a:pt x="21740" y="1664"/>
                    </a:cubicBezTo>
                    <a:cubicBezTo>
                      <a:pt x="21333" y="1516"/>
                      <a:pt x="20889" y="1405"/>
                      <a:pt x="20446" y="1368"/>
                    </a:cubicBezTo>
                    <a:cubicBezTo>
                      <a:pt x="20224" y="1331"/>
                      <a:pt x="20002" y="1294"/>
                      <a:pt x="19743" y="1294"/>
                    </a:cubicBezTo>
                    <a:lnTo>
                      <a:pt x="19632" y="1257"/>
                    </a:lnTo>
                    <a:lnTo>
                      <a:pt x="19374" y="1257"/>
                    </a:lnTo>
                    <a:cubicBezTo>
                      <a:pt x="19263" y="1294"/>
                      <a:pt x="19189" y="1294"/>
                      <a:pt x="19078" y="1294"/>
                    </a:cubicBezTo>
                    <a:lnTo>
                      <a:pt x="18745" y="1294"/>
                    </a:lnTo>
                    <a:cubicBezTo>
                      <a:pt x="18597" y="1294"/>
                      <a:pt x="18486" y="1294"/>
                      <a:pt x="18375" y="1331"/>
                    </a:cubicBezTo>
                    <a:cubicBezTo>
                      <a:pt x="18117" y="1331"/>
                      <a:pt x="17858" y="1368"/>
                      <a:pt x="17599" y="1405"/>
                    </a:cubicBezTo>
                    <a:cubicBezTo>
                      <a:pt x="17377" y="1442"/>
                      <a:pt x="17155" y="1479"/>
                      <a:pt x="16896" y="1553"/>
                    </a:cubicBezTo>
                    <a:cubicBezTo>
                      <a:pt x="16638" y="1590"/>
                      <a:pt x="16416" y="1664"/>
                      <a:pt x="16157" y="1738"/>
                    </a:cubicBezTo>
                    <a:cubicBezTo>
                      <a:pt x="15233" y="1996"/>
                      <a:pt x="14272" y="2366"/>
                      <a:pt x="13347" y="2773"/>
                    </a:cubicBezTo>
                    <a:cubicBezTo>
                      <a:pt x="12423" y="3179"/>
                      <a:pt x="11536" y="3623"/>
                      <a:pt x="10611" y="4067"/>
                    </a:cubicBezTo>
                    <a:cubicBezTo>
                      <a:pt x="9724" y="4473"/>
                      <a:pt x="8837" y="4880"/>
                      <a:pt x="7913" y="5176"/>
                    </a:cubicBezTo>
                    <a:cubicBezTo>
                      <a:pt x="7691" y="5250"/>
                      <a:pt x="7469" y="5324"/>
                      <a:pt x="7247" y="5398"/>
                    </a:cubicBezTo>
                    <a:cubicBezTo>
                      <a:pt x="6988" y="5472"/>
                      <a:pt x="6767" y="5509"/>
                      <a:pt x="6545" y="5583"/>
                    </a:cubicBezTo>
                    <a:cubicBezTo>
                      <a:pt x="6434" y="5620"/>
                      <a:pt x="6323" y="5657"/>
                      <a:pt x="6212" y="5657"/>
                    </a:cubicBezTo>
                    <a:cubicBezTo>
                      <a:pt x="6101" y="5693"/>
                      <a:pt x="5953" y="5693"/>
                      <a:pt x="5842" y="5730"/>
                    </a:cubicBezTo>
                    <a:cubicBezTo>
                      <a:pt x="5620" y="5767"/>
                      <a:pt x="5399" y="5804"/>
                      <a:pt x="5177" y="5804"/>
                    </a:cubicBezTo>
                    <a:cubicBezTo>
                      <a:pt x="4967" y="5822"/>
                      <a:pt x="4758" y="5831"/>
                      <a:pt x="4550" y="5831"/>
                    </a:cubicBezTo>
                    <a:cubicBezTo>
                      <a:pt x="3879" y="5831"/>
                      <a:pt x="3228" y="5735"/>
                      <a:pt x="2663" y="5509"/>
                    </a:cubicBezTo>
                    <a:lnTo>
                      <a:pt x="2367" y="5361"/>
                    </a:lnTo>
                    <a:lnTo>
                      <a:pt x="2108" y="5250"/>
                    </a:lnTo>
                    <a:cubicBezTo>
                      <a:pt x="1923" y="5139"/>
                      <a:pt x="1775" y="5028"/>
                      <a:pt x="1591" y="4917"/>
                    </a:cubicBezTo>
                    <a:cubicBezTo>
                      <a:pt x="1295" y="4658"/>
                      <a:pt x="1036" y="4400"/>
                      <a:pt x="851" y="4104"/>
                    </a:cubicBezTo>
                    <a:cubicBezTo>
                      <a:pt x="445" y="3512"/>
                      <a:pt x="260" y="2847"/>
                      <a:pt x="297" y="2255"/>
                    </a:cubicBezTo>
                    <a:cubicBezTo>
                      <a:pt x="334" y="1664"/>
                      <a:pt x="592" y="1183"/>
                      <a:pt x="814" y="813"/>
                    </a:cubicBezTo>
                    <a:cubicBezTo>
                      <a:pt x="1073" y="481"/>
                      <a:pt x="1369" y="259"/>
                      <a:pt x="1554" y="14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16"/>
              <p:cNvSpPr/>
              <p:nvPr/>
            </p:nvSpPr>
            <p:spPr>
              <a:xfrm>
                <a:off x="4723000" y="2938025"/>
                <a:ext cx="116475" cy="116475"/>
              </a:xfrm>
              <a:custGeom>
                <a:avLst/>
                <a:gdLst/>
                <a:ahLst/>
                <a:cxnLst/>
                <a:rect l="l" t="t" r="r" b="b"/>
                <a:pathLst>
                  <a:path w="4659" h="4659" extrusionOk="0">
                    <a:moveTo>
                      <a:pt x="2329" y="0"/>
                    </a:moveTo>
                    <a:cubicBezTo>
                      <a:pt x="1035" y="0"/>
                      <a:pt x="0" y="1036"/>
                      <a:pt x="0" y="2330"/>
                    </a:cubicBezTo>
                    <a:cubicBezTo>
                      <a:pt x="0" y="3623"/>
                      <a:pt x="1035" y="4659"/>
                      <a:pt x="2329" y="4659"/>
                    </a:cubicBezTo>
                    <a:cubicBezTo>
                      <a:pt x="3623" y="4659"/>
                      <a:pt x="4658" y="3623"/>
                      <a:pt x="4658" y="2330"/>
                    </a:cubicBezTo>
                    <a:cubicBezTo>
                      <a:pt x="4658" y="1036"/>
                      <a:pt x="3623" y="0"/>
                      <a:pt x="23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57069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9" name="Google Shape;519;p17"/>
          <p:cNvGrpSpPr/>
          <p:nvPr/>
        </p:nvGrpSpPr>
        <p:grpSpPr>
          <a:xfrm>
            <a:off x="-30750" y="-26200"/>
            <a:ext cx="9205500" cy="6910400"/>
            <a:chOff x="-30750" y="-19650"/>
            <a:chExt cx="9205500" cy="5182800"/>
          </a:xfrm>
        </p:grpSpPr>
        <p:sp>
          <p:nvSpPr>
            <p:cNvPr id="520" name="Google Shape;520;p17"/>
            <p:cNvSpPr/>
            <p:nvPr/>
          </p:nvSpPr>
          <p:spPr>
            <a:xfrm>
              <a:off x="-30750" y="-19650"/>
              <a:ext cx="9205500" cy="5182800"/>
            </a:xfrm>
            <a:prstGeom prst="rect">
              <a:avLst/>
            </a:prstGeom>
            <a:gradFill>
              <a:gsLst>
                <a:gs pos="0">
                  <a:srgbClr val="FFFFFF">
                    <a:alpha val="43921"/>
                  </a:srgbClr>
                </a:gs>
                <a:gs pos="100000">
                  <a:srgbClr val="CD9D6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521" name="Google Shape;521;p17"/>
            <p:cNvPicPr preferRelativeResize="0"/>
            <p:nvPr/>
          </p:nvPicPr>
          <p:blipFill rotWithShape="1">
            <a:blip r:embed="rId2">
              <a:alphaModFix amt="27000"/>
            </a:blip>
            <a:srcRect l="815" t="8591" r="923" b="8475"/>
            <a:stretch/>
          </p:blipFill>
          <p:spPr>
            <a:xfrm>
              <a:off x="1" y="0"/>
              <a:ext cx="9143997" cy="514350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22" name="Google Shape;522;p17"/>
          <p:cNvGrpSpPr/>
          <p:nvPr/>
        </p:nvGrpSpPr>
        <p:grpSpPr>
          <a:xfrm>
            <a:off x="492725" y="558418"/>
            <a:ext cx="8158550" cy="5741167"/>
            <a:chOff x="492725" y="417300"/>
            <a:chExt cx="8158550" cy="4305875"/>
          </a:xfrm>
        </p:grpSpPr>
        <p:cxnSp>
          <p:nvCxnSpPr>
            <p:cNvPr id="523" name="Google Shape;523;p17"/>
            <p:cNvCxnSpPr/>
            <p:nvPr/>
          </p:nvCxnSpPr>
          <p:spPr>
            <a:xfrm>
              <a:off x="1539950" y="417300"/>
              <a:ext cx="60891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4" name="Google Shape;524;p17"/>
            <p:cNvCxnSpPr/>
            <p:nvPr/>
          </p:nvCxnSpPr>
          <p:spPr>
            <a:xfrm>
              <a:off x="8651275" y="1420500"/>
              <a:ext cx="0" cy="22278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5" name="Google Shape;525;p17"/>
            <p:cNvCxnSpPr/>
            <p:nvPr/>
          </p:nvCxnSpPr>
          <p:spPr>
            <a:xfrm>
              <a:off x="1527538" y="4723175"/>
              <a:ext cx="60891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6" name="Google Shape;526;p17"/>
            <p:cNvCxnSpPr/>
            <p:nvPr/>
          </p:nvCxnSpPr>
          <p:spPr>
            <a:xfrm>
              <a:off x="492725" y="1413788"/>
              <a:ext cx="0" cy="22278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27" name="Google Shape;527;p17"/>
          <p:cNvSpPr txBox="1">
            <a:spLocks noGrp="1"/>
          </p:cNvSpPr>
          <p:nvPr>
            <p:ph type="title"/>
          </p:nvPr>
        </p:nvSpPr>
        <p:spPr>
          <a:xfrm>
            <a:off x="1855000" y="719067"/>
            <a:ext cx="54339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28" name="Google Shape;528;p17"/>
          <p:cNvGrpSpPr/>
          <p:nvPr/>
        </p:nvGrpSpPr>
        <p:grpSpPr>
          <a:xfrm>
            <a:off x="397635" y="432075"/>
            <a:ext cx="8348731" cy="5993851"/>
            <a:chOff x="412263" y="310306"/>
            <a:chExt cx="8348731" cy="4495388"/>
          </a:xfrm>
        </p:grpSpPr>
        <p:grpSp>
          <p:nvGrpSpPr>
            <p:cNvPr id="529" name="Google Shape;529;p17"/>
            <p:cNvGrpSpPr/>
            <p:nvPr/>
          </p:nvGrpSpPr>
          <p:grpSpPr>
            <a:xfrm>
              <a:off x="7789750" y="310306"/>
              <a:ext cx="967000" cy="953425"/>
              <a:chOff x="2768150" y="2967850"/>
              <a:chExt cx="967000" cy="953425"/>
            </a:xfrm>
          </p:grpSpPr>
          <p:sp>
            <p:nvSpPr>
              <p:cNvPr id="530" name="Google Shape;530;p17"/>
              <p:cNvSpPr/>
              <p:nvPr/>
            </p:nvSpPr>
            <p:spPr>
              <a:xfrm>
                <a:off x="3322725" y="3100300"/>
                <a:ext cx="286450" cy="287550"/>
              </a:xfrm>
              <a:custGeom>
                <a:avLst/>
                <a:gdLst/>
                <a:ahLst/>
                <a:cxnLst/>
                <a:rect l="l" t="t" r="r" b="b"/>
                <a:pathLst>
                  <a:path w="11458" h="11502" extrusionOk="0">
                    <a:moveTo>
                      <a:pt x="11457" y="1"/>
                    </a:moveTo>
                    <a:lnTo>
                      <a:pt x="11070" y="432"/>
                    </a:lnTo>
                    <a:lnTo>
                      <a:pt x="11199" y="302"/>
                    </a:lnTo>
                    <a:lnTo>
                      <a:pt x="11199" y="302"/>
                    </a:lnTo>
                    <a:cubicBezTo>
                      <a:pt x="11371" y="130"/>
                      <a:pt x="11457" y="1"/>
                      <a:pt x="11457" y="1"/>
                    </a:cubicBezTo>
                    <a:close/>
                    <a:moveTo>
                      <a:pt x="11070" y="432"/>
                    </a:moveTo>
                    <a:lnTo>
                      <a:pt x="11070" y="432"/>
                    </a:lnTo>
                    <a:cubicBezTo>
                      <a:pt x="10080" y="1271"/>
                      <a:pt x="7420" y="3218"/>
                      <a:pt x="4282" y="3218"/>
                    </a:cubicBezTo>
                    <a:cubicBezTo>
                      <a:pt x="2912" y="3218"/>
                      <a:pt x="1452" y="2847"/>
                      <a:pt x="0" y="1853"/>
                    </a:cubicBezTo>
                    <a:lnTo>
                      <a:pt x="0" y="1853"/>
                    </a:lnTo>
                    <a:cubicBezTo>
                      <a:pt x="0" y="1853"/>
                      <a:pt x="1127" y="5167"/>
                      <a:pt x="4311" y="5167"/>
                    </a:cubicBezTo>
                    <a:cubicBezTo>
                      <a:pt x="4757" y="5167"/>
                      <a:pt x="5243" y="5102"/>
                      <a:pt x="5772" y="4954"/>
                    </a:cubicBezTo>
                    <a:lnTo>
                      <a:pt x="5772" y="4954"/>
                    </a:lnTo>
                    <a:cubicBezTo>
                      <a:pt x="5770" y="4955"/>
                      <a:pt x="1292" y="6247"/>
                      <a:pt x="1249" y="10252"/>
                    </a:cubicBezTo>
                    <a:cubicBezTo>
                      <a:pt x="5254" y="10209"/>
                      <a:pt x="6546" y="5733"/>
                      <a:pt x="6547" y="5730"/>
                    </a:cubicBezTo>
                    <a:lnTo>
                      <a:pt x="6547" y="5730"/>
                    </a:lnTo>
                    <a:cubicBezTo>
                      <a:pt x="5341" y="10037"/>
                      <a:pt x="9648" y="11501"/>
                      <a:pt x="9648" y="11501"/>
                    </a:cubicBezTo>
                    <a:cubicBezTo>
                      <a:pt x="6418" y="6720"/>
                      <a:pt x="9907" y="1853"/>
                      <a:pt x="11070" y="4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17"/>
              <p:cNvSpPr/>
              <p:nvPr/>
            </p:nvSpPr>
            <p:spPr>
              <a:xfrm>
                <a:off x="3561775" y="3412600"/>
                <a:ext cx="173375" cy="508675"/>
              </a:xfrm>
              <a:custGeom>
                <a:avLst/>
                <a:gdLst/>
                <a:ahLst/>
                <a:cxnLst/>
                <a:rect l="l" t="t" r="r" b="b"/>
                <a:pathLst>
                  <a:path w="6935" h="20347" extrusionOk="0">
                    <a:moveTo>
                      <a:pt x="819" y="0"/>
                    </a:moveTo>
                    <a:cubicBezTo>
                      <a:pt x="819" y="0"/>
                      <a:pt x="862" y="86"/>
                      <a:pt x="948" y="215"/>
                    </a:cubicBezTo>
                    <a:cubicBezTo>
                      <a:pt x="1120" y="388"/>
                      <a:pt x="1292" y="603"/>
                      <a:pt x="1422" y="862"/>
                    </a:cubicBezTo>
                    <a:cubicBezTo>
                      <a:pt x="1508" y="991"/>
                      <a:pt x="1594" y="1163"/>
                      <a:pt x="1637" y="1292"/>
                    </a:cubicBezTo>
                    <a:cubicBezTo>
                      <a:pt x="1723" y="1508"/>
                      <a:pt x="1809" y="1680"/>
                      <a:pt x="1895" y="1895"/>
                    </a:cubicBezTo>
                    <a:lnTo>
                      <a:pt x="2025" y="2541"/>
                    </a:lnTo>
                    <a:cubicBezTo>
                      <a:pt x="2068" y="2757"/>
                      <a:pt x="2111" y="3058"/>
                      <a:pt x="2154" y="3317"/>
                    </a:cubicBezTo>
                    <a:cubicBezTo>
                      <a:pt x="2197" y="3877"/>
                      <a:pt x="2154" y="4437"/>
                      <a:pt x="2111" y="4997"/>
                    </a:cubicBezTo>
                    <a:lnTo>
                      <a:pt x="2068" y="5212"/>
                    </a:lnTo>
                    <a:lnTo>
                      <a:pt x="2068" y="5341"/>
                    </a:lnTo>
                    <a:lnTo>
                      <a:pt x="2068" y="5384"/>
                    </a:lnTo>
                    <a:lnTo>
                      <a:pt x="1982" y="5901"/>
                    </a:lnTo>
                    <a:cubicBezTo>
                      <a:pt x="1895" y="6246"/>
                      <a:pt x="1809" y="6590"/>
                      <a:pt x="1723" y="6935"/>
                    </a:cubicBezTo>
                    <a:lnTo>
                      <a:pt x="1120" y="8959"/>
                    </a:lnTo>
                    <a:cubicBezTo>
                      <a:pt x="862" y="9648"/>
                      <a:pt x="646" y="10424"/>
                      <a:pt x="431" y="11199"/>
                    </a:cubicBezTo>
                    <a:cubicBezTo>
                      <a:pt x="345" y="11630"/>
                      <a:pt x="259" y="11974"/>
                      <a:pt x="173" y="12405"/>
                    </a:cubicBezTo>
                    <a:cubicBezTo>
                      <a:pt x="86" y="12793"/>
                      <a:pt x="86" y="13224"/>
                      <a:pt x="43" y="13654"/>
                    </a:cubicBezTo>
                    <a:cubicBezTo>
                      <a:pt x="0" y="14085"/>
                      <a:pt x="0" y="14473"/>
                      <a:pt x="43" y="14903"/>
                    </a:cubicBezTo>
                    <a:cubicBezTo>
                      <a:pt x="43" y="15119"/>
                      <a:pt x="86" y="15334"/>
                      <a:pt x="86" y="15549"/>
                    </a:cubicBezTo>
                    <a:cubicBezTo>
                      <a:pt x="129" y="15765"/>
                      <a:pt x="173" y="15937"/>
                      <a:pt x="216" y="16152"/>
                    </a:cubicBezTo>
                    <a:cubicBezTo>
                      <a:pt x="388" y="16928"/>
                      <a:pt x="732" y="17703"/>
                      <a:pt x="1206" y="18349"/>
                    </a:cubicBezTo>
                    <a:cubicBezTo>
                      <a:pt x="1422" y="18651"/>
                      <a:pt x="1723" y="18952"/>
                      <a:pt x="2025" y="19211"/>
                    </a:cubicBezTo>
                    <a:cubicBezTo>
                      <a:pt x="2283" y="19426"/>
                      <a:pt x="2585" y="19641"/>
                      <a:pt x="2886" y="19814"/>
                    </a:cubicBezTo>
                    <a:cubicBezTo>
                      <a:pt x="3403" y="20115"/>
                      <a:pt x="4006" y="20287"/>
                      <a:pt x="4609" y="20331"/>
                    </a:cubicBezTo>
                    <a:cubicBezTo>
                      <a:pt x="4717" y="20341"/>
                      <a:pt x="4827" y="20347"/>
                      <a:pt x="4939" y="20347"/>
                    </a:cubicBezTo>
                    <a:cubicBezTo>
                      <a:pt x="5274" y="20347"/>
                      <a:pt x="5621" y="20298"/>
                      <a:pt x="5944" y="20201"/>
                    </a:cubicBezTo>
                    <a:cubicBezTo>
                      <a:pt x="6203" y="20115"/>
                      <a:pt x="6461" y="20029"/>
                      <a:pt x="6677" y="19857"/>
                    </a:cubicBezTo>
                    <a:lnTo>
                      <a:pt x="6935" y="19684"/>
                    </a:lnTo>
                    <a:lnTo>
                      <a:pt x="6935" y="19684"/>
                    </a:lnTo>
                    <a:lnTo>
                      <a:pt x="6633" y="19728"/>
                    </a:lnTo>
                    <a:cubicBezTo>
                      <a:pt x="6375" y="19771"/>
                      <a:pt x="6117" y="19771"/>
                      <a:pt x="5901" y="19771"/>
                    </a:cubicBezTo>
                    <a:cubicBezTo>
                      <a:pt x="5514" y="19728"/>
                      <a:pt x="5126" y="19598"/>
                      <a:pt x="4824" y="19469"/>
                    </a:cubicBezTo>
                    <a:cubicBezTo>
                      <a:pt x="4394" y="19297"/>
                      <a:pt x="4006" y="19038"/>
                      <a:pt x="3704" y="18737"/>
                    </a:cubicBezTo>
                    <a:cubicBezTo>
                      <a:pt x="3489" y="18565"/>
                      <a:pt x="3317" y="18392"/>
                      <a:pt x="3145" y="18177"/>
                    </a:cubicBezTo>
                    <a:cubicBezTo>
                      <a:pt x="3015" y="17962"/>
                      <a:pt x="2843" y="17746"/>
                      <a:pt x="2757" y="17531"/>
                    </a:cubicBezTo>
                    <a:cubicBezTo>
                      <a:pt x="2498" y="16971"/>
                      <a:pt x="2369" y="16411"/>
                      <a:pt x="2283" y="15851"/>
                    </a:cubicBezTo>
                    <a:cubicBezTo>
                      <a:pt x="2240" y="15205"/>
                      <a:pt x="2240" y="14516"/>
                      <a:pt x="2283" y="13913"/>
                    </a:cubicBezTo>
                    <a:cubicBezTo>
                      <a:pt x="2326" y="13568"/>
                      <a:pt x="2412" y="13180"/>
                      <a:pt x="2455" y="12879"/>
                    </a:cubicBezTo>
                    <a:cubicBezTo>
                      <a:pt x="2498" y="12577"/>
                      <a:pt x="2628" y="12104"/>
                      <a:pt x="2714" y="11802"/>
                    </a:cubicBezTo>
                    <a:cubicBezTo>
                      <a:pt x="2886" y="11070"/>
                      <a:pt x="3058" y="10338"/>
                      <a:pt x="3274" y="9605"/>
                    </a:cubicBezTo>
                    <a:cubicBezTo>
                      <a:pt x="3489" y="8916"/>
                      <a:pt x="3618" y="8055"/>
                      <a:pt x="3791" y="7279"/>
                    </a:cubicBezTo>
                    <a:cubicBezTo>
                      <a:pt x="3834" y="6892"/>
                      <a:pt x="3834" y="6547"/>
                      <a:pt x="3877" y="6203"/>
                    </a:cubicBezTo>
                    <a:cubicBezTo>
                      <a:pt x="3877" y="5987"/>
                      <a:pt x="3877" y="5815"/>
                      <a:pt x="3877" y="5686"/>
                    </a:cubicBezTo>
                    <a:lnTo>
                      <a:pt x="3877" y="5557"/>
                    </a:lnTo>
                    <a:lnTo>
                      <a:pt x="3877" y="5470"/>
                    </a:lnTo>
                    <a:lnTo>
                      <a:pt x="3877" y="5341"/>
                    </a:lnTo>
                    <a:lnTo>
                      <a:pt x="3877" y="5040"/>
                    </a:lnTo>
                    <a:cubicBezTo>
                      <a:pt x="3834" y="4350"/>
                      <a:pt x="3704" y="3661"/>
                      <a:pt x="3489" y="3015"/>
                    </a:cubicBezTo>
                    <a:cubicBezTo>
                      <a:pt x="3360" y="2714"/>
                      <a:pt x="3274" y="2455"/>
                      <a:pt x="3145" y="2197"/>
                    </a:cubicBezTo>
                    <a:lnTo>
                      <a:pt x="2714" y="1465"/>
                    </a:lnTo>
                    <a:cubicBezTo>
                      <a:pt x="2542" y="1292"/>
                      <a:pt x="2369" y="1120"/>
                      <a:pt x="2240" y="948"/>
                    </a:cubicBezTo>
                    <a:cubicBezTo>
                      <a:pt x="2068" y="775"/>
                      <a:pt x="1938" y="646"/>
                      <a:pt x="1766" y="560"/>
                    </a:cubicBezTo>
                    <a:cubicBezTo>
                      <a:pt x="1551" y="345"/>
                      <a:pt x="1335" y="215"/>
                      <a:pt x="1077" y="129"/>
                    </a:cubicBezTo>
                    <a:lnTo>
                      <a:pt x="8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17"/>
              <p:cNvSpPr/>
              <p:nvPr/>
            </p:nvSpPr>
            <p:spPr>
              <a:xfrm>
                <a:off x="2768150" y="2967850"/>
                <a:ext cx="510450" cy="173125"/>
              </a:xfrm>
              <a:custGeom>
                <a:avLst/>
                <a:gdLst/>
                <a:ahLst/>
                <a:cxnLst/>
                <a:rect l="l" t="t" r="r" b="b"/>
                <a:pathLst>
                  <a:path w="20418" h="6925" extrusionOk="0">
                    <a:moveTo>
                      <a:pt x="690" y="1"/>
                    </a:moveTo>
                    <a:lnTo>
                      <a:pt x="517" y="259"/>
                    </a:lnTo>
                    <a:cubicBezTo>
                      <a:pt x="345" y="475"/>
                      <a:pt x="259" y="733"/>
                      <a:pt x="173" y="992"/>
                    </a:cubicBezTo>
                    <a:cubicBezTo>
                      <a:pt x="44" y="1422"/>
                      <a:pt x="1" y="1896"/>
                      <a:pt x="44" y="2370"/>
                    </a:cubicBezTo>
                    <a:cubicBezTo>
                      <a:pt x="87" y="2930"/>
                      <a:pt x="259" y="3533"/>
                      <a:pt x="560" y="4050"/>
                    </a:cubicBezTo>
                    <a:cubicBezTo>
                      <a:pt x="733" y="4351"/>
                      <a:pt x="948" y="4653"/>
                      <a:pt x="1163" y="4911"/>
                    </a:cubicBezTo>
                    <a:cubicBezTo>
                      <a:pt x="1422" y="5213"/>
                      <a:pt x="1723" y="5514"/>
                      <a:pt x="2025" y="5730"/>
                    </a:cubicBezTo>
                    <a:cubicBezTo>
                      <a:pt x="2671" y="6203"/>
                      <a:pt x="3446" y="6548"/>
                      <a:pt x="4222" y="6720"/>
                    </a:cubicBezTo>
                    <a:lnTo>
                      <a:pt x="4825" y="6850"/>
                    </a:lnTo>
                    <a:cubicBezTo>
                      <a:pt x="5040" y="6893"/>
                      <a:pt x="5255" y="6893"/>
                      <a:pt x="5471" y="6893"/>
                    </a:cubicBezTo>
                    <a:cubicBezTo>
                      <a:pt x="5686" y="6914"/>
                      <a:pt x="5901" y="6925"/>
                      <a:pt x="6111" y="6925"/>
                    </a:cubicBezTo>
                    <a:cubicBezTo>
                      <a:pt x="6321" y="6925"/>
                      <a:pt x="6526" y="6914"/>
                      <a:pt x="6720" y="6893"/>
                    </a:cubicBezTo>
                    <a:cubicBezTo>
                      <a:pt x="7151" y="6850"/>
                      <a:pt x="7581" y="6807"/>
                      <a:pt x="8012" y="6763"/>
                    </a:cubicBezTo>
                    <a:cubicBezTo>
                      <a:pt x="8443" y="6677"/>
                      <a:pt x="8744" y="6591"/>
                      <a:pt x="9175" y="6505"/>
                    </a:cubicBezTo>
                    <a:cubicBezTo>
                      <a:pt x="9950" y="6290"/>
                      <a:pt x="10726" y="6074"/>
                      <a:pt x="11458" y="5816"/>
                    </a:cubicBezTo>
                    <a:lnTo>
                      <a:pt x="13439" y="5213"/>
                    </a:lnTo>
                    <a:cubicBezTo>
                      <a:pt x="13784" y="5127"/>
                      <a:pt x="14128" y="5041"/>
                      <a:pt x="14473" y="4997"/>
                    </a:cubicBezTo>
                    <a:lnTo>
                      <a:pt x="14990" y="4868"/>
                    </a:lnTo>
                    <a:lnTo>
                      <a:pt x="15378" y="4868"/>
                    </a:lnTo>
                    <a:cubicBezTo>
                      <a:pt x="15706" y="4818"/>
                      <a:pt x="16048" y="4797"/>
                      <a:pt x="16389" y="4797"/>
                    </a:cubicBezTo>
                    <a:cubicBezTo>
                      <a:pt x="16629" y="4797"/>
                      <a:pt x="16868" y="4807"/>
                      <a:pt x="17100" y="4825"/>
                    </a:cubicBezTo>
                    <a:lnTo>
                      <a:pt x="17833" y="4911"/>
                    </a:lnTo>
                    <a:lnTo>
                      <a:pt x="18522" y="5084"/>
                    </a:lnTo>
                    <a:cubicBezTo>
                      <a:pt x="18737" y="5170"/>
                      <a:pt x="18909" y="5256"/>
                      <a:pt x="19082" y="5299"/>
                    </a:cubicBezTo>
                    <a:cubicBezTo>
                      <a:pt x="19254" y="5385"/>
                      <a:pt x="19383" y="5471"/>
                      <a:pt x="19556" y="5557"/>
                    </a:cubicBezTo>
                    <a:cubicBezTo>
                      <a:pt x="19771" y="5687"/>
                      <a:pt x="19986" y="5816"/>
                      <a:pt x="20202" y="5988"/>
                    </a:cubicBezTo>
                    <a:lnTo>
                      <a:pt x="20417" y="6160"/>
                    </a:lnTo>
                    <a:lnTo>
                      <a:pt x="20288" y="5902"/>
                    </a:lnTo>
                    <a:cubicBezTo>
                      <a:pt x="20202" y="5644"/>
                      <a:pt x="20029" y="5428"/>
                      <a:pt x="19857" y="5213"/>
                    </a:cubicBezTo>
                    <a:cubicBezTo>
                      <a:pt x="19771" y="5041"/>
                      <a:pt x="19599" y="4868"/>
                      <a:pt x="19469" y="4739"/>
                    </a:cubicBezTo>
                    <a:cubicBezTo>
                      <a:pt x="19340" y="4610"/>
                      <a:pt x="19125" y="4437"/>
                      <a:pt x="18953" y="4265"/>
                    </a:cubicBezTo>
                    <a:lnTo>
                      <a:pt x="18220" y="3834"/>
                    </a:lnTo>
                    <a:cubicBezTo>
                      <a:pt x="17962" y="3705"/>
                      <a:pt x="17703" y="3619"/>
                      <a:pt x="17402" y="3490"/>
                    </a:cubicBezTo>
                    <a:cubicBezTo>
                      <a:pt x="16756" y="3275"/>
                      <a:pt x="16067" y="3145"/>
                      <a:pt x="15378" y="3102"/>
                    </a:cubicBezTo>
                    <a:lnTo>
                      <a:pt x="14215" y="3102"/>
                    </a:lnTo>
                    <a:cubicBezTo>
                      <a:pt x="13870" y="3145"/>
                      <a:pt x="13525" y="3145"/>
                      <a:pt x="13138" y="3231"/>
                    </a:cubicBezTo>
                    <a:cubicBezTo>
                      <a:pt x="12362" y="3318"/>
                      <a:pt x="11587" y="3490"/>
                      <a:pt x="10812" y="3705"/>
                    </a:cubicBezTo>
                    <a:lnTo>
                      <a:pt x="8615" y="4265"/>
                    </a:lnTo>
                    <a:cubicBezTo>
                      <a:pt x="8314" y="4351"/>
                      <a:pt x="7883" y="4437"/>
                      <a:pt x="7538" y="4524"/>
                    </a:cubicBezTo>
                    <a:cubicBezTo>
                      <a:pt x="7237" y="4567"/>
                      <a:pt x="6892" y="4653"/>
                      <a:pt x="6548" y="4696"/>
                    </a:cubicBezTo>
                    <a:cubicBezTo>
                      <a:pt x="6225" y="4717"/>
                      <a:pt x="5901" y="4728"/>
                      <a:pt x="5578" y="4728"/>
                    </a:cubicBezTo>
                    <a:cubicBezTo>
                      <a:pt x="5255" y="4728"/>
                      <a:pt x="4932" y="4717"/>
                      <a:pt x="4609" y="4696"/>
                    </a:cubicBezTo>
                    <a:cubicBezTo>
                      <a:pt x="4006" y="4610"/>
                      <a:pt x="3446" y="4481"/>
                      <a:pt x="2886" y="4222"/>
                    </a:cubicBezTo>
                    <a:cubicBezTo>
                      <a:pt x="2671" y="4136"/>
                      <a:pt x="2456" y="3964"/>
                      <a:pt x="2240" y="3834"/>
                    </a:cubicBezTo>
                    <a:cubicBezTo>
                      <a:pt x="2025" y="3662"/>
                      <a:pt x="1853" y="3490"/>
                      <a:pt x="1680" y="3275"/>
                    </a:cubicBezTo>
                    <a:cubicBezTo>
                      <a:pt x="1336" y="2973"/>
                      <a:pt x="1077" y="2542"/>
                      <a:pt x="905" y="2155"/>
                    </a:cubicBezTo>
                    <a:cubicBezTo>
                      <a:pt x="776" y="1810"/>
                      <a:pt x="647" y="1422"/>
                      <a:pt x="604" y="1078"/>
                    </a:cubicBezTo>
                    <a:cubicBezTo>
                      <a:pt x="604" y="819"/>
                      <a:pt x="604" y="561"/>
                      <a:pt x="647" y="302"/>
                    </a:cubicBezTo>
                    <a:lnTo>
                      <a:pt x="69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17"/>
              <p:cNvSpPr/>
              <p:nvPr/>
            </p:nvSpPr>
            <p:spPr>
              <a:xfrm>
                <a:off x="3638225" y="3655950"/>
                <a:ext cx="77550" cy="209750"/>
              </a:xfrm>
              <a:custGeom>
                <a:avLst/>
                <a:gdLst/>
                <a:ahLst/>
                <a:cxnLst/>
                <a:rect l="l" t="t" r="r" b="b"/>
                <a:pathLst>
                  <a:path w="3102" h="8390" extrusionOk="0">
                    <a:moveTo>
                      <a:pt x="1379" y="1"/>
                    </a:moveTo>
                    <a:cubicBezTo>
                      <a:pt x="1379" y="1"/>
                      <a:pt x="1336" y="173"/>
                      <a:pt x="1249" y="474"/>
                    </a:cubicBezTo>
                    <a:cubicBezTo>
                      <a:pt x="1249" y="604"/>
                      <a:pt x="1249" y="776"/>
                      <a:pt x="1163" y="948"/>
                    </a:cubicBezTo>
                    <a:cubicBezTo>
                      <a:pt x="1120" y="1077"/>
                      <a:pt x="1034" y="1293"/>
                      <a:pt x="991" y="1465"/>
                    </a:cubicBezTo>
                    <a:cubicBezTo>
                      <a:pt x="905" y="1680"/>
                      <a:pt x="819" y="1896"/>
                      <a:pt x="733" y="2154"/>
                    </a:cubicBezTo>
                    <a:cubicBezTo>
                      <a:pt x="646" y="2370"/>
                      <a:pt x="560" y="2628"/>
                      <a:pt x="474" y="2887"/>
                    </a:cubicBezTo>
                    <a:cubicBezTo>
                      <a:pt x="388" y="3145"/>
                      <a:pt x="259" y="3446"/>
                      <a:pt x="216" y="3748"/>
                    </a:cubicBezTo>
                    <a:cubicBezTo>
                      <a:pt x="130" y="4049"/>
                      <a:pt x="43" y="4394"/>
                      <a:pt x="0" y="4696"/>
                    </a:cubicBezTo>
                    <a:cubicBezTo>
                      <a:pt x="0" y="5040"/>
                      <a:pt x="0" y="5385"/>
                      <a:pt x="0" y="5729"/>
                    </a:cubicBezTo>
                    <a:cubicBezTo>
                      <a:pt x="43" y="6074"/>
                      <a:pt x="130" y="6418"/>
                      <a:pt x="259" y="6720"/>
                    </a:cubicBezTo>
                    <a:cubicBezTo>
                      <a:pt x="388" y="7022"/>
                      <a:pt x="560" y="7323"/>
                      <a:pt x="776" y="7538"/>
                    </a:cubicBezTo>
                    <a:cubicBezTo>
                      <a:pt x="948" y="7754"/>
                      <a:pt x="1206" y="7969"/>
                      <a:pt x="1465" y="8098"/>
                    </a:cubicBezTo>
                    <a:lnTo>
                      <a:pt x="1809" y="8271"/>
                    </a:lnTo>
                    <a:cubicBezTo>
                      <a:pt x="1896" y="8314"/>
                      <a:pt x="2025" y="8314"/>
                      <a:pt x="2111" y="8357"/>
                    </a:cubicBezTo>
                    <a:cubicBezTo>
                      <a:pt x="2197" y="8378"/>
                      <a:pt x="2294" y="8389"/>
                      <a:pt x="2391" y="8389"/>
                    </a:cubicBezTo>
                    <a:cubicBezTo>
                      <a:pt x="2488" y="8389"/>
                      <a:pt x="2585" y="8378"/>
                      <a:pt x="2671" y="8357"/>
                    </a:cubicBezTo>
                    <a:cubicBezTo>
                      <a:pt x="2757" y="8357"/>
                      <a:pt x="2886" y="8314"/>
                      <a:pt x="2972" y="8271"/>
                    </a:cubicBezTo>
                    <a:lnTo>
                      <a:pt x="3102" y="8228"/>
                    </a:lnTo>
                    <a:lnTo>
                      <a:pt x="2714" y="8098"/>
                    </a:lnTo>
                    <a:cubicBezTo>
                      <a:pt x="2585" y="8012"/>
                      <a:pt x="2456" y="7926"/>
                      <a:pt x="2326" y="7840"/>
                    </a:cubicBezTo>
                    <a:lnTo>
                      <a:pt x="2154" y="7668"/>
                    </a:lnTo>
                    <a:cubicBezTo>
                      <a:pt x="2068" y="7625"/>
                      <a:pt x="2025" y="7538"/>
                      <a:pt x="1939" y="7495"/>
                    </a:cubicBezTo>
                    <a:cubicBezTo>
                      <a:pt x="1853" y="7323"/>
                      <a:pt x="1723" y="7108"/>
                      <a:pt x="1637" y="6935"/>
                    </a:cubicBezTo>
                    <a:cubicBezTo>
                      <a:pt x="1594" y="6849"/>
                      <a:pt x="1551" y="6763"/>
                      <a:pt x="1551" y="6677"/>
                    </a:cubicBezTo>
                    <a:cubicBezTo>
                      <a:pt x="1508" y="6548"/>
                      <a:pt x="1465" y="6418"/>
                      <a:pt x="1465" y="6289"/>
                    </a:cubicBezTo>
                    <a:cubicBezTo>
                      <a:pt x="1422" y="6074"/>
                      <a:pt x="1379" y="5859"/>
                      <a:pt x="1379" y="5600"/>
                    </a:cubicBezTo>
                    <a:cubicBezTo>
                      <a:pt x="1379" y="5342"/>
                      <a:pt x="1379" y="5083"/>
                      <a:pt x="1422" y="4825"/>
                    </a:cubicBezTo>
                    <a:cubicBezTo>
                      <a:pt x="1465" y="4566"/>
                      <a:pt x="1508" y="4265"/>
                      <a:pt x="1551" y="4006"/>
                    </a:cubicBezTo>
                    <a:cubicBezTo>
                      <a:pt x="1594" y="3748"/>
                      <a:pt x="1637" y="3446"/>
                      <a:pt x="1680" y="3188"/>
                    </a:cubicBezTo>
                    <a:cubicBezTo>
                      <a:pt x="1723" y="2887"/>
                      <a:pt x="1766" y="2628"/>
                      <a:pt x="1766" y="2327"/>
                    </a:cubicBezTo>
                    <a:cubicBezTo>
                      <a:pt x="1809" y="2068"/>
                      <a:pt x="1809" y="1810"/>
                      <a:pt x="1766" y="1551"/>
                    </a:cubicBezTo>
                    <a:cubicBezTo>
                      <a:pt x="1766" y="1336"/>
                      <a:pt x="1723" y="1077"/>
                      <a:pt x="1680" y="862"/>
                    </a:cubicBezTo>
                    <a:cubicBezTo>
                      <a:pt x="1680" y="690"/>
                      <a:pt x="1594" y="561"/>
                      <a:pt x="1551" y="388"/>
                    </a:cubicBezTo>
                    <a:cubicBezTo>
                      <a:pt x="1508" y="259"/>
                      <a:pt x="1422" y="130"/>
                      <a:pt x="13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17"/>
              <p:cNvSpPr/>
              <p:nvPr/>
            </p:nvSpPr>
            <p:spPr>
              <a:xfrm>
                <a:off x="2828450" y="2984025"/>
                <a:ext cx="208925" cy="78625"/>
              </a:xfrm>
              <a:custGeom>
                <a:avLst/>
                <a:gdLst/>
                <a:ahLst/>
                <a:cxnLst/>
                <a:rect l="l" t="t" r="r" b="b"/>
                <a:pathLst>
                  <a:path w="8357" h="3145" extrusionOk="0">
                    <a:moveTo>
                      <a:pt x="130" y="0"/>
                    </a:moveTo>
                    <a:lnTo>
                      <a:pt x="130" y="129"/>
                    </a:lnTo>
                    <a:cubicBezTo>
                      <a:pt x="87" y="215"/>
                      <a:pt x="44" y="345"/>
                      <a:pt x="1" y="474"/>
                    </a:cubicBezTo>
                    <a:cubicBezTo>
                      <a:pt x="1" y="646"/>
                      <a:pt x="1" y="818"/>
                      <a:pt x="1" y="991"/>
                    </a:cubicBezTo>
                    <a:cubicBezTo>
                      <a:pt x="44" y="1077"/>
                      <a:pt x="44" y="1206"/>
                      <a:pt x="87" y="1335"/>
                    </a:cubicBezTo>
                    <a:cubicBezTo>
                      <a:pt x="130" y="1421"/>
                      <a:pt x="216" y="1551"/>
                      <a:pt x="259" y="1680"/>
                    </a:cubicBezTo>
                    <a:cubicBezTo>
                      <a:pt x="431" y="1938"/>
                      <a:pt x="604" y="2154"/>
                      <a:pt x="819" y="2326"/>
                    </a:cubicBezTo>
                    <a:cubicBezTo>
                      <a:pt x="1077" y="2584"/>
                      <a:pt x="1336" y="2757"/>
                      <a:pt x="1637" y="2886"/>
                    </a:cubicBezTo>
                    <a:cubicBezTo>
                      <a:pt x="1982" y="3015"/>
                      <a:pt x="2327" y="3101"/>
                      <a:pt x="2671" y="3144"/>
                    </a:cubicBezTo>
                    <a:lnTo>
                      <a:pt x="3705" y="3144"/>
                    </a:lnTo>
                    <a:cubicBezTo>
                      <a:pt x="4006" y="3101"/>
                      <a:pt x="4308" y="3015"/>
                      <a:pt x="4652" y="2929"/>
                    </a:cubicBezTo>
                    <a:cubicBezTo>
                      <a:pt x="4954" y="2843"/>
                      <a:pt x="5212" y="2757"/>
                      <a:pt x="5471" y="2671"/>
                    </a:cubicBezTo>
                    <a:lnTo>
                      <a:pt x="6246" y="2412"/>
                    </a:lnTo>
                    <a:cubicBezTo>
                      <a:pt x="6462" y="2326"/>
                      <a:pt x="6720" y="2197"/>
                      <a:pt x="6892" y="2154"/>
                    </a:cubicBezTo>
                    <a:cubicBezTo>
                      <a:pt x="7108" y="2111"/>
                      <a:pt x="7280" y="2025"/>
                      <a:pt x="7452" y="1981"/>
                    </a:cubicBezTo>
                    <a:cubicBezTo>
                      <a:pt x="7581" y="1938"/>
                      <a:pt x="7754" y="1895"/>
                      <a:pt x="7926" y="1895"/>
                    </a:cubicBezTo>
                    <a:cubicBezTo>
                      <a:pt x="8055" y="1852"/>
                      <a:pt x="8228" y="1809"/>
                      <a:pt x="8357" y="1766"/>
                    </a:cubicBezTo>
                    <a:cubicBezTo>
                      <a:pt x="8357" y="1766"/>
                      <a:pt x="8184" y="1680"/>
                      <a:pt x="8012" y="1551"/>
                    </a:cubicBezTo>
                    <a:cubicBezTo>
                      <a:pt x="7840" y="1508"/>
                      <a:pt x="7711" y="1465"/>
                      <a:pt x="7538" y="1421"/>
                    </a:cubicBezTo>
                    <a:cubicBezTo>
                      <a:pt x="7323" y="1378"/>
                      <a:pt x="7065" y="1335"/>
                      <a:pt x="6849" y="1335"/>
                    </a:cubicBezTo>
                    <a:lnTo>
                      <a:pt x="6074" y="1335"/>
                    </a:lnTo>
                    <a:cubicBezTo>
                      <a:pt x="5772" y="1335"/>
                      <a:pt x="5557" y="1378"/>
                      <a:pt x="5255" y="1421"/>
                    </a:cubicBezTo>
                    <a:cubicBezTo>
                      <a:pt x="4954" y="1465"/>
                      <a:pt x="4696" y="1508"/>
                      <a:pt x="4394" y="1594"/>
                    </a:cubicBezTo>
                    <a:cubicBezTo>
                      <a:pt x="4093" y="1637"/>
                      <a:pt x="3834" y="1680"/>
                      <a:pt x="3576" y="1680"/>
                    </a:cubicBezTo>
                    <a:cubicBezTo>
                      <a:pt x="3317" y="1723"/>
                      <a:pt x="3059" y="1723"/>
                      <a:pt x="2800" y="1723"/>
                    </a:cubicBezTo>
                    <a:cubicBezTo>
                      <a:pt x="2542" y="1723"/>
                      <a:pt x="2327" y="1723"/>
                      <a:pt x="2111" y="1680"/>
                    </a:cubicBezTo>
                    <a:cubicBezTo>
                      <a:pt x="1982" y="1637"/>
                      <a:pt x="1853" y="1637"/>
                      <a:pt x="1723" y="1594"/>
                    </a:cubicBezTo>
                    <a:cubicBezTo>
                      <a:pt x="1637" y="1551"/>
                      <a:pt x="1551" y="1508"/>
                      <a:pt x="1465" y="1465"/>
                    </a:cubicBezTo>
                    <a:cubicBezTo>
                      <a:pt x="1293" y="1378"/>
                      <a:pt x="1077" y="1292"/>
                      <a:pt x="948" y="1163"/>
                    </a:cubicBezTo>
                    <a:cubicBezTo>
                      <a:pt x="862" y="1077"/>
                      <a:pt x="776" y="1034"/>
                      <a:pt x="690" y="991"/>
                    </a:cubicBezTo>
                    <a:lnTo>
                      <a:pt x="561" y="775"/>
                    </a:lnTo>
                    <a:cubicBezTo>
                      <a:pt x="431" y="689"/>
                      <a:pt x="345" y="560"/>
                      <a:pt x="302" y="431"/>
                    </a:cubicBezTo>
                    <a:lnTo>
                      <a:pt x="13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17"/>
              <p:cNvSpPr/>
              <p:nvPr/>
            </p:nvSpPr>
            <p:spPr>
              <a:xfrm>
                <a:off x="3113800" y="3026000"/>
                <a:ext cx="566450" cy="549225"/>
              </a:xfrm>
              <a:custGeom>
                <a:avLst/>
                <a:gdLst/>
                <a:ahLst/>
                <a:cxnLst/>
                <a:rect l="l" t="t" r="r" b="b"/>
                <a:pathLst>
                  <a:path w="22658" h="21969" extrusionOk="0">
                    <a:moveTo>
                      <a:pt x="1" y="1"/>
                    </a:moveTo>
                    <a:cubicBezTo>
                      <a:pt x="1610" y="1495"/>
                      <a:pt x="4786" y="4454"/>
                      <a:pt x="8196" y="4454"/>
                    </a:cubicBezTo>
                    <a:cubicBezTo>
                      <a:pt x="8620" y="4454"/>
                      <a:pt x="9048" y="4408"/>
                      <a:pt x="9477" y="4308"/>
                    </a:cubicBezTo>
                    <a:cubicBezTo>
                      <a:pt x="10640" y="3964"/>
                      <a:pt x="11717" y="3447"/>
                      <a:pt x="12750" y="2758"/>
                    </a:cubicBezTo>
                    <a:cubicBezTo>
                      <a:pt x="13506" y="2317"/>
                      <a:pt x="14400" y="1945"/>
                      <a:pt x="15263" y="1945"/>
                    </a:cubicBezTo>
                    <a:cubicBezTo>
                      <a:pt x="15581" y="1945"/>
                      <a:pt x="15895" y="1996"/>
                      <a:pt x="16196" y="2111"/>
                    </a:cubicBezTo>
                    <a:cubicBezTo>
                      <a:pt x="17445" y="2671"/>
                      <a:pt x="18005" y="4179"/>
                      <a:pt x="17359" y="5428"/>
                    </a:cubicBezTo>
                    <a:cubicBezTo>
                      <a:pt x="17716" y="5244"/>
                      <a:pt x="18093" y="5158"/>
                      <a:pt x="18463" y="5158"/>
                    </a:cubicBezTo>
                    <a:cubicBezTo>
                      <a:pt x="19391" y="5158"/>
                      <a:pt x="20276" y="5698"/>
                      <a:pt x="20676" y="6591"/>
                    </a:cubicBezTo>
                    <a:cubicBezTo>
                      <a:pt x="21107" y="7711"/>
                      <a:pt x="20633" y="9003"/>
                      <a:pt x="20030" y="10037"/>
                    </a:cubicBezTo>
                    <a:cubicBezTo>
                      <a:pt x="19341" y="11071"/>
                      <a:pt x="18824" y="12148"/>
                      <a:pt x="18479" y="13310"/>
                    </a:cubicBezTo>
                    <a:cubicBezTo>
                      <a:pt x="17618" y="17015"/>
                      <a:pt x="20590" y="20245"/>
                      <a:pt x="22270" y="21968"/>
                    </a:cubicBezTo>
                    <a:lnTo>
                      <a:pt x="2265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6" name="Google Shape;536;p17"/>
            <p:cNvGrpSpPr/>
            <p:nvPr/>
          </p:nvGrpSpPr>
          <p:grpSpPr>
            <a:xfrm rot="-5400000">
              <a:off x="405475" y="317450"/>
              <a:ext cx="967000" cy="953425"/>
              <a:chOff x="2768150" y="2967850"/>
              <a:chExt cx="967000" cy="953425"/>
            </a:xfrm>
          </p:grpSpPr>
          <p:sp>
            <p:nvSpPr>
              <p:cNvPr id="537" name="Google Shape;537;p17"/>
              <p:cNvSpPr/>
              <p:nvPr/>
            </p:nvSpPr>
            <p:spPr>
              <a:xfrm>
                <a:off x="3322725" y="3100300"/>
                <a:ext cx="286450" cy="287550"/>
              </a:xfrm>
              <a:custGeom>
                <a:avLst/>
                <a:gdLst/>
                <a:ahLst/>
                <a:cxnLst/>
                <a:rect l="l" t="t" r="r" b="b"/>
                <a:pathLst>
                  <a:path w="11458" h="11502" extrusionOk="0">
                    <a:moveTo>
                      <a:pt x="11457" y="1"/>
                    </a:moveTo>
                    <a:lnTo>
                      <a:pt x="11070" y="432"/>
                    </a:lnTo>
                    <a:lnTo>
                      <a:pt x="11199" y="302"/>
                    </a:lnTo>
                    <a:lnTo>
                      <a:pt x="11199" y="302"/>
                    </a:lnTo>
                    <a:cubicBezTo>
                      <a:pt x="11371" y="130"/>
                      <a:pt x="11457" y="1"/>
                      <a:pt x="11457" y="1"/>
                    </a:cubicBezTo>
                    <a:close/>
                    <a:moveTo>
                      <a:pt x="11070" y="432"/>
                    </a:moveTo>
                    <a:lnTo>
                      <a:pt x="11070" y="432"/>
                    </a:lnTo>
                    <a:cubicBezTo>
                      <a:pt x="10080" y="1271"/>
                      <a:pt x="7420" y="3218"/>
                      <a:pt x="4282" y="3218"/>
                    </a:cubicBezTo>
                    <a:cubicBezTo>
                      <a:pt x="2912" y="3218"/>
                      <a:pt x="1452" y="2847"/>
                      <a:pt x="0" y="1853"/>
                    </a:cubicBezTo>
                    <a:lnTo>
                      <a:pt x="0" y="1853"/>
                    </a:lnTo>
                    <a:cubicBezTo>
                      <a:pt x="0" y="1853"/>
                      <a:pt x="1127" y="5167"/>
                      <a:pt x="4311" y="5167"/>
                    </a:cubicBezTo>
                    <a:cubicBezTo>
                      <a:pt x="4757" y="5167"/>
                      <a:pt x="5243" y="5102"/>
                      <a:pt x="5772" y="4954"/>
                    </a:cubicBezTo>
                    <a:lnTo>
                      <a:pt x="5772" y="4954"/>
                    </a:lnTo>
                    <a:cubicBezTo>
                      <a:pt x="5770" y="4955"/>
                      <a:pt x="1292" y="6247"/>
                      <a:pt x="1249" y="10252"/>
                    </a:cubicBezTo>
                    <a:cubicBezTo>
                      <a:pt x="5254" y="10209"/>
                      <a:pt x="6546" y="5733"/>
                      <a:pt x="6547" y="5730"/>
                    </a:cubicBezTo>
                    <a:lnTo>
                      <a:pt x="6547" y="5730"/>
                    </a:lnTo>
                    <a:cubicBezTo>
                      <a:pt x="5341" y="10037"/>
                      <a:pt x="9648" y="11501"/>
                      <a:pt x="9648" y="11501"/>
                    </a:cubicBezTo>
                    <a:cubicBezTo>
                      <a:pt x="6418" y="6720"/>
                      <a:pt x="9907" y="1853"/>
                      <a:pt x="11070" y="4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17"/>
              <p:cNvSpPr/>
              <p:nvPr/>
            </p:nvSpPr>
            <p:spPr>
              <a:xfrm>
                <a:off x="3561775" y="3412600"/>
                <a:ext cx="173375" cy="508675"/>
              </a:xfrm>
              <a:custGeom>
                <a:avLst/>
                <a:gdLst/>
                <a:ahLst/>
                <a:cxnLst/>
                <a:rect l="l" t="t" r="r" b="b"/>
                <a:pathLst>
                  <a:path w="6935" h="20347" extrusionOk="0">
                    <a:moveTo>
                      <a:pt x="819" y="0"/>
                    </a:moveTo>
                    <a:cubicBezTo>
                      <a:pt x="819" y="0"/>
                      <a:pt x="862" y="86"/>
                      <a:pt x="948" y="215"/>
                    </a:cubicBezTo>
                    <a:cubicBezTo>
                      <a:pt x="1120" y="388"/>
                      <a:pt x="1292" y="603"/>
                      <a:pt x="1422" y="862"/>
                    </a:cubicBezTo>
                    <a:cubicBezTo>
                      <a:pt x="1508" y="991"/>
                      <a:pt x="1594" y="1163"/>
                      <a:pt x="1637" y="1292"/>
                    </a:cubicBezTo>
                    <a:cubicBezTo>
                      <a:pt x="1723" y="1508"/>
                      <a:pt x="1809" y="1680"/>
                      <a:pt x="1895" y="1895"/>
                    </a:cubicBezTo>
                    <a:lnTo>
                      <a:pt x="2025" y="2541"/>
                    </a:lnTo>
                    <a:cubicBezTo>
                      <a:pt x="2068" y="2757"/>
                      <a:pt x="2111" y="3058"/>
                      <a:pt x="2154" y="3317"/>
                    </a:cubicBezTo>
                    <a:cubicBezTo>
                      <a:pt x="2197" y="3877"/>
                      <a:pt x="2154" y="4437"/>
                      <a:pt x="2111" y="4997"/>
                    </a:cubicBezTo>
                    <a:lnTo>
                      <a:pt x="2068" y="5212"/>
                    </a:lnTo>
                    <a:lnTo>
                      <a:pt x="2068" y="5341"/>
                    </a:lnTo>
                    <a:lnTo>
                      <a:pt x="2068" y="5384"/>
                    </a:lnTo>
                    <a:lnTo>
                      <a:pt x="1982" y="5901"/>
                    </a:lnTo>
                    <a:cubicBezTo>
                      <a:pt x="1895" y="6246"/>
                      <a:pt x="1809" y="6590"/>
                      <a:pt x="1723" y="6935"/>
                    </a:cubicBezTo>
                    <a:lnTo>
                      <a:pt x="1120" y="8959"/>
                    </a:lnTo>
                    <a:cubicBezTo>
                      <a:pt x="862" y="9648"/>
                      <a:pt x="646" y="10424"/>
                      <a:pt x="431" y="11199"/>
                    </a:cubicBezTo>
                    <a:cubicBezTo>
                      <a:pt x="345" y="11630"/>
                      <a:pt x="259" y="11974"/>
                      <a:pt x="173" y="12405"/>
                    </a:cubicBezTo>
                    <a:cubicBezTo>
                      <a:pt x="86" y="12793"/>
                      <a:pt x="86" y="13224"/>
                      <a:pt x="43" y="13654"/>
                    </a:cubicBezTo>
                    <a:cubicBezTo>
                      <a:pt x="0" y="14085"/>
                      <a:pt x="0" y="14473"/>
                      <a:pt x="43" y="14903"/>
                    </a:cubicBezTo>
                    <a:cubicBezTo>
                      <a:pt x="43" y="15119"/>
                      <a:pt x="86" y="15334"/>
                      <a:pt x="86" y="15549"/>
                    </a:cubicBezTo>
                    <a:cubicBezTo>
                      <a:pt x="129" y="15765"/>
                      <a:pt x="173" y="15937"/>
                      <a:pt x="216" y="16152"/>
                    </a:cubicBezTo>
                    <a:cubicBezTo>
                      <a:pt x="388" y="16928"/>
                      <a:pt x="732" y="17703"/>
                      <a:pt x="1206" y="18349"/>
                    </a:cubicBezTo>
                    <a:cubicBezTo>
                      <a:pt x="1422" y="18651"/>
                      <a:pt x="1723" y="18952"/>
                      <a:pt x="2025" y="19211"/>
                    </a:cubicBezTo>
                    <a:cubicBezTo>
                      <a:pt x="2283" y="19426"/>
                      <a:pt x="2585" y="19641"/>
                      <a:pt x="2886" y="19814"/>
                    </a:cubicBezTo>
                    <a:cubicBezTo>
                      <a:pt x="3403" y="20115"/>
                      <a:pt x="4006" y="20287"/>
                      <a:pt x="4609" y="20331"/>
                    </a:cubicBezTo>
                    <a:cubicBezTo>
                      <a:pt x="4717" y="20341"/>
                      <a:pt x="4827" y="20347"/>
                      <a:pt x="4939" y="20347"/>
                    </a:cubicBezTo>
                    <a:cubicBezTo>
                      <a:pt x="5274" y="20347"/>
                      <a:pt x="5621" y="20298"/>
                      <a:pt x="5944" y="20201"/>
                    </a:cubicBezTo>
                    <a:cubicBezTo>
                      <a:pt x="6203" y="20115"/>
                      <a:pt x="6461" y="20029"/>
                      <a:pt x="6677" y="19857"/>
                    </a:cubicBezTo>
                    <a:lnTo>
                      <a:pt x="6935" y="19684"/>
                    </a:lnTo>
                    <a:lnTo>
                      <a:pt x="6935" y="19684"/>
                    </a:lnTo>
                    <a:lnTo>
                      <a:pt x="6633" y="19728"/>
                    </a:lnTo>
                    <a:cubicBezTo>
                      <a:pt x="6375" y="19771"/>
                      <a:pt x="6117" y="19771"/>
                      <a:pt x="5901" y="19771"/>
                    </a:cubicBezTo>
                    <a:cubicBezTo>
                      <a:pt x="5514" y="19728"/>
                      <a:pt x="5126" y="19598"/>
                      <a:pt x="4824" y="19469"/>
                    </a:cubicBezTo>
                    <a:cubicBezTo>
                      <a:pt x="4394" y="19297"/>
                      <a:pt x="4006" y="19038"/>
                      <a:pt x="3704" y="18737"/>
                    </a:cubicBezTo>
                    <a:cubicBezTo>
                      <a:pt x="3489" y="18565"/>
                      <a:pt x="3317" y="18392"/>
                      <a:pt x="3145" y="18177"/>
                    </a:cubicBezTo>
                    <a:cubicBezTo>
                      <a:pt x="3015" y="17962"/>
                      <a:pt x="2843" y="17746"/>
                      <a:pt x="2757" y="17531"/>
                    </a:cubicBezTo>
                    <a:cubicBezTo>
                      <a:pt x="2498" y="16971"/>
                      <a:pt x="2369" y="16411"/>
                      <a:pt x="2283" y="15851"/>
                    </a:cubicBezTo>
                    <a:cubicBezTo>
                      <a:pt x="2240" y="15205"/>
                      <a:pt x="2240" y="14516"/>
                      <a:pt x="2283" y="13913"/>
                    </a:cubicBezTo>
                    <a:cubicBezTo>
                      <a:pt x="2326" y="13568"/>
                      <a:pt x="2412" y="13180"/>
                      <a:pt x="2455" y="12879"/>
                    </a:cubicBezTo>
                    <a:cubicBezTo>
                      <a:pt x="2498" y="12577"/>
                      <a:pt x="2628" y="12104"/>
                      <a:pt x="2714" y="11802"/>
                    </a:cubicBezTo>
                    <a:cubicBezTo>
                      <a:pt x="2886" y="11070"/>
                      <a:pt x="3058" y="10338"/>
                      <a:pt x="3274" y="9605"/>
                    </a:cubicBezTo>
                    <a:cubicBezTo>
                      <a:pt x="3489" y="8916"/>
                      <a:pt x="3618" y="8055"/>
                      <a:pt x="3791" y="7279"/>
                    </a:cubicBezTo>
                    <a:cubicBezTo>
                      <a:pt x="3834" y="6892"/>
                      <a:pt x="3834" y="6547"/>
                      <a:pt x="3877" y="6203"/>
                    </a:cubicBezTo>
                    <a:cubicBezTo>
                      <a:pt x="3877" y="5987"/>
                      <a:pt x="3877" y="5815"/>
                      <a:pt x="3877" y="5686"/>
                    </a:cubicBezTo>
                    <a:lnTo>
                      <a:pt x="3877" y="5557"/>
                    </a:lnTo>
                    <a:lnTo>
                      <a:pt x="3877" y="5470"/>
                    </a:lnTo>
                    <a:lnTo>
                      <a:pt x="3877" y="5341"/>
                    </a:lnTo>
                    <a:lnTo>
                      <a:pt x="3877" y="5040"/>
                    </a:lnTo>
                    <a:cubicBezTo>
                      <a:pt x="3834" y="4350"/>
                      <a:pt x="3704" y="3661"/>
                      <a:pt x="3489" y="3015"/>
                    </a:cubicBezTo>
                    <a:cubicBezTo>
                      <a:pt x="3360" y="2714"/>
                      <a:pt x="3274" y="2455"/>
                      <a:pt x="3145" y="2197"/>
                    </a:cubicBezTo>
                    <a:lnTo>
                      <a:pt x="2714" y="1465"/>
                    </a:lnTo>
                    <a:cubicBezTo>
                      <a:pt x="2542" y="1292"/>
                      <a:pt x="2369" y="1120"/>
                      <a:pt x="2240" y="948"/>
                    </a:cubicBezTo>
                    <a:cubicBezTo>
                      <a:pt x="2068" y="775"/>
                      <a:pt x="1938" y="646"/>
                      <a:pt x="1766" y="560"/>
                    </a:cubicBezTo>
                    <a:cubicBezTo>
                      <a:pt x="1551" y="345"/>
                      <a:pt x="1335" y="215"/>
                      <a:pt x="1077" y="129"/>
                    </a:cubicBezTo>
                    <a:lnTo>
                      <a:pt x="8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17"/>
              <p:cNvSpPr/>
              <p:nvPr/>
            </p:nvSpPr>
            <p:spPr>
              <a:xfrm>
                <a:off x="2768150" y="2967850"/>
                <a:ext cx="510450" cy="173125"/>
              </a:xfrm>
              <a:custGeom>
                <a:avLst/>
                <a:gdLst/>
                <a:ahLst/>
                <a:cxnLst/>
                <a:rect l="l" t="t" r="r" b="b"/>
                <a:pathLst>
                  <a:path w="20418" h="6925" extrusionOk="0">
                    <a:moveTo>
                      <a:pt x="690" y="1"/>
                    </a:moveTo>
                    <a:lnTo>
                      <a:pt x="517" y="259"/>
                    </a:lnTo>
                    <a:cubicBezTo>
                      <a:pt x="345" y="475"/>
                      <a:pt x="259" y="733"/>
                      <a:pt x="173" y="992"/>
                    </a:cubicBezTo>
                    <a:cubicBezTo>
                      <a:pt x="44" y="1422"/>
                      <a:pt x="1" y="1896"/>
                      <a:pt x="44" y="2370"/>
                    </a:cubicBezTo>
                    <a:cubicBezTo>
                      <a:pt x="87" y="2930"/>
                      <a:pt x="259" y="3533"/>
                      <a:pt x="560" y="4050"/>
                    </a:cubicBezTo>
                    <a:cubicBezTo>
                      <a:pt x="733" y="4351"/>
                      <a:pt x="948" y="4653"/>
                      <a:pt x="1163" y="4911"/>
                    </a:cubicBezTo>
                    <a:cubicBezTo>
                      <a:pt x="1422" y="5213"/>
                      <a:pt x="1723" y="5514"/>
                      <a:pt x="2025" y="5730"/>
                    </a:cubicBezTo>
                    <a:cubicBezTo>
                      <a:pt x="2671" y="6203"/>
                      <a:pt x="3446" y="6548"/>
                      <a:pt x="4222" y="6720"/>
                    </a:cubicBezTo>
                    <a:lnTo>
                      <a:pt x="4825" y="6850"/>
                    </a:lnTo>
                    <a:cubicBezTo>
                      <a:pt x="5040" y="6893"/>
                      <a:pt x="5255" y="6893"/>
                      <a:pt x="5471" y="6893"/>
                    </a:cubicBezTo>
                    <a:cubicBezTo>
                      <a:pt x="5686" y="6914"/>
                      <a:pt x="5901" y="6925"/>
                      <a:pt x="6111" y="6925"/>
                    </a:cubicBezTo>
                    <a:cubicBezTo>
                      <a:pt x="6321" y="6925"/>
                      <a:pt x="6526" y="6914"/>
                      <a:pt x="6720" y="6893"/>
                    </a:cubicBezTo>
                    <a:cubicBezTo>
                      <a:pt x="7151" y="6850"/>
                      <a:pt x="7581" y="6807"/>
                      <a:pt x="8012" y="6763"/>
                    </a:cubicBezTo>
                    <a:cubicBezTo>
                      <a:pt x="8443" y="6677"/>
                      <a:pt x="8744" y="6591"/>
                      <a:pt x="9175" y="6505"/>
                    </a:cubicBezTo>
                    <a:cubicBezTo>
                      <a:pt x="9950" y="6290"/>
                      <a:pt x="10726" y="6074"/>
                      <a:pt x="11458" y="5816"/>
                    </a:cubicBezTo>
                    <a:lnTo>
                      <a:pt x="13439" y="5213"/>
                    </a:lnTo>
                    <a:cubicBezTo>
                      <a:pt x="13784" y="5127"/>
                      <a:pt x="14128" y="5041"/>
                      <a:pt x="14473" y="4997"/>
                    </a:cubicBezTo>
                    <a:lnTo>
                      <a:pt x="14990" y="4868"/>
                    </a:lnTo>
                    <a:lnTo>
                      <a:pt x="15378" y="4868"/>
                    </a:lnTo>
                    <a:cubicBezTo>
                      <a:pt x="15706" y="4818"/>
                      <a:pt x="16048" y="4797"/>
                      <a:pt x="16389" y="4797"/>
                    </a:cubicBezTo>
                    <a:cubicBezTo>
                      <a:pt x="16629" y="4797"/>
                      <a:pt x="16868" y="4807"/>
                      <a:pt x="17100" y="4825"/>
                    </a:cubicBezTo>
                    <a:lnTo>
                      <a:pt x="17833" y="4911"/>
                    </a:lnTo>
                    <a:lnTo>
                      <a:pt x="18522" y="5084"/>
                    </a:lnTo>
                    <a:cubicBezTo>
                      <a:pt x="18737" y="5170"/>
                      <a:pt x="18909" y="5256"/>
                      <a:pt x="19082" y="5299"/>
                    </a:cubicBezTo>
                    <a:cubicBezTo>
                      <a:pt x="19254" y="5385"/>
                      <a:pt x="19383" y="5471"/>
                      <a:pt x="19556" y="5557"/>
                    </a:cubicBezTo>
                    <a:cubicBezTo>
                      <a:pt x="19771" y="5687"/>
                      <a:pt x="19986" y="5816"/>
                      <a:pt x="20202" y="5988"/>
                    </a:cubicBezTo>
                    <a:lnTo>
                      <a:pt x="20417" y="6160"/>
                    </a:lnTo>
                    <a:lnTo>
                      <a:pt x="20288" y="5902"/>
                    </a:lnTo>
                    <a:cubicBezTo>
                      <a:pt x="20202" y="5644"/>
                      <a:pt x="20029" y="5428"/>
                      <a:pt x="19857" y="5213"/>
                    </a:cubicBezTo>
                    <a:cubicBezTo>
                      <a:pt x="19771" y="5041"/>
                      <a:pt x="19599" y="4868"/>
                      <a:pt x="19469" y="4739"/>
                    </a:cubicBezTo>
                    <a:cubicBezTo>
                      <a:pt x="19340" y="4610"/>
                      <a:pt x="19125" y="4437"/>
                      <a:pt x="18953" y="4265"/>
                    </a:cubicBezTo>
                    <a:lnTo>
                      <a:pt x="18220" y="3834"/>
                    </a:lnTo>
                    <a:cubicBezTo>
                      <a:pt x="17962" y="3705"/>
                      <a:pt x="17703" y="3619"/>
                      <a:pt x="17402" y="3490"/>
                    </a:cubicBezTo>
                    <a:cubicBezTo>
                      <a:pt x="16756" y="3275"/>
                      <a:pt x="16067" y="3145"/>
                      <a:pt x="15378" y="3102"/>
                    </a:cubicBezTo>
                    <a:lnTo>
                      <a:pt x="14215" y="3102"/>
                    </a:lnTo>
                    <a:cubicBezTo>
                      <a:pt x="13870" y="3145"/>
                      <a:pt x="13525" y="3145"/>
                      <a:pt x="13138" y="3231"/>
                    </a:cubicBezTo>
                    <a:cubicBezTo>
                      <a:pt x="12362" y="3318"/>
                      <a:pt x="11587" y="3490"/>
                      <a:pt x="10812" y="3705"/>
                    </a:cubicBezTo>
                    <a:lnTo>
                      <a:pt x="8615" y="4265"/>
                    </a:lnTo>
                    <a:cubicBezTo>
                      <a:pt x="8314" y="4351"/>
                      <a:pt x="7883" y="4437"/>
                      <a:pt x="7538" y="4524"/>
                    </a:cubicBezTo>
                    <a:cubicBezTo>
                      <a:pt x="7237" y="4567"/>
                      <a:pt x="6892" y="4653"/>
                      <a:pt x="6548" y="4696"/>
                    </a:cubicBezTo>
                    <a:cubicBezTo>
                      <a:pt x="6225" y="4717"/>
                      <a:pt x="5901" y="4728"/>
                      <a:pt x="5578" y="4728"/>
                    </a:cubicBezTo>
                    <a:cubicBezTo>
                      <a:pt x="5255" y="4728"/>
                      <a:pt x="4932" y="4717"/>
                      <a:pt x="4609" y="4696"/>
                    </a:cubicBezTo>
                    <a:cubicBezTo>
                      <a:pt x="4006" y="4610"/>
                      <a:pt x="3446" y="4481"/>
                      <a:pt x="2886" y="4222"/>
                    </a:cubicBezTo>
                    <a:cubicBezTo>
                      <a:pt x="2671" y="4136"/>
                      <a:pt x="2456" y="3964"/>
                      <a:pt x="2240" y="3834"/>
                    </a:cubicBezTo>
                    <a:cubicBezTo>
                      <a:pt x="2025" y="3662"/>
                      <a:pt x="1853" y="3490"/>
                      <a:pt x="1680" y="3275"/>
                    </a:cubicBezTo>
                    <a:cubicBezTo>
                      <a:pt x="1336" y="2973"/>
                      <a:pt x="1077" y="2542"/>
                      <a:pt x="905" y="2155"/>
                    </a:cubicBezTo>
                    <a:cubicBezTo>
                      <a:pt x="776" y="1810"/>
                      <a:pt x="647" y="1422"/>
                      <a:pt x="604" y="1078"/>
                    </a:cubicBezTo>
                    <a:cubicBezTo>
                      <a:pt x="604" y="819"/>
                      <a:pt x="604" y="561"/>
                      <a:pt x="647" y="302"/>
                    </a:cubicBezTo>
                    <a:lnTo>
                      <a:pt x="69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17"/>
              <p:cNvSpPr/>
              <p:nvPr/>
            </p:nvSpPr>
            <p:spPr>
              <a:xfrm>
                <a:off x="3638225" y="3655950"/>
                <a:ext cx="77550" cy="209750"/>
              </a:xfrm>
              <a:custGeom>
                <a:avLst/>
                <a:gdLst/>
                <a:ahLst/>
                <a:cxnLst/>
                <a:rect l="l" t="t" r="r" b="b"/>
                <a:pathLst>
                  <a:path w="3102" h="8390" extrusionOk="0">
                    <a:moveTo>
                      <a:pt x="1379" y="1"/>
                    </a:moveTo>
                    <a:cubicBezTo>
                      <a:pt x="1379" y="1"/>
                      <a:pt x="1336" y="173"/>
                      <a:pt x="1249" y="474"/>
                    </a:cubicBezTo>
                    <a:cubicBezTo>
                      <a:pt x="1249" y="604"/>
                      <a:pt x="1249" y="776"/>
                      <a:pt x="1163" y="948"/>
                    </a:cubicBezTo>
                    <a:cubicBezTo>
                      <a:pt x="1120" y="1077"/>
                      <a:pt x="1034" y="1293"/>
                      <a:pt x="991" y="1465"/>
                    </a:cubicBezTo>
                    <a:cubicBezTo>
                      <a:pt x="905" y="1680"/>
                      <a:pt x="819" y="1896"/>
                      <a:pt x="733" y="2154"/>
                    </a:cubicBezTo>
                    <a:cubicBezTo>
                      <a:pt x="646" y="2370"/>
                      <a:pt x="560" y="2628"/>
                      <a:pt x="474" y="2887"/>
                    </a:cubicBezTo>
                    <a:cubicBezTo>
                      <a:pt x="388" y="3145"/>
                      <a:pt x="259" y="3446"/>
                      <a:pt x="216" y="3748"/>
                    </a:cubicBezTo>
                    <a:cubicBezTo>
                      <a:pt x="130" y="4049"/>
                      <a:pt x="43" y="4394"/>
                      <a:pt x="0" y="4696"/>
                    </a:cubicBezTo>
                    <a:cubicBezTo>
                      <a:pt x="0" y="5040"/>
                      <a:pt x="0" y="5385"/>
                      <a:pt x="0" y="5729"/>
                    </a:cubicBezTo>
                    <a:cubicBezTo>
                      <a:pt x="43" y="6074"/>
                      <a:pt x="130" y="6418"/>
                      <a:pt x="259" y="6720"/>
                    </a:cubicBezTo>
                    <a:cubicBezTo>
                      <a:pt x="388" y="7022"/>
                      <a:pt x="560" y="7323"/>
                      <a:pt x="776" y="7538"/>
                    </a:cubicBezTo>
                    <a:cubicBezTo>
                      <a:pt x="948" y="7754"/>
                      <a:pt x="1206" y="7969"/>
                      <a:pt x="1465" y="8098"/>
                    </a:cubicBezTo>
                    <a:lnTo>
                      <a:pt x="1809" y="8271"/>
                    </a:lnTo>
                    <a:cubicBezTo>
                      <a:pt x="1896" y="8314"/>
                      <a:pt x="2025" y="8314"/>
                      <a:pt x="2111" y="8357"/>
                    </a:cubicBezTo>
                    <a:cubicBezTo>
                      <a:pt x="2197" y="8378"/>
                      <a:pt x="2294" y="8389"/>
                      <a:pt x="2391" y="8389"/>
                    </a:cubicBezTo>
                    <a:cubicBezTo>
                      <a:pt x="2488" y="8389"/>
                      <a:pt x="2585" y="8378"/>
                      <a:pt x="2671" y="8357"/>
                    </a:cubicBezTo>
                    <a:cubicBezTo>
                      <a:pt x="2757" y="8357"/>
                      <a:pt x="2886" y="8314"/>
                      <a:pt x="2972" y="8271"/>
                    </a:cubicBezTo>
                    <a:lnTo>
                      <a:pt x="3102" y="8228"/>
                    </a:lnTo>
                    <a:lnTo>
                      <a:pt x="2714" y="8098"/>
                    </a:lnTo>
                    <a:cubicBezTo>
                      <a:pt x="2585" y="8012"/>
                      <a:pt x="2456" y="7926"/>
                      <a:pt x="2326" y="7840"/>
                    </a:cubicBezTo>
                    <a:lnTo>
                      <a:pt x="2154" y="7668"/>
                    </a:lnTo>
                    <a:cubicBezTo>
                      <a:pt x="2068" y="7625"/>
                      <a:pt x="2025" y="7538"/>
                      <a:pt x="1939" y="7495"/>
                    </a:cubicBezTo>
                    <a:cubicBezTo>
                      <a:pt x="1853" y="7323"/>
                      <a:pt x="1723" y="7108"/>
                      <a:pt x="1637" y="6935"/>
                    </a:cubicBezTo>
                    <a:cubicBezTo>
                      <a:pt x="1594" y="6849"/>
                      <a:pt x="1551" y="6763"/>
                      <a:pt x="1551" y="6677"/>
                    </a:cubicBezTo>
                    <a:cubicBezTo>
                      <a:pt x="1508" y="6548"/>
                      <a:pt x="1465" y="6418"/>
                      <a:pt x="1465" y="6289"/>
                    </a:cubicBezTo>
                    <a:cubicBezTo>
                      <a:pt x="1422" y="6074"/>
                      <a:pt x="1379" y="5859"/>
                      <a:pt x="1379" y="5600"/>
                    </a:cubicBezTo>
                    <a:cubicBezTo>
                      <a:pt x="1379" y="5342"/>
                      <a:pt x="1379" y="5083"/>
                      <a:pt x="1422" y="4825"/>
                    </a:cubicBezTo>
                    <a:cubicBezTo>
                      <a:pt x="1465" y="4566"/>
                      <a:pt x="1508" y="4265"/>
                      <a:pt x="1551" y="4006"/>
                    </a:cubicBezTo>
                    <a:cubicBezTo>
                      <a:pt x="1594" y="3748"/>
                      <a:pt x="1637" y="3446"/>
                      <a:pt x="1680" y="3188"/>
                    </a:cubicBezTo>
                    <a:cubicBezTo>
                      <a:pt x="1723" y="2887"/>
                      <a:pt x="1766" y="2628"/>
                      <a:pt x="1766" y="2327"/>
                    </a:cubicBezTo>
                    <a:cubicBezTo>
                      <a:pt x="1809" y="2068"/>
                      <a:pt x="1809" y="1810"/>
                      <a:pt x="1766" y="1551"/>
                    </a:cubicBezTo>
                    <a:cubicBezTo>
                      <a:pt x="1766" y="1336"/>
                      <a:pt x="1723" y="1077"/>
                      <a:pt x="1680" y="862"/>
                    </a:cubicBezTo>
                    <a:cubicBezTo>
                      <a:pt x="1680" y="690"/>
                      <a:pt x="1594" y="561"/>
                      <a:pt x="1551" y="388"/>
                    </a:cubicBezTo>
                    <a:cubicBezTo>
                      <a:pt x="1508" y="259"/>
                      <a:pt x="1422" y="130"/>
                      <a:pt x="13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17"/>
              <p:cNvSpPr/>
              <p:nvPr/>
            </p:nvSpPr>
            <p:spPr>
              <a:xfrm>
                <a:off x="2828450" y="2984025"/>
                <a:ext cx="208925" cy="78625"/>
              </a:xfrm>
              <a:custGeom>
                <a:avLst/>
                <a:gdLst/>
                <a:ahLst/>
                <a:cxnLst/>
                <a:rect l="l" t="t" r="r" b="b"/>
                <a:pathLst>
                  <a:path w="8357" h="3145" extrusionOk="0">
                    <a:moveTo>
                      <a:pt x="130" y="0"/>
                    </a:moveTo>
                    <a:lnTo>
                      <a:pt x="130" y="129"/>
                    </a:lnTo>
                    <a:cubicBezTo>
                      <a:pt x="87" y="215"/>
                      <a:pt x="44" y="345"/>
                      <a:pt x="1" y="474"/>
                    </a:cubicBezTo>
                    <a:cubicBezTo>
                      <a:pt x="1" y="646"/>
                      <a:pt x="1" y="818"/>
                      <a:pt x="1" y="991"/>
                    </a:cubicBezTo>
                    <a:cubicBezTo>
                      <a:pt x="44" y="1077"/>
                      <a:pt x="44" y="1206"/>
                      <a:pt x="87" y="1335"/>
                    </a:cubicBezTo>
                    <a:cubicBezTo>
                      <a:pt x="130" y="1421"/>
                      <a:pt x="216" y="1551"/>
                      <a:pt x="259" y="1680"/>
                    </a:cubicBezTo>
                    <a:cubicBezTo>
                      <a:pt x="431" y="1938"/>
                      <a:pt x="604" y="2154"/>
                      <a:pt x="819" y="2326"/>
                    </a:cubicBezTo>
                    <a:cubicBezTo>
                      <a:pt x="1077" y="2584"/>
                      <a:pt x="1336" y="2757"/>
                      <a:pt x="1637" y="2886"/>
                    </a:cubicBezTo>
                    <a:cubicBezTo>
                      <a:pt x="1982" y="3015"/>
                      <a:pt x="2327" y="3101"/>
                      <a:pt x="2671" y="3144"/>
                    </a:cubicBezTo>
                    <a:lnTo>
                      <a:pt x="3705" y="3144"/>
                    </a:lnTo>
                    <a:cubicBezTo>
                      <a:pt x="4006" y="3101"/>
                      <a:pt x="4308" y="3015"/>
                      <a:pt x="4652" y="2929"/>
                    </a:cubicBezTo>
                    <a:cubicBezTo>
                      <a:pt x="4954" y="2843"/>
                      <a:pt x="5212" y="2757"/>
                      <a:pt x="5471" y="2671"/>
                    </a:cubicBezTo>
                    <a:lnTo>
                      <a:pt x="6246" y="2412"/>
                    </a:lnTo>
                    <a:cubicBezTo>
                      <a:pt x="6462" y="2326"/>
                      <a:pt x="6720" y="2197"/>
                      <a:pt x="6892" y="2154"/>
                    </a:cubicBezTo>
                    <a:cubicBezTo>
                      <a:pt x="7108" y="2111"/>
                      <a:pt x="7280" y="2025"/>
                      <a:pt x="7452" y="1981"/>
                    </a:cubicBezTo>
                    <a:cubicBezTo>
                      <a:pt x="7581" y="1938"/>
                      <a:pt x="7754" y="1895"/>
                      <a:pt x="7926" y="1895"/>
                    </a:cubicBezTo>
                    <a:cubicBezTo>
                      <a:pt x="8055" y="1852"/>
                      <a:pt x="8228" y="1809"/>
                      <a:pt x="8357" y="1766"/>
                    </a:cubicBezTo>
                    <a:cubicBezTo>
                      <a:pt x="8357" y="1766"/>
                      <a:pt x="8184" y="1680"/>
                      <a:pt x="8012" y="1551"/>
                    </a:cubicBezTo>
                    <a:cubicBezTo>
                      <a:pt x="7840" y="1508"/>
                      <a:pt x="7711" y="1465"/>
                      <a:pt x="7538" y="1421"/>
                    </a:cubicBezTo>
                    <a:cubicBezTo>
                      <a:pt x="7323" y="1378"/>
                      <a:pt x="7065" y="1335"/>
                      <a:pt x="6849" y="1335"/>
                    </a:cubicBezTo>
                    <a:lnTo>
                      <a:pt x="6074" y="1335"/>
                    </a:lnTo>
                    <a:cubicBezTo>
                      <a:pt x="5772" y="1335"/>
                      <a:pt x="5557" y="1378"/>
                      <a:pt x="5255" y="1421"/>
                    </a:cubicBezTo>
                    <a:cubicBezTo>
                      <a:pt x="4954" y="1465"/>
                      <a:pt x="4696" y="1508"/>
                      <a:pt x="4394" y="1594"/>
                    </a:cubicBezTo>
                    <a:cubicBezTo>
                      <a:pt x="4093" y="1637"/>
                      <a:pt x="3834" y="1680"/>
                      <a:pt x="3576" y="1680"/>
                    </a:cubicBezTo>
                    <a:cubicBezTo>
                      <a:pt x="3317" y="1723"/>
                      <a:pt x="3059" y="1723"/>
                      <a:pt x="2800" y="1723"/>
                    </a:cubicBezTo>
                    <a:cubicBezTo>
                      <a:pt x="2542" y="1723"/>
                      <a:pt x="2327" y="1723"/>
                      <a:pt x="2111" y="1680"/>
                    </a:cubicBezTo>
                    <a:cubicBezTo>
                      <a:pt x="1982" y="1637"/>
                      <a:pt x="1853" y="1637"/>
                      <a:pt x="1723" y="1594"/>
                    </a:cubicBezTo>
                    <a:cubicBezTo>
                      <a:pt x="1637" y="1551"/>
                      <a:pt x="1551" y="1508"/>
                      <a:pt x="1465" y="1465"/>
                    </a:cubicBezTo>
                    <a:cubicBezTo>
                      <a:pt x="1293" y="1378"/>
                      <a:pt x="1077" y="1292"/>
                      <a:pt x="948" y="1163"/>
                    </a:cubicBezTo>
                    <a:cubicBezTo>
                      <a:pt x="862" y="1077"/>
                      <a:pt x="776" y="1034"/>
                      <a:pt x="690" y="991"/>
                    </a:cubicBezTo>
                    <a:lnTo>
                      <a:pt x="561" y="775"/>
                    </a:lnTo>
                    <a:cubicBezTo>
                      <a:pt x="431" y="689"/>
                      <a:pt x="345" y="560"/>
                      <a:pt x="302" y="431"/>
                    </a:cubicBezTo>
                    <a:lnTo>
                      <a:pt x="13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17"/>
              <p:cNvSpPr/>
              <p:nvPr/>
            </p:nvSpPr>
            <p:spPr>
              <a:xfrm>
                <a:off x="3113800" y="3026000"/>
                <a:ext cx="566450" cy="549225"/>
              </a:xfrm>
              <a:custGeom>
                <a:avLst/>
                <a:gdLst/>
                <a:ahLst/>
                <a:cxnLst/>
                <a:rect l="l" t="t" r="r" b="b"/>
                <a:pathLst>
                  <a:path w="22658" h="21969" extrusionOk="0">
                    <a:moveTo>
                      <a:pt x="1" y="1"/>
                    </a:moveTo>
                    <a:cubicBezTo>
                      <a:pt x="1610" y="1495"/>
                      <a:pt x="4786" y="4454"/>
                      <a:pt x="8196" y="4454"/>
                    </a:cubicBezTo>
                    <a:cubicBezTo>
                      <a:pt x="8620" y="4454"/>
                      <a:pt x="9048" y="4408"/>
                      <a:pt x="9477" y="4308"/>
                    </a:cubicBezTo>
                    <a:cubicBezTo>
                      <a:pt x="10640" y="3964"/>
                      <a:pt x="11717" y="3447"/>
                      <a:pt x="12750" y="2758"/>
                    </a:cubicBezTo>
                    <a:cubicBezTo>
                      <a:pt x="13506" y="2317"/>
                      <a:pt x="14400" y="1945"/>
                      <a:pt x="15263" y="1945"/>
                    </a:cubicBezTo>
                    <a:cubicBezTo>
                      <a:pt x="15581" y="1945"/>
                      <a:pt x="15895" y="1996"/>
                      <a:pt x="16196" y="2111"/>
                    </a:cubicBezTo>
                    <a:cubicBezTo>
                      <a:pt x="17445" y="2671"/>
                      <a:pt x="18005" y="4179"/>
                      <a:pt x="17359" y="5428"/>
                    </a:cubicBezTo>
                    <a:cubicBezTo>
                      <a:pt x="17716" y="5244"/>
                      <a:pt x="18093" y="5158"/>
                      <a:pt x="18463" y="5158"/>
                    </a:cubicBezTo>
                    <a:cubicBezTo>
                      <a:pt x="19391" y="5158"/>
                      <a:pt x="20276" y="5698"/>
                      <a:pt x="20676" y="6591"/>
                    </a:cubicBezTo>
                    <a:cubicBezTo>
                      <a:pt x="21107" y="7711"/>
                      <a:pt x="20633" y="9003"/>
                      <a:pt x="20030" y="10037"/>
                    </a:cubicBezTo>
                    <a:cubicBezTo>
                      <a:pt x="19341" y="11071"/>
                      <a:pt x="18824" y="12148"/>
                      <a:pt x="18479" y="13310"/>
                    </a:cubicBezTo>
                    <a:cubicBezTo>
                      <a:pt x="17618" y="17015"/>
                      <a:pt x="20590" y="20245"/>
                      <a:pt x="22270" y="21968"/>
                    </a:cubicBezTo>
                    <a:lnTo>
                      <a:pt x="2265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3" name="Google Shape;543;p17"/>
            <p:cNvGrpSpPr/>
            <p:nvPr/>
          </p:nvGrpSpPr>
          <p:grpSpPr>
            <a:xfrm rot="10800000">
              <a:off x="414125" y="3852269"/>
              <a:ext cx="967000" cy="953425"/>
              <a:chOff x="2768150" y="2967850"/>
              <a:chExt cx="967000" cy="953425"/>
            </a:xfrm>
          </p:grpSpPr>
          <p:sp>
            <p:nvSpPr>
              <p:cNvPr id="544" name="Google Shape;544;p17"/>
              <p:cNvSpPr/>
              <p:nvPr/>
            </p:nvSpPr>
            <p:spPr>
              <a:xfrm>
                <a:off x="3322725" y="3100300"/>
                <a:ext cx="286450" cy="287550"/>
              </a:xfrm>
              <a:custGeom>
                <a:avLst/>
                <a:gdLst/>
                <a:ahLst/>
                <a:cxnLst/>
                <a:rect l="l" t="t" r="r" b="b"/>
                <a:pathLst>
                  <a:path w="11458" h="11502" extrusionOk="0">
                    <a:moveTo>
                      <a:pt x="11457" y="1"/>
                    </a:moveTo>
                    <a:lnTo>
                      <a:pt x="11070" y="432"/>
                    </a:lnTo>
                    <a:lnTo>
                      <a:pt x="11199" y="302"/>
                    </a:lnTo>
                    <a:lnTo>
                      <a:pt x="11199" y="302"/>
                    </a:lnTo>
                    <a:cubicBezTo>
                      <a:pt x="11371" y="130"/>
                      <a:pt x="11457" y="1"/>
                      <a:pt x="11457" y="1"/>
                    </a:cubicBezTo>
                    <a:close/>
                    <a:moveTo>
                      <a:pt x="11070" y="432"/>
                    </a:moveTo>
                    <a:lnTo>
                      <a:pt x="11070" y="432"/>
                    </a:lnTo>
                    <a:cubicBezTo>
                      <a:pt x="10080" y="1271"/>
                      <a:pt x="7420" y="3218"/>
                      <a:pt x="4282" y="3218"/>
                    </a:cubicBezTo>
                    <a:cubicBezTo>
                      <a:pt x="2912" y="3218"/>
                      <a:pt x="1452" y="2847"/>
                      <a:pt x="0" y="1853"/>
                    </a:cubicBezTo>
                    <a:lnTo>
                      <a:pt x="0" y="1853"/>
                    </a:lnTo>
                    <a:cubicBezTo>
                      <a:pt x="0" y="1853"/>
                      <a:pt x="1127" y="5167"/>
                      <a:pt x="4311" y="5167"/>
                    </a:cubicBezTo>
                    <a:cubicBezTo>
                      <a:pt x="4757" y="5167"/>
                      <a:pt x="5243" y="5102"/>
                      <a:pt x="5772" y="4954"/>
                    </a:cubicBezTo>
                    <a:lnTo>
                      <a:pt x="5772" y="4954"/>
                    </a:lnTo>
                    <a:cubicBezTo>
                      <a:pt x="5770" y="4955"/>
                      <a:pt x="1292" y="6247"/>
                      <a:pt x="1249" y="10252"/>
                    </a:cubicBezTo>
                    <a:cubicBezTo>
                      <a:pt x="5254" y="10209"/>
                      <a:pt x="6546" y="5733"/>
                      <a:pt x="6547" y="5730"/>
                    </a:cubicBezTo>
                    <a:lnTo>
                      <a:pt x="6547" y="5730"/>
                    </a:lnTo>
                    <a:cubicBezTo>
                      <a:pt x="5341" y="10037"/>
                      <a:pt x="9648" y="11501"/>
                      <a:pt x="9648" y="11501"/>
                    </a:cubicBezTo>
                    <a:cubicBezTo>
                      <a:pt x="6418" y="6720"/>
                      <a:pt x="9907" y="1853"/>
                      <a:pt x="11070" y="4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17"/>
              <p:cNvSpPr/>
              <p:nvPr/>
            </p:nvSpPr>
            <p:spPr>
              <a:xfrm>
                <a:off x="3561775" y="3412600"/>
                <a:ext cx="173375" cy="508675"/>
              </a:xfrm>
              <a:custGeom>
                <a:avLst/>
                <a:gdLst/>
                <a:ahLst/>
                <a:cxnLst/>
                <a:rect l="l" t="t" r="r" b="b"/>
                <a:pathLst>
                  <a:path w="6935" h="20347" extrusionOk="0">
                    <a:moveTo>
                      <a:pt x="819" y="0"/>
                    </a:moveTo>
                    <a:cubicBezTo>
                      <a:pt x="819" y="0"/>
                      <a:pt x="862" y="86"/>
                      <a:pt x="948" y="215"/>
                    </a:cubicBezTo>
                    <a:cubicBezTo>
                      <a:pt x="1120" y="388"/>
                      <a:pt x="1292" y="603"/>
                      <a:pt x="1422" y="862"/>
                    </a:cubicBezTo>
                    <a:cubicBezTo>
                      <a:pt x="1508" y="991"/>
                      <a:pt x="1594" y="1163"/>
                      <a:pt x="1637" y="1292"/>
                    </a:cubicBezTo>
                    <a:cubicBezTo>
                      <a:pt x="1723" y="1508"/>
                      <a:pt x="1809" y="1680"/>
                      <a:pt x="1895" y="1895"/>
                    </a:cubicBezTo>
                    <a:lnTo>
                      <a:pt x="2025" y="2541"/>
                    </a:lnTo>
                    <a:cubicBezTo>
                      <a:pt x="2068" y="2757"/>
                      <a:pt x="2111" y="3058"/>
                      <a:pt x="2154" y="3317"/>
                    </a:cubicBezTo>
                    <a:cubicBezTo>
                      <a:pt x="2197" y="3877"/>
                      <a:pt x="2154" y="4437"/>
                      <a:pt x="2111" y="4997"/>
                    </a:cubicBezTo>
                    <a:lnTo>
                      <a:pt x="2068" y="5212"/>
                    </a:lnTo>
                    <a:lnTo>
                      <a:pt x="2068" y="5341"/>
                    </a:lnTo>
                    <a:lnTo>
                      <a:pt x="2068" y="5384"/>
                    </a:lnTo>
                    <a:lnTo>
                      <a:pt x="1982" y="5901"/>
                    </a:lnTo>
                    <a:cubicBezTo>
                      <a:pt x="1895" y="6246"/>
                      <a:pt x="1809" y="6590"/>
                      <a:pt x="1723" y="6935"/>
                    </a:cubicBezTo>
                    <a:lnTo>
                      <a:pt x="1120" y="8959"/>
                    </a:lnTo>
                    <a:cubicBezTo>
                      <a:pt x="862" y="9648"/>
                      <a:pt x="646" y="10424"/>
                      <a:pt x="431" y="11199"/>
                    </a:cubicBezTo>
                    <a:cubicBezTo>
                      <a:pt x="345" y="11630"/>
                      <a:pt x="259" y="11974"/>
                      <a:pt x="173" y="12405"/>
                    </a:cubicBezTo>
                    <a:cubicBezTo>
                      <a:pt x="86" y="12793"/>
                      <a:pt x="86" y="13224"/>
                      <a:pt x="43" y="13654"/>
                    </a:cubicBezTo>
                    <a:cubicBezTo>
                      <a:pt x="0" y="14085"/>
                      <a:pt x="0" y="14473"/>
                      <a:pt x="43" y="14903"/>
                    </a:cubicBezTo>
                    <a:cubicBezTo>
                      <a:pt x="43" y="15119"/>
                      <a:pt x="86" y="15334"/>
                      <a:pt x="86" y="15549"/>
                    </a:cubicBezTo>
                    <a:cubicBezTo>
                      <a:pt x="129" y="15765"/>
                      <a:pt x="173" y="15937"/>
                      <a:pt x="216" y="16152"/>
                    </a:cubicBezTo>
                    <a:cubicBezTo>
                      <a:pt x="388" y="16928"/>
                      <a:pt x="732" y="17703"/>
                      <a:pt x="1206" y="18349"/>
                    </a:cubicBezTo>
                    <a:cubicBezTo>
                      <a:pt x="1422" y="18651"/>
                      <a:pt x="1723" y="18952"/>
                      <a:pt x="2025" y="19211"/>
                    </a:cubicBezTo>
                    <a:cubicBezTo>
                      <a:pt x="2283" y="19426"/>
                      <a:pt x="2585" y="19641"/>
                      <a:pt x="2886" y="19814"/>
                    </a:cubicBezTo>
                    <a:cubicBezTo>
                      <a:pt x="3403" y="20115"/>
                      <a:pt x="4006" y="20287"/>
                      <a:pt x="4609" y="20331"/>
                    </a:cubicBezTo>
                    <a:cubicBezTo>
                      <a:pt x="4717" y="20341"/>
                      <a:pt x="4827" y="20347"/>
                      <a:pt x="4939" y="20347"/>
                    </a:cubicBezTo>
                    <a:cubicBezTo>
                      <a:pt x="5274" y="20347"/>
                      <a:pt x="5621" y="20298"/>
                      <a:pt x="5944" y="20201"/>
                    </a:cubicBezTo>
                    <a:cubicBezTo>
                      <a:pt x="6203" y="20115"/>
                      <a:pt x="6461" y="20029"/>
                      <a:pt x="6677" y="19857"/>
                    </a:cubicBezTo>
                    <a:lnTo>
                      <a:pt x="6935" y="19684"/>
                    </a:lnTo>
                    <a:lnTo>
                      <a:pt x="6935" y="19684"/>
                    </a:lnTo>
                    <a:lnTo>
                      <a:pt x="6633" y="19728"/>
                    </a:lnTo>
                    <a:cubicBezTo>
                      <a:pt x="6375" y="19771"/>
                      <a:pt x="6117" y="19771"/>
                      <a:pt x="5901" y="19771"/>
                    </a:cubicBezTo>
                    <a:cubicBezTo>
                      <a:pt x="5514" y="19728"/>
                      <a:pt x="5126" y="19598"/>
                      <a:pt x="4824" y="19469"/>
                    </a:cubicBezTo>
                    <a:cubicBezTo>
                      <a:pt x="4394" y="19297"/>
                      <a:pt x="4006" y="19038"/>
                      <a:pt x="3704" y="18737"/>
                    </a:cubicBezTo>
                    <a:cubicBezTo>
                      <a:pt x="3489" y="18565"/>
                      <a:pt x="3317" y="18392"/>
                      <a:pt x="3145" y="18177"/>
                    </a:cubicBezTo>
                    <a:cubicBezTo>
                      <a:pt x="3015" y="17962"/>
                      <a:pt x="2843" y="17746"/>
                      <a:pt x="2757" y="17531"/>
                    </a:cubicBezTo>
                    <a:cubicBezTo>
                      <a:pt x="2498" y="16971"/>
                      <a:pt x="2369" y="16411"/>
                      <a:pt x="2283" y="15851"/>
                    </a:cubicBezTo>
                    <a:cubicBezTo>
                      <a:pt x="2240" y="15205"/>
                      <a:pt x="2240" y="14516"/>
                      <a:pt x="2283" y="13913"/>
                    </a:cubicBezTo>
                    <a:cubicBezTo>
                      <a:pt x="2326" y="13568"/>
                      <a:pt x="2412" y="13180"/>
                      <a:pt x="2455" y="12879"/>
                    </a:cubicBezTo>
                    <a:cubicBezTo>
                      <a:pt x="2498" y="12577"/>
                      <a:pt x="2628" y="12104"/>
                      <a:pt x="2714" y="11802"/>
                    </a:cubicBezTo>
                    <a:cubicBezTo>
                      <a:pt x="2886" y="11070"/>
                      <a:pt x="3058" y="10338"/>
                      <a:pt x="3274" y="9605"/>
                    </a:cubicBezTo>
                    <a:cubicBezTo>
                      <a:pt x="3489" y="8916"/>
                      <a:pt x="3618" y="8055"/>
                      <a:pt x="3791" y="7279"/>
                    </a:cubicBezTo>
                    <a:cubicBezTo>
                      <a:pt x="3834" y="6892"/>
                      <a:pt x="3834" y="6547"/>
                      <a:pt x="3877" y="6203"/>
                    </a:cubicBezTo>
                    <a:cubicBezTo>
                      <a:pt x="3877" y="5987"/>
                      <a:pt x="3877" y="5815"/>
                      <a:pt x="3877" y="5686"/>
                    </a:cubicBezTo>
                    <a:lnTo>
                      <a:pt x="3877" y="5557"/>
                    </a:lnTo>
                    <a:lnTo>
                      <a:pt x="3877" y="5470"/>
                    </a:lnTo>
                    <a:lnTo>
                      <a:pt x="3877" y="5341"/>
                    </a:lnTo>
                    <a:lnTo>
                      <a:pt x="3877" y="5040"/>
                    </a:lnTo>
                    <a:cubicBezTo>
                      <a:pt x="3834" y="4350"/>
                      <a:pt x="3704" y="3661"/>
                      <a:pt x="3489" y="3015"/>
                    </a:cubicBezTo>
                    <a:cubicBezTo>
                      <a:pt x="3360" y="2714"/>
                      <a:pt x="3274" y="2455"/>
                      <a:pt x="3145" y="2197"/>
                    </a:cubicBezTo>
                    <a:lnTo>
                      <a:pt x="2714" y="1465"/>
                    </a:lnTo>
                    <a:cubicBezTo>
                      <a:pt x="2542" y="1292"/>
                      <a:pt x="2369" y="1120"/>
                      <a:pt x="2240" y="948"/>
                    </a:cubicBezTo>
                    <a:cubicBezTo>
                      <a:pt x="2068" y="775"/>
                      <a:pt x="1938" y="646"/>
                      <a:pt x="1766" y="560"/>
                    </a:cubicBezTo>
                    <a:cubicBezTo>
                      <a:pt x="1551" y="345"/>
                      <a:pt x="1335" y="215"/>
                      <a:pt x="1077" y="129"/>
                    </a:cubicBezTo>
                    <a:lnTo>
                      <a:pt x="8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17"/>
              <p:cNvSpPr/>
              <p:nvPr/>
            </p:nvSpPr>
            <p:spPr>
              <a:xfrm>
                <a:off x="2768150" y="2967850"/>
                <a:ext cx="510450" cy="173125"/>
              </a:xfrm>
              <a:custGeom>
                <a:avLst/>
                <a:gdLst/>
                <a:ahLst/>
                <a:cxnLst/>
                <a:rect l="l" t="t" r="r" b="b"/>
                <a:pathLst>
                  <a:path w="20418" h="6925" extrusionOk="0">
                    <a:moveTo>
                      <a:pt x="690" y="1"/>
                    </a:moveTo>
                    <a:lnTo>
                      <a:pt x="517" y="259"/>
                    </a:lnTo>
                    <a:cubicBezTo>
                      <a:pt x="345" y="475"/>
                      <a:pt x="259" y="733"/>
                      <a:pt x="173" y="992"/>
                    </a:cubicBezTo>
                    <a:cubicBezTo>
                      <a:pt x="44" y="1422"/>
                      <a:pt x="1" y="1896"/>
                      <a:pt x="44" y="2370"/>
                    </a:cubicBezTo>
                    <a:cubicBezTo>
                      <a:pt x="87" y="2930"/>
                      <a:pt x="259" y="3533"/>
                      <a:pt x="560" y="4050"/>
                    </a:cubicBezTo>
                    <a:cubicBezTo>
                      <a:pt x="733" y="4351"/>
                      <a:pt x="948" y="4653"/>
                      <a:pt x="1163" y="4911"/>
                    </a:cubicBezTo>
                    <a:cubicBezTo>
                      <a:pt x="1422" y="5213"/>
                      <a:pt x="1723" y="5514"/>
                      <a:pt x="2025" y="5730"/>
                    </a:cubicBezTo>
                    <a:cubicBezTo>
                      <a:pt x="2671" y="6203"/>
                      <a:pt x="3446" y="6548"/>
                      <a:pt x="4222" y="6720"/>
                    </a:cubicBezTo>
                    <a:lnTo>
                      <a:pt x="4825" y="6850"/>
                    </a:lnTo>
                    <a:cubicBezTo>
                      <a:pt x="5040" y="6893"/>
                      <a:pt x="5255" y="6893"/>
                      <a:pt x="5471" y="6893"/>
                    </a:cubicBezTo>
                    <a:cubicBezTo>
                      <a:pt x="5686" y="6914"/>
                      <a:pt x="5901" y="6925"/>
                      <a:pt x="6111" y="6925"/>
                    </a:cubicBezTo>
                    <a:cubicBezTo>
                      <a:pt x="6321" y="6925"/>
                      <a:pt x="6526" y="6914"/>
                      <a:pt x="6720" y="6893"/>
                    </a:cubicBezTo>
                    <a:cubicBezTo>
                      <a:pt x="7151" y="6850"/>
                      <a:pt x="7581" y="6807"/>
                      <a:pt x="8012" y="6763"/>
                    </a:cubicBezTo>
                    <a:cubicBezTo>
                      <a:pt x="8443" y="6677"/>
                      <a:pt x="8744" y="6591"/>
                      <a:pt x="9175" y="6505"/>
                    </a:cubicBezTo>
                    <a:cubicBezTo>
                      <a:pt x="9950" y="6290"/>
                      <a:pt x="10726" y="6074"/>
                      <a:pt x="11458" y="5816"/>
                    </a:cubicBezTo>
                    <a:lnTo>
                      <a:pt x="13439" y="5213"/>
                    </a:lnTo>
                    <a:cubicBezTo>
                      <a:pt x="13784" y="5127"/>
                      <a:pt x="14128" y="5041"/>
                      <a:pt x="14473" y="4997"/>
                    </a:cubicBezTo>
                    <a:lnTo>
                      <a:pt x="14990" y="4868"/>
                    </a:lnTo>
                    <a:lnTo>
                      <a:pt x="15378" y="4868"/>
                    </a:lnTo>
                    <a:cubicBezTo>
                      <a:pt x="15706" y="4818"/>
                      <a:pt x="16048" y="4797"/>
                      <a:pt x="16389" y="4797"/>
                    </a:cubicBezTo>
                    <a:cubicBezTo>
                      <a:pt x="16629" y="4797"/>
                      <a:pt x="16868" y="4807"/>
                      <a:pt x="17100" y="4825"/>
                    </a:cubicBezTo>
                    <a:lnTo>
                      <a:pt x="17833" y="4911"/>
                    </a:lnTo>
                    <a:lnTo>
                      <a:pt x="18522" y="5084"/>
                    </a:lnTo>
                    <a:cubicBezTo>
                      <a:pt x="18737" y="5170"/>
                      <a:pt x="18909" y="5256"/>
                      <a:pt x="19082" y="5299"/>
                    </a:cubicBezTo>
                    <a:cubicBezTo>
                      <a:pt x="19254" y="5385"/>
                      <a:pt x="19383" y="5471"/>
                      <a:pt x="19556" y="5557"/>
                    </a:cubicBezTo>
                    <a:cubicBezTo>
                      <a:pt x="19771" y="5687"/>
                      <a:pt x="19986" y="5816"/>
                      <a:pt x="20202" y="5988"/>
                    </a:cubicBezTo>
                    <a:lnTo>
                      <a:pt x="20417" y="6160"/>
                    </a:lnTo>
                    <a:lnTo>
                      <a:pt x="20288" y="5902"/>
                    </a:lnTo>
                    <a:cubicBezTo>
                      <a:pt x="20202" y="5644"/>
                      <a:pt x="20029" y="5428"/>
                      <a:pt x="19857" y="5213"/>
                    </a:cubicBezTo>
                    <a:cubicBezTo>
                      <a:pt x="19771" y="5041"/>
                      <a:pt x="19599" y="4868"/>
                      <a:pt x="19469" y="4739"/>
                    </a:cubicBezTo>
                    <a:cubicBezTo>
                      <a:pt x="19340" y="4610"/>
                      <a:pt x="19125" y="4437"/>
                      <a:pt x="18953" y="4265"/>
                    </a:cubicBezTo>
                    <a:lnTo>
                      <a:pt x="18220" y="3834"/>
                    </a:lnTo>
                    <a:cubicBezTo>
                      <a:pt x="17962" y="3705"/>
                      <a:pt x="17703" y="3619"/>
                      <a:pt x="17402" y="3490"/>
                    </a:cubicBezTo>
                    <a:cubicBezTo>
                      <a:pt x="16756" y="3275"/>
                      <a:pt x="16067" y="3145"/>
                      <a:pt x="15378" y="3102"/>
                    </a:cubicBezTo>
                    <a:lnTo>
                      <a:pt x="14215" y="3102"/>
                    </a:lnTo>
                    <a:cubicBezTo>
                      <a:pt x="13870" y="3145"/>
                      <a:pt x="13525" y="3145"/>
                      <a:pt x="13138" y="3231"/>
                    </a:cubicBezTo>
                    <a:cubicBezTo>
                      <a:pt x="12362" y="3318"/>
                      <a:pt x="11587" y="3490"/>
                      <a:pt x="10812" y="3705"/>
                    </a:cubicBezTo>
                    <a:lnTo>
                      <a:pt x="8615" y="4265"/>
                    </a:lnTo>
                    <a:cubicBezTo>
                      <a:pt x="8314" y="4351"/>
                      <a:pt x="7883" y="4437"/>
                      <a:pt x="7538" y="4524"/>
                    </a:cubicBezTo>
                    <a:cubicBezTo>
                      <a:pt x="7237" y="4567"/>
                      <a:pt x="6892" y="4653"/>
                      <a:pt x="6548" y="4696"/>
                    </a:cubicBezTo>
                    <a:cubicBezTo>
                      <a:pt x="6225" y="4717"/>
                      <a:pt x="5901" y="4728"/>
                      <a:pt x="5578" y="4728"/>
                    </a:cubicBezTo>
                    <a:cubicBezTo>
                      <a:pt x="5255" y="4728"/>
                      <a:pt x="4932" y="4717"/>
                      <a:pt x="4609" y="4696"/>
                    </a:cubicBezTo>
                    <a:cubicBezTo>
                      <a:pt x="4006" y="4610"/>
                      <a:pt x="3446" y="4481"/>
                      <a:pt x="2886" y="4222"/>
                    </a:cubicBezTo>
                    <a:cubicBezTo>
                      <a:pt x="2671" y="4136"/>
                      <a:pt x="2456" y="3964"/>
                      <a:pt x="2240" y="3834"/>
                    </a:cubicBezTo>
                    <a:cubicBezTo>
                      <a:pt x="2025" y="3662"/>
                      <a:pt x="1853" y="3490"/>
                      <a:pt x="1680" y="3275"/>
                    </a:cubicBezTo>
                    <a:cubicBezTo>
                      <a:pt x="1336" y="2973"/>
                      <a:pt x="1077" y="2542"/>
                      <a:pt x="905" y="2155"/>
                    </a:cubicBezTo>
                    <a:cubicBezTo>
                      <a:pt x="776" y="1810"/>
                      <a:pt x="647" y="1422"/>
                      <a:pt x="604" y="1078"/>
                    </a:cubicBezTo>
                    <a:cubicBezTo>
                      <a:pt x="604" y="819"/>
                      <a:pt x="604" y="561"/>
                      <a:pt x="647" y="302"/>
                    </a:cubicBezTo>
                    <a:lnTo>
                      <a:pt x="69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17"/>
              <p:cNvSpPr/>
              <p:nvPr/>
            </p:nvSpPr>
            <p:spPr>
              <a:xfrm>
                <a:off x="3638225" y="3655950"/>
                <a:ext cx="77550" cy="209750"/>
              </a:xfrm>
              <a:custGeom>
                <a:avLst/>
                <a:gdLst/>
                <a:ahLst/>
                <a:cxnLst/>
                <a:rect l="l" t="t" r="r" b="b"/>
                <a:pathLst>
                  <a:path w="3102" h="8390" extrusionOk="0">
                    <a:moveTo>
                      <a:pt x="1379" y="1"/>
                    </a:moveTo>
                    <a:cubicBezTo>
                      <a:pt x="1379" y="1"/>
                      <a:pt x="1336" y="173"/>
                      <a:pt x="1249" y="474"/>
                    </a:cubicBezTo>
                    <a:cubicBezTo>
                      <a:pt x="1249" y="604"/>
                      <a:pt x="1249" y="776"/>
                      <a:pt x="1163" y="948"/>
                    </a:cubicBezTo>
                    <a:cubicBezTo>
                      <a:pt x="1120" y="1077"/>
                      <a:pt x="1034" y="1293"/>
                      <a:pt x="991" y="1465"/>
                    </a:cubicBezTo>
                    <a:cubicBezTo>
                      <a:pt x="905" y="1680"/>
                      <a:pt x="819" y="1896"/>
                      <a:pt x="733" y="2154"/>
                    </a:cubicBezTo>
                    <a:cubicBezTo>
                      <a:pt x="646" y="2370"/>
                      <a:pt x="560" y="2628"/>
                      <a:pt x="474" y="2887"/>
                    </a:cubicBezTo>
                    <a:cubicBezTo>
                      <a:pt x="388" y="3145"/>
                      <a:pt x="259" y="3446"/>
                      <a:pt x="216" y="3748"/>
                    </a:cubicBezTo>
                    <a:cubicBezTo>
                      <a:pt x="130" y="4049"/>
                      <a:pt x="43" y="4394"/>
                      <a:pt x="0" y="4696"/>
                    </a:cubicBezTo>
                    <a:cubicBezTo>
                      <a:pt x="0" y="5040"/>
                      <a:pt x="0" y="5385"/>
                      <a:pt x="0" y="5729"/>
                    </a:cubicBezTo>
                    <a:cubicBezTo>
                      <a:pt x="43" y="6074"/>
                      <a:pt x="130" y="6418"/>
                      <a:pt x="259" y="6720"/>
                    </a:cubicBezTo>
                    <a:cubicBezTo>
                      <a:pt x="388" y="7022"/>
                      <a:pt x="560" y="7323"/>
                      <a:pt x="776" y="7538"/>
                    </a:cubicBezTo>
                    <a:cubicBezTo>
                      <a:pt x="948" y="7754"/>
                      <a:pt x="1206" y="7969"/>
                      <a:pt x="1465" y="8098"/>
                    </a:cubicBezTo>
                    <a:lnTo>
                      <a:pt x="1809" y="8271"/>
                    </a:lnTo>
                    <a:cubicBezTo>
                      <a:pt x="1896" y="8314"/>
                      <a:pt x="2025" y="8314"/>
                      <a:pt x="2111" y="8357"/>
                    </a:cubicBezTo>
                    <a:cubicBezTo>
                      <a:pt x="2197" y="8378"/>
                      <a:pt x="2294" y="8389"/>
                      <a:pt x="2391" y="8389"/>
                    </a:cubicBezTo>
                    <a:cubicBezTo>
                      <a:pt x="2488" y="8389"/>
                      <a:pt x="2585" y="8378"/>
                      <a:pt x="2671" y="8357"/>
                    </a:cubicBezTo>
                    <a:cubicBezTo>
                      <a:pt x="2757" y="8357"/>
                      <a:pt x="2886" y="8314"/>
                      <a:pt x="2972" y="8271"/>
                    </a:cubicBezTo>
                    <a:lnTo>
                      <a:pt x="3102" y="8228"/>
                    </a:lnTo>
                    <a:lnTo>
                      <a:pt x="2714" y="8098"/>
                    </a:lnTo>
                    <a:cubicBezTo>
                      <a:pt x="2585" y="8012"/>
                      <a:pt x="2456" y="7926"/>
                      <a:pt x="2326" y="7840"/>
                    </a:cubicBezTo>
                    <a:lnTo>
                      <a:pt x="2154" y="7668"/>
                    </a:lnTo>
                    <a:cubicBezTo>
                      <a:pt x="2068" y="7625"/>
                      <a:pt x="2025" y="7538"/>
                      <a:pt x="1939" y="7495"/>
                    </a:cubicBezTo>
                    <a:cubicBezTo>
                      <a:pt x="1853" y="7323"/>
                      <a:pt x="1723" y="7108"/>
                      <a:pt x="1637" y="6935"/>
                    </a:cubicBezTo>
                    <a:cubicBezTo>
                      <a:pt x="1594" y="6849"/>
                      <a:pt x="1551" y="6763"/>
                      <a:pt x="1551" y="6677"/>
                    </a:cubicBezTo>
                    <a:cubicBezTo>
                      <a:pt x="1508" y="6548"/>
                      <a:pt x="1465" y="6418"/>
                      <a:pt x="1465" y="6289"/>
                    </a:cubicBezTo>
                    <a:cubicBezTo>
                      <a:pt x="1422" y="6074"/>
                      <a:pt x="1379" y="5859"/>
                      <a:pt x="1379" y="5600"/>
                    </a:cubicBezTo>
                    <a:cubicBezTo>
                      <a:pt x="1379" y="5342"/>
                      <a:pt x="1379" y="5083"/>
                      <a:pt x="1422" y="4825"/>
                    </a:cubicBezTo>
                    <a:cubicBezTo>
                      <a:pt x="1465" y="4566"/>
                      <a:pt x="1508" y="4265"/>
                      <a:pt x="1551" y="4006"/>
                    </a:cubicBezTo>
                    <a:cubicBezTo>
                      <a:pt x="1594" y="3748"/>
                      <a:pt x="1637" y="3446"/>
                      <a:pt x="1680" y="3188"/>
                    </a:cubicBezTo>
                    <a:cubicBezTo>
                      <a:pt x="1723" y="2887"/>
                      <a:pt x="1766" y="2628"/>
                      <a:pt x="1766" y="2327"/>
                    </a:cubicBezTo>
                    <a:cubicBezTo>
                      <a:pt x="1809" y="2068"/>
                      <a:pt x="1809" y="1810"/>
                      <a:pt x="1766" y="1551"/>
                    </a:cubicBezTo>
                    <a:cubicBezTo>
                      <a:pt x="1766" y="1336"/>
                      <a:pt x="1723" y="1077"/>
                      <a:pt x="1680" y="862"/>
                    </a:cubicBezTo>
                    <a:cubicBezTo>
                      <a:pt x="1680" y="690"/>
                      <a:pt x="1594" y="561"/>
                      <a:pt x="1551" y="388"/>
                    </a:cubicBezTo>
                    <a:cubicBezTo>
                      <a:pt x="1508" y="259"/>
                      <a:pt x="1422" y="130"/>
                      <a:pt x="13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17"/>
              <p:cNvSpPr/>
              <p:nvPr/>
            </p:nvSpPr>
            <p:spPr>
              <a:xfrm>
                <a:off x="2828450" y="2984025"/>
                <a:ext cx="208925" cy="78625"/>
              </a:xfrm>
              <a:custGeom>
                <a:avLst/>
                <a:gdLst/>
                <a:ahLst/>
                <a:cxnLst/>
                <a:rect l="l" t="t" r="r" b="b"/>
                <a:pathLst>
                  <a:path w="8357" h="3145" extrusionOk="0">
                    <a:moveTo>
                      <a:pt x="130" y="0"/>
                    </a:moveTo>
                    <a:lnTo>
                      <a:pt x="130" y="129"/>
                    </a:lnTo>
                    <a:cubicBezTo>
                      <a:pt x="87" y="215"/>
                      <a:pt x="44" y="345"/>
                      <a:pt x="1" y="474"/>
                    </a:cubicBezTo>
                    <a:cubicBezTo>
                      <a:pt x="1" y="646"/>
                      <a:pt x="1" y="818"/>
                      <a:pt x="1" y="991"/>
                    </a:cubicBezTo>
                    <a:cubicBezTo>
                      <a:pt x="44" y="1077"/>
                      <a:pt x="44" y="1206"/>
                      <a:pt x="87" y="1335"/>
                    </a:cubicBezTo>
                    <a:cubicBezTo>
                      <a:pt x="130" y="1421"/>
                      <a:pt x="216" y="1551"/>
                      <a:pt x="259" y="1680"/>
                    </a:cubicBezTo>
                    <a:cubicBezTo>
                      <a:pt x="431" y="1938"/>
                      <a:pt x="604" y="2154"/>
                      <a:pt x="819" y="2326"/>
                    </a:cubicBezTo>
                    <a:cubicBezTo>
                      <a:pt x="1077" y="2584"/>
                      <a:pt x="1336" y="2757"/>
                      <a:pt x="1637" y="2886"/>
                    </a:cubicBezTo>
                    <a:cubicBezTo>
                      <a:pt x="1982" y="3015"/>
                      <a:pt x="2327" y="3101"/>
                      <a:pt x="2671" y="3144"/>
                    </a:cubicBezTo>
                    <a:lnTo>
                      <a:pt x="3705" y="3144"/>
                    </a:lnTo>
                    <a:cubicBezTo>
                      <a:pt x="4006" y="3101"/>
                      <a:pt x="4308" y="3015"/>
                      <a:pt x="4652" y="2929"/>
                    </a:cubicBezTo>
                    <a:cubicBezTo>
                      <a:pt x="4954" y="2843"/>
                      <a:pt x="5212" y="2757"/>
                      <a:pt x="5471" y="2671"/>
                    </a:cubicBezTo>
                    <a:lnTo>
                      <a:pt x="6246" y="2412"/>
                    </a:lnTo>
                    <a:cubicBezTo>
                      <a:pt x="6462" y="2326"/>
                      <a:pt x="6720" y="2197"/>
                      <a:pt x="6892" y="2154"/>
                    </a:cubicBezTo>
                    <a:cubicBezTo>
                      <a:pt x="7108" y="2111"/>
                      <a:pt x="7280" y="2025"/>
                      <a:pt x="7452" y="1981"/>
                    </a:cubicBezTo>
                    <a:cubicBezTo>
                      <a:pt x="7581" y="1938"/>
                      <a:pt x="7754" y="1895"/>
                      <a:pt x="7926" y="1895"/>
                    </a:cubicBezTo>
                    <a:cubicBezTo>
                      <a:pt x="8055" y="1852"/>
                      <a:pt x="8228" y="1809"/>
                      <a:pt x="8357" y="1766"/>
                    </a:cubicBezTo>
                    <a:cubicBezTo>
                      <a:pt x="8357" y="1766"/>
                      <a:pt x="8184" y="1680"/>
                      <a:pt x="8012" y="1551"/>
                    </a:cubicBezTo>
                    <a:cubicBezTo>
                      <a:pt x="7840" y="1508"/>
                      <a:pt x="7711" y="1465"/>
                      <a:pt x="7538" y="1421"/>
                    </a:cubicBezTo>
                    <a:cubicBezTo>
                      <a:pt x="7323" y="1378"/>
                      <a:pt x="7065" y="1335"/>
                      <a:pt x="6849" y="1335"/>
                    </a:cubicBezTo>
                    <a:lnTo>
                      <a:pt x="6074" y="1335"/>
                    </a:lnTo>
                    <a:cubicBezTo>
                      <a:pt x="5772" y="1335"/>
                      <a:pt x="5557" y="1378"/>
                      <a:pt x="5255" y="1421"/>
                    </a:cubicBezTo>
                    <a:cubicBezTo>
                      <a:pt x="4954" y="1465"/>
                      <a:pt x="4696" y="1508"/>
                      <a:pt x="4394" y="1594"/>
                    </a:cubicBezTo>
                    <a:cubicBezTo>
                      <a:pt x="4093" y="1637"/>
                      <a:pt x="3834" y="1680"/>
                      <a:pt x="3576" y="1680"/>
                    </a:cubicBezTo>
                    <a:cubicBezTo>
                      <a:pt x="3317" y="1723"/>
                      <a:pt x="3059" y="1723"/>
                      <a:pt x="2800" y="1723"/>
                    </a:cubicBezTo>
                    <a:cubicBezTo>
                      <a:pt x="2542" y="1723"/>
                      <a:pt x="2327" y="1723"/>
                      <a:pt x="2111" y="1680"/>
                    </a:cubicBezTo>
                    <a:cubicBezTo>
                      <a:pt x="1982" y="1637"/>
                      <a:pt x="1853" y="1637"/>
                      <a:pt x="1723" y="1594"/>
                    </a:cubicBezTo>
                    <a:cubicBezTo>
                      <a:pt x="1637" y="1551"/>
                      <a:pt x="1551" y="1508"/>
                      <a:pt x="1465" y="1465"/>
                    </a:cubicBezTo>
                    <a:cubicBezTo>
                      <a:pt x="1293" y="1378"/>
                      <a:pt x="1077" y="1292"/>
                      <a:pt x="948" y="1163"/>
                    </a:cubicBezTo>
                    <a:cubicBezTo>
                      <a:pt x="862" y="1077"/>
                      <a:pt x="776" y="1034"/>
                      <a:pt x="690" y="991"/>
                    </a:cubicBezTo>
                    <a:lnTo>
                      <a:pt x="561" y="775"/>
                    </a:lnTo>
                    <a:cubicBezTo>
                      <a:pt x="431" y="689"/>
                      <a:pt x="345" y="560"/>
                      <a:pt x="302" y="431"/>
                    </a:cubicBezTo>
                    <a:lnTo>
                      <a:pt x="13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17"/>
              <p:cNvSpPr/>
              <p:nvPr/>
            </p:nvSpPr>
            <p:spPr>
              <a:xfrm>
                <a:off x="3113800" y="3026000"/>
                <a:ext cx="566450" cy="549225"/>
              </a:xfrm>
              <a:custGeom>
                <a:avLst/>
                <a:gdLst/>
                <a:ahLst/>
                <a:cxnLst/>
                <a:rect l="l" t="t" r="r" b="b"/>
                <a:pathLst>
                  <a:path w="22658" h="21969" extrusionOk="0">
                    <a:moveTo>
                      <a:pt x="1" y="1"/>
                    </a:moveTo>
                    <a:cubicBezTo>
                      <a:pt x="1610" y="1495"/>
                      <a:pt x="4786" y="4454"/>
                      <a:pt x="8196" y="4454"/>
                    </a:cubicBezTo>
                    <a:cubicBezTo>
                      <a:pt x="8620" y="4454"/>
                      <a:pt x="9048" y="4408"/>
                      <a:pt x="9477" y="4308"/>
                    </a:cubicBezTo>
                    <a:cubicBezTo>
                      <a:pt x="10640" y="3964"/>
                      <a:pt x="11717" y="3447"/>
                      <a:pt x="12750" y="2758"/>
                    </a:cubicBezTo>
                    <a:cubicBezTo>
                      <a:pt x="13506" y="2317"/>
                      <a:pt x="14400" y="1945"/>
                      <a:pt x="15263" y="1945"/>
                    </a:cubicBezTo>
                    <a:cubicBezTo>
                      <a:pt x="15581" y="1945"/>
                      <a:pt x="15895" y="1996"/>
                      <a:pt x="16196" y="2111"/>
                    </a:cubicBezTo>
                    <a:cubicBezTo>
                      <a:pt x="17445" y="2671"/>
                      <a:pt x="18005" y="4179"/>
                      <a:pt x="17359" y="5428"/>
                    </a:cubicBezTo>
                    <a:cubicBezTo>
                      <a:pt x="17716" y="5244"/>
                      <a:pt x="18093" y="5158"/>
                      <a:pt x="18463" y="5158"/>
                    </a:cubicBezTo>
                    <a:cubicBezTo>
                      <a:pt x="19391" y="5158"/>
                      <a:pt x="20276" y="5698"/>
                      <a:pt x="20676" y="6591"/>
                    </a:cubicBezTo>
                    <a:cubicBezTo>
                      <a:pt x="21107" y="7711"/>
                      <a:pt x="20633" y="9003"/>
                      <a:pt x="20030" y="10037"/>
                    </a:cubicBezTo>
                    <a:cubicBezTo>
                      <a:pt x="19341" y="11071"/>
                      <a:pt x="18824" y="12148"/>
                      <a:pt x="18479" y="13310"/>
                    </a:cubicBezTo>
                    <a:cubicBezTo>
                      <a:pt x="17618" y="17015"/>
                      <a:pt x="20590" y="20245"/>
                      <a:pt x="22270" y="21968"/>
                    </a:cubicBezTo>
                    <a:lnTo>
                      <a:pt x="2265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0" name="Google Shape;550;p17"/>
            <p:cNvGrpSpPr/>
            <p:nvPr/>
          </p:nvGrpSpPr>
          <p:grpSpPr>
            <a:xfrm rot="5400000">
              <a:off x="7800781" y="3845125"/>
              <a:ext cx="967000" cy="953425"/>
              <a:chOff x="2768150" y="2967850"/>
              <a:chExt cx="967000" cy="953425"/>
            </a:xfrm>
          </p:grpSpPr>
          <p:sp>
            <p:nvSpPr>
              <p:cNvPr id="551" name="Google Shape;551;p17"/>
              <p:cNvSpPr/>
              <p:nvPr/>
            </p:nvSpPr>
            <p:spPr>
              <a:xfrm>
                <a:off x="3322725" y="3100300"/>
                <a:ext cx="286450" cy="287550"/>
              </a:xfrm>
              <a:custGeom>
                <a:avLst/>
                <a:gdLst/>
                <a:ahLst/>
                <a:cxnLst/>
                <a:rect l="l" t="t" r="r" b="b"/>
                <a:pathLst>
                  <a:path w="11458" h="11502" extrusionOk="0">
                    <a:moveTo>
                      <a:pt x="11457" y="1"/>
                    </a:moveTo>
                    <a:lnTo>
                      <a:pt x="11070" y="432"/>
                    </a:lnTo>
                    <a:lnTo>
                      <a:pt x="11199" y="302"/>
                    </a:lnTo>
                    <a:lnTo>
                      <a:pt x="11199" y="302"/>
                    </a:lnTo>
                    <a:cubicBezTo>
                      <a:pt x="11371" y="130"/>
                      <a:pt x="11457" y="1"/>
                      <a:pt x="11457" y="1"/>
                    </a:cubicBezTo>
                    <a:close/>
                    <a:moveTo>
                      <a:pt x="11070" y="432"/>
                    </a:moveTo>
                    <a:lnTo>
                      <a:pt x="11070" y="432"/>
                    </a:lnTo>
                    <a:cubicBezTo>
                      <a:pt x="10080" y="1271"/>
                      <a:pt x="7420" y="3218"/>
                      <a:pt x="4282" y="3218"/>
                    </a:cubicBezTo>
                    <a:cubicBezTo>
                      <a:pt x="2912" y="3218"/>
                      <a:pt x="1452" y="2847"/>
                      <a:pt x="0" y="1853"/>
                    </a:cubicBezTo>
                    <a:lnTo>
                      <a:pt x="0" y="1853"/>
                    </a:lnTo>
                    <a:cubicBezTo>
                      <a:pt x="0" y="1853"/>
                      <a:pt x="1127" y="5167"/>
                      <a:pt x="4311" y="5167"/>
                    </a:cubicBezTo>
                    <a:cubicBezTo>
                      <a:pt x="4757" y="5167"/>
                      <a:pt x="5243" y="5102"/>
                      <a:pt x="5772" y="4954"/>
                    </a:cubicBezTo>
                    <a:lnTo>
                      <a:pt x="5772" y="4954"/>
                    </a:lnTo>
                    <a:cubicBezTo>
                      <a:pt x="5770" y="4955"/>
                      <a:pt x="1292" y="6247"/>
                      <a:pt x="1249" y="10252"/>
                    </a:cubicBezTo>
                    <a:cubicBezTo>
                      <a:pt x="5254" y="10209"/>
                      <a:pt x="6546" y="5733"/>
                      <a:pt x="6547" y="5730"/>
                    </a:cubicBezTo>
                    <a:lnTo>
                      <a:pt x="6547" y="5730"/>
                    </a:lnTo>
                    <a:cubicBezTo>
                      <a:pt x="5341" y="10037"/>
                      <a:pt x="9648" y="11501"/>
                      <a:pt x="9648" y="11501"/>
                    </a:cubicBezTo>
                    <a:cubicBezTo>
                      <a:pt x="6418" y="6720"/>
                      <a:pt x="9907" y="1853"/>
                      <a:pt x="11070" y="4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17"/>
              <p:cNvSpPr/>
              <p:nvPr/>
            </p:nvSpPr>
            <p:spPr>
              <a:xfrm>
                <a:off x="3561775" y="3412600"/>
                <a:ext cx="173375" cy="508675"/>
              </a:xfrm>
              <a:custGeom>
                <a:avLst/>
                <a:gdLst/>
                <a:ahLst/>
                <a:cxnLst/>
                <a:rect l="l" t="t" r="r" b="b"/>
                <a:pathLst>
                  <a:path w="6935" h="20347" extrusionOk="0">
                    <a:moveTo>
                      <a:pt x="819" y="0"/>
                    </a:moveTo>
                    <a:cubicBezTo>
                      <a:pt x="819" y="0"/>
                      <a:pt x="862" y="86"/>
                      <a:pt x="948" y="215"/>
                    </a:cubicBezTo>
                    <a:cubicBezTo>
                      <a:pt x="1120" y="388"/>
                      <a:pt x="1292" y="603"/>
                      <a:pt x="1422" y="862"/>
                    </a:cubicBezTo>
                    <a:cubicBezTo>
                      <a:pt x="1508" y="991"/>
                      <a:pt x="1594" y="1163"/>
                      <a:pt x="1637" y="1292"/>
                    </a:cubicBezTo>
                    <a:cubicBezTo>
                      <a:pt x="1723" y="1508"/>
                      <a:pt x="1809" y="1680"/>
                      <a:pt x="1895" y="1895"/>
                    </a:cubicBezTo>
                    <a:lnTo>
                      <a:pt x="2025" y="2541"/>
                    </a:lnTo>
                    <a:cubicBezTo>
                      <a:pt x="2068" y="2757"/>
                      <a:pt x="2111" y="3058"/>
                      <a:pt x="2154" y="3317"/>
                    </a:cubicBezTo>
                    <a:cubicBezTo>
                      <a:pt x="2197" y="3877"/>
                      <a:pt x="2154" y="4437"/>
                      <a:pt x="2111" y="4997"/>
                    </a:cubicBezTo>
                    <a:lnTo>
                      <a:pt x="2068" y="5212"/>
                    </a:lnTo>
                    <a:lnTo>
                      <a:pt x="2068" y="5341"/>
                    </a:lnTo>
                    <a:lnTo>
                      <a:pt x="2068" y="5384"/>
                    </a:lnTo>
                    <a:lnTo>
                      <a:pt x="1982" y="5901"/>
                    </a:lnTo>
                    <a:cubicBezTo>
                      <a:pt x="1895" y="6246"/>
                      <a:pt x="1809" y="6590"/>
                      <a:pt x="1723" y="6935"/>
                    </a:cubicBezTo>
                    <a:lnTo>
                      <a:pt x="1120" y="8959"/>
                    </a:lnTo>
                    <a:cubicBezTo>
                      <a:pt x="862" y="9648"/>
                      <a:pt x="646" y="10424"/>
                      <a:pt x="431" y="11199"/>
                    </a:cubicBezTo>
                    <a:cubicBezTo>
                      <a:pt x="345" y="11630"/>
                      <a:pt x="259" y="11974"/>
                      <a:pt x="173" y="12405"/>
                    </a:cubicBezTo>
                    <a:cubicBezTo>
                      <a:pt x="86" y="12793"/>
                      <a:pt x="86" y="13224"/>
                      <a:pt x="43" y="13654"/>
                    </a:cubicBezTo>
                    <a:cubicBezTo>
                      <a:pt x="0" y="14085"/>
                      <a:pt x="0" y="14473"/>
                      <a:pt x="43" y="14903"/>
                    </a:cubicBezTo>
                    <a:cubicBezTo>
                      <a:pt x="43" y="15119"/>
                      <a:pt x="86" y="15334"/>
                      <a:pt x="86" y="15549"/>
                    </a:cubicBezTo>
                    <a:cubicBezTo>
                      <a:pt x="129" y="15765"/>
                      <a:pt x="173" y="15937"/>
                      <a:pt x="216" y="16152"/>
                    </a:cubicBezTo>
                    <a:cubicBezTo>
                      <a:pt x="388" y="16928"/>
                      <a:pt x="732" y="17703"/>
                      <a:pt x="1206" y="18349"/>
                    </a:cubicBezTo>
                    <a:cubicBezTo>
                      <a:pt x="1422" y="18651"/>
                      <a:pt x="1723" y="18952"/>
                      <a:pt x="2025" y="19211"/>
                    </a:cubicBezTo>
                    <a:cubicBezTo>
                      <a:pt x="2283" y="19426"/>
                      <a:pt x="2585" y="19641"/>
                      <a:pt x="2886" y="19814"/>
                    </a:cubicBezTo>
                    <a:cubicBezTo>
                      <a:pt x="3403" y="20115"/>
                      <a:pt x="4006" y="20287"/>
                      <a:pt x="4609" y="20331"/>
                    </a:cubicBezTo>
                    <a:cubicBezTo>
                      <a:pt x="4717" y="20341"/>
                      <a:pt x="4827" y="20347"/>
                      <a:pt x="4939" y="20347"/>
                    </a:cubicBezTo>
                    <a:cubicBezTo>
                      <a:pt x="5274" y="20347"/>
                      <a:pt x="5621" y="20298"/>
                      <a:pt x="5944" y="20201"/>
                    </a:cubicBezTo>
                    <a:cubicBezTo>
                      <a:pt x="6203" y="20115"/>
                      <a:pt x="6461" y="20029"/>
                      <a:pt x="6677" y="19857"/>
                    </a:cubicBezTo>
                    <a:lnTo>
                      <a:pt x="6935" y="19684"/>
                    </a:lnTo>
                    <a:lnTo>
                      <a:pt x="6935" y="19684"/>
                    </a:lnTo>
                    <a:lnTo>
                      <a:pt x="6633" y="19728"/>
                    </a:lnTo>
                    <a:cubicBezTo>
                      <a:pt x="6375" y="19771"/>
                      <a:pt x="6117" y="19771"/>
                      <a:pt x="5901" y="19771"/>
                    </a:cubicBezTo>
                    <a:cubicBezTo>
                      <a:pt x="5514" y="19728"/>
                      <a:pt x="5126" y="19598"/>
                      <a:pt x="4824" y="19469"/>
                    </a:cubicBezTo>
                    <a:cubicBezTo>
                      <a:pt x="4394" y="19297"/>
                      <a:pt x="4006" y="19038"/>
                      <a:pt x="3704" y="18737"/>
                    </a:cubicBezTo>
                    <a:cubicBezTo>
                      <a:pt x="3489" y="18565"/>
                      <a:pt x="3317" y="18392"/>
                      <a:pt x="3145" y="18177"/>
                    </a:cubicBezTo>
                    <a:cubicBezTo>
                      <a:pt x="3015" y="17962"/>
                      <a:pt x="2843" y="17746"/>
                      <a:pt x="2757" y="17531"/>
                    </a:cubicBezTo>
                    <a:cubicBezTo>
                      <a:pt x="2498" y="16971"/>
                      <a:pt x="2369" y="16411"/>
                      <a:pt x="2283" y="15851"/>
                    </a:cubicBezTo>
                    <a:cubicBezTo>
                      <a:pt x="2240" y="15205"/>
                      <a:pt x="2240" y="14516"/>
                      <a:pt x="2283" y="13913"/>
                    </a:cubicBezTo>
                    <a:cubicBezTo>
                      <a:pt x="2326" y="13568"/>
                      <a:pt x="2412" y="13180"/>
                      <a:pt x="2455" y="12879"/>
                    </a:cubicBezTo>
                    <a:cubicBezTo>
                      <a:pt x="2498" y="12577"/>
                      <a:pt x="2628" y="12104"/>
                      <a:pt x="2714" y="11802"/>
                    </a:cubicBezTo>
                    <a:cubicBezTo>
                      <a:pt x="2886" y="11070"/>
                      <a:pt x="3058" y="10338"/>
                      <a:pt x="3274" y="9605"/>
                    </a:cubicBezTo>
                    <a:cubicBezTo>
                      <a:pt x="3489" y="8916"/>
                      <a:pt x="3618" y="8055"/>
                      <a:pt x="3791" y="7279"/>
                    </a:cubicBezTo>
                    <a:cubicBezTo>
                      <a:pt x="3834" y="6892"/>
                      <a:pt x="3834" y="6547"/>
                      <a:pt x="3877" y="6203"/>
                    </a:cubicBezTo>
                    <a:cubicBezTo>
                      <a:pt x="3877" y="5987"/>
                      <a:pt x="3877" y="5815"/>
                      <a:pt x="3877" y="5686"/>
                    </a:cubicBezTo>
                    <a:lnTo>
                      <a:pt x="3877" y="5557"/>
                    </a:lnTo>
                    <a:lnTo>
                      <a:pt x="3877" y="5470"/>
                    </a:lnTo>
                    <a:lnTo>
                      <a:pt x="3877" y="5341"/>
                    </a:lnTo>
                    <a:lnTo>
                      <a:pt x="3877" y="5040"/>
                    </a:lnTo>
                    <a:cubicBezTo>
                      <a:pt x="3834" y="4350"/>
                      <a:pt x="3704" y="3661"/>
                      <a:pt x="3489" y="3015"/>
                    </a:cubicBezTo>
                    <a:cubicBezTo>
                      <a:pt x="3360" y="2714"/>
                      <a:pt x="3274" y="2455"/>
                      <a:pt x="3145" y="2197"/>
                    </a:cubicBezTo>
                    <a:lnTo>
                      <a:pt x="2714" y="1465"/>
                    </a:lnTo>
                    <a:cubicBezTo>
                      <a:pt x="2542" y="1292"/>
                      <a:pt x="2369" y="1120"/>
                      <a:pt x="2240" y="948"/>
                    </a:cubicBezTo>
                    <a:cubicBezTo>
                      <a:pt x="2068" y="775"/>
                      <a:pt x="1938" y="646"/>
                      <a:pt x="1766" y="560"/>
                    </a:cubicBezTo>
                    <a:cubicBezTo>
                      <a:pt x="1551" y="345"/>
                      <a:pt x="1335" y="215"/>
                      <a:pt x="1077" y="129"/>
                    </a:cubicBezTo>
                    <a:lnTo>
                      <a:pt x="8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17"/>
              <p:cNvSpPr/>
              <p:nvPr/>
            </p:nvSpPr>
            <p:spPr>
              <a:xfrm>
                <a:off x="2768150" y="2967850"/>
                <a:ext cx="510450" cy="173125"/>
              </a:xfrm>
              <a:custGeom>
                <a:avLst/>
                <a:gdLst/>
                <a:ahLst/>
                <a:cxnLst/>
                <a:rect l="l" t="t" r="r" b="b"/>
                <a:pathLst>
                  <a:path w="20418" h="6925" extrusionOk="0">
                    <a:moveTo>
                      <a:pt x="690" y="1"/>
                    </a:moveTo>
                    <a:lnTo>
                      <a:pt x="517" y="259"/>
                    </a:lnTo>
                    <a:cubicBezTo>
                      <a:pt x="345" y="475"/>
                      <a:pt x="259" y="733"/>
                      <a:pt x="173" y="992"/>
                    </a:cubicBezTo>
                    <a:cubicBezTo>
                      <a:pt x="44" y="1422"/>
                      <a:pt x="1" y="1896"/>
                      <a:pt x="44" y="2370"/>
                    </a:cubicBezTo>
                    <a:cubicBezTo>
                      <a:pt x="87" y="2930"/>
                      <a:pt x="259" y="3533"/>
                      <a:pt x="560" y="4050"/>
                    </a:cubicBezTo>
                    <a:cubicBezTo>
                      <a:pt x="733" y="4351"/>
                      <a:pt x="948" y="4653"/>
                      <a:pt x="1163" y="4911"/>
                    </a:cubicBezTo>
                    <a:cubicBezTo>
                      <a:pt x="1422" y="5213"/>
                      <a:pt x="1723" y="5514"/>
                      <a:pt x="2025" y="5730"/>
                    </a:cubicBezTo>
                    <a:cubicBezTo>
                      <a:pt x="2671" y="6203"/>
                      <a:pt x="3446" y="6548"/>
                      <a:pt x="4222" y="6720"/>
                    </a:cubicBezTo>
                    <a:lnTo>
                      <a:pt x="4825" y="6850"/>
                    </a:lnTo>
                    <a:cubicBezTo>
                      <a:pt x="5040" y="6893"/>
                      <a:pt x="5255" y="6893"/>
                      <a:pt x="5471" y="6893"/>
                    </a:cubicBezTo>
                    <a:cubicBezTo>
                      <a:pt x="5686" y="6914"/>
                      <a:pt x="5901" y="6925"/>
                      <a:pt x="6111" y="6925"/>
                    </a:cubicBezTo>
                    <a:cubicBezTo>
                      <a:pt x="6321" y="6925"/>
                      <a:pt x="6526" y="6914"/>
                      <a:pt x="6720" y="6893"/>
                    </a:cubicBezTo>
                    <a:cubicBezTo>
                      <a:pt x="7151" y="6850"/>
                      <a:pt x="7581" y="6807"/>
                      <a:pt x="8012" y="6763"/>
                    </a:cubicBezTo>
                    <a:cubicBezTo>
                      <a:pt x="8443" y="6677"/>
                      <a:pt x="8744" y="6591"/>
                      <a:pt x="9175" y="6505"/>
                    </a:cubicBezTo>
                    <a:cubicBezTo>
                      <a:pt x="9950" y="6290"/>
                      <a:pt x="10726" y="6074"/>
                      <a:pt x="11458" y="5816"/>
                    </a:cubicBezTo>
                    <a:lnTo>
                      <a:pt x="13439" y="5213"/>
                    </a:lnTo>
                    <a:cubicBezTo>
                      <a:pt x="13784" y="5127"/>
                      <a:pt x="14128" y="5041"/>
                      <a:pt x="14473" y="4997"/>
                    </a:cubicBezTo>
                    <a:lnTo>
                      <a:pt x="14990" y="4868"/>
                    </a:lnTo>
                    <a:lnTo>
                      <a:pt x="15378" y="4868"/>
                    </a:lnTo>
                    <a:cubicBezTo>
                      <a:pt x="15706" y="4818"/>
                      <a:pt x="16048" y="4797"/>
                      <a:pt x="16389" y="4797"/>
                    </a:cubicBezTo>
                    <a:cubicBezTo>
                      <a:pt x="16629" y="4797"/>
                      <a:pt x="16868" y="4807"/>
                      <a:pt x="17100" y="4825"/>
                    </a:cubicBezTo>
                    <a:lnTo>
                      <a:pt x="17833" y="4911"/>
                    </a:lnTo>
                    <a:lnTo>
                      <a:pt x="18522" y="5084"/>
                    </a:lnTo>
                    <a:cubicBezTo>
                      <a:pt x="18737" y="5170"/>
                      <a:pt x="18909" y="5256"/>
                      <a:pt x="19082" y="5299"/>
                    </a:cubicBezTo>
                    <a:cubicBezTo>
                      <a:pt x="19254" y="5385"/>
                      <a:pt x="19383" y="5471"/>
                      <a:pt x="19556" y="5557"/>
                    </a:cubicBezTo>
                    <a:cubicBezTo>
                      <a:pt x="19771" y="5687"/>
                      <a:pt x="19986" y="5816"/>
                      <a:pt x="20202" y="5988"/>
                    </a:cubicBezTo>
                    <a:lnTo>
                      <a:pt x="20417" y="6160"/>
                    </a:lnTo>
                    <a:lnTo>
                      <a:pt x="20288" y="5902"/>
                    </a:lnTo>
                    <a:cubicBezTo>
                      <a:pt x="20202" y="5644"/>
                      <a:pt x="20029" y="5428"/>
                      <a:pt x="19857" y="5213"/>
                    </a:cubicBezTo>
                    <a:cubicBezTo>
                      <a:pt x="19771" y="5041"/>
                      <a:pt x="19599" y="4868"/>
                      <a:pt x="19469" y="4739"/>
                    </a:cubicBezTo>
                    <a:cubicBezTo>
                      <a:pt x="19340" y="4610"/>
                      <a:pt x="19125" y="4437"/>
                      <a:pt x="18953" y="4265"/>
                    </a:cubicBezTo>
                    <a:lnTo>
                      <a:pt x="18220" y="3834"/>
                    </a:lnTo>
                    <a:cubicBezTo>
                      <a:pt x="17962" y="3705"/>
                      <a:pt x="17703" y="3619"/>
                      <a:pt x="17402" y="3490"/>
                    </a:cubicBezTo>
                    <a:cubicBezTo>
                      <a:pt x="16756" y="3275"/>
                      <a:pt x="16067" y="3145"/>
                      <a:pt x="15378" y="3102"/>
                    </a:cubicBezTo>
                    <a:lnTo>
                      <a:pt x="14215" y="3102"/>
                    </a:lnTo>
                    <a:cubicBezTo>
                      <a:pt x="13870" y="3145"/>
                      <a:pt x="13525" y="3145"/>
                      <a:pt x="13138" y="3231"/>
                    </a:cubicBezTo>
                    <a:cubicBezTo>
                      <a:pt x="12362" y="3318"/>
                      <a:pt x="11587" y="3490"/>
                      <a:pt x="10812" y="3705"/>
                    </a:cubicBezTo>
                    <a:lnTo>
                      <a:pt x="8615" y="4265"/>
                    </a:lnTo>
                    <a:cubicBezTo>
                      <a:pt x="8314" y="4351"/>
                      <a:pt x="7883" y="4437"/>
                      <a:pt x="7538" y="4524"/>
                    </a:cubicBezTo>
                    <a:cubicBezTo>
                      <a:pt x="7237" y="4567"/>
                      <a:pt x="6892" y="4653"/>
                      <a:pt x="6548" y="4696"/>
                    </a:cubicBezTo>
                    <a:cubicBezTo>
                      <a:pt x="6225" y="4717"/>
                      <a:pt x="5901" y="4728"/>
                      <a:pt x="5578" y="4728"/>
                    </a:cubicBezTo>
                    <a:cubicBezTo>
                      <a:pt x="5255" y="4728"/>
                      <a:pt x="4932" y="4717"/>
                      <a:pt x="4609" y="4696"/>
                    </a:cubicBezTo>
                    <a:cubicBezTo>
                      <a:pt x="4006" y="4610"/>
                      <a:pt x="3446" y="4481"/>
                      <a:pt x="2886" y="4222"/>
                    </a:cubicBezTo>
                    <a:cubicBezTo>
                      <a:pt x="2671" y="4136"/>
                      <a:pt x="2456" y="3964"/>
                      <a:pt x="2240" y="3834"/>
                    </a:cubicBezTo>
                    <a:cubicBezTo>
                      <a:pt x="2025" y="3662"/>
                      <a:pt x="1853" y="3490"/>
                      <a:pt x="1680" y="3275"/>
                    </a:cubicBezTo>
                    <a:cubicBezTo>
                      <a:pt x="1336" y="2973"/>
                      <a:pt x="1077" y="2542"/>
                      <a:pt x="905" y="2155"/>
                    </a:cubicBezTo>
                    <a:cubicBezTo>
                      <a:pt x="776" y="1810"/>
                      <a:pt x="647" y="1422"/>
                      <a:pt x="604" y="1078"/>
                    </a:cubicBezTo>
                    <a:cubicBezTo>
                      <a:pt x="604" y="819"/>
                      <a:pt x="604" y="561"/>
                      <a:pt x="647" y="302"/>
                    </a:cubicBezTo>
                    <a:lnTo>
                      <a:pt x="69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17"/>
              <p:cNvSpPr/>
              <p:nvPr/>
            </p:nvSpPr>
            <p:spPr>
              <a:xfrm>
                <a:off x="3638225" y="3655950"/>
                <a:ext cx="77550" cy="209750"/>
              </a:xfrm>
              <a:custGeom>
                <a:avLst/>
                <a:gdLst/>
                <a:ahLst/>
                <a:cxnLst/>
                <a:rect l="l" t="t" r="r" b="b"/>
                <a:pathLst>
                  <a:path w="3102" h="8390" extrusionOk="0">
                    <a:moveTo>
                      <a:pt x="1379" y="1"/>
                    </a:moveTo>
                    <a:cubicBezTo>
                      <a:pt x="1379" y="1"/>
                      <a:pt x="1336" y="173"/>
                      <a:pt x="1249" y="474"/>
                    </a:cubicBezTo>
                    <a:cubicBezTo>
                      <a:pt x="1249" y="604"/>
                      <a:pt x="1249" y="776"/>
                      <a:pt x="1163" y="948"/>
                    </a:cubicBezTo>
                    <a:cubicBezTo>
                      <a:pt x="1120" y="1077"/>
                      <a:pt x="1034" y="1293"/>
                      <a:pt x="991" y="1465"/>
                    </a:cubicBezTo>
                    <a:cubicBezTo>
                      <a:pt x="905" y="1680"/>
                      <a:pt x="819" y="1896"/>
                      <a:pt x="733" y="2154"/>
                    </a:cubicBezTo>
                    <a:cubicBezTo>
                      <a:pt x="646" y="2370"/>
                      <a:pt x="560" y="2628"/>
                      <a:pt x="474" y="2887"/>
                    </a:cubicBezTo>
                    <a:cubicBezTo>
                      <a:pt x="388" y="3145"/>
                      <a:pt x="259" y="3446"/>
                      <a:pt x="216" y="3748"/>
                    </a:cubicBezTo>
                    <a:cubicBezTo>
                      <a:pt x="130" y="4049"/>
                      <a:pt x="43" y="4394"/>
                      <a:pt x="0" y="4696"/>
                    </a:cubicBezTo>
                    <a:cubicBezTo>
                      <a:pt x="0" y="5040"/>
                      <a:pt x="0" y="5385"/>
                      <a:pt x="0" y="5729"/>
                    </a:cubicBezTo>
                    <a:cubicBezTo>
                      <a:pt x="43" y="6074"/>
                      <a:pt x="130" y="6418"/>
                      <a:pt x="259" y="6720"/>
                    </a:cubicBezTo>
                    <a:cubicBezTo>
                      <a:pt x="388" y="7022"/>
                      <a:pt x="560" y="7323"/>
                      <a:pt x="776" y="7538"/>
                    </a:cubicBezTo>
                    <a:cubicBezTo>
                      <a:pt x="948" y="7754"/>
                      <a:pt x="1206" y="7969"/>
                      <a:pt x="1465" y="8098"/>
                    </a:cubicBezTo>
                    <a:lnTo>
                      <a:pt x="1809" y="8271"/>
                    </a:lnTo>
                    <a:cubicBezTo>
                      <a:pt x="1896" y="8314"/>
                      <a:pt x="2025" y="8314"/>
                      <a:pt x="2111" y="8357"/>
                    </a:cubicBezTo>
                    <a:cubicBezTo>
                      <a:pt x="2197" y="8378"/>
                      <a:pt x="2294" y="8389"/>
                      <a:pt x="2391" y="8389"/>
                    </a:cubicBezTo>
                    <a:cubicBezTo>
                      <a:pt x="2488" y="8389"/>
                      <a:pt x="2585" y="8378"/>
                      <a:pt x="2671" y="8357"/>
                    </a:cubicBezTo>
                    <a:cubicBezTo>
                      <a:pt x="2757" y="8357"/>
                      <a:pt x="2886" y="8314"/>
                      <a:pt x="2972" y="8271"/>
                    </a:cubicBezTo>
                    <a:lnTo>
                      <a:pt x="3102" y="8228"/>
                    </a:lnTo>
                    <a:lnTo>
                      <a:pt x="2714" y="8098"/>
                    </a:lnTo>
                    <a:cubicBezTo>
                      <a:pt x="2585" y="8012"/>
                      <a:pt x="2456" y="7926"/>
                      <a:pt x="2326" y="7840"/>
                    </a:cubicBezTo>
                    <a:lnTo>
                      <a:pt x="2154" y="7668"/>
                    </a:lnTo>
                    <a:cubicBezTo>
                      <a:pt x="2068" y="7625"/>
                      <a:pt x="2025" y="7538"/>
                      <a:pt x="1939" y="7495"/>
                    </a:cubicBezTo>
                    <a:cubicBezTo>
                      <a:pt x="1853" y="7323"/>
                      <a:pt x="1723" y="7108"/>
                      <a:pt x="1637" y="6935"/>
                    </a:cubicBezTo>
                    <a:cubicBezTo>
                      <a:pt x="1594" y="6849"/>
                      <a:pt x="1551" y="6763"/>
                      <a:pt x="1551" y="6677"/>
                    </a:cubicBezTo>
                    <a:cubicBezTo>
                      <a:pt x="1508" y="6548"/>
                      <a:pt x="1465" y="6418"/>
                      <a:pt x="1465" y="6289"/>
                    </a:cubicBezTo>
                    <a:cubicBezTo>
                      <a:pt x="1422" y="6074"/>
                      <a:pt x="1379" y="5859"/>
                      <a:pt x="1379" y="5600"/>
                    </a:cubicBezTo>
                    <a:cubicBezTo>
                      <a:pt x="1379" y="5342"/>
                      <a:pt x="1379" y="5083"/>
                      <a:pt x="1422" y="4825"/>
                    </a:cubicBezTo>
                    <a:cubicBezTo>
                      <a:pt x="1465" y="4566"/>
                      <a:pt x="1508" y="4265"/>
                      <a:pt x="1551" y="4006"/>
                    </a:cubicBezTo>
                    <a:cubicBezTo>
                      <a:pt x="1594" y="3748"/>
                      <a:pt x="1637" y="3446"/>
                      <a:pt x="1680" y="3188"/>
                    </a:cubicBezTo>
                    <a:cubicBezTo>
                      <a:pt x="1723" y="2887"/>
                      <a:pt x="1766" y="2628"/>
                      <a:pt x="1766" y="2327"/>
                    </a:cubicBezTo>
                    <a:cubicBezTo>
                      <a:pt x="1809" y="2068"/>
                      <a:pt x="1809" y="1810"/>
                      <a:pt x="1766" y="1551"/>
                    </a:cubicBezTo>
                    <a:cubicBezTo>
                      <a:pt x="1766" y="1336"/>
                      <a:pt x="1723" y="1077"/>
                      <a:pt x="1680" y="862"/>
                    </a:cubicBezTo>
                    <a:cubicBezTo>
                      <a:pt x="1680" y="690"/>
                      <a:pt x="1594" y="561"/>
                      <a:pt x="1551" y="388"/>
                    </a:cubicBezTo>
                    <a:cubicBezTo>
                      <a:pt x="1508" y="259"/>
                      <a:pt x="1422" y="130"/>
                      <a:pt x="13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17"/>
              <p:cNvSpPr/>
              <p:nvPr/>
            </p:nvSpPr>
            <p:spPr>
              <a:xfrm>
                <a:off x="2828450" y="2984025"/>
                <a:ext cx="208925" cy="78625"/>
              </a:xfrm>
              <a:custGeom>
                <a:avLst/>
                <a:gdLst/>
                <a:ahLst/>
                <a:cxnLst/>
                <a:rect l="l" t="t" r="r" b="b"/>
                <a:pathLst>
                  <a:path w="8357" h="3145" extrusionOk="0">
                    <a:moveTo>
                      <a:pt x="130" y="0"/>
                    </a:moveTo>
                    <a:lnTo>
                      <a:pt x="130" y="129"/>
                    </a:lnTo>
                    <a:cubicBezTo>
                      <a:pt x="87" y="215"/>
                      <a:pt x="44" y="345"/>
                      <a:pt x="1" y="474"/>
                    </a:cubicBezTo>
                    <a:cubicBezTo>
                      <a:pt x="1" y="646"/>
                      <a:pt x="1" y="818"/>
                      <a:pt x="1" y="991"/>
                    </a:cubicBezTo>
                    <a:cubicBezTo>
                      <a:pt x="44" y="1077"/>
                      <a:pt x="44" y="1206"/>
                      <a:pt x="87" y="1335"/>
                    </a:cubicBezTo>
                    <a:cubicBezTo>
                      <a:pt x="130" y="1421"/>
                      <a:pt x="216" y="1551"/>
                      <a:pt x="259" y="1680"/>
                    </a:cubicBezTo>
                    <a:cubicBezTo>
                      <a:pt x="431" y="1938"/>
                      <a:pt x="604" y="2154"/>
                      <a:pt x="819" y="2326"/>
                    </a:cubicBezTo>
                    <a:cubicBezTo>
                      <a:pt x="1077" y="2584"/>
                      <a:pt x="1336" y="2757"/>
                      <a:pt x="1637" y="2886"/>
                    </a:cubicBezTo>
                    <a:cubicBezTo>
                      <a:pt x="1982" y="3015"/>
                      <a:pt x="2327" y="3101"/>
                      <a:pt x="2671" y="3144"/>
                    </a:cubicBezTo>
                    <a:lnTo>
                      <a:pt x="3705" y="3144"/>
                    </a:lnTo>
                    <a:cubicBezTo>
                      <a:pt x="4006" y="3101"/>
                      <a:pt x="4308" y="3015"/>
                      <a:pt x="4652" y="2929"/>
                    </a:cubicBezTo>
                    <a:cubicBezTo>
                      <a:pt x="4954" y="2843"/>
                      <a:pt x="5212" y="2757"/>
                      <a:pt x="5471" y="2671"/>
                    </a:cubicBezTo>
                    <a:lnTo>
                      <a:pt x="6246" y="2412"/>
                    </a:lnTo>
                    <a:cubicBezTo>
                      <a:pt x="6462" y="2326"/>
                      <a:pt x="6720" y="2197"/>
                      <a:pt x="6892" y="2154"/>
                    </a:cubicBezTo>
                    <a:cubicBezTo>
                      <a:pt x="7108" y="2111"/>
                      <a:pt x="7280" y="2025"/>
                      <a:pt x="7452" y="1981"/>
                    </a:cubicBezTo>
                    <a:cubicBezTo>
                      <a:pt x="7581" y="1938"/>
                      <a:pt x="7754" y="1895"/>
                      <a:pt x="7926" y="1895"/>
                    </a:cubicBezTo>
                    <a:cubicBezTo>
                      <a:pt x="8055" y="1852"/>
                      <a:pt x="8228" y="1809"/>
                      <a:pt x="8357" y="1766"/>
                    </a:cubicBezTo>
                    <a:cubicBezTo>
                      <a:pt x="8357" y="1766"/>
                      <a:pt x="8184" y="1680"/>
                      <a:pt x="8012" y="1551"/>
                    </a:cubicBezTo>
                    <a:cubicBezTo>
                      <a:pt x="7840" y="1508"/>
                      <a:pt x="7711" y="1465"/>
                      <a:pt x="7538" y="1421"/>
                    </a:cubicBezTo>
                    <a:cubicBezTo>
                      <a:pt x="7323" y="1378"/>
                      <a:pt x="7065" y="1335"/>
                      <a:pt x="6849" y="1335"/>
                    </a:cubicBezTo>
                    <a:lnTo>
                      <a:pt x="6074" y="1335"/>
                    </a:lnTo>
                    <a:cubicBezTo>
                      <a:pt x="5772" y="1335"/>
                      <a:pt x="5557" y="1378"/>
                      <a:pt x="5255" y="1421"/>
                    </a:cubicBezTo>
                    <a:cubicBezTo>
                      <a:pt x="4954" y="1465"/>
                      <a:pt x="4696" y="1508"/>
                      <a:pt x="4394" y="1594"/>
                    </a:cubicBezTo>
                    <a:cubicBezTo>
                      <a:pt x="4093" y="1637"/>
                      <a:pt x="3834" y="1680"/>
                      <a:pt x="3576" y="1680"/>
                    </a:cubicBezTo>
                    <a:cubicBezTo>
                      <a:pt x="3317" y="1723"/>
                      <a:pt x="3059" y="1723"/>
                      <a:pt x="2800" y="1723"/>
                    </a:cubicBezTo>
                    <a:cubicBezTo>
                      <a:pt x="2542" y="1723"/>
                      <a:pt x="2327" y="1723"/>
                      <a:pt x="2111" y="1680"/>
                    </a:cubicBezTo>
                    <a:cubicBezTo>
                      <a:pt x="1982" y="1637"/>
                      <a:pt x="1853" y="1637"/>
                      <a:pt x="1723" y="1594"/>
                    </a:cubicBezTo>
                    <a:cubicBezTo>
                      <a:pt x="1637" y="1551"/>
                      <a:pt x="1551" y="1508"/>
                      <a:pt x="1465" y="1465"/>
                    </a:cubicBezTo>
                    <a:cubicBezTo>
                      <a:pt x="1293" y="1378"/>
                      <a:pt x="1077" y="1292"/>
                      <a:pt x="948" y="1163"/>
                    </a:cubicBezTo>
                    <a:cubicBezTo>
                      <a:pt x="862" y="1077"/>
                      <a:pt x="776" y="1034"/>
                      <a:pt x="690" y="991"/>
                    </a:cubicBezTo>
                    <a:lnTo>
                      <a:pt x="561" y="775"/>
                    </a:lnTo>
                    <a:cubicBezTo>
                      <a:pt x="431" y="689"/>
                      <a:pt x="345" y="560"/>
                      <a:pt x="302" y="431"/>
                    </a:cubicBezTo>
                    <a:lnTo>
                      <a:pt x="13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17"/>
              <p:cNvSpPr/>
              <p:nvPr/>
            </p:nvSpPr>
            <p:spPr>
              <a:xfrm>
                <a:off x="3113800" y="3026000"/>
                <a:ext cx="566450" cy="549225"/>
              </a:xfrm>
              <a:custGeom>
                <a:avLst/>
                <a:gdLst/>
                <a:ahLst/>
                <a:cxnLst/>
                <a:rect l="l" t="t" r="r" b="b"/>
                <a:pathLst>
                  <a:path w="22658" h="21969" extrusionOk="0">
                    <a:moveTo>
                      <a:pt x="1" y="1"/>
                    </a:moveTo>
                    <a:cubicBezTo>
                      <a:pt x="1610" y="1495"/>
                      <a:pt x="4786" y="4454"/>
                      <a:pt x="8196" y="4454"/>
                    </a:cubicBezTo>
                    <a:cubicBezTo>
                      <a:pt x="8620" y="4454"/>
                      <a:pt x="9048" y="4408"/>
                      <a:pt x="9477" y="4308"/>
                    </a:cubicBezTo>
                    <a:cubicBezTo>
                      <a:pt x="10640" y="3964"/>
                      <a:pt x="11717" y="3447"/>
                      <a:pt x="12750" y="2758"/>
                    </a:cubicBezTo>
                    <a:cubicBezTo>
                      <a:pt x="13506" y="2317"/>
                      <a:pt x="14400" y="1945"/>
                      <a:pt x="15263" y="1945"/>
                    </a:cubicBezTo>
                    <a:cubicBezTo>
                      <a:pt x="15581" y="1945"/>
                      <a:pt x="15895" y="1996"/>
                      <a:pt x="16196" y="2111"/>
                    </a:cubicBezTo>
                    <a:cubicBezTo>
                      <a:pt x="17445" y="2671"/>
                      <a:pt x="18005" y="4179"/>
                      <a:pt x="17359" y="5428"/>
                    </a:cubicBezTo>
                    <a:cubicBezTo>
                      <a:pt x="17716" y="5244"/>
                      <a:pt x="18093" y="5158"/>
                      <a:pt x="18463" y="5158"/>
                    </a:cubicBezTo>
                    <a:cubicBezTo>
                      <a:pt x="19391" y="5158"/>
                      <a:pt x="20276" y="5698"/>
                      <a:pt x="20676" y="6591"/>
                    </a:cubicBezTo>
                    <a:cubicBezTo>
                      <a:pt x="21107" y="7711"/>
                      <a:pt x="20633" y="9003"/>
                      <a:pt x="20030" y="10037"/>
                    </a:cubicBezTo>
                    <a:cubicBezTo>
                      <a:pt x="19341" y="11071"/>
                      <a:pt x="18824" y="12148"/>
                      <a:pt x="18479" y="13310"/>
                    </a:cubicBezTo>
                    <a:cubicBezTo>
                      <a:pt x="17618" y="17015"/>
                      <a:pt x="20590" y="20245"/>
                      <a:pt x="22270" y="21968"/>
                    </a:cubicBezTo>
                    <a:lnTo>
                      <a:pt x="2265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75887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8" name="Google Shape;558;p18"/>
          <p:cNvGrpSpPr/>
          <p:nvPr/>
        </p:nvGrpSpPr>
        <p:grpSpPr>
          <a:xfrm>
            <a:off x="-30750" y="-26200"/>
            <a:ext cx="9205500" cy="6910400"/>
            <a:chOff x="-30750" y="-19650"/>
            <a:chExt cx="9205500" cy="5182800"/>
          </a:xfrm>
        </p:grpSpPr>
        <p:sp>
          <p:nvSpPr>
            <p:cNvPr id="559" name="Google Shape;559;p18"/>
            <p:cNvSpPr/>
            <p:nvPr/>
          </p:nvSpPr>
          <p:spPr>
            <a:xfrm>
              <a:off x="-30750" y="-19650"/>
              <a:ext cx="9205500" cy="5182800"/>
            </a:xfrm>
            <a:prstGeom prst="rect">
              <a:avLst/>
            </a:prstGeom>
            <a:gradFill>
              <a:gsLst>
                <a:gs pos="0">
                  <a:srgbClr val="FFFFFF">
                    <a:alpha val="43921"/>
                  </a:srgbClr>
                </a:gs>
                <a:gs pos="100000">
                  <a:srgbClr val="CD9D6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560" name="Google Shape;560;p18"/>
            <p:cNvPicPr preferRelativeResize="0"/>
            <p:nvPr/>
          </p:nvPicPr>
          <p:blipFill rotWithShape="1">
            <a:blip r:embed="rId2">
              <a:alphaModFix amt="27000"/>
            </a:blip>
            <a:srcRect l="815" t="8591" r="923" b="8475"/>
            <a:stretch/>
          </p:blipFill>
          <p:spPr>
            <a:xfrm>
              <a:off x="1" y="0"/>
              <a:ext cx="9143997" cy="514350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61" name="Google Shape;561;p18"/>
          <p:cNvGrpSpPr/>
          <p:nvPr/>
        </p:nvGrpSpPr>
        <p:grpSpPr>
          <a:xfrm>
            <a:off x="492725" y="558418"/>
            <a:ext cx="8158550" cy="5741167"/>
            <a:chOff x="492725" y="417300"/>
            <a:chExt cx="8158550" cy="4305875"/>
          </a:xfrm>
        </p:grpSpPr>
        <p:cxnSp>
          <p:nvCxnSpPr>
            <p:cNvPr id="562" name="Google Shape;562;p18"/>
            <p:cNvCxnSpPr/>
            <p:nvPr/>
          </p:nvCxnSpPr>
          <p:spPr>
            <a:xfrm>
              <a:off x="1539950" y="417300"/>
              <a:ext cx="60891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3" name="Google Shape;563;p18"/>
            <p:cNvCxnSpPr/>
            <p:nvPr/>
          </p:nvCxnSpPr>
          <p:spPr>
            <a:xfrm>
              <a:off x="8651275" y="1420500"/>
              <a:ext cx="0" cy="22278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4" name="Google Shape;564;p18"/>
            <p:cNvCxnSpPr/>
            <p:nvPr/>
          </p:nvCxnSpPr>
          <p:spPr>
            <a:xfrm>
              <a:off x="1527538" y="4723175"/>
              <a:ext cx="60891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65" name="Google Shape;565;p18"/>
            <p:cNvCxnSpPr/>
            <p:nvPr/>
          </p:nvCxnSpPr>
          <p:spPr>
            <a:xfrm>
              <a:off x="492725" y="1413788"/>
              <a:ext cx="0" cy="22278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66" name="Google Shape;566;p18"/>
          <p:cNvSpPr txBox="1">
            <a:spLocks noGrp="1"/>
          </p:cNvSpPr>
          <p:nvPr>
            <p:ph type="title"/>
          </p:nvPr>
        </p:nvSpPr>
        <p:spPr>
          <a:xfrm>
            <a:off x="1855000" y="719067"/>
            <a:ext cx="54339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67" name="Google Shape;567;p18"/>
          <p:cNvGrpSpPr/>
          <p:nvPr/>
        </p:nvGrpSpPr>
        <p:grpSpPr>
          <a:xfrm>
            <a:off x="7909476" y="503718"/>
            <a:ext cx="777325" cy="1035933"/>
            <a:chOff x="4153650" y="1668450"/>
            <a:chExt cx="777325" cy="776950"/>
          </a:xfrm>
        </p:grpSpPr>
        <p:sp>
          <p:nvSpPr>
            <p:cNvPr id="568" name="Google Shape;568;p18"/>
            <p:cNvSpPr/>
            <p:nvPr/>
          </p:nvSpPr>
          <p:spPr>
            <a:xfrm>
              <a:off x="4740550" y="1997125"/>
              <a:ext cx="189500" cy="237450"/>
            </a:xfrm>
            <a:custGeom>
              <a:avLst/>
              <a:gdLst/>
              <a:ahLst/>
              <a:cxnLst/>
              <a:rect l="l" t="t" r="r" b="b"/>
              <a:pathLst>
                <a:path w="7580" h="9498" extrusionOk="0">
                  <a:moveTo>
                    <a:pt x="1738" y="0"/>
                  </a:moveTo>
                  <a:cubicBezTo>
                    <a:pt x="1738" y="0"/>
                    <a:pt x="1812" y="37"/>
                    <a:pt x="1960" y="74"/>
                  </a:cubicBezTo>
                  <a:cubicBezTo>
                    <a:pt x="2108" y="111"/>
                    <a:pt x="2330" y="222"/>
                    <a:pt x="2625" y="296"/>
                  </a:cubicBezTo>
                  <a:cubicBezTo>
                    <a:pt x="3143" y="555"/>
                    <a:pt x="3882" y="887"/>
                    <a:pt x="4622" y="1516"/>
                  </a:cubicBezTo>
                  <a:cubicBezTo>
                    <a:pt x="4955" y="1849"/>
                    <a:pt x="5324" y="2218"/>
                    <a:pt x="5583" y="2625"/>
                  </a:cubicBezTo>
                  <a:cubicBezTo>
                    <a:pt x="5879" y="3069"/>
                    <a:pt x="6064" y="3586"/>
                    <a:pt x="6175" y="4141"/>
                  </a:cubicBezTo>
                  <a:cubicBezTo>
                    <a:pt x="6286" y="4658"/>
                    <a:pt x="6249" y="5250"/>
                    <a:pt x="6138" y="5768"/>
                  </a:cubicBezTo>
                  <a:cubicBezTo>
                    <a:pt x="6064" y="6026"/>
                    <a:pt x="5953" y="6285"/>
                    <a:pt x="5805" y="6470"/>
                  </a:cubicBezTo>
                  <a:lnTo>
                    <a:pt x="5694" y="6692"/>
                  </a:lnTo>
                  <a:lnTo>
                    <a:pt x="5546" y="6840"/>
                  </a:lnTo>
                  <a:cubicBezTo>
                    <a:pt x="5472" y="6951"/>
                    <a:pt x="5398" y="7062"/>
                    <a:pt x="5287" y="7173"/>
                  </a:cubicBezTo>
                  <a:cubicBezTo>
                    <a:pt x="4881" y="7579"/>
                    <a:pt x="4400" y="7912"/>
                    <a:pt x="3882" y="8097"/>
                  </a:cubicBezTo>
                  <a:cubicBezTo>
                    <a:pt x="3591" y="8186"/>
                    <a:pt x="3260" y="8235"/>
                    <a:pt x="2937" y="8235"/>
                  </a:cubicBezTo>
                  <a:cubicBezTo>
                    <a:pt x="2726" y="8235"/>
                    <a:pt x="2519" y="8214"/>
                    <a:pt x="2330" y="8171"/>
                  </a:cubicBezTo>
                  <a:cubicBezTo>
                    <a:pt x="1886" y="8060"/>
                    <a:pt x="1442" y="7801"/>
                    <a:pt x="1221" y="7431"/>
                  </a:cubicBezTo>
                  <a:cubicBezTo>
                    <a:pt x="999" y="7099"/>
                    <a:pt x="962" y="6655"/>
                    <a:pt x="1147" y="6285"/>
                  </a:cubicBezTo>
                  <a:cubicBezTo>
                    <a:pt x="1295" y="5915"/>
                    <a:pt x="1590" y="5657"/>
                    <a:pt x="1886" y="5620"/>
                  </a:cubicBezTo>
                  <a:cubicBezTo>
                    <a:pt x="1929" y="5615"/>
                    <a:pt x="1972" y="5613"/>
                    <a:pt x="2015" y="5613"/>
                  </a:cubicBezTo>
                  <a:cubicBezTo>
                    <a:pt x="2302" y="5613"/>
                    <a:pt x="2575" y="5718"/>
                    <a:pt x="2736" y="5879"/>
                  </a:cubicBezTo>
                  <a:cubicBezTo>
                    <a:pt x="2958" y="6026"/>
                    <a:pt x="3069" y="6211"/>
                    <a:pt x="3143" y="6359"/>
                  </a:cubicBezTo>
                  <a:cubicBezTo>
                    <a:pt x="3175" y="6488"/>
                    <a:pt x="3179" y="6588"/>
                    <a:pt x="3180" y="6588"/>
                  </a:cubicBezTo>
                  <a:cubicBezTo>
                    <a:pt x="3180" y="6588"/>
                    <a:pt x="3180" y="6586"/>
                    <a:pt x="3180" y="6581"/>
                  </a:cubicBezTo>
                  <a:cubicBezTo>
                    <a:pt x="3180" y="6581"/>
                    <a:pt x="3217" y="6507"/>
                    <a:pt x="3217" y="6359"/>
                  </a:cubicBezTo>
                  <a:cubicBezTo>
                    <a:pt x="3180" y="6174"/>
                    <a:pt x="3143" y="5915"/>
                    <a:pt x="2958" y="5657"/>
                  </a:cubicBezTo>
                  <a:cubicBezTo>
                    <a:pt x="2736" y="5435"/>
                    <a:pt x="2404" y="5139"/>
                    <a:pt x="1886" y="5102"/>
                  </a:cubicBezTo>
                  <a:cubicBezTo>
                    <a:pt x="1857" y="5100"/>
                    <a:pt x="1828" y="5099"/>
                    <a:pt x="1799" y="5099"/>
                  </a:cubicBezTo>
                  <a:cubicBezTo>
                    <a:pt x="1303" y="5099"/>
                    <a:pt x="758" y="5392"/>
                    <a:pt x="444" y="5915"/>
                  </a:cubicBezTo>
                  <a:cubicBezTo>
                    <a:pt x="111" y="6433"/>
                    <a:pt x="1" y="7173"/>
                    <a:pt x="333" y="7875"/>
                  </a:cubicBezTo>
                  <a:cubicBezTo>
                    <a:pt x="629" y="8577"/>
                    <a:pt x="1258" y="9095"/>
                    <a:pt x="2034" y="9317"/>
                  </a:cubicBezTo>
                  <a:cubicBezTo>
                    <a:pt x="2399" y="9432"/>
                    <a:pt x="2783" y="9497"/>
                    <a:pt x="3177" y="9497"/>
                  </a:cubicBezTo>
                  <a:cubicBezTo>
                    <a:pt x="3543" y="9497"/>
                    <a:pt x="3916" y="9441"/>
                    <a:pt x="4289" y="9317"/>
                  </a:cubicBezTo>
                  <a:cubicBezTo>
                    <a:pt x="5029" y="9095"/>
                    <a:pt x="5694" y="8651"/>
                    <a:pt x="6249" y="8097"/>
                  </a:cubicBezTo>
                  <a:cubicBezTo>
                    <a:pt x="6397" y="7949"/>
                    <a:pt x="6507" y="7838"/>
                    <a:pt x="6618" y="7653"/>
                  </a:cubicBezTo>
                  <a:lnTo>
                    <a:pt x="6803" y="7394"/>
                  </a:lnTo>
                  <a:lnTo>
                    <a:pt x="6951" y="7209"/>
                  </a:lnTo>
                  <a:cubicBezTo>
                    <a:pt x="7173" y="6840"/>
                    <a:pt x="7284" y="6470"/>
                    <a:pt x="7395" y="6063"/>
                  </a:cubicBezTo>
                  <a:cubicBezTo>
                    <a:pt x="7580" y="5324"/>
                    <a:pt x="7506" y="4548"/>
                    <a:pt x="7321" y="3845"/>
                  </a:cubicBezTo>
                  <a:cubicBezTo>
                    <a:pt x="7136" y="3180"/>
                    <a:pt x="6803" y="2551"/>
                    <a:pt x="6397" y="2071"/>
                  </a:cubicBezTo>
                  <a:cubicBezTo>
                    <a:pt x="5990" y="1553"/>
                    <a:pt x="5546" y="1183"/>
                    <a:pt x="5066" y="887"/>
                  </a:cubicBezTo>
                  <a:cubicBezTo>
                    <a:pt x="4141" y="333"/>
                    <a:pt x="3254" y="148"/>
                    <a:pt x="2662" y="37"/>
                  </a:cubicBezTo>
                  <a:cubicBezTo>
                    <a:pt x="2367" y="0"/>
                    <a:pt x="2145" y="0"/>
                    <a:pt x="19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8"/>
            <p:cNvSpPr/>
            <p:nvPr/>
          </p:nvSpPr>
          <p:spPr>
            <a:xfrm>
              <a:off x="4785850" y="1698575"/>
              <a:ext cx="144200" cy="299500"/>
            </a:xfrm>
            <a:custGeom>
              <a:avLst/>
              <a:gdLst/>
              <a:ahLst/>
              <a:cxnLst/>
              <a:rect l="l" t="t" r="r" b="b"/>
              <a:pathLst>
                <a:path w="5768" h="11980" extrusionOk="0">
                  <a:moveTo>
                    <a:pt x="4511" y="1"/>
                  </a:moveTo>
                  <a:cubicBezTo>
                    <a:pt x="4511" y="1"/>
                    <a:pt x="4548" y="223"/>
                    <a:pt x="4658" y="629"/>
                  </a:cubicBezTo>
                  <a:cubicBezTo>
                    <a:pt x="4695" y="814"/>
                    <a:pt x="4732" y="1036"/>
                    <a:pt x="4769" y="1295"/>
                  </a:cubicBezTo>
                  <a:cubicBezTo>
                    <a:pt x="4769" y="1443"/>
                    <a:pt x="4806" y="1553"/>
                    <a:pt x="4843" y="1701"/>
                  </a:cubicBezTo>
                  <a:cubicBezTo>
                    <a:pt x="4843" y="1849"/>
                    <a:pt x="4843" y="2034"/>
                    <a:pt x="4880" y="2182"/>
                  </a:cubicBezTo>
                  <a:cubicBezTo>
                    <a:pt x="4917" y="2515"/>
                    <a:pt x="4880" y="2847"/>
                    <a:pt x="4880" y="3217"/>
                  </a:cubicBezTo>
                  <a:cubicBezTo>
                    <a:pt x="4917" y="3402"/>
                    <a:pt x="4880" y="3587"/>
                    <a:pt x="4880" y="3772"/>
                  </a:cubicBezTo>
                  <a:cubicBezTo>
                    <a:pt x="4843" y="3957"/>
                    <a:pt x="4843" y="4178"/>
                    <a:pt x="4806" y="4363"/>
                  </a:cubicBezTo>
                  <a:cubicBezTo>
                    <a:pt x="4769" y="4733"/>
                    <a:pt x="4695" y="5140"/>
                    <a:pt x="4585" y="5546"/>
                  </a:cubicBezTo>
                  <a:cubicBezTo>
                    <a:pt x="4511" y="5953"/>
                    <a:pt x="4363" y="6360"/>
                    <a:pt x="4252" y="6729"/>
                  </a:cubicBezTo>
                  <a:lnTo>
                    <a:pt x="3993" y="7321"/>
                  </a:lnTo>
                  <a:cubicBezTo>
                    <a:pt x="3919" y="7543"/>
                    <a:pt x="3808" y="7691"/>
                    <a:pt x="3697" y="7875"/>
                  </a:cubicBezTo>
                  <a:cubicBezTo>
                    <a:pt x="3549" y="8245"/>
                    <a:pt x="3291" y="8578"/>
                    <a:pt x="3106" y="8911"/>
                  </a:cubicBezTo>
                  <a:cubicBezTo>
                    <a:pt x="2995" y="9095"/>
                    <a:pt x="2847" y="9243"/>
                    <a:pt x="2736" y="9391"/>
                  </a:cubicBezTo>
                  <a:cubicBezTo>
                    <a:pt x="2625" y="9539"/>
                    <a:pt x="2514" y="9687"/>
                    <a:pt x="2403" y="9835"/>
                  </a:cubicBezTo>
                  <a:cubicBezTo>
                    <a:pt x="2144" y="10094"/>
                    <a:pt x="1923" y="10352"/>
                    <a:pt x="1701" y="10574"/>
                  </a:cubicBezTo>
                  <a:cubicBezTo>
                    <a:pt x="1553" y="10685"/>
                    <a:pt x="1442" y="10796"/>
                    <a:pt x="1368" y="10907"/>
                  </a:cubicBezTo>
                  <a:cubicBezTo>
                    <a:pt x="1220" y="11018"/>
                    <a:pt x="1146" y="11092"/>
                    <a:pt x="1035" y="11166"/>
                  </a:cubicBezTo>
                  <a:cubicBezTo>
                    <a:pt x="813" y="11351"/>
                    <a:pt x="666" y="11499"/>
                    <a:pt x="481" y="11609"/>
                  </a:cubicBezTo>
                  <a:cubicBezTo>
                    <a:pt x="185" y="11831"/>
                    <a:pt x="0" y="11979"/>
                    <a:pt x="0" y="11979"/>
                  </a:cubicBezTo>
                  <a:cubicBezTo>
                    <a:pt x="0" y="11979"/>
                    <a:pt x="222" y="11942"/>
                    <a:pt x="592" y="11794"/>
                  </a:cubicBezTo>
                  <a:cubicBezTo>
                    <a:pt x="777" y="11757"/>
                    <a:pt x="998" y="11646"/>
                    <a:pt x="1257" y="11536"/>
                  </a:cubicBezTo>
                  <a:cubicBezTo>
                    <a:pt x="1368" y="11462"/>
                    <a:pt x="1516" y="11388"/>
                    <a:pt x="1664" y="11314"/>
                  </a:cubicBezTo>
                  <a:cubicBezTo>
                    <a:pt x="1775" y="11240"/>
                    <a:pt x="1923" y="11166"/>
                    <a:pt x="2070" y="11055"/>
                  </a:cubicBezTo>
                  <a:cubicBezTo>
                    <a:pt x="2218" y="10981"/>
                    <a:pt x="2366" y="10870"/>
                    <a:pt x="2514" y="10759"/>
                  </a:cubicBezTo>
                  <a:cubicBezTo>
                    <a:pt x="2662" y="10648"/>
                    <a:pt x="2810" y="10500"/>
                    <a:pt x="2958" y="10389"/>
                  </a:cubicBezTo>
                  <a:cubicBezTo>
                    <a:pt x="3291" y="10131"/>
                    <a:pt x="3549" y="9835"/>
                    <a:pt x="3845" y="9502"/>
                  </a:cubicBezTo>
                  <a:cubicBezTo>
                    <a:pt x="4104" y="9132"/>
                    <a:pt x="4400" y="8800"/>
                    <a:pt x="4621" y="8356"/>
                  </a:cubicBezTo>
                  <a:cubicBezTo>
                    <a:pt x="4732" y="8171"/>
                    <a:pt x="4880" y="7949"/>
                    <a:pt x="4954" y="7764"/>
                  </a:cubicBezTo>
                  <a:lnTo>
                    <a:pt x="5250" y="7136"/>
                  </a:lnTo>
                  <a:cubicBezTo>
                    <a:pt x="5398" y="6655"/>
                    <a:pt x="5546" y="6212"/>
                    <a:pt x="5620" y="5768"/>
                  </a:cubicBezTo>
                  <a:cubicBezTo>
                    <a:pt x="5731" y="5324"/>
                    <a:pt x="5731" y="4844"/>
                    <a:pt x="5768" y="4437"/>
                  </a:cubicBezTo>
                  <a:cubicBezTo>
                    <a:pt x="5768" y="4215"/>
                    <a:pt x="5768" y="3993"/>
                    <a:pt x="5768" y="3772"/>
                  </a:cubicBezTo>
                  <a:cubicBezTo>
                    <a:pt x="5731" y="3587"/>
                    <a:pt x="5731" y="3365"/>
                    <a:pt x="5694" y="3180"/>
                  </a:cubicBezTo>
                  <a:cubicBezTo>
                    <a:pt x="5657" y="2958"/>
                    <a:pt x="5620" y="2773"/>
                    <a:pt x="5620" y="2589"/>
                  </a:cubicBezTo>
                  <a:cubicBezTo>
                    <a:pt x="5583" y="2404"/>
                    <a:pt x="5509" y="2256"/>
                    <a:pt x="5472" y="2071"/>
                  </a:cubicBezTo>
                  <a:cubicBezTo>
                    <a:pt x="5435" y="1923"/>
                    <a:pt x="5398" y="1738"/>
                    <a:pt x="5324" y="1590"/>
                  </a:cubicBezTo>
                  <a:cubicBezTo>
                    <a:pt x="5287" y="1443"/>
                    <a:pt x="5213" y="1295"/>
                    <a:pt x="5176" y="1184"/>
                  </a:cubicBezTo>
                  <a:cubicBezTo>
                    <a:pt x="5065" y="925"/>
                    <a:pt x="4954" y="703"/>
                    <a:pt x="4843" y="518"/>
                  </a:cubicBezTo>
                  <a:cubicBezTo>
                    <a:pt x="4658" y="186"/>
                    <a:pt x="4511" y="1"/>
                    <a:pt x="45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8"/>
            <p:cNvSpPr/>
            <p:nvPr/>
          </p:nvSpPr>
          <p:spPr>
            <a:xfrm>
              <a:off x="4777525" y="2217100"/>
              <a:ext cx="153450" cy="228300"/>
            </a:xfrm>
            <a:custGeom>
              <a:avLst/>
              <a:gdLst/>
              <a:ahLst/>
              <a:cxnLst/>
              <a:rect l="l" t="t" r="r" b="b"/>
              <a:pathLst>
                <a:path w="6138" h="9132" extrusionOk="0">
                  <a:moveTo>
                    <a:pt x="1740" y="6684"/>
                  </a:moveTo>
                  <a:cubicBezTo>
                    <a:pt x="1743" y="6684"/>
                    <a:pt x="1750" y="6697"/>
                    <a:pt x="1757" y="6710"/>
                  </a:cubicBezTo>
                  <a:lnTo>
                    <a:pt x="1757" y="6710"/>
                  </a:lnTo>
                  <a:lnTo>
                    <a:pt x="1738" y="6692"/>
                  </a:lnTo>
                  <a:cubicBezTo>
                    <a:pt x="1738" y="6686"/>
                    <a:pt x="1739" y="6684"/>
                    <a:pt x="1740" y="6684"/>
                  </a:cubicBezTo>
                  <a:close/>
                  <a:moveTo>
                    <a:pt x="3217" y="0"/>
                  </a:moveTo>
                  <a:cubicBezTo>
                    <a:pt x="3217" y="0"/>
                    <a:pt x="2995" y="148"/>
                    <a:pt x="2662" y="370"/>
                  </a:cubicBezTo>
                  <a:cubicBezTo>
                    <a:pt x="2588" y="444"/>
                    <a:pt x="2477" y="518"/>
                    <a:pt x="2403" y="592"/>
                  </a:cubicBezTo>
                  <a:cubicBezTo>
                    <a:pt x="2293" y="666"/>
                    <a:pt x="2182" y="777"/>
                    <a:pt x="2071" y="851"/>
                  </a:cubicBezTo>
                  <a:cubicBezTo>
                    <a:pt x="1886" y="1072"/>
                    <a:pt x="1627" y="1294"/>
                    <a:pt x="1405" y="1590"/>
                  </a:cubicBezTo>
                  <a:cubicBezTo>
                    <a:pt x="1294" y="1738"/>
                    <a:pt x="1146" y="1886"/>
                    <a:pt x="1036" y="2034"/>
                  </a:cubicBezTo>
                  <a:cubicBezTo>
                    <a:pt x="888" y="2181"/>
                    <a:pt x="814" y="2403"/>
                    <a:pt x="703" y="2588"/>
                  </a:cubicBezTo>
                  <a:cubicBezTo>
                    <a:pt x="592" y="2773"/>
                    <a:pt x="481" y="2958"/>
                    <a:pt x="407" y="3180"/>
                  </a:cubicBezTo>
                  <a:cubicBezTo>
                    <a:pt x="333" y="3365"/>
                    <a:pt x="259" y="3586"/>
                    <a:pt x="185" y="3845"/>
                  </a:cubicBezTo>
                  <a:cubicBezTo>
                    <a:pt x="37" y="4326"/>
                    <a:pt x="0" y="4843"/>
                    <a:pt x="0" y="5361"/>
                  </a:cubicBezTo>
                  <a:cubicBezTo>
                    <a:pt x="37" y="5879"/>
                    <a:pt x="148" y="6433"/>
                    <a:pt x="370" y="6951"/>
                  </a:cubicBezTo>
                  <a:lnTo>
                    <a:pt x="555" y="7283"/>
                  </a:lnTo>
                  <a:lnTo>
                    <a:pt x="629" y="7394"/>
                  </a:lnTo>
                  <a:lnTo>
                    <a:pt x="666" y="7468"/>
                  </a:lnTo>
                  <a:lnTo>
                    <a:pt x="703" y="7505"/>
                  </a:lnTo>
                  <a:lnTo>
                    <a:pt x="814" y="7653"/>
                  </a:lnTo>
                  <a:cubicBezTo>
                    <a:pt x="925" y="7838"/>
                    <a:pt x="1146" y="8060"/>
                    <a:pt x="1368" y="8245"/>
                  </a:cubicBezTo>
                  <a:cubicBezTo>
                    <a:pt x="1812" y="8614"/>
                    <a:pt x="2256" y="8873"/>
                    <a:pt x="2773" y="9021"/>
                  </a:cubicBezTo>
                  <a:cubicBezTo>
                    <a:pt x="3032" y="9095"/>
                    <a:pt x="3291" y="9095"/>
                    <a:pt x="3550" y="9132"/>
                  </a:cubicBezTo>
                  <a:cubicBezTo>
                    <a:pt x="3660" y="9132"/>
                    <a:pt x="3808" y="9095"/>
                    <a:pt x="3919" y="9095"/>
                  </a:cubicBezTo>
                  <a:cubicBezTo>
                    <a:pt x="4030" y="9095"/>
                    <a:pt x="4178" y="9095"/>
                    <a:pt x="4289" y="9058"/>
                  </a:cubicBezTo>
                  <a:cubicBezTo>
                    <a:pt x="4400" y="9021"/>
                    <a:pt x="4511" y="8984"/>
                    <a:pt x="4622" y="8947"/>
                  </a:cubicBezTo>
                  <a:lnTo>
                    <a:pt x="4696" y="8910"/>
                  </a:lnTo>
                  <a:lnTo>
                    <a:pt x="4733" y="8910"/>
                  </a:lnTo>
                  <a:lnTo>
                    <a:pt x="4770" y="8873"/>
                  </a:lnTo>
                  <a:lnTo>
                    <a:pt x="4807" y="8873"/>
                  </a:lnTo>
                  <a:lnTo>
                    <a:pt x="4954" y="8799"/>
                  </a:lnTo>
                  <a:cubicBezTo>
                    <a:pt x="5102" y="8725"/>
                    <a:pt x="5287" y="8540"/>
                    <a:pt x="5472" y="8430"/>
                  </a:cubicBezTo>
                  <a:cubicBezTo>
                    <a:pt x="5546" y="8356"/>
                    <a:pt x="5620" y="8245"/>
                    <a:pt x="5694" y="8171"/>
                  </a:cubicBezTo>
                  <a:cubicBezTo>
                    <a:pt x="5731" y="8097"/>
                    <a:pt x="5805" y="8060"/>
                    <a:pt x="5842" y="7949"/>
                  </a:cubicBezTo>
                  <a:cubicBezTo>
                    <a:pt x="5879" y="7875"/>
                    <a:pt x="5916" y="7764"/>
                    <a:pt x="5953" y="7690"/>
                  </a:cubicBezTo>
                  <a:lnTo>
                    <a:pt x="5990" y="7653"/>
                  </a:lnTo>
                  <a:cubicBezTo>
                    <a:pt x="6027" y="7579"/>
                    <a:pt x="6027" y="7579"/>
                    <a:pt x="6027" y="7579"/>
                  </a:cubicBezTo>
                  <a:lnTo>
                    <a:pt x="6064" y="7468"/>
                  </a:lnTo>
                  <a:cubicBezTo>
                    <a:pt x="6138" y="7136"/>
                    <a:pt x="6101" y="6840"/>
                    <a:pt x="6027" y="6618"/>
                  </a:cubicBezTo>
                  <a:cubicBezTo>
                    <a:pt x="5953" y="6396"/>
                    <a:pt x="5842" y="6248"/>
                    <a:pt x="5805" y="6174"/>
                  </a:cubicBezTo>
                  <a:cubicBezTo>
                    <a:pt x="5695" y="6101"/>
                    <a:pt x="5657" y="6064"/>
                    <a:pt x="5657" y="6063"/>
                  </a:cubicBezTo>
                  <a:lnTo>
                    <a:pt x="5657" y="6063"/>
                  </a:lnTo>
                  <a:cubicBezTo>
                    <a:pt x="5657" y="6064"/>
                    <a:pt x="5694" y="6101"/>
                    <a:pt x="5731" y="6211"/>
                  </a:cubicBezTo>
                  <a:cubicBezTo>
                    <a:pt x="5768" y="6322"/>
                    <a:pt x="5768" y="6470"/>
                    <a:pt x="5768" y="6655"/>
                  </a:cubicBezTo>
                  <a:cubicBezTo>
                    <a:pt x="5768" y="6840"/>
                    <a:pt x="5694" y="7062"/>
                    <a:pt x="5583" y="7246"/>
                  </a:cubicBezTo>
                  <a:cubicBezTo>
                    <a:pt x="5435" y="7468"/>
                    <a:pt x="5250" y="7653"/>
                    <a:pt x="4991" y="7801"/>
                  </a:cubicBezTo>
                  <a:cubicBezTo>
                    <a:pt x="4881" y="7838"/>
                    <a:pt x="4807" y="7912"/>
                    <a:pt x="4585" y="7986"/>
                  </a:cubicBezTo>
                  <a:lnTo>
                    <a:pt x="4437" y="8023"/>
                  </a:lnTo>
                  <a:lnTo>
                    <a:pt x="4363" y="8023"/>
                  </a:lnTo>
                  <a:cubicBezTo>
                    <a:pt x="4289" y="8023"/>
                    <a:pt x="4215" y="8023"/>
                    <a:pt x="4141" y="8060"/>
                  </a:cubicBezTo>
                  <a:cubicBezTo>
                    <a:pt x="3956" y="8060"/>
                    <a:pt x="3808" y="8023"/>
                    <a:pt x="3624" y="8023"/>
                  </a:cubicBezTo>
                  <a:cubicBezTo>
                    <a:pt x="3476" y="7949"/>
                    <a:pt x="3291" y="7949"/>
                    <a:pt x="3143" y="7875"/>
                  </a:cubicBezTo>
                  <a:cubicBezTo>
                    <a:pt x="2810" y="7764"/>
                    <a:pt x="2514" y="7505"/>
                    <a:pt x="2219" y="7283"/>
                  </a:cubicBezTo>
                  <a:cubicBezTo>
                    <a:pt x="2145" y="7173"/>
                    <a:pt x="2034" y="7099"/>
                    <a:pt x="1886" y="6877"/>
                  </a:cubicBezTo>
                  <a:lnTo>
                    <a:pt x="1775" y="6729"/>
                  </a:lnTo>
                  <a:lnTo>
                    <a:pt x="1775" y="6692"/>
                  </a:lnTo>
                  <a:lnTo>
                    <a:pt x="1738" y="6655"/>
                  </a:lnTo>
                  <a:lnTo>
                    <a:pt x="1590" y="6396"/>
                  </a:lnTo>
                  <a:cubicBezTo>
                    <a:pt x="1442" y="6026"/>
                    <a:pt x="1331" y="5657"/>
                    <a:pt x="1294" y="5250"/>
                  </a:cubicBezTo>
                  <a:cubicBezTo>
                    <a:pt x="1294" y="5065"/>
                    <a:pt x="1294" y="4880"/>
                    <a:pt x="1294" y="4695"/>
                  </a:cubicBezTo>
                  <a:cubicBezTo>
                    <a:pt x="1294" y="4474"/>
                    <a:pt x="1294" y="4289"/>
                    <a:pt x="1331" y="4104"/>
                  </a:cubicBezTo>
                  <a:cubicBezTo>
                    <a:pt x="1368" y="4030"/>
                    <a:pt x="1331" y="3919"/>
                    <a:pt x="1368" y="3845"/>
                  </a:cubicBezTo>
                  <a:cubicBezTo>
                    <a:pt x="1405" y="3734"/>
                    <a:pt x="1442" y="3623"/>
                    <a:pt x="1442" y="3512"/>
                  </a:cubicBezTo>
                  <a:cubicBezTo>
                    <a:pt x="1479" y="3365"/>
                    <a:pt x="1590" y="3180"/>
                    <a:pt x="1627" y="2995"/>
                  </a:cubicBezTo>
                  <a:cubicBezTo>
                    <a:pt x="1701" y="2810"/>
                    <a:pt x="1738" y="2625"/>
                    <a:pt x="1812" y="2477"/>
                  </a:cubicBezTo>
                  <a:cubicBezTo>
                    <a:pt x="1886" y="2329"/>
                    <a:pt x="1960" y="2145"/>
                    <a:pt x="2034" y="1997"/>
                  </a:cubicBezTo>
                  <a:cubicBezTo>
                    <a:pt x="2182" y="1701"/>
                    <a:pt x="2330" y="1442"/>
                    <a:pt x="2477" y="1183"/>
                  </a:cubicBezTo>
                  <a:cubicBezTo>
                    <a:pt x="2551" y="1072"/>
                    <a:pt x="2625" y="961"/>
                    <a:pt x="2662" y="851"/>
                  </a:cubicBezTo>
                  <a:cubicBezTo>
                    <a:pt x="2736" y="740"/>
                    <a:pt x="2810" y="666"/>
                    <a:pt x="2847" y="555"/>
                  </a:cubicBezTo>
                  <a:cubicBezTo>
                    <a:pt x="3106" y="222"/>
                    <a:pt x="3217" y="0"/>
                    <a:pt x="32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8"/>
            <p:cNvSpPr/>
            <p:nvPr/>
          </p:nvSpPr>
          <p:spPr>
            <a:xfrm>
              <a:off x="4363450" y="1670575"/>
              <a:ext cx="238475" cy="184300"/>
            </a:xfrm>
            <a:custGeom>
              <a:avLst/>
              <a:gdLst/>
              <a:ahLst/>
              <a:cxnLst/>
              <a:rect l="l" t="t" r="r" b="b"/>
              <a:pathLst>
                <a:path w="9539" h="7372" extrusionOk="0">
                  <a:moveTo>
                    <a:pt x="4503" y="1"/>
                  </a:moveTo>
                  <a:cubicBezTo>
                    <a:pt x="4168" y="1"/>
                    <a:pt x="3826" y="39"/>
                    <a:pt x="3476" y="122"/>
                  </a:cubicBezTo>
                  <a:cubicBezTo>
                    <a:pt x="3106" y="196"/>
                    <a:pt x="2736" y="344"/>
                    <a:pt x="2367" y="566"/>
                  </a:cubicBezTo>
                  <a:lnTo>
                    <a:pt x="2145" y="677"/>
                  </a:lnTo>
                  <a:lnTo>
                    <a:pt x="1886" y="862"/>
                  </a:lnTo>
                  <a:cubicBezTo>
                    <a:pt x="1738" y="1010"/>
                    <a:pt x="1590" y="1121"/>
                    <a:pt x="1442" y="1232"/>
                  </a:cubicBezTo>
                  <a:cubicBezTo>
                    <a:pt x="888" y="1786"/>
                    <a:pt x="444" y="2452"/>
                    <a:pt x="222" y="3191"/>
                  </a:cubicBezTo>
                  <a:cubicBezTo>
                    <a:pt x="1" y="3967"/>
                    <a:pt x="37" y="4781"/>
                    <a:pt x="222" y="5483"/>
                  </a:cubicBezTo>
                  <a:cubicBezTo>
                    <a:pt x="444" y="6260"/>
                    <a:pt x="999" y="6851"/>
                    <a:pt x="1664" y="7184"/>
                  </a:cubicBezTo>
                  <a:cubicBezTo>
                    <a:pt x="1941" y="7315"/>
                    <a:pt x="2223" y="7371"/>
                    <a:pt x="2496" y="7371"/>
                  </a:cubicBezTo>
                  <a:cubicBezTo>
                    <a:pt x="2915" y="7371"/>
                    <a:pt x="3310" y="7238"/>
                    <a:pt x="3624" y="7036"/>
                  </a:cubicBezTo>
                  <a:cubicBezTo>
                    <a:pt x="4178" y="6703"/>
                    <a:pt x="4474" y="6112"/>
                    <a:pt x="4437" y="5594"/>
                  </a:cubicBezTo>
                  <a:cubicBezTo>
                    <a:pt x="4400" y="5113"/>
                    <a:pt x="4141" y="4744"/>
                    <a:pt x="3882" y="4559"/>
                  </a:cubicBezTo>
                  <a:cubicBezTo>
                    <a:pt x="3624" y="4337"/>
                    <a:pt x="3365" y="4300"/>
                    <a:pt x="3217" y="4300"/>
                  </a:cubicBezTo>
                  <a:cubicBezTo>
                    <a:pt x="3094" y="4300"/>
                    <a:pt x="3020" y="4317"/>
                    <a:pt x="2984" y="4317"/>
                  </a:cubicBezTo>
                  <a:cubicBezTo>
                    <a:pt x="2967" y="4317"/>
                    <a:pt x="2959" y="4313"/>
                    <a:pt x="2958" y="4301"/>
                  </a:cubicBezTo>
                  <a:lnTo>
                    <a:pt x="2958" y="4301"/>
                  </a:lnTo>
                  <a:cubicBezTo>
                    <a:pt x="2959" y="4336"/>
                    <a:pt x="3033" y="4301"/>
                    <a:pt x="3180" y="4374"/>
                  </a:cubicBezTo>
                  <a:cubicBezTo>
                    <a:pt x="3328" y="4411"/>
                    <a:pt x="3513" y="4522"/>
                    <a:pt x="3698" y="4744"/>
                  </a:cubicBezTo>
                  <a:cubicBezTo>
                    <a:pt x="3845" y="4966"/>
                    <a:pt x="3956" y="5261"/>
                    <a:pt x="3919" y="5594"/>
                  </a:cubicBezTo>
                  <a:cubicBezTo>
                    <a:pt x="3882" y="5927"/>
                    <a:pt x="3624" y="6223"/>
                    <a:pt x="3254" y="6370"/>
                  </a:cubicBezTo>
                  <a:cubicBezTo>
                    <a:pt x="3121" y="6430"/>
                    <a:pt x="2964" y="6459"/>
                    <a:pt x="2803" y="6459"/>
                  </a:cubicBezTo>
                  <a:cubicBezTo>
                    <a:pt x="2560" y="6459"/>
                    <a:pt x="2307" y="6393"/>
                    <a:pt x="2108" y="6260"/>
                  </a:cubicBezTo>
                  <a:cubicBezTo>
                    <a:pt x="1775" y="6075"/>
                    <a:pt x="1479" y="5631"/>
                    <a:pt x="1368" y="5187"/>
                  </a:cubicBezTo>
                  <a:cubicBezTo>
                    <a:pt x="1258" y="4670"/>
                    <a:pt x="1294" y="4115"/>
                    <a:pt x="1479" y="3598"/>
                  </a:cubicBezTo>
                  <a:cubicBezTo>
                    <a:pt x="1627" y="3080"/>
                    <a:pt x="1960" y="2599"/>
                    <a:pt x="2367" y="2230"/>
                  </a:cubicBezTo>
                  <a:cubicBezTo>
                    <a:pt x="2478" y="2119"/>
                    <a:pt x="2588" y="2008"/>
                    <a:pt x="2699" y="1934"/>
                  </a:cubicBezTo>
                  <a:lnTo>
                    <a:pt x="2847" y="1823"/>
                  </a:lnTo>
                  <a:lnTo>
                    <a:pt x="3069" y="1675"/>
                  </a:lnTo>
                  <a:cubicBezTo>
                    <a:pt x="3254" y="1564"/>
                    <a:pt x="3550" y="1453"/>
                    <a:pt x="3809" y="1379"/>
                  </a:cubicBezTo>
                  <a:cubicBezTo>
                    <a:pt x="4122" y="1290"/>
                    <a:pt x="4449" y="1241"/>
                    <a:pt x="4781" y="1241"/>
                  </a:cubicBezTo>
                  <a:cubicBezTo>
                    <a:pt x="4998" y="1241"/>
                    <a:pt x="5216" y="1262"/>
                    <a:pt x="5435" y="1305"/>
                  </a:cubicBezTo>
                  <a:cubicBezTo>
                    <a:pt x="5953" y="1416"/>
                    <a:pt x="6470" y="1601"/>
                    <a:pt x="6914" y="1897"/>
                  </a:cubicBezTo>
                  <a:cubicBezTo>
                    <a:pt x="7358" y="2193"/>
                    <a:pt x="7727" y="2526"/>
                    <a:pt x="8023" y="2858"/>
                  </a:cubicBezTo>
                  <a:cubicBezTo>
                    <a:pt x="8652" y="3598"/>
                    <a:pt x="9021" y="4337"/>
                    <a:pt x="9243" y="4892"/>
                  </a:cubicBezTo>
                  <a:cubicBezTo>
                    <a:pt x="9354" y="5150"/>
                    <a:pt x="9428" y="5372"/>
                    <a:pt x="9465" y="5520"/>
                  </a:cubicBezTo>
                  <a:cubicBezTo>
                    <a:pt x="9539" y="5668"/>
                    <a:pt x="9539" y="5742"/>
                    <a:pt x="9539" y="5742"/>
                  </a:cubicBezTo>
                  <a:cubicBezTo>
                    <a:pt x="9539" y="5742"/>
                    <a:pt x="9539" y="5668"/>
                    <a:pt x="9539" y="5520"/>
                  </a:cubicBezTo>
                  <a:cubicBezTo>
                    <a:pt x="9539" y="5372"/>
                    <a:pt x="9539" y="5113"/>
                    <a:pt x="9502" y="4818"/>
                  </a:cubicBezTo>
                  <a:cubicBezTo>
                    <a:pt x="9391" y="4226"/>
                    <a:pt x="9206" y="3339"/>
                    <a:pt x="8652" y="2415"/>
                  </a:cubicBezTo>
                  <a:cubicBezTo>
                    <a:pt x="8356" y="1971"/>
                    <a:pt x="7986" y="1490"/>
                    <a:pt x="7506" y="1084"/>
                  </a:cubicBezTo>
                  <a:cubicBezTo>
                    <a:pt x="6988" y="677"/>
                    <a:pt x="6396" y="344"/>
                    <a:pt x="5694" y="159"/>
                  </a:cubicBezTo>
                  <a:cubicBezTo>
                    <a:pt x="5308" y="58"/>
                    <a:pt x="4911" y="1"/>
                    <a:pt x="4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8"/>
            <p:cNvSpPr/>
            <p:nvPr/>
          </p:nvSpPr>
          <p:spPr>
            <a:xfrm>
              <a:off x="4600975" y="1668600"/>
              <a:ext cx="299500" cy="144625"/>
            </a:xfrm>
            <a:custGeom>
              <a:avLst/>
              <a:gdLst/>
              <a:ahLst/>
              <a:cxnLst/>
              <a:rect l="l" t="t" r="r" b="b"/>
              <a:pathLst>
                <a:path w="11980" h="5785" extrusionOk="0">
                  <a:moveTo>
                    <a:pt x="7792" y="0"/>
                  </a:moveTo>
                  <a:cubicBezTo>
                    <a:pt x="7724" y="0"/>
                    <a:pt x="7654" y="4"/>
                    <a:pt x="7580" y="17"/>
                  </a:cubicBezTo>
                  <a:cubicBezTo>
                    <a:pt x="7136" y="54"/>
                    <a:pt x="6656" y="54"/>
                    <a:pt x="6212" y="164"/>
                  </a:cubicBezTo>
                  <a:cubicBezTo>
                    <a:pt x="5768" y="201"/>
                    <a:pt x="5325" y="386"/>
                    <a:pt x="4881" y="534"/>
                  </a:cubicBezTo>
                  <a:lnTo>
                    <a:pt x="4216" y="793"/>
                  </a:lnTo>
                  <a:cubicBezTo>
                    <a:pt x="4031" y="867"/>
                    <a:pt x="3809" y="1015"/>
                    <a:pt x="3624" y="1126"/>
                  </a:cubicBezTo>
                  <a:cubicBezTo>
                    <a:pt x="3180" y="1348"/>
                    <a:pt x="2848" y="1643"/>
                    <a:pt x="2515" y="1902"/>
                  </a:cubicBezTo>
                  <a:cubicBezTo>
                    <a:pt x="2182" y="2198"/>
                    <a:pt x="1850" y="2494"/>
                    <a:pt x="1591" y="2789"/>
                  </a:cubicBezTo>
                  <a:cubicBezTo>
                    <a:pt x="1480" y="2937"/>
                    <a:pt x="1369" y="3085"/>
                    <a:pt x="1221" y="3233"/>
                  </a:cubicBezTo>
                  <a:cubicBezTo>
                    <a:pt x="1110" y="3381"/>
                    <a:pt x="1036" y="3566"/>
                    <a:pt x="925" y="3677"/>
                  </a:cubicBezTo>
                  <a:cubicBezTo>
                    <a:pt x="851" y="3825"/>
                    <a:pt x="740" y="3972"/>
                    <a:pt x="666" y="4120"/>
                  </a:cubicBezTo>
                  <a:cubicBezTo>
                    <a:pt x="593" y="4268"/>
                    <a:pt x="519" y="4379"/>
                    <a:pt x="482" y="4527"/>
                  </a:cubicBezTo>
                  <a:cubicBezTo>
                    <a:pt x="334" y="4749"/>
                    <a:pt x="260" y="4971"/>
                    <a:pt x="186" y="5192"/>
                  </a:cubicBezTo>
                  <a:cubicBezTo>
                    <a:pt x="75" y="5562"/>
                    <a:pt x="1" y="5784"/>
                    <a:pt x="1" y="5784"/>
                  </a:cubicBezTo>
                  <a:cubicBezTo>
                    <a:pt x="1" y="5784"/>
                    <a:pt x="149" y="5599"/>
                    <a:pt x="371" y="5266"/>
                  </a:cubicBezTo>
                  <a:cubicBezTo>
                    <a:pt x="482" y="5119"/>
                    <a:pt x="629" y="4934"/>
                    <a:pt x="814" y="4749"/>
                  </a:cubicBezTo>
                  <a:cubicBezTo>
                    <a:pt x="888" y="4638"/>
                    <a:pt x="999" y="4527"/>
                    <a:pt x="1073" y="4416"/>
                  </a:cubicBezTo>
                  <a:cubicBezTo>
                    <a:pt x="1184" y="4305"/>
                    <a:pt x="1295" y="4194"/>
                    <a:pt x="1406" y="4083"/>
                  </a:cubicBezTo>
                  <a:cubicBezTo>
                    <a:pt x="1628" y="3825"/>
                    <a:pt x="1886" y="3603"/>
                    <a:pt x="2182" y="3381"/>
                  </a:cubicBezTo>
                  <a:cubicBezTo>
                    <a:pt x="2293" y="3233"/>
                    <a:pt x="2441" y="3122"/>
                    <a:pt x="2589" y="3011"/>
                  </a:cubicBezTo>
                  <a:cubicBezTo>
                    <a:pt x="2774" y="2900"/>
                    <a:pt x="2922" y="2789"/>
                    <a:pt x="3070" y="2678"/>
                  </a:cubicBezTo>
                  <a:cubicBezTo>
                    <a:pt x="3402" y="2457"/>
                    <a:pt x="3735" y="2235"/>
                    <a:pt x="4105" y="2050"/>
                  </a:cubicBezTo>
                  <a:cubicBezTo>
                    <a:pt x="4290" y="1976"/>
                    <a:pt x="4437" y="1865"/>
                    <a:pt x="4659" y="1791"/>
                  </a:cubicBezTo>
                  <a:lnTo>
                    <a:pt x="5251" y="1532"/>
                  </a:lnTo>
                  <a:cubicBezTo>
                    <a:pt x="5658" y="1384"/>
                    <a:pt x="6027" y="1237"/>
                    <a:pt x="6434" y="1163"/>
                  </a:cubicBezTo>
                  <a:cubicBezTo>
                    <a:pt x="6841" y="1052"/>
                    <a:pt x="7247" y="1015"/>
                    <a:pt x="7617" y="941"/>
                  </a:cubicBezTo>
                  <a:cubicBezTo>
                    <a:pt x="7839" y="904"/>
                    <a:pt x="8024" y="904"/>
                    <a:pt x="8208" y="904"/>
                  </a:cubicBezTo>
                  <a:cubicBezTo>
                    <a:pt x="8393" y="867"/>
                    <a:pt x="8578" y="867"/>
                    <a:pt x="8763" y="867"/>
                  </a:cubicBezTo>
                  <a:cubicBezTo>
                    <a:pt x="9133" y="867"/>
                    <a:pt x="9502" y="867"/>
                    <a:pt x="9798" y="904"/>
                  </a:cubicBezTo>
                  <a:cubicBezTo>
                    <a:pt x="9983" y="904"/>
                    <a:pt x="10131" y="941"/>
                    <a:pt x="10279" y="941"/>
                  </a:cubicBezTo>
                  <a:cubicBezTo>
                    <a:pt x="10427" y="941"/>
                    <a:pt x="10575" y="978"/>
                    <a:pt x="10686" y="978"/>
                  </a:cubicBezTo>
                  <a:cubicBezTo>
                    <a:pt x="10944" y="1015"/>
                    <a:pt x="11203" y="1052"/>
                    <a:pt x="11388" y="1126"/>
                  </a:cubicBezTo>
                  <a:cubicBezTo>
                    <a:pt x="11758" y="1200"/>
                    <a:pt x="11980" y="1237"/>
                    <a:pt x="11980" y="1237"/>
                  </a:cubicBezTo>
                  <a:cubicBezTo>
                    <a:pt x="11980" y="1237"/>
                    <a:pt x="11795" y="1126"/>
                    <a:pt x="11462" y="904"/>
                  </a:cubicBezTo>
                  <a:cubicBezTo>
                    <a:pt x="11277" y="793"/>
                    <a:pt x="11092" y="719"/>
                    <a:pt x="10796" y="608"/>
                  </a:cubicBezTo>
                  <a:cubicBezTo>
                    <a:pt x="10686" y="534"/>
                    <a:pt x="10538" y="497"/>
                    <a:pt x="10390" y="423"/>
                  </a:cubicBezTo>
                  <a:cubicBezTo>
                    <a:pt x="10242" y="386"/>
                    <a:pt x="10094" y="349"/>
                    <a:pt x="9909" y="275"/>
                  </a:cubicBezTo>
                  <a:cubicBezTo>
                    <a:pt x="9761" y="238"/>
                    <a:pt x="9576" y="201"/>
                    <a:pt x="9392" y="164"/>
                  </a:cubicBezTo>
                  <a:cubicBezTo>
                    <a:pt x="9207" y="127"/>
                    <a:pt x="9022" y="91"/>
                    <a:pt x="8837" y="54"/>
                  </a:cubicBezTo>
                  <a:cubicBezTo>
                    <a:pt x="8615" y="17"/>
                    <a:pt x="8430" y="17"/>
                    <a:pt x="8208" y="17"/>
                  </a:cubicBezTo>
                  <a:cubicBezTo>
                    <a:pt x="8061" y="17"/>
                    <a:pt x="7929" y="0"/>
                    <a:pt x="77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8"/>
            <p:cNvSpPr/>
            <p:nvPr/>
          </p:nvSpPr>
          <p:spPr>
            <a:xfrm>
              <a:off x="4153650" y="1668450"/>
              <a:ext cx="228300" cy="152400"/>
            </a:xfrm>
            <a:custGeom>
              <a:avLst/>
              <a:gdLst/>
              <a:ahLst/>
              <a:cxnLst/>
              <a:rect l="l" t="t" r="r" b="b"/>
              <a:pathLst>
                <a:path w="9132" h="6096" extrusionOk="0">
                  <a:moveTo>
                    <a:pt x="1146" y="1649"/>
                  </a:moveTo>
                  <a:cubicBezTo>
                    <a:pt x="1146" y="1649"/>
                    <a:pt x="1123" y="1697"/>
                    <a:pt x="1113" y="1697"/>
                  </a:cubicBezTo>
                  <a:cubicBezTo>
                    <a:pt x="1111" y="1697"/>
                    <a:pt x="1109" y="1694"/>
                    <a:pt x="1109" y="1686"/>
                  </a:cubicBezTo>
                  <a:lnTo>
                    <a:pt x="1146" y="1649"/>
                  </a:lnTo>
                  <a:close/>
                  <a:moveTo>
                    <a:pt x="2052" y="1"/>
                  </a:moveTo>
                  <a:cubicBezTo>
                    <a:pt x="1937" y="1"/>
                    <a:pt x="1809" y="16"/>
                    <a:pt x="1664" y="60"/>
                  </a:cubicBezTo>
                  <a:lnTo>
                    <a:pt x="1590" y="97"/>
                  </a:lnTo>
                  <a:lnTo>
                    <a:pt x="1516" y="97"/>
                  </a:lnTo>
                  <a:lnTo>
                    <a:pt x="1442" y="133"/>
                  </a:lnTo>
                  <a:cubicBezTo>
                    <a:pt x="1368" y="170"/>
                    <a:pt x="1294" y="207"/>
                    <a:pt x="1183" y="244"/>
                  </a:cubicBezTo>
                  <a:cubicBezTo>
                    <a:pt x="1109" y="281"/>
                    <a:pt x="1035" y="355"/>
                    <a:pt x="961" y="429"/>
                  </a:cubicBezTo>
                  <a:cubicBezTo>
                    <a:pt x="887" y="503"/>
                    <a:pt x="814" y="540"/>
                    <a:pt x="740" y="651"/>
                  </a:cubicBezTo>
                  <a:cubicBezTo>
                    <a:pt x="592" y="799"/>
                    <a:pt x="407" y="1021"/>
                    <a:pt x="333" y="1169"/>
                  </a:cubicBezTo>
                  <a:lnTo>
                    <a:pt x="296" y="1280"/>
                  </a:lnTo>
                  <a:lnTo>
                    <a:pt x="259" y="1317"/>
                  </a:lnTo>
                  <a:lnTo>
                    <a:pt x="259" y="1354"/>
                  </a:lnTo>
                  <a:lnTo>
                    <a:pt x="222" y="1390"/>
                  </a:lnTo>
                  <a:lnTo>
                    <a:pt x="222" y="1464"/>
                  </a:lnTo>
                  <a:cubicBezTo>
                    <a:pt x="185" y="1575"/>
                    <a:pt x="148" y="1686"/>
                    <a:pt x="111" y="1834"/>
                  </a:cubicBezTo>
                  <a:cubicBezTo>
                    <a:pt x="74" y="1945"/>
                    <a:pt x="74" y="2056"/>
                    <a:pt x="37" y="2167"/>
                  </a:cubicBezTo>
                  <a:cubicBezTo>
                    <a:pt x="37" y="2315"/>
                    <a:pt x="0" y="2426"/>
                    <a:pt x="37" y="2574"/>
                  </a:cubicBezTo>
                  <a:cubicBezTo>
                    <a:pt x="37" y="2795"/>
                    <a:pt x="37" y="3091"/>
                    <a:pt x="148" y="3313"/>
                  </a:cubicBezTo>
                  <a:cubicBezTo>
                    <a:pt x="259" y="3831"/>
                    <a:pt x="518" y="4311"/>
                    <a:pt x="887" y="4755"/>
                  </a:cubicBezTo>
                  <a:cubicBezTo>
                    <a:pt x="1072" y="4977"/>
                    <a:pt x="1331" y="5198"/>
                    <a:pt x="1479" y="5309"/>
                  </a:cubicBezTo>
                  <a:lnTo>
                    <a:pt x="1627" y="5420"/>
                  </a:lnTo>
                  <a:lnTo>
                    <a:pt x="1664" y="5420"/>
                  </a:lnTo>
                  <a:lnTo>
                    <a:pt x="1664" y="5457"/>
                  </a:lnTo>
                  <a:lnTo>
                    <a:pt x="1738" y="5494"/>
                  </a:lnTo>
                  <a:lnTo>
                    <a:pt x="1849" y="5531"/>
                  </a:lnTo>
                  <a:lnTo>
                    <a:pt x="2218" y="5716"/>
                  </a:lnTo>
                  <a:cubicBezTo>
                    <a:pt x="2736" y="5938"/>
                    <a:pt x="3254" y="6086"/>
                    <a:pt x="3771" y="6086"/>
                  </a:cubicBezTo>
                  <a:cubicBezTo>
                    <a:pt x="3869" y="6092"/>
                    <a:pt x="3965" y="6095"/>
                    <a:pt x="4059" y="6095"/>
                  </a:cubicBezTo>
                  <a:cubicBezTo>
                    <a:pt x="4496" y="6095"/>
                    <a:pt x="4891" y="6029"/>
                    <a:pt x="5287" y="5938"/>
                  </a:cubicBezTo>
                  <a:cubicBezTo>
                    <a:pt x="5583" y="5864"/>
                    <a:pt x="5768" y="5790"/>
                    <a:pt x="5952" y="5716"/>
                  </a:cubicBezTo>
                  <a:cubicBezTo>
                    <a:pt x="6211" y="5605"/>
                    <a:pt x="6359" y="5494"/>
                    <a:pt x="6581" y="5383"/>
                  </a:cubicBezTo>
                  <a:cubicBezTo>
                    <a:pt x="6766" y="5272"/>
                    <a:pt x="6951" y="5198"/>
                    <a:pt x="7099" y="5088"/>
                  </a:cubicBezTo>
                  <a:cubicBezTo>
                    <a:pt x="7246" y="4940"/>
                    <a:pt x="7394" y="4829"/>
                    <a:pt x="7542" y="4718"/>
                  </a:cubicBezTo>
                  <a:cubicBezTo>
                    <a:pt x="7838" y="4496"/>
                    <a:pt x="8060" y="4237"/>
                    <a:pt x="8282" y="4015"/>
                  </a:cubicBezTo>
                  <a:cubicBezTo>
                    <a:pt x="8393" y="3905"/>
                    <a:pt x="8466" y="3794"/>
                    <a:pt x="8540" y="3720"/>
                  </a:cubicBezTo>
                  <a:cubicBezTo>
                    <a:pt x="8614" y="3609"/>
                    <a:pt x="8688" y="3498"/>
                    <a:pt x="8762" y="3424"/>
                  </a:cubicBezTo>
                  <a:cubicBezTo>
                    <a:pt x="8984" y="3091"/>
                    <a:pt x="9132" y="2906"/>
                    <a:pt x="9132" y="2906"/>
                  </a:cubicBezTo>
                  <a:lnTo>
                    <a:pt x="9132" y="2906"/>
                  </a:lnTo>
                  <a:cubicBezTo>
                    <a:pt x="9132" y="2906"/>
                    <a:pt x="8910" y="3017"/>
                    <a:pt x="8577" y="3239"/>
                  </a:cubicBezTo>
                  <a:cubicBezTo>
                    <a:pt x="8503" y="3313"/>
                    <a:pt x="8393" y="3350"/>
                    <a:pt x="8282" y="3424"/>
                  </a:cubicBezTo>
                  <a:cubicBezTo>
                    <a:pt x="8171" y="3498"/>
                    <a:pt x="8060" y="3572"/>
                    <a:pt x="7949" y="3609"/>
                  </a:cubicBezTo>
                  <a:cubicBezTo>
                    <a:pt x="7690" y="3757"/>
                    <a:pt x="7431" y="3941"/>
                    <a:pt x="7136" y="4052"/>
                  </a:cubicBezTo>
                  <a:cubicBezTo>
                    <a:pt x="6988" y="4126"/>
                    <a:pt x="6840" y="4200"/>
                    <a:pt x="6655" y="4274"/>
                  </a:cubicBezTo>
                  <a:cubicBezTo>
                    <a:pt x="6507" y="4385"/>
                    <a:pt x="6322" y="4422"/>
                    <a:pt x="6137" y="4496"/>
                  </a:cubicBezTo>
                  <a:cubicBezTo>
                    <a:pt x="5989" y="4533"/>
                    <a:pt x="5805" y="4607"/>
                    <a:pt x="5620" y="4644"/>
                  </a:cubicBezTo>
                  <a:cubicBezTo>
                    <a:pt x="5509" y="4681"/>
                    <a:pt x="5435" y="4718"/>
                    <a:pt x="5324" y="4718"/>
                  </a:cubicBezTo>
                  <a:cubicBezTo>
                    <a:pt x="5213" y="4755"/>
                    <a:pt x="5139" y="4755"/>
                    <a:pt x="5028" y="4755"/>
                  </a:cubicBezTo>
                  <a:cubicBezTo>
                    <a:pt x="4843" y="4792"/>
                    <a:pt x="4658" y="4792"/>
                    <a:pt x="4474" y="4829"/>
                  </a:cubicBezTo>
                  <a:cubicBezTo>
                    <a:pt x="4252" y="4829"/>
                    <a:pt x="4067" y="4829"/>
                    <a:pt x="3882" y="4792"/>
                  </a:cubicBezTo>
                  <a:cubicBezTo>
                    <a:pt x="3475" y="4755"/>
                    <a:pt x="3106" y="4644"/>
                    <a:pt x="2736" y="4496"/>
                  </a:cubicBezTo>
                  <a:lnTo>
                    <a:pt x="2514" y="4385"/>
                  </a:lnTo>
                  <a:lnTo>
                    <a:pt x="2440" y="4348"/>
                  </a:lnTo>
                  <a:lnTo>
                    <a:pt x="2403" y="4311"/>
                  </a:lnTo>
                  <a:lnTo>
                    <a:pt x="2255" y="4237"/>
                  </a:lnTo>
                  <a:cubicBezTo>
                    <a:pt x="2034" y="4089"/>
                    <a:pt x="1960" y="3978"/>
                    <a:pt x="1849" y="3868"/>
                  </a:cubicBezTo>
                  <a:cubicBezTo>
                    <a:pt x="1627" y="3609"/>
                    <a:pt x="1368" y="3276"/>
                    <a:pt x="1257" y="2943"/>
                  </a:cubicBezTo>
                  <a:cubicBezTo>
                    <a:pt x="1183" y="2795"/>
                    <a:pt x="1183" y="2648"/>
                    <a:pt x="1109" y="2463"/>
                  </a:cubicBezTo>
                  <a:cubicBezTo>
                    <a:pt x="1109" y="2315"/>
                    <a:pt x="1072" y="2130"/>
                    <a:pt x="1109" y="1982"/>
                  </a:cubicBezTo>
                  <a:cubicBezTo>
                    <a:pt x="1109" y="1908"/>
                    <a:pt x="1109" y="1834"/>
                    <a:pt x="1109" y="1723"/>
                  </a:cubicBezTo>
                  <a:lnTo>
                    <a:pt x="1146" y="1686"/>
                  </a:lnTo>
                  <a:lnTo>
                    <a:pt x="1146" y="1649"/>
                  </a:lnTo>
                  <a:lnTo>
                    <a:pt x="1183" y="1501"/>
                  </a:lnTo>
                  <a:cubicBezTo>
                    <a:pt x="1220" y="1317"/>
                    <a:pt x="1294" y="1243"/>
                    <a:pt x="1331" y="1095"/>
                  </a:cubicBezTo>
                  <a:cubicBezTo>
                    <a:pt x="1479" y="873"/>
                    <a:pt x="1664" y="651"/>
                    <a:pt x="1886" y="540"/>
                  </a:cubicBezTo>
                  <a:cubicBezTo>
                    <a:pt x="2071" y="429"/>
                    <a:pt x="2292" y="355"/>
                    <a:pt x="2477" y="355"/>
                  </a:cubicBezTo>
                  <a:cubicBezTo>
                    <a:pt x="2531" y="344"/>
                    <a:pt x="2582" y="340"/>
                    <a:pt x="2630" y="340"/>
                  </a:cubicBezTo>
                  <a:cubicBezTo>
                    <a:pt x="2746" y="340"/>
                    <a:pt x="2842" y="366"/>
                    <a:pt x="2921" y="392"/>
                  </a:cubicBezTo>
                  <a:cubicBezTo>
                    <a:pt x="3032" y="429"/>
                    <a:pt x="3106" y="429"/>
                    <a:pt x="3106" y="429"/>
                  </a:cubicBezTo>
                  <a:cubicBezTo>
                    <a:pt x="3106" y="429"/>
                    <a:pt x="3032" y="392"/>
                    <a:pt x="2958" y="318"/>
                  </a:cubicBezTo>
                  <a:cubicBezTo>
                    <a:pt x="2884" y="244"/>
                    <a:pt x="2736" y="133"/>
                    <a:pt x="2514" y="60"/>
                  </a:cubicBezTo>
                  <a:cubicBezTo>
                    <a:pt x="2379" y="37"/>
                    <a:pt x="2231" y="1"/>
                    <a:pt x="20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4" name="Google Shape;574;p18"/>
          <p:cNvGrpSpPr/>
          <p:nvPr/>
        </p:nvGrpSpPr>
        <p:grpSpPr>
          <a:xfrm flipH="1">
            <a:off x="457001" y="503718"/>
            <a:ext cx="777325" cy="1035933"/>
            <a:chOff x="4153650" y="1668450"/>
            <a:chExt cx="777325" cy="776950"/>
          </a:xfrm>
        </p:grpSpPr>
        <p:sp>
          <p:nvSpPr>
            <p:cNvPr id="575" name="Google Shape;575;p18"/>
            <p:cNvSpPr/>
            <p:nvPr/>
          </p:nvSpPr>
          <p:spPr>
            <a:xfrm>
              <a:off x="4740550" y="1997125"/>
              <a:ext cx="189500" cy="237450"/>
            </a:xfrm>
            <a:custGeom>
              <a:avLst/>
              <a:gdLst/>
              <a:ahLst/>
              <a:cxnLst/>
              <a:rect l="l" t="t" r="r" b="b"/>
              <a:pathLst>
                <a:path w="7580" h="9498" extrusionOk="0">
                  <a:moveTo>
                    <a:pt x="1738" y="0"/>
                  </a:moveTo>
                  <a:cubicBezTo>
                    <a:pt x="1738" y="0"/>
                    <a:pt x="1812" y="37"/>
                    <a:pt x="1960" y="74"/>
                  </a:cubicBezTo>
                  <a:cubicBezTo>
                    <a:pt x="2108" y="111"/>
                    <a:pt x="2330" y="222"/>
                    <a:pt x="2625" y="296"/>
                  </a:cubicBezTo>
                  <a:cubicBezTo>
                    <a:pt x="3143" y="555"/>
                    <a:pt x="3882" y="887"/>
                    <a:pt x="4622" y="1516"/>
                  </a:cubicBezTo>
                  <a:cubicBezTo>
                    <a:pt x="4955" y="1849"/>
                    <a:pt x="5324" y="2218"/>
                    <a:pt x="5583" y="2625"/>
                  </a:cubicBezTo>
                  <a:cubicBezTo>
                    <a:pt x="5879" y="3069"/>
                    <a:pt x="6064" y="3586"/>
                    <a:pt x="6175" y="4141"/>
                  </a:cubicBezTo>
                  <a:cubicBezTo>
                    <a:pt x="6286" y="4658"/>
                    <a:pt x="6249" y="5250"/>
                    <a:pt x="6138" y="5768"/>
                  </a:cubicBezTo>
                  <a:cubicBezTo>
                    <a:pt x="6064" y="6026"/>
                    <a:pt x="5953" y="6285"/>
                    <a:pt x="5805" y="6470"/>
                  </a:cubicBezTo>
                  <a:lnTo>
                    <a:pt x="5694" y="6692"/>
                  </a:lnTo>
                  <a:lnTo>
                    <a:pt x="5546" y="6840"/>
                  </a:lnTo>
                  <a:cubicBezTo>
                    <a:pt x="5472" y="6951"/>
                    <a:pt x="5398" y="7062"/>
                    <a:pt x="5287" y="7173"/>
                  </a:cubicBezTo>
                  <a:cubicBezTo>
                    <a:pt x="4881" y="7579"/>
                    <a:pt x="4400" y="7912"/>
                    <a:pt x="3882" y="8097"/>
                  </a:cubicBezTo>
                  <a:cubicBezTo>
                    <a:pt x="3591" y="8186"/>
                    <a:pt x="3260" y="8235"/>
                    <a:pt x="2937" y="8235"/>
                  </a:cubicBezTo>
                  <a:cubicBezTo>
                    <a:pt x="2726" y="8235"/>
                    <a:pt x="2519" y="8214"/>
                    <a:pt x="2330" y="8171"/>
                  </a:cubicBezTo>
                  <a:cubicBezTo>
                    <a:pt x="1886" y="8060"/>
                    <a:pt x="1442" y="7801"/>
                    <a:pt x="1221" y="7431"/>
                  </a:cubicBezTo>
                  <a:cubicBezTo>
                    <a:pt x="999" y="7099"/>
                    <a:pt x="962" y="6655"/>
                    <a:pt x="1147" y="6285"/>
                  </a:cubicBezTo>
                  <a:cubicBezTo>
                    <a:pt x="1295" y="5915"/>
                    <a:pt x="1590" y="5657"/>
                    <a:pt x="1886" y="5620"/>
                  </a:cubicBezTo>
                  <a:cubicBezTo>
                    <a:pt x="1929" y="5615"/>
                    <a:pt x="1972" y="5613"/>
                    <a:pt x="2015" y="5613"/>
                  </a:cubicBezTo>
                  <a:cubicBezTo>
                    <a:pt x="2302" y="5613"/>
                    <a:pt x="2575" y="5718"/>
                    <a:pt x="2736" y="5879"/>
                  </a:cubicBezTo>
                  <a:cubicBezTo>
                    <a:pt x="2958" y="6026"/>
                    <a:pt x="3069" y="6211"/>
                    <a:pt x="3143" y="6359"/>
                  </a:cubicBezTo>
                  <a:cubicBezTo>
                    <a:pt x="3175" y="6488"/>
                    <a:pt x="3179" y="6588"/>
                    <a:pt x="3180" y="6588"/>
                  </a:cubicBezTo>
                  <a:cubicBezTo>
                    <a:pt x="3180" y="6588"/>
                    <a:pt x="3180" y="6586"/>
                    <a:pt x="3180" y="6581"/>
                  </a:cubicBezTo>
                  <a:cubicBezTo>
                    <a:pt x="3180" y="6581"/>
                    <a:pt x="3217" y="6507"/>
                    <a:pt x="3217" y="6359"/>
                  </a:cubicBezTo>
                  <a:cubicBezTo>
                    <a:pt x="3180" y="6174"/>
                    <a:pt x="3143" y="5915"/>
                    <a:pt x="2958" y="5657"/>
                  </a:cubicBezTo>
                  <a:cubicBezTo>
                    <a:pt x="2736" y="5435"/>
                    <a:pt x="2404" y="5139"/>
                    <a:pt x="1886" y="5102"/>
                  </a:cubicBezTo>
                  <a:cubicBezTo>
                    <a:pt x="1857" y="5100"/>
                    <a:pt x="1828" y="5099"/>
                    <a:pt x="1799" y="5099"/>
                  </a:cubicBezTo>
                  <a:cubicBezTo>
                    <a:pt x="1303" y="5099"/>
                    <a:pt x="758" y="5392"/>
                    <a:pt x="444" y="5915"/>
                  </a:cubicBezTo>
                  <a:cubicBezTo>
                    <a:pt x="111" y="6433"/>
                    <a:pt x="1" y="7173"/>
                    <a:pt x="333" y="7875"/>
                  </a:cubicBezTo>
                  <a:cubicBezTo>
                    <a:pt x="629" y="8577"/>
                    <a:pt x="1258" y="9095"/>
                    <a:pt x="2034" y="9317"/>
                  </a:cubicBezTo>
                  <a:cubicBezTo>
                    <a:pt x="2399" y="9432"/>
                    <a:pt x="2783" y="9497"/>
                    <a:pt x="3177" y="9497"/>
                  </a:cubicBezTo>
                  <a:cubicBezTo>
                    <a:pt x="3543" y="9497"/>
                    <a:pt x="3916" y="9441"/>
                    <a:pt x="4289" y="9317"/>
                  </a:cubicBezTo>
                  <a:cubicBezTo>
                    <a:pt x="5029" y="9095"/>
                    <a:pt x="5694" y="8651"/>
                    <a:pt x="6249" y="8097"/>
                  </a:cubicBezTo>
                  <a:cubicBezTo>
                    <a:pt x="6397" y="7949"/>
                    <a:pt x="6507" y="7838"/>
                    <a:pt x="6618" y="7653"/>
                  </a:cubicBezTo>
                  <a:lnTo>
                    <a:pt x="6803" y="7394"/>
                  </a:lnTo>
                  <a:lnTo>
                    <a:pt x="6951" y="7209"/>
                  </a:lnTo>
                  <a:cubicBezTo>
                    <a:pt x="7173" y="6840"/>
                    <a:pt x="7284" y="6470"/>
                    <a:pt x="7395" y="6063"/>
                  </a:cubicBezTo>
                  <a:cubicBezTo>
                    <a:pt x="7580" y="5324"/>
                    <a:pt x="7506" y="4548"/>
                    <a:pt x="7321" y="3845"/>
                  </a:cubicBezTo>
                  <a:cubicBezTo>
                    <a:pt x="7136" y="3180"/>
                    <a:pt x="6803" y="2551"/>
                    <a:pt x="6397" y="2071"/>
                  </a:cubicBezTo>
                  <a:cubicBezTo>
                    <a:pt x="5990" y="1553"/>
                    <a:pt x="5546" y="1183"/>
                    <a:pt x="5066" y="887"/>
                  </a:cubicBezTo>
                  <a:cubicBezTo>
                    <a:pt x="4141" y="333"/>
                    <a:pt x="3254" y="148"/>
                    <a:pt x="2662" y="37"/>
                  </a:cubicBezTo>
                  <a:cubicBezTo>
                    <a:pt x="2367" y="0"/>
                    <a:pt x="2145" y="0"/>
                    <a:pt x="19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8"/>
            <p:cNvSpPr/>
            <p:nvPr/>
          </p:nvSpPr>
          <p:spPr>
            <a:xfrm>
              <a:off x="4785850" y="1698575"/>
              <a:ext cx="144200" cy="299500"/>
            </a:xfrm>
            <a:custGeom>
              <a:avLst/>
              <a:gdLst/>
              <a:ahLst/>
              <a:cxnLst/>
              <a:rect l="l" t="t" r="r" b="b"/>
              <a:pathLst>
                <a:path w="5768" h="11980" extrusionOk="0">
                  <a:moveTo>
                    <a:pt x="4511" y="1"/>
                  </a:moveTo>
                  <a:cubicBezTo>
                    <a:pt x="4511" y="1"/>
                    <a:pt x="4548" y="223"/>
                    <a:pt x="4658" y="629"/>
                  </a:cubicBezTo>
                  <a:cubicBezTo>
                    <a:pt x="4695" y="814"/>
                    <a:pt x="4732" y="1036"/>
                    <a:pt x="4769" y="1295"/>
                  </a:cubicBezTo>
                  <a:cubicBezTo>
                    <a:pt x="4769" y="1443"/>
                    <a:pt x="4806" y="1553"/>
                    <a:pt x="4843" y="1701"/>
                  </a:cubicBezTo>
                  <a:cubicBezTo>
                    <a:pt x="4843" y="1849"/>
                    <a:pt x="4843" y="2034"/>
                    <a:pt x="4880" y="2182"/>
                  </a:cubicBezTo>
                  <a:cubicBezTo>
                    <a:pt x="4917" y="2515"/>
                    <a:pt x="4880" y="2847"/>
                    <a:pt x="4880" y="3217"/>
                  </a:cubicBezTo>
                  <a:cubicBezTo>
                    <a:pt x="4917" y="3402"/>
                    <a:pt x="4880" y="3587"/>
                    <a:pt x="4880" y="3772"/>
                  </a:cubicBezTo>
                  <a:cubicBezTo>
                    <a:pt x="4843" y="3957"/>
                    <a:pt x="4843" y="4178"/>
                    <a:pt x="4806" y="4363"/>
                  </a:cubicBezTo>
                  <a:cubicBezTo>
                    <a:pt x="4769" y="4733"/>
                    <a:pt x="4695" y="5140"/>
                    <a:pt x="4585" y="5546"/>
                  </a:cubicBezTo>
                  <a:cubicBezTo>
                    <a:pt x="4511" y="5953"/>
                    <a:pt x="4363" y="6360"/>
                    <a:pt x="4252" y="6729"/>
                  </a:cubicBezTo>
                  <a:lnTo>
                    <a:pt x="3993" y="7321"/>
                  </a:lnTo>
                  <a:cubicBezTo>
                    <a:pt x="3919" y="7543"/>
                    <a:pt x="3808" y="7691"/>
                    <a:pt x="3697" y="7875"/>
                  </a:cubicBezTo>
                  <a:cubicBezTo>
                    <a:pt x="3549" y="8245"/>
                    <a:pt x="3291" y="8578"/>
                    <a:pt x="3106" y="8911"/>
                  </a:cubicBezTo>
                  <a:cubicBezTo>
                    <a:pt x="2995" y="9095"/>
                    <a:pt x="2847" y="9243"/>
                    <a:pt x="2736" y="9391"/>
                  </a:cubicBezTo>
                  <a:cubicBezTo>
                    <a:pt x="2625" y="9539"/>
                    <a:pt x="2514" y="9687"/>
                    <a:pt x="2403" y="9835"/>
                  </a:cubicBezTo>
                  <a:cubicBezTo>
                    <a:pt x="2144" y="10094"/>
                    <a:pt x="1923" y="10352"/>
                    <a:pt x="1701" y="10574"/>
                  </a:cubicBezTo>
                  <a:cubicBezTo>
                    <a:pt x="1553" y="10685"/>
                    <a:pt x="1442" y="10796"/>
                    <a:pt x="1368" y="10907"/>
                  </a:cubicBezTo>
                  <a:cubicBezTo>
                    <a:pt x="1220" y="11018"/>
                    <a:pt x="1146" y="11092"/>
                    <a:pt x="1035" y="11166"/>
                  </a:cubicBezTo>
                  <a:cubicBezTo>
                    <a:pt x="813" y="11351"/>
                    <a:pt x="666" y="11499"/>
                    <a:pt x="481" y="11609"/>
                  </a:cubicBezTo>
                  <a:cubicBezTo>
                    <a:pt x="185" y="11831"/>
                    <a:pt x="0" y="11979"/>
                    <a:pt x="0" y="11979"/>
                  </a:cubicBezTo>
                  <a:cubicBezTo>
                    <a:pt x="0" y="11979"/>
                    <a:pt x="222" y="11942"/>
                    <a:pt x="592" y="11794"/>
                  </a:cubicBezTo>
                  <a:cubicBezTo>
                    <a:pt x="777" y="11757"/>
                    <a:pt x="998" y="11646"/>
                    <a:pt x="1257" y="11536"/>
                  </a:cubicBezTo>
                  <a:cubicBezTo>
                    <a:pt x="1368" y="11462"/>
                    <a:pt x="1516" y="11388"/>
                    <a:pt x="1664" y="11314"/>
                  </a:cubicBezTo>
                  <a:cubicBezTo>
                    <a:pt x="1775" y="11240"/>
                    <a:pt x="1923" y="11166"/>
                    <a:pt x="2070" y="11055"/>
                  </a:cubicBezTo>
                  <a:cubicBezTo>
                    <a:pt x="2218" y="10981"/>
                    <a:pt x="2366" y="10870"/>
                    <a:pt x="2514" y="10759"/>
                  </a:cubicBezTo>
                  <a:cubicBezTo>
                    <a:pt x="2662" y="10648"/>
                    <a:pt x="2810" y="10500"/>
                    <a:pt x="2958" y="10389"/>
                  </a:cubicBezTo>
                  <a:cubicBezTo>
                    <a:pt x="3291" y="10131"/>
                    <a:pt x="3549" y="9835"/>
                    <a:pt x="3845" y="9502"/>
                  </a:cubicBezTo>
                  <a:cubicBezTo>
                    <a:pt x="4104" y="9132"/>
                    <a:pt x="4400" y="8800"/>
                    <a:pt x="4621" y="8356"/>
                  </a:cubicBezTo>
                  <a:cubicBezTo>
                    <a:pt x="4732" y="8171"/>
                    <a:pt x="4880" y="7949"/>
                    <a:pt x="4954" y="7764"/>
                  </a:cubicBezTo>
                  <a:lnTo>
                    <a:pt x="5250" y="7136"/>
                  </a:lnTo>
                  <a:cubicBezTo>
                    <a:pt x="5398" y="6655"/>
                    <a:pt x="5546" y="6212"/>
                    <a:pt x="5620" y="5768"/>
                  </a:cubicBezTo>
                  <a:cubicBezTo>
                    <a:pt x="5731" y="5324"/>
                    <a:pt x="5731" y="4844"/>
                    <a:pt x="5768" y="4437"/>
                  </a:cubicBezTo>
                  <a:cubicBezTo>
                    <a:pt x="5768" y="4215"/>
                    <a:pt x="5768" y="3993"/>
                    <a:pt x="5768" y="3772"/>
                  </a:cubicBezTo>
                  <a:cubicBezTo>
                    <a:pt x="5731" y="3587"/>
                    <a:pt x="5731" y="3365"/>
                    <a:pt x="5694" y="3180"/>
                  </a:cubicBezTo>
                  <a:cubicBezTo>
                    <a:pt x="5657" y="2958"/>
                    <a:pt x="5620" y="2773"/>
                    <a:pt x="5620" y="2589"/>
                  </a:cubicBezTo>
                  <a:cubicBezTo>
                    <a:pt x="5583" y="2404"/>
                    <a:pt x="5509" y="2256"/>
                    <a:pt x="5472" y="2071"/>
                  </a:cubicBezTo>
                  <a:cubicBezTo>
                    <a:pt x="5435" y="1923"/>
                    <a:pt x="5398" y="1738"/>
                    <a:pt x="5324" y="1590"/>
                  </a:cubicBezTo>
                  <a:cubicBezTo>
                    <a:pt x="5287" y="1443"/>
                    <a:pt x="5213" y="1295"/>
                    <a:pt x="5176" y="1184"/>
                  </a:cubicBezTo>
                  <a:cubicBezTo>
                    <a:pt x="5065" y="925"/>
                    <a:pt x="4954" y="703"/>
                    <a:pt x="4843" y="518"/>
                  </a:cubicBezTo>
                  <a:cubicBezTo>
                    <a:pt x="4658" y="186"/>
                    <a:pt x="4511" y="1"/>
                    <a:pt x="45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8"/>
            <p:cNvSpPr/>
            <p:nvPr/>
          </p:nvSpPr>
          <p:spPr>
            <a:xfrm>
              <a:off x="4777525" y="2217100"/>
              <a:ext cx="153450" cy="228300"/>
            </a:xfrm>
            <a:custGeom>
              <a:avLst/>
              <a:gdLst/>
              <a:ahLst/>
              <a:cxnLst/>
              <a:rect l="l" t="t" r="r" b="b"/>
              <a:pathLst>
                <a:path w="6138" h="9132" extrusionOk="0">
                  <a:moveTo>
                    <a:pt x="1740" y="6684"/>
                  </a:moveTo>
                  <a:cubicBezTo>
                    <a:pt x="1743" y="6684"/>
                    <a:pt x="1750" y="6697"/>
                    <a:pt x="1757" y="6710"/>
                  </a:cubicBezTo>
                  <a:lnTo>
                    <a:pt x="1757" y="6710"/>
                  </a:lnTo>
                  <a:lnTo>
                    <a:pt x="1738" y="6692"/>
                  </a:lnTo>
                  <a:cubicBezTo>
                    <a:pt x="1738" y="6686"/>
                    <a:pt x="1739" y="6684"/>
                    <a:pt x="1740" y="6684"/>
                  </a:cubicBezTo>
                  <a:close/>
                  <a:moveTo>
                    <a:pt x="3217" y="0"/>
                  </a:moveTo>
                  <a:cubicBezTo>
                    <a:pt x="3217" y="0"/>
                    <a:pt x="2995" y="148"/>
                    <a:pt x="2662" y="370"/>
                  </a:cubicBezTo>
                  <a:cubicBezTo>
                    <a:pt x="2588" y="444"/>
                    <a:pt x="2477" y="518"/>
                    <a:pt x="2403" y="592"/>
                  </a:cubicBezTo>
                  <a:cubicBezTo>
                    <a:pt x="2293" y="666"/>
                    <a:pt x="2182" y="777"/>
                    <a:pt x="2071" y="851"/>
                  </a:cubicBezTo>
                  <a:cubicBezTo>
                    <a:pt x="1886" y="1072"/>
                    <a:pt x="1627" y="1294"/>
                    <a:pt x="1405" y="1590"/>
                  </a:cubicBezTo>
                  <a:cubicBezTo>
                    <a:pt x="1294" y="1738"/>
                    <a:pt x="1146" y="1886"/>
                    <a:pt x="1036" y="2034"/>
                  </a:cubicBezTo>
                  <a:cubicBezTo>
                    <a:pt x="888" y="2181"/>
                    <a:pt x="814" y="2403"/>
                    <a:pt x="703" y="2588"/>
                  </a:cubicBezTo>
                  <a:cubicBezTo>
                    <a:pt x="592" y="2773"/>
                    <a:pt x="481" y="2958"/>
                    <a:pt x="407" y="3180"/>
                  </a:cubicBezTo>
                  <a:cubicBezTo>
                    <a:pt x="333" y="3365"/>
                    <a:pt x="259" y="3586"/>
                    <a:pt x="185" y="3845"/>
                  </a:cubicBezTo>
                  <a:cubicBezTo>
                    <a:pt x="37" y="4326"/>
                    <a:pt x="0" y="4843"/>
                    <a:pt x="0" y="5361"/>
                  </a:cubicBezTo>
                  <a:cubicBezTo>
                    <a:pt x="37" y="5879"/>
                    <a:pt x="148" y="6433"/>
                    <a:pt x="370" y="6951"/>
                  </a:cubicBezTo>
                  <a:lnTo>
                    <a:pt x="555" y="7283"/>
                  </a:lnTo>
                  <a:lnTo>
                    <a:pt x="629" y="7394"/>
                  </a:lnTo>
                  <a:lnTo>
                    <a:pt x="666" y="7468"/>
                  </a:lnTo>
                  <a:lnTo>
                    <a:pt x="703" y="7505"/>
                  </a:lnTo>
                  <a:lnTo>
                    <a:pt x="814" y="7653"/>
                  </a:lnTo>
                  <a:cubicBezTo>
                    <a:pt x="925" y="7838"/>
                    <a:pt x="1146" y="8060"/>
                    <a:pt x="1368" y="8245"/>
                  </a:cubicBezTo>
                  <a:cubicBezTo>
                    <a:pt x="1812" y="8614"/>
                    <a:pt x="2256" y="8873"/>
                    <a:pt x="2773" y="9021"/>
                  </a:cubicBezTo>
                  <a:cubicBezTo>
                    <a:pt x="3032" y="9095"/>
                    <a:pt x="3291" y="9095"/>
                    <a:pt x="3550" y="9132"/>
                  </a:cubicBezTo>
                  <a:cubicBezTo>
                    <a:pt x="3660" y="9132"/>
                    <a:pt x="3808" y="9095"/>
                    <a:pt x="3919" y="9095"/>
                  </a:cubicBezTo>
                  <a:cubicBezTo>
                    <a:pt x="4030" y="9095"/>
                    <a:pt x="4178" y="9095"/>
                    <a:pt x="4289" y="9058"/>
                  </a:cubicBezTo>
                  <a:cubicBezTo>
                    <a:pt x="4400" y="9021"/>
                    <a:pt x="4511" y="8984"/>
                    <a:pt x="4622" y="8947"/>
                  </a:cubicBezTo>
                  <a:lnTo>
                    <a:pt x="4696" y="8910"/>
                  </a:lnTo>
                  <a:lnTo>
                    <a:pt x="4733" y="8910"/>
                  </a:lnTo>
                  <a:lnTo>
                    <a:pt x="4770" y="8873"/>
                  </a:lnTo>
                  <a:lnTo>
                    <a:pt x="4807" y="8873"/>
                  </a:lnTo>
                  <a:lnTo>
                    <a:pt x="4954" y="8799"/>
                  </a:lnTo>
                  <a:cubicBezTo>
                    <a:pt x="5102" y="8725"/>
                    <a:pt x="5287" y="8540"/>
                    <a:pt x="5472" y="8430"/>
                  </a:cubicBezTo>
                  <a:cubicBezTo>
                    <a:pt x="5546" y="8356"/>
                    <a:pt x="5620" y="8245"/>
                    <a:pt x="5694" y="8171"/>
                  </a:cubicBezTo>
                  <a:cubicBezTo>
                    <a:pt x="5731" y="8097"/>
                    <a:pt x="5805" y="8060"/>
                    <a:pt x="5842" y="7949"/>
                  </a:cubicBezTo>
                  <a:cubicBezTo>
                    <a:pt x="5879" y="7875"/>
                    <a:pt x="5916" y="7764"/>
                    <a:pt x="5953" y="7690"/>
                  </a:cubicBezTo>
                  <a:lnTo>
                    <a:pt x="5990" y="7653"/>
                  </a:lnTo>
                  <a:cubicBezTo>
                    <a:pt x="6027" y="7579"/>
                    <a:pt x="6027" y="7579"/>
                    <a:pt x="6027" y="7579"/>
                  </a:cubicBezTo>
                  <a:lnTo>
                    <a:pt x="6064" y="7468"/>
                  </a:lnTo>
                  <a:cubicBezTo>
                    <a:pt x="6138" y="7136"/>
                    <a:pt x="6101" y="6840"/>
                    <a:pt x="6027" y="6618"/>
                  </a:cubicBezTo>
                  <a:cubicBezTo>
                    <a:pt x="5953" y="6396"/>
                    <a:pt x="5842" y="6248"/>
                    <a:pt x="5805" y="6174"/>
                  </a:cubicBezTo>
                  <a:cubicBezTo>
                    <a:pt x="5695" y="6101"/>
                    <a:pt x="5657" y="6064"/>
                    <a:pt x="5657" y="6063"/>
                  </a:cubicBezTo>
                  <a:lnTo>
                    <a:pt x="5657" y="6063"/>
                  </a:lnTo>
                  <a:cubicBezTo>
                    <a:pt x="5657" y="6064"/>
                    <a:pt x="5694" y="6101"/>
                    <a:pt x="5731" y="6211"/>
                  </a:cubicBezTo>
                  <a:cubicBezTo>
                    <a:pt x="5768" y="6322"/>
                    <a:pt x="5768" y="6470"/>
                    <a:pt x="5768" y="6655"/>
                  </a:cubicBezTo>
                  <a:cubicBezTo>
                    <a:pt x="5768" y="6840"/>
                    <a:pt x="5694" y="7062"/>
                    <a:pt x="5583" y="7246"/>
                  </a:cubicBezTo>
                  <a:cubicBezTo>
                    <a:pt x="5435" y="7468"/>
                    <a:pt x="5250" y="7653"/>
                    <a:pt x="4991" y="7801"/>
                  </a:cubicBezTo>
                  <a:cubicBezTo>
                    <a:pt x="4881" y="7838"/>
                    <a:pt x="4807" y="7912"/>
                    <a:pt x="4585" y="7986"/>
                  </a:cubicBezTo>
                  <a:lnTo>
                    <a:pt x="4437" y="8023"/>
                  </a:lnTo>
                  <a:lnTo>
                    <a:pt x="4363" y="8023"/>
                  </a:lnTo>
                  <a:cubicBezTo>
                    <a:pt x="4289" y="8023"/>
                    <a:pt x="4215" y="8023"/>
                    <a:pt x="4141" y="8060"/>
                  </a:cubicBezTo>
                  <a:cubicBezTo>
                    <a:pt x="3956" y="8060"/>
                    <a:pt x="3808" y="8023"/>
                    <a:pt x="3624" y="8023"/>
                  </a:cubicBezTo>
                  <a:cubicBezTo>
                    <a:pt x="3476" y="7949"/>
                    <a:pt x="3291" y="7949"/>
                    <a:pt x="3143" y="7875"/>
                  </a:cubicBezTo>
                  <a:cubicBezTo>
                    <a:pt x="2810" y="7764"/>
                    <a:pt x="2514" y="7505"/>
                    <a:pt x="2219" y="7283"/>
                  </a:cubicBezTo>
                  <a:cubicBezTo>
                    <a:pt x="2145" y="7173"/>
                    <a:pt x="2034" y="7099"/>
                    <a:pt x="1886" y="6877"/>
                  </a:cubicBezTo>
                  <a:lnTo>
                    <a:pt x="1775" y="6729"/>
                  </a:lnTo>
                  <a:lnTo>
                    <a:pt x="1775" y="6692"/>
                  </a:lnTo>
                  <a:lnTo>
                    <a:pt x="1738" y="6655"/>
                  </a:lnTo>
                  <a:lnTo>
                    <a:pt x="1590" y="6396"/>
                  </a:lnTo>
                  <a:cubicBezTo>
                    <a:pt x="1442" y="6026"/>
                    <a:pt x="1331" y="5657"/>
                    <a:pt x="1294" y="5250"/>
                  </a:cubicBezTo>
                  <a:cubicBezTo>
                    <a:pt x="1294" y="5065"/>
                    <a:pt x="1294" y="4880"/>
                    <a:pt x="1294" y="4695"/>
                  </a:cubicBezTo>
                  <a:cubicBezTo>
                    <a:pt x="1294" y="4474"/>
                    <a:pt x="1294" y="4289"/>
                    <a:pt x="1331" y="4104"/>
                  </a:cubicBezTo>
                  <a:cubicBezTo>
                    <a:pt x="1368" y="4030"/>
                    <a:pt x="1331" y="3919"/>
                    <a:pt x="1368" y="3845"/>
                  </a:cubicBezTo>
                  <a:cubicBezTo>
                    <a:pt x="1405" y="3734"/>
                    <a:pt x="1442" y="3623"/>
                    <a:pt x="1442" y="3512"/>
                  </a:cubicBezTo>
                  <a:cubicBezTo>
                    <a:pt x="1479" y="3365"/>
                    <a:pt x="1590" y="3180"/>
                    <a:pt x="1627" y="2995"/>
                  </a:cubicBezTo>
                  <a:cubicBezTo>
                    <a:pt x="1701" y="2810"/>
                    <a:pt x="1738" y="2625"/>
                    <a:pt x="1812" y="2477"/>
                  </a:cubicBezTo>
                  <a:cubicBezTo>
                    <a:pt x="1886" y="2329"/>
                    <a:pt x="1960" y="2145"/>
                    <a:pt x="2034" y="1997"/>
                  </a:cubicBezTo>
                  <a:cubicBezTo>
                    <a:pt x="2182" y="1701"/>
                    <a:pt x="2330" y="1442"/>
                    <a:pt x="2477" y="1183"/>
                  </a:cubicBezTo>
                  <a:cubicBezTo>
                    <a:pt x="2551" y="1072"/>
                    <a:pt x="2625" y="961"/>
                    <a:pt x="2662" y="851"/>
                  </a:cubicBezTo>
                  <a:cubicBezTo>
                    <a:pt x="2736" y="740"/>
                    <a:pt x="2810" y="666"/>
                    <a:pt x="2847" y="555"/>
                  </a:cubicBezTo>
                  <a:cubicBezTo>
                    <a:pt x="3106" y="222"/>
                    <a:pt x="3217" y="0"/>
                    <a:pt x="32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8"/>
            <p:cNvSpPr/>
            <p:nvPr/>
          </p:nvSpPr>
          <p:spPr>
            <a:xfrm>
              <a:off x="4363450" y="1670575"/>
              <a:ext cx="238475" cy="184300"/>
            </a:xfrm>
            <a:custGeom>
              <a:avLst/>
              <a:gdLst/>
              <a:ahLst/>
              <a:cxnLst/>
              <a:rect l="l" t="t" r="r" b="b"/>
              <a:pathLst>
                <a:path w="9539" h="7372" extrusionOk="0">
                  <a:moveTo>
                    <a:pt x="4503" y="1"/>
                  </a:moveTo>
                  <a:cubicBezTo>
                    <a:pt x="4168" y="1"/>
                    <a:pt x="3826" y="39"/>
                    <a:pt x="3476" y="122"/>
                  </a:cubicBezTo>
                  <a:cubicBezTo>
                    <a:pt x="3106" y="196"/>
                    <a:pt x="2736" y="344"/>
                    <a:pt x="2367" y="566"/>
                  </a:cubicBezTo>
                  <a:lnTo>
                    <a:pt x="2145" y="677"/>
                  </a:lnTo>
                  <a:lnTo>
                    <a:pt x="1886" y="862"/>
                  </a:lnTo>
                  <a:cubicBezTo>
                    <a:pt x="1738" y="1010"/>
                    <a:pt x="1590" y="1121"/>
                    <a:pt x="1442" y="1232"/>
                  </a:cubicBezTo>
                  <a:cubicBezTo>
                    <a:pt x="888" y="1786"/>
                    <a:pt x="444" y="2452"/>
                    <a:pt x="222" y="3191"/>
                  </a:cubicBezTo>
                  <a:cubicBezTo>
                    <a:pt x="1" y="3967"/>
                    <a:pt x="37" y="4781"/>
                    <a:pt x="222" y="5483"/>
                  </a:cubicBezTo>
                  <a:cubicBezTo>
                    <a:pt x="444" y="6260"/>
                    <a:pt x="999" y="6851"/>
                    <a:pt x="1664" y="7184"/>
                  </a:cubicBezTo>
                  <a:cubicBezTo>
                    <a:pt x="1941" y="7315"/>
                    <a:pt x="2223" y="7371"/>
                    <a:pt x="2496" y="7371"/>
                  </a:cubicBezTo>
                  <a:cubicBezTo>
                    <a:pt x="2915" y="7371"/>
                    <a:pt x="3310" y="7238"/>
                    <a:pt x="3624" y="7036"/>
                  </a:cubicBezTo>
                  <a:cubicBezTo>
                    <a:pt x="4178" y="6703"/>
                    <a:pt x="4474" y="6112"/>
                    <a:pt x="4437" y="5594"/>
                  </a:cubicBezTo>
                  <a:cubicBezTo>
                    <a:pt x="4400" y="5113"/>
                    <a:pt x="4141" y="4744"/>
                    <a:pt x="3882" y="4559"/>
                  </a:cubicBezTo>
                  <a:cubicBezTo>
                    <a:pt x="3624" y="4337"/>
                    <a:pt x="3365" y="4300"/>
                    <a:pt x="3217" y="4300"/>
                  </a:cubicBezTo>
                  <a:cubicBezTo>
                    <a:pt x="3094" y="4300"/>
                    <a:pt x="3020" y="4317"/>
                    <a:pt x="2984" y="4317"/>
                  </a:cubicBezTo>
                  <a:cubicBezTo>
                    <a:pt x="2967" y="4317"/>
                    <a:pt x="2959" y="4313"/>
                    <a:pt x="2958" y="4301"/>
                  </a:cubicBezTo>
                  <a:lnTo>
                    <a:pt x="2958" y="4301"/>
                  </a:lnTo>
                  <a:cubicBezTo>
                    <a:pt x="2959" y="4336"/>
                    <a:pt x="3033" y="4301"/>
                    <a:pt x="3180" y="4374"/>
                  </a:cubicBezTo>
                  <a:cubicBezTo>
                    <a:pt x="3328" y="4411"/>
                    <a:pt x="3513" y="4522"/>
                    <a:pt x="3698" y="4744"/>
                  </a:cubicBezTo>
                  <a:cubicBezTo>
                    <a:pt x="3845" y="4966"/>
                    <a:pt x="3956" y="5261"/>
                    <a:pt x="3919" y="5594"/>
                  </a:cubicBezTo>
                  <a:cubicBezTo>
                    <a:pt x="3882" y="5927"/>
                    <a:pt x="3624" y="6223"/>
                    <a:pt x="3254" y="6370"/>
                  </a:cubicBezTo>
                  <a:cubicBezTo>
                    <a:pt x="3121" y="6430"/>
                    <a:pt x="2964" y="6459"/>
                    <a:pt x="2803" y="6459"/>
                  </a:cubicBezTo>
                  <a:cubicBezTo>
                    <a:pt x="2560" y="6459"/>
                    <a:pt x="2307" y="6393"/>
                    <a:pt x="2108" y="6260"/>
                  </a:cubicBezTo>
                  <a:cubicBezTo>
                    <a:pt x="1775" y="6075"/>
                    <a:pt x="1479" y="5631"/>
                    <a:pt x="1368" y="5187"/>
                  </a:cubicBezTo>
                  <a:cubicBezTo>
                    <a:pt x="1258" y="4670"/>
                    <a:pt x="1294" y="4115"/>
                    <a:pt x="1479" y="3598"/>
                  </a:cubicBezTo>
                  <a:cubicBezTo>
                    <a:pt x="1627" y="3080"/>
                    <a:pt x="1960" y="2599"/>
                    <a:pt x="2367" y="2230"/>
                  </a:cubicBezTo>
                  <a:cubicBezTo>
                    <a:pt x="2478" y="2119"/>
                    <a:pt x="2588" y="2008"/>
                    <a:pt x="2699" y="1934"/>
                  </a:cubicBezTo>
                  <a:lnTo>
                    <a:pt x="2847" y="1823"/>
                  </a:lnTo>
                  <a:lnTo>
                    <a:pt x="3069" y="1675"/>
                  </a:lnTo>
                  <a:cubicBezTo>
                    <a:pt x="3254" y="1564"/>
                    <a:pt x="3550" y="1453"/>
                    <a:pt x="3809" y="1379"/>
                  </a:cubicBezTo>
                  <a:cubicBezTo>
                    <a:pt x="4122" y="1290"/>
                    <a:pt x="4449" y="1241"/>
                    <a:pt x="4781" y="1241"/>
                  </a:cubicBezTo>
                  <a:cubicBezTo>
                    <a:pt x="4998" y="1241"/>
                    <a:pt x="5216" y="1262"/>
                    <a:pt x="5435" y="1305"/>
                  </a:cubicBezTo>
                  <a:cubicBezTo>
                    <a:pt x="5953" y="1416"/>
                    <a:pt x="6470" y="1601"/>
                    <a:pt x="6914" y="1897"/>
                  </a:cubicBezTo>
                  <a:cubicBezTo>
                    <a:pt x="7358" y="2193"/>
                    <a:pt x="7727" y="2526"/>
                    <a:pt x="8023" y="2858"/>
                  </a:cubicBezTo>
                  <a:cubicBezTo>
                    <a:pt x="8652" y="3598"/>
                    <a:pt x="9021" y="4337"/>
                    <a:pt x="9243" y="4892"/>
                  </a:cubicBezTo>
                  <a:cubicBezTo>
                    <a:pt x="9354" y="5150"/>
                    <a:pt x="9428" y="5372"/>
                    <a:pt x="9465" y="5520"/>
                  </a:cubicBezTo>
                  <a:cubicBezTo>
                    <a:pt x="9539" y="5668"/>
                    <a:pt x="9539" y="5742"/>
                    <a:pt x="9539" y="5742"/>
                  </a:cubicBezTo>
                  <a:cubicBezTo>
                    <a:pt x="9539" y="5742"/>
                    <a:pt x="9539" y="5668"/>
                    <a:pt x="9539" y="5520"/>
                  </a:cubicBezTo>
                  <a:cubicBezTo>
                    <a:pt x="9539" y="5372"/>
                    <a:pt x="9539" y="5113"/>
                    <a:pt x="9502" y="4818"/>
                  </a:cubicBezTo>
                  <a:cubicBezTo>
                    <a:pt x="9391" y="4226"/>
                    <a:pt x="9206" y="3339"/>
                    <a:pt x="8652" y="2415"/>
                  </a:cubicBezTo>
                  <a:cubicBezTo>
                    <a:pt x="8356" y="1971"/>
                    <a:pt x="7986" y="1490"/>
                    <a:pt x="7506" y="1084"/>
                  </a:cubicBezTo>
                  <a:cubicBezTo>
                    <a:pt x="6988" y="677"/>
                    <a:pt x="6396" y="344"/>
                    <a:pt x="5694" y="159"/>
                  </a:cubicBezTo>
                  <a:cubicBezTo>
                    <a:pt x="5308" y="58"/>
                    <a:pt x="4911" y="1"/>
                    <a:pt x="4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8"/>
            <p:cNvSpPr/>
            <p:nvPr/>
          </p:nvSpPr>
          <p:spPr>
            <a:xfrm>
              <a:off x="4600975" y="1668600"/>
              <a:ext cx="299500" cy="144625"/>
            </a:xfrm>
            <a:custGeom>
              <a:avLst/>
              <a:gdLst/>
              <a:ahLst/>
              <a:cxnLst/>
              <a:rect l="l" t="t" r="r" b="b"/>
              <a:pathLst>
                <a:path w="11980" h="5785" extrusionOk="0">
                  <a:moveTo>
                    <a:pt x="7792" y="0"/>
                  </a:moveTo>
                  <a:cubicBezTo>
                    <a:pt x="7724" y="0"/>
                    <a:pt x="7654" y="4"/>
                    <a:pt x="7580" y="17"/>
                  </a:cubicBezTo>
                  <a:cubicBezTo>
                    <a:pt x="7136" y="54"/>
                    <a:pt x="6656" y="54"/>
                    <a:pt x="6212" y="164"/>
                  </a:cubicBezTo>
                  <a:cubicBezTo>
                    <a:pt x="5768" y="201"/>
                    <a:pt x="5325" y="386"/>
                    <a:pt x="4881" y="534"/>
                  </a:cubicBezTo>
                  <a:lnTo>
                    <a:pt x="4216" y="793"/>
                  </a:lnTo>
                  <a:cubicBezTo>
                    <a:pt x="4031" y="867"/>
                    <a:pt x="3809" y="1015"/>
                    <a:pt x="3624" y="1126"/>
                  </a:cubicBezTo>
                  <a:cubicBezTo>
                    <a:pt x="3180" y="1348"/>
                    <a:pt x="2848" y="1643"/>
                    <a:pt x="2515" y="1902"/>
                  </a:cubicBezTo>
                  <a:cubicBezTo>
                    <a:pt x="2182" y="2198"/>
                    <a:pt x="1850" y="2494"/>
                    <a:pt x="1591" y="2789"/>
                  </a:cubicBezTo>
                  <a:cubicBezTo>
                    <a:pt x="1480" y="2937"/>
                    <a:pt x="1369" y="3085"/>
                    <a:pt x="1221" y="3233"/>
                  </a:cubicBezTo>
                  <a:cubicBezTo>
                    <a:pt x="1110" y="3381"/>
                    <a:pt x="1036" y="3566"/>
                    <a:pt x="925" y="3677"/>
                  </a:cubicBezTo>
                  <a:cubicBezTo>
                    <a:pt x="851" y="3825"/>
                    <a:pt x="740" y="3972"/>
                    <a:pt x="666" y="4120"/>
                  </a:cubicBezTo>
                  <a:cubicBezTo>
                    <a:pt x="593" y="4268"/>
                    <a:pt x="519" y="4379"/>
                    <a:pt x="482" y="4527"/>
                  </a:cubicBezTo>
                  <a:cubicBezTo>
                    <a:pt x="334" y="4749"/>
                    <a:pt x="260" y="4971"/>
                    <a:pt x="186" y="5192"/>
                  </a:cubicBezTo>
                  <a:cubicBezTo>
                    <a:pt x="75" y="5562"/>
                    <a:pt x="1" y="5784"/>
                    <a:pt x="1" y="5784"/>
                  </a:cubicBezTo>
                  <a:cubicBezTo>
                    <a:pt x="1" y="5784"/>
                    <a:pt x="149" y="5599"/>
                    <a:pt x="371" y="5266"/>
                  </a:cubicBezTo>
                  <a:cubicBezTo>
                    <a:pt x="482" y="5119"/>
                    <a:pt x="629" y="4934"/>
                    <a:pt x="814" y="4749"/>
                  </a:cubicBezTo>
                  <a:cubicBezTo>
                    <a:pt x="888" y="4638"/>
                    <a:pt x="999" y="4527"/>
                    <a:pt x="1073" y="4416"/>
                  </a:cubicBezTo>
                  <a:cubicBezTo>
                    <a:pt x="1184" y="4305"/>
                    <a:pt x="1295" y="4194"/>
                    <a:pt x="1406" y="4083"/>
                  </a:cubicBezTo>
                  <a:cubicBezTo>
                    <a:pt x="1628" y="3825"/>
                    <a:pt x="1886" y="3603"/>
                    <a:pt x="2182" y="3381"/>
                  </a:cubicBezTo>
                  <a:cubicBezTo>
                    <a:pt x="2293" y="3233"/>
                    <a:pt x="2441" y="3122"/>
                    <a:pt x="2589" y="3011"/>
                  </a:cubicBezTo>
                  <a:cubicBezTo>
                    <a:pt x="2774" y="2900"/>
                    <a:pt x="2922" y="2789"/>
                    <a:pt x="3070" y="2678"/>
                  </a:cubicBezTo>
                  <a:cubicBezTo>
                    <a:pt x="3402" y="2457"/>
                    <a:pt x="3735" y="2235"/>
                    <a:pt x="4105" y="2050"/>
                  </a:cubicBezTo>
                  <a:cubicBezTo>
                    <a:pt x="4290" y="1976"/>
                    <a:pt x="4437" y="1865"/>
                    <a:pt x="4659" y="1791"/>
                  </a:cubicBezTo>
                  <a:lnTo>
                    <a:pt x="5251" y="1532"/>
                  </a:lnTo>
                  <a:cubicBezTo>
                    <a:pt x="5658" y="1384"/>
                    <a:pt x="6027" y="1237"/>
                    <a:pt x="6434" y="1163"/>
                  </a:cubicBezTo>
                  <a:cubicBezTo>
                    <a:pt x="6841" y="1052"/>
                    <a:pt x="7247" y="1015"/>
                    <a:pt x="7617" y="941"/>
                  </a:cubicBezTo>
                  <a:cubicBezTo>
                    <a:pt x="7839" y="904"/>
                    <a:pt x="8024" y="904"/>
                    <a:pt x="8208" y="904"/>
                  </a:cubicBezTo>
                  <a:cubicBezTo>
                    <a:pt x="8393" y="867"/>
                    <a:pt x="8578" y="867"/>
                    <a:pt x="8763" y="867"/>
                  </a:cubicBezTo>
                  <a:cubicBezTo>
                    <a:pt x="9133" y="867"/>
                    <a:pt x="9502" y="867"/>
                    <a:pt x="9798" y="904"/>
                  </a:cubicBezTo>
                  <a:cubicBezTo>
                    <a:pt x="9983" y="904"/>
                    <a:pt x="10131" y="941"/>
                    <a:pt x="10279" y="941"/>
                  </a:cubicBezTo>
                  <a:cubicBezTo>
                    <a:pt x="10427" y="941"/>
                    <a:pt x="10575" y="978"/>
                    <a:pt x="10686" y="978"/>
                  </a:cubicBezTo>
                  <a:cubicBezTo>
                    <a:pt x="10944" y="1015"/>
                    <a:pt x="11203" y="1052"/>
                    <a:pt x="11388" y="1126"/>
                  </a:cubicBezTo>
                  <a:cubicBezTo>
                    <a:pt x="11758" y="1200"/>
                    <a:pt x="11980" y="1237"/>
                    <a:pt x="11980" y="1237"/>
                  </a:cubicBezTo>
                  <a:cubicBezTo>
                    <a:pt x="11980" y="1237"/>
                    <a:pt x="11795" y="1126"/>
                    <a:pt x="11462" y="904"/>
                  </a:cubicBezTo>
                  <a:cubicBezTo>
                    <a:pt x="11277" y="793"/>
                    <a:pt x="11092" y="719"/>
                    <a:pt x="10796" y="608"/>
                  </a:cubicBezTo>
                  <a:cubicBezTo>
                    <a:pt x="10686" y="534"/>
                    <a:pt x="10538" y="497"/>
                    <a:pt x="10390" y="423"/>
                  </a:cubicBezTo>
                  <a:cubicBezTo>
                    <a:pt x="10242" y="386"/>
                    <a:pt x="10094" y="349"/>
                    <a:pt x="9909" y="275"/>
                  </a:cubicBezTo>
                  <a:cubicBezTo>
                    <a:pt x="9761" y="238"/>
                    <a:pt x="9576" y="201"/>
                    <a:pt x="9392" y="164"/>
                  </a:cubicBezTo>
                  <a:cubicBezTo>
                    <a:pt x="9207" y="127"/>
                    <a:pt x="9022" y="91"/>
                    <a:pt x="8837" y="54"/>
                  </a:cubicBezTo>
                  <a:cubicBezTo>
                    <a:pt x="8615" y="17"/>
                    <a:pt x="8430" y="17"/>
                    <a:pt x="8208" y="17"/>
                  </a:cubicBezTo>
                  <a:cubicBezTo>
                    <a:pt x="8061" y="17"/>
                    <a:pt x="7929" y="0"/>
                    <a:pt x="77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8"/>
            <p:cNvSpPr/>
            <p:nvPr/>
          </p:nvSpPr>
          <p:spPr>
            <a:xfrm>
              <a:off x="4153650" y="1668450"/>
              <a:ext cx="228300" cy="152400"/>
            </a:xfrm>
            <a:custGeom>
              <a:avLst/>
              <a:gdLst/>
              <a:ahLst/>
              <a:cxnLst/>
              <a:rect l="l" t="t" r="r" b="b"/>
              <a:pathLst>
                <a:path w="9132" h="6096" extrusionOk="0">
                  <a:moveTo>
                    <a:pt x="1146" y="1649"/>
                  </a:moveTo>
                  <a:cubicBezTo>
                    <a:pt x="1146" y="1649"/>
                    <a:pt x="1123" y="1697"/>
                    <a:pt x="1113" y="1697"/>
                  </a:cubicBezTo>
                  <a:cubicBezTo>
                    <a:pt x="1111" y="1697"/>
                    <a:pt x="1109" y="1694"/>
                    <a:pt x="1109" y="1686"/>
                  </a:cubicBezTo>
                  <a:lnTo>
                    <a:pt x="1146" y="1649"/>
                  </a:lnTo>
                  <a:close/>
                  <a:moveTo>
                    <a:pt x="2052" y="1"/>
                  </a:moveTo>
                  <a:cubicBezTo>
                    <a:pt x="1937" y="1"/>
                    <a:pt x="1809" y="16"/>
                    <a:pt x="1664" y="60"/>
                  </a:cubicBezTo>
                  <a:lnTo>
                    <a:pt x="1590" y="97"/>
                  </a:lnTo>
                  <a:lnTo>
                    <a:pt x="1516" y="97"/>
                  </a:lnTo>
                  <a:lnTo>
                    <a:pt x="1442" y="133"/>
                  </a:lnTo>
                  <a:cubicBezTo>
                    <a:pt x="1368" y="170"/>
                    <a:pt x="1294" y="207"/>
                    <a:pt x="1183" y="244"/>
                  </a:cubicBezTo>
                  <a:cubicBezTo>
                    <a:pt x="1109" y="281"/>
                    <a:pt x="1035" y="355"/>
                    <a:pt x="961" y="429"/>
                  </a:cubicBezTo>
                  <a:cubicBezTo>
                    <a:pt x="887" y="503"/>
                    <a:pt x="814" y="540"/>
                    <a:pt x="740" y="651"/>
                  </a:cubicBezTo>
                  <a:cubicBezTo>
                    <a:pt x="592" y="799"/>
                    <a:pt x="407" y="1021"/>
                    <a:pt x="333" y="1169"/>
                  </a:cubicBezTo>
                  <a:lnTo>
                    <a:pt x="296" y="1280"/>
                  </a:lnTo>
                  <a:lnTo>
                    <a:pt x="259" y="1317"/>
                  </a:lnTo>
                  <a:lnTo>
                    <a:pt x="259" y="1354"/>
                  </a:lnTo>
                  <a:lnTo>
                    <a:pt x="222" y="1390"/>
                  </a:lnTo>
                  <a:lnTo>
                    <a:pt x="222" y="1464"/>
                  </a:lnTo>
                  <a:cubicBezTo>
                    <a:pt x="185" y="1575"/>
                    <a:pt x="148" y="1686"/>
                    <a:pt x="111" y="1834"/>
                  </a:cubicBezTo>
                  <a:cubicBezTo>
                    <a:pt x="74" y="1945"/>
                    <a:pt x="74" y="2056"/>
                    <a:pt x="37" y="2167"/>
                  </a:cubicBezTo>
                  <a:cubicBezTo>
                    <a:pt x="37" y="2315"/>
                    <a:pt x="0" y="2426"/>
                    <a:pt x="37" y="2574"/>
                  </a:cubicBezTo>
                  <a:cubicBezTo>
                    <a:pt x="37" y="2795"/>
                    <a:pt x="37" y="3091"/>
                    <a:pt x="148" y="3313"/>
                  </a:cubicBezTo>
                  <a:cubicBezTo>
                    <a:pt x="259" y="3831"/>
                    <a:pt x="518" y="4311"/>
                    <a:pt x="887" y="4755"/>
                  </a:cubicBezTo>
                  <a:cubicBezTo>
                    <a:pt x="1072" y="4977"/>
                    <a:pt x="1331" y="5198"/>
                    <a:pt x="1479" y="5309"/>
                  </a:cubicBezTo>
                  <a:lnTo>
                    <a:pt x="1627" y="5420"/>
                  </a:lnTo>
                  <a:lnTo>
                    <a:pt x="1664" y="5420"/>
                  </a:lnTo>
                  <a:lnTo>
                    <a:pt x="1664" y="5457"/>
                  </a:lnTo>
                  <a:lnTo>
                    <a:pt x="1738" y="5494"/>
                  </a:lnTo>
                  <a:lnTo>
                    <a:pt x="1849" y="5531"/>
                  </a:lnTo>
                  <a:lnTo>
                    <a:pt x="2218" y="5716"/>
                  </a:lnTo>
                  <a:cubicBezTo>
                    <a:pt x="2736" y="5938"/>
                    <a:pt x="3254" y="6086"/>
                    <a:pt x="3771" y="6086"/>
                  </a:cubicBezTo>
                  <a:cubicBezTo>
                    <a:pt x="3869" y="6092"/>
                    <a:pt x="3965" y="6095"/>
                    <a:pt x="4059" y="6095"/>
                  </a:cubicBezTo>
                  <a:cubicBezTo>
                    <a:pt x="4496" y="6095"/>
                    <a:pt x="4891" y="6029"/>
                    <a:pt x="5287" y="5938"/>
                  </a:cubicBezTo>
                  <a:cubicBezTo>
                    <a:pt x="5583" y="5864"/>
                    <a:pt x="5768" y="5790"/>
                    <a:pt x="5952" y="5716"/>
                  </a:cubicBezTo>
                  <a:cubicBezTo>
                    <a:pt x="6211" y="5605"/>
                    <a:pt x="6359" y="5494"/>
                    <a:pt x="6581" y="5383"/>
                  </a:cubicBezTo>
                  <a:cubicBezTo>
                    <a:pt x="6766" y="5272"/>
                    <a:pt x="6951" y="5198"/>
                    <a:pt x="7099" y="5088"/>
                  </a:cubicBezTo>
                  <a:cubicBezTo>
                    <a:pt x="7246" y="4940"/>
                    <a:pt x="7394" y="4829"/>
                    <a:pt x="7542" y="4718"/>
                  </a:cubicBezTo>
                  <a:cubicBezTo>
                    <a:pt x="7838" y="4496"/>
                    <a:pt x="8060" y="4237"/>
                    <a:pt x="8282" y="4015"/>
                  </a:cubicBezTo>
                  <a:cubicBezTo>
                    <a:pt x="8393" y="3905"/>
                    <a:pt x="8466" y="3794"/>
                    <a:pt x="8540" y="3720"/>
                  </a:cubicBezTo>
                  <a:cubicBezTo>
                    <a:pt x="8614" y="3609"/>
                    <a:pt x="8688" y="3498"/>
                    <a:pt x="8762" y="3424"/>
                  </a:cubicBezTo>
                  <a:cubicBezTo>
                    <a:pt x="8984" y="3091"/>
                    <a:pt x="9132" y="2906"/>
                    <a:pt x="9132" y="2906"/>
                  </a:cubicBezTo>
                  <a:lnTo>
                    <a:pt x="9132" y="2906"/>
                  </a:lnTo>
                  <a:cubicBezTo>
                    <a:pt x="9132" y="2906"/>
                    <a:pt x="8910" y="3017"/>
                    <a:pt x="8577" y="3239"/>
                  </a:cubicBezTo>
                  <a:cubicBezTo>
                    <a:pt x="8503" y="3313"/>
                    <a:pt x="8393" y="3350"/>
                    <a:pt x="8282" y="3424"/>
                  </a:cubicBezTo>
                  <a:cubicBezTo>
                    <a:pt x="8171" y="3498"/>
                    <a:pt x="8060" y="3572"/>
                    <a:pt x="7949" y="3609"/>
                  </a:cubicBezTo>
                  <a:cubicBezTo>
                    <a:pt x="7690" y="3757"/>
                    <a:pt x="7431" y="3941"/>
                    <a:pt x="7136" y="4052"/>
                  </a:cubicBezTo>
                  <a:cubicBezTo>
                    <a:pt x="6988" y="4126"/>
                    <a:pt x="6840" y="4200"/>
                    <a:pt x="6655" y="4274"/>
                  </a:cubicBezTo>
                  <a:cubicBezTo>
                    <a:pt x="6507" y="4385"/>
                    <a:pt x="6322" y="4422"/>
                    <a:pt x="6137" y="4496"/>
                  </a:cubicBezTo>
                  <a:cubicBezTo>
                    <a:pt x="5989" y="4533"/>
                    <a:pt x="5805" y="4607"/>
                    <a:pt x="5620" y="4644"/>
                  </a:cubicBezTo>
                  <a:cubicBezTo>
                    <a:pt x="5509" y="4681"/>
                    <a:pt x="5435" y="4718"/>
                    <a:pt x="5324" y="4718"/>
                  </a:cubicBezTo>
                  <a:cubicBezTo>
                    <a:pt x="5213" y="4755"/>
                    <a:pt x="5139" y="4755"/>
                    <a:pt x="5028" y="4755"/>
                  </a:cubicBezTo>
                  <a:cubicBezTo>
                    <a:pt x="4843" y="4792"/>
                    <a:pt x="4658" y="4792"/>
                    <a:pt x="4474" y="4829"/>
                  </a:cubicBezTo>
                  <a:cubicBezTo>
                    <a:pt x="4252" y="4829"/>
                    <a:pt x="4067" y="4829"/>
                    <a:pt x="3882" y="4792"/>
                  </a:cubicBezTo>
                  <a:cubicBezTo>
                    <a:pt x="3475" y="4755"/>
                    <a:pt x="3106" y="4644"/>
                    <a:pt x="2736" y="4496"/>
                  </a:cubicBezTo>
                  <a:lnTo>
                    <a:pt x="2514" y="4385"/>
                  </a:lnTo>
                  <a:lnTo>
                    <a:pt x="2440" y="4348"/>
                  </a:lnTo>
                  <a:lnTo>
                    <a:pt x="2403" y="4311"/>
                  </a:lnTo>
                  <a:lnTo>
                    <a:pt x="2255" y="4237"/>
                  </a:lnTo>
                  <a:cubicBezTo>
                    <a:pt x="2034" y="4089"/>
                    <a:pt x="1960" y="3978"/>
                    <a:pt x="1849" y="3868"/>
                  </a:cubicBezTo>
                  <a:cubicBezTo>
                    <a:pt x="1627" y="3609"/>
                    <a:pt x="1368" y="3276"/>
                    <a:pt x="1257" y="2943"/>
                  </a:cubicBezTo>
                  <a:cubicBezTo>
                    <a:pt x="1183" y="2795"/>
                    <a:pt x="1183" y="2648"/>
                    <a:pt x="1109" y="2463"/>
                  </a:cubicBezTo>
                  <a:cubicBezTo>
                    <a:pt x="1109" y="2315"/>
                    <a:pt x="1072" y="2130"/>
                    <a:pt x="1109" y="1982"/>
                  </a:cubicBezTo>
                  <a:cubicBezTo>
                    <a:pt x="1109" y="1908"/>
                    <a:pt x="1109" y="1834"/>
                    <a:pt x="1109" y="1723"/>
                  </a:cubicBezTo>
                  <a:lnTo>
                    <a:pt x="1146" y="1686"/>
                  </a:lnTo>
                  <a:lnTo>
                    <a:pt x="1146" y="1649"/>
                  </a:lnTo>
                  <a:lnTo>
                    <a:pt x="1183" y="1501"/>
                  </a:lnTo>
                  <a:cubicBezTo>
                    <a:pt x="1220" y="1317"/>
                    <a:pt x="1294" y="1243"/>
                    <a:pt x="1331" y="1095"/>
                  </a:cubicBezTo>
                  <a:cubicBezTo>
                    <a:pt x="1479" y="873"/>
                    <a:pt x="1664" y="651"/>
                    <a:pt x="1886" y="540"/>
                  </a:cubicBezTo>
                  <a:cubicBezTo>
                    <a:pt x="2071" y="429"/>
                    <a:pt x="2292" y="355"/>
                    <a:pt x="2477" y="355"/>
                  </a:cubicBezTo>
                  <a:cubicBezTo>
                    <a:pt x="2531" y="344"/>
                    <a:pt x="2582" y="340"/>
                    <a:pt x="2630" y="340"/>
                  </a:cubicBezTo>
                  <a:cubicBezTo>
                    <a:pt x="2746" y="340"/>
                    <a:pt x="2842" y="366"/>
                    <a:pt x="2921" y="392"/>
                  </a:cubicBezTo>
                  <a:cubicBezTo>
                    <a:pt x="3032" y="429"/>
                    <a:pt x="3106" y="429"/>
                    <a:pt x="3106" y="429"/>
                  </a:cubicBezTo>
                  <a:cubicBezTo>
                    <a:pt x="3106" y="429"/>
                    <a:pt x="3032" y="392"/>
                    <a:pt x="2958" y="318"/>
                  </a:cubicBezTo>
                  <a:cubicBezTo>
                    <a:pt x="2884" y="244"/>
                    <a:pt x="2736" y="133"/>
                    <a:pt x="2514" y="60"/>
                  </a:cubicBezTo>
                  <a:cubicBezTo>
                    <a:pt x="2379" y="37"/>
                    <a:pt x="2231" y="1"/>
                    <a:pt x="20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1" name="Google Shape;581;p18"/>
          <p:cNvGrpSpPr/>
          <p:nvPr/>
        </p:nvGrpSpPr>
        <p:grpSpPr>
          <a:xfrm rot="10800000" flipH="1">
            <a:off x="7909476" y="5318318"/>
            <a:ext cx="777325" cy="1035933"/>
            <a:chOff x="4153650" y="1668450"/>
            <a:chExt cx="777325" cy="776950"/>
          </a:xfrm>
        </p:grpSpPr>
        <p:sp>
          <p:nvSpPr>
            <p:cNvPr id="582" name="Google Shape;582;p18"/>
            <p:cNvSpPr/>
            <p:nvPr/>
          </p:nvSpPr>
          <p:spPr>
            <a:xfrm>
              <a:off x="4740550" y="1997125"/>
              <a:ext cx="189500" cy="237450"/>
            </a:xfrm>
            <a:custGeom>
              <a:avLst/>
              <a:gdLst/>
              <a:ahLst/>
              <a:cxnLst/>
              <a:rect l="l" t="t" r="r" b="b"/>
              <a:pathLst>
                <a:path w="7580" h="9498" extrusionOk="0">
                  <a:moveTo>
                    <a:pt x="1738" y="0"/>
                  </a:moveTo>
                  <a:cubicBezTo>
                    <a:pt x="1738" y="0"/>
                    <a:pt x="1812" y="37"/>
                    <a:pt x="1960" y="74"/>
                  </a:cubicBezTo>
                  <a:cubicBezTo>
                    <a:pt x="2108" y="111"/>
                    <a:pt x="2330" y="222"/>
                    <a:pt x="2625" y="296"/>
                  </a:cubicBezTo>
                  <a:cubicBezTo>
                    <a:pt x="3143" y="555"/>
                    <a:pt x="3882" y="887"/>
                    <a:pt x="4622" y="1516"/>
                  </a:cubicBezTo>
                  <a:cubicBezTo>
                    <a:pt x="4955" y="1849"/>
                    <a:pt x="5324" y="2218"/>
                    <a:pt x="5583" y="2625"/>
                  </a:cubicBezTo>
                  <a:cubicBezTo>
                    <a:pt x="5879" y="3069"/>
                    <a:pt x="6064" y="3586"/>
                    <a:pt x="6175" y="4141"/>
                  </a:cubicBezTo>
                  <a:cubicBezTo>
                    <a:pt x="6286" y="4658"/>
                    <a:pt x="6249" y="5250"/>
                    <a:pt x="6138" y="5768"/>
                  </a:cubicBezTo>
                  <a:cubicBezTo>
                    <a:pt x="6064" y="6026"/>
                    <a:pt x="5953" y="6285"/>
                    <a:pt x="5805" y="6470"/>
                  </a:cubicBezTo>
                  <a:lnTo>
                    <a:pt x="5694" y="6692"/>
                  </a:lnTo>
                  <a:lnTo>
                    <a:pt x="5546" y="6840"/>
                  </a:lnTo>
                  <a:cubicBezTo>
                    <a:pt x="5472" y="6951"/>
                    <a:pt x="5398" y="7062"/>
                    <a:pt x="5287" y="7173"/>
                  </a:cubicBezTo>
                  <a:cubicBezTo>
                    <a:pt x="4881" y="7579"/>
                    <a:pt x="4400" y="7912"/>
                    <a:pt x="3882" y="8097"/>
                  </a:cubicBezTo>
                  <a:cubicBezTo>
                    <a:pt x="3591" y="8186"/>
                    <a:pt x="3260" y="8235"/>
                    <a:pt x="2937" y="8235"/>
                  </a:cubicBezTo>
                  <a:cubicBezTo>
                    <a:pt x="2726" y="8235"/>
                    <a:pt x="2519" y="8214"/>
                    <a:pt x="2330" y="8171"/>
                  </a:cubicBezTo>
                  <a:cubicBezTo>
                    <a:pt x="1886" y="8060"/>
                    <a:pt x="1442" y="7801"/>
                    <a:pt x="1221" y="7431"/>
                  </a:cubicBezTo>
                  <a:cubicBezTo>
                    <a:pt x="999" y="7099"/>
                    <a:pt x="962" y="6655"/>
                    <a:pt x="1147" y="6285"/>
                  </a:cubicBezTo>
                  <a:cubicBezTo>
                    <a:pt x="1295" y="5915"/>
                    <a:pt x="1590" y="5657"/>
                    <a:pt x="1886" y="5620"/>
                  </a:cubicBezTo>
                  <a:cubicBezTo>
                    <a:pt x="1929" y="5615"/>
                    <a:pt x="1972" y="5613"/>
                    <a:pt x="2015" y="5613"/>
                  </a:cubicBezTo>
                  <a:cubicBezTo>
                    <a:pt x="2302" y="5613"/>
                    <a:pt x="2575" y="5718"/>
                    <a:pt x="2736" y="5879"/>
                  </a:cubicBezTo>
                  <a:cubicBezTo>
                    <a:pt x="2958" y="6026"/>
                    <a:pt x="3069" y="6211"/>
                    <a:pt x="3143" y="6359"/>
                  </a:cubicBezTo>
                  <a:cubicBezTo>
                    <a:pt x="3175" y="6488"/>
                    <a:pt x="3179" y="6588"/>
                    <a:pt x="3180" y="6588"/>
                  </a:cubicBezTo>
                  <a:cubicBezTo>
                    <a:pt x="3180" y="6588"/>
                    <a:pt x="3180" y="6586"/>
                    <a:pt x="3180" y="6581"/>
                  </a:cubicBezTo>
                  <a:cubicBezTo>
                    <a:pt x="3180" y="6581"/>
                    <a:pt x="3217" y="6507"/>
                    <a:pt x="3217" y="6359"/>
                  </a:cubicBezTo>
                  <a:cubicBezTo>
                    <a:pt x="3180" y="6174"/>
                    <a:pt x="3143" y="5915"/>
                    <a:pt x="2958" y="5657"/>
                  </a:cubicBezTo>
                  <a:cubicBezTo>
                    <a:pt x="2736" y="5435"/>
                    <a:pt x="2404" y="5139"/>
                    <a:pt x="1886" y="5102"/>
                  </a:cubicBezTo>
                  <a:cubicBezTo>
                    <a:pt x="1857" y="5100"/>
                    <a:pt x="1828" y="5099"/>
                    <a:pt x="1799" y="5099"/>
                  </a:cubicBezTo>
                  <a:cubicBezTo>
                    <a:pt x="1303" y="5099"/>
                    <a:pt x="758" y="5392"/>
                    <a:pt x="444" y="5915"/>
                  </a:cubicBezTo>
                  <a:cubicBezTo>
                    <a:pt x="111" y="6433"/>
                    <a:pt x="1" y="7173"/>
                    <a:pt x="333" y="7875"/>
                  </a:cubicBezTo>
                  <a:cubicBezTo>
                    <a:pt x="629" y="8577"/>
                    <a:pt x="1258" y="9095"/>
                    <a:pt x="2034" y="9317"/>
                  </a:cubicBezTo>
                  <a:cubicBezTo>
                    <a:pt x="2399" y="9432"/>
                    <a:pt x="2783" y="9497"/>
                    <a:pt x="3177" y="9497"/>
                  </a:cubicBezTo>
                  <a:cubicBezTo>
                    <a:pt x="3543" y="9497"/>
                    <a:pt x="3916" y="9441"/>
                    <a:pt x="4289" y="9317"/>
                  </a:cubicBezTo>
                  <a:cubicBezTo>
                    <a:pt x="5029" y="9095"/>
                    <a:pt x="5694" y="8651"/>
                    <a:pt x="6249" y="8097"/>
                  </a:cubicBezTo>
                  <a:cubicBezTo>
                    <a:pt x="6397" y="7949"/>
                    <a:pt x="6507" y="7838"/>
                    <a:pt x="6618" y="7653"/>
                  </a:cubicBezTo>
                  <a:lnTo>
                    <a:pt x="6803" y="7394"/>
                  </a:lnTo>
                  <a:lnTo>
                    <a:pt x="6951" y="7209"/>
                  </a:lnTo>
                  <a:cubicBezTo>
                    <a:pt x="7173" y="6840"/>
                    <a:pt x="7284" y="6470"/>
                    <a:pt x="7395" y="6063"/>
                  </a:cubicBezTo>
                  <a:cubicBezTo>
                    <a:pt x="7580" y="5324"/>
                    <a:pt x="7506" y="4548"/>
                    <a:pt x="7321" y="3845"/>
                  </a:cubicBezTo>
                  <a:cubicBezTo>
                    <a:pt x="7136" y="3180"/>
                    <a:pt x="6803" y="2551"/>
                    <a:pt x="6397" y="2071"/>
                  </a:cubicBezTo>
                  <a:cubicBezTo>
                    <a:pt x="5990" y="1553"/>
                    <a:pt x="5546" y="1183"/>
                    <a:pt x="5066" y="887"/>
                  </a:cubicBezTo>
                  <a:cubicBezTo>
                    <a:pt x="4141" y="333"/>
                    <a:pt x="3254" y="148"/>
                    <a:pt x="2662" y="37"/>
                  </a:cubicBezTo>
                  <a:cubicBezTo>
                    <a:pt x="2367" y="0"/>
                    <a:pt x="2145" y="0"/>
                    <a:pt x="19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8"/>
            <p:cNvSpPr/>
            <p:nvPr/>
          </p:nvSpPr>
          <p:spPr>
            <a:xfrm>
              <a:off x="4785850" y="1698575"/>
              <a:ext cx="144200" cy="299500"/>
            </a:xfrm>
            <a:custGeom>
              <a:avLst/>
              <a:gdLst/>
              <a:ahLst/>
              <a:cxnLst/>
              <a:rect l="l" t="t" r="r" b="b"/>
              <a:pathLst>
                <a:path w="5768" h="11980" extrusionOk="0">
                  <a:moveTo>
                    <a:pt x="4511" y="1"/>
                  </a:moveTo>
                  <a:cubicBezTo>
                    <a:pt x="4511" y="1"/>
                    <a:pt x="4548" y="223"/>
                    <a:pt x="4658" y="629"/>
                  </a:cubicBezTo>
                  <a:cubicBezTo>
                    <a:pt x="4695" y="814"/>
                    <a:pt x="4732" y="1036"/>
                    <a:pt x="4769" y="1295"/>
                  </a:cubicBezTo>
                  <a:cubicBezTo>
                    <a:pt x="4769" y="1443"/>
                    <a:pt x="4806" y="1553"/>
                    <a:pt x="4843" y="1701"/>
                  </a:cubicBezTo>
                  <a:cubicBezTo>
                    <a:pt x="4843" y="1849"/>
                    <a:pt x="4843" y="2034"/>
                    <a:pt x="4880" y="2182"/>
                  </a:cubicBezTo>
                  <a:cubicBezTo>
                    <a:pt x="4917" y="2515"/>
                    <a:pt x="4880" y="2847"/>
                    <a:pt x="4880" y="3217"/>
                  </a:cubicBezTo>
                  <a:cubicBezTo>
                    <a:pt x="4917" y="3402"/>
                    <a:pt x="4880" y="3587"/>
                    <a:pt x="4880" y="3772"/>
                  </a:cubicBezTo>
                  <a:cubicBezTo>
                    <a:pt x="4843" y="3957"/>
                    <a:pt x="4843" y="4178"/>
                    <a:pt x="4806" y="4363"/>
                  </a:cubicBezTo>
                  <a:cubicBezTo>
                    <a:pt x="4769" y="4733"/>
                    <a:pt x="4695" y="5140"/>
                    <a:pt x="4585" y="5546"/>
                  </a:cubicBezTo>
                  <a:cubicBezTo>
                    <a:pt x="4511" y="5953"/>
                    <a:pt x="4363" y="6360"/>
                    <a:pt x="4252" y="6729"/>
                  </a:cubicBezTo>
                  <a:lnTo>
                    <a:pt x="3993" y="7321"/>
                  </a:lnTo>
                  <a:cubicBezTo>
                    <a:pt x="3919" y="7543"/>
                    <a:pt x="3808" y="7691"/>
                    <a:pt x="3697" y="7875"/>
                  </a:cubicBezTo>
                  <a:cubicBezTo>
                    <a:pt x="3549" y="8245"/>
                    <a:pt x="3291" y="8578"/>
                    <a:pt x="3106" y="8911"/>
                  </a:cubicBezTo>
                  <a:cubicBezTo>
                    <a:pt x="2995" y="9095"/>
                    <a:pt x="2847" y="9243"/>
                    <a:pt x="2736" y="9391"/>
                  </a:cubicBezTo>
                  <a:cubicBezTo>
                    <a:pt x="2625" y="9539"/>
                    <a:pt x="2514" y="9687"/>
                    <a:pt x="2403" y="9835"/>
                  </a:cubicBezTo>
                  <a:cubicBezTo>
                    <a:pt x="2144" y="10094"/>
                    <a:pt x="1923" y="10352"/>
                    <a:pt x="1701" y="10574"/>
                  </a:cubicBezTo>
                  <a:cubicBezTo>
                    <a:pt x="1553" y="10685"/>
                    <a:pt x="1442" y="10796"/>
                    <a:pt x="1368" y="10907"/>
                  </a:cubicBezTo>
                  <a:cubicBezTo>
                    <a:pt x="1220" y="11018"/>
                    <a:pt x="1146" y="11092"/>
                    <a:pt x="1035" y="11166"/>
                  </a:cubicBezTo>
                  <a:cubicBezTo>
                    <a:pt x="813" y="11351"/>
                    <a:pt x="666" y="11499"/>
                    <a:pt x="481" y="11609"/>
                  </a:cubicBezTo>
                  <a:cubicBezTo>
                    <a:pt x="185" y="11831"/>
                    <a:pt x="0" y="11979"/>
                    <a:pt x="0" y="11979"/>
                  </a:cubicBezTo>
                  <a:cubicBezTo>
                    <a:pt x="0" y="11979"/>
                    <a:pt x="222" y="11942"/>
                    <a:pt x="592" y="11794"/>
                  </a:cubicBezTo>
                  <a:cubicBezTo>
                    <a:pt x="777" y="11757"/>
                    <a:pt x="998" y="11646"/>
                    <a:pt x="1257" y="11536"/>
                  </a:cubicBezTo>
                  <a:cubicBezTo>
                    <a:pt x="1368" y="11462"/>
                    <a:pt x="1516" y="11388"/>
                    <a:pt x="1664" y="11314"/>
                  </a:cubicBezTo>
                  <a:cubicBezTo>
                    <a:pt x="1775" y="11240"/>
                    <a:pt x="1923" y="11166"/>
                    <a:pt x="2070" y="11055"/>
                  </a:cubicBezTo>
                  <a:cubicBezTo>
                    <a:pt x="2218" y="10981"/>
                    <a:pt x="2366" y="10870"/>
                    <a:pt x="2514" y="10759"/>
                  </a:cubicBezTo>
                  <a:cubicBezTo>
                    <a:pt x="2662" y="10648"/>
                    <a:pt x="2810" y="10500"/>
                    <a:pt x="2958" y="10389"/>
                  </a:cubicBezTo>
                  <a:cubicBezTo>
                    <a:pt x="3291" y="10131"/>
                    <a:pt x="3549" y="9835"/>
                    <a:pt x="3845" y="9502"/>
                  </a:cubicBezTo>
                  <a:cubicBezTo>
                    <a:pt x="4104" y="9132"/>
                    <a:pt x="4400" y="8800"/>
                    <a:pt x="4621" y="8356"/>
                  </a:cubicBezTo>
                  <a:cubicBezTo>
                    <a:pt x="4732" y="8171"/>
                    <a:pt x="4880" y="7949"/>
                    <a:pt x="4954" y="7764"/>
                  </a:cubicBezTo>
                  <a:lnTo>
                    <a:pt x="5250" y="7136"/>
                  </a:lnTo>
                  <a:cubicBezTo>
                    <a:pt x="5398" y="6655"/>
                    <a:pt x="5546" y="6212"/>
                    <a:pt x="5620" y="5768"/>
                  </a:cubicBezTo>
                  <a:cubicBezTo>
                    <a:pt x="5731" y="5324"/>
                    <a:pt x="5731" y="4844"/>
                    <a:pt x="5768" y="4437"/>
                  </a:cubicBezTo>
                  <a:cubicBezTo>
                    <a:pt x="5768" y="4215"/>
                    <a:pt x="5768" y="3993"/>
                    <a:pt x="5768" y="3772"/>
                  </a:cubicBezTo>
                  <a:cubicBezTo>
                    <a:pt x="5731" y="3587"/>
                    <a:pt x="5731" y="3365"/>
                    <a:pt x="5694" y="3180"/>
                  </a:cubicBezTo>
                  <a:cubicBezTo>
                    <a:pt x="5657" y="2958"/>
                    <a:pt x="5620" y="2773"/>
                    <a:pt x="5620" y="2589"/>
                  </a:cubicBezTo>
                  <a:cubicBezTo>
                    <a:pt x="5583" y="2404"/>
                    <a:pt x="5509" y="2256"/>
                    <a:pt x="5472" y="2071"/>
                  </a:cubicBezTo>
                  <a:cubicBezTo>
                    <a:pt x="5435" y="1923"/>
                    <a:pt x="5398" y="1738"/>
                    <a:pt x="5324" y="1590"/>
                  </a:cubicBezTo>
                  <a:cubicBezTo>
                    <a:pt x="5287" y="1443"/>
                    <a:pt x="5213" y="1295"/>
                    <a:pt x="5176" y="1184"/>
                  </a:cubicBezTo>
                  <a:cubicBezTo>
                    <a:pt x="5065" y="925"/>
                    <a:pt x="4954" y="703"/>
                    <a:pt x="4843" y="518"/>
                  </a:cubicBezTo>
                  <a:cubicBezTo>
                    <a:pt x="4658" y="186"/>
                    <a:pt x="4511" y="1"/>
                    <a:pt x="45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8"/>
            <p:cNvSpPr/>
            <p:nvPr/>
          </p:nvSpPr>
          <p:spPr>
            <a:xfrm>
              <a:off x="4777525" y="2217100"/>
              <a:ext cx="153450" cy="228300"/>
            </a:xfrm>
            <a:custGeom>
              <a:avLst/>
              <a:gdLst/>
              <a:ahLst/>
              <a:cxnLst/>
              <a:rect l="l" t="t" r="r" b="b"/>
              <a:pathLst>
                <a:path w="6138" h="9132" extrusionOk="0">
                  <a:moveTo>
                    <a:pt x="1740" y="6684"/>
                  </a:moveTo>
                  <a:cubicBezTo>
                    <a:pt x="1743" y="6684"/>
                    <a:pt x="1750" y="6697"/>
                    <a:pt x="1757" y="6710"/>
                  </a:cubicBezTo>
                  <a:lnTo>
                    <a:pt x="1757" y="6710"/>
                  </a:lnTo>
                  <a:lnTo>
                    <a:pt x="1738" y="6692"/>
                  </a:lnTo>
                  <a:cubicBezTo>
                    <a:pt x="1738" y="6686"/>
                    <a:pt x="1739" y="6684"/>
                    <a:pt x="1740" y="6684"/>
                  </a:cubicBezTo>
                  <a:close/>
                  <a:moveTo>
                    <a:pt x="3217" y="0"/>
                  </a:moveTo>
                  <a:cubicBezTo>
                    <a:pt x="3217" y="0"/>
                    <a:pt x="2995" y="148"/>
                    <a:pt x="2662" y="370"/>
                  </a:cubicBezTo>
                  <a:cubicBezTo>
                    <a:pt x="2588" y="444"/>
                    <a:pt x="2477" y="518"/>
                    <a:pt x="2403" y="592"/>
                  </a:cubicBezTo>
                  <a:cubicBezTo>
                    <a:pt x="2293" y="666"/>
                    <a:pt x="2182" y="777"/>
                    <a:pt x="2071" y="851"/>
                  </a:cubicBezTo>
                  <a:cubicBezTo>
                    <a:pt x="1886" y="1072"/>
                    <a:pt x="1627" y="1294"/>
                    <a:pt x="1405" y="1590"/>
                  </a:cubicBezTo>
                  <a:cubicBezTo>
                    <a:pt x="1294" y="1738"/>
                    <a:pt x="1146" y="1886"/>
                    <a:pt x="1036" y="2034"/>
                  </a:cubicBezTo>
                  <a:cubicBezTo>
                    <a:pt x="888" y="2181"/>
                    <a:pt x="814" y="2403"/>
                    <a:pt x="703" y="2588"/>
                  </a:cubicBezTo>
                  <a:cubicBezTo>
                    <a:pt x="592" y="2773"/>
                    <a:pt x="481" y="2958"/>
                    <a:pt x="407" y="3180"/>
                  </a:cubicBezTo>
                  <a:cubicBezTo>
                    <a:pt x="333" y="3365"/>
                    <a:pt x="259" y="3586"/>
                    <a:pt x="185" y="3845"/>
                  </a:cubicBezTo>
                  <a:cubicBezTo>
                    <a:pt x="37" y="4326"/>
                    <a:pt x="0" y="4843"/>
                    <a:pt x="0" y="5361"/>
                  </a:cubicBezTo>
                  <a:cubicBezTo>
                    <a:pt x="37" y="5879"/>
                    <a:pt x="148" y="6433"/>
                    <a:pt x="370" y="6951"/>
                  </a:cubicBezTo>
                  <a:lnTo>
                    <a:pt x="555" y="7283"/>
                  </a:lnTo>
                  <a:lnTo>
                    <a:pt x="629" y="7394"/>
                  </a:lnTo>
                  <a:lnTo>
                    <a:pt x="666" y="7468"/>
                  </a:lnTo>
                  <a:lnTo>
                    <a:pt x="703" y="7505"/>
                  </a:lnTo>
                  <a:lnTo>
                    <a:pt x="814" y="7653"/>
                  </a:lnTo>
                  <a:cubicBezTo>
                    <a:pt x="925" y="7838"/>
                    <a:pt x="1146" y="8060"/>
                    <a:pt x="1368" y="8245"/>
                  </a:cubicBezTo>
                  <a:cubicBezTo>
                    <a:pt x="1812" y="8614"/>
                    <a:pt x="2256" y="8873"/>
                    <a:pt x="2773" y="9021"/>
                  </a:cubicBezTo>
                  <a:cubicBezTo>
                    <a:pt x="3032" y="9095"/>
                    <a:pt x="3291" y="9095"/>
                    <a:pt x="3550" y="9132"/>
                  </a:cubicBezTo>
                  <a:cubicBezTo>
                    <a:pt x="3660" y="9132"/>
                    <a:pt x="3808" y="9095"/>
                    <a:pt x="3919" y="9095"/>
                  </a:cubicBezTo>
                  <a:cubicBezTo>
                    <a:pt x="4030" y="9095"/>
                    <a:pt x="4178" y="9095"/>
                    <a:pt x="4289" y="9058"/>
                  </a:cubicBezTo>
                  <a:cubicBezTo>
                    <a:pt x="4400" y="9021"/>
                    <a:pt x="4511" y="8984"/>
                    <a:pt x="4622" y="8947"/>
                  </a:cubicBezTo>
                  <a:lnTo>
                    <a:pt x="4696" y="8910"/>
                  </a:lnTo>
                  <a:lnTo>
                    <a:pt x="4733" y="8910"/>
                  </a:lnTo>
                  <a:lnTo>
                    <a:pt x="4770" y="8873"/>
                  </a:lnTo>
                  <a:lnTo>
                    <a:pt x="4807" y="8873"/>
                  </a:lnTo>
                  <a:lnTo>
                    <a:pt x="4954" y="8799"/>
                  </a:lnTo>
                  <a:cubicBezTo>
                    <a:pt x="5102" y="8725"/>
                    <a:pt x="5287" y="8540"/>
                    <a:pt x="5472" y="8430"/>
                  </a:cubicBezTo>
                  <a:cubicBezTo>
                    <a:pt x="5546" y="8356"/>
                    <a:pt x="5620" y="8245"/>
                    <a:pt x="5694" y="8171"/>
                  </a:cubicBezTo>
                  <a:cubicBezTo>
                    <a:pt x="5731" y="8097"/>
                    <a:pt x="5805" y="8060"/>
                    <a:pt x="5842" y="7949"/>
                  </a:cubicBezTo>
                  <a:cubicBezTo>
                    <a:pt x="5879" y="7875"/>
                    <a:pt x="5916" y="7764"/>
                    <a:pt x="5953" y="7690"/>
                  </a:cubicBezTo>
                  <a:lnTo>
                    <a:pt x="5990" y="7653"/>
                  </a:lnTo>
                  <a:cubicBezTo>
                    <a:pt x="6027" y="7579"/>
                    <a:pt x="6027" y="7579"/>
                    <a:pt x="6027" y="7579"/>
                  </a:cubicBezTo>
                  <a:lnTo>
                    <a:pt x="6064" y="7468"/>
                  </a:lnTo>
                  <a:cubicBezTo>
                    <a:pt x="6138" y="7136"/>
                    <a:pt x="6101" y="6840"/>
                    <a:pt x="6027" y="6618"/>
                  </a:cubicBezTo>
                  <a:cubicBezTo>
                    <a:pt x="5953" y="6396"/>
                    <a:pt x="5842" y="6248"/>
                    <a:pt x="5805" y="6174"/>
                  </a:cubicBezTo>
                  <a:cubicBezTo>
                    <a:pt x="5695" y="6101"/>
                    <a:pt x="5657" y="6064"/>
                    <a:pt x="5657" y="6063"/>
                  </a:cubicBezTo>
                  <a:lnTo>
                    <a:pt x="5657" y="6063"/>
                  </a:lnTo>
                  <a:cubicBezTo>
                    <a:pt x="5657" y="6064"/>
                    <a:pt x="5694" y="6101"/>
                    <a:pt x="5731" y="6211"/>
                  </a:cubicBezTo>
                  <a:cubicBezTo>
                    <a:pt x="5768" y="6322"/>
                    <a:pt x="5768" y="6470"/>
                    <a:pt x="5768" y="6655"/>
                  </a:cubicBezTo>
                  <a:cubicBezTo>
                    <a:pt x="5768" y="6840"/>
                    <a:pt x="5694" y="7062"/>
                    <a:pt x="5583" y="7246"/>
                  </a:cubicBezTo>
                  <a:cubicBezTo>
                    <a:pt x="5435" y="7468"/>
                    <a:pt x="5250" y="7653"/>
                    <a:pt x="4991" y="7801"/>
                  </a:cubicBezTo>
                  <a:cubicBezTo>
                    <a:pt x="4881" y="7838"/>
                    <a:pt x="4807" y="7912"/>
                    <a:pt x="4585" y="7986"/>
                  </a:cubicBezTo>
                  <a:lnTo>
                    <a:pt x="4437" y="8023"/>
                  </a:lnTo>
                  <a:lnTo>
                    <a:pt x="4363" y="8023"/>
                  </a:lnTo>
                  <a:cubicBezTo>
                    <a:pt x="4289" y="8023"/>
                    <a:pt x="4215" y="8023"/>
                    <a:pt x="4141" y="8060"/>
                  </a:cubicBezTo>
                  <a:cubicBezTo>
                    <a:pt x="3956" y="8060"/>
                    <a:pt x="3808" y="8023"/>
                    <a:pt x="3624" y="8023"/>
                  </a:cubicBezTo>
                  <a:cubicBezTo>
                    <a:pt x="3476" y="7949"/>
                    <a:pt x="3291" y="7949"/>
                    <a:pt x="3143" y="7875"/>
                  </a:cubicBezTo>
                  <a:cubicBezTo>
                    <a:pt x="2810" y="7764"/>
                    <a:pt x="2514" y="7505"/>
                    <a:pt x="2219" y="7283"/>
                  </a:cubicBezTo>
                  <a:cubicBezTo>
                    <a:pt x="2145" y="7173"/>
                    <a:pt x="2034" y="7099"/>
                    <a:pt x="1886" y="6877"/>
                  </a:cubicBezTo>
                  <a:lnTo>
                    <a:pt x="1775" y="6729"/>
                  </a:lnTo>
                  <a:lnTo>
                    <a:pt x="1775" y="6692"/>
                  </a:lnTo>
                  <a:lnTo>
                    <a:pt x="1738" y="6655"/>
                  </a:lnTo>
                  <a:lnTo>
                    <a:pt x="1590" y="6396"/>
                  </a:lnTo>
                  <a:cubicBezTo>
                    <a:pt x="1442" y="6026"/>
                    <a:pt x="1331" y="5657"/>
                    <a:pt x="1294" y="5250"/>
                  </a:cubicBezTo>
                  <a:cubicBezTo>
                    <a:pt x="1294" y="5065"/>
                    <a:pt x="1294" y="4880"/>
                    <a:pt x="1294" y="4695"/>
                  </a:cubicBezTo>
                  <a:cubicBezTo>
                    <a:pt x="1294" y="4474"/>
                    <a:pt x="1294" y="4289"/>
                    <a:pt x="1331" y="4104"/>
                  </a:cubicBezTo>
                  <a:cubicBezTo>
                    <a:pt x="1368" y="4030"/>
                    <a:pt x="1331" y="3919"/>
                    <a:pt x="1368" y="3845"/>
                  </a:cubicBezTo>
                  <a:cubicBezTo>
                    <a:pt x="1405" y="3734"/>
                    <a:pt x="1442" y="3623"/>
                    <a:pt x="1442" y="3512"/>
                  </a:cubicBezTo>
                  <a:cubicBezTo>
                    <a:pt x="1479" y="3365"/>
                    <a:pt x="1590" y="3180"/>
                    <a:pt x="1627" y="2995"/>
                  </a:cubicBezTo>
                  <a:cubicBezTo>
                    <a:pt x="1701" y="2810"/>
                    <a:pt x="1738" y="2625"/>
                    <a:pt x="1812" y="2477"/>
                  </a:cubicBezTo>
                  <a:cubicBezTo>
                    <a:pt x="1886" y="2329"/>
                    <a:pt x="1960" y="2145"/>
                    <a:pt x="2034" y="1997"/>
                  </a:cubicBezTo>
                  <a:cubicBezTo>
                    <a:pt x="2182" y="1701"/>
                    <a:pt x="2330" y="1442"/>
                    <a:pt x="2477" y="1183"/>
                  </a:cubicBezTo>
                  <a:cubicBezTo>
                    <a:pt x="2551" y="1072"/>
                    <a:pt x="2625" y="961"/>
                    <a:pt x="2662" y="851"/>
                  </a:cubicBezTo>
                  <a:cubicBezTo>
                    <a:pt x="2736" y="740"/>
                    <a:pt x="2810" y="666"/>
                    <a:pt x="2847" y="555"/>
                  </a:cubicBezTo>
                  <a:cubicBezTo>
                    <a:pt x="3106" y="222"/>
                    <a:pt x="3217" y="0"/>
                    <a:pt x="32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8"/>
            <p:cNvSpPr/>
            <p:nvPr/>
          </p:nvSpPr>
          <p:spPr>
            <a:xfrm>
              <a:off x="4363450" y="1670575"/>
              <a:ext cx="238475" cy="184300"/>
            </a:xfrm>
            <a:custGeom>
              <a:avLst/>
              <a:gdLst/>
              <a:ahLst/>
              <a:cxnLst/>
              <a:rect l="l" t="t" r="r" b="b"/>
              <a:pathLst>
                <a:path w="9539" h="7372" extrusionOk="0">
                  <a:moveTo>
                    <a:pt x="4503" y="1"/>
                  </a:moveTo>
                  <a:cubicBezTo>
                    <a:pt x="4168" y="1"/>
                    <a:pt x="3826" y="39"/>
                    <a:pt x="3476" y="122"/>
                  </a:cubicBezTo>
                  <a:cubicBezTo>
                    <a:pt x="3106" y="196"/>
                    <a:pt x="2736" y="344"/>
                    <a:pt x="2367" y="566"/>
                  </a:cubicBezTo>
                  <a:lnTo>
                    <a:pt x="2145" y="677"/>
                  </a:lnTo>
                  <a:lnTo>
                    <a:pt x="1886" y="862"/>
                  </a:lnTo>
                  <a:cubicBezTo>
                    <a:pt x="1738" y="1010"/>
                    <a:pt x="1590" y="1121"/>
                    <a:pt x="1442" y="1232"/>
                  </a:cubicBezTo>
                  <a:cubicBezTo>
                    <a:pt x="888" y="1786"/>
                    <a:pt x="444" y="2452"/>
                    <a:pt x="222" y="3191"/>
                  </a:cubicBezTo>
                  <a:cubicBezTo>
                    <a:pt x="1" y="3967"/>
                    <a:pt x="37" y="4781"/>
                    <a:pt x="222" y="5483"/>
                  </a:cubicBezTo>
                  <a:cubicBezTo>
                    <a:pt x="444" y="6260"/>
                    <a:pt x="999" y="6851"/>
                    <a:pt x="1664" y="7184"/>
                  </a:cubicBezTo>
                  <a:cubicBezTo>
                    <a:pt x="1941" y="7315"/>
                    <a:pt x="2223" y="7371"/>
                    <a:pt x="2496" y="7371"/>
                  </a:cubicBezTo>
                  <a:cubicBezTo>
                    <a:pt x="2915" y="7371"/>
                    <a:pt x="3310" y="7238"/>
                    <a:pt x="3624" y="7036"/>
                  </a:cubicBezTo>
                  <a:cubicBezTo>
                    <a:pt x="4178" y="6703"/>
                    <a:pt x="4474" y="6112"/>
                    <a:pt x="4437" y="5594"/>
                  </a:cubicBezTo>
                  <a:cubicBezTo>
                    <a:pt x="4400" y="5113"/>
                    <a:pt x="4141" y="4744"/>
                    <a:pt x="3882" y="4559"/>
                  </a:cubicBezTo>
                  <a:cubicBezTo>
                    <a:pt x="3624" y="4337"/>
                    <a:pt x="3365" y="4300"/>
                    <a:pt x="3217" y="4300"/>
                  </a:cubicBezTo>
                  <a:cubicBezTo>
                    <a:pt x="3094" y="4300"/>
                    <a:pt x="3020" y="4317"/>
                    <a:pt x="2984" y="4317"/>
                  </a:cubicBezTo>
                  <a:cubicBezTo>
                    <a:pt x="2967" y="4317"/>
                    <a:pt x="2959" y="4313"/>
                    <a:pt x="2958" y="4301"/>
                  </a:cubicBezTo>
                  <a:lnTo>
                    <a:pt x="2958" y="4301"/>
                  </a:lnTo>
                  <a:cubicBezTo>
                    <a:pt x="2959" y="4336"/>
                    <a:pt x="3033" y="4301"/>
                    <a:pt x="3180" y="4374"/>
                  </a:cubicBezTo>
                  <a:cubicBezTo>
                    <a:pt x="3328" y="4411"/>
                    <a:pt x="3513" y="4522"/>
                    <a:pt x="3698" y="4744"/>
                  </a:cubicBezTo>
                  <a:cubicBezTo>
                    <a:pt x="3845" y="4966"/>
                    <a:pt x="3956" y="5261"/>
                    <a:pt x="3919" y="5594"/>
                  </a:cubicBezTo>
                  <a:cubicBezTo>
                    <a:pt x="3882" y="5927"/>
                    <a:pt x="3624" y="6223"/>
                    <a:pt x="3254" y="6370"/>
                  </a:cubicBezTo>
                  <a:cubicBezTo>
                    <a:pt x="3121" y="6430"/>
                    <a:pt x="2964" y="6459"/>
                    <a:pt x="2803" y="6459"/>
                  </a:cubicBezTo>
                  <a:cubicBezTo>
                    <a:pt x="2560" y="6459"/>
                    <a:pt x="2307" y="6393"/>
                    <a:pt x="2108" y="6260"/>
                  </a:cubicBezTo>
                  <a:cubicBezTo>
                    <a:pt x="1775" y="6075"/>
                    <a:pt x="1479" y="5631"/>
                    <a:pt x="1368" y="5187"/>
                  </a:cubicBezTo>
                  <a:cubicBezTo>
                    <a:pt x="1258" y="4670"/>
                    <a:pt x="1294" y="4115"/>
                    <a:pt x="1479" y="3598"/>
                  </a:cubicBezTo>
                  <a:cubicBezTo>
                    <a:pt x="1627" y="3080"/>
                    <a:pt x="1960" y="2599"/>
                    <a:pt x="2367" y="2230"/>
                  </a:cubicBezTo>
                  <a:cubicBezTo>
                    <a:pt x="2478" y="2119"/>
                    <a:pt x="2588" y="2008"/>
                    <a:pt x="2699" y="1934"/>
                  </a:cubicBezTo>
                  <a:lnTo>
                    <a:pt x="2847" y="1823"/>
                  </a:lnTo>
                  <a:lnTo>
                    <a:pt x="3069" y="1675"/>
                  </a:lnTo>
                  <a:cubicBezTo>
                    <a:pt x="3254" y="1564"/>
                    <a:pt x="3550" y="1453"/>
                    <a:pt x="3809" y="1379"/>
                  </a:cubicBezTo>
                  <a:cubicBezTo>
                    <a:pt x="4122" y="1290"/>
                    <a:pt x="4449" y="1241"/>
                    <a:pt x="4781" y="1241"/>
                  </a:cubicBezTo>
                  <a:cubicBezTo>
                    <a:pt x="4998" y="1241"/>
                    <a:pt x="5216" y="1262"/>
                    <a:pt x="5435" y="1305"/>
                  </a:cubicBezTo>
                  <a:cubicBezTo>
                    <a:pt x="5953" y="1416"/>
                    <a:pt x="6470" y="1601"/>
                    <a:pt x="6914" y="1897"/>
                  </a:cubicBezTo>
                  <a:cubicBezTo>
                    <a:pt x="7358" y="2193"/>
                    <a:pt x="7727" y="2526"/>
                    <a:pt x="8023" y="2858"/>
                  </a:cubicBezTo>
                  <a:cubicBezTo>
                    <a:pt x="8652" y="3598"/>
                    <a:pt x="9021" y="4337"/>
                    <a:pt x="9243" y="4892"/>
                  </a:cubicBezTo>
                  <a:cubicBezTo>
                    <a:pt x="9354" y="5150"/>
                    <a:pt x="9428" y="5372"/>
                    <a:pt x="9465" y="5520"/>
                  </a:cubicBezTo>
                  <a:cubicBezTo>
                    <a:pt x="9539" y="5668"/>
                    <a:pt x="9539" y="5742"/>
                    <a:pt x="9539" y="5742"/>
                  </a:cubicBezTo>
                  <a:cubicBezTo>
                    <a:pt x="9539" y="5742"/>
                    <a:pt x="9539" y="5668"/>
                    <a:pt x="9539" y="5520"/>
                  </a:cubicBezTo>
                  <a:cubicBezTo>
                    <a:pt x="9539" y="5372"/>
                    <a:pt x="9539" y="5113"/>
                    <a:pt x="9502" y="4818"/>
                  </a:cubicBezTo>
                  <a:cubicBezTo>
                    <a:pt x="9391" y="4226"/>
                    <a:pt x="9206" y="3339"/>
                    <a:pt x="8652" y="2415"/>
                  </a:cubicBezTo>
                  <a:cubicBezTo>
                    <a:pt x="8356" y="1971"/>
                    <a:pt x="7986" y="1490"/>
                    <a:pt x="7506" y="1084"/>
                  </a:cubicBezTo>
                  <a:cubicBezTo>
                    <a:pt x="6988" y="677"/>
                    <a:pt x="6396" y="344"/>
                    <a:pt x="5694" y="159"/>
                  </a:cubicBezTo>
                  <a:cubicBezTo>
                    <a:pt x="5308" y="58"/>
                    <a:pt x="4911" y="1"/>
                    <a:pt x="4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8"/>
            <p:cNvSpPr/>
            <p:nvPr/>
          </p:nvSpPr>
          <p:spPr>
            <a:xfrm>
              <a:off x="4600975" y="1668600"/>
              <a:ext cx="299500" cy="144625"/>
            </a:xfrm>
            <a:custGeom>
              <a:avLst/>
              <a:gdLst/>
              <a:ahLst/>
              <a:cxnLst/>
              <a:rect l="l" t="t" r="r" b="b"/>
              <a:pathLst>
                <a:path w="11980" h="5785" extrusionOk="0">
                  <a:moveTo>
                    <a:pt x="7792" y="0"/>
                  </a:moveTo>
                  <a:cubicBezTo>
                    <a:pt x="7724" y="0"/>
                    <a:pt x="7654" y="4"/>
                    <a:pt x="7580" y="17"/>
                  </a:cubicBezTo>
                  <a:cubicBezTo>
                    <a:pt x="7136" y="54"/>
                    <a:pt x="6656" y="54"/>
                    <a:pt x="6212" y="164"/>
                  </a:cubicBezTo>
                  <a:cubicBezTo>
                    <a:pt x="5768" y="201"/>
                    <a:pt x="5325" y="386"/>
                    <a:pt x="4881" y="534"/>
                  </a:cubicBezTo>
                  <a:lnTo>
                    <a:pt x="4216" y="793"/>
                  </a:lnTo>
                  <a:cubicBezTo>
                    <a:pt x="4031" y="867"/>
                    <a:pt x="3809" y="1015"/>
                    <a:pt x="3624" y="1126"/>
                  </a:cubicBezTo>
                  <a:cubicBezTo>
                    <a:pt x="3180" y="1348"/>
                    <a:pt x="2848" y="1643"/>
                    <a:pt x="2515" y="1902"/>
                  </a:cubicBezTo>
                  <a:cubicBezTo>
                    <a:pt x="2182" y="2198"/>
                    <a:pt x="1850" y="2494"/>
                    <a:pt x="1591" y="2789"/>
                  </a:cubicBezTo>
                  <a:cubicBezTo>
                    <a:pt x="1480" y="2937"/>
                    <a:pt x="1369" y="3085"/>
                    <a:pt x="1221" y="3233"/>
                  </a:cubicBezTo>
                  <a:cubicBezTo>
                    <a:pt x="1110" y="3381"/>
                    <a:pt x="1036" y="3566"/>
                    <a:pt x="925" y="3677"/>
                  </a:cubicBezTo>
                  <a:cubicBezTo>
                    <a:pt x="851" y="3825"/>
                    <a:pt x="740" y="3972"/>
                    <a:pt x="666" y="4120"/>
                  </a:cubicBezTo>
                  <a:cubicBezTo>
                    <a:pt x="593" y="4268"/>
                    <a:pt x="519" y="4379"/>
                    <a:pt x="482" y="4527"/>
                  </a:cubicBezTo>
                  <a:cubicBezTo>
                    <a:pt x="334" y="4749"/>
                    <a:pt x="260" y="4971"/>
                    <a:pt x="186" y="5192"/>
                  </a:cubicBezTo>
                  <a:cubicBezTo>
                    <a:pt x="75" y="5562"/>
                    <a:pt x="1" y="5784"/>
                    <a:pt x="1" y="5784"/>
                  </a:cubicBezTo>
                  <a:cubicBezTo>
                    <a:pt x="1" y="5784"/>
                    <a:pt x="149" y="5599"/>
                    <a:pt x="371" y="5266"/>
                  </a:cubicBezTo>
                  <a:cubicBezTo>
                    <a:pt x="482" y="5119"/>
                    <a:pt x="629" y="4934"/>
                    <a:pt x="814" y="4749"/>
                  </a:cubicBezTo>
                  <a:cubicBezTo>
                    <a:pt x="888" y="4638"/>
                    <a:pt x="999" y="4527"/>
                    <a:pt x="1073" y="4416"/>
                  </a:cubicBezTo>
                  <a:cubicBezTo>
                    <a:pt x="1184" y="4305"/>
                    <a:pt x="1295" y="4194"/>
                    <a:pt x="1406" y="4083"/>
                  </a:cubicBezTo>
                  <a:cubicBezTo>
                    <a:pt x="1628" y="3825"/>
                    <a:pt x="1886" y="3603"/>
                    <a:pt x="2182" y="3381"/>
                  </a:cubicBezTo>
                  <a:cubicBezTo>
                    <a:pt x="2293" y="3233"/>
                    <a:pt x="2441" y="3122"/>
                    <a:pt x="2589" y="3011"/>
                  </a:cubicBezTo>
                  <a:cubicBezTo>
                    <a:pt x="2774" y="2900"/>
                    <a:pt x="2922" y="2789"/>
                    <a:pt x="3070" y="2678"/>
                  </a:cubicBezTo>
                  <a:cubicBezTo>
                    <a:pt x="3402" y="2457"/>
                    <a:pt x="3735" y="2235"/>
                    <a:pt x="4105" y="2050"/>
                  </a:cubicBezTo>
                  <a:cubicBezTo>
                    <a:pt x="4290" y="1976"/>
                    <a:pt x="4437" y="1865"/>
                    <a:pt x="4659" y="1791"/>
                  </a:cubicBezTo>
                  <a:lnTo>
                    <a:pt x="5251" y="1532"/>
                  </a:lnTo>
                  <a:cubicBezTo>
                    <a:pt x="5658" y="1384"/>
                    <a:pt x="6027" y="1237"/>
                    <a:pt x="6434" y="1163"/>
                  </a:cubicBezTo>
                  <a:cubicBezTo>
                    <a:pt x="6841" y="1052"/>
                    <a:pt x="7247" y="1015"/>
                    <a:pt x="7617" y="941"/>
                  </a:cubicBezTo>
                  <a:cubicBezTo>
                    <a:pt x="7839" y="904"/>
                    <a:pt x="8024" y="904"/>
                    <a:pt x="8208" y="904"/>
                  </a:cubicBezTo>
                  <a:cubicBezTo>
                    <a:pt x="8393" y="867"/>
                    <a:pt x="8578" y="867"/>
                    <a:pt x="8763" y="867"/>
                  </a:cubicBezTo>
                  <a:cubicBezTo>
                    <a:pt x="9133" y="867"/>
                    <a:pt x="9502" y="867"/>
                    <a:pt x="9798" y="904"/>
                  </a:cubicBezTo>
                  <a:cubicBezTo>
                    <a:pt x="9983" y="904"/>
                    <a:pt x="10131" y="941"/>
                    <a:pt x="10279" y="941"/>
                  </a:cubicBezTo>
                  <a:cubicBezTo>
                    <a:pt x="10427" y="941"/>
                    <a:pt x="10575" y="978"/>
                    <a:pt x="10686" y="978"/>
                  </a:cubicBezTo>
                  <a:cubicBezTo>
                    <a:pt x="10944" y="1015"/>
                    <a:pt x="11203" y="1052"/>
                    <a:pt x="11388" y="1126"/>
                  </a:cubicBezTo>
                  <a:cubicBezTo>
                    <a:pt x="11758" y="1200"/>
                    <a:pt x="11980" y="1237"/>
                    <a:pt x="11980" y="1237"/>
                  </a:cubicBezTo>
                  <a:cubicBezTo>
                    <a:pt x="11980" y="1237"/>
                    <a:pt x="11795" y="1126"/>
                    <a:pt x="11462" y="904"/>
                  </a:cubicBezTo>
                  <a:cubicBezTo>
                    <a:pt x="11277" y="793"/>
                    <a:pt x="11092" y="719"/>
                    <a:pt x="10796" y="608"/>
                  </a:cubicBezTo>
                  <a:cubicBezTo>
                    <a:pt x="10686" y="534"/>
                    <a:pt x="10538" y="497"/>
                    <a:pt x="10390" y="423"/>
                  </a:cubicBezTo>
                  <a:cubicBezTo>
                    <a:pt x="10242" y="386"/>
                    <a:pt x="10094" y="349"/>
                    <a:pt x="9909" y="275"/>
                  </a:cubicBezTo>
                  <a:cubicBezTo>
                    <a:pt x="9761" y="238"/>
                    <a:pt x="9576" y="201"/>
                    <a:pt x="9392" y="164"/>
                  </a:cubicBezTo>
                  <a:cubicBezTo>
                    <a:pt x="9207" y="127"/>
                    <a:pt x="9022" y="91"/>
                    <a:pt x="8837" y="54"/>
                  </a:cubicBezTo>
                  <a:cubicBezTo>
                    <a:pt x="8615" y="17"/>
                    <a:pt x="8430" y="17"/>
                    <a:pt x="8208" y="17"/>
                  </a:cubicBezTo>
                  <a:cubicBezTo>
                    <a:pt x="8061" y="17"/>
                    <a:pt x="7929" y="0"/>
                    <a:pt x="77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8"/>
            <p:cNvSpPr/>
            <p:nvPr/>
          </p:nvSpPr>
          <p:spPr>
            <a:xfrm>
              <a:off x="4153650" y="1668450"/>
              <a:ext cx="228300" cy="152400"/>
            </a:xfrm>
            <a:custGeom>
              <a:avLst/>
              <a:gdLst/>
              <a:ahLst/>
              <a:cxnLst/>
              <a:rect l="l" t="t" r="r" b="b"/>
              <a:pathLst>
                <a:path w="9132" h="6096" extrusionOk="0">
                  <a:moveTo>
                    <a:pt x="1146" y="1649"/>
                  </a:moveTo>
                  <a:cubicBezTo>
                    <a:pt x="1146" y="1649"/>
                    <a:pt x="1123" y="1697"/>
                    <a:pt x="1113" y="1697"/>
                  </a:cubicBezTo>
                  <a:cubicBezTo>
                    <a:pt x="1111" y="1697"/>
                    <a:pt x="1109" y="1694"/>
                    <a:pt x="1109" y="1686"/>
                  </a:cubicBezTo>
                  <a:lnTo>
                    <a:pt x="1146" y="1649"/>
                  </a:lnTo>
                  <a:close/>
                  <a:moveTo>
                    <a:pt x="2052" y="1"/>
                  </a:moveTo>
                  <a:cubicBezTo>
                    <a:pt x="1937" y="1"/>
                    <a:pt x="1809" y="16"/>
                    <a:pt x="1664" y="60"/>
                  </a:cubicBezTo>
                  <a:lnTo>
                    <a:pt x="1590" y="97"/>
                  </a:lnTo>
                  <a:lnTo>
                    <a:pt x="1516" y="97"/>
                  </a:lnTo>
                  <a:lnTo>
                    <a:pt x="1442" y="133"/>
                  </a:lnTo>
                  <a:cubicBezTo>
                    <a:pt x="1368" y="170"/>
                    <a:pt x="1294" y="207"/>
                    <a:pt x="1183" y="244"/>
                  </a:cubicBezTo>
                  <a:cubicBezTo>
                    <a:pt x="1109" y="281"/>
                    <a:pt x="1035" y="355"/>
                    <a:pt x="961" y="429"/>
                  </a:cubicBezTo>
                  <a:cubicBezTo>
                    <a:pt x="887" y="503"/>
                    <a:pt x="814" y="540"/>
                    <a:pt x="740" y="651"/>
                  </a:cubicBezTo>
                  <a:cubicBezTo>
                    <a:pt x="592" y="799"/>
                    <a:pt x="407" y="1021"/>
                    <a:pt x="333" y="1169"/>
                  </a:cubicBezTo>
                  <a:lnTo>
                    <a:pt x="296" y="1280"/>
                  </a:lnTo>
                  <a:lnTo>
                    <a:pt x="259" y="1317"/>
                  </a:lnTo>
                  <a:lnTo>
                    <a:pt x="259" y="1354"/>
                  </a:lnTo>
                  <a:lnTo>
                    <a:pt x="222" y="1390"/>
                  </a:lnTo>
                  <a:lnTo>
                    <a:pt x="222" y="1464"/>
                  </a:lnTo>
                  <a:cubicBezTo>
                    <a:pt x="185" y="1575"/>
                    <a:pt x="148" y="1686"/>
                    <a:pt x="111" y="1834"/>
                  </a:cubicBezTo>
                  <a:cubicBezTo>
                    <a:pt x="74" y="1945"/>
                    <a:pt x="74" y="2056"/>
                    <a:pt x="37" y="2167"/>
                  </a:cubicBezTo>
                  <a:cubicBezTo>
                    <a:pt x="37" y="2315"/>
                    <a:pt x="0" y="2426"/>
                    <a:pt x="37" y="2574"/>
                  </a:cubicBezTo>
                  <a:cubicBezTo>
                    <a:pt x="37" y="2795"/>
                    <a:pt x="37" y="3091"/>
                    <a:pt x="148" y="3313"/>
                  </a:cubicBezTo>
                  <a:cubicBezTo>
                    <a:pt x="259" y="3831"/>
                    <a:pt x="518" y="4311"/>
                    <a:pt x="887" y="4755"/>
                  </a:cubicBezTo>
                  <a:cubicBezTo>
                    <a:pt x="1072" y="4977"/>
                    <a:pt x="1331" y="5198"/>
                    <a:pt x="1479" y="5309"/>
                  </a:cubicBezTo>
                  <a:lnTo>
                    <a:pt x="1627" y="5420"/>
                  </a:lnTo>
                  <a:lnTo>
                    <a:pt x="1664" y="5420"/>
                  </a:lnTo>
                  <a:lnTo>
                    <a:pt x="1664" y="5457"/>
                  </a:lnTo>
                  <a:lnTo>
                    <a:pt x="1738" y="5494"/>
                  </a:lnTo>
                  <a:lnTo>
                    <a:pt x="1849" y="5531"/>
                  </a:lnTo>
                  <a:lnTo>
                    <a:pt x="2218" y="5716"/>
                  </a:lnTo>
                  <a:cubicBezTo>
                    <a:pt x="2736" y="5938"/>
                    <a:pt x="3254" y="6086"/>
                    <a:pt x="3771" y="6086"/>
                  </a:cubicBezTo>
                  <a:cubicBezTo>
                    <a:pt x="3869" y="6092"/>
                    <a:pt x="3965" y="6095"/>
                    <a:pt x="4059" y="6095"/>
                  </a:cubicBezTo>
                  <a:cubicBezTo>
                    <a:pt x="4496" y="6095"/>
                    <a:pt x="4891" y="6029"/>
                    <a:pt x="5287" y="5938"/>
                  </a:cubicBezTo>
                  <a:cubicBezTo>
                    <a:pt x="5583" y="5864"/>
                    <a:pt x="5768" y="5790"/>
                    <a:pt x="5952" y="5716"/>
                  </a:cubicBezTo>
                  <a:cubicBezTo>
                    <a:pt x="6211" y="5605"/>
                    <a:pt x="6359" y="5494"/>
                    <a:pt x="6581" y="5383"/>
                  </a:cubicBezTo>
                  <a:cubicBezTo>
                    <a:pt x="6766" y="5272"/>
                    <a:pt x="6951" y="5198"/>
                    <a:pt x="7099" y="5088"/>
                  </a:cubicBezTo>
                  <a:cubicBezTo>
                    <a:pt x="7246" y="4940"/>
                    <a:pt x="7394" y="4829"/>
                    <a:pt x="7542" y="4718"/>
                  </a:cubicBezTo>
                  <a:cubicBezTo>
                    <a:pt x="7838" y="4496"/>
                    <a:pt x="8060" y="4237"/>
                    <a:pt x="8282" y="4015"/>
                  </a:cubicBezTo>
                  <a:cubicBezTo>
                    <a:pt x="8393" y="3905"/>
                    <a:pt x="8466" y="3794"/>
                    <a:pt x="8540" y="3720"/>
                  </a:cubicBezTo>
                  <a:cubicBezTo>
                    <a:pt x="8614" y="3609"/>
                    <a:pt x="8688" y="3498"/>
                    <a:pt x="8762" y="3424"/>
                  </a:cubicBezTo>
                  <a:cubicBezTo>
                    <a:pt x="8984" y="3091"/>
                    <a:pt x="9132" y="2906"/>
                    <a:pt x="9132" y="2906"/>
                  </a:cubicBezTo>
                  <a:lnTo>
                    <a:pt x="9132" y="2906"/>
                  </a:lnTo>
                  <a:cubicBezTo>
                    <a:pt x="9132" y="2906"/>
                    <a:pt x="8910" y="3017"/>
                    <a:pt x="8577" y="3239"/>
                  </a:cubicBezTo>
                  <a:cubicBezTo>
                    <a:pt x="8503" y="3313"/>
                    <a:pt x="8393" y="3350"/>
                    <a:pt x="8282" y="3424"/>
                  </a:cubicBezTo>
                  <a:cubicBezTo>
                    <a:pt x="8171" y="3498"/>
                    <a:pt x="8060" y="3572"/>
                    <a:pt x="7949" y="3609"/>
                  </a:cubicBezTo>
                  <a:cubicBezTo>
                    <a:pt x="7690" y="3757"/>
                    <a:pt x="7431" y="3941"/>
                    <a:pt x="7136" y="4052"/>
                  </a:cubicBezTo>
                  <a:cubicBezTo>
                    <a:pt x="6988" y="4126"/>
                    <a:pt x="6840" y="4200"/>
                    <a:pt x="6655" y="4274"/>
                  </a:cubicBezTo>
                  <a:cubicBezTo>
                    <a:pt x="6507" y="4385"/>
                    <a:pt x="6322" y="4422"/>
                    <a:pt x="6137" y="4496"/>
                  </a:cubicBezTo>
                  <a:cubicBezTo>
                    <a:pt x="5989" y="4533"/>
                    <a:pt x="5805" y="4607"/>
                    <a:pt x="5620" y="4644"/>
                  </a:cubicBezTo>
                  <a:cubicBezTo>
                    <a:pt x="5509" y="4681"/>
                    <a:pt x="5435" y="4718"/>
                    <a:pt x="5324" y="4718"/>
                  </a:cubicBezTo>
                  <a:cubicBezTo>
                    <a:pt x="5213" y="4755"/>
                    <a:pt x="5139" y="4755"/>
                    <a:pt x="5028" y="4755"/>
                  </a:cubicBezTo>
                  <a:cubicBezTo>
                    <a:pt x="4843" y="4792"/>
                    <a:pt x="4658" y="4792"/>
                    <a:pt x="4474" y="4829"/>
                  </a:cubicBezTo>
                  <a:cubicBezTo>
                    <a:pt x="4252" y="4829"/>
                    <a:pt x="4067" y="4829"/>
                    <a:pt x="3882" y="4792"/>
                  </a:cubicBezTo>
                  <a:cubicBezTo>
                    <a:pt x="3475" y="4755"/>
                    <a:pt x="3106" y="4644"/>
                    <a:pt x="2736" y="4496"/>
                  </a:cubicBezTo>
                  <a:lnTo>
                    <a:pt x="2514" y="4385"/>
                  </a:lnTo>
                  <a:lnTo>
                    <a:pt x="2440" y="4348"/>
                  </a:lnTo>
                  <a:lnTo>
                    <a:pt x="2403" y="4311"/>
                  </a:lnTo>
                  <a:lnTo>
                    <a:pt x="2255" y="4237"/>
                  </a:lnTo>
                  <a:cubicBezTo>
                    <a:pt x="2034" y="4089"/>
                    <a:pt x="1960" y="3978"/>
                    <a:pt x="1849" y="3868"/>
                  </a:cubicBezTo>
                  <a:cubicBezTo>
                    <a:pt x="1627" y="3609"/>
                    <a:pt x="1368" y="3276"/>
                    <a:pt x="1257" y="2943"/>
                  </a:cubicBezTo>
                  <a:cubicBezTo>
                    <a:pt x="1183" y="2795"/>
                    <a:pt x="1183" y="2648"/>
                    <a:pt x="1109" y="2463"/>
                  </a:cubicBezTo>
                  <a:cubicBezTo>
                    <a:pt x="1109" y="2315"/>
                    <a:pt x="1072" y="2130"/>
                    <a:pt x="1109" y="1982"/>
                  </a:cubicBezTo>
                  <a:cubicBezTo>
                    <a:pt x="1109" y="1908"/>
                    <a:pt x="1109" y="1834"/>
                    <a:pt x="1109" y="1723"/>
                  </a:cubicBezTo>
                  <a:lnTo>
                    <a:pt x="1146" y="1686"/>
                  </a:lnTo>
                  <a:lnTo>
                    <a:pt x="1146" y="1649"/>
                  </a:lnTo>
                  <a:lnTo>
                    <a:pt x="1183" y="1501"/>
                  </a:lnTo>
                  <a:cubicBezTo>
                    <a:pt x="1220" y="1317"/>
                    <a:pt x="1294" y="1243"/>
                    <a:pt x="1331" y="1095"/>
                  </a:cubicBezTo>
                  <a:cubicBezTo>
                    <a:pt x="1479" y="873"/>
                    <a:pt x="1664" y="651"/>
                    <a:pt x="1886" y="540"/>
                  </a:cubicBezTo>
                  <a:cubicBezTo>
                    <a:pt x="2071" y="429"/>
                    <a:pt x="2292" y="355"/>
                    <a:pt x="2477" y="355"/>
                  </a:cubicBezTo>
                  <a:cubicBezTo>
                    <a:pt x="2531" y="344"/>
                    <a:pt x="2582" y="340"/>
                    <a:pt x="2630" y="340"/>
                  </a:cubicBezTo>
                  <a:cubicBezTo>
                    <a:pt x="2746" y="340"/>
                    <a:pt x="2842" y="366"/>
                    <a:pt x="2921" y="392"/>
                  </a:cubicBezTo>
                  <a:cubicBezTo>
                    <a:pt x="3032" y="429"/>
                    <a:pt x="3106" y="429"/>
                    <a:pt x="3106" y="429"/>
                  </a:cubicBezTo>
                  <a:cubicBezTo>
                    <a:pt x="3106" y="429"/>
                    <a:pt x="3032" y="392"/>
                    <a:pt x="2958" y="318"/>
                  </a:cubicBezTo>
                  <a:cubicBezTo>
                    <a:pt x="2884" y="244"/>
                    <a:pt x="2736" y="133"/>
                    <a:pt x="2514" y="60"/>
                  </a:cubicBezTo>
                  <a:cubicBezTo>
                    <a:pt x="2379" y="37"/>
                    <a:pt x="2231" y="1"/>
                    <a:pt x="20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8" name="Google Shape;588;p18"/>
          <p:cNvGrpSpPr/>
          <p:nvPr/>
        </p:nvGrpSpPr>
        <p:grpSpPr>
          <a:xfrm rot="10800000">
            <a:off x="457001" y="5318318"/>
            <a:ext cx="777325" cy="1035933"/>
            <a:chOff x="4153650" y="1668450"/>
            <a:chExt cx="777325" cy="776950"/>
          </a:xfrm>
        </p:grpSpPr>
        <p:sp>
          <p:nvSpPr>
            <p:cNvPr id="589" name="Google Shape;589;p18"/>
            <p:cNvSpPr/>
            <p:nvPr/>
          </p:nvSpPr>
          <p:spPr>
            <a:xfrm>
              <a:off x="4740550" y="1997125"/>
              <a:ext cx="189500" cy="237450"/>
            </a:xfrm>
            <a:custGeom>
              <a:avLst/>
              <a:gdLst/>
              <a:ahLst/>
              <a:cxnLst/>
              <a:rect l="l" t="t" r="r" b="b"/>
              <a:pathLst>
                <a:path w="7580" h="9498" extrusionOk="0">
                  <a:moveTo>
                    <a:pt x="1738" y="0"/>
                  </a:moveTo>
                  <a:cubicBezTo>
                    <a:pt x="1738" y="0"/>
                    <a:pt x="1812" y="37"/>
                    <a:pt x="1960" y="74"/>
                  </a:cubicBezTo>
                  <a:cubicBezTo>
                    <a:pt x="2108" y="111"/>
                    <a:pt x="2330" y="222"/>
                    <a:pt x="2625" y="296"/>
                  </a:cubicBezTo>
                  <a:cubicBezTo>
                    <a:pt x="3143" y="555"/>
                    <a:pt x="3882" y="887"/>
                    <a:pt x="4622" y="1516"/>
                  </a:cubicBezTo>
                  <a:cubicBezTo>
                    <a:pt x="4955" y="1849"/>
                    <a:pt x="5324" y="2218"/>
                    <a:pt x="5583" y="2625"/>
                  </a:cubicBezTo>
                  <a:cubicBezTo>
                    <a:pt x="5879" y="3069"/>
                    <a:pt x="6064" y="3586"/>
                    <a:pt x="6175" y="4141"/>
                  </a:cubicBezTo>
                  <a:cubicBezTo>
                    <a:pt x="6286" y="4658"/>
                    <a:pt x="6249" y="5250"/>
                    <a:pt x="6138" y="5768"/>
                  </a:cubicBezTo>
                  <a:cubicBezTo>
                    <a:pt x="6064" y="6026"/>
                    <a:pt x="5953" y="6285"/>
                    <a:pt x="5805" y="6470"/>
                  </a:cubicBezTo>
                  <a:lnTo>
                    <a:pt x="5694" y="6692"/>
                  </a:lnTo>
                  <a:lnTo>
                    <a:pt x="5546" y="6840"/>
                  </a:lnTo>
                  <a:cubicBezTo>
                    <a:pt x="5472" y="6951"/>
                    <a:pt x="5398" y="7062"/>
                    <a:pt x="5287" y="7173"/>
                  </a:cubicBezTo>
                  <a:cubicBezTo>
                    <a:pt x="4881" y="7579"/>
                    <a:pt x="4400" y="7912"/>
                    <a:pt x="3882" y="8097"/>
                  </a:cubicBezTo>
                  <a:cubicBezTo>
                    <a:pt x="3591" y="8186"/>
                    <a:pt x="3260" y="8235"/>
                    <a:pt x="2937" y="8235"/>
                  </a:cubicBezTo>
                  <a:cubicBezTo>
                    <a:pt x="2726" y="8235"/>
                    <a:pt x="2519" y="8214"/>
                    <a:pt x="2330" y="8171"/>
                  </a:cubicBezTo>
                  <a:cubicBezTo>
                    <a:pt x="1886" y="8060"/>
                    <a:pt x="1442" y="7801"/>
                    <a:pt x="1221" y="7431"/>
                  </a:cubicBezTo>
                  <a:cubicBezTo>
                    <a:pt x="999" y="7099"/>
                    <a:pt x="962" y="6655"/>
                    <a:pt x="1147" y="6285"/>
                  </a:cubicBezTo>
                  <a:cubicBezTo>
                    <a:pt x="1295" y="5915"/>
                    <a:pt x="1590" y="5657"/>
                    <a:pt x="1886" y="5620"/>
                  </a:cubicBezTo>
                  <a:cubicBezTo>
                    <a:pt x="1929" y="5615"/>
                    <a:pt x="1972" y="5613"/>
                    <a:pt x="2015" y="5613"/>
                  </a:cubicBezTo>
                  <a:cubicBezTo>
                    <a:pt x="2302" y="5613"/>
                    <a:pt x="2575" y="5718"/>
                    <a:pt x="2736" y="5879"/>
                  </a:cubicBezTo>
                  <a:cubicBezTo>
                    <a:pt x="2958" y="6026"/>
                    <a:pt x="3069" y="6211"/>
                    <a:pt x="3143" y="6359"/>
                  </a:cubicBezTo>
                  <a:cubicBezTo>
                    <a:pt x="3175" y="6488"/>
                    <a:pt x="3179" y="6588"/>
                    <a:pt x="3180" y="6588"/>
                  </a:cubicBezTo>
                  <a:cubicBezTo>
                    <a:pt x="3180" y="6588"/>
                    <a:pt x="3180" y="6586"/>
                    <a:pt x="3180" y="6581"/>
                  </a:cubicBezTo>
                  <a:cubicBezTo>
                    <a:pt x="3180" y="6581"/>
                    <a:pt x="3217" y="6507"/>
                    <a:pt x="3217" y="6359"/>
                  </a:cubicBezTo>
                  <a:cubicBezTo>
                    <a:pt x="3180" y="6174"/>
                    <a:pt x="3143" y="5915"/>
                    <a:pt x="2958" y="5657"/>
                  </a:cubicBezTo>
                  <a:cubicBezTo>
                    <a:pt x="2736" y="5435"/>
                    <a:pt x="2404" y="5139"/>
                    <a:pt x="1886" y="5102"/>
                  </a:cubicBezTo>
                  <a:cubicBezTo>
                    <a:pt x="1857" y="5100"/>
                    <a:pt x="1828" y="5099"/>
                    <a:pt x="1799" y="5099"/>
                  </a:cubicBezTo>
                  <a:cubicBezTo>
                    <a:pt x="1303" y="5099"/>
                    <a:pt x="758" y="5392"/>
                    <a:pt x="444" y="5915"/>
                  </a:cubicBezTo>
                  <a:cubicBezTo>
                    <a:pt x="111" y="6433"/>
                    <a:pt x="1" y="7173"/>
                    <a:pt x="333" y="7875"/>
                  </a:cubicBezTo>
                  <a:cubicBezTo>
                    <a:pt x="629" y="8577"/>
                    <a:pt x="1258" y="9095"/>
                    <a:pt x="2034" y="9317"/>
                  </a:cubicBezTo>
                  <a:cubicBezTo>
                    <a:pt x="2399" y="9432"/>
                    <a:pt x="2783" y="9497"/>
                    <a:pt x="3177" y="9497"/>
                  </a:cubicBezTo>
                  <a:cubicBezTo>
                    <a:pt x="3543" y="9497"/>
                    <a:pt x="3916" y="9441"/>
                    <a:pt x="4289" y="9317"/>
                  </a:cubicBezTo>
                  <a:cubicBezTo>
                    <a:pt x="5029" y="9095"/>
                    <a:pt x="5694" y="8651"/>
                    <a:pt x="6249" y="8097"/>
                  </a:cubicBezTo>
                  <a:cubicBezTo>
                    <a:pt x="6397" y="7949"/>
                    <a:pt x="6507" y="7838"/>
                    <a:pt x="6618" y="7653"/>
                  </a:cubicBezTo>
                  <a:lnTo>
                    <a:pt x="6803" y="7394"/>
                  </a:lnTo>
                  <a:lnTo>
                    <a:pt x="6951" y="7209"/>
                  </a:lnTo>
                  <a:cubicBezTo>
                    <a:pt x="7173" y="6840"/>
                    <a:pt x="7284" y="6470"/>
                    <a:pt x="7395" y="6063"/>
                  </a:cubicBezTo>
                  <a:cubicBezTo>
                    <a:pt x="7580" y="5324"/>
                    <a:pt x="7506" y="4548"/>
                    <a:pt x="7321" y="3845"/>
                  </a:cubicBezTo>
                  <a:cubicBezTo>
                    <a:pt x="7136" y="3180"/>
                    <a:pt x="6803" y="2551"/>
                    <a:pt x="6397" y="2071"/>
                  </a:cubicBezTo>
                  <a:cubicBezTo>
                    <a:pt x="5990" y="1553"/>
                    <a:pt x="5546" y="1183"/>
                    <a:pt x="5066" y="887"/>
                  </a:cubicBezTo>
                  <a:cubicBezTo>
                    <a:pt x="4141" y="333"/>
                    <a:pt x="3254" y="148"/>
                    <a:pt x="2662" y="37"/>
                  </a:cubicBezTo>
                  <a:cubicBezTo>
                    <a:pt x="2367" y="0"/>
                    <a:pt x="2145" y="0"/>
                    <a:pt x="19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8"/>
            <p:cNvSpPr/>
            <p:nvPr/>
          </p:nvSpPr>
          <p:spPr>
            <a:xfrm>
              <a:off x="4785850" y="1698575"/>
              <a:ext cx="144200" cy="299500"/>
            </a:xfrm>
            <a:custGeom>
              <a:avLst/>
              <a:gdLst/>
              <a:ahLst/>
              <a:cxnLst/>
              <a:rect l="l" t="t" r="r" b="b"/>
              <a:pathLst>
                <a:path w="5768" h="11980" extrusionOk="0">
                  <a:moveTo>
                    <a:pt x="4511" y="1"/>
                  </a:moveTo>
                  <a:cubicBezTo>
                    <a:pt x="4511" y="1"/>
                    <a:pt x="4548" y="223"/>
                    <a:pt x="4658" y="629"/>
                  </a:cubicBezTo>
                  <a:cubicBezTo>
                    <a:pt x="4695" y="814"/>
                    <a:pt x="4732" y="1036"/>
                    <a:pt x="4769" y="1295"/>
                  </a:cubicBezTo>
                  <a:cubicBezTo>
                    <a:pt x="4769" y="1443"/>
                    <a:pt x="4806" y="1553"/>
                    <a:pt x="4843" y="1701"/>
                  </a:cubicBezTo>
                  <a:cubicBezTo>
                    <a:pt x="4843" y="1849"/>
                    <a:pt x="4843" y="2034"/>
                    <a:pt x="4880" y="2182"/>
                  </a:cubicBezTo>
                  <a:cubicBezTo>
                    <a:pt x="4917" y="2515"/>
                    <a:pt x="4880" y="2847"/>
                    <a:pt x="4880" y="3217"/>
                  </a:cubicBezTo>
                  <a:cubicBezTo>
                    <a:pt x="4917" y="3402"/>
                    <a:pt x="4880" y="3587"/>
                    <a:pt x="4880" y="3772"/>
                  </a:cubicBezTo>
                  <a:cubicBezTo>
                    <a:pt x="4843" y="3957"/>
                    <a:pt x="4843" y="4178"/>
                    <a:pt x="4806" y="4363"/>
                  </a:cubicBezTo>
                  <a:cubicBezTo>
                    <a:pt x="4769" y="4733"/>
                    <a:pt x="4695" y="5140"/>
                    <a:pt x="4585" y="5546"/>
                  </a:cubicBezTo>
                  <a:cubicBezTo>
                    <a:pt x="4511" y="5953"/>
                    <a:pt x="4363" y="6360"/>
                    <a:pt x="4252" y="6729"/>
                  </a:cubicBezTo>
                  <a:lnTo>
                    <a:pt x="3993" y="7321"/>
                  </a:lnTo>
                  <a:cubicBezTo>
                    <a:pt x="3919" y="7543"/>
                    <a:pt x="3808" y="7691"/>
                    <a:pt x="3697" y="7875"/>
                  </a:cubicBezTo>
                  <a:cubicBezTo>
                    <a:pt x="3549" y="8245"/>
                    <a:pt x="3291" y="8578"/>
                    <a:pt x="3106" y="8911"/>
                  </a:cubicBezTo>
                  <a:cubicBezTo>
                    <a:pt x="2995" y="9095"/>
                    <a:pt x="2847" y="9243"/>
                    <a:pt x="2736" y="9391"/>
                  </a:cubicBezTo>
                  <a:cubicBezTo>
                    <a:pt x="2625" y="9539"/>
                    <a:pt x="2514" y="9687"/>
                    <a:pt x="2403" y="9835"/>
                  </a:cubicBezTo>
                  <a:cubicBezTo>
                    <a:pt x="2144" y="10094"/>
                    <a:pt x="1923" y="10352"/>
                    <a:pt x="1701" y="10574"/>
                  </a:cubicBezTo>
                  <a:cubicBezTo>
                    <a:pt x="1553" y="10685"/>
                    <a:pt x="1442" y="10796"/>
                    <a:pt x="1368" y="10907"/>
                  </a:cubicBezTo>
                  <a:cubicBezTo>
                    <a:pt x="1220" y="11018"/>
                    <a:pt x="1146" y="11092"/>
                    <a:pt x="1035" y="11166"/>
                  </a:cubicBezTo>
                  <a:cubicBezTo>
                    <a:pt x="813" y="11351"/>
                    <a:pt x="666" y="11499"/>
                    <a:pt x="481" y="11609"/>
                  </a:cubicBezTo>
                  <a:cubicBezTo>
                    <a:pt x="185" y="11831"/>
                    <a:pt x="0" y="11979"/>
                    <a:pt x="0" y="11979"/>
                  </a:cubicBezTo>
                  <a:cubicBezTo>
                    <a:pt x="0" y="11979"/>
                    <a:pt x="222" y="11942"/>
                    <a:pt x="592" y="11794"/>
                  </a:cubicBezTo>
                  <a:cubicBezTo>
                    <a:pt x="777" y="11757"/>
                    <a:pt x="998" y="11646"/>
                    <a:pt x="1257" y="11536"/>
                  </a:cubicBezTo>
                  <a:cubicBezTo>
                    <a:pt x="1368" y="11462"/>
                    <a:pt x="1516" y="11388"/>
                    <a:pt x="1664" y="11314"/>
                  </a:cubicBezTo>
                  <a:cubicBezTo>
                    <a:pt x="1775" y="11240"/>
                    <a:pt x="1923" y="11166"/>
                    <a:pt x="2070" y="11055"/>
                  </a:cubicBezTo>
                  <a:cubicBezTo>
                    <a:pt x="2218" y="10981"/>
                    <a:pt x="2366" y="10870"/>
                    <a:pt x="2514" y="10759"/>
                  </a:cubicBezTo>
                  <a:cubicBezTo>
                    <a:pt x="2662" y="10648"/>
                    <a:pt x="2810" y="10500"/>
                    <a:pt x="2958" y="10389"/>
                  </a:cubicBezTo>
                  <a:cubicBezTo>
                    <a:pt x="3291" y="10131"/>
                    <a:pt x="3549" y="9835"/>
                    <a:pt x="3845" y="9502"/>
                  </a:cubicBezTo>
                  <a:cubicBezTo>
                    <a:pt x="4104" y="9132"/>
                    <a:pt x="4400" y="8800"/>
                    <a:pt x="4621" y="8356"/>
                  </a:cubicBezTo>
                  <a:cubicBezTo>
                    <a:pt x="4732" y="8171"/>
                    <a:pt x="4880" y="7949"/>
                    <a:pt x="4954" y="7764"/>
                  </a:cubicBezTo>
                  <a:lnTo>
                    <a:pt x="5250" y="7136"/>
                  </a:lnTo>
                  <a:cubicBezTo>
                    <a:pt x="5398" y="6655"/>
                    <a:pt x="5546" y="6212"/>
                    <a:pt x="5620" y="5768"/>
                  </a:cubicBezTo>
                  <a:cubicBezTo>
                    <a:pt x="5731" y="5324"/>
                    <a:pt x="5731" y="4844"/>
                    <a:pt x="5768" y="4437"/>
                  </a:cubicBezTo>
                  <a:cubicBezTo>
                    <a:pt x="5768" y="4215"/>
                    <a:pt x="5768" y="3993"/>
                    <a:pt x="5768" y="3772"/>
                  </a:cubicBezTo>
                  <a:cubicBezTo>
                    <a:pt x="5731" y="3587"/>
                    <a:pt x="5731" y="3365"/>
                    <a:pt x="5694" y="3180"/>
                  </a:cubicBezTo>
                  <a:cubicBezTo>
                    <a:pt x="5657" y="2958"/>
                    <a:pt x="5620" y="2773"/>
                    <a:pt x="5620" y="2589"/>
                  </a:cubicBezTo>
                  <a:cubicBezTo>
                    <a:pt x="5583" y="2404"/>
                    <a:pt x="5509" y="2256"/>
                    <a:pt x="5472" y="2071"/>
                  </a:cubicBezTo>
                  <a:cubicBezTo>
                    <a:pt x="5435" y="1923"/>
                    <a:pt x="5398" y="1738"/>
                    <a:pt x="5324" y="1590"/>
                  </a:cubicBezTo>
                  <a:cubicBezTo>
                    <a:pt x="5287" y="1443"/>
                    <a:pt x="5213" y="1295"/>
                    <a:pt x="5176" y="1184"/>
                  </a:cubicBezTo>
                  <a:cubicBezTo>
                    <a:pt x="5065" y="925"/>
                    <a:pt x="4954" y="703"/>
                    <a:pt x="4843" y="518"/>
                  </a:cubicBezTo>
                  <a:cubicBezTo>
                    <a:pt x="4658" y="186"/>
                    <a:pt x="4511" y="1"/>
                    <a:pt x="45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8"/>
            <p:cNvSpPr/>
            <p:nvPr/>
          </p:nvSpPr>
          <p:spPr>
            <a:xfrm>
              <a:off x="4777525" y="2217100"/>
              <a:ext cx="153450" cy="228300"/>
            </a:xfrm>
            <a:custGeom>
              <a:avLst/>
              <a:gdLst/>
              <a:ahLst/>
              <a:cxnLst/>
              <a:rect l="l" t="t" r="r" b="b"/>
              <a:pathLst>
                <a:path w="6138" h="9132" extrusionOk="0">
                  <a:moveTo>
                    <a:pt x="1740" y="6684"/>
                  </a:moveTo>
                  <a:cubicBezTo>
                    <a:pt x="1743" y="6684"/>
                    <a:pt x="1750" y="6697"/>
                    <a:pt x="1757" y="6710"/>
                  </a:cubicBezTo>
                  <a:lnTo>
                    <a:pt x="1757" y="6710"/>
                  </a:lnTo>
                  <a:lnTo>
                    <a:pt x="1738" y="6692"/>
                  </a:lnTo>
                  <a:cubicBezTo>
                    <a:pt x="1738" y="6686"/>
                    <a:pt x="1739" y="6684"/>
                    <a:pt x="1740" y="6684"/>
                  </a:cubicBezTo>
                  <a:close/>
                  <a:moveTo>
                    <a:pt x="3217" y="0"/>
                  </a:moveTo>
                  <a:cubicBezTo>
                    <a:pt x="3217" y="0"/>
                    <a:pt x="2995" y="148"/>
                    <a:pt x="2662" y="370"/>
                  </a:cubicBezTo>
                  <a:cubicBezTo>
                    <a:pt x="2588" y="444"/>
                    <a:pt x="2477" y="518"/>
                    <a:pt x="2403" y="592"/>
                  </a:cubicBezTo>
                  <a:cubicBezTo>
                    <a:pt x="2293" y="666"/>
                    <a:pt x="2182" y="777"/>
                    <a:pt x="2071" y="851"/>
                  </a:cubicBezTo>
                  <a:cubicBezTo>
                    <a:pt x="1886" y="1072"/>
                    <a:pt x="1627" y="1294"/>
                    <a:pt x="1405" y="1590"/>
                  </a:cubicBezTo>
                  <a:cubicBezTo>
                    <a:pt x="1294" y="1738"/>
                    <a:pt x="1146" y="1886"/>
                    <a:pt x="1036" y="2034"/>
                  </a:cubicBezTo>
                  <a:cubicBezTo>
                    <a:pt x="888" y="2181"/>
                    <a:pt x="814" y="2403"/>
                    <a:pt x="703" y="2588"/>
                  </a:cubicBezTo>
                  <a:cubicBezTo>
                    <a:pt x="592" y="2773"/>
                    <a:pt x="481" y="2958"/>
                    <a:pt x="407" y="3180"/>
                  </a:cubicBezTo>
                  <a:cubicBezTo>
                    <a:pt x="333" y="3365"/>
                    <a:pt x="259" y="3586"/>
                    <a:pt x="185" y="3845"/>
                  </a:cubicBezTo>
                  <a:cubicBezTo>
                    <a:pt x="37" y="4326"/>
                    <a:pt x="0" y="4843"/>
                    <a:pt x="0" y="5361"/>
                  </a:cubicBezTo>
                  <a:cubicBezTo>
                    <a:pt x="37" y="5879"/>
                    <a:pt x="148" y="6433"/>
                    <a:pt x="370" y="6951"/>
                  </a:cubicBezTo>
                  <a:lnTo>
                    <a:pt x="555" y="7283"/>
                  </a:lnTo>
                  <a:lnTo>
                    <a:pt x="629" y="7394"/>
                  </a:lnTo>
                  <a:lnTo>
                    <a:pt x="666" y="7468"/>
                  </a:lnTo>
                  <a:lnTo>
                    <a:pt x="703" y="7505"/>
                  </a:lnTo>
                  <a:lnTo>
                    <a:pt x="814" y="7653"/>
                  </a:lnTo>
                  <a:cubicBezTo>
                    <a:pt x="925" y="7838"/>
                    <a:pt x="1146" y="8060"/>
                    <a:pt x="1368" y="8245"/>
                  </a:cubicBezTo>
                  <a:cubicBezTo>
                    <a:pt x="1812" y="8614"/>
                    <a:pt x="2256" y="8873"/>
                    <a:pt x="2773" y="9021"/>
                  </a:cubicBezTo>
                  <a:cubicBezTo>
                    <a:pt x="3032" y="9095"/>
                    <a:pt x="3291" y="9095"/>
                    <a:pt x="3550" y="9132"/>
                  </a:cubicBezTo>
                  <a:cubicBezTo>
                    <a:pt x="3660" y="9132"/>
                    <a:pt x="3808" y="9095"/>
                    <a:pt x="3919" y="9095"/>
                  </a:cubicBezTo>
                  <a:cubicBezTo>
                    <a:pt x="4030" y="9095"/>
                    <a:pt x="4178" y="9095"/>
                    <a:pt x="4289" y="9058"/>
                  </a:cubicBezTo>
                  <a:cubicBezTo>
                    <a:pt x="4400" y="9021"/>
                    <a:pt x="4511" y="8984"/>
                    <a:pt x="4622" y="8947"/>
                  </a:cubicBezTo>
                  <a:lnTo>
                    <a:pt x="4696" y="8910"/>
                  </a:lnTo>
                  <a:lnTo>
                    <a:pt x="4733" y="8910"/>
                  </a:lnTo>
                  <a:lnTo>
                    <a:pt x="4770" y="8873"/>
                  </a:lnTo>
                  <a:lnTo>
                    <a:pt x="4807" y="8873"/>
                  </a:lnTo>
                  <a:lnTo>
                    <a:pt x="4954" y="8799"/>
                  </a:lnTo>
                  <a:cubicBezTo>
                    <a:pt x="5102" y="8725"/>
                    <a:pt x="5287" y="8540"/>
                    <a:pt x="5472" y="8430"/>
                  </a:cubicBezTo>
                  <a:cubicBezTo>
                    <a:pt x="5546" y="8356"/>
                    <a:pt x="5620" y="8245"/>
                    <a:pt x="5694" y="8171"/>
                  </a:cubicBezTo>
                  <a:cubicBezTo>
                    <a:pt x="5731" y="8097"/>
                    <a:pt x="5805" y="8060"/>
                    <a:pt x="5842" y="7949"/>
                  </a:cubicBezTo>
                  <a:cubicBezTo>
                    <a:pt x="5879" y="7875"/>
                    <a:pt x="5916" y="7764"/>
                    <a:pt x="5953" y="7690"/>
                  </a:cubicBezTo>
                  <a:lnTo>
                    <a:pt x="5990" y="7653"/>
                  </a:lnTo>
                  <a:cubicBezTo>
                    <a:pt x="6027" y="7579"/>
                    <a:pt x="6027" y="7579"/>
                    <a:pt x="6027" y="7579"/>
                  </a:cubicBezTo>
                  <a:lnTo>
                    <a:pt x="6064" y="7468"/>
                  </a:lnTo>
                  <a:cubicBezTo>
                    <a:pt x="6138" y="7136"/>
                    <a:pt x="6101" y="6840"/>
                    <a:pt x="6027" y="6618"/>
                  </a:cubicBezTo>
                  <a:cubicBezTo>
                    <a:pt x="5953" y="6396"/>
                    <a:pt x="5842" y="6248"/>
                    <a:pt x="5805" y="6174"/>
                  </a:cubicBezTo>
                  <a:cubicBezTo>
                    <a:pt x="5695" y="6101"/>
                    <a:pt x="5657" y="6064"/>
                    <a:pt x="5657" y="6063"/>
                  </a:cubicBezTo>
                  <a:lnTo>
                    <a:pt x="5657" y="6063"/>
                  </a:lnTo>
                  <a:cubicBezTo>
                    <a:pt x="5657" y="6064"/>
                    <a:pt x="5694" y="6101"/>
                    <a:pt x="5731" y="6211"/>
                  </a:cubicBezTo>
                  <a:cubicBezTo>
                    <a:pt x="5768" y="6322"/>
                    <a:pt x="5768" y="6470"/>
                    <a:pt x="5768" y="6655"/>
                  </a:cubicBezTo>
                  <a:cubicBezTo>
                    <a:pt x="5768" y="6840"/>
                    <a:pt x="5694" y="7062"/>
                    <a:pt x="5583" y="7246"/>
                  </a:cubicBezTo>
                  <a:cubicBezTo>
                    <a:pt x="5435" y="7468"/>
                    <a:pt x="5250" y="7653"/>
                    <a:pt x="4991" y="7801"/>
                  </a:cubicBezTo>
                  <a:cubicBezTo>
                    <a:pt x="4881" y="7838"/>
                    <a:pt x="4807" y="7912"/>
                    <a:pt x="4585" y="7986"/>
                  </a:cubicBezTo>
                  <a:lnTo>
                    <a:pt x="4437" y="8023"/>
                  </a:lnTo>
                  <a:lnTo>
                    <a:pt x="4363" y="8023"/>
                  </a:lnTo>
                  <a:cubicBezTo>
                    <a:pt x="4289" y="8023"/>
                    <a:pt x="4215" y="8023"/>
                    <a:pt x="4141" y="8060"/>
                  </a:cubicBezTo>
                  <a:cubicBezTo>
                    <a:pt x="3956" y="8060"/>
                    <a:pt x="3808" y="8023"/>
                    <a:pt x="3624" y="8023"/>
                  </a:cubicBezTo>
                  <a:cubicBezTo>
                    <a:pt x="3476" y="7949"/>
                    <a:pt x="3291" y="7949"/>
                    <a:pt x="3143" y="7875"/>
                  </a:cubicBezTo>
                  <a:cubicBezTo>
                    <a:pt x="2810" y="7764"/>
                    <a:pt x="2514" y="7505"/>
                    <a:pt x="2219" y="7283"/>
                  </a:cubicBezTo>
                  <a:cubicBezTo>
                    <a:pt x="2145" y="7173"/>
                    <a:pt x="2034" y="7099"/>
                    <a:pt x="1886" y="6877"/>
                  </a:cubicBezTo>
                  <a:lnTo>
                    <a:pt x="1775" y="6729"/>
                  </a:lnTo>
                  <a:lnTo>
                    <a:pt x="1775" y="6692"/>
                  </a:lnTo>
                  <a:lnTo>
                    <a:pt x="1738" y="6655"/>
                  </a:lnTo>
                  <a:lnTo>
                    <a:pt x="1590" y="6396"/>
                  </a:lnTo>
                  <a:cubicBezTo>
                    <a:pt x="1442" y="6026"/>
                    <a:pt x="1331" y="5657"/>
                    <a:pt x="1294" y="5250"/>
                  </a:cubicBezTo>
                  <a:cubicBezTo>
                    <a:pt x="1294" y="5065"/>
                    <a:pt x="1294" y="4880"/>
                    <a:pt x="1294" y="4695"/>
                  </a:cubicBezTo>
                  <a:cubicBezTo>
                    <a:pt x="1294" y="4474"/>
                    <a:pt x="1294" y="4289"/>
                    <a:pt x="1331" y="4104"/>
                  </a:cubicBezTo>
                  <a:cubicBezTo>
                    <a:pt x="1368" y="4030"/>
                    <a:pt x="1331" y="3919"/>
                    <a:pt x="1368" y="3845"/>
                  </a:cubicBezTo>
                  <a:cubicBezTo>
                    <a:pt x="1405" y="3734"/>
                    <a:pt x="1442" y="3623"/>
                    <a:pt x="1442" y="3512"/>
                  </a:cubicBezTo>
                  <a:cubicBezTo>
                    <a:pt x="1479" y="3365"/>
                    <a:pt x="1590" y="3180"/>
                    <a:pt x="1627" y="2995"/>
                  </a:cubicBezTo>
                  <a:cubicBezTo>
                    <a:pt x="1701" y="2810"/>
                    <a:pt x="1738" y="2625"/>
                    <a:pt x="1812" y="2477"/>
                  </a:cubicBezTo>
                  <a:cubicBezTo>
                    <a:pt x="1886" y="2329"/>
                    <a:pt x="1960" y="2145"/>
                    <a:pt x="2034" y="1997"/>
                  </a:cubicBezTo>
                  <a:cubicBezTo>
                    <a:pt x="2182" y="1701"/>
                    <a:pt x="2330" y="1442"/>
                    <a:pt x="2477" y="1183"/>
                  </a:cubicBezTo>
                  <a:cubicBezTo>
                    <a:pt x="2551" y="1072"/>
                    <a:pt x="2625" y="961"/>
                    <a:pt x="2662" y="851"/>
                  </a:cubicBezTo>
                  <a:cubicBezTo>
                    <a:pt x="2736" y="740"/>
                    <a:pt x="2810" y="666"/>
                    <a:pt x="2847" y="555"/>
                  </a:cubicBezTo>
                  <a:cubicBezTo>
                    <a:pt x="3106" y="222"/>
                    <a:pt x="3217" y="0"/>
                    <a:pt x="32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8"/>
            <p:cNvSpPr/>
            <p:nvPr/>
          </p:nvSpPr>
          <p:spPr>
            <a:xfrm>
              <a:off x="4363450" y="1670575"/>
              <a:ext cx="238475" cy="184300"/>
            </a:xfrm>
            <a:custGeom>
              <a:avLst/>
              <a:gdLst/>
              <a:ahLst/>
              <a:cxnLst/>
              <a:rect l="l" t="t" r="r" b="b"/>
              <a:pathLst>
                <a:path w="9539" h="7372" extrusionOk="0">
                  <a:moveTo>
                    <a:pt x="4503" y="1"/>
                  </a:moveTo>
                  <a:cubicBezTo>
                    <a:pt x="4168" y="1"/>
                    <a:pt x="3826" y="39"/>
                    <a:pt x="3476" y="122"/>
                  </a:cubicBezTo>
                  <a:cubicBezTo>
                    <a:pt x="3106" y="196"/>
                    <a:pt x="2736" y="344"/>
                    <a:pt x="2367" y="566"/>
                  </a:cubicBezTo>
                  <a:lnTo>
                    <a:pt x="2145" y="677"/>
                  </a:lnTo>
                  <a:lnTo>
                    <a:pt x="1886" y="862"/>
                  </a:lnTo>
                  <a:cubicBezTo>
                    <a:pt x="1738" y="1010"/>
                    <a:pt x="1590" y="1121"/>
                    <a:pt x="1442" y="1232"/>
                  </a:cubicBezTo>
                  <a:cubicBezTo>
                    <a:pt x="888" y="1786"/>
                    <a:pt x="444" y="2452"/>
                    <a:pt x="222" y="3191"/>
                  </a:cubicBezTo>
                  <a:cubicBezTo>
                    <a:pt x="1" y="3967"/>
                    <a:pt x="37" y="4781"/>
                    <a:pt x="222" y="5483"/>
                  </a:cubicBezTo>
                  <a:cubicBezTo>
                    <a:pt x="444" y="6260"/>
                    <a:pt x="999" y="6851"/>
                    <a:pt x="1664" y="7184"/>
                  </a:cubicBezTo>
                  <a:cubicBezTo>
                    <a:pt x="1941" y="7315"/>
                    <a:pt x="2223" y="7371"/>
                    <a:pt x="2496" y="7371"/>
                  </a:cubicBezTo>
                  <a:cubicBezTo>
                    <a:pt x="2915" y="7371"/>
                    <a:pt x="3310" y="7238"/>
                    <a:pt x="3624" y="7036"/>
                  </a:cubicBezTo>
                  <a:cubicBezTo>
                    <a:pt x="4178" y="6703"/>
                    <a:pt x="4474" y="6112"/>
                    <a:pt x="4437" y="5594"/>
                  </a:cubicBezTo>
                  <a:cubicBezTo>
                    <a:pt x="4400" y="5113"/>
                    <a:pt x="4141" y="4744"/>
                    <a:pt x="3882" y="4559"/>
                  </a:cubicBezTo>
                  <a:cubicBezTo>
                    <a:pt x="3624" y="4337"/>
                    <a:pt x="3365" y="4300"/>
                    <a:pt x="3217" y="4300"/>
                  </a:cubicBezTo>
                  <a:cubicBezTo>
                    <a:pt x="3094" y="4300"/>
                    <a:pt x="3020" y="4317"/>
                    <a:pt x="2984" y="4317"/>
                  </a:cubicBezTo>
                  <a:cubicBezTo>
                    <a:pt x="2967" y="4317"/>
                    <a:pt x="2959" y="4313"/>
                    <a:pt x="2958" y="4301"/>
                  </a:cubicBezTo>
                  <a:lnTo>
                    <a:pt x="2958" y="4301"/>
                  </a:lnTo>
                  <a:cubicBezTo>
                    <a:pt x="2959" y="4336"/>
                    <a:pt x="3033" y="4301"/>
                    <a:pt x="3180" y="4374"/>
                  </a:cubicBezTo>
                  <a:cubicBezTo>
                    <a:pt x="3328" y="4411"/>
                    <a:pt x="3513" y="4522"/>
                    <a:pt x="3698" y="4744"/>
                  </a:cubicBezTo>
                  <a:cubicBezTo>
                    <a:pt x="3845" y="4966"/>
                    <a:pt x="3956" y="5261"/>
                    <a:pt x="3919" y="5594"/>
                  </a:cubicBezTo>
                  <a:cubicBezTo>
                    <a:pt x="3882" y="5927"/>
                    <a:pt x="3624" y="6223"/>
                    <a:pt x="3254" y="6370"/>
                  </a:cubicBezTo>
                  <a:cubicBezTo>
                    <a:pt x="3121" y="6430"/>
                    <a:pt x="2964" y="6459"/>
                    <a:pt x="2803" y="6459"/>
                  </a:cubicBezTo>
                  <a:cubicBezTo>
                    <a:pt x="2560" y="6459"/>
                    <a:pt x="2307" y="6393"/>
                    <a:pt x="2108" y="6260"/>
                  </a:cubicBezTo>
                  <a:cubicBezTo>
                    <a:pt x="1775" y="6075"/>
                    <a:pt x="1479" y="5631"/>
                    <a:pt x="1368" y="5187"/>
                  </a:cubicBezTo>
                  <a:cubicBezTo>
                    <a:pt x="1258" y="4670"/>
                    <a:pt x="1294" y="4115"/>
                    <a:pt x="1479" y="3598"/>
                  </a:cubicBezTo>
                  <a:cubicBezTo>
                    <a:pt x="1627" y="3080"/>
                    <a:pt x="1960" y="2599"/>
                    <a:pt x="2367" y="2230"/>
                  </a:cubicBezTo>
                  <a:cubicBezTo>
                    <a:pt x="2478" y="2119"/>
                    <a:pt x="2588" y="2008"/>
                    <a:pt x="2699" y="1934"/>
                  </a:cubicBezTo>
                  <a:lnTo>
                    <a:pt x="2847" y="1823"/>
                  </a:lnTo>
                  <a:lnTo>
                    <a:pt x="3069" y="1675"/>
                  </a:lnTo>
                  <a:cubicBezTo>
                    <a:pt x="3254" y="1564"/>
                    <a:pt x="3550" y="1453"/>
                    <a:pt x="3809" y="1379"/>
                  </a:cubicBezTo>
                  <a:cubicBezTo>
                    <a:pt x="4122" y="1290"/>
                    <a:pt x="4449" y="1241"/>
                    <a:pt x="4781" y="1241"/>
                  </a:cubicBezTo>
                  <a:cubicBezTo>
                    <a:pt x="4998" y="1241"/>
                    <a:pt x="5216" y="1262"/>
                    <a:pt x="5435" y="1305"/>
                  </a:cubicBezTo>
                  <a:cubicBezTo>
                    <a:pt x="5953" y="1416"/>
                    <a:pt x="6470" y="1601"/>
                    <a:pt x="6914" y="1897"/>
                  </a:cubicBezTo>
                  <a:cubicBezTo>
                    <a:pt x="7358" y="2193"/>
                    <a:pt x="7727" y="2526"/>
                    <a:pt x="8023" y="2858"/>
                  </a:cubicBezTo>
                  <a:cubicBezTo>
                    <a:pt x="8652" y="3598"/>
                    <a:pt x="9021" y="4337"/>
                    <a:pt x="9243" y="4892"/>
                  </a:cubicBezTo>
                  <a:cubicBezTo>
                    <a:pt x="9354" y="5150"/>
                    <a:pt x="9428" y="5372"/>
                    <a:pt x="9465" y="5520"/>
                  </a:cubicBezTo>
                  <a:cubicBezTo>
                    <a:pt x="9539" y="5668"/>
                    <a:pt x="9539" y="5742"/>
                    <a:pt x="9539" y="5742"/>
                  </a:cubicBezTo>
                  <a:cubicBezTo>
                    <a:pt x="9539" y="5742"/>
                    <a:pt x="9539" y="5668"/>
                    <a:pt x="9539" y="5520"/>
                  </a:cubicBezTo>
                  <a:cubicBezTo>
                    <a:pt x="9539" y="5372"/>
                    <a:pt x="9539" y="5113"/>
                    <a:pt x="9502" y="4818"/>
                  </a:cubicBezTo>
                  <a:cubicBezTo>
                    <a:pt x="9391" y="4226"/>
                    <a:pt x="9206" y="3339"/>
                    <a:pt x="8652" y="2415"/>
                  </a:cubicBezTo>
                  <a:cubicBezTo>
                    <a:pt x="8356" y="1971"/>
                    <a:pt x="7986" y="1490"/>
                    <a:pt x="7506" y="1084"/>
                  </a:cubicBezTo>
                  <a:cubicBezTo>
                    <a:pt x="6988" y="677"/>
                    <a:pt x="6396" y="344"/>
                    <a:pt x="5694" y="159"/>
                  </a:cubicBezTo>
                  <a:cubicBezTo>
                    <a:pt x="5308" y="58"/>
                    <a:pt x="4911" y="1"/>
                    <a:pt x="45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8"/>
            <p:cNvSpPr/>
            <p:nvPr/>
          </p:nvSpPr>
          <p:spPr>
            <a:xfrm>
              <a:off x="4600975" y="1668600"/>
              <a:ext cx="299500" cy="144625"/>
            </a:xfrm>
            <a:custGeom>
              <a:avLst/>
              <a:gdLst/>
              <a:ahLst/>
              <a:cxnLst/>
              <a:rect l="l" t="t" r="r" b="b"/>
              <a:pathLst>
                <a:path w="11980" h="5785" extrusionOk="0">
                  <a:moveTo>
                    <a:pt x="7792" y="0"/>
                  </a:moveTo>
                  <a:cubicBezTo>
                    <a:pt x="7724" y="0"/>
                    <a:pt x="7654" y="4"/>
                    <a:pt x="7580" y="17"/>
                  </a:cubicBezTo>
                  <a:cubicBezTo>
                    <a:pt x="7136" y="54"/>
                    <a:pt x="6656" y="54"/>
                    <a:pt x="6212" y="164"/>
                  </a:cubicBezTo>
                  <a:cubicBezTo>
                    <a:pt x="5768" y="201"/>
                    <a:pt x="5325" y="386"/>
                    <a:pt x="4881" y="534"/>
                  </a:cubicBezTo>
                  <a:lnTo>
                    <a:pt x="4216" y="793"/>
                  </a:lnTo>
                  <a:cubicBezTo>
                    <a:pt x="4031" y="867"/>
                    <a:pt x="3809" y="1015"/>
                    <a:pt x="3624" y="1126"/>
                  </a:cubicBezTo>
                  <a:cubicBezTo>
                    <a:pt x="3180" y="1348"/>
                    <a:pt x="2848" y="1643"/>
                    <a:pt x="2515" y="1902"/>
                  </a:cubicBezTo>
                  <a:cubicBezTo>
                    <a:pt x="2182" y="2198"/>
                    <a:pt x="1850" y="2494"/>
                    <a:pt x="1591" y="2789"/>
                  </a:cubicBezTo>
                  <a:cubicBezTo>
                    <a:pt x="1480" y="2937"/>
                    <a:pt x="1369" y="3085"/>
                    <a:pt x="1221" y="3233"/>
                  </a:cubicBezTo>
                  <a:cubicBezTo>
                    <a:pt x="1110" y="3381"/>
                    <a:pt x="1036" y="3566"/>
                    <a:pt x="925" y="3677"/>
                  </a:cubicBezTo>
                  <a:cubicBezTo>
                    <a:pt x="851" y="3825"/>
                    <a:pt x="740" y="3972"/>
                    <a:pt x="666" y="4120"/>
                  </a:cubicBezTo>
                  <a:cubicBezTo>
                    <a:pt x="593" y="4268"/>
                    <a:pt x="519" y="4379"/>
                    <a:pt x="482" y="4527"/>
                  </a:cubicBezTo>
                  <a:cubicBezTo>
                    <a:pt x="334" y="4749"/>
                    <a:pt x="260" y="4971"/>
                    <a:pt x="186" y="5192"/>
                  </a:cubicBezTo>
                  <a:cubicBezTo>
                    <a:pt x="75" y="5562"/>
                    <a:pt x="1" y="5784"/>
                    <a:pt x="1" y="5784"/>
                  </a:cubicBezTo>
                  <a:cubicBezTo>
                    <a:pt x="1" y="5784"/>
                    <a:pt x="149" y="5599"/>
                    <a:pt x="371" y="5266"/>
                  </a:cubicBezTo>
                  <a:cubicBezTo>
                    <a:pt x="482" y="5119"/>
                    <a:pt x="629" y="4934"/>
                    <a:pt x="814" y="4749"/>
                  </a:cubicBezTo>
                  <a:cubicBezTo>
                    <a:pt x="888" y="4638"/>
                    <a:pt x="999" y="4527"/>
                    <a:pt x="1073" y="4416"/>
                  </a:cubicBezTo>
                  <a:cubicBezTo>
                    <a:pt x="1184" y="4305"/>
                    <a:pt x="1295" y="4194"/>
                    <a:pt x="1406" y="4083"/>
                  </a:cubicBezTo>
                  <a:cubicBezTo>
                    <a:pt x="1628" y="3825"/>
                    <a:pt x="1886" y="3603"/>
                    <a:pt x="2182" y="3381"/>
                  </a:cubicBezTo>
                  <a:cubicBezTo>
                    <a:pt x="2293" y="3233"/>
                    <a:pt x="2441" y="3122"/>
                    <a:pt x="2589" y="3011"/>
                  </a:cubicBezTo>
                  <a:cubicBezTo>
                    <a:pt x="2774" y="2900"/>
                    <a:pt x="2922" y="2789"/>
                    <a:pt x="3070" y="2678"/>
                  </a:cubicBezTo>
                  <a:cubicBezTo>
                    <a:pt x="3402" y="2457"/>
                    <a:pt x="3735" y="2235"/>
                    <a:pt x="4105" y="2050"/>
                  </a:cubicBezTo>
                  <a:cubicBezTo>
                    <a:pt x="4290" y="1976"/>
                    <a:pt x="4437" y="1865"/>
                    <a:pt x="4659" y="1791"/>
                  </a:cubicBezTo>
                  <a:lnTo>
                    <a:pt x="5251" y="1532"/>
                  </a:lnTo>
                  <a:cubicBezTo>
                    <a:pt x="5658" y="1384"/>
                    <a:pt x="6027" y="1237"/>
                    <a:pt x="6434" y="1163"/>
                  </a:cubicBezTo>
                  <a:cubicBezTo>
                    <a:pt x="6841" y="1052"/>
                    <a:pt x="7247" y="1015"/>
                    <a:pt x="7617" y="941"/>
                  </a:cubicBezTo>
                  <a:cubicBezTo>
                    <a:pt x="7839" y="904"/>
                    <a:pt x="8024" y="904"/>
                    <a:pt x="8208" y="904"/>
                  </a:cubicBezTo>
                  <a:cubicBezTo>
                    <a:pt x="8393" y="867"/>
                    <a:pt x="8578" y="867"/>
                    <a:pt x="8763" y="867"/>
                  </a:cubicBezTo>
                  <a:cubicBezTo>
                    <a:pt x="9133" y="867"/>
                    <a:pt x="9502" y="867"/>
                    <a:pt x="9798" y="904"/>
                  </a:cubicBezTo>
                  <a:cubicBezTo>
                    <a:pt x="9983" y="904"/>
                    <a:pt x="10131" y="941"/>
                    <a:pt x="10279" y="941"/>
                  </a:cubicBezTo>
                  <a:cubicBezTo>
                    <a:pt x="10427" y="941"/>
                    <a:pt x="10575" y="978"/>
                    <a:pt x="10686" y="978"/>
                  </a:cubicBezTo>
                  <a:cubicBezTo>
                    <a:pt x="10944" y="1015"/>
                    <a:pt x="11203" y="1052"/>
                    <a:pt x="11388" y="1126"/>
                  </a:cubicBezTo>
                  <a:cubicBezTo>
                    <a:pt x="11758" y="1200"/>
                    <a:pt x="11980" y="1237"/>
                    <a:pt x="11980" y="1237"/>
                  </a:cubicBezTo>
                  <a:cubicBezTo>
                    <a:pt x="11980" y="1237"/>
                    <a:pt x="11795" y="1126"/>
                    <a:pt x="11462" y="904"/>
                  </a:cubicBezTo>
                  <a:cubicBezTo>
                    <a:pt x="11277" y="793"/>
                    <a:pt x="11092" y="719"/>
                    <a:pt x="10796" y="608"/>
                  </a:cubicBezTo>
                  <a:cubicBezTo>
                    <a:pt x="10686" y="534"/>
                    <a:pt x="10538" y="497"/>
                    <a:pt x="10390" y="423"/>
                  </a:cubicBezTo>
                  <a:cubicBezTo>
                    <a:pt x="10242" y="386"/>
                    <a:pt x="10094" y="349"/>
                    <a:pt x="9909" y="275"/>
                  </a:cubicBezTo>
                  <a:cubicBezTo>
                    <a:pt x="9761" y="238"/>
                    <a:pt x="9576" y="201"/>
                    <a:pt x="9392" y="164"/>
                  </a:cubicBezTo>
                  <a:cubicBezTo>
                    <a:pt x="9207" y="127"/>
                    <a:pt x="9022" y="91"/>
                    <a:pt x="8837" y="54"/>
                  </a:cubicBezTo>
                  <a:cubicBezTo>
                    <a:pt x="8615" y="17"/>
                    <a:pt x="8430" y="17"/>
                    <a:pt x="8208" y="17"/>
                  </a:cubicBezTo>
                  <a:cubicBezTo>
                    <a:pt x="8061" y="17"/>
                    <a:pt x="7929" y="0"/>
                    <a:pt x="77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8"/>
            <p:cNvSpPr/>
            <p:nvPr/>
          </p:nvSpPr>
          <p:spPr>
            <a:xfrm>
              <a:off x="4153650" y="1668450"/>
              <a:ext cx="228300" cy="152400"/>
            </a:xfrm>
            <a:custGeom>
              <a:avLst/>
              <a:gdLst/>
              <a:ahLst/>
              <a:cxnLst/>
              <a:rect l="l" t="t" r="r" b="b"/>
              <a:pathLst>
                <a:path w="9132" h="6096" extrusionOk="0">
                  <a:moveTo>
                    <a:pt x="1146" y="1649"/>
                  </a:moveTo>
                  <a:cubicBezTo>
                    <a:pt x="1146" y="1649"/>
                    <a:pt x="1123" y="1697"/>
                    <a:pt x="1113" y="1697"/>
                  </a:cubicBezTo>
                  <a:cubicBezTo>
                    <a:pt x="1111" y="1697"/>
                    <a:pt x="1109" y="1694"/>
                    <a:pt x="1109" y="1686"/>
                  </a:cubicBezTo>
                  <a:lnTo>
                    <a:pt x="1146" y="1649"/>
                  </a:lnTo>
                  <a:close/>
                  <a:moveTo>
                    <a:pt x="2052" y="1"/>
                  </a:moveTo>
                  <a:cubicBezTo>
                    <a:pt x="1937" y="1"/>
                    <a:pt x="1809" y="16"/>
                    <a:pt x="1664" y="60"/>
                  </a:cubicBezTo>
                  <a:lnTo>
                    <a:pt x="1590" y="97"/>
                  </a:lnTo>
                  <a:lnTo>
                    <a:pt x="1516" y="97"/>
                  </a:lnTo>
                  <a:lnTo>
                    <a:pt x="1442" y="133"/>
                  </a:lnTo>
                  <a:cubicBezTo>
                    <a:pt x="1368" y="170"/>
                    <a:pt x="1294" y="207"/>
                    <a:pt x="1183" y="244"/>
                  </a:cubicBezTo>
                  <a:cubicBezTo>
                    <a:pt x="1109" y="281"/>
                    <a:pt x="1035" y="355"/>
                    <a:pt x="961" y="429"/>
                  </a:cubicBezTo>
                  <a:cubicBezTo>
                    <a:pt x="887" y="503"/>
                    <a:pt x="814" y="540"/>
                    <a:pt x="740" y="651"/>
                  </a:cubicBezTo>
                  <a:cubicBezTo>
                    <a:pt x="592" y="799"/>
                    <a:pt x="407" y="1021"/>
                    <a:pt x="333" y="1169"/>
                  </a:cubicBezTo>
                  <a:lnTo>
                    <a:pt x="296" y="1280"/>
                  </a:lnTo>
                  <a:lnTo>
                    <a:pt x="259" y="1317"/>
                  </a:lnTo>
                  <a:lnTo>
                    <a:pt x="259" y="1354"/>
                  </a:lnTo>
                  <a:lnTo>
                    <a:pt x="222" y="1390"/>
                  </a:lnTo>
                  <a:lnTo>
                    <a:pt x="222" y="1464"/>
                  </a:lnTo>
                  <a:cubicBezTo>
                    <a:pt x="185" y="1575"/>
                    <a:pt x="148" y="1686"/>
                    <a:pt x="111" y="1834"/>
                  </a:cubicBezTo>
                  <a:cubicBezTo>
                    <a:pt x="74" y="1945"/>
                    <a:pt x="74" y="2056"/>
                    <a:pt x="37" y="2167"/>
                  </a:cubicBezTo>
                  <a:cubicBezTo>
                    <a:pt x="37" y="2315"/>
                    <a:pt x="0" y="2426"/>
                    <a:pt x="37" y="2574"/>
                  </a:cubicBezTo>
                  <a:cubicBezTo>
                    <a:pt x="37" y="2795"/>
                    <a:pt x="37" y="3091"/>
                    <a:pt x="148" y="3313"/>
                  </a:cubicBezTo>
                  <a:cubicBezTo>
                    <a:pt x="259" y="3831"/>
                    <a:pt x="518" y="4311"/>
                    <a:pt x="887" y="4755"/>
                  </a:cubicBezTo>
                  <a:cubicBezTo>
                    <a:pt x="1072" y="4977"/>
                    <a:pt x="1331" y="5198"/>
                    <a:pt x="1479" y="5309"/>
                  </a:cubicBezTo>
                  <a:lnTo>
                    <a:pt x="1627" y="5420"/>
                  </a:lnTo>
                  <a:lnTo>
                    <a:pt x="1664" y="5420"/>
                  </a:lnTo>
                  <a:lnTo>
                    <a:pt x="1664" y="5457"/>
                  </a:lnTo>
                  <a:lnTo>
                    <a:pt x="1738" y="5494"/>
                  </a:lnTo>
                  <a:lnTo>
                    <a:pt x="1849" y="5531"/>
                  </a:lnTo>
                  <a:lnTo>
                    <a:pt x="2218" y="5716"/>
                  </a:lnTo>
                  <a:cubicBezTo>
                    <a:pt x="2736" y="5938"/>
                    <a:pt x="3254" y="6086"/>
                    <a:pt x="3771" y="6086"/>
                  </a:cubicBezTo>
                  <a:cubicBezTo>
                    <a:pt x="3869" y="6092"/>
                    <a:pt x="3965" y="6095"/>
                    <a:pt x="4059" y="6095"/>
                  </a:cubicBezTo>
                  <a:cubicBezTo>
                    <a:pt x="4496" y="6095"/>
                    <a:pt x="4891" y="6029"/>
                    <a:pt x="5287" y="5938"/>
                  </a:cubicBezTo>
                  <a:cubicBezTo>
                    <a:pt x="5583" y="5864"/>
                    <a:pt x="5768" y="5790"/>
                    <a:pt x="5952" y="5716"/>
                  </a:cubicBezTo>
                  <a:cubicBezTo>
                    <a:pt x="6211" y="5605"/>
                    <a:pt x="6359" y="5494"/>
                    <a:pt x="6581" y="5383"/>
                  </a:cubicBezTo>
                  <a:cubicBezTo>
                    <a:pt x="6766" y="5272"/>
                    <a:pt x="6951" y="5198"/>
                    <a:pt x="7099" y="5088"/>
                  </a:cubicBezTo>
                  <a:cubicBezTo>
                    <a:pt x="7246" y="4940"/>
                    <a:pt x="7394" y="4829"/>
                    <a:pt x="7542" y="4718"/>
                  </a:cubicBezTo>
                  <a:cubicBezTo>
                    <a:pt x="7838" y="4496"/>
                    <a:pt x="8060" y="4237"/>
                    <a:pt x="8282" y="4015"/>
                  </a:cubicBezTo>
                  <a:cubicBezTo>
                    <a:pt x="8393" y="3905"/>
                    <a:pt x="8466" y="3794"/>
                    <a:pt x="8540" y="3720"/>
                  </a:cubicBezTo>
                  <a:cubicBezTo>
                    <a:pt x="8614" y="3609"/>
                    <a:pt x="8688" y="3498"/>
                    <a:pt x="8762" y="3424"/>
                  </a:cubicBezTo>
                  <a:cubicBezTo>
                    <a:pt x="8984" y="3091"/>
                    <a:pt x="9132" y="2906"/>
                    <a:pt x="9132" y="2906"/>
                  </a:cubicBezTo>
                  <a:lnTo>
                    <a:pt x="9132" y="2906"/>
                  </a:lnTo>
                  <a:cubicBezTo>
                    <a:pt x="9132" y="2906"/>
                    <a:pt x="8910" y="3017"/>
                    <a:pt x="8577" y="3239"/>
                  </a:cubicBezTo>
                  <a:cubicBezTo>
                    <a:pt x="8503" y="3313"/>
                    <a:pt x="8393" y="3350"/>
                    <a:pt x="8282" y="3424"/>
                  </a:cubicBezTo>
                  <a:cubicBezTo>
                    <a:pt x="8171" y="3498"/>
                    <a:pt x="8060" y="3572"/>
                    <a:pt x="7949" y="3609"/>
                  </a:cubicBezTo>
                  <a:cubicBezTo>
                    <a:pt x="7690" y="3757"/>
                    <a:pt x="7431" y="3941"/>
                    <a:pt x="7136" y="4052"/>
                  </a:cubicBezTo>
                  <a:cubicBezTo>
                    <a:pt x="6988" y="4126"/>
                    <a:pt x="6840" y="4200"/>
                    <a:pt x="6655" y="4274"/>
                  </a:cubicBezTo>
                  <a:cubicBezTo>
                    <a:pt x="6507" y="4385"/>
                    <a:pt x="6322" y="4422"/>
                    <a:pt x="6137" y="4496"/>
                  </a:cubicBezTo>
                  <a:cubicBezTo>
                    <a:pt x="5989" y="4533"/>
                    <a:pt x="5805" y="4607"/>
                    <a:pt x="5620" y="4644"/>
                  </a:cubicBezTo>
                  <a:cubicBezTo>
                    <a:pt x="5509" y="4681"/>
                    <a:pt x="5435" y="4718"/>
                    <a:pt x="5324" y="4718"/>
                  </a:cubicBezTo>
                  <a:cubicBezTo>
                    <a:pt x="5213" y="4755"/>
                    <a:pt x="5139" y="4755"/>
                    <a:pt x="5028" y="4755"/>
                  </a:cubicBezTo>
                  <a:cubicBezTo>
                    <a:pt x="4843" y="4792"/>
                    <a:pt x="4658" y="4792"/>
                    <a:pt x="4474" y="4829"/>
                  </a:cubicBezTo>
                  <a:cubicBezTo>
                    <a:pt x="4252" y="4829"/>
                    <a:pt x="4067" y="4829"/>
                    <a:pt x="3882" y="4792"/>
                  </a:cubicBezTo>
                  <a:cubicBezTo>
                    <a:pt x="3475" y="4755"/>
                    <a:pt x="3106" y="4644"/>
                    <a:pt x="2736" y="4496"/>
                  </a:cubicBezTo>
                  <a:lnTo>
                    <a:pt x="2514" y="4385"/>
                  </a:lnTo>
                  <a:lnTo>
                    <a:pt x="2440" y="4348"/>
                  </a:lnTo>
                  <a:lnTo>
                    <a:pt x="2403" y="4311"/>
                  </a:lnTo>
                  <a:lnTo>
                    <a:pt x="2255" y="4237"/>
                  </a:lnTo>
                  <a:cubicBezTo>
                    <a:pt x="2034" y="4089"/>
                    <a:pt x="1960" y="3978"/>
                    <a:pt x="1849" y="3868"/>
                  </a:cubicBezTo>
                  <a:cubicBezTo>
                    <a:pt x="1627" y="3609"/>
                    <a:pt x="1368" y="3276"/>
                    <a:pt x="1257" y="2943"/>
                  </a:cubicBezTo>
                  <a:cubicBezTo>
                    <a:pt x="1183" y="2795"/>
                    <a:pt x="1183" y="2648"/>
                    <a:pt x="1109" y="2463"/>
                  </a:cubicBezTo>
                  <a:cubicBezTo>
                    <a:pt x="1109" y="2315"/>
                    <a:pt x="1072" y="2130"/>
                    <a:pt x="1109" y="1982"/>
                  </a:cubicBezTo>
                  <a:cubicBezTo>
                    <a:pt x="1109" y="1908"/>
                    <a:pt x="1109" y="1834"/>
                    <a:pt x="1109" y="1723"/>
                  </a:cubicBezTo>
                  <a:lnTo>
                    <a:pt x="1146" y="1686"/>
                  </a:lnTo>
                  <a:lnTo>
                    <a:pt x="1146" y="1649"/>
                  </a:lnTo>
                  <a:lnTo>
                    <a:pt x="1183" y="1501"/>
                  </a:lnTo>
                  <a:cubicBezTo>
                    <a:pt x="1220" y="1317"/>
                    <a:pt x="1294" y="1243"/>
                    <a:pt x="1331" y="1095"/>
                  </a:cubicBezTo>
                  <a:cubicBezTo>
                    <a:pt x="1479" y="873"/>
                    <a:pt x="1664" y="651"/>
                    <a:pt x="1886" y="540"/>
                  </a:cubicBezTo>
                  <a:cubicBezTo>
                    <a:pt x="2071" y="429"/>
                    <a:pt x="2292" y="355"/>
                    <a:pt x="2477" y="355"/>
                  </a:cubicBezTo>
                  <a:cubicBezTo>
                    <a:pt x="2531" y="344"/>
                    <a:pt x="2582" y="340"/>
                    <a:pt x="2630" y="340"/>
                  </a:cubicBezTo>
                  <a:cubicBezTo>
                    <a:pt x="2746" y="340"/>
                    <a:pt x="2842" y="366"/>
                    <a:pt x="2921" y="392"/>
                  </a:cubicBezTo>
                  <a:cubicBezTo>
                    <a:pt x="3032" y="429"/>
                    <a:pt x="3106" y="429"/>
                    <a:pt x="3106" y="429"/>
                  </a:cubicBezTo>
                  <a:cubicBezTo>
                    <a:pt x="3106" y="429"/>
                    <a:pt x="3032" y="392"/>
                    <a:pt x="2958" y="318"/>
                  </a:cubicBezTo>
                  <a:cubicBezTo>
                    <a:pt x="2884" y="244"/>
                    <a:pt x="2736" y="133"/>
                    <a:pt x="2514" y="60"/>
                  </a:cubicBezTo>
                  <a:cubicBezTo>
                    <a:pt x="2379" y="37"/>
                    <a:pt x="2231" y="1"/>
                    <a:pt x="20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636512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6" name="Google Shape;596;p19"/>
          <p:cNvGrpSpPr/>
          <p:nvPr/>
        </p:nvGrpSpPr>
        <p:grpSpPr>
          <a:xfrm>
            <a:off x="-30750" y="-26200"/>
            <a:ext cx="9205500" cy="6910400"/>
            <a:chOff x="-30750" y="-19650"/>
            <a:chExt cx="9205500" cy="5182800"/>
          </a:xfrm>
        </p:grpSpPr>
        <p:sp>
          <p:nvSpPr>
            <p:cNvPr id="597" name="Google Shape;597;p19"/>
            <p:cNvSpPr/>
            <p:nvPr/>
          </p:nvSpPr>
          <p:spPr>
            <a:xfrm>
              <a:off x="-30750" y="-19650"/>
              <a:ext cx="9205500" cy="5182800"/>
            </a:xfrm>
            <a:prstGeom prst="rect">
              <a:avLst/>
            </a:prstGeom>
            <a:gradFill>
              <a:gsLst>
                <a:gs pos="0">
                  <a:srgbClr val="FFFFFF">
                    <a:alpha val="43921"/>
                  </a:srgbClr>
                </a:gs>
                <a:gs pos="100000">
                  <a:srgbClr val="CD9D6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598" name="Google Shape;598;p19"/>
            <p:cNvPicPr preferRelativeResize="0"/>
            <p:nvPr/>
          </p:nvPicPr>
          <p:blipFill rotWithShape="1">
            <a:blip r:embed="rId2">
              <a:alphaModFix amt="27000"/>
            </a:blip>
            <a:srcRect l="815" t="8591" r="923" b="8475"/>
            <a:stretch/>
          </p:blipFill>
          <p:spPr>
            <a:xfrm>
              <a:off x="1" y="0"/>
              <a:ext cx="9143997" cy="51435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99" name="Google Shape;599;p19"/>
          <p:cNvSpPr txBox="1">
            <a:spLocks noGrp="1"/>
          </p:cNvSpPr>
          <p:nvPr>
            <p:ph type="subTitle" idx="1"/>
          </p:nvPr>
        </p:nvSpPr>
        <p:spPr>
          <a:xfrm>
            <a:off x="873996" y="2369620"/>
            <a:ext cx="2119200" cy="508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Gabriela"/>
                <a:ea typeface="Gabriela"/>
                <a:cs typeface="Gabriela"/>
                <a:sym typeface="Gabriel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9pPr>
          </a:lstStyle>
          <a:p>
            <a:endParaRPr/>
          </a:p>
        </p:txBody>
      </p:sp>
      <p:sp>
        <p:nvSpPr>
          <p:cNvPr id="600" name="Google Shape;600;p19"/>
          <p:cNvSpPr txBox="1">
            <a:spLocks noGrp="1"/>
          </p:cNvSpPr>
          <p:nvPr>
            <p:ph type="subTitle" idx="2"/>
          </p:nvPr>
        </p:nvSpPr>
        <p:spPr>
          <a:xfrm>
            <a:off x="873996" y="3887669"/>
            <a:ext cx="2119200" cy="1040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1" name="Google Shape;601;p19"/>
          <p:cNvSpPr txBox="1">
            <a:spLocks noGrp="1"/>
          </p:cNvSpPr>
          <p:nvPr>
            <p:ph type="subTitle" idx="3"/>
          </p:nvPr>
        </p:nvSpPr>
        <p:spPr>
          <a:xfrm>
            <a:off x="3523646" y="2369620"/>
            <a:ext cx="2119200" cy="508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Gabriela"/>
                <a:ea typeface="Gabriela"/>
                <a:cs typeface="Gabriela"/>
                <a:sym typeface="Gabriel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9pPr>
          </a:lstStyle>
          <a:p>
            <a:endParaRPr/>
          </a:p>
        </p:txBody>
      </p:sp>
      <p:sp>
        <p:nvSpPr>
          <p:cNvPr id="602" name="Google Shape;602;p19"/>
          <p:cNvSpPr txBox="1">
            <a:spLocks noGrp="1"/>
          </p:cNvSpPr>
          <p:nvPr>
            <p:ph type="subTitle" idx="4"/>
          </p:nvPr>
        </p:nvSpPr>
        <p:spPr>
          <a:xfrm>
            <a:off x="3523646" y="3887672"/>
            <a:ext cx="2119200" cy="1040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3" name="Google Shape;603;p19"/>
          <p:cNvSpPr txBox="1">
            <a:spLocks noGrp="1"/>
          </p:cNvSpPr>
          <p:nvPr>
            <p:ph type="subTitle" idx="5"/>
          </p:nvPr>
        </p:nvSpPr>
        <p:spPr>
          <a:xfrm>
            <a:off x="6173145" y="2369620"/>
            <a:ext cx="2119200" cy="508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Gabriela"/>
                <a:ea typeface="Gabriela"/>
                <a:cs typeface="Gabriela"/>
                <a:sym typeface="Gabriel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9pPr>
          </a:lstStyle>
          <a:p>
            <a:endParaRPr/>
          </a:p>
        </p:txBody>
      </p:sp>
      <p:sp>
        <p:nvSpPr>
          <p:cNvPr id="604" name="Google Shape;604;p19"/>
          <p:cNvSpPr txBox="1">
            <a:spLocks noGrp="1"/>
          </p:cNvSpPr>
          <p:nvPr>
            <p:ph type="subTitle" idx="6"/>
          </p:nvPr>
        </p:nvSpPr>
        <p:spPr>
          <a:xfrm>
            <a:off x="6173145" y="3887668"/>
            <a:ext cx="2119200" cy="1040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5" name="Google Shape;605;p19"/>
          <p:cNvSpPr txBox="1">
            <a:spLocks noGrp="1"/>
          </p:cNvSpPr>
          <p:nvPr>
            <p:ph type="title"/>
          </p:nvPr>
        </p:nvSpPr>
        <p:spPr>
          <a:xfrm>
            <a:off x="1832325" y="719067"/>
            <a:ext cx="5479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06" name="Google Shape;606;p19"/>
          <p:cNvGrpSpPr/>
          <p:nvPr/>
        </p:nvGrpSpPr>
        <p:grpSpPr>
          <a:xfrm>
            <a:off x="492725" y="558418"/>
            <a:ext cx="8158550" cy="5741167"/>
            <a:chOff x="492725" y="417300"/>
            <a:chExt cx="8158550" cy="4305875"/>
          </a:xfrm>
        </p:grpSpPr>
        <p:cxnSp>
          <p:nvCxnSpPr>
            <p:cNvPr id="607" name="Google Shape;607;p19"/>
            <p:cNvCxnSpPr/>
            <p:nvPr/>
          </p:nvCxnSpPr>
          <p:spPr>
            <a:xfrm>
              <a:off x="1539950" y="417300"/>
              <a:ext cx="60891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8" name="Google Shape;608;p19"/>
            <p:cNvCxnSpPr/>
            <p:nvPr/>
          </p:nvCxnSpPr>
          <p:spPr>
            <a:xfrm>
              <a:off x="8651275" y="1420500"/>
              <a:ext cx="0" cy="22278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9" name="Google Shape;609;p19"/>
            <p:cNvCxnSpPr/>
            <p:nvPr/>
          </p:nvCxnSpPr>
          <p:spPr>
            <a:xfrm>
              <a:off x="1527538" y="4723175"/>
              <a:ext cx="60891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0" name="Google Shape;610;p19"/>
            <p:cNvCxnSpPr/>
            <p:nvPr/>
          </p:nvCxnSpPr>
          <p:spPr>
            <a:xfrm>
              <a:off x="492725" y="1413788"/>
              <a:ext cx="0" cy="22278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11" name="Google Shape;611;p19"/>
          <p:cNvGrpSpPr/>
          <p:nvPr/>
        </p:nvGrpSpPr>
        <p:grpSpPr>
          <a:xfrm>
            <a:off x="422966" y="465918"/>
            <a:ext cx="8292197" cy="5926167"/>
            <a:chOff x="422965" y="349438"/>
            <a:chExt cx="8292197" cy="4444625"/>
          </a:xfrm>
        </p:grpSpPr>
        <p:grpSp>
          <p:nvGrpSpPr>
            <p:cNvPr id="612" name="Google Shape;612;p19"/>
            <p:cNvGrpSpPr/>
            <p:nvPr/>
          </p:nvGrpSpPr>
          <p:grpSpPr>
            <a:xfrm>
              <a:off x="7755762" y="349438"/>
              <a:ext cx="959400" cy="941525"/>
              <a:chOff x="7727400" y="377800"/>
              <a:chExt cx="959400" cy="941525"/>
            </a:xfrm>
          </p:grpSpPr>
          <p:sp>
            <p:nvSpPr>
              <p:cNvPr id="613" name="Google Shape;613;p19"/>
              <p:cNvSpPr/>
              <p:nvPr/>
            </p:nvSpPr>
            <p:spPr>
              <a:xfrm>
                <a:off x="8477900" y="386700"/>
                <a:ext cx="179325" cy="180250"/>
              </a:xfrm>
              <a:custGeom>
                <a:avLst/>
                <a:gdLst/>
                <a:ahLst/>
                <a:cxnLst/>
                <a:rect l="l" t="t" r="r" b="b"/>
                <a:pathLst>
                  <a:path w="7173" h="7210" extrusionOk="0">
                    <a:moveTo>
                      <a:pt x="962" y="1"/>
                    </a:moveTo>
                    <a:lnTo>
                      <a:pt x="962" y="1"/>
                    </a:lnTo>
                    <a:cubicBezTo>
                      <a:pt x="3069" y="3106"/>
                      <a:pt x="814" y="6212"/>
                      <a:pt x="38" y="7136"/>
                    </a:cubicBezTo>
                    <a:lnTo>
                      <a:pt x="1" y="7173"/>
                    </a:lnTo>
                    <a:lnTo>
                      <a:pt x="1" y="7210"/>
                    </a:lnTo>
                    <a:lnTo>
                      <a:pt x="38" y="7173"/>
                    </a:lnTo>
                    <a:cubicBezTo>
                      <a:pt x="682" y="6632"/>
                      <a:pt x="2404" y="5372"/>
                      <a:pt x="4427" y="5372"/>
                    </a:cubicBezTo>
                    <a:cubicBezTo>
                      <a:pt x="5307" y="5372"/>
                      <a:pt x="6243" y="5610"/>
                      <a:pt x="7173" y="6249"/>
                    </a:cubicBezTo>
                    <a:cubicBezTo>
                      <a:pt x="7173" y="6249"/>
                      <a:pt x="6462" y="4115"/>
                      <a:pt x="4390" y="4115"/>
                    </a:cubicBezTo>
                    <a:cubicBezTo>
                      <a:pt x="4101" y="4115"/>
                      <a:pt x="3784" y="4157"/>
                      <a:pt x="3439" y="4252"/>
                    </a:cubicBezTo>
                    <a:cubicBezTo>
                      <a:pt x="3439" y="4252"/>
                      <a:pt x="6360" y="3402"/>
                      <a:pt x="6360" y="814"/>
                    </a:cubicBezTo>
                    <a:lnTo>
                      <a:pt x="6360" y="814"/>
                    </a:lnTo>
                    <a:cubicBezTo>
                      <a:pt x="3772" y="851"/>
                      <a:pt x="2958" y="3735"/>
                      <a:pt x="2958" y="3735"/>
                    </a:cubicBezTo>
                    <a:cubicBezTo>
                      <a:pt x="3735" y="962"/>
                      <a:pt x="962" y="1"/>
                      <a:pt x="9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19"/>
              <p:cNvSpPr/>
              <p:nvPr/>
            </p:nvSpPr>
            <p:spPr>
              <a:xfrm>
                <a:off x="8524125" y="921400"/>
                <a:ext cx="35125" cy="32825"/>
              </a:xfrm>
              <a:custGeom>
                <a:avLst/>
                <a:gdLst/>
                <a:ahLst/>
                <a:cxnLst/>
                <a:rect l="l" t="t" r="r" b="b"/>
                <a:pathLst>
                  <a:path w="1405" h="1313" extrusionOk="0">
                    <a:moveTo>
                      <a:pt x="740" y="0"/>
                    </a:moveTo>
                    <a:cubicBezTo>
                      <a:pt x="592" y="0"/>
                      <a:pt x="444" y="56"/>
                      <a:pt x="333" y="167"/>
                    </a:cubicBezTo>
                    <a:lnTo>
                      <a:pt x="0" y="536"/>
                    </a:lnTo>
                    <a:lnTo>
                      <a:pt x="813" y="1313"/>
                    </a:lnTo>
                    <a:lnTo>
                      <a:pt x="1109" y="1054"/>
                    </a:lnTo>
                    <a:lnTo>
                      <a:pt x="1146" y="1017"/>
                    </a:lnTo>
                    <a:cubicBezTo>
                      <a:pt x="1146" y="1017"/>
                      <a:pt x="1146" y="980"/>
                      <a:pt x="1183" y="980"/>
                    </a:cubicBezTo>
                    <a:cubicBezTo>
                      <a:pt x="1405" y="758"/>
                      <a:pt x="1368" y="388"/>
                      <a:pt x="1146" y="167"/>
                    </a:cubicBezTo>
                    <a:cubicBezTo>
                      <a:pt x="1035" y="56"/>
                      <a:pt x="887" y="0"/>
                      <a:pt x="7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19"/>
              <p:cNvSpPr/>
              <p:nvPr/>
            </p:nvSpPr>
            <p:spPr>
              <a:xfrm>
                <a:off x="8320775" y="540975"/>
                <a:ext cx="366025" cy="778350"/>
              </a:xfrm>
              <a:custGeom>
                <a:avLst/>
                <a:gdLst/>
                <a:ahLst/>
                <a:cxnLst/>
                <a:rect l="l" t="t" r="r" b="b"/>
                <a:pathLst>
                  <a:path w="14641" h="31134" extrusionOk="0">
                    <a:moveTo>
                      <a:pt x="7543" y="7620"/>
                    </a:moveTo>
                    <a:cubicBezTo>
                      <a:pt x="7543" y="7620"/>
                      <a:pt x="7478" y="7626"/>
                      <a:pt x="7382" y="7671"/>
                    </a:cubicBezTo>
                    <a:lnTo>
                      <a:pt x="7382" y="7671"/>
                    </a:lnTo>
                    <a:cubicBezTo>
                      <a:pt x="7481" y="7638"/>
                      <a:pt x="7543" y="7635"/>
                      <a:pt x="7543" y="7620"/>
                    </a:cubicBezTo>
                    <a:close/>
                    <a:moveTo>
                      <a:pt x="5872" y="10062"/>
                    </a:moveTo>
                    <a:cubicBezTo>
                      <a:pt x="5873" y="10062"/>
                      <a:pt x="5875" y="10063"/>
                      <a:pt x="5879" y="10065"/>
                    </a:cubicBezTo>
                    <a:lnTo>
                      <a:pt x="5879" y="10065"/>
                    </a:lnTo>
                    <a:cubicBezTo>
                      <a:pt x="5878" y="10069"/>
                      <a:pt x="5876" y="10071"/>
                      <a:pt x="5875" y="10071"/>
                    </a:cubicBezTo>
                    <a:cubicBezTo>
                      <a:pt x="5871" y="10071"/>
                      <a:pt x="5867" y="10062"/>
                      <a:pt x="5872" y="10062"/>
                    </a:cubicBezTo>
                    <a:close/>
                    <a:moveTo>
                      <a:pt x="7607" y="1"/>
                    </a:moveTo>
                    <a:cubicBezTo>
                      <a:pt x="6276" y="1"/>
                      <a:pt x="4927" y="305"/>
                      <a:pt x="3809" y="1039"/>
                    </a:cubicBezTo>
                    <a:cubicBezTo>
                      <a:pt x="3661" y="1150"/>
                      <a:pt x="3513" y="1224"/>
                      <a:pt x="3365" y="1298"/>
                    </a:cubicBezTo>
                    <a:lnTo>
                      <a:pt x="2958" y="1630"/>
                    </a:lnTo>
                    <a:lnTo>
                      <a:pt x="2515" y="2000"/>
                    </a:lnTo>
                    <a:lnTo>
                      <a:pt x="2182" y="2370"/>
                    </a:lnTo>
                    <a:lnTo>
                      <a:pt x="1812" y="2777"/>
                    </a:lnTo>
                    <a:lnTo>
                      <a:pt x="1516" y="3183"/>
                    </a:lnTo>
                    <a:lnTo>
                      <a:pt x="1221" y="3627"/>
                    </a:lnTo>
                    <a:cubicBezTo>
                      <a:pt x="1147" y="3775"/>
                      <a:pt x="1073" y="3923"/>
                      <a:pt x="999" y="4071"/>
                    </a:cubicBezTo>
                    <a:cubicBezTo>
                      <a:pt x="333" y="5291"/>
                      <a:pt x="1" y="6621"/>
                      <a:pt x="74" y="8026"/>
                    </a:cubicBezTo>
                    <a:lnTo>
                      <a:pt x="111" y="8507"/>
                    </a:lnTo>
                    <a:lnTo>
                      <a:pt x="111" y="8729"/>
                    </a:lnTo>
                    <a:lnTo>
                      <a:pt x="185" y="8988"/>
                    </a:lnTo>
                    <a:cubicBezTo>
                      <a:pt x="259" y="9320"/>
                      <a:pt x="296" y="9653"/>
                      <a:pt x="407" y="9986"/>
                    </a:cubicBezTo>
                    <a:cubicBezTo>
                      <a:pt x="518" y="10282"/>
                      <a:pt x="592" y="10614"/>
                      <a:pt x="740" y="10910"/>
                    </a:cubicBezTo>
                    <a:cubicBezTo>
                      <a:pt x="888" y="11206"/>
                      <a:pt x="1036" y="11502"/>
                      <a:pt x="1184" y="11797"/>
                    </a:cubicBezTo>
                    <a:cubicBezTo>
                      <a:pt x="2441" y="14053"/>
                      <a:pt x="4733" y="15531"/>
                      <a:pt x="7025" y="15938"/>
                    </a:cubicBezTo>
                    <a:cubicBezTo>
                      <a:pt x="7580" y="16049"/>
                      <a:pt x="8171" y="16123"/>
                      <a:pt x="8726" y="16123"/>
                    </a:cubicBezTo>
                    <a:lnTo>
                      <a:pt x="8910" y="16123"/>
                    </a:lnTo>
                    <a:lnTo>
                      <a:pt x="9095" y="16160"/>
                    </a:lnTo>
                    <a:lnTo>
                      <a:pt x="9465" y="16197"/>
                    </a:lnTo>
                    <a:cubicBezTo>
                      <a:pt x="9650" y="16271"/>
                      <a:pt x="9872" y="16271"/>
                      <a:pt x="10057" y="16382"/>
                    </a:cubicBezTo>
                    <a:cubicBezTo>
                      <a:pt x="10463" y="16567"/>
                      <a:pt x="10759" y="16862"/>
                      <a:pt x="11018" y="17195"/>
                    </a:cubicBezTo>
                    <a:cubicBezTo>
                      <a:pt x="11129" y="17380"/>
                      <a:pt x="11240" y="17565"/>
                      <a:pt x="11277" y="17750"/>
                    </a:cubicBezTo>
                    <a:cubicBezTo>
                      <a:pt x="11314" y="17861"/>
                      <a:pt x="11351" y="17971"/>
                      <a:pt x="11388" y="18045"/>
                    </a:cubicBezTo>
                    <a:lnTo>
                      <a:pt x="11424" y="18378"/>
                    </a:lnTo>
                    <a:cubicBezTo>
                      <a:pt x="11535" y="22186"/>
                      <a:pt x="11646" y="25366"/>
                      <a:pt x="11720" y="27621"/>
                    </a:cubicBezTo>
                    <a:cubicBezTo>
                      <a:pt x="11720" y="28730"/>
                      <a:pt x="11794" y="29617"/>
                      <a:pt x="11794" y="30209"/>
                    </a:cubicBezTo>
                    <a:cubicBezTo>
                      <a:pt x="11831" y="30800"/>
                      <a:pt x="11831" y="31133"/>
                      <a:pt x="11831" y="31133"/>
                    </a:cubicBezTo>
                    <a:cubicBezTo>
                      <a:pt x="11831" y="31133"/>
                      <a:pt x="11868" y="30800"/>
                      <a:pt x="11868" y="30209"/>
                    </a:cubicBezTo>
                    <a:cubicBezTo>
                      <a:pt x="11905" y="29617"/>
                      <a:pt x="11942" y="28730"/>
                      <a:pt x="11979" y="27621"/>
                    </a:cubicBezTo>
                    <a:cubicBezTo>
                      <a:pt x="12016" y="26475"/>
                      <a:pt x="12053" y="25144"/>
                      <a:pt x="12127" y="23591"/>
                    </a:cubicBezTo>
                    <a:cubicBezTo>
                      <a:pt x="12164" y="22001"/>
                      <a:pt x="12238" y="20264"/>
                      <a:pt x="12238" y="18304"/>
                    </a:cubicBezTo>
                    <a:lnTo>
                      <a:pt x="12201" y="17898"/>
                    </a:lnTo>
                    <a:cubicBezTo>
                      <a:pt x="12201" y="17750"/>
                      <a:pt x="12127" y="17639"/>
                      <a:pt x="12090" y="17491"/>
                    </a:cubicBezTo>
                    <a:cubicBezTo>
                      <a:pt x="12053" y="17232"/>
                      <a:pt x="11905" y="16973"/>
                      <a:pt x="11757" y="16714"/>
                    </a:cubicBezTo>
                    <a:cubicBezTo>
                      <a:pt x="11461" y="16234"/>
                      <a:pt x="11018" y="15790"/>
                      <a:pt x="10500" y="15531"/>
                    </a:cubicBezTo>
                    <a:cubicBezTo>
                      <a:pt x="10241" y="15347"/>
                      <a:pt x="9909" y="15273"/>
                      <a:pt x="9576" y="15199"/>
                    </a:cubicBezTo>
                    <a:lnTo>
                      <a:pt x="9206" y="15162"/>
                    </a:lnTo>
                    <a:lnTo>
                      <a:pt x="8984" y="15125"/>
                    </a:lnTo>
                    <a:lnTo>
                      <a:pt x="8763" y="15088"/>
                    </a:lnTo>
                    <a:cubicBezTo>
                      <a:pt x="8245" y="15088"/>
                      <a:pt x="7764" y="15014"/>
                      <a:pt x="7247" y="14903"/>
                    </a:cubicBezTo>
                    <a:cubicBezTo>
                      <a:pt x="5213" y="14459"/>
                      <a:pt x="3365" y="13128"/>
                      <a:pt x="2293" y="11169"/>
                    </a:cubicBezTo>
                    <a:cubicBezTo>
                      <a:pt x="2145" y="10910"/>
                      <a:pt x="2034" y="10651"/>
                      <a:pt x="1923" y="10392"/>
                    </a:cubicBezTo>
                    <a:cubicBezTo>
                      <a:pt x="1812" y="10171"/>
                      <a:pt x="1738" y="9875"/>
                      <a:pt x="1664" y="9616"/>
                    </a:cubicBezTo>
                    <a:cubicBezTo>
                      <a:pt x="1553" y="9357"/>
                      <a:pt x="1553" y="9099"/>
                      <a:pt x="1479" y="8840"/>
                    </a:cubicBezTo>
                    <a:cubicBezTo>
                      <a:pt x="1479" y="8766"/>
                      <a:pt x="1479" y="8692"/>
                      <a:pt x="1442" y="8655"/>
                    </a:cubicBezTo>
                    <a:lnTo>
                      <a:pt x="1442" y="8396"/>
                    </a:lnTo>
                    <a:lnTo>
                      <a:pt x="1405" y="7952"/>
                    </a:lnTo>
                    <a:cubicBezTo>
                      <a:pt x="1405" y="6880"/>
                      <a:pt x="1664" y="5734"/>
                      <a:pt x="2219" y="4736"/>
                    </a:cubicBezTo>
                    <a:cubicBezTo>
                      <a:pt x="2293" y="4588"/>
                      <a:pt x="2330" y="4477"/>
                      <a:pt x="2404" y="4329"/>
                    </a:cubicBezTo>
                    <a:lnTo>
                      <a:pt x="2662" y="3997"/>
                    </a:lnTo>
                    <a:lnTo>
                      <a:pt x="2921" y="3627"/>
                    </a:lnTo>
                    <a:lnTo>
                      <a:pt x="3217" y="3331"/>
                    </a:lnTo>
                    <a:lnTo>
                      <a:pt x="3513" y="2998"/>
                    </a:lnTo>
                    <a:lnTo>
                      <a:pt x="3809" y="2777"/>
                    </a:lnTo>
                    <a:lnTo>
                      <a:pt x="4104" y="2518"/>
                    </a:lnTo>
                    <a:cubicBezTo>
                      <a:pt x="4252" y="2407"/>
                      <a:pt x="4400" y="2333"/>
                      <a:pt x="4511" y="2259"/>
                    </a:cubicBezTo>
                    <a:cubicBezTo>
                      <a:pt x="5405" y="1674"/>
                      <a:pt x="6491" y="1442"/>
                      <a:pt x="7530" y="1442"/>
                    </a:cubicBezTo>
                    <a:cubicBezTo>
                      <a:pt x="7609" y="1442"/>
                      <a:pt x="7687" y="1443"/>
                      <a:pt x="7764" y="1446"/>
                    </a:cubicBezTo>
                    <a:cubicBezTo>
                      <a:pt x="8910" y="1483"/>
                      <a:pt x="10094" y="1852"/>
                      <a:pt x="10944" y="2481"/>
                    </a:cubicBezTo>
                    <a:cubicBezTo>
                      <a:pt x="11905" y="3183"/>
                      <a:pt x="12534" y="4107"/>
                      <a:pt x="12866" y="5180"/>
                    </a:cubicBezTo>
                    <a:cubicBezTo>
                      <a:pt x="13236" y="6252"/>
                      <a:pt x="13236" y="7435"/>
                      <a:pt x="12940" y="8470"/>
                    </a:cubicBezTo>
                    <a:cubicBezTo>
                      <a:pt x="12903" y="8581"/>
                      <a:pt x="12866" y="8692"/>
                      <a:pt x="12829" y="8840"/>
                    </a:cubicBezTo>
                    <a:lnTo>
                      <a:pt x="12645" y="9209"/>
                    </a:lnTo>
                    <a:cubicBezTo>
                      <a:pt x="12497" y="9431"/>
                      <a:pt x="12386" y="9690"/>
                      <a:pt x="12201" y="9912"/>
                    </a:cubicBezTo>
                    <a:cubicBezTo>
                      <a:pt x="11905" y="10319"/>
                      <a:pt x="11498" y="10725"/>
                      <a:pt x="11055" y="10984"/>
                    </a:cubicBezTo>
                    <a:cubicBezTo>
                      <a:pt x="10944" y="11058"/>
                      <a:pt x="10833" y="11132"/>
                      <a:pt x="10722" y="11206"/>
                    </a:cubicBezTo>
                    <a:cubicBezTo>
                      <a:pt x="10611" y="11243"/>
                      <a:pt x="10500" y="11317"/>
                      <a:pt x="10389" y="11354"/>
                    </a:cubicBezTo>
                    <a:lnTo>
                      <a:pt x="10057" y="11502"/>
                    </a:lnTo>
                    <a:cubicBezTo>
                      <a:pt x="9946" y="11539"/>
                      <a:pt x="9761" y="11576"/>
                      <a:pt x="9650" y="11613"/>
                    </a:cubicBezTo>
                    <a:lnTo>
                      <a:pt x="9428" y="11650"/>
                    </a:lnTo>
                    <a:lnTo>
                      <a:pt x="9280" y="11650"/>
                    </a:lnTo>
                    <a:cubicBezTo>
                      <a:pt x="9169" y="11650"/>
                      <a:pt x="9021" y="11686"/>
                      <a:pt x="8910" y="11686"/>
                    </a:cubicBezTo>
                    <a:cubicBezTo>
                      <a:pt x="8652" y="11650"/>
                      <a:pt x="8393" y="11686"/>
                      <a:pt x="8171" y="11613"/>
                    </a:cubicBezTo>
                    <a:cubicBezTo>
                      <a:pt x="7912" y="11576"/>
                      <a:pt x="7690" y="11465"/>
                      <a:pt x="7469" y="11391"/>
                    </a:cubicBezTo>
                    <a:cubicBezTo>
                      <a:pt x="7358" y="11354"/>
                      <a:pt x="7247" y="11280"/>
                      <a:pt x="7136" y="11243"/>
                    </a:cubicBezTo>
                    <a:lnTo>
                      <a:pt x="6951" y="11132"/>
                    </a:lnTo>
                    <a:lnTo>
                      <a:pt x="6803" y="11021"/>
                    </a:lnTo>
                    <a:cubicBezTo>
                      <a:pt x="6729" y="10984"/>
                      <a:pt x="6618" y="10910"/>
                      <a:pt x="6544" y="10836"/>
                    </a:cubicBezTo>
                    <a:cubicBezTo>
                      <a:pt x="6470" y="10762"/>
                      <a:pt x="6396" y="10688"/>
                      <a:pt x="6286" y="10614"/>
                    </a:cubicBezTo>
                    <a:cubicBezTo>
                      <a:pt x="6212" y="10540"/>
                      <a:pt x="6138" y="10392"/>
                      <a:pt x="6064" y="10319"/>
                    </a:cubicBezTo>
                    <a:lnTo>
                      <a:pt x="5953" y="10134"/>
                    </a:lnTo>
                    <a:lnTo>
                      <a:pt x="5916" y="10097"/>
                    </a:lnTo>
                    <a:lnTo>
                      <a:pt x="5879" y="10023"/>
                    </a:lnTo>
                    <a:lnTo>
                      <a:pt x="5731" y="9690"/>
                    </a:lnTo>
                    <a:cubicBezTo>
                      <a:pt x="5657" y="9616"/>
                      <a:pt x="5657" y="9468"/>
                      <a:pt x="5620" y="9357"/>
                    </a:cubicBezTo>
                    <a:cubicBezTo>
                      <a:pt x="5546" y="9172"/>
                      <a:pt x="5546" y="8914"/>
                      <a:pt x="5509" y="8692"/>
                    </a:cubicBezTo>
                    <a:cubicBezTo>
                      <a:pt x="5509" y="8248"/>
                      <a:pt x="5583" y="7768"/>
                      <a:pt x="5768" y="7361"/>
                    </a:cubicBezTo>
                    <a:cubicBezTo>
                      <a:pt x="5842" y="7139"/>
                      <a:pt x="5953" y="6991"/>
                      <a:pt x="6064" y="6843"/>
                    </a:cubicBezTo>
                    <a:lnTo>
                      <a:pt x="6101" y="6769"/>
                    </a:lnTo>
                    <a:lnTo>
                      <a:pt x="6175" y="6695"/>
                    </a:lnTo>
                    <a:lnTo>
                      <a:pt x="6286" y="6585"/>
                    </a:lnTo>
                    <a:lnTo>
                      <a:pt x="6433" y="6437"/>
                    </a:lnTo>
                    <a:lnTo>
                      <a:pt x="6507" y="6363"/>
                    </a:lnTo>
                    <a:lnTo>
                      <a:pt x="6544" y="6363"/>
                    </a:lnTo>
                    <a:cubicBezTo>
                      <a:pt x="6840" y="6104"/>
                      <a:pt x="7247" y="5956"/>
                      <a:pt x="7653" y="5882"/>
                    </a:cubicBezTo>
                    <a:cubicBezTo>
                      <a:pt x="7773" y="5866"/>
                      <a:pt x="7893" y="5859"/>
                      <a:pt x="8012" y="5859"/>
                    </a:cubicBezTo>
                    <a:cubicBezTo>
                      <a:pt x="8737" y="5859"/>
                      <a:pt x="9427" y="6140"/>
                      <a:pt x="9872" y="6585"/>
                    </a:cubicBezTo>
                    <a:cubicBezTo>
                      <a:pt x="10426" y="7139"/>
                      <a:pt x="10537" y="7915"/>
                      <a:pt x="10389" y="8618"/>
                    </a:cubicBezTo>
                    <a:cubicBezTo>
                      <a:pt x="10204" y="9283"/>
                      <a:pt x="9798" y="9875"/>
                      <a:pt x="9243" y="10171"/>
                    </a:cubicBezTo>
                    <a:cubicBezTo>
                      <a:pt x="9169" y="10171"/>
                      <a:pt x="9132" y="10245"/>
                      <a:pt x="9058" y="10245"/>
                    </a:cubicBezTo>
                    <a:cubicBezTo>
                      <a:pt x="8984" y="10282"/>
                      <a:pt x="8874" y="10319"/>
                      <a:pt x="8800" y="10319"/>
                    </a:cubicBezTo>
                    <a:cubicBezTo>
                      <a:pt x="8721" y="10345"/>
                      <a:pt x="8624" y="10371"/>
                      <a:pt x="8522" y="10371"/>
                    </a:cubicBezTo>
                    <a:cubicBezTo>
                      <a:pt x="8480" y="10371"/>
                      <a:pt x="8436" y="10366"/>
                      <a:pt x="8393" y="10356"/>
                    </a:cubicBezTo>
                    <a:cubicBezTo>
                      <a:pt x="8340" y="10362"/>
                      <a:pt x="8289" y="10365"/>
                      <a:pt x="8239" y="10365"/>
                    </a:cubicBezTo>
                    <a:cubicBezTo>
                      <a:pt x="8007" y="10365"/>
                      <a:pt x="7799" y="10299"/>
                      <a:pt x="7616" y="10208"/>
                    </a:cubicBezTo>
                    <a:cubicBezTo>
                      <a:pt x="7358" y="10134"/>
                      <a:pt x="7173" y="9949"/>
                      <a:pt x="7025" y="9801"/>
                    </a:cubicBezTo>
                    <a:cubicBezTo>
                      <a:pt x="6951" y="9690"/>
                      <a:pt x="6840" y="9579"/>
                      <a:pt x="6803" y="9505"/>
                    </a:cubicBezTo>
                    <a:cubicBezTo>
                      <a:pt x="6766" y="9394"/>
                      <a:pt x="6729" y="9320"/>
                      <a:pt x="6729" y="9209"/>
                    </a:cubicBezTo>
                    <a:cubicBezTo>
                      <a:pt x="6618" y="8803"/>
                      <a:pt x="6729" y="8433"/>
                      <a:pt x="6877" y="8174"/>
                    </a:cubicBezTo>
                    <a:cubicBezTo>
                      <a:pt x="7050" y="7872"/>
                      <a:pt x="7247" y="7734"/>
                      <a:pt x="7382" y="7671"/>
                    </a:cubicBezTo>
                    <a:lnTo>
                      <a:pt x="7382" y="7671"/>
                    </a:lnTo>
                    <a:cubicBezTo>
                      <a:pt x="7240" y="7719"/>
                      <a:pt x="7022" y="7831"/>
                      <a:pt x="6803" y="8137"/>
                    </a:cubicBezTo>
                    <a:cubicBezTo>
                      <a:pt x="6618" y="8396"/>
                      <a:pt x="6470" y="8803"/>
                      <a:pt x="6544" y="9246"/>
                    </a:cubicBezTo>
                    <a:cubicBezTo>
                      <a:pt x="6581" y="9468"/>
                      <a:pt x="6692" y="9727"/>
                      <a:pt x="6803" y="9912"/>
                    </a:cubicBezTo>
                    <a:cubicBezTo>
                      <a:pt x="6988" y="10134"/>
                      <a:pt x="7210" y="10356"/>
                      <a:pt x="7469" y="10466"/>
                    </a:cubicBezTo>
                    <a:cubicBezTo>
                      <a:pt x="7727" y="10614"/>
                      <a:pt x="8060" y="10688"/>
                      <a:pt x="8393" y="10725"/>
                    </a:cubicBezTo>
                    <a:cubicBezTo>
                      <a:pt x="8541" y="10725"/>
                      <a:pt x="8726" y="10688"/>
                      <a:pt x="8910" y="10688"/>
                    </a:cubicBezTo>
                    <a:cubicBezTo>
                      <a:pt x="9058" y="10651"/>
                      <a:pt x="9243" y="10614"/>
                      <a:pt x="9428" y="10503"/>
                    </a:cubicBezTo>
                    <a:cubicBezTo>
                      <a:pt x="10094" y="10208"/>
                      <a:pt x="10648" y="9542"/>
                      <a:pt x="10907" y="8729"/>
                    </a:cubicBezTo>
                    <a:cubicBezTo>
                      <a:pt x="11018" y="8322"/>
                      <a:pt x="11055" y="7878"/>
                      <a:pt x="10981" y="7435"/>
                    </a:cubicBezTo>
                    <a:cubicBezTo>
                      <a:pt x="10907" y="6991"/>
                      <a:pt x="10685" y="6474"/>
                      <a:pt x="10389" y="6141"/>
                    </a:cubicBezTo>
                    <a:cubicBezTo>
                      <a:pt x="9779" y="5429"/>
                      <a:pt x="8828" y="5059"/>
                      <a:pt x="7848" y="5059"/>
                    </a:cubicBezTo>
                    <a:cubicBezTo>
                      <a:pt x="7759" y="5059"/>
                      <a:pt x="7669" y="5063"/>
                      <a:pt x="7580" y="5069"/>
                    </a:cubicBezTo>
                    <a:cubicBezTo>
                      <a:pt x="7025" y="5106"/>
                      <a:pt x="6470" y="5291"/>
                      <a:pt x="5990" y="5623"/>
                    </a:cubicBezTo>
                    <a:lnTo>
                      <a:pt x="5953" y="5660"/>
                    </a:lnTo>
                    <a:cubicBezTo>
                      <a:pt x="5934" y="5679"/>
                      <a:pt x="5944" y="5679"/>
                      <a:pt x="5948" y="5679"/>
                    </a:cubicBezTo>
                    <a:cubicBezTo>
                      <a:pt x="5953" y="5679"/>
                      <a:pt x="5953" y="5679"/>
                      <a:pt x="5916" y="5697"/>
                    </a:cubicBezTo>
                    <a:lnTo>
                      <a:pt x="5879" y="5734"/>
                    </a:lnTo>
                    <a:lnTo>
                      <a:pt x="5805" y="5808"/>
                    </a:lnTo>
                    <a:lnTo>
                      <a:pt x="5657" y="5919"/>
                    </a:lnTo>
                    <a:lnTo>
                      <a:pt x="5546" y="6030"/>
                    </a:lnTo>
                    <a:cubicBezTo>
                      <a:pt x="5472" y="6067"/>
                      <a:pt x="5435" y="6141"/>
                      <a:pt x="5398" y="6215"/>
                    </a:cubicBezTo>
                    <a:cubicBezTo>
                      <a:pt x="5213" y="6437"/>
                      <a:pt x="4992" y="6695"/>
                      <a:pt x="4881" y="6991"/>
                    </a:cubicBezTo>
                    <a:cubicBezTo>
                      <a:pt x="4363" y="8026"/>
                      <a:pt x="4363" y="9357"/>
                      <a:pt x="4918" y="10503"/>
                    </a:cubicBezTo>
                    <a:lnTo>
                      <a:pt x="4955" y="10614"/>
                    </a:lnTo>
                    <a:lnTo>
                      <a:pt x="5066" y="10762"/>
                    </a:lnTo>
                    <a:lnTo>
                      <a:pt x="5176" y="10910"/>
                    </a:lnTo>
                    <a:cubicBezTo>
                      <a:pt x="5250" y="11021"/>
                      <a:pt x="5287" y="11132"/>
                      <a:pt x="5435" y="11280"/>
                    </a:cubicBezTo>
                    <a:lnTo>
                      <a:pt x="5768" y="11650"/>
                    </a:lnTo>
                    <a:cubicBezTo>
                      <a:pt x="5916" y="11760"/>
                      <a:pt x="6027" y="11834"/>
                      <a:pt x="6175" y="11945"/>
                    </a:cubicBezTo>
                    <a:lnTo>
                      <a:pt x="6359" y="12093"/>
                    </a:lnTo>
                    <a:lnTo>
                      <a:pt x="6544" y="12204"/>
                    </a:lnTo>
                    <a:cubicBezTo>
                      <a:pt x="6692" y="12278"/>
                      <a:pt x="6840" y="12389"/>
                      <a:pt x="6988" y="12463"/>
                    </a:cubicBezTo>
                    <a:cubicBezTo>
                      <a:pt x="7284" y="12574"/>
                      <a:pt x="7580" y="12685"/>
                      <a:pt x="7912" y="12759"/>
                    </a:cubicBezTo>
                    <a:cubicBezTo>
                      <a:pt x="8245" y="12833"/>
                      <a:pt x="8578" y="12870"/>
                      <a:pt x="8910" y="12907"/>
                    </a:cubicBezTo>
                    <a:cubicBezTo>
                      <a:pt x="9058" y="12907"/>
                      <a:pt x="9243" y="12870"/>
                      <a:pt x="9391" y="12870"/>
                    </a:cubicBezTo>
                    <a:lnTo>
                      <a:pt x="9613" y="12870"/>
                    </a:lnTo>
                    <a:lnTo>
                      <a:pt x="9687" y="12833"/>
                    </a:lnTo>
                    <a:lnTo>
                      <a:pt x="9909" y="12796"/>
                    </a:lnTo>
                    <a:cubicBezTo>
                      <a:pt x="10057" y="12759"/>
                      <a:pt x="10167" y="12759"/>
                      <a:pt x="10352" y="12685"/>
                    </a:cubicBezTo>
                    <a:lnTo>
                      <a:pt x="10870" y="12537"/>
                    </a:lnTo>
                    <a:cubicBezTo>
                      <a:pt x="11018" y="12463"/>
                      <a:pt x="11166" y="12389"/>
                      <a:pt x="11314" y="12315"/>
                    </a:cubicBezTo>
                    <a:cubicBezTo>
                      <a:pt x="11461" y="12241"/>
                      <a:pt x="11609" y="12130"/>
                      <a:pt x="11757" y="12056"/>
                    </a:cubicBezTo>
                    <a:cubicBezTo>
                      <a:pt x="12312" y="11686"/>
                      <a:pt x="12829" y="11206"/>
                      <a:pt x="13236" y="10688"/>
                    </a:cubicBezTo>
                    <a:cubicBezTo>
                      <a:pt x="13458" y="10429"/>
                      <a:pt x="13643" y="10134"/>
                      <a:pt x="13791" y="9838"/>
                    </a:cubicBezTo>
                    <a:lnTo>
                      <a:pt x="13828" y="9801"/>
                    </a:lnTo>
                    <a:lnTo>
                      <a:pt x="13828" y="9727"/>
                    </a:lnTo>
                    <a:lnTo>
                      <a:pt x="13865" y="9690"/>
                    </a:lnTo>
                    <a:lnTo>
                      <a:pt x="13902" y="9579"/>
                    </a:lnTo>
                    <a:lnTo>
                      <a:pt x="14012" y="9394"/>
                    </a:lnTo>
                    <a:cubicBezTo>
                      <a:pt x="14086" y="9246"/>
                      <a:pt x="14160" y="9062"/>
                      <a:pt x="14197" y="8877"/>
                    </a:cubicBezTo>
                    <a:cubicBezTo>
                      <a:pt x="14641" y="7546"/>
                      <a:pt x="14604" y="6104"/>
                      <a:pt x="14197" y="4773"/>
                    </a:cubicBezTo>
                    <a:cubicBezTo>
                      <a:pt x="14012" y="4107"/>
                      <a:pt x="13680" y="3479"/>
                      <a:pt x="13273" y="2887"/>
                    </a:cubicBezTo>
                    <a:cubicBezTo>
                      <a:pt x="13088" y="2592"/>
                      <a:pt x="12866" y="2333"/>
                      <a:pt x="12608" y="2074"/>
                    </a:cubicBezTo>
                    <a:lnTo>
                      <a:pt x="12423" y="1889"/>
                    </a:lnTo>
                    <a:lnTo>
                      <a:pt x="12386" y="1815"/>
                    </a:lnTo>
                    <a:lnTo>
                      <a:pt x="12312" y="1778"/>
                    </a:lnTo>
                    <a:lnTo>
                      <a:pt x="12201" y="1704"/>
                    </a:lnTo>
                    <a:cubicBezTo>
                      <a:pt x="12090" y="1593"/>
                      <a:pt x="11979" y="1483"/>
                      <a:pt x="11831" y="1372"/>
                    </a:cubicBezTo>
                    <a:cubicBezTo>
                      <a:pt x="10648" y="521"/>
                      <a:pt x="9243" y="78"/>
                      <a:pt x="7838" y="4"/>
                    </a:cubicBezTo>
                    <a:cubicBezTo>
                      <a:pt x="7761" y="2"/>
                      <a:pt x="7684" y="1"/>
                      <a:pt x="76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19"/>
              <p:cNvSpPr/>
              <p:nvPr/>
            </p:nvSpPr>
            <p:spPr>
              <a:xfrm>
                <a:off x="7904850" y="390425"/>
                <a:ext cx="220925" cy="180225"/>
              </a:xfrm>
              <a:custGeom>
                <a:avLst/>
                <a:gdLst/>
                <a:ahLst/>
                <a:cxnLst/>
                <a:rect l="l" t="t" r="r" b="b"/>
                <a:pathLst>
                  <a:path w="8837" h="7209" extrusionOk="0">
                    <a:moveTo>
                      <a:pt x="2515" y="1"/>
                    </a:moveTo>
                    <a:cubicBezTo>
                      <a:pt x="2379" y="1"/>
                      <a:pt x="2243" y="13"/>
                      <a:pt x="2108" y="36"/>
                    </a:cubicBezTo>
                    <a:lnTo>
                      <a:pt x="1849" y="110"/>
                    </a:lnTo>
                    <a:cubicBezTo>
                      <a:pt x="1775" y="110"/>
                      <a:pt x="1701" y="147"/>
                      <a:pt x="1627" y="184"/>
                    </a:cubicBezTo>
                    <a:cubicBezTo>
                      <a:pt x="1443" y="258"/>
                      <a:pt x="1369" y="295"/>
                      <a:pt x="1184" y="406"/>
                    </a:cubicBezTo>
                    <a:cubicBezTo>
                      <a:pt x="888" y="591"/>
                      <a:pt x="666" y="850"/>
                      <a:pt x="481" y="1146"/>
                    </a:cubicBezTo>
                    <a:cubicBezTo>
                      <a:pt x="296" y="1441"/>
                      <a:pt x="186" y="1737"/>
                      <a:pt x="75" y="2107"/>
                    </a:cubicBezTo>
                    <a:cubicBezTo>
                      <a:pt x="38" y="2255"/>
                      <a:pt x="38" y="2440"/>
                      <a:pt x="1" y="2587"/>
                    </a:cubicBezTo>
                    <a:cubicBezTo>
                      <a:pt x="1" y="2772"/>
                      <a:pt x="38" y="2920"/>
                      <a:pt x="38" y="3105"/>
                    </a:cubicBezTo>
                    <a:cubicBezTo>
                      <a:pt x="38" y="3290"/>
                      <a:pt x="75" y="3438"/>
                      <a:pt x="112" y="3623"/>
                    </a:cubicBezTo>
                    <a:cubicBezTo>
                      <a:pt x="149" y="3771"/>
                      <a:pt x="186" y="3955"/>
                      <a:pt x="260" y="4103"/>
                    </a:cubicBezTo>
                    <a:cubicBezTo>
                      <a:pt x="333" y="4288"/>
                      <a:pt x="407" y="4436"/>
                      <a:pt x="481" y="4584"/>
                    </a:cubicBezTo>
                    <a:lnTo>
                      <a:pt x="740" y="4991"/>
                    </a:lnTo>
                    <a:cubicBezTo>
                      <a:pt x="1110" y="5582"/>
                      <a:pt x="1590" y="6026"/>
                      <a:pt x="2145" y="6395"/>
                    </a:cubicBezTo>
                    <a:cubicBezTo>
                      <a:pt x="2700" y="6728"/>
                      <a:pt x="3254" y="6987"/>
                      <a:pt x="3883" y="7098"/>
                    </a:cubicBezTo>
                    <a:cubicBezTo>
                      <a:pt x="4031" y="7135"/>
                      <a:pt x="4141" y="7135"/>
                      <a:pt x="4289" y="7172"/>
                    </a:cubicBezTo>
                    <a:lnTo>
                      <a:pt x="4474" y="7209"/>
                    </a:lnTo>
                    <a:lnTo>
                      <a:pt x="5140" y="7209"/>
                    </a:lnTo>
                    <a:cubicBezTo>
                      <a:pt x="5288" y="7172"/>
                      <a:pt x="5398" y="7172"/>
                      <a:pt x="5546" y="7172"/>
                    </a:cubicBezTo>
                    <a:cubicBezTo>
                      <a:pt x="6064" y="7061"/>
                      <a:pt x="6545" y="6950"/>
                      <a:pt x="6914" y="6765"/>
                    </a:cubicBezTo>
                    <a:cubicBezTo>
                      <a:pt x="7099" y="6654"/>
                      <a:pt x="7284" y="6580"/>
                      <a:pt x="7469" y="6469"/>
                    </a:cubicBezTo>
                    <a:cubicBezTo>
                      <a:pt x="7617" y="6395"/>
                      <a:pt x="7765" y="6321"/>
                      <a:pt x="7875" y="6211"/>
                    </a:cubicBezTo>
                    <a:cubicBezTo>
                      <a:pt x="8023" y="6100"/>
                      <a:pt x="8134" y="5989"/>
                      <a:pt x="8245" y="5915"/>
                    </a:cubicBezTo>
                    <a:cubicBezTo>
                      <a:pt x="8319" y="5841"/>
                      <a:pt x="8393" y="5804"/>
                      <a:pt x="8430" y="5730"/>
                    </a:cubicBezTo>
                    <a:cubicBezTo>
                      <a:pt x="8541" y="5619"/>
                      <a:pt x="8578" y="5582"/>
                      <a:pt x="8578" y="5582"/>
                    </a:cubicBezTo>
                    <a:cubicBezTo>
                      <a:pt x="8615" y="5582"/>
                      <a:pt x="8615" y="5545"/>
                      <a:pt x="8615" y="5545"/>
                    </a:cubicBezTo>
                    <a:cubicBezTo>
                      <a:pt x="8837" y="5323"/>
                      <a:pt x="8800" y="4954"/>
                      <a:pt x="8578" y="4732"/>
                    </a:cubicBezTo>
                    <a:cubicBezTo>
                      <a:pt x="8476" y="4630"/>
                      <a:pt x="8343" y="4583"/>
                      <a:pt x="8208" y="4583"/>
                    </a:cubicBezTo>
                    <a:cubicBezTo>
                      <a:pt x="8048" y="4583"/>
                      <a:pt x="7885" y="4649"/>
                      <a:pt x="7765" y="4769"/>
                    </a:cubicBezTo>
                    <a:cubicBezTo>
                      <a:pt x="7765" y="4769"/>
                      <a:pt x="7728" y="4843"/>
                      <a:pt x="7617" y="4954"/>
                    </a:cubicBezTo>
                    <a:cubicBezTo>
                      <a:pt x="7580" y="4991"/>
                      <a:pt x="7506" y="5064"/>
                      <a:pt x="7432" y="5138"/>
                    </a:cubicBezTo>
                    <a:cubicBezTo>
                      <a:pt x="7358" y="5212"/>
                      <a:pt x="7284" y="5249"/>
                      <a:pt x="7210" y="5323"/>
                    </a:cubicBezTo>
                    <a:cubicBezTo>
                      <a:pt x="7025" y="5471"/>
                      <a:pt x="6766" y="5656"/>
                      <a:pt x="6471" y="5804"/>
                    </a:cubicBezTo>
                    <a:cubicBezTo>
                      <a:pt x="6175" y="5989"/>
                      <a:pt x="5805" y="6100"/>
                      <a:pt x="5398" y="6211"/>
                    </a:cubicBezTo>
                    <a:cubicBezTo>
                      <a:pt x="5288" y="6211"/>
                      <a:pt x="5177" y="6248"/>
                      <a:pt x="5066" y="6248"/>
                    </a:cubicBezTo>
                    <a:cubicBezTo>
                      <a:pt x="4955" y="6248"/>
                      <a:pt x="4844" y="6248"/>
                      <a:pt x="4733" y="6285"/>
                    </a:cubicBezTo>
                    <a:lnTo>
                      <a:pt x="4585" y="6285"/>
                    </a:lnTo>
                    <a:lnTo>
                      <a:pt x="4363" y="6248"/>
                    </a:lnTo>
                    <a:cubicBezTo>
                      <a:pt x="4252" y="6248"/>
                      <a:pt x="4104" y="6248"/>
                      <a:pt x="3994" y="6211"/>
                    </a:cubicBezTo>
                    <a:cubicBezTo>
                      <a:pt x="3550" y="6174"/>
                      <a:pt x="3032" y="5989"/>
                      <a:pt x="2552" y="5730"/>
                    </a:cubicBezTo>
                    <a:cubicBezTo>
                      <a:pt x="2071" y="5434"/>
                      <a:pt x="1627" y="5064"/>
                      <a:pt x="1295" y="4621"/>
                    </a:cubicBezTo>
                    <a:lnTo>
                      <a:pt x="1036" y="4251"/>
                    </a:lnTo>
                    <a:cubicBezTo>
                      <a:pt x="962" y="4103"/>
                      <a:pt x="925" y="3992"/>
                      <a:pt x="851" y="3881"/>
                    </a:cubicBezTo>
                    <a:cubicBezTo>
                      <a:pt x="777" y="3734"/>
                      <a:pt x="740" y="3623"/>
                      <a:pt x="703" y="3475"/>
                    </a:cubicBezTo>
                    <a:cubicBezTo>
                      <a:pt x="666" y="3327"/>
                      <a:pt x="592" y="3179"/>
                      <a:pt x="592" y="3031"/>
                    </a:cubicBezTo>
                    <a:cubicBezTo>
                      <a:pt x="592" y="2920"/>
                      <a:pt x="555" y="2735"/>
                      <a:pt x="555" y="2624"/>
                    </a:cubicBezTo>
                    <a:cubicBezTo>
                      <a:pt x="555" y="2477"/>
                      <a:pt x="592" y="2292"/>
                      <a:pt x="592" y="2181"/>
                    </a:cubicBezTo>
                    <a:cubicBezTo>
                      <a:pt x="666" y="1922"/>
                      <a:pt x="740" y="1626"/>
                      <a:pt x="888" y="1404"/>
                    </a:cubicBezTo>
                    <a:cubicBezTo>
                      <a:pt x="1036" y="1146"/>
                      <a:pt x="1221" y="924"/>
                      <a:pt x="1443" y="739"/>
                    </a:cubicBezTo>
                    <a:cubicBezTo>
                      <a:pt x="1517" y="702"/>
                      <a:pt x="1664" y="591"/>
                      <a:pt x="1775" y="517"/>
                    </a:cubicBezTo>
                    <a:lnTo>
                      <a:pt x="1960" y="443"/>
                    </a:lnTo>
                    <a:lnTo>
                      <a:pt x="2182" y="406"/>
                    </a:lnTo>
                    <a:cubicBezTo>
                      <a:pt x="2329" y="375"/>
                      <a:pt x="2479" y="358"/>
                      <a:pt x="2627" y="358"/>
                    </a:cubicBezTo>
                    <a:cubicBezTo>
                      <a:pt x="3003" y="358"/>
                      <a:pt x="3370" y="464"/>
                      <a:pt x="3661" y="702"/>
                    </a:cubicBezTo>
                    <a:cubicBezTo>
                      <a:pt x="4067" y="998"/>
                      <a:pt x="4252" y="1515"/>
                      <a:pt x="4252" y="1959"/>
                    </a:cubicBezTo>
                    <a:cubicBezTo>
                      <a:pt x="4252" y="2403"/>
                      <a:pt x="4031" y="2809"/>
                      <a:pt x="3735" y="3031"/>
                    </a:cubicBezTo>
                    <a:cubicBezTo>
                      <a:pt x="3439" y="3216"/>
                      <a:pt x="3106" y="3290"/>
                      <a:pt x="2810" y="3290"/>
                    </a:cubicBezTo>
                    <a:cubicBezTo>
                      <a:pt x="2552" y="3290"/>
                      <a:pt x="2330" y="3216"/>
                      <a:pt x="2219" y="3142"/>
                    </a:cubicBezTo>
                    <a:lnTo>
                      <a:pt x="2219" y="3142"/>
                    </a:lnTo>
                    <a:cubicBezTo>
                      <a:pt x="2330" y="3216"/>
                      <a:pt x="2552" y="3327"/>
                      <a:pt x="2810" y="3364"/>
                    </a:cubicBezTo>
                    <a:cubicBezTo>
                      <a:pt x="3106" y="3364"/>
                      <a:pt x="3476" y="3327"/>
                      <a:pt x="3809" y="3105"/>
                    </a:cubicBezTo>
                    <a:cubicBezTo>
                      <a:pt x="4141" y="2883"/>
                      <a:pt x="4400" y="2477"/>
                      <a:pt x="4437" y="1959"/>
                    </a:cubicBezTo>
                    <a:cubicBezTo>
                      <a:pt x="4437" y="1700"/>
                      <a:pt x="4400" y="1441"/>
                      <a:pt x="4326" y="1183"/>
                    </a:cubicBezTo>
                    <a:cubicBezTo>
                      <a:pt x="4252" y="1072"/>
                      <a:pt x="4215" y="924"/>
                      <a:pt x="4104" y="813"/>
                    </a:cubicBezTo>
                    <a:lnTo>
                      <a:pt x="3994" y="628"/>
                    </a:lnTo>
                    <a:cubicBezTo>
                      <a:pt x="3920" y="591"/>
                      <a:pt x="3883" y="554"/>
                      <a:pt x="3846" y="480"/>
                    </a:cubicBezTo>
                    <a:cubicBezTo>
                      <a:pt x="3497" y="161"/>
                      <a:pt x="3012" y="1"/>
                      <a:pt x="25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19"/>
              <p:cNvSpPr/>
              <p:nvPr/>
            </p:nvSpPr>
            <p:spPr>
              <a:xfrm>
                <a:off x="7727400" y="377800"/>
                <a:ext cx="779175" cy="361325"/>
              </a:xfrm>
              <a:custGeom>
                <a:avLst/>
                <a:gdLst/>
                <a:ahLst/>
                <a:cxnLst/>
                <a:rect l="l" t="t" r="r" b="b"/>
                <a:pathLst>
                  <a:path w="31167" h="14453" extrusionOk="0">
                    <a:moveTo>
                      <a:pt x="23509" y="7009"/>
                    </a:moveTo>
                    <a:cubicBezTo>
                      <a:pt x="23511" y="7009"/>
                      <a:pt x="23512" y="7010"/>
                      <a:pt x="23514" y="7011"/>
                    </a:cubicBezTo>
                    <a:cubicBezTo>
                      <a:pt x="23512" y="7010"/>
                      <a:pt x="23511" y="7009"/>
                      <a:pt x="23509" y="7009"/>
                    </a:cubicBezTo>
                    <a:close/>
                    <a:moveTo>
                      <a:pt x="24226" y="1"/>
                    </a:moveTo>
                    <a:cubicBezTo>
                      <a:pt x="23548" y="1"/>
                      <a:pt x="22871" y="103"/>
                      <a:pt x="22220" y="320"/>
                    </a:cubicBezTo>
                    <a:cubicBezTo>
                      <a:pt x="22072" y="394"/>
                      <a:pt x="21887" y="468"/>
                      <a:pt x="21739" y="504"/>
                    </a:cubicBezTo>
                    <a:lnTo>
                      <a:pt x="21517" y="615"/>
                    </a:lnTo>
                    <a:lnTo>
                      <a:pt x="21406" y="652"/>
                    </a:lnTo>
                    <a:lnTo>
                      <a:pt x="21369" y="689"/>
                    </a:lnTo>
                    <a:lnTo>
                      <a:pt x="21332" y="726"/>
                    </a:lnTo>
                    <a:lnTo>
                      <a:pt x="21295" y="726"/>
                    </a:lnTo>
                    <a:cubicBezTo>
                      <a:pt x="21000" y="911"/>
                      <a:pt x="20704" y="1059"/>
                      <a:pt x="20445" y="1281"/>
                    </a:cubicBezTo>
                    <a:cubicBezTo>
                      <a:pt x="19891" y="1725"/>
                      <a:pt x="19410" y="2205"/>
                      <a:pt x="19077" y="2797"/>
                    </a:cubicBezTo>
                    <a:cubicBezTo>
                      <a:pt x="18966" y="2908"/>
                      <a:pt x="18892" y="3055"/>
                      <a:pt x="18818" y="3203"/>
                    </a:cubicBezTo>
                    <a:cubicBezTo>
                      <a:pt x="18744" y="3351"/>
                      <a:pt x="18671" y="3499"/>
                      <a:pt x="18597" y="3684"/>
                    </a:cubicBezTo>
                    <a:lnTo>
                      <a:pt x="18412" y="4165"/>
                    </a:lnTo>
                    <a:cubicBezTo>
                      <a:pt x="18375" y="4349"/>
                      <a:pt x="18338" y="4460"/>
                      <a:pt x="18301" y="4645"/>
                    </a:cubicBezTo>
                    <a:lnTo>
                      <a:pt x="18264" y="4830"/>
                    </a:lnTo>
                    <a:lnTo>
                      <a:pt x="18264" y="4904"/>
                    </a:lnTo>
                    <a:lnTo>
                      <a:pt x="18264" y="4941"/>
                    </a:lnTo>
                    <a:lnTo>
                      <a:pt x="18264" y="5015"/>
                    </a:lnTo>
                    <a:lnTo>
                      <a:pt x="18227" y="5126"/>
                    </a:lnTo>
                    <a:cubicBezTo>
                      <a:pt x="18227" y="5311"/>
                      <a:pt x="18227" y="5459"/>
                      <a:pt x="18227" y="5643"/>
                    </a:cubicBezTo>
                    <a:cubicBezTo>
                      <a:pt x="18264" y="5976"/>
                      <a:pt x="18264" y="6309"/>
                      <a:pt x="18375" y="6605"/>
                    </a:cubicBezTo>
                    <a:cubicBezTo>
                      <a:pt x="18412" y="6937"/>
                      <a:pt x="18560" y="7233"/>
                      <a:pt x="18671" y="7529"/>
                    </a:cubicBezTo>
                    <a:cubicBezTo>
                      <a:pt x="18744" y="7677"/>
                      <a:pt x="18818" y="7825"/>
                      <a:pt x="18892" y="7973"/>
                    </a:cubicBezTo>
                    <a:lnTo>
                      <a:pt x="19003" y="8194"/>
                    </a:lnTo>
                    <a:lnTo>
                      <a:pt x="19151" y="8379"/>
                    </a:lnTo>
                    <a:cubicBezTo>
                      <a:pt x="19262" y="8490"/>
                      <a:pt x="19336" y="8638"/>
                      <a:pt x="19484" y="8749"/>
                    </a:cubicBezTo>
                    <a:lnTo>
                      <a:pt x="19854" y="9119"/>
                    </a:lnTo>
                    <a:cubicBezTo>
                      <a:pt x="19965" y="9230"/>
                      <a:pt x="20075" y="9267"/>
                      <a:pt x="20186" y="9377"/>
                    </a:cubicBezTo>
                    <a:lnTo>
                      <a:pt x="20371" y="9488"/>
                    </a:lnTo>
                    <a:lnTo>
                      <a:pt x="20482" y="9562"/>
                    </a:lnTo>
                    <a:lnTo>
                      <a:pt x="20593" y="9599"/>
                    </a:lnTo>
                    <a:cubicBezTo>
                      <a:pt x="21185" y="9895"/>
                      <a:pt x="21804" y="10034"/>
                      <a:pt x="22409" y="10034"/>
                    </a:cubicBezTo>
                    <a:cubicBezTo>
                      <a:pt x="23015" y="10034"/>
                      <a:pt x="23606" y="9895"/>
                      <a:pt x="24142" y="9636"/>
                    </a:cubicBezTo>
                    <a:cubicBezTo>
                      <a:pt x="24401" y="9525"/>
                      <a:pt x="24660" y="9341"/>
                      <a:pt x="24919" y="9156"/>
                    </a:cubicBezTo>
                    <a:cubicBezTo>
                      <a:pt x="24993" y="9082"/>
                      <a:pt x="25030" y="9045"/>
                      <a:pt x="25066" y="9008"/>
                    </a:cubicBezTo>
                    <a:lnTo>
                      <a:pt x="25214" y="8860"/>
                    </a:lnTo>
                    <a:lnTo>
                      <a:pt x="25325" y="8712"/>
                    </a:lnTo>
                    <a:lnTo>
                      <a:pt x="25399" y="8638"/>
                    </a:lnTo>
                    <a:cubicBezTo>
                      <a:pt x="25473" y="8564"/>
                      <a:pt x="25436" y="8601"/>
                      <a:pt x="25436" y="8564"/>
                    </a:cubicBezTo>
                    <a:lnTo>
                      <a:pt x="25473" y="8527"/>
                    </a:lnTo>
                    <a:cubicBezTo>
                      <a:pt x="25806" y="8047"/>
                      <a:pt x="25991" y="7492"/>
                      <a:pt x="26028" y="6937"/>
                    </a:cubicBezTo>
                    <a:cubicBezTo>
                      <a:pt x="26139" y="5865"/>
                      <a:pt x="25769" y="4830"/>
                      <a:pt x="24993" y="4128"/>
                    </a:cubicBezTo>
                    <a:cubicBezTo>
                      <a:pt x="24623" y="3832"/>
                      <a:pt x="24142" y="3610"/>
                      <a:pt x="23699" y="3536"/>
                    </a:cubicBezTo>
                    <a:cubicBezTo>
                      <a:pt x="23538" y="3511"/>
                      <a:pt x="23382" y="3499"/>
                      <a:pt x="23230" y="3499"/>
                    </a:cubicBezTo>
                    <a:cubicBezTo>
                      <a:pt x="22926" y="3499"/>
                      <a:pt x="22639" y="3548"/>
                      <a:pt x="22368" y="3647"/>
                    </a:cubicBezTo>
                    <a:cubicBezTo>
                      <a:pt x="21554" y="3869"/>
                      <a:pt x="20889" y="4423"/>
                      <a:pt x="20593" y="5126"/>
                    </a:cubicBezTo>
                    <a:cubicBezTo>
                      <a:pt x="20519" y="5311"/>
                      <a:pt x="20482" y="5459"/>
                      <a:pt x="20445" y="5606"/>
                    </a:cubicBezTo>
                    <a:cubicBezTo>
                      <a:pt x="20408" y="5828"/>
                      <a:pt x="20408" y="5976"/>
                      <a:pt x="20408" y="6161"/>
                    </a:cubicBezTo>
                    <a:cubicBezTo>
                      <a:pt x="20408" y="6494"/>
                      <a:pt x="20519" y="6790"/>
                      <a:pt x="20667" y="7048"/>
                    </a:cubicBezTo>
                    <a:cubicBezTo>
                      <a:pt x="20778" y="7344"/>
                      <a:pt x="20963" y="7529"/>
                      <a:pt x="21185" y="7714"/>
                    </a:cubicBezTo>
                    <a:cubicBezTo>
                      <a:pt x="21406" y="7862"/>
                      <a:pt x="21628" y="7973"/>
                      <a:pt x="21850" y="7973"/>
                    </a:cubicBezTo>
                    <a:cubicBezTo>
                      <a:pt x="21938" y="7986"/>
                      <a:pt x="22023" y="7992"/>
                      <a:pt x="22103" y="7992"/>
                    </a:cubicBezTo>
                    <a:cubicBezTo>
                      <a:pt x="22463" y="7992"/>
                      <a:pt x="22748" y="7872"/>
                      <a:pt x="22959" y="7751"/>
                    </a:cubicBezTo>
                    <a:cubicBezTo>
                      <a:pt x="23455" y="7397"/>
                      <a:pt x="23476" y="7009"/>
                      <a:pt x="23509" y="7009"/>
                    </a:cubicBezTo>
                    <a:cubicBezTo>
                      <a:pt x="23509" y="7009"/>
                      <a:pt x="23509" y="7009"/>
                      <a:pt x="23509" y="7009"/>
                    </a:cubicBezTo>
                    <a:lnTo>
                      <a:pt x="23509" y="7009"/>
                    </a:lnTo>
                    <a:cubicBezTo>
                      <a:pt x="23509" y="7009"/>
                      <a:pt x="23509" y="7009"/>
                      <a:pt x="23509" y="7009"/>
                    </a:cubicBezTo>
                    <a:cubicBezTo>
                      <a:pt x="23473" y="7009"/>
                      <a:pt x="23418" y="7394"/>
                      <a:pt x="22922" y="7677"/>
                    </a:cubicBezTo>
                    <a:cubicBezTo>
                      <a:pt x="22733" y="7785"/>
                      <a:pt x="22484" y="7854"/>
                      <a:pt x="22205" y="7854"/>
                    </a:cubicBezTo>
                    <a:cubicBezTo>
                      <a:pt x="22102" y="7854"/>
                      <a:pt x="21996" y="7845"/>
                      <a:pt x="21887" y="7825"/>
                    </a:cubicBezTo>
                    <a:cubicBezTo>
                      <a:pt x="21813" y="7825"/>
                      <a:pt x="21702" y="7751"/>
                      <a:pt x="21591" y="7714"/>
                    </a:cubicBezTo>
                    <a:cubicBezTo>
                      <a:pt x="21517" y="7677"/>
                      <a:pt x="21406" y="7603"/>
                      <a:pt x="21332" y="7529"/>
                    </a:cubicBezTo>
                    <a:cubicBezTo>
                      <a:pt x="21148" y="7381"/>
                      <a:pt x="21000" y="7196"/>
                      <a:pt x="20889" y="6937"/>
                    </a:cubicBezTo>
                    <a:cubicBezTo>
                      <a:pt x="20815" y="6679"/>
                      <a:pt x="20741" y="6420"/>
                      <a:pt x="20741" y="6124"/>
                    </a:cubicBezTo>
                    <a:cubicBezTo>
                      <a:pt x="20741" y="6013"/>
                      <a:pt x="20778" y="5828"/>
                      <a:pt x="20778" y="5717"/>
                    </a:cubicBezTo>
                    <a:cubicBezTo>
                      <a:pt x="20815" y="5643"/>
                      <a:pt x="20852" y="5569"/>
                      <a:pt x="20852" y="5496"/>
                    </a:cubicBezTo>
                    <a:cubicBezTo>
                      <a:pt x="20889" y="5422"/>
                      <a:pt x="20926" y="5348"/>
                      <a:pt x="20963" y="5274"/>
                    </a:cubicBezTo>
                    <a:cubicBezTo>
                      <a:pt x="21222" y="4756"/>
                      <a:pt x="21813" y="4312"/>
                      <a:pt x="22515" y="4165"/>
                    </a:cubicBezTo>
                    <a:cubicBezTo>
                      <a:pt x="22705" y="4115"/>
                      <a:pt x="22900" y="4089"/>
                      <a:pt x="23094" y="4089"/>
                    </a:cubicBezTo>
                    <a:cubicBezTo>
                      <a:pt x="23621" y="4089"/>
                      <a:pt x="24144" y="4277"/>
                      <a:pt x="24549" y="4682"/>
                    </a:cubicBezTo>
                    <a:cubicBezTo>
                      <a:pt x="25066" y="5163"/>
                      <a:pt x="25325" y="6050"/>
                      <a:pt x="25214" y="6863"/>
                    </a:cubicBezTo>
                    <a:cubicBezTo>
                      <a:pt x="25177" y="7270"/>
                      <a:pt x="24993" y="7677"/>
                      <a:pt x="24771" y="8010"/>
                    </a:cubicBezTo>
                    <a:lnTo>
                      <a:pt x="24771" y="8010"/>
                    </a:lnTo>
                    <a:lnTo>
                      <a:pt x="24771" y="8010"/>
                    </a:lnTo>
                    <a:cubicBezTo>
                      <a:pt x="24752" y="8028"/>
                      <a:pt x="24740" y="8038"/>
                      <a:pt x="24733" y="8041"/>
                    </a:cubicBezTo>
                    <a:lnTo>
                      <a:pt x="24733" y="8041"/>
                    </a:lnTo>
                    <a:cubicBezTo>
                      <a:pt x="24733" y="8037"/>
                      <a:pt x="24731" y="8035"/>
                      <a:pt x="24730" y="8035"/>
                    </a:cubicBezTo>
                    <a:cubicBezTo>
                      <a:pt x="24726" y="8035"/>
                      <a:pt x="24722" y="8044"/>
                      <a:pt x="24727" y="8044"/>
                    </a:cubicBezTo>
                    <a:cubicBezTo>
                      <a:pt x="24728" y="8044"/>
                      <a:pt x="24730" y="8043"/>
                      <a:pt x="24733" y="8041"/>
                    </a:cubicBezTo>
                    <a:lnTo>
                      <a:pt x="24733" y="8041"/>
                    </a:lnTo>
                    <a:cubicBezTo>
                      <a:pt x="24734" y="8043"/>
                      <a:pt x="24734" y="8045"/>
                      <a:pt x="24734" y="8047"/>
                    </a:cubicBezTo>
                    <a:lnTo>
                      <a:pt x="24660" y="8083"/>
                    </a:lnTo>
                    <a:lnTo>
                      <a:pt x="24549" y="8231"/>
                    </a:lnTo>
                    <a:lnTo>
                      <a:pt x="24401" y="8379"/>
                    </a:lnTo>
                    <a:lnTo>
                      <a:pt x="24327" y="8453"/>
                    </a:lnTo>
                    <a:lnTo>
                      <a:pt x="24290" y="8490"/>
                    </a:lnTo>
                    <a:cubicBezTo>
                      <a:pt x="24105" y="8564"/>
                      <a:pt x="23957" y="8712"/>
                      <a:pt x="23736" y="8786"/>
                    </a:cubicBezTo>
                    <a:cubicBezTo>
                      <a:pt x="23329" y="8971"/>
                      <a:pt x="22885" y="9008"/>
                      <a:pt x="22405" y="9008"/>
                    </a:cubicBezTo>
                    <a:cubicBezTo>
                      <a:pt x="22183" y="9008"/>
                      <a:pt x="21961" y="9008"/>
                      <a:pt x="21739" y="8934"/>
                    </a:cubicBezTo>
                    <a:cubicBezTo>
                      <a:pt x="21628" y="8897"/>
                      <a:pt x="21517" y="8860"/>
                      <a:pt x="21406" y="8823"/>
                    </a:cubicBezTo>
                    <a:lnTo>
                      <a:pt x="21111" y="8675"/>
                    </a:lnTo>
                    <a:lnTo>
                      <a:pt x="21037" y="8638"/>
                    </a:lnTo>
                    <a:lnTo>
                      <a:pt x="21000" y="8601"/>
                    </a:lnTo>
                    <a:lnTo>
                      <a:pt x="20815" y="8490"/>
                    </a:lnTo>
                    <a:cubicBezTo>
                      <a:pt x="20704" y="8379"/>
                      <a:pt x="20556" y="8305"/>
                      <a:pt x="20519" y="8231"/>
                    </a:cubicBezTo>
                    <a:cubicBezTo>
                      <a:pt x="20445" y="8157"/>
                      <a:pt x="20371" y="8083"/>
                      <a:pt x="20297" y="8010"/>
                    </a:cubicBezTo>
                    <a:cubicBezTo>
                      <a:pt x="20223" y="7936"/>
                      <a:pt x="20149" y="7825"/>
                      <a:pt x="20075" y="7714"/>
                    </a:cubicBezTo>
                    <a:lnTo>
                      <a:pt x="19965" y="7566"/>
                    </a:lnTo>
                    <a:lnTo>
                      <a:pt x="19891" y="7418"/>
                    </a:lnTo>
                    <a:cubicBezTo>
                      <a:pt x="19817" y="7307"/>
                      <a:pt x="19780" y="7196"/>
                      <a:pt x="19706" y="7085"/>
                    </a:cubicBezTo>
                    <a:cubicBezTo>
                      <a:pt x="19632" y="6826"/>
                      <a:pt x="19558" y="6605"/>
                      <a:pt x="19521" y="6346"/>
                    </a:cubicBezTo>
                    <a:cubicBezTo>
                      <a:pt x="19447" y="6124"/>
                      <a:pt x="19447" y="5865"/>
                      <a:pt x="19447" y="5606"/>
                    </a:cubicBezTo>
                    <a:cubicBezTo>
                      <a:pt x="19447" y="5496"/>
                      <a:pt x="19447" y="5385"/>
                      <a:pt x="19447" y="5237"/>
                    </a:cubicBezTo>
                    <a:lnTo>
                      <a:pt x="19447" y="5163"/>
                    </a:lnTo>
                    <a:lnTo>
                      <a:pt x="19484" y="5126"/>
                    </a:lnTo>
                    <a:lnTo>
                      <a:pt x="19484" y="5089"/>
                    </a:lnTo>
                    <a:lnTo>
                      <a:pt x="19521" y="4904"/>
                    </a:lnTo>
                    <a:cubicBezTo>
                      <a:pt x="19558" y="4756"/>
                      <a:pt x="19558" y="4571"/>
                      <a:pt x="19632" y="4460"/>
                    </a:cubicBezTo>
                    <a:lnTo>
                      <a:pt x="19743" y="4165"/>
                    </a:lnTo>
                    <a:cubicBezTo>
                      <a:pt x="19780" y="4054"/>
                      <a:pt x="19854" y="3906"/>
                      <a:pt x="19928" y="3795"/>
                    </a:cubicBezTo>
                    <a:cubicBezTo>
                      <a:pt x="19965" y="3684"/>
                      <a:pt x="20038" y="3573"/>
                      <a:pt x="20112" y="3462"/>
                    </a:cubicBezTo>
                    <a:cubicBezTo>
                      <a:pt x="20408" y="3019"/>
                      <a:pt x="20778" y="2649"/>
                      <a:pt x="21222" y="2316"/>
                    </a:cubicBezTo>
                    <a:cubicBezTo>
                      <a:pt x="21443" y="2168"/>
                      <a:pt x="21665" y="2020"/>
                      <a:pt x="21887" y="1909"/>
                    </a:cubicBezTo>
                    <a:lnTo>
                      <a:pt x="22294" y="1725"/>
                    </a:lnTo>
                    <a:cubicBezTo>
                      <a:pt x="22405" y="1651"/>
                      <a:pt x="22515" y="1651"/>
                      <a:pt x="22663" y="1577"/>
                    </a:cubicBezTo>
                    <a:cubicBezTo>
                      <a:pt x="23135" y="1442"/>
                      <a:pt x="23631" y="1376"/>
                      <a:pt x="24131" y="1376"/>
                    </a:cubicBezTo>
                    <a:cubicBezTo>
                      <a:pt x="24728" y="1376"/>
                      <a:pt x="25334" y="1470"/>
                      <a:pt x="25917" y="1651"/>
                    </a:cubicBezTo>
                    <a:cubicBezTo>
                      <a:pt x="26989" y="1983"/>
                      <a:pt x="27950" y="2649"/>
                      <a:pt x="28616" y="3573"/>
                    </a:cubicBezTo>
                    <a:cubicBezTo>
                      <a:pt x="29244" y="4460"/>
                      <a:pt x="29651" y="5606"/>
                      <a:pt x="29688" y="6753"/>
                    </a:cubicBezTo>
                    <a:cubicBezTo>
                      <a:pt x="29725" y="7899"/>
                      <a:pt x="29466" y="9045"/>
                      <a:pt x="28837" y="10006"/>
                    </a:cubicBezTo>
                    <a:cubicBezTo>
                      <a:pt x="28764" y="10154"/>
                      <a:pt x="28690" y="10302"/>
                      <a:pt x="28616" y="10413"/>
                    </a:cubicBezTo>
                    <a:lnTo>
                      <a:pt x="28357" y="10708"/>
                    </a:lnTo>
                    <a:lnTo>
                      <a:pt x="28098" y="11041"/>
                    </a:lnTo>
                    <a:lnTo>
                      <a:pt x="27765" y="11337"/>
                    </a:lnTo>
                    <a:lnTo>
                      <a:pt x="27470" y="11633"/>
                    </a:lnTo>
                    <a:lnTo>
                      <a:pt x="27137" y="11855"/>
                    </a:lnTo>
                    <a:lnTo>
                      <a:pt x="26767" y="12113"/>
                    </a:lnTo>
                    <a:cubicBezTo>
                      <a:pt x="26656" y="12187"/>
                      <a:pt x="26508" y="12261"/>
                      <a:pt x="26397" y="12335"/>
                    </a:cubicBezTo>
                    <a:cubicBezTo>
                      <a:pt x="25455" y="12824"/>
                      <a:pt x="24381" y="13115"/>
                      <a:pt x="23362" y="13115"/>
                    </a:cubicBezTo>
                    <a:cubicBezTo>
                      <a:pt x="23301" y="13115"/>
                      <a:pt x="23241" y="13114"/>
                      <a:pt x="23181" y="13112"/>
                    </a:cubicBezTo>
                    <a:lnTo>
                      <a:pt x="22700" y="13075"/>
                    </a:lnTo>
                    <a:lnTo>
                      <a:pt x="22479" y="13075"/>
                    </a:lnTo>
                    <a:cubicBezTo>
                      <a:pt x="22405" y="13075"/>
                      <a:pt x="22331" y="13038"/>
                      <a:pt x="22294" y="13038"/>
                    </a:cubicBezTo>
                    <a:cubicBezTo>
                      <a:pt x="22035" y="12964"/>
                      <a:pt x="21776" y="12964"/>
                      <a:pt x="21480" y="12890"/>
                    </a:cubicBezTo>
                    <a:cubicBezTo>
                      <a:pt x="21222" y="12779"/>
                      <a:pt x="20963" y="12705"/>
                      <a:pt x="20704" y="12594"/>
                    </a:cubicBezTo>
                    <a:cubicBezTo>
                      <a:pt x="20445" y="12483"/>
                      <a:pt x="20186" y="12372"/>
                      <a:pt x="19965" y="12261"/>
                    </a:cubicBezTo>
                    <a:cubicBezTo>
                      <a:pt x="18005" y="11189"/>
                      <a:pt x="16674" y="9304"/>
                      <a:pt x="16194" y="7270"/>
                    </a:cubicBezTo>
                    <a:cubicBezTo>
                      <a:pt x="16120" y="6790"/>
                      <a:pt x="16009" y="6272"/>
                      <a:pt x="16009" y="5754"/>
                    </a:cubicBezTo>
                    <a:lnTo>
                      <a:pt x="16009" y="5533"/>
                    </a:lnTo>
                    <a:lnTo>
                      <a:pt x="15972" y="5348"/>
                    </a:lnTo>
                    <a:lnTo>
                      <a:pt x="15935" y="4941"/>
                    </a:lnTo>
                    <a:cubicBezTo>
                      <a:pt x="15824" y="4645"/>
                      <a:pt x="15750" y="4276"/>
                      <a:pt x="15602" y="4054"/>
                    </a:cubicBezTo>
                    <a:cubicBezTo>
                      <a:pt x="15306" y="3499"/>
                      <a:pt x="14863" y="3092"/>
                      <a:pt x="14382" y="2760"/>
                    </a:cubicBezTo>
                    <a:cubicBezTo>
                      <a:pt x="14123" y="2649"/>
                      <a:pt x="13901" y="2501"/>
                      <a:pt x="13606" y="2427"/>
                    </a:cubicBezTo>
                    <a:cubicBezTo>
                      <a:pt x="13495" y="2390"/>
                      <a:pt x="13347" y="2353"/>
                      <a:pt x="13199" y="2316"/>
                    </a:cubicBezTo>
                    <a:lnTo>
                      <a:pt x="12792" y="2279"/>
                    </a:lnTo>
                    <a:cubicBezTo>
                      <a:pt x="10833" y="2279"/>
                      <a:pt x="9095" y="2390"/>
                      <a:pt x="7542" y="2427"/>
                    </a:cubicBezTo>
                    <a:cubicBezTo>
                      <a:pt x="5990" y="2464"/>
                      <a:pt x="4622" y="2501"/>
                      <a:pt x="3513" y="2538"/>
                    </a:cubicBezTo>
                    <a:cubicBezTo>
                      <a:pt x="2403" y="2575"/>
                      <a:pt x="1516" y="2612"/>
                      <a:pt x="925" y="2649"/>
                    </a:cubicBezTo>
                    <a:cubicBezTo>
                      <a:pt x="296" y="2686"/>
                      <a:pt x="0" y="2686"/>
                      <a:pt x="0" y="2686"/>
                    </a:cubicBezTo>
                    <a:cubicBezTo>
                      <a:pt x="0" y="2686"/>
                      <a:pt x="296" y="2686"/>
                      <a:pt x="925" y="2723"/>
                    </a:cubicBezTo>
                    <a:cubicBezTo>
                      <a:pt x="1516" y="2760"/>
                      <a:pt x="2403" y="2797"/>
                      <a:pt x="3513" y="2834"/>
                    </a:cubicBezTo>
                    <a:cubicBezTo>
                      <a:pt x="5731" y="2908"/>
                      <a:pt x="8910" y="2982"/>
                      <a:pt x="12755" y="3129"/>
                    </a:cubicBezTo>
                    <a:lnTo>
                      <a:pt x="13051" y="3166"/>
                    </a:lnTo>
                    <a:cubicBezTo>
                      <a:pt x="13162" y="3166"/>
                      <a:pt x="13236" y="3203"/>
                      <a:pt x="13347" y="3240"/>
                    </a:cubicBezTo>
                    <a:cubicBezTo>
                      <a:pt x="13569" y="3277"/>
                      <a:pt x="13716" y="3425"/>
                      <a:pt x="13901" y="3536"/>
                    </a:cubicBezTo>
                    <a:cubicBezTo>
                      <a:pt x="14234" y="3758"/>
                      <a:pt x="14567" y="4091"/>
                      <a:pt x="14715" y="4497"/>
                    </a:cubicBezTo>
                    <a:cubicBezTo>
                      <a:pt x="14863" y="4682"/>
                      <a:pt x="14863" y="4867"/>
                      <a:pt x="14936" y="5052"/>
                    </a:cubicBezTo>
                    <a:lnTo>
                      <a:pt x="14973" y="5459"/>
                    </a:lnTo>
                    <a:lnTo>
                      <a:pt x="14973" y="5643"/>
                    </a:lnTo>
                    <a:lnTo>
                      <a:pt x="14973" y="5680"/>
                    </a:lnTo>
                    <a:lnTo>
                      <a:pt x="14973" y="5791"/>
                    </a:lnTo>
                    <a:cubicBezTo>
                      <a:pt x="14973" y="6383"/>
                      <a:pt x="15047" y="6937"/>
                      <a:pt x="15158" y="7492"/>
                    </a:cubicBezTo>
                    <a:cubicBezTo>
                      <a:pt x="15565" y="9784"/>
                      <a:pt x="17081" y="12076"/>
                      <a:pt x="19336" y="13370"/>
                    </a:cubicBezTo>
                    <a:cubicBezTo>
                      <a:pt x="19632" y="13518"/>
                      <a:pt x="19928" y="13666"/>
                      <a:pt x="20223" y="13777"/>
                    </a:cubicBezTo>
                    <a:cubicBezTo>
                      <a:pt x="20519" y="13925"/>
                      <a:pt x="20815" y="13999"/>
                      <a:pt x="21148" y="14110"/>
                    </a:cubicBezTo>
                    <a:cubicBezTo>
                      <a:pt x="21443" y="14221"/>
                      <a:pt x="21813" y="14295"/>
                      <a:pt x="22146" y="14369"/>
                    </a:cubicBezTo>
                    <a:lnTo>
                      <a:pt x="22405" y="14405"/>
                    </a:lnTo>
                    <a:lnTo>
                      <a:pt x="22626" y="14405"/>
                    </a:lnTo>
                    <a:lnTo>
                      <a:pt x="23070" y="14442"/>
                    </a:lnTo>
                    <a:cubicBezTo>
                      <a:pt x="23199" y="14449"/>
                      <a:pt x="23328" y="14453"/>
                      <a:pt x="23456" y="14453"/>
                    </a:cubicBezTo>
                    <a:cubicBezTo>
                      <a:pt x="24719" y="14453"/>
                      <a:pt x="25918" y="14126"/>
                      <a:pt x="27026" y="13555"/>
                    </a:cubicBezTo>
                    <a:cubicBezTo>
                      <a:pt x="27211" y="13481"/>
                      <a:pt x="27359" y="13407"/>
                      <a:pt x="27507" y="13296"/>
                    </a:cubicBezTo>
                    <a:lnTo>
                      <a:pt x="27913" y="13001"/>
                    </a:lnTo>
                    <a:lnTo>
                      <a:pt x="28357" y="12705"/>
                    </a:lnTo>
                    <a:lnTo>
                      <a:pt x="28727" y="12372"/>
                    </a:lnTo>
                    <a:lnTo>
                      <a:pt x="29133" y="12002"/>
                    </a:lnTo>
                    <a:lnTo>
                      <a:pt x="29466" y="11596"/>
                    </a:lnTo>
                    <a:lnTo>
                      <a:pt x="29799" y="11152"/>
                    </a:lnTo>
                    <a:cubicBezTo>
                      <a:pt x="29910" y="11004"/>
                      <a:pt x="29984" y="10893"/>
                      <a:pt x="30058" y="10745"/>
                    </a:cubicBezTo>
                    <a:cubicBezTo>
                      <a:pt x="30834" y="9562"/>
                      <a:pt x="31167" y="8083"/>
                      <a:pt x="31093" y="6679"/>
                    </a:cubicBezTo>
                    <a:cubicBezTo>
                      <a:pt x="31056" y="5274"/>
                      <a:pt x="30612" y="3906"/>
                      <a:pt x="29725" y="2723"/>
                    </a:cubicBezTo>
                    <a:cubicBezTo>
                      <a:pt x="29614" y="2538"/>
                      <a:pt x="29503" y="2427"/>
                      <a:pt x="29429" y="2316"/>
                    </a:cubicBezTo>
                    <a:lnTo>
                      <a:pt x="29355" y="2242"/>
                    </a:lnTo>
                    <a:lnTo>
                      <a:pt x="29281" y="2168"/>
                    </a:lnTo>
                    <a:lnTo>
                      <a:pt x="29244" y="2131"/>
                    </a:lnTo>
                    <a:lnTo>
                      <a:pt x="29059" y="1909"/>
                    </a:lnTo>
                    <a:cubicBezTo>
                      <a:pt x="28801" y="1688"/>
                      <a:pt x="28505" y="1429"/>
                      <a:pt x="28209" y="1244"/>
                    </a:cubicBezTo>
                    <a:cubicBezTo>
                      <a:pt x="27654" y="837"/>
                      <a:pt x="26989" y="541"/>
                      <a:pt x="26323" y="320"/>
                    </a:cubicBezTo>
                    <a:cubicBezTo>
                      <a:pt x="25644" y="112"/>
                      <a:pt x="24935" y="1"/>
                      <a:pt x="242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8" name="Google Shape;618;p19"/>
            <p:cNvGrpSpPr/>
            <p:nvPr/>
          </p:nvGrpSpPr>
          <p:grpSpPr>
            <a:xfrm flipH="1">
              <a:off x="422965" y="349438"/>
              <a:ext cx="959400" cy="941525"/>
              <a:chOff x="7727400" y="377800"/>
              <a:chExt cx="959400" cy="941525"/>
            </a:xfrm>
          </p:grpSpPr>
          <p:sp>
            <p:nvSpPr>
              <p:cNvPr id="619" name="Google Shape;619;p19"/>
              <p:cNvSpPr/>
              <p:nvPr/>
            </p:nvSpPr>
            <p:spPr>
              <a:xfrm>
                <a:off x="8477900" y="386700"/>
                <a:ext cx="179325" cy="180250"/>
              </a:xfrm>
              <a:custGeom>
                <a:avLst/>
                <a:gdLst/>
                <a:ahLst/>
                <a:cxnLst/>
                <a:rect l="l" t="t" r="r" b="b"/>
                <a:pathLst>
                  <a:path w="7173" h="7210" extrusionOk="0">
                    <a:moveTo>
                      <a:pt x="962" y="1"/>
                    </a:moveTo>
                    <a:lnTo>
                      <a:pt x="962" y="1"/>
                    </a:lnTo>
                    <a:cubicBezTo>
                      <a:pt x="3069" y="3106"/>
                      <a:pt x="814" y="6212"/>
                      <a:pt x="38" y="7136"/>
                    </a:cubicBezTo>
                    <a:lnTo>
                      <a:pt x="1" y="7173"/>
                    </a:lnTo>
                    <a:lnTo>
                      <a:pt x="1" y="7210"/>
                    </a:lnTo>
                    <a:lnTo>
                      <a:pt x="38" y="7173"/>
                    </a:lnTo>
                    <a:cubicBezTo>
                      <a:pt x="682" y="6632"/>
                      <a:pt x="2404" y="5372"/>
                      <a:pt x="4427" y="5372"/>
                    </a:cubicBezTo>
                    <a:cubicBezTo>
                      <a:pt x="5307" y="5372"/>
                      <a:pt x="6243" y="5610"/>
                      <a:pt x="7173" y="6249"/>
                    </a:cubicBezTo>
                    <a:cubicBezTo>
                      <a:pt x="7173" y="6249"/>
                      <a:pt x="6462" y="4115"/>
                      <a:pt x="4390" y="4115"/>
                    </a:cubicBezTo>
                    <a:cubicBezTo>
                      <a:pt x="4101" y="4115"/>
                      <a:pt x="3784" y="4157"/>
                      <a:pt x="3439" y="4252"/>
                    </a:cubicBezTo>
                    <a:cubicBezTo>
                      <a:pt x="3439" y="4252"/>
                      <a:pt x="6360" y="3402"/>
                      <a:pt x="6360" y="814"/>
                    </a:cubicBezTo>
                    <a:lnTo>
                      <a:pt x="6360" y="814"/>
                    </a:lnTo>
                    <a:cubicBezTo>
                      <a:pt x="3772" y="851"/>
                      <a:pt x="2958" y="3735"/>
                      <a:pt x="2958" y="3735"/>
                    </a:cubicBezTo>
                    <a:cubicBezTo>
                      <a:pt x="3735" y="962"/>
                      <a:pt x="962" y="1"/>
                      <a:pt x="9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19"/>
              <p:cNvSpPr/>
              <p:nvPr/>
            </p:nvSpPr>
            <p:spPr>
              <a:xfrm>
                <a:off x="8524125" y="921400"/>
                <a:ext cx="35125" cy="32825"/>
              </a:xfrm>
              <a:custGeom>
                <a:avLst/>
                <a:gdLst/>
                <a:ahLst/>
                <a:cxnLst/>
                <a:rect l="l" t="t" r="r" b="b"/>
                <a:pathLst>
                  <a:path w="1405" h="1313" extrusionOk="0">
                    <a:moveTo>
                      <a:pt x="740" y="0"/>
                    </a:moveTo>
                    <a:cubicBezTo>
                      <a:pt x="592" y="0"/>
                      <a:pt x="444" y="56"/>
                      <a:pt x="333" y="167"/>
                    </a:cubicBezTo>
                    <a:lnTo>
                      <a:pt x="0" y="536"/>
                    </a:lnTo>
                    <a:lnTo>
                      <a:pt x="813" y="1313"/>
                    </a:lnTo>
                    <a:lnTo>
                      <a:pt x="1109" y="1054"/>
                    </a:lnTo>
                    <a:lnTo>
                      <a:pt x="1146" y="1017"/>
                    </a:lnTo>
                    <a:cubicBezTo>
                      <a:pt x="1146" y="1017"/>
                      <a:pt x="1146" y="980"/>
                      <a:pt x="1183" y="980"/>
                    </a:cubicBezTo>
                    <a:cubicBezTo>
                      <a:pt x="1405" y="758"/>
                      <a:pt x="1368" y="388"/>
                      <a:pt x="1146" y="167"/>
                    </a:cubicBezTo>
                    <a:cubicBezTo>
                      <a:pt x="1035" y="56"/>
                      <a:pt x="887" y="0"/>
                      <a:pt x="7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19"/>
              <p:cNvSpPr/>
              <p:nvPr/>
            </p:nvSpPr>
            <p:spPr>
              <a:xfrm>
                <a:off x="8320775" y="540975"/>
                <a:ext cx="366025" cy="778350"/>
              </a:xfrm>
              <a:custGeom>
                <a:avLst/>
                <a:gdLst/>
                <a:ahLst/>
                <a:cxnLst/>
                <a:rect l="l" t="t" r="r" b="b"/>
                <a:pathLst>
                  <a:path w="14641" h="31134" extrusionOk="0">
                    <a:moveTo>
                      <a:pt x="7543" y="7620"/>
                    </a:moveTo>
                    <a:cubicBezTo>
                      <a:pt x="7543" y="7620"/>
                      <a:pt x="7478" y="7626"/>
                      <a:pt x="7382" y="7671"/>
                    </a:cubicBezTo>
                    <a:lnTo>
                      <a:pt x="7382" y="7671"/>
                    </a:lnTo>
                    <a:cubicBezTo>
                      <a:pt x="7481" y="7638"/>
                      <a:pt x="7543" y="7635"/>
                      <a:pt x="7543" y="7620"/>
                    </a:cubicBezTo>
                    <a:close/>
                    <a:moveTo>
                      <a:pt x="5872" y="10062"/>
                    </a:moveTo>
                    <a:cubicBezTo>
                      <a:pt x="5873" y="10062"/>
                      <a:pt x="5875" y="10063"/>
                      <a:pt x="5879" y="10065"/>
                    </a:cubicBezTo>
                    <a:lnTo>
                      <a:pt x="5879" y="10065"/>
                    </a:lnTo>
                    <a:cubicBezTo>
                      <a:pt x="5878" y="10069"/>
                      <a:pt x="5876" y="10071"/>
                      <a:pt x="5875" y="10071"/>
                    </a:cubicBezTo>
                    <a:cubicBezTo>
                      <a:pt x="5871" y="10071"/>
                      <a:pt x="5867" y="10062"/>
                      <a:pt x="5872" y="10062"/>
                    </a:cubicBezTo>
                    <a:close/>
                    <a:moveTo>
                      <a:pt x="7607" y="1"/>
                    </a:moveTo>
                    <a:cubicBezTo>
                      <a:pt x="6276" y="1"/>
                      <a:pt x="4927" y="305"/>
                      <a:pt x="3809" y="1039"/>
                    </a:cubicBezTo>
                    <a:cubicBezTo>
                      <a:pt x="3661" y="1150"/>
                      <a:pt x="3513" y="1224"/>
                      <a:pt x="3365" y="1298"/>
                    </a:cubicBezTo>
                    <a:lnTo>
                      <a:pt x="2958" y="1630"/>
                    </a:lnTo>
                    <a:lnTo>
                      <a:pt x="2515" y="2000"/>
                    </a:lnTo>
                    <a:lnTo>
                      <a:pt x="2182" y="2370"/>
                    </a:lnTo>
                    <a:lnTo>
                      <a:pt x="1812" y="2777"/>
                    </a:lnTo>
                    <a:lnTo>
                      <a:pt x="1516" y="3183"/>
                    </a:lnTo>
                    <a:lnTo>
                      <a:pt x="1221" y="3627"/>
                    </a:lnTo>
                    <a:cubicBezTo>
                      <a:pt x="1147" y="3775"/>
                      <a:pt x="1073" y="3923"/>
                      <a:pt x="999" y="4071"/>
                    </a:cubicBezTo>
                    <a:cubicBezTo>
                      <a:pt x="333" y="5291"/>
                      <a:pt x="1" y="6621"/>
                      <a:pt x="74" y="8026"/>
                    </a:cubicBezTo>
                    <a:lnTo>
                      <a:pt x="111" y="8507"/>
                    </a:lnTo>
                    <a:lnTo>
                      <a:pt x="111" y="8729"/>
                    </a:lnTo>
                    <a:lnTo>
                      <a:pt x="185" y="8988"/>
                    </a:lnTo>
                    <a:cubicBezTo>
                      <a:pt x="259" y="9320"/>
                      <a:pt x="296" y="9653"/>
                      <a:pt x="407" y="9986"/>
                    </a:cubicBezTo>
                    <a:cubicBezTo>
                      <a:pt x="518" y="10282"/>
                      <a:pt x="592" y="10614"/>
                      <a:pt x="740" y="10910"/>
                    </a:cubicBezTo>
                    <a:cubicBezTo>
                      <a:pt x="888" y="11206"/>
                      <a:pt x="1036" y="11502"/>
                      <a:pt x="1184" y="11797"/>
                    </a:cubicBezTo>
                    <a:cubicBezTo>
                      <a:pt x="2441" y="14053"/>
                      <a:pt x="4733" y="15531"/>
                      <a:pt x="7025" y="15938"/>
                    </a:cubicBezTo>
                    <a:cubicBezTo>
                      <a:pt x="7580" y="16049"/>
                      <a:pt x="8171" y="16123"/>
                      <a:pt x="8726" y="16123"/>
                    </a:cubicBezTo>
                    <a:lnTo>
                      <a:pt x="8910" y="16123"/>
                    </a:lnTo>
                    <a:lnTo>
                      <a:pt x="9095" y="16160"/>
                    </a:lnTo>
                    <a:lnTo>
                      <a:pt x="9465" y="16197"/>
                    </a:lnTo>
                    <a:cubicBezTo>
                      <a:pt x="9650" y="16271"/>
                      <a:pt x="9872" y="16271"/>
                      <a:pt x="10057" y="16382"/>
                    </a:cubicBezTo>
                    <a:cubicBezTo>
                      <a:pt x="10463" y="16567"/>
                      <a:pt x="10759" y="16862"/>
                      <a:pt x="11018" y="17195"/>
                    </a:cubicBezTo>
                    <a:cubicBezTo>
                      <a:pt x="11129" y="17380"/>
                      <a:pt x="11240" y="17565"/>
                      <a:pt x="11277" y="17750"/>
                    </a:cubicBezTo>
                    <a:cubicBezTo>
                      <a:pt x="11314" y="17861"/>
                      <a:pt x="11351" y="17971"/>
                      <a:pt x="11388" y="18045"/>
                    </a:cubicBezTo>
                    <a:lnTo>
                      <a:pt x="11424" y="18378"/>
                    </a:lnTo>
                    <a:cubicBezTo>
                      <a:pt x="11535" y="22186"/>
                      <a:pt x="11646" y="25366"/>
                      <a:pt x="11720" y="27621"/>
                    </a:cubicBezTo>
                    <a:cubicBezTo>
                      <a:pt x="11720" y="28730"/>
                      <a:pt x="11794" y="29617"/>
                      <a:pt x="11794" y="30209"/>
                    </a:cubicBezTo>
                    <a:cubicBezTo>
                      <a:pt x="11831" y="30800"/>
                      <a:pt x="11831" y="31133"/>
                      <a:pt x="11831" y="31133"/>
                    </a:cubicBezTo>
                    <a:cubicBezTo>
                      <a:pt x="11831" y="31133"/>
                      <a:pt x="11868" y="30800"/>
                      <a:pt x="11868" y="30209"/>
                    </a:cubicBezTo>
                    <a:cubicBezTo>
                      <a:pt x="11905" y="29617"/>
                      <a:pt x="11942" y="28730"/>
                      <a:pt x="11979" y="27621"/>
                    </a:cubicBezTo>
                    <a:cubicBezTo>
                      <a:pt x="12016" y="26475"/>
                      <a:pt x="12053" y="25144"/>
                      <a:pt x="12127" y="23591"/>
                    </a:cubicBezTo>
                    <a:cubicBezTo>
                      <a:pt x="12164" y="22001"/>
                      <a:pt x="12238" y="20264"/>
                      <a:pt x="12238" y="18304"/>
                    </a:cubicBezTo>
                    <a:lnTo>
                      <a:pt x="12201" y="17898"/>
                    </a:lnTo>
                    <a:cubicBezTo>
                      <a:pt x="12201" y="17750"/>
                      <a:pt x="12127" y="17639"/>
                      <a:pt x="12090" y="17491"/>
                    </a:cubicBezTo>
                    <a:cubicBezTo>
                      <a:pt x="12053" y="17232"/>
                      <a:pt x="11905" y="16973"/>
                      <a:pt x="11757" y="16714"/>
                    </a:cubicBezTo>
                    <a:cubicBezTo>
                      <a:pt x="11461" y="16234"/>
                      <a:pt x="11018" y="15790"/>
                      <a:pt x="10500" y="15531"/>
                    </a:cubicBezTo>
                    <a:cubicBezTo>
                      <a:pt x="10241" y="15347"/>
                      <a:pt x="9909" y="15273"/>
                      <a:pt x="9576" y="15199"/>
                    </a:cubicBezTo>
                    <a:lnTo>
                      <a:pt x="9206" y="15162"/>
                    </a:lnTo>
                    <a:lnTo>
                      <a:pt x="8984" y="15125"/>
                    </a:lnTo>
                    <a:lnTo>
                      <a:pt x="8763" y="15088"/>
                    </a:lnTo>
                    <a:cubicBezTo>
                      <a:pt x="8245" y="15088"/>
                      <a:pt x="7764" y="15014"/>
                      <a:pt x="7247" y="14903"/>
                    </a:cubicBezTo>
                    <a:cubicBezTo>
                      <a:pt x="5213" y="14459"/>
                      <a:pt x="3365" y="13128"/>
                      <a:pt x="2293" y="11169"/>
                    </a:cubicBezTo>
                    <a:cubicBezTo>
                      <a:pt x="2145" y="10910"/>
                      <a:pt x="2034" y="10651"/>
                      <a:pt x="1923" y="10392"/>
                    </a:cubicBezTo>
                    <a:cubicBezTo>
                      <a:pt x="1812" y="10171"/>
                      <a:pt x="1738" y="9875"/>
                      <a:pt x="1664" y="9616"/>
                    </a:cubicBezTo>
                    <a:cubicBezTo>
                      <a:pt x="1553" y="9357"/>
                      <a:pt x="1553" y="9099"/>
                      <a:pt x="1479" y="8840"/>
                    </a:cubicBezTo>
                    <a:cubicBezTo>
                      <a:pt x="1479" y="8766"/>
                      <a:pt x="1479" y="8692"/>
                      <a:pt x="1442" y="8655"/>
                    </a:cubicBezTo>
                    <a:lnTo>
                      <a:pt x="1442" y="8396"/>
                    </a:lnTo>
                    <a:lnTo>
                      <a:pt x="1405" y="7952"/>
                    </a:lnTo>
                    <a:cubicBezTo>
                      <a:pt x="1405" y="6880"/>
                      <a:pt x="1664" y="5734"/>
                      <a:pt x="2219" y="4736"/>
                    </a:cubicBezTo>
                    <a:cubicBezTo>
                      <a:pt x="2293" y="4588"/>
                      <a:pt x="2330" y="4477"/>
                      <a:pt x="2404" y="4329"/>
                    </a:cubicBezTo>
                    <a:lnTo>
                      <a:pt x="2662" y="3997"/>
                    </a:lnTo>
                    <a:lnTo>
                      <a:pt x="2921" y="3627"/>
                    </a:lnTo>
                    <a:lnTo>
                      <a:pt x="3217" y="3331"/>
                    </a:lnTo>
                    <a:lnTo>
                      <a:pt x="3513" y="2998"/>
                    </a:lnTo>
                    <a:lnTo>
                      <a:pt x="3809" y="2777"/>
                    </a:lnTo>
                    <a:lnTo>
                      <a:pt x="4104" y="2518"/>
                    </a:lnTo>
                    <a:cubicBezTo>
                      <a:pt x="4252" y="2407"/>
                      <a:pt x="4400" y="2333"/>
                      <a:pt x="4511" y="2259"/>
                    </a:cubicBezTo>
                    <a:cubicBezTo>
                      <a:pt x="5405" y="1674"/>
                      <a:pt x="6491" y="1442"/>
                      <a:pt x="7530" y="1442"/>
                    </a:cubicBezTo>
                    <a:cubicBezTo>
                      <a:pt x="7609" y="1442"/>
                      <a:pt x="7687" y="1443"/>
                      <a:pt x="7764" y="1446"/>
                    </a:cubicBezTo>
                    <a:cubicBezTo>
                      <a:pt x="8910" y="1483"/>
                      <a:pt x="10094" y="1852"/>
                      <a:pt x="10944" y="2481"/>
                    </a:cubicBezTo>
                    <a:cubicBezTo>
                      <a:pt x="11905" y="3183"/>
                      <a:pt x="12534" y="4107"/>
                      <a:pt x="12866" y="5180"/>
                    </a:cubicBezTo>
                    <a:cubicBezTo>
                      <a:pt x="13236" y="6252"/>
                      <a:pt x="13236" y="7435"/>
                      <a:pt x="12940" y="8470"/>
                    </a:cubicBezTo>
                    <a:cubicBezTo>
                      <a:pt x="12903" y="8581"/>
                      <a:pt x="12866" y="8692"/>
                      <a:pt x="12829" y="8840"/>
                    </a:cubicBezTo>
                    <a:lnTo>
                      <a:pt x="12645" y="9209"/>
                    </a:lnTo>
                    <a:cubicBezTo>
                      <a:pt x="12497" y="9431"/>
                      <a:pt x="12386" y="9690"/>
                      <a:pt x="12201" y="9912"/>
                    </a:cubicBezTo>
                    <a:cubicBezTo>
                      <a:pt x="11905" y="10319"/>
                      <a:pt x="11498" y="10725"/>
                      <a:pt x="11055" y="10984"/>
                    </a:cubicBezTo>
                    <a:cubicBezTo>
                      <a:pt x="10944" y="11058"/>
                      <a:pt x="10833" y="11132"/>
                      <a:pt x="10722" y="11206"/>
                    </a:cubicBezTo>
                    <a:cubicBezTo>
                      <a:pt x="10611" y="11243"/>
                      <a:pt x="10500" y="11317"/>
                      <a:pt x="10389" y="11354"/>
                    </a:cubicBezTo>
                    <a:lnTo>
                      <a:pt x="10057" y="11502"/>
                    </a:lnTo>
                    <a:cubicBezTo>
                      <a:pt x="9946" y="11539"/>
                      <a:pt x="9761" y="11576"/>
                      <a:pt x="9650" y="11613"/>
                    </a:cubicBezTo>
                    <a:lnTo>
                      <a:pt x="9428" y="11650"/>
                    </a:lnTo>
                    <a:lnTo>
                      <a:pt x="9280" y="11650"/>
                    </a:lnTo>
                    <a:cubicBezTo>
                      <a:pt x="9169" y="11650"/>
                      <a:pt x="9021" y="11686"/>
                      <a:pt x="8910" y="11686"/>
                    </a:cubicBezTo>
                    <a:cubicBezTo>
                      <a:pt x="8652" y="11650"/>
                      <a:pt x="8393" y="11686"/>
                      <a:pt x="8171" y="11613"/>
                    </a:cubicBezTo>
                    <a:cubicBezTo>
                      <a:pt x="7912" y="11576"/>
                      <a:pt x="7690" y="11465"/>
                      <a:pt x="7469" y="11391"/>
                    </a:cubicBezTo>
                    <a:cubicBezTo>
                      <a:pt x="7358" y="11354"/>
                      <a:pt x="7247" y="11280"/>
                      <a:pt x="7136" y="11243"/>
                    </a:cubicBezTo>
                    <a:lnTo>
                      <a:pt x="6951" y="11132"/>
                    </a:lnTo>
                    <a:lnTo>
                      <a:pt x="6803" y="11021"/>
                    </a:lnTo>
                    <a:cubicBezTo>
                      <a:pt x="6729" y="10984"/>
                      <a:pt x="6618" y="10910"/>
                      <a:pt x="6544" y="10836"/>
                    </a:cubicBezTo>
                    <a:cubicBezTo>
                      <a:pt x="6470" y="10762"/>
                      <a:pt x="6396" y="10688"/>
                      <a:pt x="6286" y="10614"/>
                    </a:cubicBezTo>
                    <a:cubicBezTo>
                      <a:pt x="6212" y="10540"/>
                      <a:pt x="6138" y="10392"/>
                      <a:pt x="6064" y="10319"/>
                    </a:cubicBezTo>
                    <a:lnTo>
                      <a:pt x="5953" y="10134"/>
                    </a:lnTo>
                    <a:lnTo>
                      <a:pt x="5916" y="10097"/>
                    </a:lnTo>
                    <a:lnTo>
                      <a:pt x="5879" y="10023"/>
                    </a:lnTo>
                    <a:lnTo>
                      <a:pt x="5731" y="9690"/>
                    </a:lnTo>
                    <a:cubicBezTo>
                      <a:pt x="5657" y="9616"/>
                      <a:pt x="5657" y="9468"/>
                      <a:pt x="5620" y="9357"/>
                    </a:cubicBezTo>
                    <a:cubicBezTo>
                      <a:pt x="5546" y="9172"/>
                      <a:pt x="5546" y="8914"/>
                      <a:pt x="5509" y="8692"/>
                    </a:cubicBezTo>
                    <a:cubicBezTo>
                      <a:pt x="5509" y="8248"/>
                      <a:pt x="5583" y="7768"/>
                      <a:pt x="5768" y="7361"/>
                    </a:cubicBezTo>
                    <a:cubicBezTo>
                      <a:pt x="5842" y="7139"/>
                      <a:pt x="5953" y="6991"/>
                      <a:pt x="6064" y="6843"/>
                    </a:cubicBezTo>
                    <a:lnTo>
                      <a:pt x="6101" y="6769"/>
                    </a:lnTo>
                    <a:lnTo>
                      <a:pt x="6175" y="6695"/>
                    </a:lnTo>
                    <a:lnTo>
                      <a:pt x="6286" y="6585"/>
                    </a:lnTo>
                    <a:lnTo>
                      <a:pt x="6433" y="6437"/>
                    </a:lnTo>
                    <a:lnTo>
                      <a:pt x="6507" y="6363"/>
                    </a:lnTo>
                    <a:lnTo>
                      <a:pt x="6544" y="6363"/>
                    </a:lnTo>
                    <a:cubicBezTo>
                      <a:pt x="6840" y="6104"/>
                      <a:pt x="7247" y="5956"/>
                      <a:pt x="7653" y="5882"/>
                    </a:cubicBezTo>
                    <a:cubicBezTo>
                      <a:pt x="7773" y="5866"/>
                      <a:pt x="7893" y="5859"/>
                      <a:pt x="8012" y="5859"/>
                    </a:cubicBezTo>
                    <a:cubicBezTo>
                      <a:pt x="8737" y="5859"/>
                      <a:pt x="9427" y="6140"/>
                      <a:pt x="9872" y="6585"/>
                    </a:cubicBezTo>
                    <a:cubicBezTo>
                      <a:pt x="10426" y="7139"/>
                      <a:pt x="10537" y="7915"/>
                      <a:pt x="10389" y="8618"/>
                    </a:cubicBezTo>
                    <a:cubicBezTo>
                      <a:pt x="10204" y="9283"/>
                      <a:pt x="9798" y="9875"/>
                      <a:pt x="9243" y="10171"/>
                    </a:cubicBezTo>
                    <a:cubicBezTo>
                      <a:pt x="9169" y="10171"/>
                      <a:pt x="9132" y="10245"/>
                      <a:pt x="9058" y="10245"/>
                    </a:cubicBezTo>
                    <a:cubicBezTo>
                      <a:pt x="8984" y="10282"/>
                      <a:pt x="8874" y="10319"/>
                      <a:pt x="8800" y="10319"/>
                    </a:cubicBezTo>
                    <a:cubicBezTo>
                      <a:pt x="8721" y="10345"/>
                      <a:pt x="8624" y="10371"/>
                      <a:pt x="8522" y="10371"/>
                    </a:cubicBezTo>
                    <a:cubicBezTo>
                      <a:pt x="8480" y="10371"/>
                      <a:pt x="8436" y="10366"/>
                      <a:pt x="8393" y="10356"/>
                    </a:cubicBezTo>
                    <a:cubicBezTo>
                      <a:pt x="8340" y="10362"/>
                      <a:pt x="8289" y="10365"/>
                      <a:pt x="8239" y="10365"/>
                    </a:cubicBezTo>
                    <a:cubicBezTo>
                      <a:pt x="8007" y="10365"/>
                      <a:pt x="7799" y="10299"/>
                      <a:pt x="7616" y="10208"/>
                    </a:cubicBezTo>
                    <a:cubicBezTo>
                      <a:pt x="7358" y="10134"/>
                      <a:pt x="7173" y="9949"/>
                      <a:pt x="7025" y="9801"/>
                    </a:cubicBezTo>
                    <a:cubicBezTo>
                      <a:pt x="6951" y="9690"/>
                      <a:pt x="6840" y="9579"/>
                      <a:pt x="6803" y="9505"/>
                    </a:cubicBezTo>
                    <a:cubicBezTo>
                      <a:pt x="6766" y="9394"/>
                      <a:pt x="6729" y="9320"/>
                      <a:pt x="6729" y="9209"/>
                    </a:cubicBezTo>
                    <a:cubicBezTo>
                      <a:pt x="6618" y="8803"/>
                      <a:pt x="6729" y="8433"/>
                      <a:pt x="6877" y="8174"/>
                    </a:cubicBezTo>
                    <a:cubicBezTo>
                      <a:pt x="7050" y="7872"/>
                      <a:pt x="7247" y="7734"/>
                      <a:pt x="7382" y="7671"/>
                    </a:cubicBezTo>
                    <a:lnTo>
                      <a:pt x="7382" y="7671"/>
                    </a:lnTo>
                    <a:cubicBezTo>
                      <a:pt x="7240" y="7719"/>
                      <a:pt x="7022" y="7831"/>
                      <a:pt x="6803" y="8137"/>
                    </a:cubicBezTo>
                    <a:cubicBezTo>
                      <a:pt x="6618" y="8396"/>
                      <a:pt x="6470" y="8803"/>
                      <a:pt x="6544" y="9246"/>
                    </a:cubicBezTo>
                    <a:cubicBezTo>
                      <a:pt x="6581" y="9468"/>
                      <a:pt x="6692" y="9727"/>
                      <a:pt x="6803" y="9912"/>
                    </a:cubicBezTo>
                    <a:cubicBezTo>
                      <a:pt x="6988" y="10134"/>
                      <a:pt x="7210" y="10356"/>
                      <a:pt x="7469" y="10466"/>
                    </a:cubicBezTo>
                    <a:cubicBezTo>
                      <a:pt x="7727" y="10614"/>
                      <a:pt x="8060" y="10688"/>
                      <a:pt x="8393" y="10725"/>
                    </a:cubicBezTo>
                    <a:cubicBezTo>
                      <a:pt x="8541" y="10725"/>
                      <a:pt x="8726" y="10688"/>
                      <a:pt x="8910" y="10688"/>
                    </a:cubicBezTo>
                    <a:cubicBezTo>
                      <a:pt x="9058" y="10651"/>
                      <a:pt x="9243" y="10614"/>
                      <a:pt x="9428" y="10503"/>
                    </a:cubicBezTo>
                    <a:cubicBezTo>
                      <a:pt x="10094" y="10208"/>
                      <a:pt x="10648" y="9542"/>
                      <a:pt x="10907" y="8729"/>
                    </a:cubicBezTo>
                    <a:cubicBezTo>
                      <a:pt x="11018" y="8322"/>
                      <a:pt x="11055" y="7878"/>
                      <a:pt x="10981" y="7435"/>
                    </a:cubicBezTo>
                    <a:cubicBezTo>
                      <a:pt x="10907" y="6991"/>
                      <a:pt x="10685" y="6474"/>
                      <a:pt x="10389" y="6141"/>
                    </a:cubicBezTo>
                    <a:cubicBezTo>
                      <a:pt x="9779" y="5429"/>
                      <a:pt x="8828" y="5059"/>
                      <a:pt x="7848" y="5059"/>
                    </a:cubicBezTo>
                    <a:cubicBezTo>
                      <a:pt x="7759" y="5059"/>
                      <a:pt x="7669" y="5063"/>
                      <a:pt x="7580" y="5069"/>
                    </a:cubicBezTo>
                    <a:cubicBezTo>
                      <a:pt x="7025" y="5106"/>
                      <a:pt x="6470" y="5291"/>
                      <a:pt x="5990" y="5623"/>
                    </a:cubicBezTo>
                    <a:lnTo>
                      <a:pt x="5953" y="5660"/>
                    </a:lnTo>
                    <a:cubicBezTo>
                      <a:pt x="5934" y="5679"/>
                      <a:pt x="5944" y="5679"/>
                      <a:pt x="5948" y="5679"/>
                    </a:cubicBezTo>
                    <a:cubicBezTo>
                      <a:pt x="5953" y="5679"/>
                      <a:pt x="5953" y="5679"/>
                      <a:pt x="5916" y="5697"/>
                    </a:cubicBezTo>
                    <a:lnTo>
                      <a:pt x="5879" y="5734"/>
                    </a:lnTo>
                    <a:lnTo>
                      <a:pt x="5805" y="5808"/>
                    </a:lnTo>
                    <a:lnTo>
                      <a:pt x="5657" y="5919"/>
                    </a:lnTo>
                    <a:lnTo>
                      <a:pt x="5546" y="6030"/>
                    </a:lnTo>
                    <a:cubicBezTo>
                      <a:pt x="5472" y="6067"/>
                      <a:pt x="5435" y="6141"/>
                      <a:pt x="5398" y="6215"/>
                    </a:cubicBezTo>
                    <a:cubicBezTo>
                      <a:pt x="5213" y="6437"/>
                      <a:pt x="4992" y="6695"/>
                      <a:pt x="4881" y="6991"/>
                    </a:cubicBezTo>
                    <a:cubicBezTo>
                      <a:pt x="4363" y="8026"/>
                      <a:pt x="4363" y="9357"/>
                      <a:pt x="4918" y="10503"/>
                    </a:cubicBezTo>
                    <a:lnTo>
                      <a:pt x="4955" y="10614"/>
                    </a:lnTo>
                    <a:lnTo>
                      <a:pt x="5066" y="10762"/>
                    </a:lnTo>
                    <a:lnTo>
                      <a:pt x="5176" y="10910"/>
                    </a:lnTo>
                    <a:cubicBezTo>
                      <a:pt x="5250" y="11021"/>
                      <a:pt x="5287" y="11132"/>
                      <a:pt x="5435" y="11280"/>
                    </a:cubicBezTo>
                    <a:lnTo>
                      <a:pt x="5768" y="11650"/>
                    </a:lnTo>
                    <a:cubicBezTo>
                      <a:pt x="5916" y="11760"/>
                      <a:pt x="6027" y="11834"/>
                      <a:pt x="6175" y="11945"/>
                    </a:cubicBezTo>
                    <a:lnTo>
                      <a:pt x="6359" y="12093"/>
                    </a:lnTo>
                    <a:lnTo>
                      <a:pt x="6544" y="12204"/>
                    </a:lnTo>
                    <a:cubicBezTo>
                      <a:pt x="6692" y="12278"/>
                      <a:pt x="6840" y="12389"/>
                      <a:pt x="6988" y="12463"/>
                    </a:cubicBezTo>
                    <a:cubicBezTo>
                      <a:pt x="7284" y="12574"/>
                      <a:pt x="7580" y="12685"/>
                      <a:pt x="7912" y="12759"/>
                    </a:cubicBezTo>
                    <a:cubicBezTo>
                      <a:pt x="8245" y="12833"/>
                      <a:pt x="8578" y="12870"/>
                      <a:pt x="8910" y="12907"/>
                    </a:cubicBezTo>
                    <a:cubicBezTo>
                      <a:pt x="9058" y="12907"/>
                      <a:pt x="9243" y="12870"/>
                      <a:pt x="9391" y="12870"/>
                    </a:cubicBezTo>
                    <a:lnTo>
                      <a:pt x="9613" y="12870"/>
                    </a:lnTo>
                    <a:lnTo>
                      <a:pt x="9687" y="12833"/>
                    </a:lnTo>
                    <a:lnTo>
                      <a:pt x="9909" y="12796"/>
                    </a:lnTo>
                    <a:cubicBezTo>
                      <a:pt x="10057" y="12759"/>
                      <a:pt x="10167" y="12759"/>
                      <a:pt x="10352" y="12685"/>
                    </a:cubicBezTo>
                    <a:lnTo>
                      <a:pt x="10870" y="12537"/>
                    </a:lnTo>
                    <a:cubicBezTo>
                      <a:pt x="11018" y="12463"/>
                      <a:pt x="11166" y="12389"/>
                      <a:pt x="11314" y="12315"/>
                    </a:cubicBezTo>
                    <a:cubicBezTo>
                      <a:pt x="11461" y="12241"/>
                      <a:pt x="11609" y="12130"/>
                      <a:pt x="11757" y="12056"/>
                    </a:cubicBezTo>
                    <a:cubicBezTo>
                      <a:pt x="12312" y="11686"/>
                      <a:pt x="12829" y="11206"/>
                      <a:pt x="13236" y="10688"/>
                    </a:cubicBezTo>
                    <a:cubicBezTo>
                      <a:pt x="13458" y="10429"/>
                      <a:pt x="13643" y="10134"/>
                      <a:pt x="13791" y="9838"/>
                    </a:cubicBezTo>
                    <a:lnTo>
                      <a:pt x="13828" y="9801"/>
                    </a:lnTo>
                    <a:lnTo>
                      <a:pt x="13828" y="9727"/>
                    </a:lnTo>
                    <a:lnTo>
                      <a:pt x="13865" y="9690"/>
                    </a:lnTo>
                    <a:lnTo>
                      <a:pt x="13902" y="9579"/>
                    </a:lnTo>
                    <a:lnTo>
                      <a:pt x="14012" y="9394"/>
                    </a:lnTo>
                    <a:cubicBezTo>
                      <a:pt x="14086" y="9246"/>
                      <a:pt x="14160" y="9062"/>
                      <a:pt x="14197" y="8877"/>
                    </a:cubicBezTo>
                    <a:cubicBezTo>
                      <a:pt x="14641" y="7546"/>
                      <a:pt x="14604" y="6104"/>
                      <a:pt x="14197" y="4773"/>
                    </a:cubicBezTo>
                    <a:cubicBezTo>
                      <a:pt x="14012" y="4107"/>
                      <a:pt x="13680" y="3479"/>
                      <a:pt x="13273" y="2887"/>
                    </a:cubicBezTo>
                    <a:cubicBezTo>
                      <a:pt x="13088" y="2592"/>
                      <a:pt x="12866" y="2333"/>
                      <a:pt x="12608" y="2074"/>
                    </a:cubicBezTo>
                    <a:lnTo>
                      <a:pt x="12423" y="1889"/>
                    </a:lnTo>
                    <a:lnTo>
                      <a:pt x="12386" y="1815"/>
                    </a:lnTo>
                    <a:lnTo>
                      <a:pt x="12312" y="1778"/>
                    </a:lnTo>
                    <a:lnTo>
                      <a:pt x="12201" y="1704"/>
                    </a:lnTo>
                    <a:cubicBezTo>
                      <a:pt x="12090" y="1593"/>
                      <a:pt x="11979" y="1483"/>
                      <a:pt x="11831" y="1372"/>
                    </a:cubicBezTo>
                    <a:cubicBezTo>
                      <a:pt x="10648" y="521"/>
                      <a:pt x="9243" y="78"/>
                      <a:pt x="7838" y="4"/>
                    </a:cubicBezTo>
                    <a:cubicBezTo>
                      <a:pt x="7761" y="2"/>
                      <a:pt x="7684" y="1"/>
                      <a:pt x="76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19"/>
              <p:cNvSpPr/>
              <p:nvPr/>
            </p:nvSpPr>
            <p:spPr>
              <a:xfrm>
                <a:off x="7904850" y="390425"/>
                <a:ext cx="220925" cy="180225"/>
              </a:xfrm>
              <a:custGeom>
                <a:avLst/>
                <a:gdLst/>
                <a:ahLst/>
                <a:cxnLst/>
                <a:rect l="l" t="t" r="r" b="b"/>
                <a:pathLst>
                  <a:path w="8837" h="7209" extrusionOk="0">
                    <a:moveTo>
                      <a:pt x="2515" y="1"/>
                    </a:moveTo>
                    <a:cubicBezTo>
                      <a:pt x="2379" y="1"/>
                      <a:pt x="2243" y="13"/>
                      <a:pt x="2108" y="36"/>
                    </a:cubicBezTo>
                    <a:lnTo>
                      <a:pt x="1849" y="110"/>
                    </a:lnTo>
                    <a:cubicBezTo>
                      <a:pt x="1775" y="110"/>
                      <a:pt x="1701" y="147"/>
                      <a:pt x="1627" y="184"/>
                    </a:cubicBezTo>
                    <a:cubicBezTo>
                      <a:pt x="1443" y="258"/>
                      <a:pt x="1369" y="295"/>
                      <a:pt x="1184" y="406"/>
                    </a:cubicBezTo>
                    <a:cubicBezTo>
                      <a:pt x="888" y="591"/>
                      <a:pt x="666" y="850"/>
                      <a:pt x="481" y="1146"/>
                    </a:cubicBezTo>
                    <a:cubicBezTo>
                      <a:pt x="296" y="1441"/>
                      <a:pt x="186" y="1737"/>
                      <a:pt x="75" y="2107"/>
                    </a:cubicBezTo>
                    <a:cubicBezTo>
                      <a:pt x="38" y="2255"/>
                      <a:pt x="38" y="2440"/>
                      <a:pt x="1" y="2587"/>
                    </a:cubicBezTo>
                    <a:cubicBezTo>
                      <a:pt x="1" y="2772"/>
                      <a:pt x="38" y="2920"/>
                      <a:pt x="38" y="3105"/>
                    </a:cubicBezTo>
                    <a:cubicBezTo>
                      <a:pt x="38" y="3290"/>
                      <a:pt x="75" y="3438"/>
                      <a:pt x="112" y="3623"/>
                    </a:cubicBezTo>
                    <a:cubicBezTo>
                      <a:pt x="149" y="3771"/>
                      <a:pt x="186" y="3955"/>
                      <a:pt x="260" y="4103"/>
                    </a:cubicBezTo>
                    <a:cubicBezTo>
                      <a:pt x="333" y="4288"/>
                      <a:pt x="407" y="4436"/>
                      <a:pt x="481" y="4584"/>
                    </a:cubicBezTo>
                    <a:lnTo>
                      <a:pt x="740" y="4991"/>
                    </a:lnTo>
                    <a:cubicBezTo>
                      <a:pt x="1110" y="5582"/>
                      <a:pt x="1590" y="6026"/>
                      <a:pt x="2145" y="6395"/>
                    </a:cubicBezTo>
                    <a:cubicBezTo>
                      <a:pt x="2700" y="6728"/>
                      <a:pt x="3254" y="6987"/>
                      <a:pt x="3883" y="7098"/>
                    </a:cubicBezTo>
                    <a:cubicBezTo>
                      <a:pt x="4031" y="7135"/>
                      <a:pt x="4141" y="7135"/>
                      <a:pt x="4289" y="7172"/>
                    </a:cubicBezTo>
                    <a:lnTo>
                      <a:pt x="4474" y="7209"/>
                    </a:lnTo>
                    <a:lnTo>
                      <a:pt x="5140" y="7209"/>
                    </a:lnTo>
                    <a:cubicBezTo>
                      <a:pt x="5288" y="7172"/>
                      <a:pt x="5398" y="7172"/>
                      <a:pt x="5546" y="7172"/>
                    </a:cubicBezTo>
                    <a:cubicBezTo>
                      <a:pt x="6064" y="7061"/>
                      <a:pt x="6545" y="6950"/>
                      <a:pt x="6914" y="6765"/>
                    </a:cubicBezTo>
                    <a:cubicBezTo>
                      <a:pt x="7099" y="6654"/>
                      <a:pt x="7284" y="6580"/>
                      <a:pt x="7469" y="6469"/>
                    </a:cubicBezTo>
                    <a:cubicBezTo>
                      <a:pt x="7617" y="6395"/>
                      <a:pt x="7765" y="6321"/>
                      <a:pt x="7875" y="6211"/>
                    </a:cubicBezTo>
                    <a:cubicBezTo>
                      <a:pt x="8023" y="6100"/>
                      <a:pt x="8134" y="5989"/>
                      <a:pt x="8245" y="5915"/>
                    </a:cubicBezTo>
                    <a:cubicBezTo>
                      <a:pt x="8319" y="5841"/>
                      <a:pt x="8393" y="5804"/>
                      <a:pt x="8430" y="5730"/>
                    </a:cubicBezTo>
                    <a:cubicBezTo>
                      <a:pt x="8541" y="5619"/>
                      <a:pt x="8578" y="5582"/>
                      <a:pt x="8578" y="5582"/>
                    </a:cubicBezTo>
                    <a:cubicBezTo>
                      <a:pt x="8615" y="5582"/>
                      <a:pt x="8615" y="5545"/>
                      <a:pt x="8615" y="5545"/>
                    </a:cubicBezTo>
                    <a:cubicBezTo>
                      <a:pt x="8837" y="5323"/>
                      <a:pt x="8800" y="4954"/>
                      <a:pt x="8578" y="4732"/>
                    </a:cubicBezTo>
                    <a:cubicBezTo>
                      <a:pt x="8476" y="4630"/>
                      <a:pt x="8343" y="4583"/>
                      <a:pt x="8208" y="4583"/>
                    </a:cubicBezTo>
                    <a:cubicBezTo>
                      <a:pt x="8048" y="4583"/>
                      <a:pt x="7885" y="4649"/>
                      <a:pt x="7765" y="4769"/>
                    </a:cubicBezTo>
                    <a:cubicBezTo>
                      <a:pt x="7765" y="4769"/>
                      <a:pt x="7728" y="4843"/>
                      <a:pt x="7617" y="4954"/>
                    </a:cubicBezTo>
                    <a:cubicBezTo>
                      <a:pt x="7580" y="4991"/>
                      <a:pt x="7506" y="5064"/>
                      <a:pt x="7432" y="5138"/>
                    </a:cubicBezTo>
                    <a:cubicBezTo>
                      <a:pt x="7358" y="5212"/>
                      <a:pt x="7284" y="5249"/>
                      <a:pt x="7210" y="5323"/>
                    </a:cubicBezTo>
                    <a:cubicBezTo>
                      <a:pt x="7025" y="5471"/>
                      <a:pt x="6766" y="5656"/>
                      <a:pt x="6471" y="5804"/>
                    </a:cubicBezTo>
                    <a:cubicBezTo>
                      <a:pt x="6175" y="5989"/>
                      <a:pt x="5805" y="6100"/>
                      <a:pt x="5398" y="6211"/>
                    </a:cubicBezTo>
                    <a:cubicBezTo>
                      <a:pt x="5288" y="6211"/>
                      <a:pt x="5177" y="6248"/>
                      <a:pt x="5066" y="6248"/>
                    </a:cubicBezTo>
                    <a:cubicBezTo>
                      <a:pt x="4955" y="6248"/>
                      <a:pt x="4844" y="6248"/>
                      <a:pt x="4733" y="6285"/>
                    </a:cubicBezTo>
                    <a:lnTo>
                      <a:pt x="4585" y="6285"/>
                    </a:lnTo>
                    <a:lnTo>
                      <a:pt x="4363" y="6248"/>
                    </a:lnTo>
                    <a:cubicBezTo>
                      <a:pt x="4252" y="6248"/>
                      <a:pt x="4104" y="6248"/>
                      <a:pt x="3994" y="6211"/>
                    </a:cubicBezTo>
                    <a:cubicBezTo>
                      <a:pt x="3550" y="6174"/>
                      <a:pt x="3032" y="5989"/>
                      <a:pt x="2552" y="5730"/>
                    </a:cubicBezTo>
                    <a:cubicBezTo>
                      <a:pt x="2071" y="5434"/>
                      <a:pt x="1627" y="5064"/>
                      <a:pt x="1295" y="4621"/>
                    </a:cubicBezTo>
                    <a:lnTo>
                      <a:pt x="1036" y="4251"/>
                    </a:lnTo>
                    <a:cubicBezTo>
                      <a:pt x="962" y="4103"/>
                      <a:pt x="925" y="3992"/>
                      <a:pt x="851" y="3881"/>
                    </a:cubicBezTo>
                    <a:cubicBezTo>
                      <a:pt x="777" y="3734"/>
                      <a:pt x="740" y="3623"/>
                      <a:pt x="703" y="3475"/>
                    </a:cubicBezTo>
                    <a:cubicBezTo>
                      <a:pt x="666" y="3327"/>
                      <a:pt x="592" y="3179"/>
                      <a:pt x="592" y="3031"/>
                    </a:cubicBezTo>
                    <a:cubicBezTo>
                      <a:pt x="592" y="2920"/>
                      <a:pt x="555" y="2735"/>
                      <a:pt x="555" y="2624"/>
                    </a:cubicBezTo>
                    <a:cubicBezTo>
                      <a:pt x="555" y="2477"/>
                      <a:pt x="592" y="2292"/>
                      <a:pt x="592" y="2181"/>
                    </a:cubicBezTo>
                    <a:cubicBezTo>
                      <a:pt x="666" y="1922"/>
                      <a:pt x="740" y="1626"/>
                      <a:pt x="888" y="1404"/>
                    </a:cubicBezTo>
                    <a:cubicBezTo>
                      <a:pt x="1036" y="1146"/>
                      <a:pt x="1221" y="924"/>
                      <a:pt x="1443" y="739"/>
                    </a:cubicBezTo>
                    <a:cubicBezTo>
                      <a:pt x="1517" y="702"/>
                      <a:pt x="1664" y="591"/>
                      <a:pt x="1775" y="517"/>
                    </a:cubicBezTo>
                    <a:lnTo>
                      <a:pt x="1960" y="443"/>
                    </a:lnTo>
                    <a:lnTo>
                      <a:pt x="2182" y="406"/>
                    </a:lnTo>
                    <a:cubicBezTo>
                      <a:pt x="2329" y="375"/>
                      <a:pt x="2479" y="358"/>
                      <a:pt x="2627" y="358"/>
                    </a:cubicBezTo>
                    <a:cubicBezTo>
                      <a:pt x="3003" y="358"/>
                      <a:pt x="3370" y="464"/>
                      <a:pt x="3661" y="702"/>
                    </a:cubicBezTo>
                    <a:cubicBezTo>
                      <a:pt x="4067" y="998"/>
                      <a:pt x="4252" y="1515"/>
                      <a:pt x="4252" y="1959"/>
                    </a:cubicBezTo>
                    <a:cubicBezTo>
                      <a:pt x="4252" y="2403"/>
                      <a:pt x="4031" y="2809"/>
                      <a:pt x="3735" y="3031"/>
                    </a:cubicBezTo>
                    <a:cubicBezTo>
                      <a:pt x="3439" y="3216"/>
                      <a:pt x="3106" y="3290"/>
                      <a:pt x="2810" y="3290"/>
                    </a:cubicBezTo>
                    <a:cubicBezTo>
                      <a:pt x="2552" y="3290"/>
                      <a:pt x="2330" y="3216"/>
                      <a:pt x="2219" y="3142"/>
                    </a:cubicBezTo>
                    <a:lnTo>
                      <a:pt x="2219" y="3142"/>
                    </a:lnTo>
                    <a:cubicBezTo>
                      <a:pt x="2330" y="3216"/>
                      <a:pt x="2552" y="3327"/>
                      <a:pt x="2810" y="3364"/>
                    </a:cubicBezTo>
                    <a:cubicBezTo>
                      <a:pt x="3106" y="3364"/>
                      <a:pt x="3476" y="3327"/>
                      <a:pt x="3809" y="3105"/>
                    </a:cubicBezTo>
                    <a:cubicBezTo>
                      <a:pt x="4141" y="2883"/>
                      <a:pt x="4400" y="2477"/>
                      <a:pt x="4437" y="1959"/>
                    </a:cubicBezTo>
                    <a:cubicBezTo>
                      <a:pt x="4437" y="1700"/>
                      <a:pt x="4400" y="1441"/>
                      <a:pt x="4326" y="1183"/>
                    </a:cubicBezTo>
                    <a:cubicBezTo>
                      <a:pt x="4252" y="1072"/>
                      <a:pt x="4215" y="924"/>
                      <a:pt x="4104" y="813"/>
                    </a:cubicBezTo>
                    <a:lnTo>
                      <a:pt x="3994" y="628"/>
                    </a:lnTo>
                    <a:cubicBezTo>
                      <a:pt x="3920" y="591"/>
                      <a:pt x="3883" y="554"/>
                      <a:pt x="3846" y="480"/>
                    </a:cubicBezTo>
                    <a:cubicBezTo>
                      <a:pt x="3497" y="161"/>
                      <a:pt x="3012" y="1"/>
                      <a:pt x="25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19"/>
              <p:cNvSpPr/>
              <p:nvPr/>
            </p:nvSpPr>
            <p:spPr>
              <a:xfrm>
                <a:off x="7727400" y="377800"/>
                <a:ext cx="779175" cy="361325"/>
              </a:xfrm>
              <a:custGeom>
                <a:avLst/>
                <a:gdLst/>
                <a:ahLst/>
                <a:cxnLst/>
                <a:rect l="l" t="t" r="r" b="b"/>
                <a:pathLst>
                  <a:path w="31167" h="14453" extrusionOk="0">
                    <a:moveTo>
                      <a:pt x="23509" y="7009"/>
                    </a:moveTo>
                    <a:cubicBezTo>
                      <a:pt x="23511" y="7009"/>
                      <a:pt x="23512" y="7010"/>
                      <a:pt x="23514" y="7011"/>
                    </a:cubicBezTo>
                    <a:cubicBezTo>
                      <a:pt x="23512" y="7010"/>
                      <a:pt x="23511" y="7009"/>
                      <a:pt x="23509" y="7009"/>
                    </a:cubicBezTo>
                    <a:close/>
                    <a:moveTo>
                      <a:pt x="24226" y="1"/>
                    </a:moveTo>
                    <a:cubicBezTo>
                      <a:pt x="23548" y="1"/>
                      <a:pt x="22871" y="103"/>
                      <a:pt x="22220" y="320"/>
                    </a:cubicBezTo>
                    <a:cubicBezTo>
                      <a:pt x="22072" y="394"/>
                      <a:pt x="21887" y="468"/>
                      <a:pt x="21739" y="504"/>
                    </a:cubicBezTo>
                    <a:lnTo>
                      <a:pt x="21517" y="615"/>
                    </a:lnTo>
                    <a:lnTo>
                      <a:pt x="21406" y="652"/>
                    </a:lnTo>
                    <a:lnTo>
                      <a:pt x="21369" y="689"/>
                    </a:lnTo>
                    <a:lnTo>
                      <a:pt x="21332" y="726"/>
                    </a:lnTo>
                    <a:lnTo>
                      <a:pt x="21295" y="726"/>
                    </a:lnTo>
                    <a:cubicBezTo>
                      <a:pt x="21000" y="911"/>
                      <a:pt x="20704" y="1059"/>
                      <a:pt x="20445" y="1281"/>
                    </a:cubicBezTo>
                    <a:cubicBezTo>
                      <a:pt x="19891" y="1725"/>
                      <a:pt x="19410" y="2205"/>
                      <a:pt x="19077" y="2797"/>
                    </a:cubicBezTo>
                    <a:cubicBezTo>
                      <a:pt x="18966" y="2908"/>
                      <a:pt x="18892" y="3055"/>
                      <a:pt x="18818" y="3203"/>
                    </a:cubicBezTo>
                    <a:cubicBezTo>
                      <a:pt x="18744" y="3351"/>
                      <a:pt x="18671" y="3499"/>
                      <a:pt x="18597" y="3684"/>
                    </a:cubicBezTo>
                    <a:lnTo>
                      <a:pt x="18412" y="4165"/>
                    </a:lnTo>
                    <a:cubicBezTo>
                      <a:pt x="18375" y="4349"/>
                      <a:pt x="18338" y="4460"/>
                      <a:pt x="18301" y="4645"/>
                    </a:cubicBezTo>
                    <a:lnTo>
                      <a:pt x="18264" y="4830"/>
                    </a:lnTo>
                    <a:lnTo>
                      <a:pt x="18264" y="4904"/>
                    </a:lnTo>
                    <a:lnTo>
                      <a:pt x="18264" y="4941"/>
                    </a:lnTo>
                    <a:lnTo>
                      <a:pt x="18264" y="5015"/>
                    </a:lnTo>
                    <a:lnTo>
                      <a:pt x="18227" y="5126"/>
                    </a:lnTo>
                    <a:cubicBezTo>
                      <a:pt x="18227" y="5311"/>
                      <a:pt x="18227" y="5459"/>
                      <a:pt x="18227" y="5643"/>
                    </a:cubicBezTo>
                    <a:cubicBezTo>
                      <a:pt x="18264" y="5976"/>
                      <a:pt x="18264" y="6309"/>
                      <a:pt x="18375" y="6605"/>
                    </a:cubicBezTo>
                    <a:cubicBezTo>
                      <a:pt x="18412" y="6937"/>
                      <a:pt x="18560" y="7233"/>
                      <a:pt x="18671" y="7529"/>
                    </a:cubicBezTo>
                    <a:cubicBezTo>
                      <a:pt x="18744" y="7677"/>
                      <a:pt x="18818" y="7825"/>
                      <a:pt x="18892" y="7973"/>
                    </a:cubicBezTo>
                    <a:lnTo>
                      <a:pt x="19003" y="8194"/>
                    </a:lnTo>
                    <a:lnTo>
                      <a:pt x="19151" y="8379"/>
                    </a:lnTo>
                    <a:cubicBezTo>
                      <a:pt x="19262" y="8490"/>
                      <a:pt x="19336" y="8638"/>
                      <a:pt x="19484" y="8749"/>
                    </a:cubicBezTo>
                    <a:lnTo>
                      <a:pt x="19854" y="9119"/>
                    </a:lnTo>
                    <a:cubicBezTo>
                      <a:pt x="19965" y="9230"/>
                      <a:pt x="20075" y="9267"/>
                      <a:pt x="20186" y="9377"/>
                    </a:cubicBezTo>
                    <a:lnTo>
                      <a:pt x="20371" y="9488"/>
                    </a:lnTo>
                    <a:lnTo>
                      <a:pt x="20482" y="9562"/>
                    </a:lnTo>
                    <a:lnTo>
                      <a:pt x="20593" y="9599"/>
                    </a:lnTo>
                    <a:cubicBezTo>
                      <a:pt x="21185" y="9895"/>
                      <a:pt x="21804" y="10034"/>
                      <a:pt x="22409" y="10034"/>
                    </a:cubicBezTo>
                    <a:cubicBezTo>
                      <a:pt x="23015" y="10034"/>
                      <a:pt x="23606" y="9895"/>
                      <a:pt x="24142" y="9636"/>
                    </a:cubicBezTo>
                    <a:cubicBezTo>
                      <a:pt x="24401" y="9525"/>
                      <a:pt x="24660" y="9341"/>
                      <a:pt x="24919" y="9156"/>
                    </a:cubicBezTo>
                    <a:cubicBezTo>
                      <a:pt x="24993" y="9082"/>
                      <a:pt x="25030" y="9045"/>
                      <a:pt x="25066" y="9008"/>
                    </a:cubicBezTo>
                    <a:lnTo>
                      <a:pt x="25214" y="8860"/>
                    </a:lnTo>
                    <a:lnTo>
                      <a:pt x="25325" y="8712"/>
                    </a:lnTo>
                    <a:lnTo>
                      <a:pt x="25399" y="8638"/>
                    </a:lnTo>
                    <a:cubicBezTo>
                      <a:pt x="25473" y="8564"/>
                      <a:pt x="25436" y="8601"/>
                      <a:pt x="25436" y="8564"/>
                    </a:cubicBezTo>
                    <a:lnTo>
                      <a:pt x="25473" y="8527"/>
                    </a:lnTo>
                    <a:cubicBezTo>
                      <a:pt x="25806" y="8047"/>
                      <a:pt x="25991" y="7492"/>
                      <a:pt x="26028" y="6937"/>
                    </a:cubicBezTo>
                    <a:cubicBezTo>
                      <a:pt x="26139" y="5865"/>
                      <a:pt x="25769" y="4830"/>
                      <a:pt x="24993" y="4128"/>
                    </a:cubicBezTo>
                    <a:cubicBezTo>
                      <a:pt x="24623" y="3832"/>
                      <a:pt x="24142" y="3610"/>
                      <a:pt x="23699" y="3536"/>
                    </a:cubicBezTo>
                    <a:cubicBezTo>
                      <a:pt x="23538" y="3511"/>
                      <a:pt x="23382" y="3499"/>
                      <a:pt x="23230" y="3499"/>
                    </a:cubicBezTo>
                    <a:cubicBezTo>
                      <a:pt x="22926" y="3499"/>
                      <a:pt x="22639" y="3548"/>
                      <a:pt x="22368" y="3647"/>
                    </a:cubicBezTo>
                    <a:cubicBezTo>
                      <a:pt x="21554" y="3869"/>
                      <a:pt x="20889" y="4423"/>
                      <a:pt x="20593" y="5126"/>
                    </a:cubicBezTo>
                    <a:cubicBezTo>
                      <a:pt x="20519" y="5311"/>
                      <a:pt x="20482" y="5459"/>
                      <a:pt x="20445" y="5606"/>
                    </a:cubicBezTo>
                    <a:cubicBezTo>
                      <a:pt x="20408" y="5828"/>
                      <a:pt x="20408" y="5976"/>
                      <a:pt x="20408" y="6161"/>
                    </a:cubicBezTo>
                    <a:cubicBezTo>
                      <a:pt x="20408" y="6494"/>
                      <a:pt x="20519" y="6790"/>
                      <a:pt x="20667" y="7048"/>
                    </a:cubicBezTo>
                    <a:cubicBezTo>
                      <a:pt x="20778" y="7344"/>
                      <a:pt x="20963" y="7529"/>
                      <a:pt x="21185" y="7714"/>
                    </a:cubicBezTo>
                    <a:cubicBezTo>
                      <a:pt x="21406" y="7862"/>
                      <a:pt x="21628" y="7973"/>
                      <a:pt x="21850" y="7973"/>
                    </a:cubicBezTo>
                    <a:cubicBezTo>
                      <a:pt x="21938" y="7986"/>
                      <a:pt x="22023" y="7992"/>
                      <a:pt x="22103" y="7992"/>
                    </a:cubicBezTo>
                    <a:cubicBezTo>
                      <a:pt x="22463" y="7992"/>
                      <a:pt x="22748" y="7872"/>
                      <a:pt x="22959" y="7751"/>
                    </a:cubicBezTo>
                    <a:cubicBezTo>
                      <a:pt x="23455" y="7397"/>
                      <a:pt x="23476" y="7009"/>
                      <a:pt x="23509" y="7009"/>
                    </a:cubicBezTo>
                    <a:cubicBezTo>
                      <a:pt x="23509" y="7009"/>
                      <a:pt x="23509" y="7009"/>
                      <a:pt x="23509" y="7009"/>
                    </a:cubicBezTo>
                    <a:lnTo>
                      <a:pt x="23509" y="7009"/>
                    </a:lnTo>
                    <a:cubicBezTo>
                      <a:pt x="23509" y="7009"/>
                      <a:pt x="23509" y="7009"/>
                      <a:pt x="23509" y="7009"/>
                    </a:cubicBezTo>
                    <a:cubicBezTo>
                      <a:pt x="23473" y="7009"/>
                      <a:pt x="23418" y="7394"/>
                      <a:pt x="22922" y="7677"/>
                    </a:cubicBezTo>
                    <a:cubicBezTo>
                      <a:pt x="22733" y="7785"/>
                      <a:pt x="22484" y="7854"/>
                      <a:pt x="22205" y="7854"/>
                    </a:cubicBezTo>
                    <a:cubicBezTo>
                      <a:pt x="22102" y="7854"/>
                      <a:pt x="21996" y="7845"/>
                      <a:pt x="21887" y="7825"/>
                    </a:cubicBezTo>
                    <a:cubicBezTo>
                      <a:pt x="21813" y="7825"/>
                      <a:pt x="21702" y="7751"/>
                      <a:pt x="21591" y="7714"/>
                    </a:cubicBezTo>
                    <a:cubicBezTo>
                      <a:pt x="21517" y="7677"/>
                      <a:pt x="21406" y="7603"/>
                      <a:pt x="21332" y="7529"/>
                    </a:cubicBezTo>
                    <a:cubicBezTo>
                      <a:pt x="21148" y="7381"/>
                      <a:pt x="21000" y="7196"/>
                      <a:pt x="20889" y="6937"/>
                    </a:cubicBezTo>
                    <a:cubicBezTo>
                      <a:pt x="20815" y="6679"/>
                      <a:pt x="20741" y="6420"/>
                      <a:pt x="20741" y="6124"/>
                    </a:cubicBezTo>
                    <a:cubicBezTo>
                      <a:pt x="20741" y="6013"/>
                      <a:pt x="20778" y="5828"/>
                      <a:pt x="20778" y="5717"/>
                    </a:cubicBezTo>
                    <a:cubicBezTo>
                      <a:pt x="20815" y="5643"/>
                      <a:pt x="20852" y="5569"/>
                      <a:pt x="20852" y="5496"/>
                    </a:cubicBezTo>
                    <a:cubicBezTo>
                      <a:pt x="20889" y="5422"/>
                      <a:pt x="20926" y="5348"/>
                      <a:pt x="20963" y="5274"/>
                    </a:cubicBezTo>
                    <a:cubicBezTo>
                      <a:pt x="21222" y="4756"/>
                      <a:pt x="21813" y="4312"/>
                      <a:pt x="22515" y="4165"/>
                    </a:cubicBezTo>
                    <a:cubicBezTo>
                      <a:pt x="22705" y="4115"/>
                      <a:pt x="22900" y="4089"/>
                      <a:pt x="23094" y="4089"/>
                    </a:cubicBezTo>
                    <a:cubicBezTo>
                      <a:pt x="23621" y="4089"/>
                      <a:pt x="24144" y="4277"/>
                      <a:pt x="24549" y="4682"/>
                    </a:cubicBezTo>
                    <a:cubicBezTo>
                      <a:pt x="25066" y="5163"/>
                      <a:pt x="25325" y="6050"/>
                      <a:pt x="25214" y="6863"/>
                    </a:cubicBezTo>
                    <a:cubicBezTo>
                      <a:pt x="25177" y="7270"/>
                      <a:pt x="24993" y="7677"/>
                      <a:pt x="24771" y="8010"/>
                    </a:cubicBezTo>
                    <a:lnTo>
                      <a:pt x="24771" y="8010"/>
                    </a:lnTo>
                    <a:lnTo>
                      <a:pt x="24771" y="8010"/>
                    </a:lnTo>
                    <a:cubicBezTo>
                      <a:pt x="24752" y="8028"/>
                      <a:pt x="24740" y="8038"/>
                      <a:pt x="24733" y="8041"/>
                    </a:cubicBezTo>
                    <a:lnTo>
                      <a:pt x="24733" y="8041"/>
                    </a:lnTo>
                    <a:cubicBezTo>
                      <a:pt x="24733" y="8037"/>
                      <a:pt x="24731" y="8035"/>
                      <a:pt x="24730" y="8035"/>
                    </a:cubicBezTo>
                    <a:cubicBezTo>
                      <a:pt x="24726" y="8035"/>
                      <a:pt x="24722" y="8044"/>
                      <a:pt x="24727" y="8044"/>
                    </a:cubicBezTo>
                    <a:cubicBezTo>
                      <a:pt x="24728" y="8044"/>
                      <a:pt x="24730" y="8043"/>
                      <a:pt x="24733" y="8041"/>
                    </a:cubicBezTo>
                    <a:lnTo>
                      <a:pt x="24733" y="8041"/>
                    </a:lnTo>
                    <a:cubicBezTo>
                      <a:pt x="24734" y="8043"/>
                      <a:pt x="24734" y="8045"/>
                      <a:pt x="24734" y="8047"/>
                    </a:cubicBezTo>
                    <a:lnTo>
                      <a:pt x="24660" y="8083"/>
                    </a:lnTo>
                    <a:lnTo>
                      <a:pt x="24549" y="8231"/>
                    </a:lnTo>
                    <a:lnTo>
                      <a:pt x="24401" y="8379"/>
                    </a:lnTo>
                    <a:lnTo>
                      <a:pt x="24327" y="8453"/>
                    </a:lnTo>
                    <a:lnTo>
                      <a:pt x="24290" y="8490"/>
                    </a:lnTo>
                    <a:cubicBezTo>
                      <a:pt x="24105" y="8564"/>
                      <a:pt x="23957" y="8712"/>
                      <a:pt x="23736" y="8786"/>
                    </a:cubicBezTo>
                    <a:cubicBezTo>
                      <a:pt x="23329" y="8971"/>
                      <a:pt x="22885" y="9008"/>
                      <a:pt x="22405" y="9008"/>
                    </a:cubicBezTo>
                    <a:cubicBezTo>
                      <a:pt x="22183" y="9008"/>
                      <a:pt x="21961" y="9008"/>
                      <a:pt x="21739" y="8934"/>
                    </a:cubicBezTo>
                    <a:cubicBezTo>
                      <a:pt x="21628" y="8897"/>
                      <a:pt x="21517" y="8860"/>
                      <a:pt x="21406" y="8823"/>
                    </a:cubicBezTo>
                    <a:lnTo>
                      <a:pt x="21111" y="8675"/>
                    </a:lnTo>
                    <a:lnTo>
                      <a:pt x="21037" y="8638"/>
                    </a:lnTo>
                    <a:lnTo>
                      <a:pt x="21000" y="8601"/>
                    </a:lnTo>
                    <a:lnTo>
                      <a:pt x="20815" y="8490"/>
                    </a:lnTo>
                    <a:cubicBezTo>
                      <a:pt x="20704" y="8379"/>
                      <a:pt x="20556" y="8305"/>
                      <a:pt x="20519" y="8231"/>
                    </a:cubicBezTo>
                    <a:cubicBezTo>
                      <a:pt x="20445" y="8157"/>
                      <a:pt x="20371" y="8083"/>
                      <a:pt x="20297" y="8010"/>
                    </a:cubicBezTo>
                    <a:cubicBezTo>
                      <a:pt x="20223" y="7936"/>
                      <a:pt x="20149" y="7825"/>
                      <a:pt x="20075" y="7714"/>
                    </a:cubicBezTo>
                    <a:lnTo>
                      <a:pt x="19965" y="7566"/>
                    </a:lnTo>
                    <a:lnTo>
                      <a:pt x="19891" y="7418"/>
                    </a:lnTo>
                    <a:cubicBezTo>
                      <a:pt x="19817" y="7307"/>
                      <a:pt x="19780" y="7196"/>
                      <a:pt x="19706" y="7085"/>
                    </a:cubicBezTo>
                    <a:cubicBezTo>
                      <a:pt x="19632" y="6826"/>
                      <a:pt x="19558" y="6605"/>
                      <a:pt x="19521" y="6346"/>
                    </a:cubicBezTo>
                    <a:cubicBezTo>
                      <a:pt x="19447" y="6124"/>
                      <a:pt x="19447" y="5865"/>
                      <a:pt x="19447" y="5606"/>
                    </a:cubicBezTo>
                    <a:cubicBezTo>
                      <a:pt x="19447" y="5496"/>
                      <a:pt x="19447" y="5385"/>
                      <a:pt x="19447" y="5237"/>
                    </a:cubicBezTo>
                    <a:lnTo>
                      <a:pt x="19447" y="5163"/>
                    </a:lnTo>
                    <a:lnTo>
                      <a:pt x="19484" y="5126"/>
                    </a:lnTo>
                    <a:lnTo>
                      <a:pt x="19484" y="5089"/>
                    </a:lnTo>
                    <a:lnTo>
                      <a:pt x="19521" y="4904"/>
                    </a:lnTo>
                    <a:cubicBezTo>
                      <a:pt x="19558" y="4756"/>
                      <a:pt x="19558" y="4571"/>
                      <a:pt x="19632" y="4460"/>
                    </a:cubicBezTo>
                    <a:lnTo>
                      <a:pt x="19743" y="4165"/>
                    </a:lnTo>
                    <a:cubicBezTo>
                      <a:pt x="19780" y="4054"/>
                      <a:pt x="19854" y="3906"/>
                      <a:pt x="19928" y="3795"/>
                    </a:cubicBezTo>
                    <a:cubicBezTo>
                      <a:pt x="19965" y="3684"/>
                      <a:pt x="20038" y="3573"/>
                      <a:pt x="20112" y="3462"/>
                    </a:cubicBezTo>
                    <a:cubicBezTo>
                      <a:pt x="20408" y="3019"/>
                      <a:pt x="20778" y="2649"/>
                      <a:pt x="21222" y="2316"/>
                    </a:cubicBezTo>
                    <a:cubicBezTo>
                      <a:pt x="21443" y="2168"/>
                      <a:pt x="21665" y="2020"/>
                      <a:pt x="21887" y="1909"/>
                    </a:cubicBezTo>
                    <a:lnTo>
                      <a:pt x="22294" y="1725"/>
                    </a:lnTo>
                    <a:cubicBezTo>
                      <a:pt x="22405" y="1651"/>
                      <a:pt x="22515" y="1651"/>
                      <a:pt x="22663" y="1577"/>
                    </a:cubicBezTo>
                    <a:cubicBezTo>
                      <a:pt x="23135" y="1442"/>
                      <a:pt x="23631" y="1376"/>
                      <a:pt x="24131" y="1376"/>
                    </a:cubicBezTo>
                    <a:cubicBezTo>
                      <a:pt x="24728" y="1376"/>
                      <a:pt x="25334" y="1470"/>
                      <a:pt x="25917" y="1651"/>
                    </a:cubicBezTo>
                    <a:cubicBezTo>
                      <a:pt x="26989" y="1983"/>
                      <a:pt x="27950" y="2649"/>
                      <a:pt x="28616" y="3573"/>
                    </a:cubicBezTo>
                    <a:cubicBezTo>
                      <a:pt x="29244" y="4460"/>
                      <a:pt x="29651" y="5606"/>
                      <a:pt x="29688" y="6753"/>
                    </a:cubicBezTo>
                    <a:cubicBezTo>
                      <a:pt x="29725" y="7899"/>
                      <a:pt x="29466" y="9045"/>
                      <a:pt x="28837" y="10006"/>
                    </a:cubicBezTo>
                    <a:cubicBezTo>
                      <a:pt x="28764" y="10154"/>
                      <a:pt x="28690" y="10302"/>
                      <a:pt x="28616" y="10413"/>
                    </a:cubicBezTo>
                    <a:lnTo>
                      <a:pt x="28357" y="10708"/>
                    </a:lnTo>
                    <a:lnTo>
                      <a:pt x="28098" y="11041"/>
                    </a:lnTo>
                    <a:lnTo>
                      <a:pt x="27765" y="11337"/>
                    </a:lnTo>
                    <a:lnTo>
                      <a:pt x="27470" y="11633"/>
                    </a:lnTo>
                    <a:lnTo>
                      <a:pt x="27137" y="11855"/>
                    </a:lnTo>
                    <a:lnTo>
                      <a:pt x="26767" y="12113"/>
                    </a:lnTo>
                    <a:cubicBezTo>
                      <a:pt x="26656" y="12187"/>
                      <a:pt x="26508" y="12261"/>
                      <a:pt x="26397" y="12335"/>
                    </a:cubicBezTo>
                    <a:cubicBezTo>
                      <a:pt x="25455" y="12824"/>
                      <a:pt x="24381" y="13115"/>
                      <a:pt x="23362" y="13115"/>
                    </a:cubicBezTo>
                    <a:cubicBezTo>
                      <a:pt x="23301" y="13115"/>
                      <a:pt x="23241" y="13114"/>
                      <a:pt x="23181" y="13112"/>
                    </a:cubicBezTo>
                    <a:lnTo>
                      <a:pt x="22700" y="13075"/>
                    </a:lnTo>
                    <a:lnTo>
                      <a:pt x="22479" y="13075"/>
                    </a:lnTo>
                    <a:cubicBezTo>
                      <a:pt x="22405" y="13075"/>
                      <a:pt x="22331" y="13038"/>
                      <a:pt x="22294" y="13038"/>
                    </a:cubicBezTo>
                    <a:cubicBezTo>
                      <a:pt x="22035" y="12964"/>
                      <a:pt x="21776" y="12964"/>
                      <a:pt x="21480" y="12890"/>
                    </a:cubicBezTo>
                    <a:cubicBezTo>
                      <a:pt x="21222" y="12779"/>
                      <a:pt x="20963" y="12705"/>
                      <a:pt x="20704" y="12594"/>
                    </a:cubicBezTo>
                    <a:cubicBezTo>
                      <a:pt x="20445" y="12483"/>
                      <a:pt x="20186" y="12372"/>
                      <a:pt x="19965" y="12261"/>
                    </a:cubicBezTo>
                    <a:cubicBezTo>
                      <a:pt x="18005" y="11189"/>
                      <a:pt x="16674" y="9304"/>
                      <a:pt x="16194" y="7270"/>
                    </a:cubicBezTo>
                    <a:cubicBezTo>
                      <a:pt x="16120" y="6790"/>
                      <a:pt x="16009" y="6272"/>
                      <a:pt x="16009" y="5754"/>
                    </a:cubicBezTo>
                    <a:lnTo>
                      <a:pt x="16009" y="5533"/>
                    </a:lnTo>
                    <a:lnTo>
                      <a:pt x="15972" y="5348"/>
                    </a:lnTo>
                    <a:lnTo>
                      <a:pt x="15935" y="4941"/>
                    </a:lnTo>
                    <a:cubicBezTo>
                      <a:pt x="15824" y="4645"/>
                      <a:pt x="15750" y="4276"/>
                      <a:pt x="15602" y="4054"/>
                    </a:cubicBezTo>
                    <a:cubicBezTo>
                      <a:pt x="15306" y="3499"/>
                      <a:pt x="14863" y="3092"/>
                      <a:pt x="14382" y="2760"/>
                    </a:cubicBezTo>
                    <a:cubicBezTo>
                      <a:pt x="14123" y="2649"/>
                      <a:pt x="13901" y="2501"/>
                      <a:pt x="13606" y="2427"/>
                    </a:cubicBezTo>
                    <a:cubicBezTo>
                      <a:pt x="13495" y="2390"/>
                      <a:pt x="13347" y="2353"/>
                      <a:pt x="13199" y="2316"/>
                    </a:cubicBezTo>
                    <a:lnTo>
                      <a:pt x="12792" y="2279"/>
                    </a:lnTo>
                    <a:cubicBezTo>
                      <a:pt x="10833" y="2279"/>
                      <a:pt x="9095" y="2390"/>
                      <a:pt x="7542" y="2427"/>
                    </a:cubicBezTo>
                    <a:cubicBezTo>
                      <a:pt x="5990" y="2464"/>
                      <a:pt x="4622" y="2501"/>
                      <a:pt x="3513" y="2538"/>
                    </a:cubicBezTo>
                    <a:cubicBezTo>
                      <a:pt x="2403" y="2575"/>
                      <a:pt x="1516" y="2612"/>
                      <a:pt x="925" y="2649"/>
                    </a:cubicBezTo>
                    <a:cubicBezTo>
                      <a:pt x="296" y="2686"/>
                      <a:pt x="0" y="2686"/>
                      <a:pt x="0" y="2686"/>
                    </a:cubicBezTo>
                    <a:cubicBezTo>
                      <a:pt x="0" y="2686"/>
                      <a:pt x="296" y="2686"/>
                      <a:pt x="925" y="2723"/>
                    </a:cubicBezTo>
                    <a:cubicBezTo>
                      <a:pt x="1516" y="2760"/>
                      <a:pt x="2403" y="2797"/>
                      <a:pt x="3513" y="2834"/>
                    </a:cubicBezTo>
                    <a:cubicBezTo>
                      <a:pt x="5731" y="2908"/>
                      <a:pt x="8910" y="2982"/>
                      <a:pt x="12755" y="3129"/>
                    </a:cubicBezTo>
                    <a:lnTo>
                      <a:pt x="13051" y="3166"/>
                    </a:lnTo>
                    <a:cubicBezTo>
                      <a:pt x="13162" y="3166"/>
                      <a:pt x="13236" y="3203"/>
                      <a:pt x="13347" y="3240"/>
                    </a:cubicBezTo>
                    <a:cubicBezTo>
                      <a:pt x="13569" y="3277"/>
                      <a:pt x="13716" y="3425"/>
                      <a:pt x="13901" y="3536"/>
                    </a:cubicBezTo>
                    <a:cubicBezTo>
                      <a:pt x="14234" y="3758"/>
                      <a:pt x="14567" y="4091"/>
                      <a:pt x="14715" y="4497"/>
                    </a:cubicBezTo>
                    <a:cubicBezTo>
                      <a:pt x="14863" y="4682"/>
                      <a:pt x="14863" y="4867"/>
                      <a:pt x="14936" y="5052"/>
                    </a:cubicBezTo>
                    <a:lnTo>
                      <a:pt x="14973" y="5459"/>
                    </a:lnTo>
                    <a:lnTo>
                      <a:pt x="14973" y="5643"/>
                    </a:lnTo>
                    <a:lnTo>
                      <a:pt x="14973" y="5680"/>
                    </a:lnTo>
                    <a:lnTo>
                      <a:pt x="14973" y="5791"/>
                    </a:lnTo>
                    <a:cubicBezTo>
                      <a:pt x="14973" y="6383"/>
                      <a:pt x="15047" y="6937"/>
                      <a:pt x="15158" y="7492"/>
                    </a:cubicBezTo>
                    <a:cubicBezTo>
                      <a:pt x="15565" y="9784"/>
                      <a:pt x="17081" y="12076"/>
                      <a:pt x="19336" y="13370"/>
                    </a:cubicBezTo>
                    <a:cubicBezTo>
                      <a:pt x="19632" y="13518"/>
                      <a:pt x="19928" y="13666"/>
                      <a:pt x="20223" y="13777"/>
                    </a:cubicBezTo>
                    <a:cubicBezTo>
                      <a:pt x="20519" y="13925"/>
                      <a:pt x="20815" y="13999"/>
                      <a:pt x="21148" y="14110"/>
                    </a:cubicBezTo>
                    <a:cubicBezTo>
                      <a:pt x="21443" y="14221"/>
                      <a:pt x="21813" y="14295"/>
                      <a:pt x="22146" y="14369"/>
                    </a:cubicBezTo>
                    <a:lnTo>
                      <a:pt x="22405" y="14405"/>
                    </a:lnTo>
                    <a:lnTo>
                      <a:pt x="22626" y="14405"/>
                    </a:lnTo>
                    <a:lnTo>
                      <a:pt x="23070" y="14442"/>
                    </a:lnTo>
                    <a:cubicBezTo>
                      <a:pt x="23199" y="14449"/>
                      <a:pt x="23328" y="14453"/>
                      <a:pt x="23456" y="14453"/>
                    </a:cubicBezTo>
                    <a:cubicBezTo>
                      <a:pt x="24719" y="14453"/>
                      <a:pt x="25918" y="14126"/>
                      <a:pt x="27026" y="13555"/>
                    </a:cubicBezTo>
                    <a:cubicBezTo>
                      <a:pt x="27211" y="13481"/>
                      <a:pt x="27359" y="13407"/>
                      <a:pt x="27507" y="13296"/>
                    </a:cubicBezTo>
                    <a:lnTo>
                      <a:pt x="27913" y="13001"/>
                    </a:lnTo>
                    <a:lnTo>
                      <a:pt x="28357" y="12705"/>
                    </a:lnTo>
                    <a:lnTo>
                      <a:pt x="28727" y="12372"/>
                    </a:lnTo>
                    <a:lnTo>
                      <a:pt x="29133" y="12002"/>
                    </a:lnTo>
                    <a:lnTo>
                      <a:pt x="29466" y="11596"/>
                    </a:lnTo>
                    <a:lnTo>
                      <a:pt x="29799" y="11152"/>
                    </a:lnTo>
                    <a:cubicBezTo>
                      <a:pt x="29910" y="11004"/>
                      <a:pt x="29984" y="10893"/>
                      <a:pt x="30058" y="10745"/>
                    </a:cubicBezTo>
                    <a:cubicBezTo>
                      <a:pt x="30834" y="9562"/>
                      <a:pt x="31167" y="8083"/>
                      <a:pt x="31093" y="6679"/>
                    </a:cubicBezTo>
                    <a:cubicBezTo>
                      <a:pt x="31056" y="5274"/>
                      <a:pt x="30612" y="3906"/>
                      <a:pt x="29725" y="2723"/>
                    </a:cubicBezTo>
                    <a:cubicBezTo>
                      <a:pt x="29614" y="2538"/>
                      <a:pt x="29503" y="2427"/>
                      <a:pt x="29429" y="2316"/>
                    </a:cubicBezTo>
                    <a:lnTo>
                      <a:pt x="29355" y="2242"/>
                    </a:lnTo>
                    <a:lnTo>
                      <a:pt x="29281" y="2168"/>
                    </a:lnTo>
                    <a:lnTo>
                      <a:pt x="29244" y="2131"/>
                    </a:lnTo>
                    <a:lnTo>
                      <a:pt x="29059" y="1909"/>
                    </a:lnTo>
                    <a:cubicBezTo>
                      <a:pt x="28801" y="1688"/>
                      <a:pt x="28505" y="1429"/>
                      <a:pt x="28209" y="1244"/>
                    </a:cubicBezTo>
                    <a:cubicBezTo>
                      <a:pt x="27654" y="837"/>
                      <a:pt x="26989" y="541"/>
                      <a:pt x="26323" y="320"/>
                    </a:cubicBezTo>
                    <a:cubicBezTo>
                      <a:pt x="25644" y="112"/>
                      <a:pt x="24935" y="1"/>
                      <a:pt x="242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4" name="Google Shape;624;p19"/>
            <p:cNvGrpSpPr/>
            <p:nvPr/>
          </p:nvGrpSpPr>
          <p:grpSpPr>
            <a:xfrm rot="10800000" flipH="1">
              <a:off x="7755762" y="3846865"/>
              <a:ext cx="959400" cy="941525"/>
              <a:chOff x="7727400" y="377800"/>
              <a:chExt cx="959400" cy="941525"/>
            </a:xfrm>
          </p:grpSpPr>
          <p:sp>
            <p:nvSpPr>
              <p:cNvPr id="625" name="Google Shape;625;p19"/>
              <p:cNvSpPr/>
              <p:nvPr/>
            </p:nvSpPr>
            <p:spPr>
              <a:xfrm>
                <a:off x="8477900" y="386700"/>
                <a:ext cx="179325" cy="180250"/>
              </a:xfrm>
              <a:custGeom>
                <a:avLst/>
                <a:gdLst/>
                <a:ahLst/>
                <a:cxnLst/>
                <a:rect l="l" t="t" r="r" b="b"/>
                <a:pathLst>
                  <a:path w="7173" h="7210" extrusionOk="0">
                    <a:moveTo>
                      <a:pt x="962" y="1"/>
                    </a:moveTo>
                    <a:lnTo>
                      <a:pt x="962" y="1"/>
                    </a:lnTo>
                    <a:cubicBezTo>
                      <a:pt x="3069" y="3106"/>
                      <a:pt x="814" y="6212"/>
                      <a:pt x="38" y="7136"/>
                    </a:cubicBezTo>
                    <a:lnTo>
                      <a:pt x="1" y="7173"/>
                    </a:lnTo>
                    <a:lnTo>
                      <a:pt x="1" y="7210"/>
                    </a:lnTo>
                    <a:lnTo>
                      <a:pt x="38" y="7173"/>
                    </a:lnTo>
                    <a:cubicBezTo>
                      <a:pt x="682" y="6632"/>
                      <a:pt x="2404" y="5372"/>
                      <a:pt x="4427" y="5372"/>
                    </a:cubicBezTo>
                    <a:cubicBezTo>
                      <a:pt x="5307" y="5372"/>
                      <a:pt x="6243" y="5610"/>
                      <a:pt x="7173" y="6249"/>
                    </a:cubicBezTo>
                    <a:cubicBezTo>
                      <a:pt x="7173" y="6249"/>
                      <a:pt x="6462" y="4115"/>
                      <a:pt x="4390" y="4115"/>
                    </a:cubicBezTo>
                    <a:cubicBezTo>
                      <a:pt x="4101" y="4115"/>
                      <a:pt x="3784" y="4157"/>
                      <a:pt x="3439" y="4252"/>
                    </a:cubicBezTo>
                    <a:cubicBezTo>
                      <a:pt x="3439" y="4252"/>
                      <a:pt x="6360" y="3402"/>
                      <a:pt x="6360" y="814"/>
                    </a:cubicBezTo>
                    <a:lnTo>
                      <a:pt x="6360" y="814"/>
                    </a:lnTo>
                    <a:cubicBezTo>
                      <a:pt x="3772" y="851"/>
                      <a:pt x="2958" y="3735"/>
                      <a:pt x="2958" y="3735"/>
                    </a:cubicBezTo>
                    <a:cubicBezTo>
                      <a:pt x="3735" y="962"/>
                      <a:pt x="962" y="1"/>
                      <a:pt x="9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19"/>
              <p:cNvSpPr/>
              <p:nvPr/>
            </p:nvSpPr>
            <p:spPr>
              <a:xfrm>
                <a:off x="8524125" y="921400"/>
                <a:ext cx="35125" cy="32825"/>
              </a:xfrm>
              <a:custGeom>
                <a:avLst/>
                <a:gdLst/>
                <a:ahLst/>
                <a:cxnLst/>
                <a:rect l="l" t="t" r="r" b="b"/>
                <a:pathLst>
                  <a:path w="1405" h="1313" extrusionOk="0">
                    <a:moveTo>
                      <a:pt x="740" y="0"/>
                    </a:moveTo>
                    <a:cubicBezTo>
                      <a:pt x="592" y="0"/>
                      <a:pt x="444" y="56"/>
                      <a:pt x="333" y="167"/>
                    </a:cubicBezTo>
                    <a:lnTo>
                      <a:pt x="0" y="536"/>
                    </a:lnTo>
                    <a:lnTo>
                      <a:pt x="813" y="1313"/>
                    </a:lnTo>
                    <a:lnTo>
                      <a:pt x="1109" y="1054"/>
                    </a:lnTo>
                    <a:lnTo>
                      <a:pt x="1146" y="1017"/>
                    </a:lnTo>
                    <a:cubicBezTo>
                      <a:pt x="1146" y="1017"/>
                      <a:pt x="1146" y="980"/>
                      <a:pt x="1183" y="980"/>
                    </a:cubicBezTo>
                    <a:cubicBezTo>
                      <a:pt x="1405" y="758"/>
                      <a:pt x="1368" y="388"/>
                      <a:pt x="1146" y="167"/>
                    </a:cubicBezTo>
                    <a:cubicBezTo>
                      <a:pt x="1035" y="56"/>
                      <a:pt x="887" y="0"/>
                      <a:pt x="7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19"/>
              <p:cNvSpPr/>
              <p:nvPr/>
            </p:nvSpPr>
            <p:spPr>
              <a:xfrm>
                <a:off x="8320775" y="540975"/>
                <a:ext cx="366025" cy="778350"/>
              </a:xfrm>
              <a:custGeom>
                <a:avLst/>
                <a:gdLst/>
                <a:ahLst/>
                <a:cxnLst/>
                <a:rect l="l" t="t" r="r" b="b"/>
                <a:pathLst>
                  <a:path w="14641" h="31134" extrusionOk="0">
                    <a:moveTo>
                      <a:pt x="7543" y="7620"/>
                    </a:moveTo>
                    <a:cubicBezTo>
                      <a:pt x="7543" y="7620"/>
                      <a:pt x="7478" y="7626"/>
                      <a:pt x="7382" y="7671"/>
                    </a:cubicBezTo>
                    <a:lnTo>
                      <a:pt x="7382" y="7671"/>
                    </a:lnTo>
                    <a:cubicBezTo>
                      <a:pt x="7481" y="7638"/>
                      <a:pt x="7543" y="7635"/>
                      <a:pt x="7543" y="7620"/>
                    </a:cubicBezTo>
                    <a:close/>
                    <a:moveTo>
                      <a:pt x="5872" y="10062"/>
                    </a:moveTo>
                    <a:cubicBezTo>
                      <a:pt x="5873" y="10062"/>
                      <a:pt x="5875" y="10063"/>
                      <a:pt x="5879" y="10065"/>
                    </a:cubicBezTo>
                    <a:lnTo>
                      <a:pt x="5879" y="10065"/>
                    </a:lnTo>
                    <a:cubicBezTo>
                      <a:pt x="5878" y="10069"/>
                      <a:pt x="5876" y="10071"/>
                      <a:pt x="5875" y="10071"/>
                    </a:cubicBezTo>
                    <a:cubicBezTo>
                      <a:pt x="5871" y="10071"/>
                      <a:pt x="5867" y="10062"/>
                      <a:pt x="5872" y="10062"/>
                    </a:cubicBezTo>
                    <a:close/>
                    <a:moveTo>
                      <a:pt x="7607" y="1"/>
                    </a:moveTo>
                    <a:cubicBezTo>
                      <a:pt x="6276" y="1"/>
                      <a:pt x="4927" y="305"/>
                      <a:pt x="3809" y="1039"/>
                    </a:cubicBezTo>
                    <a:cubicBezTo>
                      <a:pt x="3661" y="1150"/>
                      <a:pt x="3513" y="1224"/>
                      <a:pt x="3365" y="1298"/>
                    </a:cubicBezTo>
                    <a:lnTo>
                      <a:pt x="2958" y="1630"/>
                    </a:lnTo>
                    <a:lnTo>
                      <a:pt x="2515" y="2000"/>
                    </a:lnTo>
                    <a:lnTo>
                      <a:pt x="2182" y="2370"/>
                    </a:lnTo>
                    <a:lnTo>
                      <a:pt x="1812" y="2777"/>
                    </a:lnTo>
                    <a:lnTo>
                      <a:pt x="1516" y="3183"/>
                    </a:lnTo>
                    <a:lnTo>
                      <a:pt x="1221" y="3627"/>
                    </a:lnTo>
                    <a:cubicBezTo>
                      <a:pt x="1147" y="3775"/>
                      <a:pt x="1073" y="3923"/>
                      <a:pt x="999" y="4071"/>
                    </a:cubicBezTo>
                    <a:cubicBezTo>
                      <a:pt x="333" y="5291"/>
                      <a:pt x="1" y="6621"/>
                      <a:pt x="74" y="8026"/>
                    </a:cubicBezTo>
                    <a:lnTo>
                      <a:pt x="111" y="8507"/>
                    </a:lnTo>
                    <a:lnTo>
                      <a:pt x="111" y="8729"/>
                    </a:lnTo>
                    <a:lnTo>
                      <a:pt x="185" y="8988"/>
                    </a:lnTo>
                    <a:cubicBezTo>
                      <a:pt x="259" y="9320"/>
                      <a:pt x="296" y="9653"/>
                      <a:pt x="407" y="9986"/>
                    </a:cubicBezTo>
                    <a:cubicBezTo>
                      <a:pt x="518" y="10282"/>
                      <a:pt x="592" y="10614"/>
                      <a:pt x="740" y="10910"/>
                    </a:cubicBezTo>
                    <a:cubicBezTo>
                      <a:pt x="888" y="11206"/>
                      <a:pt x="1036" y="11502"/>
                      <a:pt x="1184" y="11797"/>
                    </a:cubicBezTo>
                    <a:cubicBezTo>
                      <a:pt x="2441" y="14053"/>
                      <a:pt x="4733" y="15531"/>
                      <a:pt x="7025" y="15938"/>
                    </a:cubicBezTo>
                    <a:cubicBezTo>
                      <a:pt x="7580" y="16049"/>
                      <a:pt x="8171" y="16123"/>
                      <a:pt x="8726" y="16123"/>
                    </a:cubicBezTo>
                    <a:lnTo>
                      <a:pt x="8910" y="16123"/>
                    </a:lnTo>
                    <a:lnTo>
                      <a:pt x="9095" y="16160"/>
                    </a:lnTo>
                    <a:lnTo>
                      <a:pt x="9465" y="16197"/>
                    </a:lnTo>
                    <a:cubicBezTo>
                      <a:pt x="9650" y="16271"/>
                      <a:pt x="9872" y="16271"/>
                      <a:pt x="10057" y="16382"/>
                    </a:cubicBezTo>
                    <a:cubicBezTo>
                      <a:pt x="10463" y="16567"/>
                      <a:pt x="10759" y="16862"/>
                      <a:pt x="11018" y="17195"/>
                    </a:cubicBezTo>
                    <a:cubicBezTo>
                      <a:pt x="11129" y="17380"/>
                      <a:pt x="11240" y="17565"/>
                      <a:pt x="11277" y="17750"/>
                    </a:cubicBezTo>
                    <a:cubicBezTo>
                      <a:pt x="11314" y="17861"/>
                      <a:pt x="11351" y="17971"/>
                      <a:pt x="11388" y="18045"/>
                    </a:cubicBezTo>
                    <a:lnTo>
                      <a:pt x="11424" y="18378"/>
                    </a:lnTo>
                    <a:cubicBezTo>
                      <a:pt x="11535" y="22186"/>
                      <a:pt x="11646" y="25366"/>
                      <a:pt x="11720" y="27621"/>
                    </a:cubicBezTo>
                    <a:cubicBezTo>
                      <a:pt x="11720" y="28730"/>
                      <a:pt x="11794" y="29617"/>
                      <a:pt x="11794" y="30209"/>
                    </a:cubicBezTo>
                    <a:cubicBezTo>
                      <a:pt x="11831" y="30800"/>
                      <a:pt x="11831" y="31133"/>
                      <a:pt x="11831" y="31133"/>
                    </a:cubicBezTo>
                    <a:cubicBezTo>
                      <a:pt x="11831" y="31133"/>
                      <a:pt x="11868" y="30800"/>
                      <a:pt x="11868" y="30209"/>
                    </a:cubicBezTo>
                    <a:cubicBezTo>
                      <a:pt x="11905" y="29617"/>
                      <a:pt x="11942" y="28730"/>
                      <a:pt x="11979" y="27621"/>
                    </a:cubicBezTo>
                    <a:cubicBezTo>
                      <a:pt x="12016" y="26475"/>
                      <a:pt x="12053" y="25144"/>
                      <a:pt x="12127" y="23591"/>
                    </a:cubicBezTo>
                    <a:cubicBezTo>
                      <a:pt x="12164" y="22001"/>
                      <a:pt x="12238" y="20264"/>
                      <a:pt x="12238" y="18304"/>
                    </a:cubicBezTo>
                    <a:lnTo>
                      <a:pt x="12201" y="17898"/>
                    </a:lnTo>
                    <a:cubicBezTo>
                      <a:pt x="12201" y="17750"/>
                      <a:pt x="12127" y="17639"/>
                      <a:pt x="12090" y="17491"/>
                    </a:cubicBezTo>
                    <a:cubicBezTo>
                      <a:pt x="12053" y="17232"/>
                      <a:pt x="11905" y="16973"/>
                      <a:pt x="11757" y="16714"/>
                    </a:cubicBezTo>
                    <a:cubicBezTo>
                      <a:pt x="11461" y="16234"/>
                      <a:pt x="11018" y="15790"/>
                      <a:pt x="10500" y="15531"/>
                    </a:cubicBezTo>
                    <a:cubicBezTo>
                      <a:pt x="10241" y="15347"/>
                      <a:pt x="9909" y="15273"/>
                      <a:pt x="9576" y="15199"/>
                    </a:cubicBezTo>
                    <a:lnTo>
                      <a:pt x="9206" y="15162"/>
                    </a:lnTo>
                    <a:lnTo>
                      <a:pt x="8984" y="15125"/>
                    </a:lnTo>
                    <a:lnTo>
                      <a:pt x="8763" y="15088"/>
                    </a:lnTo>
                    <a:cubicBezTo>
                      <a:pt x="8245" y="15088"/>
                      <a:pt x="7764" y="15014"/>
                      <a:pt x="7247" y="14903"/>
                    </a:cubicBezTo>
                    <a:cubicBezTo>
                      <a:pt x="5213" y="14459"/>
                      <a:pt x="3365" y="13128"/>
                      <a:pt x="2293" y="11169"/>
                    </a:cubicBezTo>
                    <a:cubicBezTo>
                      <a:pt x="2145" y="10910"/>
                      <a:pt x="2034" y="10651"/>
                      <a:pt x="1923" y="10392"/>
                    </a:cubicBezTo>
                    <a:cubicBezTo>
                      <a:pt x="1812" y="10171"/>
                      <a:pt x="1738" y="9875"/>
                      <a:pt x="1664" y="9616"/>
                    </a:cubicBezTo>
                    <a:cubicBezTo>
                      <a:pt x="1553" y="9357"/>
                      <a:pt x="1553" y="9099"/>
                      <a:pt x="1479" y="8840"/>
                    </a:cubicBezTo>
                    <a:cubicBezTo>
                      <a:pt x="1479" y="8766"/>
                      <a:pt x="1479" y="8692"/>
                      <a:pt x="1442" y="8655"/>
                    </a:cubicBezTo>
                    <a:lnTo>
                      <a:pt x="1442" y="8396"/>
                    </a:lnTo>
                    <a:lnTo>
                      <a:pt x="1405" y="7952"/>
                    </a:lnTo>
                    <a:cubicBezTo>
                      <a:pt x="1405" y="6880"/>
                      <a:pt x="1664" y="5734"/>
                      <a:pt x="2219" y="4736"/>
                    </a:cubicBezTo>
                    <a:cubicBezTo>
                      <a:pt x="2293" y="4588"/>
                      <a:pt x="2330" y="4477"/>
                      <a:pt x="2404" y="4329"/>
                    </a:cubicBezTo>
                    <a:lnTo>
                      <a:pt x="2662" y="3997"/>
                    </a:lnTo>
                    <a:lnTo>
                      <a:pt x="2921" y="3627"/>
                    </a:lnTo>
                    <a:lnTo>
                      <a:pt x="3217" y="3331"/>
                    </a:lnTo>
                    <a:lnTo>
                      <a:pt x="3513" y="2998"/>
                    </a:lnTo>
                    <a:lnTo>
                      <a:pt x="3809" y="2777"/>
                    </a:lnTo>
                    <a:lnTo>
                      <a:pt x="4104" y="2518"/>
                    </a:lnTo>
                    <a:cubicBezTo>
                      <a:pt x="4252" y="2407"/>
                      <a:pt x="4400" y="2333"/>
                      <a:pt x="4511" y="2259"/>
                    </a:cubicBezTo>
                    <a:cubicBezTo>
                      <a:pt x="5405" y="1674"/>
                      <a:pt x="6491" y="1442"/>
                      <a:pt x="7530" y="1442"/>
                    </a:cubicBezTo>
                    <a:cubicBezTo>
                      <a:pt x="7609" y="1442"/>
                      <a:pt x="7687" y="1443"/>
                      <a:pt x="7764" y="1446"/>
                    </a:cubicBezTo>
                    <a:cubicBezTo>
                      <a:pt x="8910" y="1483"/>
                      <a:pt x="10094" y="1852"/>
                      <a:pt x="10944" y="2481"/>
                    </a:cubicBezTo>
                    <a:cubicBezTo>
                      <a:pt x="11905" y="3183"/>
                      <a:pt x="12534" y="4107"/>
                      <a:pt x="12866" y="5180"/>
                    </a:cubicBezTo>
                    <a:cubicBezTo>
                      <a:pt x="13236" y="6252"/>
                      <a:pt x="13236" y="7435"/>
                      <a:pt x="12940" y="8470"/>
                    </a:cubicBezTo>
                    <a:cubicBezTo>
                      <a:pt x="12903" y="8581"/>
                      <a:pt x="12866" y="8692"/>
                      <a:pt x="12829" y="8840"/>
                    </a:cubicBezTo>
                    <a:lnTo>
                      <a:pt x="12645" y="9209"/>
                    </a:lnTo>
                    <a:cubicBezTo>
                      <a:pt x="12497" y="9431"/>
                      <a:pt x="12386" y="9690"/>
                      <a:pt x="12201" y="9912"/>
                    </a:cubicBezTo>
                    <a:cubicBezTo>
                      <a:pt x="11905" y="10319"/>
                      <a:pt x="11498" y="10725"/>
                      <a:pt x="11055" y="10984"/>
                    </a:cubicBezTo>
                    <a:cubicBezTo>
                      <a:pt x="10944" y="11058"/>
                      <a:pt x="10833" y="11132"/>
                      <a:pt x="10722" y="11206"/>
                    </a:cubicBezTo>
                    <a:cubicBezTo>
                      <a:pt x="10611" y="11243"/>
                      <a:pt x="10500" y="11317"/>
                      <a:pt x="10389" y="11354"/>
                    </a:cubicBezTo>
                    <a:lnTo>
                      <a:pt x="10057" y="11502"/>
                    </a:lnTo>
                    <a:cubicBezTo>
                      <a:pt x="9946" y="11539"/>
                      <a:pt x="9761" y="11576"/>
                      <a:pt x="9650" y="11613"/>
                    </a:cubicBezTo>
                    <a:lnTo>
                      <a:pt x="9428" y="11650"/>
                    </a:lnTo>
                    <a:lnTo>
                      <a:pt x="9280" y="11650"/>
                    </a:lnTo>
                    <a:cubicBezTo>
                      <a:pt x="9169" y="11650"/>
                      <a:pt x="9021" y="11686"/>
                      <a:pt x="8910" y="11686"/>
                    </a:cubicBezTo>
                    <a:cubicBezTo>
                      <a:pt x="8652" y="11650"/>
                      <a:pt x="8393" y="11686"/>
                      <a:pt x="8171" y="11613"/>
                    </a:cubicBezTo>
                    <a:cubicBezTo>
                      <a:pt x="7912" y="11576"/>
                      <a:pt x="7690" y="11465"/>
                      <a:pt x="7469" y="11391"/>
                    </a:cubicBezTo>
                    <a:cubicBezTo>
                      <a:pt x="7358" y="11354"/>
                      <a:pt x="7247" y="11280"/>
                      <a:pt x="7136" y="11243"/>
                    </a:cubicBezTo>
                    <a:lnTo>
                      <a:pt x="6951" y="11132"/>
                    </a:lnTo>
                    <a:lnTo>
                      <a:pt x="6803" y="11021"/>
                    </a:lnTo>
                    <a:cubicBezTo>
                      <a:pt x="6729" y="10984"/>
                      <a:pt x="6618" y="10910"/>
                      <a:pt x="6544" y="10836"/>
                    </a:cubicBezTo>
                    <a:cubicBezTo>
                      <a:pt x="6470" y="10762"/>
                      <a:pt x="6396" y="10688"/>
                      <a:pt x="6286" y="10614"/>
                    </a:cubicBezTo>
                    <a:cubicBezTo>
                      <a:pt x="6212" y="10540"/>
                      <a:pt x="6138" y="10392"/>
                      <a:pt x="6064" y="10319"/>
                    </a:cubicBezTo>
                    <a:lnTo>
                      <a:pt x="5953" y="10134"/>
                    </a:lnTo>
                    <a:lnTo>
                      <a:pt x="5916" y="10097"/>
                    </a:lnTo>
                    <a:lnTo>
                      <a:pt x="5879" y="10023"/>
                    </a:lnTo>
                    <a:lnTo>
                      <a:pt x="5731" y="9690"/>
                    </a:lnTo>
                    <a:cubicBezTo>
                      <a:pt x="5657" y="9616"/>
                      <a:pt x="5657" y="9468"/>
                      <a:pt x="5620" y="9357"/>
                    </a:cubicBezTo>
                    <a:cubicBezTo>
                      <a:pt x="5546" y="9172"/>
                      <a:pt x="5546" y="8914"/>
                      <a:pt x="5509" y="8692"/>
                    </a:cubicBezTo>
                    <a:cubicBezTo>
                      <a:pt x="5509" y="8248"/>
                      <a:pt x="5583" y="7768"/>
                      <a:pt x="5768" y="7361"/>
                    </a:cubicBezTo>
                    <a:cubicBezTo>
                      <a:pt x="5842" y="7139"/>
                      <a:pt x="5953" y="6991"/>
                      <a:pt x="6064" y="6843"/>
                    </a:cubicBezTo>
                    <a:lnTo>
                      <a:pt x="6101" y="6769"/>
                    </a:lnTo>
                    <a:lnTo>
                      <a:pt x="6175" y="6695"/>
                    </a:lnTo>
                    <a:lnTo>
                      <a:pt x="6286" y="6585"/>
                    </a:lnTo>
                    <a:lnTo>
                      <a:pt x="6433" y="6437"/>
                    </a:lnTo>
                    <a:lnTo>
                      <a:pt x="6507" y="6363"/>
                    </a:lnTo>
                    <a:lnTo>
                      <a:pt x="6544" y="6363"/>
                    </a:lnTo>
                    <a:cubicBezTo>
                      <a:pt x="6840" y="6104"/>
                      <a:pt x="7247" y="5956"/>
                      <a:pt x="7653" y="5882"/>
                    </a:cubicBezTo>
                    <a:cubicBezTo>
                      <a:pt x="7773" y="5866"/>
                      <a:pt x="7893" y="5859"/>
                      <a:pt x="8012" y="5859"/>
                    </a:cubicBezTo>
                    <a:cubicBezTo>
                      <a:pt x="8737" y="5859"/>
                      <a:pt x="9427" y="6140"/>
                      <a:pt x="9872" y="6585"/>
                    </a:cubicBezTo>
                    <a:cubicBezTo>
                      <a:pt x="10426" y="7139"/>
                      <a:pt x="10537" y="7915"/>
                      <a:pt x="10389" y="8618"/>
                    </a:cubicBezTo>
                    <a:cubicBezTo>
                      <a:pt x="10204" y="9283"/>
                      <a:pt x="9798" y="9875"/>
                      <a:pt x="9243" y="10171"/>
                    </a:cubicBezTo>
                    <a:cubicBezTo>
                      <a:pt x="9169" y="10171"/>
                      <a:pt x="9132" y="10245"/>
                      <a:pt x="9058" y="10245"/>
                    </a:cubicBezTo>
                    <a:cubicBezTo>
                      <a:pt x="8984" y="10282"/>
                      <a:pt x="8874" y="10319"/>
                      <a:pt x="8800" y="10319"/>
                    </a:cubicBezTo>
                    <a:cubicBezTo>
                      <a:pt x="8721" y="10345"/>
                      <a:pt x="8624" y="10371"/>
                      <a:pt x="8522" y="10371"/>
                    </a:cubicBezTo>
                    <a:cubicBezTo>
                      <a:pt x="8480" y="10371"/>
                      <a:pt x="8436" y="10366"/>
                      <a:pt x="8393" y="10356"/>
                    </a:cubicBezTo>
                    <a:cubicBezTo>
                      <a:pt x="8340" y="10362"/>
                      <a:pt x="8289" y="10365"/>
                      <a:pt x="8239" y="10365"/>
                    </a:cubicBezTo>
                    <a:cubicBezTo>
                      <a:pt x="8007" y="10365"/>
                      <a:pt x="7799" y="10299"/>
                      <a:pt x="7616" y="10208"/>
                    </a:cubicBezTo>
                    <a:cubicBezTo>
                      <a:pt x="7358" y="10134"/>
                      <a:pt x="7173" y="9949"/>
                      <a:pt x="7025" y="9801"/>
                    </a:cubicBezTo>
                    <a:cubicBezTo>
                      <a:pt x="6951" y="9690"/>
                      <a:pt x="6840" y="9579"/>
                      <a:pt x="6803" y="9505"/>
                    </a:cubicBezTo>
                    <a:cubicBezTo>
                      <a:pt x="6766" y="9394"/>
                      <a:pt x="6729" y="9320"/>
                      <a:pt x="6729" y="9209"/>
                    </a:cubicBezTo>
                    <a:cubicBezTo>
                      <a:pt x="6618" y="8803"/>
                      <a:pt x="6729" y="8433"/>
                      <a:pt x="6877" y="8174"/>
                    </a:cubicBezTo>
                    <a:cubicBezTo>
                      <a:pt x="7050" y="7872"/>
                      <a:pt x="7247" y="7734"/>
                      <a:pt x="7382" y="7671"/>
                    </a:cubicBezTo>
                    <a:lnTo>
                      <a:pt x="7382" y="7671"/>
                    </a:lnTo>
                    <a:cubicBezTo>
                      <a:pt x="7240" y="7719"/>
                      <a:pt x="7022" y="7831"/>
                      <a:pt x="6803" y="8137"/>
                    </a:cubicBezTo>
                    <a:cubicBezTo>
                      <a:pt x="6618" y="8396"/>
                      <a:pt x="6470" y="8803"/>
                      <a:pt x="6544" y="9246"/>
                    </a:cubicBezTo>
                    <a:cubicBezTo>
                      <a:pt x="6581" y="9468"/>
                      <a:pt x="6692" y="9727"/>
                      <a:pt x="6803" y="9912"/>
                    </a:cubicBezTo>
                    <a:cubicBezTo>
                      <a:pt x="6988" y="10134"/>
                      <a:pt x="7210" y="10356"/>
                      <a:pt x="7469" y="10466"/>
                    </a:cubicBezTo>
                    <a:cubicBezTo>
                      <a:pt x="7727" y="10614"/>
                      <a:pt x="8060" y="10688"/>
                      <a:pt x="8393" y="10725"/>
                    </a:cubicBezTo>
                    <a:cubicBezTo>
                      <a:pt x="8541" y="10725"/>
                      <a:pt x="8726" y="10688"/>
                      <a:pt x="8910" y="10688"/>
                    </a:cubicBezTo>
                    <a:cubicBezTo>
                      <a:pt x="9058" y="10651"/>
                      <a:pt x="9243" y="10614"/>
                      <a:pt x="9428" y="10503"/>
                    </a:cubicBezTo>
                    <a:cubicBezTo>
                      <a:pt x="10094" y="10208"/>
                      <a:pt x="10648" y="9542"/>
                      <a:pt x="10907" y="8729"/>
                    </a:cubicBezTo>
                    <a:cubicBezTo>
                      <a:pt x="11018" y="8322"/>
                      <a:pt x="11055" y="7878"/>
                      <a:pt x="10981" y="7435"/>
                    </a:cubicBezTo>
                    <a:cubicBezTo>
                      <a:pt x="10907" y="6991"/>
                      <a:pt x="10685" y="6474"/>
                      <a:pt x="10389" y="6141"/>
                    </a:cubicBezTo>
                    <a:cubicBezTo>
                      <a:pt x="9779" y="5429"/>
                      <a:pt x="8828" y="5059"/>
                      <a:pt x="7848" y="5059"/>
                    </a:cubicBezTo>
                    <a:cubicBezTo>
                      <a:pt x="7759" y="5059"/>
                      <a:pt x="7669" y="5063"/>
                      <a:pt x="7580" y="5069"/>
                    </a:cubicBezTo>
                    <a:cubicBezTo>
                      <a:pt x="7025" y="5106"/>
                      <a:pt x="6470" y="5291"/>
                      <a:pt x="5990" y="5623"/>
                    </a:cubicBezTo>
                    <a:lnTo>
                      <a:pt x="5953" y="5660"/>
                    </a:lnTo>
                    <a:cubicBezTo>
                      <a:pt x="5934" y="5679"/>
                      <a:pt x="5944" y="5679"/>
                      <a:pt x="5948" y="5679"/>
                    </a:cubicBezTo>
                    <a:cubicBezTo>
                      <a:pt x="5953" y="5679"/>
                      <a:pt x="5953" y="5679"/>
                      <a:pt x="5916" y="5697"/>
                    </a:cubicBezTo>
                    <a:lnTo>
                      <a:pt x="5879" y="5734"/>
                    </a:lnTo>
                    <a:lnTo>
                      <a:pt x="5805" y="5808"/>
                    </a:lnTo>
                    <a:lnTo>
                      <a:pt x="5657" y="5919"/>
                    </a:lnTo>
                    <a:lnTo>
                      <a:pt x="5546" y="6030"/>
                    </a:lnTo>
                    <a:cubicBezTo>
                      <a:pt x="5472" y="6067"/>
                      <a:pt x="5435" y="6141"/>
                      <a:pt x="5398" y="6215"/>
                    </a:cubicBezTo>
                    <a:cubicBezTo>
                      <a:pt x="5213" y="6437"/>
                      <a:pt x="4992" y="6695"/>
                      <a:pt x="4881" y="6991"/>
                    </a:cubicBezTo>
                    <a:cubicBezTo>
                      <a:pt x="4363" y="8026"/>
                      <a:pt x="4363" y="9357"/>
                      <a:pt x="4918" y="10503"/>
                    </a:cubicBezTo>
                    <a:lnTo>
                      <a:pt x="4955" y="10614"/>
                    </a:lnTo>
                    <a:lnTo>
                      <a:pt x="5066" y="10762"/>
                    </a:lnTo>
                    <a:lnTo>
                      <a:pt x="5176" y="10910"/>
                    </a:lnTo>
                    <a:cubicBezTo>
                      <a:pt x="5250" y="11021"/>
                      <a:pt x="5287" y="11132"/>
                      <a:pt x="5435" y="11280"/>
                    </a:cubicBezTo>
                    <a:lnTo>
                      <a:pt x="5768" y="11650"/>
                    </a:lnTo>
                    <a:cubicBezTo>
                      <a:pt x="5916" y="11760"/>
                      <a:pt x="6027" y="11834"/>
                      <a:pt x="6175" y="11945"/>
                    </a:cubicBezTo>
                    <a:lnTo>
                      <a:pt x="6359" y="12093"/>
                    </a:lnTo>
                    <a:lnTo>
                      <a:pt x="6544" y="12204"/>
                    </a:lnTo>
                    <a:cubicBezTo>
                      <a:pt x="6692" y="12278"/>
                      <a:pt x="6840" y="12389"/>
                      <a:pt x="6988" y="12463"/>
                    </a:cubicBezTo>
                    <a:cubicBezTo>
                      <a:pt x="7284" y="12574"/>
                      <a:pt x="7580" y="12685"/>
                      <a:pt x="7912" y="12759"/>
                    </a:cubicBezTo>
                    <a:cubicBezTo>
                      <a:pt x="8245" y="12833"/>
                      <a:pt x="8578" y="12870"/>
                      <a:pt x="8910" y="12907"/>
                    </a:cubicBezTo>
                    <a:cubicBezTo>
                      <a:pt x="9058" y="12907"/>
                      <a:pt x="9243" y="12870"/>
                      <a:pt x="9391" y="12870"/>
                    </a:cubicBezTo>
                    <a:lnTo>
                      <a:pt x="9613" y="12870"/>
                    </a:lnTo>
                    <a:lnTo>
                      <a:pt x="9687" y="12833"/>
                    </a:lnTo>
                    <a:lnTo>
                      <a:pt x="9909" y="12796"/>
                    </a:lnTo>
                    <a:cubicBezTo>
                      <a:pt x="10057" y="12759"/>
                      <a:pt x="10167" y="12759"/>
                      <a:pt x="10352" y="12685"/>
                    </a:cubicBezTo>
                    <a:lnTo>
                      <a:pt x="10870" y="12537"/>
                    </a:lnTo>
                    <a:cubicBezTo>
                      <a:pt x="11018" y="12463"/>
                      <a:pt x="11166" y="12389"/>
                      <a:pt x="11314" y="12315"/>
                    </a:cubicBezTo>
                    <a:cubicBezTo>
                      <a:pt x="11461" y="12241"/>
                      <a:pt x="11609" y="12130"/>
                      <a:pt x="11757" y="12056"/>
                    </a:cubicBezTo>
                    <a:cubicBezTo>
                      <a:pt x="12312" y="11686"/>
                      <a:pt x="12829" y="11206"/>
                      <a:pt x="13236" y="10688"/>
                    </a:cubicBezTo>
                    <a:cubicBezTo>
                      <a:pt x="13458" y="10429"/>
                      <a:pt x="13643" y="10134"/>
                      <a:pt x="13791" y="9838"/>
                    </a:cubicBezTo>
                    <a:lnTo>
                      <a:pt x="13828" y="9801"/>
                    </a:lnTo>
                    <a:lnTo>
                      <a:pt x="13828" y="9727"/>
                    </a:lnTo>
                    <a:lnTo>
                      <a:pt x="13865" y="9690"/>
                    </a:lnTo>
                    <a:lnTo>
                      <a:pt x="13902" y="9579"/>
                    </a:lnTo>
                    <a:lnTo>
                      <a:pt x="14012" y="9394"/>
                    </a:lnTo>
                    <a:cubicBezTo>
                      <a:pt x="14086" y="9246"/>
                      <a:pt x="14160" y="9062"/>
                      <a:pt x="14197" y="8877"/>
                    </a:cubicBezTo>
                    <a:cubicBezTo>
                      <a:pt x="14641" y="7546"/>
                      <a:pt x="14604" y="6104"/>
                      <a:pt x="14197" y="4773"/>
                    </a:cubicBezTo>
                    <a:cubicBezTo>
                      <a:pt x="14012" y="4107"/>
                      <a:pt x="13680" y="3479"/>
                      <a:pt x="13273" y="2887"/>
                    </a:cubicBezTo>
                    <a:cubicBezTo>
                      <a:pt x="13088" y="2592"/>
                      <a:pt x="12866" y="2333"/>
                      <a:pt x="12608" y="2074"/>
                    </a:cubicBezTo>
                    <a:lnTo>
                      <a:pt x="12423" y="1889"/>
                    </a:lnTo>
                    <a:lnTo>
                      <a:pt x="12386" y="1815"/>
                    </a:lnTo>
                    <a:lnTo>
                      <a:pt x="12312" y="1778"/>
                    </a:lnTo>
                    <a:lnTo>
                      <a:pt x="12201" y="1704"/>
                    </a:lnTo>
                    <a:cubicBezTo>
                      <a:pt x="12090" y="1593"/>
                      <a:pt x="11979" y="1483"/>
                      <a:pt x="11831" y="1372"/>
                    </a:cubicBezTo>
                    <a:cubicBezTo>
                      <a:pt x="10648" y="521"/>
                      <a:pt x="9243" y="78"/>
                      <a:pt x="7838" y="4"/>
                    </a:cubicBezTo>
                    <a:cubicBezTo>
                      <a:pt x="7761" y="2"/>
                      <a:pt x="7684" y="1"/>
                      <a:pt x="76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19"/>
              <p:cNvSpPr/>
              <p:nvPr/>
            </p:nvSpPr>
            <p:spPr>
              <a:xfrm>
                <a:off x="7904850" y="390425"/>
                <a:ext cx="220925" cy="180225"/>
              </a:xfrm>
              <a:custGeom>
                <a:avLst/>
                <a:gdLst/>
                <a:ahLst/>
                <a:cxnLst/>
                <a:rect l="l" t="t" r="r" b="b"/>
                <a:pathLst>
                  <a:path w="8837" h="7209" extrusionOk="0">
                    <a:moveTo>
                      <a:pt x="2515" y="1"/>
                    </a:moveTo>
                    <a:cubicBezTo>
                      <a:pt x="2379" y="1"/>
                      <a:pt x="2243" y="13"/>
                      <a:pt x="2108" y="36"/>
                    </a:cubicBezTo>
                    <a:lnTo>
                      <a:pt x="1849" y="110"/>
                    </a:lnTo>
                    <a:cubicBezTo>
                      <a:pt x="1775" y="110"/>
                      <a:pt x="1701" y="147"/>
                      <a:pt x="1627" y="184"/>
                    </a:cubicBezTo>
                    <a:cubicBezTo>
                      <a:pt x="1443" y="258"/>
                      <a:pt x="1369" y="295"/>
                      <a:pt x="1184" y="406"/>
                    </a:cubicBezTo>
                    <a:cubicBezTo>
                      <a:pt x="888" y="591"/>
                      <a:pt x="666" y="850"/>
                      <a:pt x="481" y="1146"/>
                    </a:cubicBezTo>
                    <a:cubicBezTo>
                      <a:pt x="296" y="1441"/>
                      <a:pt x="186" y="1737"/>
                      <a:pt x="75" y="2107"/>
                    </a:cubicBezTo>
                    <a:cubicBezTo>
                      <a:pt x="38" y="2255"/>
                      <a:pt x="38" y="2440"/>
                      <a:pt x="1" y="2587"/>
                    </a:cubicBezTo>
                    <a:cubicBezTo>
                      <a:pt x="1" y="2772"/>
                      <a:pt x="38" y="2920"/>
                      <a:pt x="38" y="3105"/>
                    </a:cubicBezTo>
                    <a:cubicBezTo>
                      <a:pt x="38" y="3290"/>
                      <a:pt x="75" y="3438"/>
                      <a:pt x="112" y="3623"/>
                    </a:cubicBezTo>
                    <a:cubicBezTo>
                      <a:pt x="149" y="3771"/>
                      <a:pt x="186" y="3955"/>
                      <a:pt x="260" y="4103"/>
                    </a:cubicBezTo>
                    <a:cubicBezTo>
                      <a:pt x="333" y="4288"/>
                      <a:pt x="407" y="4436"/>
                      <a:pt x="481" y="4584"/>
                    </a:cubicBezTo>
                    <a:lnTo>
                      <a:pt x="740" y="4991"/>
                    </a:lnTo>
                    <a:cubicBezTo>
                      <a:pt x="1110" y="5582"/>
                      <a:pt x="1590" y="6026"/>
                      <a:pt x="2145" y="6395"/>
                    </a:cubicBezTo>
                    <a:cubicBezTo>
                      <a:pt x="2700" y="6728"/>
                      <a:pt x="3254" y="6987"/>
                      <a:pt x="3883" y="7098"/>
                    </a:cubicBezTo>
                    <a:cubicBezTo>
                      <a:pt x="4031" y="7135"/>
                      <a:pt x="4141" y="7135"/>
                      <a:pt x="4289" y="7172"/>
                    </a:cubicBezTo>
                    <a:lnTo>
                      <a:pt x="4474" y="7209"/>
                    </a:lnTo>
                    <a:lnTo>
                      <a:pt x="5140" y="7209"/>
                    </a:lnTo>
                    <a:cubicBezTo>
                      <a:pt x="5288" y="7172"/>
                      <a:pt x="5398" y="7172"/>
                      <a:pt x="5546" y="7172"/>
                    </a:cubicBezTo>
                    <a:cubicBezTo>
                      <a:pt x="6064" y="7061"/>
                      <a:pt x="6545" y="6950"/>
                      <a:pt x="6914" y="6765"/>
                    </a:cubicBezTo>
                    <a:cubicBezTo>
                      <a:pt x="7099" y="6654"/>
                      <a:pt x="7284" y="6580"/>
                      <a:pt x="7469" y="6469"/>
                    </a:cubicBezTo>
                    <a:cubicBezTo>
                      <a:pt x="7617" y="6395"/>
                      <a:pt x="7765" y="6321"/>
                      <a:pt x="7875" y="6211"/>
                    </a:cubicBezTo>
                    <a:cubicBezTo>
                      <a:pt x="8023" y="6100"/>
                      <a:pt x="8134" y="5989"/>
                      <a:pt x="8245" y="5915"/>
                    </a:cubicBezTo>
                    <a:cubicBezTo>
                      <a:pt x="8319" y="5841"/>
                      <a:pt x="8393" y="5804"/>
                      <a:pt x="8430" y="5730"/>
                    </a:cubicBezTo>
                    <a:cubicBezTo>
                      <a:pt x="8541" y="5619"/>
                      <a:pt x="8578" y="5582"/>
                      <a:pt x="8578" y="5582"/>
                    </a:cubicBezTo>
                    <a:cubicBezTo>
                      <a:pt x="8615" y="5582"/>
                      <a:pt x="8615" y="5545"/>
                      <a:pt x="8615" y="5545"/>
                    </a:cubicBezTo>
                    <a:cubicBezTo>
                      <a:pt x="8837" y="5323"/>
                      <a:pt x="8800" y="4954"/>
                      <a:pt x="8578" y="4732"/>
                    </a:cubicBezTo>
                    <a:cubicBezTo>
                      <a:pt x="8476" y="4630"/>
                      <a:pt x="8343" y="4583"/>
                      <a:pt x="8208" y="4583"/>
                    </a:cubicBezTo>
                    <a:cubicBezTo>
                      <a:pt x="8048" y="4583"/>
                      <a:pt x="7885" y="4649"/>
                      <a:pt x="7765" y="4769"/>
                    </a:cubicBezTo>
                    <a:cubicBezTo>
                      <a:pt x="7765" y="4769"/>
                      <a:pt x="7728" y="4843"/>
                      <a:pt x="7617" y="4954"/>
                    </a:cubicBezTo>
                    <a:cubicBezTo>
                      <a:pt x="7580" y="4991"/>
                      <a:pt x="7506" y="5064"/>
                      <a:pt x="7432" y="5138"/>
                    </a:cubicBezTo>
                    <a:cubicBezTo>
                      <a:pt x="7358" y="5212"/>
                      <a:pt x="7284" y="5249"/>
                      <a:pt x="7210" y="5323"/>
                    </a:cubicBezTo>
                    <a:cubicBezTo>
                      <a:pt x="7025" y="5471"/>
                      <a:pt x="6766" y="5656"/>
                      <a:pt x="6471" y="5804"/>
                    </a:cubicBezTo>
                    <a:cubicBezTo>
                      <a:pt x="6175" y="5989"/>
                      <a:pt x="5805" y="6100"/>
                      <a:pt x="5398" y="6211"/>
                    </a:cubicBezTo>
                    <a:cubicBezTo>
                      <a:pt x="5288" y="6211"/>
                      <a:pt x="5177" y="6248"/>
                      <a:pt x="5066" y="6248"/>
                    </a:cubicBezTo>
                    <a:cubicBezTo>
                      <a:pt x="4955" y="6248"/>
                      <a:pt x="4844" y="6248"/>
                      <a:pt x="4733" y="6285"/>
                    </a:cubicBezTo>
                    <a:lnTo>
                      <a:pt x="4585" y="6285"/>
                    </a:lnTo>
                    <a:lnTo>
                      <a:pt x="4363" y="6248"/>
                    </a:lnTo>
                    <a:cubicBezTo>
                      <a:pt x="4252" y="6248"/>
                      <a:pt x="4104" y="6248"/>
                      <a:pt x="3994" y="6211"/>
                    </a:cubicBezTo>
                    <a:cubicBezTo>
                      <a:pt x="3550" y="6174"/>
                      <a:pt x="3032" y="5989"/>
                      <a:pt x="2552" y="5730"/>
                    </a:cubicBezTo>
                    <a:cubicBezTo>
                      <a:pt x="2071" y="5434"/>
                      <a:pt x="1627" y="5064"/>
                      <a:pt x="1295" y="4621"/>
                    </a:cubicBezTo>
                    <a:lnTo>
                      <a:pt x="1036" y="4251"/>
                    </a:lnTo>
                    <a:cubicBezTo>
                      <a:pt x="962" y="4103"/>
                      <a:pt x="925" y="3992"/>
                      <a:pt x="851" y="3881"/>
                    </a:cubicBezTo>
                    <a:cubicBezTo>
                      <a:pt x="777" y="3734"/>
                      <a:pt x="740" y="3623"/>
                      <a:pt x="703" y="3475"/>
                    </a:cubicBezTo>
                    <a:cubicBezTo>
                      <a:pt x="666" y="3327"/>
                      <a:pt x="592" y="3179"/>
                      <a:pt x="592" y="3031"/>
                    </a:cubicBezTo>
                    <a:cubicBezTo>
                      <a:pt x="592" y="2920"/>
                      <a:pt x="555" y="2735"/>
                      <a:pt x="555" y="2624"/>
                    </a:cubicBezTo>
                    <a:cubicBezTo>
                      <a:pt x="555" y="2477"/>
                      <a:pt x="592" y="2292"/>
                      <a:pt x="592" y="2181"/>
                    </a:cubicBezTo>
                    <a:cubicBezTo>
                      <a:pt x="666" y="1922"/>
                      <a:pt x="740" y="1626"/>
                      <a:pt x="888" y="1404"/>
                    </a:cubicBezTo>
                    <a:cubicBezTo>
                      <a:pt x="1036" y="1146"/>
                      <a:pt x="1221" y="924"/>
                      <a:pt x="1443" y="739"/>
                    </a:cubicBezTo>
                    <a:cubicBezTo>
                      <a:pt x="1517" y="702"/>
                      <a:pt x="1664" y="591"/>
                      <a:pt x="1775" y="517"/>
                    </a:cubicBezTo>
                    <a:lnTo>
                      <a:pt x="1960" y="443"/>
                    </a:lnTo>
                    <a:lnTo>
                      <a:pt x="2182" y="406"/>
                    </a:lnTo>
                    <a:cubicBezTo>
                      <a:pt x="2329" y="375"/>
                      <a:pt x="2479" y="358"/>
                      <a:pt x="2627" y="358"/>
                    </a:cubicBezTo>
                    <a:cubicBezTo>
                      <a:pt x="3003" y="358"/>
                      <a:pt x="3370" y="464"/>
                      <a:pt x="3661" y="702"/>
                    </a:cubicBezTo>
                    <a:cubicBezTo>
                      <a:pt x="4067" y="998"/>
                      <a:pt x="4252" y="1515"/>
                      <a:pt x="4252" y="1959"/>
                    </a:cubicBezTo>
                    <a:cubicBezTo>
                      <a:pt x="4252" y="2403"/>
                      <a:pt x="4031" y="2809"/>
                      <a:pt x="3735" y="3031"/>
                    </a:cubicBezTo>
                    <a:cubicBezTo>
                      <a:pt x="3439" y="3216"/>
                      <a:pt x="3106" y="3290"/>
                      <a:pt x="2810" y="3290"/>
                    </a:cubicBezTo>
                    <a:cubicBezTo>
                      <a:pt x="2552" y="3290"/>
                      <a:pt x="2330" y="3216"/>
                      <a:pt x="2219" y="3142"/>
                    </a:cubicBezTo>
                    <a:lnTo>
                      <a:pt x="2219" y="3142"/>
                    </a:lnTo>
                    <a:cubicBezTo>
                      <a:pt x="2330" y="3216"/>
                      <a:pt x="2552" y="3327"/>
                      <a:pt x="2810" y="3364"/>
                    </a:cubicBezTo>
                    <a:cubicBezTo>
                      <a:pt x="3106" y="3364"/>
                      <a:pt x="3476" y="3327"/>
                      <a:pt x="3809" y="3105"/>
                    </a:cubicBezTo>
                    <a:cubicBezTo>
                      <a:pt x="4141" y="2883"/>
                      <a:pt x="4400" y="2477"/>
                      <a:pt x="4437" y="1959"/>
                    </a:cubicBezTo>
                    <a:cubicBezTo>
                      <a:pt x="4437" y="1700"/>
                      <a:pt x="4400" y="1441"/>
                      <a:pt x="4326" y="1183"/>
                    </a:cubicBezTo>
                    <a:cubicBezTo>
                      <a:pt x="4252" y="1072"/>
                      <a:pt x="4215" y="924"/>
                      <a:pt x="4104" y="813"/>
                    </a:cubicBezTo>
                    <a:lnTo>
                      <a:pt x="3994" y="628"/>
                    </a:lnTo>
                    <a:cubicBezTo>
                      <a:pt x="3920" y="591"/>
                      <a:pt x="3883" y="554"/>
                      <a:pt x="3846" y="480"/>
                    </a:cubicBezTo>
                    <a:cubicBezTo>
                      <a:pt x="3497" y="161"/>
                      <a:pt x="3012" y="1"/>
                      <a:pt x="25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19"/>
              <p:cNvSpPr/>
              <p:nvPr/>
            </p:nvSpPr>
            <p:spPr>
              <a:xfrm>
                <a:off x="7727400" y="377800"/>
                <a:ext cx="779175" cy="361325"/>
              </a:xfrm>
              <a:custGeom>
                <a:avLst/>
                <a:gdLst/>
                <a:ahLst/>
                <a:cxnLst/>
                <a:rect l="l" t="t" r="r" b="b"/>
                <a:pathLst>
                  <a:path w="31167" h="14453" extrusionOk="0">
                    <a:moveTo>
                      <a:pt x="23509" y="7009"/>
                    </a:moveTo>
                    <a:cubicBezTo>
                      <a:pt x="23511" y="7009"/>
                      <a:pt x="23512" y="7010"/>
                      <a:pt x="23514" y="7011"/>
                    </a:cubicBezTo>
                    <a:cubicBezTo>
                      <a:pt x="23512" y="7010"/>
                      <a:pt x="23511" y="7009"/>
                      <a:pt x="23509" y="7009"/>
                    </a:cubicBezTo>
                    <a:close/>
                    <a:moveTo>
                      <a:pt x="24226" y="1"/>
                    </a:moveTo>
                    <a:cubicBezTo>
                      <a:pt x="23548" y="1"/>
                      <a:pt x="22871" y="103"/>
                      <a:pt x="22220" y="320"/>
                    </a:cubicBezTo>
                    <a:cubicBezTo>
                      <a:pt x="22072" y="394"/>
                      <a:pt x="21887" y="468"/>
                      <a:pt x="21739" y="504"/>
                    </a:cubicBezTo>
                    <a:lnTo>
                      <a:pt x="21517" y="615"/>
                    </a:lnTo>
                    <a:lnTo>
                      <a:pt x="21406" y="652"/>
                    </a:lnTo>
                    <a:lnTo>
                      <a:pt x="21369" y="689"/>
                    </a:lnTo>
                    <a:lnTo>
                      <a:pt x="21332" y="726"/>
                    </a:lnTo>
                    <a:lnTo>
                      <a:pt x="21295" y="726"/>
                    </a:lnTo>
                    <a:cubicBezTo>
                      <a:pt x="21000" y="911"/>
                      <a:pt x="20704" y="1059"/>
                      <a:pt x="20445" y="1281"/>
                    </a:cubicBezTo>
                    <a:cubicBezTo>
                      <a:pt x="19891" y="1725"/>
                      <a:pt x="19410" y="2205"/>
                      <a:pt x="19077" y="2797"/>
                    </a:cubicBezTo>
                    <a:cubicBezTo>
                      <a:pt x="18966" y="2908"/>
                      <a:pt x="18892" y="3055"/>
                      <a:pt x="18818" y="3203"/>
                    </a:cubicBezTo>
                    <a:cubicBezTo>
                      <a:pt x="18744" y="3351"/>
                      <a:pt x="18671" y="3499"/>
                      <a:pt x="18597" y="3684"/>
                    </a:cubicBezTo>
                    <a:lnTo>
                      <a:pt x="18412" y="4165"/>
                    </a:lnTo>
                    <a:cubicBezTo>
                      <a:pt x="18375" y="4349"/>
                      <a:pt x="18338" y="4460"/>
                      <a:pt x="18301" y="4645"/>
                    </a:cubicBezTo>
                    <a:lnTo>
                      <a:pt x="18264" y="4830"/>
                    </a:lnTo>
                    <a:lnTo>
                      <a:pt x="18264" y="4904"/>
                    </a:lnTo>
                    <a:lnTo>
                      <a:pt x="18264" y="4941"/>
                    </a:lnTo>
                    <a:lnTo>
                      <a:pt x="18264" y="5015"/>
                    </a:lnTo>
                    <a:lnTo>
                      <a:pt x="18227" y="5126"/>
                    </a:lnTo>
                    <a:cubicBezTo>
                      <a:pt x="18227" y="5311"/>
                      <a:pt x="18227" y="5459"/>
                      <a:pt x="18227" y="5643"/>
                    </a:cubicBezTo>
                    <a:cubicBezTo>
                      <a:pt x="18264" y="5976"/>
                      <a:pt x="18264" y="6309"/>
                      <a:pt x="18375" y="6605"/>
                    </a:cubicBezTo>
                    <a:cubicBezTo>
                      <a:pt x="18412" y="6937"/>
                      <a:pt x="18560" y="7233"/>
                      <a:pt x="18671" y="7529"/>
                    </a:cubicBezTo>
                    <a:cubicBezTo>
                      <a:pt x="18744" y="7677"/>
                      <a:pt x="18818" y="7825"/>
                      <a:pt x="18892" y="7973"/>
                    </a:cubicBezTo>
                    <a:lnTo>
                      <a:pt x="19003" y="8194"/>
                    </a:lnTo>
                    <a:lnTo>
                      <a:pt x="19151" y="8379"/>
                    </a:lnTo>
                    <a:cubicBezTo>
                      <a:pt x="19262" y="8490"/>
                      <a:pt x="19336" y="8638"/>
                      <a:pt x="19484" y="8749"/>
                    </a:cubicBezTo>
                    <a:lnTo>
                      <a:pt x="19854" y="9119"/>
                    </a:lnTo>
                    <a:cubicBezTo>
                      <a:pt x="19965" y="9230"/>
                      <a:pt x="20075" y="9267"/>
                      <a:pt x="20186" y="9377"/>
                    </a:cubicBezTo>
                    <a:lnTo>
                      <a:pt x="20371" y="9488"/>
                    </a:lnTo>
                    <a:lnTo>
                      <a:pt x="20482" y="9562"/>
                    </a:lnTo>
                    <a:lnTo>
                      <a:pt x="20593" y="9599"/>
                    </a:lnTo>
                    <a:cubicBezTo>
                      <a:pt x="21185" y="9895"/>
                      <a:pt x="21804" y="10034"/>
                      <a:pt x="22409" y="10034"/>
                    </a:cubicBezTo>
                    <a:cubicBezTo>
                      <a:pt x="23015" y="10034"/>
                      <a:pt x="23606" y="9895"/>
                      <a:pt x="24142" y="9636"/>
                    </a:cubicBezTo>
                    <a:cubicBezTo>
                      <a:pt x="24401" y="9525"/>
                      <a:pt x="24660" y="9341"/>
                      <a:pt x="24919" y="9156"/>
                    </a:cubicBezTo>
                    <a:cubicBezTo>
                      <a:pt x="24993" y="9082"/>
                      <a:pt x="25030" y="9045"/>
                      <a:pt x="25066" y="9008"/>
                    </a:cubicBezTo>
                    <a:lnTo>
                      <a:pt x="25214" y="8860"/>
                    </a:lnTo>
                    <a:lnTo>
                      <a:pt x="25325" y="8712"/>
                    </a:lnTo>
                    <a:lnTo>
                      <a:pt x="25399" y="8638"/>
                    </a:lnTo>
                    <a:cubicBezTo>
                      <a:pt x="25473" y="8564"/>
                      <a:pt x="25436" y="8601"/>
                      <a:pt x="25436" y="8564"/>
                    </a:cubicBezTo>
                    <a:lnTo>
                      <a:pt x="25473" y="8527"/>
                    </a:lnTo>
                    <a:cubicBezTo>
                      <a:pt x="25806" y="8047"/>
                      <a:pt x="25991" y="7492"/>
                      <a:pt x="26028" y="6937"/>
                    </a:cubicBezTo>
                    <a:cubicBezTo>
                      <a:pt x="26139" y="5865"/>
                      <a:pt x="25769" y="4830"/>
                      <a:pt x="24993" y="4128"/>
                    </a:cubicBezTo>
                    <a:cubicBezTo>
                      <a:pt x="24623" y="3832"/>
                      <a:pt x="24142" y="3610"/>
                      <a:pt x="23699" y="3536"/>
                    </a:cubicBezTo>
                    <a:cubicBezTo>
                      <a:pt x="23538" y="3511"/>
                      <a:pt x="23382" y="3499"/>
                      <a:pt x="23230" y="3499"/>
                    </a:cubicBezTo>
                    <a:cubicBezTo>
                      <a:pt x="22926" y="3499"/>
                      <a:pt x="22639" y="3548"/>
                      <a:pt x="22368" y="3647"/>
                    </a:cubicBezTo>
                    <a:cubicBezTo>
                      <a:pt x="21554" y="3869"/>
                      <a:pt x="20889" y="4423"/>
                      <a:pt x="20593" y="5126"/>
                    </a:cubicBezTo>
                    <a:cubicBezTo>
                      <a:pt x="20519" y="5311"/>
                      <a:pt x="20482" y="5459"/>
                      <a:pt x="20445" y="5606"/>
                    </a:cubicBezTo>
                    <a:cubicBezTo>
                      <a:pt x="20408" y="5828"/>
                      <a:pt x="20408" y="5976"/>
                      <a:pt x="20408" y="6161"/>
                    </a:cubicBezTo>
                    <a:cubicBezTo>
                      <a:pt x="20408" y="6494"/>
                      <a:pt x="20519" y="6790"/>
                      <a:pt x="20667" y="7048"/>
                    </a:cubicBezTo>
                    <a:cubicBezTo>
                      <a:pt x="20778" y="7344"/>
                      <a:pt x="20963" y="7529"/>
                      <a:pt x="21185" y="7714"/>
                    </a:cubicBezTo>
                    <a:cubicBezTo>
                      <a:pt x="21406" y="7862"/>
                      <a:pt x="21628" y="7973"/>
                      <a:pt x="21850" y="7973"/>
                    </a:cubicBezTo>
                    <a:cubicBezTo>
                      <a:pt x="21938" y="7986"/>
                      <a:pt x="22023" y="7992"/>
                      <a:pt x="22103" y="7992"/>
                    </a:cubicBezTo>
                    <a:cubicBezTo>
                      <a:pt x="22463" y="7992"/>
                      <a:pt x="22748" y="7872"/>
                      <a:pt x="22959" y="7751"/>
                    </a:cubicBezTo>
                    <a:cubicBezTo>
                      <a:pt x="23455" y="7397"/>
                      <a:pt x="23476" y="7009"/>
                      <a:pt x="23509" y="7009"/>
                    </a:cubicBezTo>
                    <a:cubicBezTo>
                      <a:pt x="23509" y="7009"/>
                      <a:pt x="23509" y="7009"/>
                      <a:pt x="23509" y="7009"/>
                    </a:cubicBezTo>
                    <a:lnTo>
                      <a:pt x="23509" y="7009"/>
                    </a:lnTo>
                    <a:cubicBezTo>
                      <a:pt x="23509" y="7009"/>
                      <a:pt x="23509" y="7009"/>
                      <a:pt x="23509" y="7009"/>
                    </a:cubicBezTo>
                    <a:cubicBezTo>
                      <a:pt x="23473" y="7009"/>
                      <a:pt x="23418" y="7394"/>
                      <a:pt x="22922" y="7677"/>
                    </a:cubicBezTo>
                    <a:cubicBezTo>
                      <a:pt x="22733" y="7785"/>
                      <a:pt x="22484" y="7854"/>
                      <a:pt x="22205" y="7854"/>
                    </a:cubicBezTo>
                    <a:cubicBezTo>
                      <a:pt x="22102" y="7854"/>
                      <a:pt x="21996" y="7845"/>
                      <a:pt x="21887" y="7825"/>
                    </a:cubicBezTo>
                    <a:cubicBezTo>
                      <a:pt x="21813" y="7825"/>
                      <a:pt x="21702" y="7751"/>
                      <a:pt x="21591" y="7714"/>
                    </a:cubicBezTo>
                    <a:cubicBezTo>
                      <a:pt x="21517" y="7677"/>
                      <a:pt x="21406" y="7603"/>
                      <a:pt x="21332" y="7529"/>
                    </a:cubicBezTo>
                    <a:cubicBezTo>
                      <a:pt x="21148" y="7381"/>
                      <a:pt x="21000" y="7196"/>
                      <a:pt x="20889" y="6937"/>
                    </a:cubicBezTo>
                    <a:cubicBezTo>
                      <a:pt x="20815" y="6679"/>
                      <a:pt x="20741" y="6420"/>
                      <a:pt x="20741" y="6124"/>
                    </a:cubicBezTo>
                    <a:cubicBezTo>
                      <a:pt x="20741" y="6013"/>
                      <a:pt x="20778" y="5828"/>
                      <a:pt x="20778" y="5717"/>
                    </a:cubicBezTo>
                    <a:cubicBezTo>
                      <a:pt x="20815" y="5643"/>
                      <a:pt x="20852" y="5569"/>
                      <a:pt x="20852" y="5496"/>
                    </a:cubicBezTo>
                    <a:cubicBezTo>
                      <a:pt x="20889" y="5422"/>
                      <a:pt x="20926" y="5348"/>
                      <a:pt x="20963" y="5274"/>
                    </a:cubicBezTo>
                    <a:cubicBezTo>
                      <a:pt x="21222" y="4756"/>
                      <a:pt x="21813" y="4312"/>
                      <a:pt x="22515" y="4165"/>
                    </a:cubicBezTo>
                    <a:cubicBezTo>
                      <a:pt x="22705" y="4115"/>
                      <a:pt x="22900" y="4089"/>
                      <a:pt x="23094" y="4089"/>
                    </a:cubicBezTo>
                    <a:cubicBezTo>
                      <a:pt x="23621" y="4089"/>
                      <a:pt x="24144" y="4277"/>
                      <a:pt x="24549" y="4682"/>
                    </a:cubicBezTo>
                    <a:cubicBezTo>
                      <a:pt x="25066" y="5163"/>
                      <a:pt x="25325" y="6050"/>
                      <a:pt x="25214" y="6863"/>
                    </a:cubicBezTo>
                    <a:cubicBezTo>
                      <a:pt x="25177" y="7270"/>
                      <a:pt x="24993" y="7677"/>
                      <a:pt x="24771" y="8010"/>
                    </a:cubicBezTo>
                    <a:lnTo>
                      <a:pt x="24771" y="8010"/>
                    </a:lnTo>
                    <a:lnTo>
                      <a:pt x="24771" y="8010"/>
                    </a:lnTo>
                    <a:cubicBezTo>
                      <a:pt x="24752" y="8028"/>
                      <a:pt x="24740" y="8038"/>
                      <a:pt x="24733" y="8041"/>
                    </a:cubicBezTo>
                    <a:lnTo>
                      <a:pt x="24733" y="8041"/>
                    </a:lnTo>
                    <a:cubicBezTo>
                      <a:pt x="24733" y="8037"/>
                      <a:pt x="24731" y="8035"/>
                      <a:pt x="24730" y="8035"/>
                    </a:cubicBezTo>
                    <a:cubicBezTo>
                      <a:pt x="24726" y="8035"/>
                      <a:pt x="24722" y="8044"/>
                      <a:pt x="24727" y="8044"/>
                    </a:cubicBezTo>
                    <a:cubicBezTo>
                      <a:pt x="24728" y="8044"/>
                      <a:pt x="24730" y="8043"/>
                      <a:pt x="24733" y="8041"/>
                    </a:cubicBezTo>
                    <a:lnTo>
                      <a:pt x="24733" y="8041"/>
                    </a:lnTo>
                    <a:cubicBezTo>
                      <a:pt x="24734" y="8043"/>
                      <a:pt x="24734" y="8045"/>
                      <a:pt x="24734" y="8047"/>
                    </a:cubicBezTo>
                    <a:lnTo>
                      <a:pt x="24660" y="8083"/>
                    </a:lnTo>
                    <a:lnTo>
                      <a:pt x="24549" y="8231"/>
                    </a:lnTo>
                    <a:lnTo>
                      <a:pt x="24401" y="8379"/>
                    </a:lnTo>
                    <a:lnTo>
                      <a:pt x="24327" y="8453"/>
                    </a:lnTo>
                    <a:lnTo>
                      <a:pt x="24290" y="8490"/>
                    </a:lnTo>
                    <a:cubicBezTo>
                      <a:pt x="24105" y="8564"/>
                      <a:pt x="23957" y="8712"/>
                      <a:pt x="23736" y="8786"/>
                    </a:cubicBezTo>
                    <a:cubicBezTo>
                      <a:pt x="23329" y="8971"/>
                      <a:pt x="22885" y="9008"/>
                      <a:pt x="22405" y="9008"/>
                    </a:cubicBezTo>
                    <a:cubicBezTo>
                      <a:pt x="22183" y="9008"/>
                      <a:pt x="21961" y="9008"/>
                      <a:pt x="21739" y="8934"/>
                    </a:cubicBezTo>
                    <a:cubicBezTo>
                      <a:pt x="21628" y="8897"/>
                      <a:pt x="21517" y="8860"/>
                      <a:pt x="21406" y="8823"/>
                    </a:cubicBezTo>
                    <a:lnTo>
                      <a:pt x="21111" y="8675"/>
                    </a:lnTo>
                    <a:lnTo>
                      <a:pt x="21037" y="8638"/>
                    </a:lnTo>
                    <a:lnTo>
                      <a:pt x="21000" y="8601"/>
                    </a:lnTo>
                    <a:lnTo>
                      <a:pt x="20815" y="8490"/>
                    </a:lnTo>
                    <a:cubicBezTo>
                      <a:pt x="20704" y="8379"/>
                      <a:pt x="20556" y="8305"/>
                      <a:pt x="20519" y="8231"/>
                    </a:cubicBezTo>
                    <a:cubicBezTo>
                      <a:pt x="20445" y="8157"/>
                      <a:pt x="20371" y="8083"/>
                      <a:pt x="20297" y="8010"/>
                    </a:cubicBezTo>
                    <a:cubicBezTo>
                      <a:pt x="20223" y="7936"/>
                      <a:pt x="20149" y="7825"/>
                      <a:pt x="20075" y="7714"/>
                    </a:cubicBezTo>
                    <a:lnTo>
                      <a:pt x="19965" y="7566"/>
                    </a:lnTo>
                    <a:lnTo>
                      <a:pt x="19891" y="7418"/>
                    </a:lnTo>
                    <a:cubicBezTo>
                      <a:pt x="19817" y="7307"/>
                      <a:pt x="19780" y="7196"/>
                      <a:pt x="19706" y="7085"/>
                    </a:cubicBezTo>
                    <a:cubicBezTo>
                      <a:pt x="19632" y="6826"/>
                      <a:pt x="19558" y="6605"/>
                      <a:pt x="19521" y="6346"/>
                    </a:cubicBezTo>
                    <a:cubicBezTo>
                      <a:pt x="19447" y="6124"/>
                      <a:pt x="19447" y="5865"/>
                      <a:pt x="19447" y="5606"/>
                    </a:cubicBezTo>
                    <a:cubicBezTo>
                      <a:pt x="19447" y="5496"/>
                      <a:pt x="19447" y="5385"/>
                      <a:pt x="19447" y="5237"/>
                    </a:cubicBezTo>
                    <a:lnTo>
                      <a:pt x="19447" y="5163"/>
                    </a:lnTo>
                    <a:lnTo>
                      <a:pt x="19484" y="5126"/>
                    </a:lnTo>
                    <a:lnTo>
                      <a:pt x="19484" y="5089"/>
                    </a:lnTo>
                    <a:lnTo>
                      <a:pt x="19521" y="4904"/>
                    </a:lnTo>
                    <a:cubicBezTo>
                      <a:pt x="19558" y="4756"/>
                      <a:pt x="19558" y="4571"/>
                      <a:pt x="19632" y="4460"/>
                    </a:cubicBezTo>
                    <a:lnTo>
                      <a:pt x="19743" y="4165"/>
                    </a:lnTo>
                    <a:cubicBezTo>
                      <a:pt x="19780" y="4054"/>
                      <a:pt x="19854" y="3906"/>
                      <a:pt x="19928" y="3795"/>
                    </a:cubicBezTo>
                    <a:cubicBezTo>
                      <a:pt x="19965" y="3684"/>
                      <a:pt x="20038" y="3573"/>
                      <a:pt x="20112" y="3462"/>
                    </a:cubicBezTo>
                    <a:cubicBezTo>
                      <a:pt x="20408" y="3019"/>
                      <a:pt x="20778" y="2649"/>
                      <a:pt x="21222" y="2316"/>
                    </a:cubicBezTo>
                    <a:cubicBezTo>
                      <a:pt x="21443" y="2168"/>
                      <a:pt x="21665" y="2020"/>
                      <a:pt x="21887" y="1909"/>
                    </a:cubicBezTo>
                    <a:lnTo>
                      <a:pt x="22294" y="1725"/>
                    </a:lnTo>
                    <a:cubicBezTo>
                      <a:pt x="22405" y="1651"/>
                      <a:pt x="22515" y="1651"/>
                      <a:pt x="22663" y="1577"/>
                    </a:cubicBezTo>
                    <a:cubicBezTo>
                      <a:pt x="23135" y="1442"/>
                      <a:pt x="23631" y="1376"/>
                      <a:pt x="24131" y="1376"/>
                    </a:cubicBezTo>
                    <a:cubicBezTo>
                      <a:pt x="24728" y="1376"/>
                      <a:pt x="25334" y="1470"/>
                      <a:pt x="25917" y="1651"/>
                    </a:cubicBezTo>
                    <a:cubicBezTo>
                      <a:pt x="26989" y="1983"/>
                      <a:pt x="27950" y="2649"/>
                      <a:pt x="28616" y="3573"/>
                    </a:cubicBezTo>
                    <a:cubicBezTo>
                      <a:pt x="29244" y="4460"/>
                      <a:pt x="29651" y="5606"/>
                      <a:pt x="29688" y="6753"/>
                    </a:cubicBezTo>
                    <a:cubicBezTo>
                      <a:pt x="29725" y="7899"/>
                      <a:pt x="29466" y="9045"/>
                      <a:pt x="28837" y="10006"/>
                    </a:cubicBezTo>
                    <a:cubicBezTo>
                      <a:pt x="28764" y="10154"/>
                      <a:pt x="28690" y="10302"/>
                      <a:pt x="28616" y="10413"/>
                    </a:cubicBezTo>
                    <a:lnTo>
                      <a:pt x="28357" y="10708"/>
                    </a:lnTo>
                    <a:lnTo>
                      <a:pt x="28098" y="11041"/>
                    </a:lnTo>
                    <a:lnTo>
                      <a:pt x="27765" y="11337"/>
                    </a:lnTo>
                    <a:lnTo>
                      <a:pt x="27470" y="11633"/>
                    </a:lnTo>
                    <a:lnTo>
                      <a:pt x="27137" y="11855"/>
                    </a:lnTo>
                    <a:lnTo>
                      <a:pt x="26767" y="12113"/>
                    </a:lnTo>
                    <a:cubicBezTo>
                      <a:pt x="26656" y="12187"/>
                      <a:pt x="26508" y="12261"/>
                      <a:pt x="26397" y="12335"/>
                    </a:cubicBezTo>
                    <a:cubicBezTo>
                      <a:pt x="25455" y="12824"/>
                      <a:pt x="24381" y="13115"/>
                      <a:pt x="23362" y="13115"/>
                    </a:cubicBezTo>
                    <a:cubicBezTo>
                      <a:pt x="23301" y="13115"/>
                      <a:pt x="23241" y="13114"/>
                      <a:pt x="23181" y="13112"/>
                    </a:cubicBezTo>
                    <a:lnTo>
                      <a:pt x="22700" y="13075"/>
                    </a:lnTo>
                    <a:lnTo>
                      <a:pt x="22479" y="13075"/>
                    </a:lnTo>
                    <a:cubicBezTo>
                      <a:pt x="22405" y="13075"/>
                      <a:pt x="22331" y="13038"/>
                      <a:pt x="22294" y="13038"/>
                    </a:cubicBezTo>
                    <a:cubicBezTo>
                      <a:pt x="22035" y="12964"/>
                      <a:pt x="21776" y="12964"/>
                      <a:pt x="21480" y="12890"/>
                    </a:cubicBezTo>
                    <a:cubicBezTo>
                      <a:pt x="21222" y="12779"/>
                      <a:pt x="20963" y="12705"/>
                      <a:pt x="20704" y="12594"/>
                    </a:cubicBezTo>
                    <a:cubicBezTo>
                      <a:pt x="20445" y="12483"/>
                      <a:pt x="20186" y="12372"/>
                      <a:pt x="19965" y="12261"/>
                    </a:cubicBezTo>
                    <a:cubicBezTo>
                      <a:pt x="18005" y="11189"/>
                      <a:pt x="16674" y="9304"/>
                      <a:pt x="16194" y="7270"/>
                    </a:cubicBezTo>
                    <a:cubicBezTo>
                      <a:pt x="16120" y="6790"/>
                      <a:pt x="16009" y="6272"/>
                      <a:pt x="16009" y="5754"/>
                    </a:cubicBezTo>
                    <a:lnTo>
                      <a:pt x="16009" y="5533"/>
                    </a:lnTo>
                    <a:lnTo>
                      <a:pt x="15972" y="5348"/>
                    </a:lnTo>
                    <a:lnTo>
                      <a:pt x="15935" y="4941"/>
                    </a:lnTo>
                    <a:cubicBezTo>
                      <a:pt x="15824" y="4645"/>
                      <a:pt x="15750" y="4276"/>
                      <a:pt x="15602" y="4054"/>
                    </a:cubicBezTo>
                    <a:cubicBezTo>
                      <a:pt x="15306" y="3499"/>
                      <a:pt x="14863" y="3092"/>
                      <a:pt x="14382" y="2760"/>
                    </a:cubicBezTo>
                    <a:cubicBezTo>
                      <a:pt x="14123" y="2649"/>
                      <a:pt x="13901" y="2501"/>
                      <a:pt x="13606" y="2427"/>
                    </a:cubicBezTo>
                    <a:cubicBezTo>
                      <a:pt x="13495" y="2390"/>
                      <a:pt x="13347" y="2353"/>
                      <a:pt x="13199" y="2316"/>
                    </a:cubicBezTo>
                    <a:lnTo>
                      <a:pt x="12792" y="2279"/>
                    </a:lnTo>
                    <a:cubicBezTo>
                      <a:pt x="10833" y="2279"/>
                      <a:pt x="9095" y="2390"/>
                      <a:pt x="7542" y="2427"/>
                    </a:cubicBezTo>
                    <a:cubicBezTo>
                      <a:pt x="5990" y="2464"/>
                      <a:pt x="4622" y="2501"/>
                      <a:pt x="3513" y="2538"/>
                    </a:cubicBezTo>
                    <a:cubicBezTo>
                      <a:pt x="2403" y="2575"/>
                      <a:pt x="1516" y="2612"/>
                      <a:pt x="925" y="2649"/>
                    </a:cubicBezTo>
                    <a:cubicBezTo>
                      <a:pt x="296" y="2686"/>
                      <a:pt x="0" y="2686"/>
                      <a:pt x="0" y="2686"/>
                    </a:cubicBezTo>
                    <a:cubicBezTo>
                      <a:pt x="0" y="2686"/>
                      <a:pt x="296" y="2686"/>
                      <a:pt x="925" y="2723"/>
                    </a:cubicBezTo>
                    <a:cubicBezTo>
                      <a:pt x="1516" y="2760"/>
                      <a:pt x="2403" y="2797"/>
                      <a:pt x="3513" y="2834"/>
                    </a:cubicBezTo>
                    <a:cubicBezTo>
                      <a:pt x="5731" y="2908"/>
                      <a:pt x="8910" y="2982"/>
                      <a:pt x="12755" y="3129"/>
                    </a:cubicBezTo>
                    <a:lnTo>
                      <a:pt x="13051" y="3166"/>
                    </a:lnTo>
                    <a:cubicBezTo>
                      <a:pt x="13162" y="3166"/>
                      <a:pt x="13236" y="3203"/>
                      <a:pt x="13347" y="3240"/>
                    </a:cubicBezTo>
                    <a:cubicBezTo>
                      <a:pt x="13569" y="3277"/>
                      <a:pt x="13716" y="3425"/>
                      <a:pt x="13901" y="3536"/>
                    </a:cubicBezTo>
                    <a:cubicBezTo>
                      <a:pt x="14234" y="3758"/>
                      <a:pt x="14567" y="4091"/>
                      <a:pt x="14715" y="4497"/>
                    </a:cubicBezTo>
                    <a:cubicBezTo>
                      <a:pt x="14863" y="4682"/>
                      <a:pt x="14863" y="4867"/>
                      <a:pt x="14936" y="5052"/>
                    </a:cubicBezTo>
                    <a:lnTo>
                      <a:pt x="14973" y="5459"/>
                    </a:lnTo>
                    <a:lnTo>
                      <a:pt x="14973" y="5643"/>
                    </a:lnTo>
                    <a:lnTo>
                      <a:pt x="14973" y="5680"/>
                    </a:lnTo>
                    <a:lnTo>
                      <a:pt x="14973" y="5791"/>
                    </a:lnTo>
                    <a:cubicBezTo>
                      <a:pt x="14973" y="6383"/>
                      <a:pt x="15047" y="6937"/>
                      <a:pt x="15158" y="7492"/>
                    </a:cubicBezTo>
                    <a:cubicBezTo>
                      <a:pt x="15565" y="9784"/>
                      <a:pt x="17081" y="12076"/>
                      <a:pt x="19336" y="13370"/>
                    </a:cubicBezTo>
                    <a:cubicBezTo>
                      <a:pt x="19632" y="13518"/>
                      <a:pt x="19928" y="13666"/>
                      <a:pt x="20223" y="13777"/>
                    </a:cubicBezTo>
                    <a:cubicBezTo>
                      <a:pt x="20519" y="13925"/>
                      <a:pt x="20815" y="13999"/>
                      <a:pt x="21148" y="14110"/>
                    </a:cubicBezTo>
                    <a:cubicBezTo>
                      <a:pt x="21443" y="14221"/>
                      <a:pt x="21813" y="14295"/>
                      <a:pt x="22146" y="14369"/>
                    </a:cubicBezTo>
                    <a:lnTo>
                      <a:pt x="22405" y="14405"/>
                    </a:lnTo>
                    <a:lnTo>
                      <a:pt x="22626" y="14405"/>
                    </a:lnTo>
                    <a:lnTo>
                      <a:pt x="23070" y="14442"/>
                    </a:lnTo>
                    <a:cubicBezTo>
                      <a:pt x="23199" y="14449"/>
                      <a:pt x="23328" y="14453"/>
                      <a:pt x="23456" y="14453"/>
                    </a:cubicBezTo>
                    <a:cubicBezTo>
                      <a:pt x="24719" y="14453"/>
                      <a:pt x="25918" y="14126"/>
                      <a:pt x="27026" y="13555"/>
                    </a:cubicBezTo>
                    <a:cubicBezTo>
                      <a:pt x="27211" y="13481"/>
                      <a:pt x="27359" y="13407"/>
                      <a:pt x="27507" y="13296"/>
                    </a:cubicBezTo>
                    <a:lnTo>
                      <a:pt x="27913" y="13001"/>
                    </a:lnTo>
                    <a:lnTo>
                      <a:pt x="28357" y="12705"/>
                    </a:lnTo>
                    <a:lnTo>
                      <a:pt x="28727" y="12372"/>
                    </a:lnTo>
                    <a:lnTo>
                      <a:pt x="29133" y="12002"/>
                    </a:lnTo>
                    <a:lnTo>
                      <a:pt x="29466" y="11596"/>
                    </a:lnTo>
                    <a:lnTo>
                      <a:pt x="29799" y="11152"/>
                    </a:lnTo>
                    <a:cubicBezTo>
                      <a:pt x="29910" y="11004"/>
                      <a:pt x="29984" y="10893"/>
                      <a:pt x="30058" y="10745"/>
                    </a:cubicBezTo>
                    <a:cubicBezTo>
                      <a:pt x="30834" y="9562"/>
                      <a:pt x="31167" y="8083"/>
                      <a:pt x="31093" y="6679"/>
                    </a:cubicBezTo>
                    <a:cubicBezTo>
                      <a:pt x="31056" y="5274"/>
                      <a:pt x="30612" y="3906"/>
                      <a:pt x="29725" y="2723"/>
                    </a:cubicBezTo>
                    <a:cubicBezTo>
                      <a:pt x="29614" y="2538"/>
                      <a:pt x="29503" y="2427"/>
                      <a:pt x="29429" y="2316"/>
                    </a:cubicBezTo>
                    <a:lnTo>
                      <a:pt x="29355" y="2242"/>
                    </a:lnTo>
                    <a:lnTo>
                      <a:pt x="29281" y="2168"/>
                    </a:lnTo>
                    <a:lnTo>
                      <a:pt x="29244" y="2131"/>
                    </a:lnTo>
                    <a:lnTo>
                      <a:pt x="29059" y="1909"/>
                    </a:lnTo>
                    <a:cubicBezTo>
                      <a:pt x="28801" y="1688"/>
                      <a:pt x="28505" y="1429"/>
                      <a:pt x="28209" y="1244"/>
                    </a:cubicBezTo>
                    <a:cubicBezTo>
                      <a:pt x="27654" y="837"/>
                      <a:pt x="26989" y="541"/>
                      <a:pt x="26323" y="320"/>
                    </a:cubicBezTo>
                    <a:cubicBezTo>
                      <a:pt x="25644" y="112"/>
                      <a:pt x="24935" y="1"/>
                      <a:pt x="242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0" name="Google Shape;630;p19"/>
            <p:cNvGrpSpPr/>
            <p:nvPr/>
          </p:nvGrpSpPr>
          <p:grpSpPr>
            <a:xfrm rot="10800000">
              <a:off x="428638" y="3852537"/>
              <a:ext cx="959400" cy="941525"/>
              <a:chOff x="7727400" y="377800"/>
              <a:chExt cx="959400" cy="941525"/>
            </a:xfrm>
          </p:grpSpPr>
          <p:sp>
            <p:nvSpPr>
              <p:cNvPr id="631" name="Google Shape;631;p19"/>
              <p:cNvSpPr/>
              <p:nvPr/>
            </p:nvSpPr>
            <p:spPr>
              <a:xfrm>
                <a:off x="8477900" y="386700"/>
                <a:ext cx="179325" cy="180250"/>
              </a:xfrm>
              <a:custGeom>
                <a:avLst/>
                <a:gdLst/>
                <a:ahLst/>
                <a:cxnLst/>
                <a:rect l="l" t="t" r="r" b="b"/>
                <a:pathLst>
                  <a:path w="7173" h="7210" extrusionOk="0">
                    <a:moveTo>
                      <a:pt x="962" y="1"/>
                    </a:moveTo>
                    <a:lnTo>
                      <a:pt x="962" y="1"/>
                    </a:lnTo>
                    <a:cubicBezTo>
                      <a:pt x="3069" y="3106"/>
                      <a:pt x="814" y="6212"/>
                      <a:pt x="38" y="7136"/>
                    </a:cubicBezTo>
                    <a:lnTo>
                      <a:pt x="1" y="7173"/>
                    </a:lnTo>
                    <a:lnTo>
                      <a:pt x="1" y="7210"/>
                    </a:lnTo>
                    <a:lnTo>
                      <a:pt x="38" y="7173"/>
                    </a:lnTo>
                    <a:cubicBezTo>
                      <a:pt x="682" y="6632"/>
                      <a:pt x="2404" y="5372"/>
                      <a:pt x="4427" y="5372"/>
                    </a:cubicBezTo>
                    <a:cubicBezTo>
                      <a:pt x="5307" y="5372"/>
                      <a:pt x="6243" y="5610"/>
                      <a:pt x="7173" y="6249"/>
                    </a:cubicBezTo>
                    <a:cubicBezTo>
                      <a:pt x="7173" y="6249"/>
                      <a:pt x="6462" y="4115"/>
                      <a:pt x="4390" y="4115"/>
                    </a:cubicBezTo>
                    <a:cubicBezTo>
                      <a:pt x="4101" y="4115"/>
                      <a:pt x="3784" y="4157"/>
                      <a:pt x="3439" y="4252"/>
                    </a:cubicBezTo>
                    <a:cubicBezTo>
                      <a:pt x="3439" y="4252"/>
                      <a:pt x="6360" y="3402"/>
                      <a:pt x="6360" y="814"/>
                    </a:cubicBezTo>
                    <a:lnTo>
                      <a:pt x="6360" y="814"/>
                    </a:lnTo>
                    <a:cubicBezTo>
                      <a:pt x="3772" y="851"/>
                      <a:pt x="2958" y="3735"/>
                      <a:pt x="2958" y="3735"/>
                    </a:cubicBezTo>
                    <a:cubicBezTo>
                      <a:pt x="3735" y="962"/>
                      <a:pt x="962" y="1"/>
                      <a:pt x="9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19"/>
              <p:cNvSpPr/>
              <p:nvPr/>
            </p:nvSpPr>
            <p:spPr>
              <a:xfrm>
                <a:off x="8524125" y="921400"/>
                <a:ext cx="35125" cy="32825"/>
              </a:xfrm>
              <a:custGeom>
                <a:avLst/>
                <a:gdLst/>
                <a:ahLst/>
                <a:cxnLst/>
                <a:rect l="l" t="t" r="r" b="b"/>
                <a:pathLst>
                  <a:path w="1405" h="1313" extrusionOk="0">
                    <a:moveTo>
                      <a:pt x="740" y="0"/>
                    </a:moveTo>
                    <a:cubicBezTo>
                      <a:pt x="592" y="0"/>
                      <a:pt x="444" y="56"/>
                      <a:pt x="333" y="167"/>
                    </a:cubicBezTo>
                    <a:lnTo>
                      <a:pt x="0" y="536"/>
                    </a:lnTo>
                    <a:lnTo>
                      <a:pt x="813" y="1313"/>
                    </a:lnTo>
                    <a:lnTo>
                      <a:pt x="1109" y="1054"/>
                    </a:lnTo>
                    <a:lnTo>
                      <a:pt x="1146" y="1017"/>
                    </a:lnTo>
                    <a:cubicBezTo>
                      <a:pt x="1146" y="1017"/>
                      <a:pt x="1146" y="980"/>
                      <a:pt x="1183" y="980"/>
                    </a:cubicBezTo>
                    <a:cubicBezTo>
                      <a:pt x="1405" y="758"/>
                      <a:pt x="1368" y="388"/>
                      <a:pt x="1146" y="167"/>
                    </a:cubicBezTo>
                    <a:cubicBezTo>
                      <a:pt x="1035" y="56"/>
                      <a:pt x="887" y="0"/>
                      <a:pt x="7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19"/>
              <p:cNvSpPr/>
              <p:nvPr/>
            </p:nvSpPr>
            <p:spPr>
              <a:xfrm>
                <a:off x="8320775" y="540975"/>
                <a:ext cx="366025" cy="778350"/>
              </a:xfrm>
              <a:custGeom>
                <a:avLst/>
                <a:gdLst/>
                <a:ahLst/>
                <a:cxnLst/>
                <a:rect l="l" t="t" r="r" b="b"/>
                <a:pathLst>
                  <a:path w="14641" h="31134" extrusionOk="0">
                    <a:moveTo>
                      <a:pt x="7543" y="7620"/>
                    </a:moveTo>
                    <a:cubicBezTo>
                      <a:pt x="7543" y="7620"/>
                      <a:pt x="7478" y="7626"/>
                      <a:pt x="7382" y="7671"/>
                    </a:cubicBezTo>
                    <a:lnTo>
                      <a:pt x="7382" y="7671"/>
                    </a:lnTo>
                    <a:cubicBezTo>
                      <a:pt x="7481" y="7638"/>
                      <a:pt x="7543" y="7635"/>
                      <a:pt x="7543" y="7620"/>
                    </a:cubicBezTo>
                    <a:close/>
                    <a:moveTo>
                      <a:pt x="5872" y="10062"/>
                    </a:moveTo>
                    <a:cubicBezTo>
                      <a:pt x="5873" y="10062"/>
                      <a:pt x="5875" y="10063"/>
                      <a:pt x="5879" y="10065"/>
                    </a:cubicBezTo>
                    <a:lnTo>
                      <a:pt x="5879" y="10065"/>
                    </a:lnTo>
                    <a:cubicBezTo>
                      <a:pt x="5878" y="10069"/>
                      <a:pt x="5876" y="10071"/>
                      <a:pt x="5875" y="10071"/>
                    </a:cubicBezTo>
                    <a:cubicBezTo>
                      <a:pt x="5871" y="10071"/>
                      <a:pt x="5867" y="10062"/>
                      <a:pt x="5872" y="10062"/>
                    </a:cubicBezTo>
                    <a:close/>
                    <a:moveTo>
                      <a:pt x="7607" y="1"/>
                    </a:moveTo>
                    <a:cubicBezTo>
                      <a:pt x="6276" y="1"/>
                      <a:pt x="4927" y="305"/>
                      <a:pt x="3809" y="1039"/>
                    </a:cubicBezTo>
                    <a:cubicBezTo>
                      <a:pt x="3661" y="1150"/>
                      <a:pt x="3513" y="1224"/>
                      <a:pt x="3365" y="1298"/>
                    </a:cubicBezTo>
                    <a:lnTo>
                      <a:pt x="2958" y="1630"/>
                    </a:lnTo>
                    <a:lnTo>
                      <a:pt x="2515" y="2000"/>
                    </a:lnTo>
                    <a:lnTo>
                      <a:pt x="2182" y="2370"/>
                    </a:lnTo>
                    <a:lnTo>
                      <a:pt x="1812" y="2777"/>
                    </a:lnTo>
                    <a:lnTo>
                      <a:pt x="1516" y="3183"/>
                    </a:lnTo>
                    <a:lnTo>
                      <a:pt x="1221" y="3627"/>
                    </a:lnTo>
                    <a:cubicBezTo>
                      <a:pt x="1147" y="3775"/>
                      <a:pt x="1073" y="3923"/>
                      <a:pt x="999" y="4071"/>
                    </a:cubicBezTo>
                    <a:cubicBezTo>
                      <a:pt x="333" y="5291"/>
                      <a:pt x="1" y="6621"/>
                      <a:pt x="74" y="8026"/>
                    </a:cubicBezTo>
                    <a:lnTo>
                      <a:pt x="111" y="8507"/>
                    </a:lnTo>
                    <a:lnTo>
                      <a:pt x="111" y="8729"/>
                    </a:lnTo>
                    <a:lnTo>
                      <a:pt x="185" y="8988"/>
                    </a:lnTo>
                    <a:cubicBezTo>
                      <a:pt x="259" y="9320"/>
                      <a:pt x="296" y="9653"/>
                      <a:pt x="407" y="9986"/>
                    </a:cubicBezTo>
                    <a:cubicBezTo>
                      <a:pt x="518" y="10282"/>
                      <a:pt x="592" y="10614"/>
                      <a:pt x="740" y="10910"/>
                    </a:cubicBezTo>
                    <a:cubicBezTo>
                      <a:pt x="888" y="11206"/>
                      <a:pt x="1036" y="11502"/>
                      <a:pt x="1184" y="11797"/>
                    </a:cubicBezTo>
                    <a:cubicBezTo>
                      <a:pt x="2441" y="14053"/>
                      <a:pt x="4733" y="15531"/>
                      <a:pt x="7025" y="15938"/>
                    </a:cubicBezTo>
                    <a:cubicBezTo>
                      <a:pt x="7580" y="16049"/>
                      <a:pt x="8171" y="16123"/>
                      <a:pt x="8726" y="16123"/>
                    </a:cubicBezTo>
                    <a:lnTo>
                      <a:pt x="8910" y="16123"/>
                    </a:lnTo>
                    <a:lnTo>
                      <a:pt x="9095" y="16160"/>
                    </a:lnTo>
                    <a:lnTo>
                      <a:pt x="9465" y="16197"/>
                    </a:lnTo>
                    <a:cubicBezTo>
                      <a:pt x="9650" y="16271"/>
                      <a:pt x="9872" y="16271"/>
                      <a:pt x="10057" y="16382"/>
                    </a:cubicBezTo>
                    <a:cubicBezTo>
                      <a:pt x="10463" y="16567"/>
                      <a:pt x="10759" y="16862"/>
                      <a:pt x="11018" y="17195"/>
                    </a:cubicBezTo>
                    <a:cubicBezTo>
                      <a:pt x="11129" y="17380"/>
                      <a:pt x="11240" y="17565"/>
                      <a:pt x="11277" y="17750"/>
                    </a:cubicBezTo>
                    <a:cubicBezTo>
                      <a:pt x="11314" y="17861"/>
                      <a:pt x="11351" y="17971"/>
                      <a:pt x="11388" y="18045"/>
                    </a:cubicBezTo>
                    <a:lnTo>
                      <a:pt x="11424" y="18378"/>
                    </a:lnTo>
                    <a:cubicBezTo>
                      <a:pt x="11535" y="22186"/>
                      <a:pt x="11646" y="25366"/>
                      <a:pt x="11720" y="27621"/>
                    </a:cubicBezTo>
                    <a:cubicBezTo>
                      <a:pt x="11720" y="28730"/>
                      <a:pt x="11794" y="29617"/>
                      <a:pt x="11794" y="30209"/>
                    </a:cubicBezTo>
                    <a:cubicBezTo>
                      <a:pt x="11831" y="30800"/>
                      <a:pt x="11831" y="31133"/>
                      <a:pt x="11831" y="31133"/>
                    </a:cubicBezTo>
                    <a:cubicBezTo>
                      <a:pt x="11831" y="31133"/>
                      <a:pt x="11868" y="30800"/>
                      <a:pt x="11868" y="30209"/>
                    </a:cubicBezTo>
                    <a:cubicBezTo>
                      <a:pt x="11905" y="29617"/>
                      <a:pt x="11942" y="28730"/>
                      <a:pt x="11979" y="27621"/>
                    </a:cubicBezTo>
                    <a:cubicBezTo>
                      <a:pt x="12016" y="26475"/>
                      <a:pt x="12053" y="25144"/>
                      <a:pt x="12127" y="23591"/>
                    </a:cubicBezTo>
                    <a:cubicBezTo>
                      <a:pt x="12164" y="22001"/>
                      <a:pt x="12238" y="20264"/>
                      <a:pt x="12238" y="18304"/>
                    </a:cubicBezTo>
                    <a:lnTo>
                      <a:pt x="12201" y="17898"/>
                    </a:lnTo>
                    <a:cubicBezTo>
                      <a:pt x="12201" y="17750"/>
                      <a:pt x="12127" y="17639"/>
                      <a:pt x="12090" y="17491"/>
                    </a:cubicBezTo>
                    <a:cubicBezTo>
                      <a:pt x="12053" y="17232"/>
                      <a:pt x="11905" y="16973"/>
                      <a:pt x="11757" y="16714"/>
                    </a:cubicBezTo>
                    <a:cubicBezTo>
                      <a:pt x="11461" y="16234"/>
                      <a:pt x="11018" y="15790"/>
                      <a:pt x="10500" y="15531"/>
                    </a:cubicBezTo>
                    <a:cubicBezTo>
                      <a:pt x="10241" y="15347"/>
                      <a:pt x="9909" y="15273"/>
                      <a:pt x="9576" y="15199"/>
                    </a:cubicBezTo>
                    <a:lnTo>
                      <a:pt x="9206" y="15162"/>
                    </a:lnTo>
                    <a:lnTo>
                      <a:pt x="8984" y="15125"/>
                    </a:lnTo>
                    <a:lnTo>
                      <a:pt x="8763" y="15088"/>
                    </a:lnTo>
                    <a:cubicBezTo>
                      <a:pt x="8245" y="15088"/>
                      <a:pt x="7764" y="15014"/>
                      <a:pt x="7247" y="14903"/>
                    </a:cubicBezTo>
                    <a:cubicBezTo>
                      <a:pt x="5213" y="14459"/>
                      <a:pt x="3365" y="13128"/>
                      <a:pt x="2293" y="11169"/>
                    </a:cubicBezTo>
                    <a:cubicBezTo>
                      <a:pt x="2145" y="10910"/>
                      <a:pt x="2034" y="10651"/>
                      <a:pt x="1923" y="10392"/>
                    </a:cubicBezTo>
                    <a:cubicBezTo>
                      <a:pt x="1812" y="10171"/>
                      <a:pt x="1738" y="9875"/>
                      <a:pt x="1664" y="9616"/>
                    </a:cubicBezTo>
                    <a:cubicBezTo>
                      <a:pt x="1553" y="9357"/>
                      <a:pt x="1553" y="9099"/>
                      <a:pt x="1479" y="8840"/>
                    </a:cubicBezTo>
                    <a:cubicBezTo>
                      <a:pt x="1479" y="8766"/>
                      <a:pt x="1479" y="8692"/>
                      <a:pt x="1442" y="8655"/>
                    </a:cubicBezTo>
                    <a:lnTo>
                      <a:pt x="1442" y="8396"/>
                    </a:lnTo>
                    <a:lnTo>
                      <a:pt x="1405" y="7952"/>
                    </a:lnTo>
                    <a:cubicBezTo>
                      <a:pt x="1405" y="6880"/>
                      <a:pt x="1664" y="5734"/>
                      <a:pt x="2219" y="4736"/>
                    </a:cubicBezTo>
                    <a:cubicBezTo>
                      <a:pt x="2293" y="4588"/>
                      <a:pt x="2330" y="4477"/>
                      <a:pt x="2404" y="4329"/>
                    </a:cubicBezTo>
                    <a:lnTo>
                      <a:pt x="2662" y="3997"/>
                    </a:lnTo>
                    <a:lnTo>
                      <a:pt x="2921" y="3627"/>
                    </a:lnTo>
                    <a:lnTo>
                      <a:pt x="3217" y="3331"/>
                    </a:lnTo>
                    <a:lnTo>
                      <a:pt x="3513" y="2998"/>
                    </a:lnTo>
                    <a:lnTo>
                      <a:pt x="3809" y="2777"/>
                    </a:lnTo>
                    <a:lnTo>
                      <a:pt x="4104" y="2518"/>
                    </a:lnTo>
                    <a:cubicBezTo>
                      <a:pt x="4252" y="2407"/>
                      <a:pt x="4400" y="2333"/>
                      <a:pt x="4511" y="2259"/>
                    </a:cubicBezTo>
                    <a:cubicBezTo>
                      <a:pt x="5405" y="1674"/>
                      <a:pt x="6491" y="1442"/>
                      <a:pt x="7530" y="1442"/>
                    </a:cubicBezTo>
                    <a:cubicBezTo>
                      <a:pt x="7609" y="1442"/>
                      <a:pt x="7687" y="1443"/>
                      <a:pt x="7764" y="1446"/>
                    </a:cubicBezTo>
                    <a:cubicBezTo>
                      <a:pt x="8910" y="1483"/>
                      <a:pt x="10094" y="1852"/>
                      <a:pt x="10944" y="2481"/>
                    </a:cubicBezTo>
                    <a:cubicBezTo>
                      <a:pt x="11905" y="3183"/>
                      <a:pt x="12534" y="4107"/>
                      <a:pt x="12866" y="5180"/>
                    </a:cubicBezTo>
                    <a:cubicBezTo>
                      <a:pt x="13236" y="6252"/>
                      <a:pt x="13236" y="7435"/>
                      <a:pt x="12940" y="8470"/>
                    </a:cubicBezTo>
                    <a:cubicBezTo>
                      <a:pt x="12903" y="8581"/>
                      <a:pt x="12866" y="8692"/>
                      <a:pt x="12829" y="8840"/>
                    </a:cubicBezTo>
                    <a:lnTo>
                      <a:pt x="12645" y="9209"/>
                    </a:lnTo>
                    <a:cubicBezTo>
                      <a:pt x="12497" y="9431"/>
                      <a:pt x="12386" y="9690"/>
                      <a:pt x="12201" y="9912"/>
                    </a:cubicBezTo>
                    <a:cubicBezTo>
                      <a:pt x="11905" y="10319"/>
                      <a:pt x="11498" y="10725"/>
                      <a:pt x="11055" y="10984"/>
                    </a:cubicBezTo>
                    <a:cubicBezTo>
                      <a:pt x="10944" y="11058"/>
                      <a:pt x="10833" y="11132"/>
                      <a:pt x="10722" y="11206"/>
                    </a:cubicBezTo>
                    <a:cubicBezTo>
                      <a:pt x="10611" y="11243"/>
                      <a:pt x="10500" y="11317"/>
                      <a:pt x="10389" y="11354"/>
                    </a:cubicBezTo>
                    <a:lnTo>
                      <a:pt x="10057" y="11502"/>
                    </a:lnTo>
                    <a:cubicBezTo>
                      <a:pt x="9946" y="11539"/>
                      <a:pt x="9761" y="11576"/>
                      <a:pt x="9650" y="11613"/>
                    </a:cubicBezTo>
                    <a:lnTo>
                      <a:pt x="9428" y="11650"/>
                    </a:lnTo>
                    <a:lnTo>
                      <a:pt x="9280" y="11650"/>
                    </a:lnTo>
                    <a:cubicBezTo>
                      <a:pt x="9169" y="11650"/>
                      <a:pt x="9021" y="11686"/>
                      <a:pt x="8910" y="11686"/>
                    </a:cubicBezTo>
                    <a:cubicBezTo>
                      <a:pt x="8652" y="11650"/>
                      <a:pt x="8393" y="11686"/>
                      <a:pt x="8171" y="11613"/>
                    </a:cubicBezTo>
                    <a:cubicBezTo>
                      <a:pt x="7912" y="11576"/>
                      <a:pt x="7690" y="11465"/>
                      <a:pt x="7469" y="11391"/>
                    </a:cubicBezTo>
                    <a:cubicBezTo>
                      <a:pt x="7358" y="11354"/>
                      <a:pt x="7247" y="11280"/>
                      <a:pt x="7136" y="11243"/>
                    </a:cubicBezTo>
                    <a:lnTo>
                      <a:pt x="6951" y="11132"/>
                    </a:lnTo>
                    <a:lnTo>
                      <a:pt x="6803" y="11021"/>
                    </a:lnTo>
                    <a:cubicBezTo>
                      <a:pt x="6729" y="10984"/>
                      <a:pt x="6618" y="10910"/>
                      <a:pt x="6544" y="10836"/>
                    </a:cubicBezTo>
                    <a:cubicBezTo>
                      <a:pt x="6470" y="10762"/>
                      <a:pt x="6396" y="10688"/>
                      <a:pt x="6286" y="10614"/>
                    </a:cubicBezTo>
                    <a:cubicBezTo>
                      <a:pt x="6212" y="10540"/>
                      <a:pt x="6138" y="10392"/>
                      <a:pt x="6064" y="10319"/>
                    </a:cubicBezTo>
                    <a:lnTo>
                      <a:pt x="5953" y="10134"/>
                    </a:lnTo>
                    <a:lnTo>
                      <a:pt x="5916" y="10097"/>
                    </a:lnTo>
                    <a:lnTo>
                      <a:pt x="5879" y="10023"/>
                    </a:lnTo>
                    <a:lnTo>
                      <a:pt x="5731" y="9690"/>
                    </a:lnTo>
                    <a:cubicBezTo>
                      <a:pt x="5657" y="9616"/>
                      <a:pt x="5657" y="9468"/>
                      <a:pt x="5620" y="9357"/>
                    </a:cubicBezTo>
                    <a:cubicBezTo>
                      <a:pt x="5546" y="9172"/>
                      <a:pt x="5546" y="8914"/>
                      <a:pt x="5509" y="8692"/>
                    </a:cubicBezTo>
                    <a:cubicBezTo>
                      <a:pt x="5509" y="8248"/>
                      <a:pt x="5583" y="7768"/>
                      <a:pt x="5768" y="7361"/>
                    </a:cubicBezTo>
                    <a:cubicBezTo>
                      <a:pt x="5842" y="7139"/>
                      <a:pt x="5953" y="6991"/>
                      <a:pt x="6064" y="6843"/>
                    </a:cubicBezTo>
                    <a:lnTo>
                      <a:pt x="6101" y="6769"/>
                    </a:lnTo>
                    <a:lnTo>
                      <a:pt x="6175" y="6695"/>
                    </a:lnTo>
                    <a:lnTo>
                      <a:pt x="6286" y="6585"/>
                    </a:lnTo>
                    <a:lnTo>
                      <a:pt x="6433" y="6437"/>
                    </a:lnTo>
                    <a:lnTo>
                      <a:pt x="6507" y="6363"/>
                    </a:lnTo>
                    <a:lnTo>
                      <a:pt x="6544" y="6363"/>
                    </a:lnTo>
                    <a:cubicBezTo>
                      <a:pt x="6840" y="6104"/>
                      <a:pt x="7247" y="5956"/>
                      <a:pt x="7653" y="5882"/>
                    </a:cubicBezTo>
                    <a:cubicBezTo>
                      <a:pt x="7773" y="5866"/>
                      <a:pt x="7893" y="5859"/>
                      <a:pt x="8012" y="5859"/>
                    </a:cubicBezTo>
                    <a:cubicBezTo>
                      <a:pt x="8737" y="5859"/>
                      <a:pt x="9427" y="6140"/>
                      <a:pt x="9872" y="6585"/>
                    </a:cubicBezTo>
                    <a:cubicBezTo>
                      <a:pt x="10426" y="7139"/>
                      <a:pt x="10537" y="7915"/>
                      <a:pt x="10389" y="8618"/>
                    </a:cubicBezTo>
                    <a:cubicBezTo>
                      <a:pt x="10204" y="9283"/>
                      <a:pt x="9798" y="9875"/>
                      <a:pt x="9243" y="10171"/>
                    </a:cubicBezTo>
                    <a:cubicBezTo>
                      <a:pt x="9169" y="10171"/>
                      <a:pt x="9132" y="10245"/>
                      <a:pt x="9058" y="10245"/>
                    </a:cubicBezTo>
                    <a:cubicBezTo>
                      <a:pt x="8984" y="10282"/>
                      <a:pt x="8874" y="10319"/>
                      <a:pt x="8800" y="10319"/>
                    </a:cubicBezTo>
                    <a:cubicBezTo>
                      <a:pt x="8721" y="10345"/>
                      <a:pt x="8624" y="10371"/>
                      <a:pt x="8522" y="10371"/>
                    </a:cubicBezTo>
                    <a:cubicBezTo>
                      <a:pt x="8480" y="10371"/>
                      <a:pt x="8436" y="10366"/>
                      <a:pt x="8393" y="10356"/>
                    </a:cubicBezTo>
                    <a:cubicBezTo>
                      <a:pt x="8340" y="10362"/>
                      <a:pt x="8289" y="10365"/>
                      <a:pt x="8239" y="10365"/>
                    </a:cubicBezTo>
                    <a:cubicBezTo>
                      <a:pt x="8007" y="10365"/>
                      <a:pt x="7799" y="10299"/>
                      <a:pt x="7616" y="10208"/>
                    </a:cubicBezTo>
                    <a:cubicBezTo>
                      <a:pt x="7358" y="10134"/>
                      <a:pt x="7173" y="9949"/>
                      <a:pt x="7025" y="9801"/>
                    </a:cubicBezTo>
                    <a:cubicBezTo>
                      <a:pt x="6951" y="9690"/>
                      <a:pt x="6840" y="9579"/>
                      <a:pt x="6803" y="9505"/>
                    </a:cubicBezTo>
                    <a:cubicBezTo>
                      <a:pt x="6766" y="9394"/>
                      <a:pt x="6729" y="9320"/>
                      <a:pt x="6729" y="9209"/>
                    </a:cubicBezTo>
                    <a:cubicBezTo>
                      <a:pt x="6618" y="8803"/>
                      <a:pt x="6729" y="8433"/>
                      <a:pt x="6877" y="8174"/>
                    </a:cubicBezTo>
                    <a:cubicBezTo>
                      <a:pt x="7050" y="7872"/>
                      <a:pt x="7247" y="7734"/>
                      <a:pt x="7382" y="7671"/>
                    </a:cubicBezTo>
                    <a:lnTo>
                      <a:pt x="7382" y="7671"/>
                    </a:lnTo>
                    <a:cubicBezTo>
                      <a:pt x="7240" y="7719"/>
                      <a:pt x="7022" y="7831"/>
                      <a:pt x="6803" y="8137"/>
                    </a:cubicBezTo>
                    <a:cubicBezTo>
                      <a:pt x="6618" y="8396"/>
                      <a:pt x="6470" y="8803"/>
                      <a:pt x="6544" y="9246"/>
                    </a:cubicBezTo>
                    <a:cubicBezTo>
                      <a:pt x="6581" y="9468"/>
                      <a:pt x="6692" y="9727"/>
                      <a:pt x="6803" y="9912"/>
                    </a:cubicBezTo>
                    <a:cubicBezTo>
                      <a:pt x="6988" y="10134"/>
                      <a:pt x="7210" y="10356"/>
                      <a:pt x="7469" y="10466"/>
                    </a:cubicBezTo>
                    <a:cubicBezTo>
                      <a:pt x="7727" y="10614"/>
                      <a:pt x="8060" y="10688"/>
                      <a:pt x="8393" y="10725"/>
                    </a:cubicBezTo>
                    <a:cubicBezTo>
                      <a:pt x="8541" y="10725"/>
                      <a:pt x="8726" y="10688"/>
                      <a:pt x="8910" y="10688"/>
                    </a:cubicBezTo>
                    <a:cubicBezTo>
                      <a:pt x="9058" y="10651"/>
                      <a:pt x="9243" y="10614"/>
                      <a:pt x="9428" y="10503"/>
                    </a:cubicBezTo>
                    <a:cubicBezTo>
                      <a:pt x="10094" y="10208"/>
                      <a:pt x="10648" y="9542"/>
                      <a:pt x="10907" y="8729"/>
                    </a:cubicBezTo>
                    <a:cubicBezTo>
                      <a:pt x="11018" y="8322"/>
                      <a:pt x="11055" y="7878"/>
                      <a:pt x="10981" y="7435"/>
                    </a:cubicBezTo>
                    <a:cubicBezTo>
                      <a:pt x="10907" y="6991"/>
                      <a:pt x="10685" y="6474"/>
                      <a:pt x="10389" y="6141"/>
                    </a:cubicBezTo>
                    <a:cubicBezTo>
                      <a:pt x="9779" y="5429"/>
                      <a:pt x="8828" y="5059"/>
                      <a:pt x="7848" y="5059"/>
                    </a:cubicBezTo>
                    <a:cubicBezTo>
                      <a:pt x="7759" y="5059"/>
                      <a:pt x="7669" y="5063"/>
                      <a:pt x="7580" y="5069"/>
                    </a:cubicBezTo>
                    <a:cubicBezTo>
                      <a:pt x="7025" y="5106"/>
                      <a:pt x="6470" y="5291"/>
                      <a:pt x="5990" y="5623"/>
                    </a:cubicBezTo>
                    <a:lnTo>
                      <a:pt x="5953" y="5660"/>
                    </a:lnTo>
                    <a:cubicBezTo>
                      <a:pt x="5934" y="5679"/>
                      <a:pt x="5944" y="5679"/>
                      <a:pt x="5948" y="5679"/>
                    </a:cubicBezTo>
                    <a:cubicBezTo>
                      <a:pt x="5953" y="5679"/>
                      <a:pt x="5953" y="5679"/>
                      <a:pt x="5916" y="5697"/>
                    </a:cubicBezTo>
                    <a:lnTo>
                      <a:pt x="5879" y="5734"/>
                    </a:lnTo>
                    <a:lnTo>
                      <a:pt x="5805" y="5808"/>
                    </a:lnTo>
                    <a:lnTo>
                      <a:pt x="5657" y="5919"/>
                    </a:lnTo>
                    <a:lnTo>
                      <a:pt x="5546" y="6030"/>
                    </a:lnTo>
                    <a:cubicBezTo>
                      <a:pt x="5472" y="6067"/>
                      <a:pt x="5435" y="6141"/>
                      <a:pt x="5398" y="6215"/>
                    </a:cubicBezTo>
                    <a:cubicBezTo>
                      <a:pt x="5213" y="6437"/>
                      <a:pt x="4992" y="6695"/>
                      <a:pt x="4881" y="6991"/>
                    </a:cubicBezTo>
                    <a:cubicBezTo>
                      <a:pt x="4363" y="8026"/>
                      <a:pt x="4363" y="9357"/>
                      <a:pt x="4918" y="10503"/>
                    </a:cubicBezTo>
                    <a:lnTo>
                      <a:pt x="4955" y="10614"/>
                    </a:lnTo>
                    <a:lnTo>
                      <a:pt x="5066" y="10762"/>
                    </a:lnTo>
                    <a:lnTo>
                      <a:pt x="5176" y="10910"/>
                    </a:lnTo>
                    <a:cubicBezTo>
                      <a:pt x="5250" y="11021"/>
                      <a:pt x="5287" y="11132"/>
                      <a:pt x="5435" y="11280"/>
                    </a:cubicBezTo>
                    <a:lnTo>
                      <a:pt x="5768" y="11650"/>
                    </a:lnTo>
                    <a:cubicBezTo>
                      <a:pt x="5916" y="11760"/>
                      <a:pt x="6027" y="11834"/>
                      <a:pt x="6175" y="11945"/>
                    </a:cubicBezTo>
                    <a:lnTo>
                      <a:pt x="6359" y="12093"/>
                    </a:lnTo>
                    <a:lnTo>
                      <a:pt x="6544" y="12204"/>
                    </a:lnTo>
                    <a:cubicBezTo>
                      <a:pt x="6692" y="12278"/>
                      <a:pt x="6840" y="12389"/>
                      <a:pt x="6988" y="12463"/>
                    </a:cubicBezTo>
                    <a:cubicBezTo>
                      <a:pt x="7284" y="12574"/>
                      <a:pt x="7580" y="12685"/>
                      <a:pt x="7912" y="12759"/>
                    </a:cubicBezTo>
                    <a:cubicBezTo>
                      <a:pt x="8245" y="12833"/>
                      <a:pt x="8578" y="12870"/>
                      <a:pt x="8910" y="12907"/>
                    </a:cubicBezTo>
                    <a:cubicBezTo>
                      <a:pt x="9058" y="12907"/>
                      <a:pt x="9243" y="12870"/>
                      <a:pt x="9391" y="12870"/>
                    </a:cubicBezTo>
                    <a:lnTo>
                      <a:pt x="9613" y="12870"/>
                    </a:lnTo>
                    <a:lnTo>
                      <a:pt x="9687" y="12833"/>
                    </a:lnTo>
                    <a:lnTo>
                      <a:pt x="9909" y="12796"/>
                    </a:lnTo>
                    <a:cubicBezTo>
                      <a:pt x="10057" y="12759"/>
                      <a:pt x="10167" y="12759"/>
                      <a:pt x="10352" y="12685"/>
                    </a:cubicBezTo>
                    <a:lnTo>
                      <a:pt x="10870" y="12537"/>
                    </a:lnTo>
                    <a:cubicBezTo>
                      <a:pt x="11018" y="12463"/>
                      <a:pt x="11166" y="12389"/>
                      <a:pt x="11314" y="12315"/>
                    </a:cubicBezTo>
                    <a:cubicBezTo>
                      <a:pt x="11461" y="12241"/>
                      <a:pt x="11609" y="12130"/>
                      <a:pt x="11757" y="12056"/>
                    </a:cubicBezTo>
                    <a:cubicBezTo>
                      <a:pt x="12312" y="11686"/>
                      <a:pt x="12829" y="11206"/>
                      <a:pt x="13236" y="10688"/>
                    </a:cubicBezTo>
                    <a:cubicBezTo>
                      <a:pt x="13458" y="10429"/>
                      <a:pt x="13643" y="10134"/>
                      <a:pt x="13791" y="9838"/>
                    </a:cubicBezTo>
                    <a:lnTo>
                      <a:pt x="13828" y="9801"/>
                    </a:lnTo>
                    <a:lnTo>
                      <a:pt x="13828" y="9727"/>
                    </a:lnTo>
                    <a:lnTo>
                      <a:pt x="13865" y="9690"/>
                    </a:lnTo>
                    <a:lnTo>
                      <a:pt x="13902" y="9579"/>
                    </a:lnTo>
                    <a:lnTo>
                      <a:pt x="14012" y="9394"/>
                    </a:lnTo>
                    <a:cubicBezTo>
                      <a:pt x="14086" y="9246"/>
                      <a:pt x="14160" y="9062"/>
                      <a:pt x="14197" y="8877"/>
                    </a:cubicBezTo>
                    <a:cubicBezTo>
                      <a:pt x="14641" y="7546"/>
                      <a:pt x="14604" y="6104"/>
                      <a:pt x="14197" y="4773"/>
                    </a:cubicBezTo>
                    <a:cubicBezTo>
                      <a:pt x="14012" y="4107"/>
                      <a:pt x="13680" y="3479"/>
                      <a:pt x="13273" y="2887"/>
                    </a:cubicBezTo>
                    <a:cubicBezTo>
                      <a:pt x="13088" y="2592"/>
                      <a:pt x="12866" y="2333"/>
                      <a:pt x="12608" y="2074"/>
                    </a:cubicBezTo>
                    <a:lnTo>
                      <a:pt x="12423" y="1889"/>
                    </a:lnTo>
                    <a:lnTo>
                      <a:pt x="12386" y="1815"/>
                    </a:lnTo>
                    <a:lnTo>
                      <a:pt x="12312" y="1778"/>
                    </a:lnTo>
                    <a:lnTo>
                      <a:pt x="12201" y="1704"/>
                    </a:lnTo>
                    <a:cubicBezTo>
                      <a:pt x="12090" y="1593"/>
                      <a:pt x="11979" y="1483"/>
                      <a:pt x="11831" y="1372"/>
                    </a:cubicBezTo>
                    <a:cubicBezTo>
                      <a:pt x="10648" y="521"/>
                      <a:pt x="9243" y="78"/>
                      <a:pt x="7838" y="4"/>
                    </a:cubicBezTo>
                    <a:cubicBezTo>
                      <a:pt x="7761" y="2"/>
                      <a:pt x="7684" y="1"/>
                      <a:pt x="76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19"/>
              <p:cNvSpPr/>
              <p:nvPr/>
            </p:nvSpPr>
            <p:spPr>
              <a:xfrm>
                <a:off x="7904850" y="390425"/>
                <a:ext cx="220925" cy="180225"/>
              </a:xfrm>
              <a:custGeom>
                <a:avLst/>
                <a:gdLst/>
                <a:ahLst/>
                <a:cxnLst/>
                <a:rect l="l" t="t" r="r" b="b"/>
                <a:pathLst>
                  <a:path w="8837" h="7209" extrusionOk="0">
                    <a:moveTo>
                      <a:pt x="2515" y="1"/>
                    </a:moveTo>
                    <a:cubicBezTo>
                      <a:pt x="2379" y="1"/>
                      <a:pt x="2243" y="13"/>
                      <a:pt x="2108" y="36"/>
                    </a:cubicBezTo>
                    <a:lnTo>
                      <a:pt x="1849" y="110"/>
                    </a:lnTo>
                    <a:cubicBezTo>
                      <a:pt x="1775" y="110"/>
                      <a:pt x="1701" y="147"/>
                      <a:pt x="1627" y="184"/>
                    </a:cubicBezTo>
                    <a:cubicBezTo>
                      <a:pt x="1443" y="258"/>
                      <a:pt x="1369" y="295"/>
                      <a:pt x="1184" y="406"/>
                    </a:cubicBezTo>
                    <a:cubicBezTo>
                      <a:pt x="888" y="591"/>
                      <a:pt x="666" y="850"/>
                      <a:pt x="481" y="1146"/>
                    </a:cubicBezTo>
                    <a:cubicBezTo>
                      <a:pt x="296" y="1441"/>
                      <a:pt x="186" y="1737"/>
                      <a:pt x="75" y="2107"/>
                    </a:cubicBezTo>
                    <a:cubicBezTo>
                      <a:pt x="38" y="2255"/>
                      <a:pt x="38" y="2440"/>
                      <a:pt x="1" y="2587"/>
                    </a:cubicBezTo>
                    <a:cubicBezTo>
                      <a:pt x="1" y="2772"/>
                      <a:pt x="38" y="2920"/>
                      <a:pt x="38" y="3105"/>
                    </a:cubicBezTo>
                    <a:cubicBezTo>
                      <a:pt x="38" y="3290"/>
                      <a:pt x="75" y="3438"/>
                      <a:pt x="112" y="3623"/>
                    </a:cubicBezTo>
                    <a:cubicBezTo>
                      <a:pt x="149" y="3771"/>
                      <a:pt x="186" y="3955"/>
                      <a:pt x="260" y="4103"/>
                    </a:cubicBezTo>
                    <a:cubicBezTo>
                      <a:pt x="333" y="4288"/>
                      <a:pt x="407" y="4436"/>
                      <a:pt x="481" y="4584"/>
                    </a:cubicBezTo>
                    <a:lnTo>
                      <a:pt x="740" y="4991"/>
                    </a:lnTo>
                    <a:cubicBezTo>
                      <a:pt x="1110" y="5582"/>
                      <a:pt x="1590" y="6026"/>
                      <a:pt x="2145" y="6395"/>
                    </a:cubicBezTo>
                    <a:cubicBezTo>
                      <a:pt x="2700" y="6728"/>
                      <a:pt x="3254" y="6987"/>
                      <a:pt x="3883" y="7098"/>
                    </a:cubicBezTo>
                    <a:cubicBezTo>
                      <a:pt x="4031" y="7135"/>
                      <a:pt x="4141" y="7135"/>
                      <a:pt x="4289" y="7172"/>
                    </a:cubicBezTo>
                    <a:lnTo>
                      <a:pt x="4474" y="7209"/>
                    </a:lnTo>
                    <a:lnTo>
                      <a:pt x="5140" y="7209"/>
                    </a:lnTo>
                    <a:cubicBezTo>
                      <a:pt x="5288" y="7172"/>
                      <a:pt x="5398" y="7172"/>
                      <a:pt x="5546" y="7172"/>
                    </a:cubicBezTo>
                    <a:cubicBezTo>
                      <a:pt x="6064" y="7061"/>
                      <a:pt x="6545" y="6950"/>
                      <a:pt x="6914" y="6765"/>
                    </a:cubicBezTo>
                    <a:cubicBezTo>
                      <a:pt x="7099" y="6654"/>
                      <a:pt x="7284" y="6580"/>
                      <a:pt x="7469" y="6469"/>
                    </a:cubicBezTo>
                    <a:cubicBezTo>
                      <a:pt x="7617" y="6395"/>
                      <a:pt x="7765" y="6321"/>
                      <a:pt x="7875" y="6211"/>
                    </a:cubicBezTo>
                    <a:cubicBezTo>
                      <a:pt x="8023" y="6100"/>
                      <a:pt x="8134" y="5989"/>
                      <a:pt x="8245" y="5915"/>
                    </a:cubicBezTo>
                    <a:cubicBezTo>
                      <a:pt x="8319" y="5841"/>
                      <a:pt x="8393" y="5804"/>
                      <a:pt x="8430" y="5730"/>
                    </a:cubicBezTo>
                    <a:cubicBezTo>
                      <a:pt x="8541" y="5619"/>
                      <a:pt x="8578" y="5582"/>
                      <a:pt x="8578" y="5582"/>
                    </a:cubicBezTo>
                    <a:cubicBezTo>
                      <a:pt x="8615" y="5582"/>
                      <a:pt x="8615" y="5545"/>
                      <a:pt x="8615" y="5545"/>
                    </a:cubicBezTo>
                    <a:cubicBezTo>
                      <a:pt x="8837" y="5323"/>
                      <a:pt x="8800" y="4954"/>
                      <a:pt x="8578" y="4732"/>
                    </a:cubicBezTo>
                    <a:cubicBezTo>
                      <a:pt x="8476" y="4630"/>
                      <a:pt x="8343" y="4583"/>
                      <a:pt x="8208" y="4583"/>
                    </a:cubicBezTo>
                    <a:cubicBezTo>
                      <a:pt x="8048" y="4583"/>
                      <a:pt x="7885" y="4649"/>
                      <a:pt x="7765" y="4769"/>
                    </a:cubicBezTo>
                    <a:cubicBezTo>
                      <a:pt x="7765" y="4769"/>
                      <a:pt x="7728" y="4843"/>
                      <a:pt x="7617" y="4954"/>
                    </a:cubicBezTo>
                    <a:cubicBezTo>
                      <a:pt x="7580" y="4991"/>
                      <a:pt x="7506" y="5064"/>
                      <a:pt x="7432" y="5138"/>
                    </a:cubicBezTo>
                    <a:cubicBezTo>
                      <a:pt x="7358" y="5212"/>
                      <a:pt x="7284" y="5249"/>
                      <a:pt x="7210" y="5323"/>
                    </a:cubicBezTo>
                    <a:cubicBezTo>
                      <a:pt x="7025" y="5471"/>
                      <a:pt x="6766" y="5656"/>
                      <a:pt x="6471" y="5804"/>
                    </a:cubicBezTo>
                    <a:cubicBezTo>
                      <a:pt x="6175" y="5989"/>
                      <a:pt x="5805" y="6100"/>
                      <a:pt x="5398" y="6211"/>
                    </a:cubicBezTo>
                    <a:cubicBezTo>
                      <a:pt x="5288" y="6211"/>
                      <a:pt x="5177" y="6248"/>
                      <a:pt x="5066" y="6248"/>
                    </a:cubicBezTo>
                    <a:cubicBezTo>
                      <a:pt x="4955" y="6248"/>
                      <a:pt x="4844" y="6248"/>
                      <a:pt x="4733" y="6285"/>
                    </a:cubicBezTo>
                    <a:lnTo>
                      <a:pt x="4585" y="6285"/>
                    </a:lnTo>
                    <a:lnTo>
                      <a:pt x="4363" y="6248"/>
                    </a:lnTo>
                    <a:cubicBezTo>
                      <a:pt x="4252" y="6248"/>
                      <a:pt x="4104" y="6248"/>
                      <a:pt x="3994" y="6211"/>
                    </a:cubicBezTo>
                    <a:cubicBezTo>
                      <a:pt x="3550" y="6174"/>
                      <a:pt x="3032" y="5989"/>
                      <a:pt x="2552" y="5730"/>
                    </a:cubicBezTo>
                    <a:cubicBezTo>
                      <a:pt x="2071" y="5434"/>
                      <a:pt x="1627" y="5064"/>
                      <a:pt x="1295" y="4621"/>
                    </a:cubicBezTo>
                    <a:lnTo>
                      <a:pt x="1036" y="4251"/>
                    </a:lnTo>
                    <a:cubicBezTo>
                      <a:pt x="962" y="4103"/>
                      <a:pt x="925" y="3992"/>
                      <a:pt x="851" y="3881"/>
                    </a:cubicBezTo>
                    <a:cubicBezTo>
                      <a:pt x="777" y="3734"/>
                      <a:pt x="740" y="3623"/>
                      <a:pt x="703" y="3475"/>
                    </a:cubicBezTo>
                    <a:cubicBezTo>
                      <a:pt x="666" y="3327"/>
                      <a:pt x="592" y="3179"/>
                      <a:pt x="592" y="3031"/>
                    </a:cubicBezTo>
                    <a:cubicBezTo>
                      <a:pt x="592" y="2920"/>
                      <a:pt x="555" y="2735"/>
                      <a:pt x="555" y="2624"/>
                    </a:cubicBezTo>
                    <a:cubicBezTo>
                      <a:pt x="555" y="2477"/>
                      <a:pt x="592" y="2292"/>
                      <a:pt x="592" y="2181"/>
                    </a:cubicBezTo>
                    <a:cubicBezTo>
                      <a:pt x="666" y="1922"/>
                      <a:pt x="740" y="1626"/>
                      <a:pt x="888" y="1404"/>
                    </a:cubicBezTo>
                    <a:cubicBezTo>
                      <a:pt x="1036" y="1146"/>
                      <a:pt x="1221" y="924"/>
                      <a:pt x="1443" y="739"/>
                    </a:cubicBezTo>
                    <a:cubicBezTo>
                      <a:pt x="1517" y="702"/>
                      <a:pt x="1664" y="591"/>
                      <a:pt x="1775" y="517"/>
                    </a:cubicBezTo>
                    <a:lnTo>
                      <a:pt x="1960" y="443"/>
                    </a:lnTo>
                    <a:lnTo>
                      <a:pt x="2182" y="406"/>
                    </a:lnTo>
                    <a:cubicBezTo>
                      <a:pt x="2329" y="375"/>
                      <a:pt x="2479" y="358"/>
                      <a:pt x="2627" y="358"/>
                    </a:cubicBezTo>
                    <a:cubicBezTo>
                      <a:pt x="3003" y="358"/>
                      <a:pt x="3370" y="464"/>
                      <a:pt x="3661" y="702"/>
                    </a:cubicBezTo>
                    <a:cubicBezTo>
                      <a:pt x="4067" y="998"/>
                      <a:pt x="4252" y="1515"/>
                      <a:pt x="4252" y="1959"/>
                    </a:cubicBezTo>
                    <a:cubicBezTo>
                      <a:pt x="4252" y="2403"/>
                      <a:pt x="4031" y="2809"/>
                      <a:pt x="3735" y="3031"/>
                    </a:cubicBezTo>
                    <a:cubicBezTo>
                      <a:pt x="3439" y="3216"/>
                      <a:pt x="3106" y="3290"/>
                      <a:pt x="2810" y="3290"/>
                    </a:cubicBezTo>
                    <a:cubicBezTo>
                      <a:pt x="2552" y="3290"/>
                      <a:pt x="2330" y="3216"/>
                      <a:pt x="2219" y="3142"/>
                    </a:cubicBezTo>
                    <a:lnTo>
                      <a:pt x="2219" y="3142"/>
                    </a:lnTo>
                    <a:cubicBezTo>
                      <a:pt x="2330" y="3216"/>
                      <a:pt x="2552" y="3327"/>
                      <a:pt x="2810" y="3364"/>
                    </a:cubicBezTo>
                    <a:cubicBezTo>
                      <a:pt x="3106" y="3364"/>
                      <a:pt x="3476" y="3327"/>
                      <a:pt x="3809" y="3105"/>
                    </a:cubicBezTo>
                    <a:cubicBezTo>
                      <a:pt x="4141" y="2883"/>
                      <a:pt x="4400" y="2477"/>
                      <a:pt x="4437" y="1959"/>
                    </a:cubicBezTo>
                    <a:cubicBezTo>
                      <a:pt x="4437" y="1700"/>
                      <a:pt x="4400" y="1441"/>
                      <a:pt x="4326" y="1183"/>
                    </a:cubicBezTo>
                    <a:cubicBezTo>
                      <a:pt x="4252" y="1072"/>
                      <a:pt x="4215" y="924"/>
                      <a:pt x="4104" y="813"/>
                    </a:cubicBezTo>
                    <a:lnTo>
                      <a:pt x="3994" y="628"/>
                    </a:lnTo>
                    <a:cubicBezTo>
                      <a:pt x="3920" y="591"/>
                      <a:pt x="3883" y="554"/>
                      <a:pt x="3846" y="480"/>
                    </a:cubicBezTo>
                    <a:cubicBezTo>
                      <a:pt x="3497" y="161"/>
                      <a:pt x="3012" y="1"/>
                      <a:pt x="25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19"/>
              <p:cNvSpPr/>
              <p:nvPr/>
            </p:nvSpPr>
            <p:spPr>
              <a:xfrm>
                <a:off x="7727400" y="377800"/>
                <a:ext cx="779175" cy="361325"/>
              </a:xfrm>
              <a:custGeom>
                <a:avLst/>
                <a:gdLst/>
                <a:ahLst/>
                <a:cxnLst/>
                <a:rect l="l" t="t" r="r" b="b"/>
                <a:pathLst>
                  <a:path w="31167" h="14453" extrusionOk="0">
                    <a:moveTo>
                      <a:pt x="23509" y="7009"/>
                    </a:moveTo>
                    <a:cubicBezTo>
                      <a:pt x="23511" y="7009"/>
                      <a:pt x="23512" y="7010"/>
                      <a:pt x="23514" y="7011"/>
                    </a:cubicBezTo>
                    <a:cubicBezTo>
                      <a:pt x="23512" y="7010"/>
                      <a:pt x="23511" y="7009"/>
                      <a:pt x="23509" y="7009"/>
                    </a:cubicBezTo>
                    <a:close/>
                    <a:moveTo>
                      <a:pt x="24226" y="1"/>
                    </a:moveTo>
                    <a:cubicBezTo>
                      <a:pt x="23548" y="1"/>
                      <a:pt x="22871" y="103"/>
                      <a:pt x="22220" y="320"/>
                    </a:cubicBezTo>
                    <a:cubicBezTo>
                      <a:pt x="22072" y="394"/>
                      <a:pt x="21887" y="468"/>
                      <a:pt x="21739" y="504"/>
                    </a:cubicBezTo>
                    <a:lnTo>
                      <a:pt x="21517" y="615"/>
                    </a:lnTo>
                    <a:lnTo>
                      <a:pt x="21406" y="652"/>
                    </a:lnTo>
                    <a:lnTo>
                      <a:pt x="21369" y="689"/>
                    </a:lnTo>
                    <a:lnTo>
                      <a:pt x="21332" y="726"/>
                    </a:lnTo>
                    <a:lnTo>
                      <a:pt x="21295" y="726"/>
                    </a:lnTo>
                    <a:cubicBezTo>
                      <a:pt x="21000" y="911"/>
                      <a:pt x="20704" y="1059"/>
                      <a:pt x="20445" y="1281"/>
                    </a:cubicBezTo>
                    <a:cubicBezTo>
                      <a:pt x="19891" y="1725"/>
                      <a:pt x="19410" y="2205"/>
                      <a:pt x="19077" y="2797"/>
                    </a:cubicBezTo>
                    <a:cubicBezTo>
                      <a:pt x="18966" y="2908"/>
                      <a:pt x="18892" y="3055"/>
                      <a:pt x="18818" y="3203"/>
                    </a:cubicBezTo>
                    <a:cubicBezTo>
                      <a:pt x="18744" y="3351"/>
                      <a:pt x="18671" y="3499"/>
                      <a:pt x="18597" y="3684"/>
                    </a:cubicBezTo>
                    <a:lnTo>
                      <a:pt x="18412" y="4165"/>
                    </a:lnTo>
                    <a:cubicBezTo>
                      <a:pt x="18375" y="4349"/>
                      <a:pt x="18338" y="4460"/>
                      <a:pt x="18301" y="4645"/>
                    </a:cubicBezTo>
                    <a:lnTo>
                      <a:pt x="18264" y="4830"/>
                    </a:lnTo>
                    <a:lnTo>
                      <a:pt x="18264" y="4904"/>
                    </a:lnTo>
                    <a:lnTo>
                      <a:pt x="18264" y="4941"/>
                    </a:lnTo>
                    <a:lnTo>
                      <a:pt x="18264" y="5015"/>
                    </a:lnTo>
                    <a:lnTo>
                      <a:pt x="18227" y="5126"/>
                    </a:lnTo>
                    <a:cubicBezTo>
                      <a:pt x="18227" y="5311"/>
                      <a:pt x="18227" y="5459"/>
                      <a:pt x="18227" y="5643"/>
                    </a:cubicBezTo>
                    <a:cubicBezTo>
                      <a:pt x="18264" y="5976"/>
                      <a:pt x="18264" y="6309"/>
                      <a:pt x="18375" y="6605"/>
                    </a:cubicBezTo>
                    <a:cubicBezTo>
                      <a:pt x="18412" y="6937"/>
                      <a:pt x="18560" y="7233"/>
                      <a:pt x="18671" y="7529"/>
                    </a:cubicBezTo>
                    <a:cubicBezTo>
                      <a:pt x="18744" y="7677"/>
                      <a:pt x="18818" y="7825"/>
                      <a:pt x="18892" y="7973"/>
                    </a:cubicBezTo>
                    <a:lnTo>
                      <a:pt x="19003" y="8194"/>
                    </a:lnTo>
                    <a:lnTo>
                      <a:pt x="19151" y="8379"/>
                    </a:lnTo>
                    <a:cubicBezTo>
                      <a:pt x="19262" y="8490"/>
                      <a:pt x="19336" y="8638"/>
                      <a:pt x="19484" y="8749"/>
                    </a:cubicBezTo>
                    <a:lnTo>
                      <a:pt x="19854" y="9119"/>
                    </a:lnTo>
                    <a:cubicBezTo>
                      <a:pt x="19965" y="9230"/>
                      <a:pt x="20075" y="9267"/>
                      <a:pt x="20186" y="9377"/>
                    </a:cubicBezTo>
                    <a:lnTo>
                      <a:pt x="20371" y="9488"/>
                    </a:lnTo>
                    <a:lnTo>
                      <a:pt x="20482" y="9562"/>
                    </a:lnTo>
                    <a:lnTo>
                      <a:pt x="20593" y="9599"/>
                    </a:lnTo>
                    <a:cubicBezTo>
                      <a:pt x="21185" y="9895"/>
                      <a:pt x="21804" y="10034"/>
                      <a:pt x="22409" y="10034"/>
                    </a:cubicBezTo>
                    <a:cubicBezTo>
                      <a:pt x="23015" y="10034"/>
                      <a:pt x="23606" y="9895"/>
                      <a:pt x="24142" y="9636"/>
                    </a:cubicBezTo>
                    <a:cubicBezTo>
                      <a:pt x="24401" y="9525"/>
                      <a:pt x="24660" y="9341"/>
                      <a:pt x="24919" y="9156"/>
                    </a:cubicBezTo>
                    <a:cubicBezTo>
                      <a:pt x="24993" y="9082"/>
                      <a:pt x="25030" y="9045"/>
                      <a:pt x="25066" y="9008"/>
                    </a:cubicBezTo>
                    <a:lnTo>
                      <a:pt x="25214" y="8860"/>
                    </a:lnTo>
                    <a:lnTo>
                      <a:pt x="25325" y="8712"/>
                    </a:lnTo>
                    <a:lnTo>
                      <a:pt x="25399" y="8638"/>
                    </a:lnTo>
                    <a:cubicBezTo>
                      <a:pt x="25473" y="8564"/>
                      <a:pt x="25436" y="8601"/>
                      <a:pt x="25436" y="8564"/>
                    </a:cubicBezTo>
                    <a:lnTo>
                      <a:pt x="25473" y="8527"/>
                    </a:lnTo>
                    <a:cubicBezTo>
                      <a:pt x="25806" y="8047"/>
                      <a:pt x="25991" y="7492"/>
                      <a:pt x="26028" y="6937"/>
                    </a:cubicBezTo>
                    <a:cubicBezTo>
                      <a:pt x="26139" y="5865"/>
                      <a:pt x="25769" y="4830"/>
                      <a:pt x="24993" y="4128"/>
                    </a:cubicBezTo>
                    <a:cubicBezTo>
                      <a:pt x="24623" y="3832"/>
                      <a:pt x="24142" y="3610"/>
                      <a:pt x="23699" y="3536"/>
                    </a:cubicBezTo>
                    <a:cubicBezTo>
                      <a:pt x="23538" y="3511"/>
                      <a:pt x="23382" y="3499"/>
                      <a:pt x="23230" y="3499"/>
                    </a:cubicBezTo>
                    <a:cubicBezTo>
                      <a:pt x="22926" y="3499"/>
                      <a:pt x="22639" y="3548"/>
                      <a:pt x="22368" y="3647"/>
                    </a:cubicBezTo>
                    <a:cubicBezTo>
                      <a:pt x="21554" y="3869"/>
                      <a:pt x="20889" y="4423"/>
                      <a:pt x="20593" y="5126"/>
                    </a:cubicBezTo>
                    <a:cubicBezTo>
                      <a:pt x="20519" y="5311"/>
                      <a:pt x="20482" y="5459"/>
                      <a:pt x="20445" y="5606"/>
                    </a:cubicBezTo>
                    <a:cubicBezTo>
                      <a:pt x="20408" y="5828"/>
                      <a:pt x="20408" y="5976"/>
                      <a:pt x="20408" y="6161"/>
                    </a:cubicBezTo>
                    <a:cubicBezTo>
                      <a:pt x="20408" y="6494"/>
                      <a:pt x="20519" y="6790"/>
                      <a:pt x="20667" y="7048"/>
                    </a:cubicBezTo>
                    <a:cubicBezTo>
                      <a:pt x="20778" y="7344"/>
                      <a:pt x="20963" y="7529"/>
                      <a:pt x="21185" y="7714"/>
                    </a:cubicBezTo>
                    <a:cubicBezTo>
                      <a:pt x="21406" y="7862"/>
                      <a:pt x="21628" y="7973"/>
                      <a:pt x="21850" y="7973"/>
                    </a:cubicBezTo>
                    <a:cubicBezTo>
                      <a:pt x="21938" y="7986"/>
                      <a:pt x="22023" y="7992"/>
                      <a:pt x="22103" y="7992"/>
                    </a:cubicBezTo>
                    <a:cubicBezTo>
                      <a:pt x="22463" y="7992"/>
                      <a:pt x="22748" y="7872"/>
                      <a:pt x="22959" y="7751"/>
                    </a:cubicBezTo>
                    <a:cubicBezTo>
                      <a:pt x="23455" y="7397"/>
                      <a:pt x="23476" y="7009"/>
                      <a:pt x="23509" y="7009"/>
                    </a:cubicBezTo>
                    <a:cubicBezTo>
                      <a:pt x="23509" y="7009"/>
                      <a:pt x="23509" y="7009"/>
                      <a:pt x="23509" y="7009"/>
                    </a:cubicBezTo>
                    <a:lnTo>
                      <a:pt x="23509" y="7009"/>
                    </a:lnTo>
                    <a:cubicBezTo>
                      <a:pt x="23509" y="7009"/>
                      <a:pt x="23509" y="7009"/>
                      <a:pt x="23509" y="7009"/>
                    </a:cubicBezTo>
                    <a:cubicBezTo>
                      <a:pt x="23473" y="7009"/>
                      <a:pt x="23418" y="7394"/>
                      <a:pt x="22922" y="7677"/>
                    </a:cubicBezTo>
                    <a:cubicBezTo>
                      <a:pt x="22733" y="7785"/>
                      <a:pt x="22484" y="7854"/>
                      <a:pt x="22205" y="7854"/>
                    </a:cubicBezTo>
                    <a:cubicBezTo>
                      <a:pt x="22102" y="7854"/>
                      <a:pt x="21996" y="7845"/>
                      <a:pt x="21887" y="7825"/>
                    </a:cubicBezTo>
                    <a:cubicBezTo>
                      <a:pt x="21813" y="7825"/>
                      <a:pt x="21702" y="7751"/>
                      <a:pt x="21591" y="7714"/>
                    </a:cubicBezTo>
                    <a:cubicBezTo>
                      <a:pt x="21517" y="7677"/>
                      <a:pt x="21406" y="7603"/>
                      <a:pt x="21332" y="7529"/>
                    </a:cubicBezTo>
                    <a:cubicBezTo>
                      <a:pt x="21148" y="7381"/>
                      <a:pt x="21000" y="7196"/>
                      <a:pt x="20889" y="6937"/>
                    </a:cubicBezTo>
                    <a:cubicBezTo>
                      <a:pt x="20815" y="6679"/>
                      <a:pt x="20741" y="6420"/>
                      <a:pt x="20741" y="6124"/>
                    </a:cubicBezTo>
                    <a:cubicBezTo>
                      <a:pt x="20741" y="6013"/>
                      <a:pt x="20778" y="5828"/>
                      <a:pt x="20778" y="5717"/>
                    </a:cubicBezTo>
                    <a:cubicBezTo>
                      <a:pt x="20815" y="5643"/>
                      <a:pt x="20852" y="5569"/>
                      <a:pt x="20852" y="5496"/>
                    </a:cubicBezTo>
                    <a:cubicBezTo>
                      <a:pt x="20889" y="5422"/>
                      <a:pt x="20926" y="5348"/>
                      <a:pt x="20963" y="5274"/>
                    </a:cubicBezTo>
                    <a:cubicBezTo>
                      <a:pt x="21222" y="4756"/>
                      <a:pt x="21813" y="4312"/>
                      <a:pt x="22515" y="4165"/>
                    </a:cubicBezTo>
                    <a:cubicBezTo>
                      <a:pt x="22705" y="4115"/>
                      <a:pt x="22900" y="4089"/>
                      <a:pt x="23094" y="4089"/>
                    </a:cubicBezTo>
                    <a:cubicBezTo>
                      <a:pt x="23621" y="4089"/>
                      <a:pt x="24144" y="4277"/>
                      <a:pt x="24549" y="4682"/>
                    </a:cubicBezTo>
                    <a:cubicBezTo>
                      <a:pt x="25066" y="5163"/>
                      <a:pt x="25325" y="6050"/>
                      <a:pt x="25214" y="6863"/>
                    </a:cubicBezTo>
                    <a:cubicBezTo>
                      <a:pt x="25177" y="7270"/>
                      <a:pt x="24993" y="7677"/>
                      <a:pt x="24771" y="8010"/>
                    </a:cubicBezTo>
                    <a:lnTo>
                      <a:pt x="24771" y="8010"/>
                    </a:lnTo>
                    <a:lnTo>
                      <a:pt x="24771" y="8010"/>
                    </a:lnTo>
                    <a:cubicBezTo>
                      <a:pt x="24752" y="8028"/>
                      <a:pt x="24740" y="8038"/>
                      <a:pt x="24733" y="8041"/>
                    </a:cubicBezTo>
                    <a:lnTo>
                      <a:pt x="24733" y="8041"/>
                    </a:lnTo>
                    <a:cubicBezTo>
                      <a:pt x="24733" y="8037"/>
                      <a:pt x="24731" y="8035"/>
                      <a:pt x="24730" y="8035"/>
                    </a:cubicBezTo>
                    <a:cubicBezTo>
                      <a:pt x="24726" y="8035"/>
                      <a:pt x="24722" y="8044"/>
                      <a:pt x="24727" y="8044"/>
                    </a:cubicBezTo>
                    <a:cubicBezTo>
                      <a:pt x="24728" y="8044"/>
                      <a:pt x="24730" y="8043"/>
                      <a:pt x="24733" y="8041"/>
                    </a:cubicBezTo>
                    <a:lnTo>
                      <a:pt x="24733" y="8041"/>
                    </a:lnTo>
                    <a:cubicBezTo>
                      <a:pt x="24734" y="8043"/>
                      <a:pt x="24734" y="8045"/>
                      <a:pt x="24734" y="8047"/>
                    </a:cubicBezTo>
                    <a:lnTo>
                      <a:pt x="24660" y="8083"/>
                    </a:lnTo>
                    <a:lnTo>
                      <a:pt x="24549" y="8231"/>
                    </a:lnTo>
                    <a:lnTo>
                      <a:pt x="24401" y="8379"/>
                    </a:lnTo>
                    <a:lnTo>
                      <a:pt x="24327" y="8453"/>
                    </a:lnTo>
                    <a:lnTo>
                      <a:pt x="24290" y="8490"/>
                    </a:lnTo>
                    <a:cubicBezTo>
                      <a:pt x="24105" y="8564"/>
                      <a:pt x="23957" y="8712"/>
                      <a:pt x="23736" y="8786"/>
                    </a:cubicBezTo>
                    <a:cubicBezTo>
                      <a:pt x="23329" y="8971"/>
                      <a:pt x="22885" y="9008"/>
                      <a:pt x="22405" y="9008"/>
                    </a:cubicBezTo>
                    <a:cubicBezTo>
                      <a:pt x="22183" y="9008"/>
                      <a:pt x="21961" y="9008"/>
                      <a:pt x="21739" y="8934"/>
                    </a:cubicBezTo>
                    <a:cubicBezTo>
                      <a:pt x="21628" y="8897"/>
                      <a:pt x="21517" y="8860"/>
                      <a:pt x="21406" y="8823"/>
                    </a:cubicBezTo>
                    <a:lnTo>
                      <a:pt x="21111" y="8675"/>
                    </a:lnTo>
                    <a:lnTo>
                      <a:pt x="21037" y="8638"/>
                    </a:lnTo>
                    <a:lnTo>
                      <a:pt x="21000" y="8601"/>
                    </a:lnTo>
                    <a:lnTo>
                      <a:pt x="20815" y="8490"/>
                    </a:lnTo>
                    <a:cubicBezTo>
                      <a:pt x="20704" y="8379"/>
                      <a:pt x="20556" y="8305"/>
                      <a:pt x="20519" y="8231"/>
                    </a:cubicBezTo>
                    <a:cubicBezTo>
                      <a:pt x="20445" y="8157"/>
                      <a:pt x="20371" y="8083"/>
                      <a:pt x="20297" y="8010"/>
                    </a:cubicBezTo>
                    <a:cubicBezTo>
                      <a:pt x="20223" y="7936"/>
                      <a:pt x="20149" y="7825"/>
                      <a:pt x="20075" y="7714"/>
                    </a:cubicBezTo>
                    <a:lnTo>
                      <a:pt x="19965" y="7566"/>
                    </a:lnTo>
                    <a:lnTo>
                      <a:pt x="19891" y="7418"/>
                    </a:lnTo>
                    <a:cubicBezTo>
                      <a:pt x="19817" y="7307"/>
                      <a:pt x="19780" y="7196"/>
                      <a:pt x="19706" y="7085"/>
                    </a:cubicBezTo>
                    <a:cubicBezTo>
                      <a:pt x="19632" y="6826"/>
                      <a:pt x="19558" y="6605"/>
                      <a:pt x="19521" y="6346"/>
                    </a:cubicBezTo>
                    <a:cubicBezTo>
                      <a:pt x="19447" y="6124"/>
                      <a:pt x="19447" y="5865"/>
                      <a:pt x="19447" y="5606"/>
                    </a:cubicBezTo>
                    <a:cubicBezTo>
                      <a:pt x="19447" y="5496"/>
                      <a:pt x="19447" y="5385"/>
                      <a:pt x="19447" y="5237"/>
                    </a:cubicBezTo>
                    <a:lnTo>
                      <a:pt x="19447" y="5163"/>
                    </a:lnTo>
                    <a:lnTo>
                      <a:pt x="19484" y="5126"/>
                    </a:lnTo>
                    <a:lnTo>
                      <a:pt x="19484" y="5089"/>
                    </a:lnTo>
                    <a:lnTo>
                      <a:pt x="19521" y="4904"/>
                    </a:lnTo>
                    <a:cubicBezTo>
                      <a:pt x="19558" y="4756"/>
                      <a:pt x="19558" y="4571"/>
                      <a:pt x="19632" y="4460"/>
                    </a:cubicBezTo>
                    <a:lnTo>
                      <a:pt x="19743" y="4165"/>
                    </a:lnTo>
                    <a:cubicBezTo>
                      <a:pt x="19780" y="4054"/>
                      <a:pt x="19854" y="3906"/>
                      <a:pt x="19928" y="3795"/>
                    </a:cubicBezTo>
                    <a:cubicBezTo>
                      <a:pt x="19965" y="3684"/>
                      <a:pt x="20038" y="3573"/>
                      <a:pt x="20112" y="3462"/>
                    </a:cubicBezTo>
                    <a:cubicBezTo>
                      <a:pt x="20408" y="3019"/>
                      <a:pt x="20778" y="2649"/>
                      <a:pt x="21222" y="2316"/>
                    </a:cubicBezTo>
                    <a:cubicBezTo>
                      <a:pt x="21443" y="2168"/>
                      <a:pt x="21665" y="2020"/>
                      <a:pt x="21887" y="1909"/>
                    </a:cubicBezTo>
                    <a:lnTo>
                      <a:pt x="22294" y="1725"/>
                    </a:lnTo>
                    <a:cubicBezTo>
                      <a:pt x="22405" y="1651"/>
                      <a:pt x="22515" y="1651"/>
                      <a:pt x="22663" y="1577"/>
                    </a:cubicBezTo>
                    <a:cubicBezTo>
                      <a:pt x="23135" y="1442"/>
                      <a:pt x="23631" y="1376"/>
                      <a:pt x="24131" y="1376"/>
                    </a:cubicBezTo>
                    <a:cubicBezTo>
                      <a:pt x="24728" y="1376"/>
                      <a:pt x="25334" y="1470"/>
                      <a:pt x="25917" y="1651"/>
                    </a:cubicBezTo>
                    <a:cubicBezTo>
                      <a:pt x="26989" y="1983"/>
                      <a:pt x="27950" y="2649"/>
                      <a:pt x="28616" y="3573"/>
                    </a:cubicBezTo>
                    <a:cubicBezTo>
                      <a:pt x="29244" y="4460"/>
                      <a:pt x="29651" y="5606"/>
                      <a:pt x="29688" y="6753"/>
                    </a:cubicBezTo>
                    <a:cubicBezTo>
                      <a:pt x="29725" y="7899"/>
                      <a:pt x="29466" y="9045"/>
                      <a:pt x="28837" y="10006"/>
                    </a:cubicBezTo>
                    <a:cubicBezTo>
                      <a:pt x="28764" y="10154"/>
                      <a:pt x="28690" y="10302"/>
                      <a:pt x="28616" y="10413"/>
                    </a:cubicBezTo>
                    <a:lnTo>
                      <a:pt x="28357" y="10708"/>
                    </a:lnTo>
                    <a:lnTo>
                      <a:pt x="28098" y="11041"/>
                    </a:lnTo>
                    <a:lnTo>
                      <a:pt x="27765" y="11337"/>
                    </a:lnTo>
                    <a:lnTo>
                      <a:pt x="27470" y="11633"/>
                    </a:lnTo>
                    <a:lnTo>
                      <a:pt x="27137" y="11855"/>
                    </a:lnTo>
                    <a:lnTo>
                      <a:pt x="26767" y="12113"/>
                    </a:lnTo>
                    <a:cubicBezTo>
                      <a:pt x="26656" y="12187"/>
                      <a:pt x="26508" y="12261"/>
                      <a:pt x="26397" y="12335"/>
                    </a:cubicBezTo>
                    <a:cubicBezTo>
                      <a:pt x="25455" y="12824"/>
                      <a:pt x="24381" y="13115"/>
                      <a:pt x="23362" y="13115"/>
                    </a:cubicBezTo>
                    <a:cubicBezTo>
                      <a:pt x="23301" y="13115"/>
                      <a:pt x="23241" y="13114"/>
                      <a:pt x="23181" y="13112"/>
                    </a:cubicBezTo>
                    <a:lnTo>
                      <a:pt x="22700" y="13075"/>
                    </a:lnTo>
                    <a:lnTo>
                      <a:pt x="22479" y="13075"/>
                    </a:lnTo>
                    <a:cubicBezTo>
                      <a:pt x="22405" y="13075"/>
                      <a:pt x="22331" y="13038"/>
                      <a:pt x="22294" y="13038"/>
                    </a:cubicBezTo>
                    <a:cubicBezTo>
                      <a:pt x="22035" y="12964"/>
                      <a:pt x="21776" y="12964"/>
                      <a:pt x="21480" y="12890"/>
                    </a:cubicBezTo>
                    <a:cubicBezTo>
                      <a:pt x="21222" y="12779"/>
                      <a:pt x="20963" y="12705"/>
                      <a:pt x="20704" y="12594"/>
                    </a:cubicBezTo>
                    <a:cubicBezTo>
                      <a:pt x="20445" y="12483"/>
                      <a:pt x="20186" y="12372"/>
                      <a:pt x="19965" y="12261"/>
                    </a:cubicBezTo>
                    <a:cubicBezTo>
                      <a:pt x="18005" y="11189"/>
                      <a:pt x="16674" y="9304"/>
                      <a:pt x="16194" y="7270"/>
                    </a:cubicBezTo>
                    <a:cubicBezTo>
                      <a:pt x="16120" y="6790"/>
                      <a:pt x="16009" y="6272"/>
                      <a:pt x="16009" y="5754"/>
                    </a:cubicBezTo>
                    <a:lnTo>
                      <a:pt x="16009" y="5533"/>
                    </a:lnTo>
                    <a:lnTo>
                      <a:pt x="15972" y="5348"/>
                    </a:lnTo>
                    <a:lnTo>
                      <a:pt x="15935" y="4941"/>
                    </a:lnTo>
                    <a:cubicBezTo>
                      <a:pt x="15824" y="4645"/>
                      <a:pt x="15750" y="4276"/>
                      <a:pt x="15602" y="4054"/>
                    </a:cubicBezTo>
                    <a:cubicBezTo>
                      <a:pt x="15306" y="3499"/>
                      <a:pt x="14863" y="3092"/>
                      <a:pt x="14382" y="2760"/>
                    </a:cubicBezTo>
                    <a:cubicBezTo>
                      <a:pt x="14123" y="2649"/>
                      <a:pt x="13901" y="2501"/>
                      <a:pt x="13606" y="2427"/>
                    </a:cubicBezTo>
                    <a:cubicBezTo>
                      <a:pt x="13495" y="2390"/>
                      <a:pt x="13347" y="2353"/>
                      <a:pt x="13199" y="2316"/>
                    </a:cubicBezTo>
                    <a:lnTo>
                      <a:pt x="12792" y="2279"/>
                    </a:lnTo>
                    <a:cubicBezTo>
                      <a:pt x="10833" y="2279"/>
                      <a:pt x="9095" y="2390"/>
                      <a:pt x="7542" y="2427"/>
                    </a:cubicBezTo>
                    <a:cubicBezTo>
                      <a:pt x="5990" y="2464"/>
                      <a:pt x="4622" y="2501"/>
                      <a:pt x="3513" y="2538"/>
                    </a:cubicBezTo>
                    <a:cubicBezTo>
                      <a:pt x="2403" y="2575"/>
                      <a:pt x="1516" y="2612"/>
                      <a:pt x="925" y="2649"/>
                    </a:cubicBezTo>
                    <a:cubicBezTo>
                      <a:pt x="296" y="2686"/>
                      <a:pt x="0" y="2686"/>
                      <a:pt x="0" y="2686"/>
                    </a:cubicBezTo>
                    <a:cubicBezTo>
                      <a:pt x="0" y="2686"/>
                      <a:pt x="296" y="2686"/>
                      <a:pt x="925" y="2723"/>
                    </a:cubicBezTo>
                    <a:cubicBezTo>
                      <a:pt x="1516" y="2760"/>
                      <a:pt x="2403" y="2797"/>
                      <a:pt x="3513" y="2834"/>
                    </a:cubicBezTo>
                    <a:cubicBezTo>
                      <a:pt x="5731" y="2908"/>
                      <a:pt x="8910" y="2982"/>
                      <a:pt x="12755" y="3129"/>
                    </a:cubicBezTo>
                    <a:lnTo>
                      <a:pt x="13051" y="3166"/>
                    </a:lnTo>
                    <a:cubicBezTo>
                      <a:pt x="13162" y="3166"/>
                      <a:pt x="13236" y="3203"/>
                      <a:pt x="13347" y="3240"/>
                    </a:cubicBezTo>
                    <a:cubicBezTo>
                      <a:pt x="13569" y="3277"/>
                      <a:pt x="13716" y="3425"/>
                      <a:pt x="13901" y="3536"/>
                    </a:cubicBezTo>
                    <a:cubicBezTo>
                      <a:pt x="14234" y="3758"/>
                      <a:pt x="14567" y="4091"/>
                      <a:pt x="14715" y="4497"/>
                    </a:cubicBezTo>
                    <a:cubicBezTo>
                      <a:pt x="14863" y="4682"/>
                      <a:pt x="14863" y="4867"/>
                      <a:pt x="14936" y="5052"/>
                    </a:cubicBezTo>
                    <a:lnTo>
                      <a:pt x="14973" y="5459"/>
                    </a:lnTo>
                    <a:lnTo>
                      <a:pt x="14973" y="5643"/>
                    </a:lnTo>
                    <a:lnTo>
                      <a:pt x="14973" y="5680"/>
                    </a:lnTo>
                    <a:lnTo>
                      <a:pt x="14973" y="5791"/>
                    </a:lnTo>
                    <a:cubicBezTo>
                      <a:pt x="14973" y="6383"/>
                      <a:pt x="15047" y="6937"/>
                      <a:pt x="15158" y="7492"/>
                    </a:cubicBezTo>
                    <a:cubicBezTo>
                      <a:pt x="15565" y="9784"/>
                      <a:pt x="17081" y="12076"/>
                      <a:pt x="19336" y="13370"/>
                    </a:cubicBezTo>
                    <a:cubicBezTo>
                      <a:pt x="19632" y="13518"/>
                      <a:pt x="19928" y="13666"/>
                      <a:pt x="20223" y="13777"/>
                    </a:cubicBezTo>
                    <a:cubicBezTo>
                      <a:pt x="20519" y="13925"/>
                      <a:pt x="20815" y="13999"/>
                      <a:pt x="21148" y="14110"/>
                    </a:cubicBezTo>
                    <a:cubicBezTo>
                      <a:pt x="21443" y="14221"/>
                      <a:pt x="21813" y="14295"/>
                      <a:pt x="22146" y="14369"/>
                    </a:cubicBezTo>
                    <a:lnTo>
                      <a:pt x="22405" y="14405"/>
                    </a:lnTo>
                    <a:lnTo>
                      <a:pt x="22626" y="14405"/>
                    </a:lnTo>
                    <a:lnTo>
                      <a:pt x="23070" y="14442"/>
                    </a:lnTo>
                    <a:cubicBezTo>
                      <a:pt x="23199" y="14449"/>
                      <a:pt x="23328" y="14453"/>
                      <a:pt x="23456" y="14453"/>
                    </a:cubicBezTo>
                    <a:cubicBezTo>
                      <a:pt x="24719" y="14453"/>
                      <a:pt x="25918" y="14126"/>
                      <a:pt x="27026" y="13555"/>
                    </a:cubicBezTo>
                    <a:cubicBezTo>
                      <a:pt x="27211" y="13481"/>
                      <a:pt x="27359" y="13407"/>
                      <a:pt x="27507" y="13296"/>
                    </a:cubicBezTo>
                    <a:lnTo>
                      <a:pt x="27913" y="13001"/>
                    </a:lnTo>
                    <a:lnTo>
                      <a:pt x="28357" y="12705"/>
                    </a:lnTo>
                    <a:lnTo>
                      <a:pt x="28727" y="12372"/>
                    </a:lnTo>
                    <a:lnTo>
                      <a:pt x="29133" y="12002"/>
                    </a:lnTo>
                    <a:lnTo>
                      <a:pt x="29466" y="11596"/>
                    </a:lnTo>
                    <a:lnTo>
                      <a:pt x="29799" y="11152"/>
                    </a:lnTo>
                    <a:cubicBezTo>
                      <a:pt x="29910" y="11004"/>
                      <a:pt x="29984" y="10893"/>
                      <a:pt x="30058" y="10745"/>
                    </a:cubicBezTo>
                    <a:cubicBezTo>
                      <a:pt x="30834" y="9562"/>
                      <a:pt x="31167" y="8083"/>
                      <a:pt x="31093" y="6679"/>
                    </a:cubicBezTo>
                    <a:cubicBezTo>
                      <a:pt x="31056" y="5274"/>
                      <a:pt x="30612" y="3906"/>
                      <a:pt x="29725" y="2723"/>
                    </a:cubicBezTo>
                    <a:cubicBezTo>
                      <a:pt x="29614" y="2538"/>
                      <a:pt x="29503" y="2427"/>
                      <a:pt x="29429" y="2316"/>
                    </a:cubicBezTo>
                    <a:lnTo>
                      <a:pt x="29355" y="2242"/>
                    </a:lnTo>
                    <a:lnTo>
                      <a:pt x="29281" y="2168"/>
                    </a:lnTo>
                    <a:lnTo>
                      <a:pt x="29244" y="2131"/>
                    </a:lnTo>
                    <a:lnTo>
                      <a:pt x="29059" y="1909"/>
                    </a:lnTo>
                    <a:cubicBezTo>
                      <a:pt x="28801" y="1688"/>
                      <a:pt x="28505" y="1429"/>
                      <a:pt x="28209" y="1244"/>
                    </a:cubicBezTo>
                    <a:cubicBezTo>
                      <a:pt x="27654" y="837"/>
                      <a:pt x="26989" y="541"/>
                      <a:pt x="26323" y="320"/>
                    </a:cubicBezTo>
                    <a:cubicBezTo>
                      <a:pt x="25644" y="112"/>
                      <a:pt x="24935" y="1"/>
                      <a:pt x="242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004390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7" name="Google Shape;637;p20"/>
          <p:cNvGrpSpPr/>
          <p:nvPr/>
        </p:nvGrpSpPr>
        <p:grpSpPr>
          <a:xfrm>
            <a:off x="-30750" y="-26200"/>
            <a:ext cx="9205500" cy="6910400"/>
            <a:chOff x="-30750" y="-19650"/>
            <a:chExt cx="9205500" cy="5182800"/>
          </a:xfrm>
        </p:grpSpPr>
        <p:sp>
          <p:nvSpPr>
            <p:cNvPr id="638" name="Google Shape;638;p20"/>
            <p:cNvSpPr/>
            <p:nvPr/>
          </p:nvSpPr>
          <p:spPr>
            <a:xfrm>
              <a:off x="-30750" y="-19650"/>
              <a:ext cx="9205500" cy="5182800"/>
            </a:xfrm>
            <a:prstGeom prst="rect">
              <a:avLst/>
            </a:prstGeom>
            <a:gradFill>
              <a:gsLst>
                <a:gs pos="0">
                  <a:srgbClr val="FFFFFF">
                    <a:alpha val="43921"/>
                  </a:srgbClr>
                </a:gs>
                <a:gs pos="100000">
                  <a:srgbClr val="CD9D6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39" name="Google Shape;639;p20"/>
            <p:cNvPicPr preferRelativeResize="0"/>
            <p:nvPr/>
          </p:nvPicPr>
          <p:blipFill rotWithShape="1">
            <a:blip r:embed="rId2">
              <a:alphaModFix amt="27000"/>
            </a:blip>
            <a:srcRect l="815" t="8591" r="923" b="8475"/>
            <a:stretch/>
          </p:blipFill>
          <p:spPr>
            <a:xfrm>
              <a:off x="1" y="0"/>
              <a:ext cx="9143997" cy="51435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40" name="Google Shape;640;p20"/>
          <p:cNvSpPr txBox="1">
            <a:spLocks noGrp="1"/>
          </p:cNvSpPr>
          <p:nvPr>
            <p:ph type="subTitle" idx="1"/>
          </p:nvPr>
        </p:nvSpPr>
        <p:spPr>
          <a:xfrm>
            <a:off x="1006651" y="3543933"/>
            <a:ext cx="1534800" cy="508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Gabriela"/>
                <a:ea typeface="Gabriela"/>
                <a:cs typeface="Gabriela"/>
                <a:sym typeface="Gabriel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9pPr>
          </a:lstStyle>
          <a:p>
            <a:endParaRPr/>
          </a:p>
        </p:txBody>
      </p:sp>
      <p:sp>
        <p:nvSpPr>
          <p:cNvPr id="641" name="Google Shape;641;p20"/>
          <p:cNvSpPr txBox="1">
            <a:spLocks noGrp="1"/>
          </p:cNvSpPr>
          <p:nvPr>
            <p:ph type="subTitle" idx="2"/>
          </p:nvPr>
        </p:nvSpPr>
        <p:spPr>
          <a:xfrm>
            <a:off x="1006651" y="4036872"/>
            <a:ext cx="1534800" cy="1286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2" name="Google Shape;642;p20"/>
          <p:cNvSpPr txBox="1">
            <a:spLocks noGrp="1"/>
          </p:cNvSpPr>
          <p:nvPr>
            <p:ph type="title"/>
          </p:nvPr>
        </p:nvSpPr>
        <p:spPr>
          <a:xfrm>
            <a:off x="1991150" y="719067"/>
            <a:ext cx="51615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43" name="Google Shape;643;p20"/>
          <p:cNvSpPr txBox="1">
            <a:spLocks noGrp="1"/>
          </p:cNvSpPr>
          <p:nvPr>
            <p:ph type="subTitle" idx="3"/>
          </p:nvPr>
        </p:nvSpPr>
        <p:spPr>
          <a:xfrm>
            <a:off x="2872739" y="3543933"/>
            <a:ext cx="1534800" cy="508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Gabriela"/>
                <a:ea typeface="Gabriela"/>
                <a:cs typeface="Gabriela"/>
                <a:sym typeface="Gabriel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9pPr>
          </a:lstStyle>
          <a:p>
            <a:endParaRPr/>
          </a:p>
        </p:txBody>
      </p:sp>
      <p:sp>
        <p:nvSpPr>
          <p:cNvPr id="644" name="Google Shape;644;p20"/>
          <p:cNvSpPr txBox="1">
            <a:spLocks noGrp="1"/>
          </p:cNvSpPr>
          <p:nvPr>
            <p:ph type="subTitle" idx="4"/>
          </p:nvPr>
        </p:nvSpPr>
        <p:spPr>
          <a:xfrm>
            <a:off x="2872739" y="4036872"/>
            <a:ext cx="1534800" cy="1286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5" name="Google Shape;645;p20"/>
          <p:cNvSpPr txBox="1">
            <a:spLocks noGrp="1"/>
          </p:cNvSpPr>
          <p:nvPr>
            <p:ph type="subTitle" idx="5"/>
          </p:nvPr>
        </p:nvSpPr>
        <p:spPr>
          <a:xfrm>
            <a:off x="4738838" y="3543933"/>
            <a:ext cx="1534800" cy="508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Gabriela"/>
                <a:ea typeface="Gabriela"/>
                <a:cs typeface="Gabriela"/>
                <a:sym typeface="Gabriel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9pPr>
          </a:lstStyle>
          <a:p>
            <a:endParaRPr/>
          </a:p>
        </p:txBody>
      </p:sp>
      <p:sp>
        <p:nvSpPr>
          <p:cNvPr id="646" name="Google Shape;646;p20"/>
          <p:cNvSpPr txBox="1">
            <a:spLocks noGrp="1"/>
          </p:cNvSpPr>
          <p:nvPr>
            <p:ph type="subTitle" idx="6"/>
          </p:nvPr>
        </p:nvSpPr>
        <p:spPr>
          <a:xfrm>
            <a:off x="4738838" y="4036872"/>
            <a:ext cx="1534800" cy="1286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7" name="Google Shape;647;p20"/>
          <p:cNvSpPr txBox="1">
            <a:spLocks noGrp="1"/>
          </p:cNvSpPr>
          <p:nvPr>
            <p:ph type="subTitle" idx="7"/>
          </p:nvPr>
        </p:nvSpPr>
        <p:spPr>
          <a:xfrm>
            <a:off x="6604901" y="3543933"/>
            <a:ext cx="1534800" cy="508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Gabriela"/>
                <a:ea typeface="Gabriela"/>
                <a:cs typeface="Gabriela"/>
                <a:sym typeface="Gabriel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9pPr>
          </a:lstStyle>
          <a:p>
            <a:endParaRPr/>
          </a:p>
        </p:txBody>
      </p:sp>
      <p:sp>
        <p:nvSpPr>
          <p:cNvPr id="648" name="Google Shape;648;p20"/>
          <p:cNvSpPr txBox="1">
            <a:spLocks noGrp="1"/>
          </p:cNvSpPr>
          <p:nvPr>
            <p:ph type="subTitle" idx="8"/>
          </p:nvPr>
        </p:nvSpPr>
        <p:spPr>
          <a:xfrm>
            <a:off x="6604951" y="4036872"/>
            <a:ext cx="1534800" cy="1286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49" name="Google Shape;649;p20"/>
          <p:cNvGrpSpPr/>
          <p:nvPr/>
        </p:nvGrpSpPr>
        <p:grpSpPr>
          <a:xfrm>
            <a:off x="492725" y="558418"/>
            <a:ext cx="8158550" cy="5741167"/>
            <a:chOff x="492725" y="417300"/>
            <a:chExt cx="8158550" cy="4305875"/>
          </a:xfrm>
        </p:grpSpPr>
        <p:cxnSp>
          <p:nvCxnSpPr>
            <p:cNvPr id="650" name="Google Shape;650;p20"/>
            <p:cNvCxnSpPr/>
            <p:nvPr/>
          </p:nvCxnSpPr>
          <p:spPr>
            <a:xfrm>
              <a:off x="1539950" y="417300"/>
              <a:ext cx="60891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1" name="Google Shape;651;p20"/>
            <p:cNvCxnSpPr/>
            <p:nvPr/>
          </p:nvCxnSpPr>
          <p:spPr>
            <a:xfrm>
              <a:off x="8651275" y="1420500"/>
              <a:ext cx="0" cy="22278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2" name="Google Shape;652;p20"/>
            <p:cNvCxnSpPr/>
            <p:nvPr/>
          </p:nvCxnSpPr>
          <p:spPr>
            <a:xfrm>
              <a:off x="1527538" y="4723175"/>
              <a:ext cx="60891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3" name="Google Shape;653;p20"/>
            <p:cNvCxnSpPr/>
            <p:nvPr/>
          </p:nvCxnSpPr>
          <p:spPr>
            <a:xfrm>
              <a:off x="492725" y="1413788"/>
              <a:ext cx="0" cy="22278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54" name="Google Shape;654;p20"/>
          <p:cNvGrpSpPr/>
          <p:nvPr/>
        </p:nvGrpSpPr>
        <p:grpSpPr>
          <a:xfrm>
            <a:off x="422965" y="473481"/>
            <a:ext cx="8314887" cy="5926167"/>
            <a:chOff x="422965" y="355110"/>
            <a:chExt cx="8314887" cy="4444625"/>
          </a:xfrm>
        </p:grpSpPr>
        <p:grpSp>
          <p:nvGrpSpPr>
            <p:cNvPr id="655" name="Google Shape;655;p20"/>
            <p:cNvGrpSpPr/>
            <p:nvPr/>
          </p:nvGrpSpPr>
          <p:grpSpPr>
            <a:xfrm>
              <a:off x="7863085" y="355110"/>
              <a:ext cx="857750" cy="859600"/>
              <a:chOff x="4085250" y="2839125"/>
              <a:chExt cx="857750" cy="859600"/>
            </a:xfrm>
          </p:grpSpPr>
          <p:sp>
            <p:nvSpPr>
              <p:cNvPr id="656" name="Google Shape;656;p20"/>
              <p:cNvSpPr/>
              <p:nvPr/>
            </p:nvSpPr>
            <p:spPr>
              <a:xfrm>
                <a:off x="4636100" y="2995375"/>
                <a:ext cx="148850" cy="445050"/>
              </a:xfrm>
              <a:custGeom>
                <a:avLst/>
                <a:gdLst/>
                <a:ahLst/>
                <a:cxnLst/>
                <a:rect l="l" t="t" r="r" b="b"/>
                <a:pathLst>
                  <a:path w="5954" h="17802" extrusionOk="0">
                    <a:moveTo>
                      <a:pt x="4719" y="1"/>
                    </a:moveTo>
                    <a:cubicBezTo>
                      <a:pt x="4626" y="1"/>
                      <a:pt x="4532" y="12"/>
                      <a:pt x="4437" y="36"/>
                    </a:cubicBezTo>
                    <a:cubicBezTo>
                      <a:pt x="4437" y="36"/>
                      <a:pt x="4363" y="72"/>
                      <a:pt x="4179" y="109"/>
                    </a:cubicBezTo>
                    <a:cubicBezTo>
                      <a:pt x="4105" y="146"/>
                      <a:pt x="3920" y="220"/>
                      <a:pt x="3735" y="257"/>
                    </a:cubicBezTo>
                    <a:cubicBezTo>
                      <a:pt x="3587" y="368"/>
                      <a:pt x="3402" y="442"/>
                      <a:pt x="3217" y="553"/>
                    </a:cubicBezTo>
                    <a:cubicBezTo>
                      <a:pt x="2515" y="997"/>
                      <a:pt x="1702" y="1921"/>
                      <a:pt x="1369" y="3178"/>
                    </a:cubicBezTo>
                    <a:cubicBezTo>
                      <a:pt x="1258" y="3511"/>
                      <a:pt x="1221" y="3844"/>
                      <a:pt x="1184" y="4176"/>
                    </a:cubicBezTo>
                    <a:lnTo>
                      <a:pt x="1184" y="4324"/>
                    </a:lnTo>
                    <a:lnTo>
                      <a:pt x="1184" y="4398"/>
                    </a:lnTo>
                    <a:lnTo>
                      <a:pt x="1184" y="4435"/>
                    </a:lnTo>
                    <a:lnTo>
                      <a:pt x="1184" y="4472"/>
                    </a:lnTo>
                    <a:lnTo>
                      <a:pt x="1184" y="4694"/>
                    </a:lnTo>
                    <a:cubicBezTo>
                      <a:pt x="1184" y="4842"/>
                      <a:pt x="1184" y="4990"/>
                      <a:pt x="1221" y="5174"/>
                    </a:cubicBezTo>
                    <a:cubicBezTo>
                      <a:pt x="1258" y="5359"/>
                      <a:pt x="1258" y="5581"/>
                      <a:pt x="1295" y="5766"/>
                    </a:cubicBezTo>
                    <a:cubicBezTo>
                      <a:pt x="1332" y="5914"/>
                      <a:pt x="1406" y="6099"/>
                      <a:pt x="1443" y="6284"/>
                    </a:cubicBezTo>
                    <a:cubicBezTo>
                      <a:pt x="1517" y="6616"/>
                      <a:pt x="1628" y="6949"/>
                      <a:pt x="1775" y="7282"/>
                    </a:cubicBezTo>
                    <a:cubicBezTo>
                      <a:pt x="2071" y="7947"/>
                      <a:pt x="2404" y="8576"/>
                      <a:pt x="2737" y="9204"/>
                    </a:cubicBezTo>
                    <a:cubicBezTo>
                      <a:pt x="2922" y="9500"/>
                      <a:pt x="3106" y="9796"/>
                      <a:pt x="3254" y="10092"/>
                    </a:cubicBezTo>
                    <a:cubicBezTo>
                      <a:pt x="3439" y="10424"/>
                      <a:pt x="3624" y="10720"/>
                      <a:pt x="3772" y="11016"/>
                    </a:cubicBezTo>
                    <a:cubicBezTo>
                      <a:pt x="3920" y="11312"/>
                      <a:pt x="4068" y="11644"/>
                      <a:pt x="4216" y="11940"/>
                    </a:cubicBezTo>
                    <a:cubicBezTo>
                      <a:pt x="4326" y="12236"/>
                      <a:pt x="4437" y="12569"/>
                      <a:pt x="4548" y="12864"/>
                    </a:cubicBezTo>
                    <a:cubicBezTo>
                      <a:pt x="4548" y="12938"/>
                      <a:pt x="4585" y="13049"/>
                      <a:pt x="4585" y="13086"/>
                    </a:cubicBezTo>
                    <a:lnTo>
                      <a:pt x="4659" y="13345"/>
                    </a:lnTo>
                    <a:lnTo>
                      <a:pt x="4696" y="13604"/>
                    </a:lnTo>
                    <a:lnTo>
                      <a:pt x="4696" y="13826"/>
                    </a:lnTo>
                    <a:cubicBezTo>
                      <a:pt x="4733" y="14121"/>
                      <a:pt x="4733" y="14454"/>
                      <a:pt x="4696" y="14750"/>
                    </a:cubicBezTo>
                    <a:cubicBezTo>
                      <a:pt x="4659" y="15378"/>
                      <a:pt x="4437" y="15933"/>
                      <a:pt x="4142" y="16414"/>
                    </a:cubicBezTo>
                    <a:cubicBezTo>
                      <a:pt x="4105" y="16451"/>
                      <a:pt x="4068" y="16524"/>
                      <a:pt x="4031" y="16598"/>
                    </a:cubicBezTo>
                    <a:lnTo>
                      <a:pt x="3883" y="16746"/>
                    </a:lnTo>
                    <a:lnTo>
                      <a:pt x="3735" y="16894"/>
                    </a:lnTo>
                    <a:cubicBezTo>
                      <a:pt x="3698" y="16894"/>
                      <a:pt x="3661" y="16931"/>
                      <a:pt x="3661" y="16931"/>
                    </a:cubicBezTo>
                    <a:lnTo>
                      <a:pt x="3587" y="17005"/>
                    </a:lnTo>
                    <a:cubicBezTo>
                      <a:pt x="3476" y="17116"/>
                      <a:pt x="3365" y="17153"/>
                      <a:pt x="3254" y="17227"/>
                    </a:cubicBezTo>
                    <a:cubicBezTo>
                      <a:pt x="3143" y="17301"/>
                      <a:pt x="3032" y="17338"/>
                      <a:pt x="2922" y="17375"/>
                    </a:cubicBezTo>
                    <a:cubicBezTo>
                      <a:pt x="2627" y="17488"/>
                      <a:pt x="2333" y="17532"/>
                      <a:pt x="2055" y="17532"/>
                    </a:cubicBezTo>
                    <a:cubicBezTo>
                      <a:pt x="1880" y="17532"/>
                      <a:pt x="1711" y="17514"/>
                      <a:pt x="1554" y="17486"/>
                    </a:cubicBezTo>
                    <a:cubicBezTo>
                      <a:pt x="1147" y="17412"/>
                      <a:pt x="814" y="17264"/>
                      <a:pt x="555" y="17079"/>
                    </a:cubicBezTo>
                    <a:cubicBezTo>
                      <a:pt x="334" y="16894"/>
                      <a:pt x="186" y="16672"/>
                      <a:pt x="112" y="16524"/>
                    </a:cubicBezTo>
                    <a:cubicBezTo>
                      <a:pt x="38" y="16377"/>
                      <a:pt x="1" y="16303"/>
                      <a:pt x="1" y="16303"/>
                    </a:cubicBezTo>
                    <a:lnTo>
                      <a:pt x="1" y="16303"/>
                    </a:lnTo>
                    <a:cubicBezTo>
                      <a:pt x="1" y="16303"/>
                      <a:pt x="1" y="16377"/>
                      <a:pt x="75" y="16561"/>
                    </a:cubicBezTo>
                    <a:cubicBezTo>
                      <a:pt x="149" y="16709"/>
                      <a:pt x="260" y="16931"/>
                      <a:pt x="518" y="17153"/>
                    </a:cubicBezTo>
                    <a:cubicBezTo>
                      <a:pt x="740" y="17338"/>
                      <a:pt x="1073" y="17560"/>
                      <a:pt x="1517" y="17671"/>
                    </a:cubicBezTo>
                    <a:cubicBezTo>
                      <a:pt x="1745" y="17754"/>
                      <a:pt x="2020" y="17802"/>
                      <a:pt x="2309" y="17802"/>
                    </a:cubicBezTo>
                    <a:cubicBezTo>
                      <a:pt x="2535" y="17802"/>
                      <a:pt x="2769" y="17772"/>
                      <a:pt x="2996" y="17708"/>
                    </a:cubicBezTo>
                    <a:cubicBezTo>
                      <a:pt x="3143" y="17671"/>
                      <a:pt x="3291" y="17634"/>
                      <a:pt x="3439" y="17560"/>
                    </a:cubicBezTo>
                    <a:cubicBezTo>
                      <a:pt x="3587" y="17523"/>
                      <a:pt x="3698" y="17449"/>
                      <a:pt x="3846" y="17375"/>
                    </a:cubicBezTo>
                    <a:lnTo>
                      <a:pt x="3920" y="17301"/>
                    </a:lnTo>
                    <a:lnTo>
                      <a:pt x="4031" y="17227"/>
                    </a:lnTo>
                    <a:lnTo>
                      <a:pt x="4216" y="17079"/>
                    </a:lnTo>
                    <a:lnTo>
                      <a:pt x="4363" y="16894"/>
                    </a:lnTo>
                    <a:cubicBezTo>
                      <a:pt x="4437" y="16857"/>
                      <a:pt x="4474" y="16783"/>
                      <a:pt x="4548" y="16709"/>
                    </a:cubicBezTo>
                    <a:cubicBezTo>
                      <a:pt x="4955" y="16229"/>
                      <a:pt x="5251" y="15563"/>
                      <a:pt x="5399" y="14861"/>
                    </a:cubicBezTo>
                    <a:cubicBezTo>
                      <a:pt x="5473" y="14528"/>
                      <a:pt x="5510" y="14158"/>
                      <a:pt x="5510" y="13789"/>
                    </a:cubicBezTo>
                    <a:lnTo>
                      <a:pt x="5510" y="13493"/>
                    </a:lnTo>
                    <a:lnTo>
                      <a:pt x="5473" y="13234"/>
                    </a:lnTo>
                    <a:lnTo>
                      <a:pt x="5473" y="12975"/>
                    </a:lnTo>
                    <a:cubicBezTo>
                      <a:pt x="5473" y="12827"/>
                      <a:pt x="5436" y="12790"/>
                      <a:pt x="5399" y="12680"/>
                    </a:cubicBezTo>
                    <a:cubicBezTo>
                      <a:pt x="5325" y="12310"/>
                      <a:pt x="5251" y="11940"/>
                      <a:pt x="5140" y="11607"/>
                    </a:cubicBezTo>
                    <a:cubicBezTo>
                      <a:pt x="5029" y="11238"/>
                      <a:pt x="4918" y="10905"/>
                      <a:pt x="4770" y="10572"/>
                    </a:cubicBezTo>
                    <a:cubicBezTo>
                      <a:pt x="4622" y="10239"/>
                      <a:pt x="4474" y="9907"/>
                      <a:pt x="4326" y="9574"/>
                    </a:cubicBezTo>
                    <a:cubicBezTo>
                      <a:pt x="4216" y="9241"/>
                      <a:pt x="4068" y="8908"/>
                      <a:pt x="3920" y="8613"/>
                    </a:cubicBezTo>
                    <a:cubicBezTo>
                      <a:pt x="3624" y="7984"/>
                      <a:pt x="3365" y="7356"/>
                      <a:pt x="3217" y="6764"/>
                    </a:cubicBezTo>
                    <a:cubicBezTo>
                      <a:pt x="3106" y="6468"/>
                      <a:pt x="3032" y="6173"/>
                      <a:pt x="2996" y="5914"/>
                    </a:cubicBezTo>
                    <a:cubicBezTo>
                      <a:pt x="2959" y="5766"/>
                      <a:pt x="2959" y="5618"/>
                      <a:pt x="2922" y="5507"/>
                    </a:cubicBezTo>
                    <a:cubicBezTo>
                      <a:pt x="2922" y="5359"/>
                      <a:pt x="2922" y="5248"/>
                      <a:pt x="2922" y="5137"/>
                    </a:cubicBezTo>
                    <a:cubicBezTo>
                      <a:pt x="2922" y="5027"/>
                      <a:pt x="2922" y="4879"/>
                      <a:pt x="2922" y="4731"/>
                    </a:cubicBezTo>
                    <a:lnTo>
                      <a:pt x="2922" y="4509"/>
                    </a:lnTo>
                    <a:lnTo>
                      <a:pt x="2942" y="4488"/>
                    </a:lnTo>
                    <a:lnTo>
                      <a:pt x="2942" y="4488"/>
                    </a:lnTo>
                    <a:cubicBezTo>
                      <a:pt x="2944" y="4500"/>
                      <a:pt x="2948" y="4509"/>
                      <a:pt x="2959" y="4509"/>
                    </a:cubicBezTo>
                    <a:lnTo>
                      <a:pt x="2959" y="4435"/>
                    </a:lnTo>
                    <a:lnTo>
                      <a:pt x="2959" y="4361"/>
                    </a:lnTo>
                    <a:cubicBezTo>
                      <a:pt x="2996" y="4139"/>
                      <a:pt x="3069" y="3954"/>
                      <a:pt x="3143" y="3733"/>
                    </a:cubicBezTo>
                    <a:cubicBezTo>
                      <a:pt x="3291" y="3363"/>
                      <a:pt x="3513" y="3067"/>
                      <a:pt x="3698" y="2808"/>
                    </a:cubicBezTo>
                    <a:cubicBezTo>
                      <a:pt x="3920" y="2587"/>
                      <a:pt x="4142" y="2439"/>
                      <a:pt x="4289" y="2365"/>
                    </a:cubicBezTo>
                    <a:cubicBezTo>
                      <a:pt x="4400" y="2328"/>
                      <a:pt x="4474" y="2291"/>
                      <a:pt x="4548" y="2254"/>
                    </a:cubicBezTo>
                    <a:lnTo>
                      <a:pt x="4659" y="2254"/>
                    </a:lnTo>
                    <a:cubicBezTo>
                      <a:pt x="4807" y="2217"/>
                      <a:pt x="4918" y="2217"/>
                      <a:pt x="4918" y="2217"/>
                    </a:cubicBezTo>
                    <a:cubicBezTo>
                      <a:pt x="4955" y="2180"/>
                      <a:pt x="4992" y="2180"/>
                      <a:pt x="5029" y="2180"/>
                    </a:cubicBezTo>
                    <a:cubicBezTo>
                      <a:pt x="5620" y="2032"/>
                      <a:pt x="5953" y="1403"/>
                      <a:pt x="5805" y="812"/>
                    </a:cubicBezTo>
                    <a:cubicBezTo>
                      <a:pt x="5650" y="315"/>
                      <a:pt x="5207" y="1"/>
                      <a:pt x="47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20"/>
              <p:cNvSpPr/>
              <p:nvPr/>
            </p:nvSpPr>
            <p:spPr>
              <a:xfrm>
                <a:off x="4794150" y="3380850"/>
                <a:ext cx="131275" cy="3178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12715" extrusionOk="0">
                    <a:moveTo>
                      <a:pt x="2476" y="0"/>
                    </a:moveTo>
                    <a:cubicBezTo>
                      <a:pt x="1914" y="0"/>
                      <a:pt x="1400" y="183"/>
                      <a:pt x="1036" y="440"/>
                    </a:cubicBezTo>
                    <a:cubicBezTo>
                      <a:pt x="703" y="625"/>
                      <a:pt x="518" y="884"/>
                      <a:pt x="408" y="1068"/>
                    </a:cubicBezTo>
                    <a:cubicBezTo>
                      <a:pt x="297" y="1253"/>
                      <a:pt x="223" y="1327"/>
                      <a:pt x="223" y="1327"/>
                    </a:cubicBezTo>
                    <a:cubicBezTo>
                      <a:pt x="1" y="1771"/>
                      <a:pt x="112" y="2325"/>
                      <a:pt x="481" y="2658"/>
                    </a:cubicBezTo>
                    <a:cubicBezTo>
                      <a:pt x="683" y="2826"/>
                      <a:pt x="931" y="2910"/>
                      <a:pt x="1179" y="2910"/>
                    </a:cubicBezTo>
                    <a:cubicBezTo>
                      <a:pt x="1477" y="2910"/>
                      <a:pt x="1775" y="2789"/>
                      <a:pt x="1997" y="2547"/>
                    </a:cubicBezTo>
                    <a:lnTo>
                      <a:pt x="2256" y="2252"/>
                    </a:lnTo>
                    <a:cubicBezTo>
                      <a:pt x="2256" y="2252"/>
                      <a:pt x="2256" y="2252"/>
                      <a:pt x="2256" y="2215"/>
                    </a:cubicBezTo>
                    <a:cubicBezTo>
                      <a:pt x="2256" y="2178"/>
                      <a:pt x="2256" y="2178"/>
                      <a:pt x="2293" y="2141"/>
                    </a:cubicBezTo>
                    <a:cubicBezTo>
                      <a:pt x="2293" y="2104"/>
                      <a:pt x="2367" y="2030"/>
                      <a:pt x="2478" y="1993"/>
                    </a:cubicBezTo>
                    <a:cubicBezTo>
                      <a:pt x="2552" y="1974"/>
                      <a:pt x="2626" y="1965"/>
                      <a:pt x="2704" y="1965"/>
                    </a:cubicBezTo>
                    <a:cubicBezTo>
                      <a:pt x="2783" y="1965"/>
                      <a:pt x="2866" y="1974"/>
                      <a:pt x="2959" y="1993"/>
                    </a:cubicBezTo>
                    <a:cubicBezTo>
                      <a:pt x="2995" y="1993"/>
                      <a:pt x="3032" y="2030"/>
                      <a:pt x="3032" y="2030"/>
                    </a:cubicBezTo>
                    <a:cubicBezTo>
                      <a:pt x="3032" y="2030"/>
                      <a:pt x="3032" y="2020"/>
                      <a:pt x="3042" y="2020"/>
                    </a:cubicBezTo>
                    <a:cubicBezTo>
                      <a:pt x="3051" y="2020"/>
                      <a:pt x="3069" y="2030"/>
                      <a:pt x="3106" y="2067"/>
                    </a:cubicBezTo>
                    <a:lnTo>
                      <a:pt x="3143" y="2104"/>
                    </a:lnTo>
                    <a:lnTo>
                      <a:pt x="3180" y="2104"/>
                    </a:lnTo>
                    <a:lnTo>
                      <a:pt x="3180" y="2141"/>
                    </a:lnTo>
                    <a:lnTo>
                      <a:pt x="3217" y="2141"/>
                    </a:lnTo>
                    <a:cubicBezTo>
                      <a:pt x="3279" y="2203"/>
                      <a:pt x="3341" y="2270"/>
                      <a:pt x="3402" y="2362"/>
                    </a:cubicBezTo>
                    <a:cubicBezTo>
                      <a:pt x="3550" y="2584"/>
                      <a:pt x="3661" y="2917"/>
                      <a:pt x="3735" y="3287"/>
                    </a:cubicBezTo>
                    <a:cubicBezTo>
                      <a:pt x="3735" y="3472"/>
                      <a:pt x="3735" y="3656"/>
                      <a:pt x="3735" y="3841"/>
                    </a:cubicBezTo>
                    <a:cubicBezTo>
                      <a:pt x="3735" y="3915"/>
                      <a:pt x="3698" y="4026"/>
                      <a:pt x="3698" y="4137"/>
                    </a:cubicBezTo>
                    <a:lnTo>
                      <a:pt x="3661" y="4248"/>
                    </a:lnTo>
                    <a:lnTo>
                      <a:pt x="3661" y="4285"/>
                    </a:lnTo>
                    <a:lnTo>
                      <a:pt x="3624" y="4433"/>
                    </a:lnTo>
                    <a:cubicBezTo>
                      <a:pt x="3550" y="4655"/>
                      <a:pt x="3513" y="4876"/>
                      <a:pt x="3439" y="5061"/>
                    </a:cubicBezTo>
                    <a:cubicBezTo>
                      <a:pt x="3328" y="5283"/>
                      <a:pt x="3254" y="5505"/>
                      <a:pt x="3180" y="5690"/>
                    </a:cubicBezTo>
                    <a:cubicBezTo>
                      <a:pt x="2959" y="6133"/>
                      <a:pt x="2737" y="6540"/>
                      <a:pt x="2515" y="6984"/>
                    </a:cubicBezTo>
                    <a:cubicBezTo>
                      <a:pt x="2293" y="7427"/>
                      <a:pt x="2071" y="7871"/>
                      <a:pt x="1886" y="8315"/>
                    </a:cubicBezTo>
                    <a:cubicBezTo>
                      <a:pt x="1738" y="8758"/>
                      <a:pt x="1591" y="9202"/>
                      <a:pt x="1554" y="9683"/>
                    </a:cubicBezTo>
                    <a:cubicBezTo>
                      <a:pt x="1517" y="10089"/>
                      <a:pt x="1517" y="10570"/>
                      <a:pt x="1628" y="10940"/>
                    </a:cubicBezTo>
                    <a:cubicBezTo>
                      <a:pt x="1665" y="11125"/>
                      <a:pt x="1738" y="11272"/>
                      <a:pt x="1812" y="11457"/>
                    </a:cubicBezTo>
                    <a:cubicBezTo>
                      <a:pt x="1886" y="11605"/>
                      <a:pt x="1960" y="11753"/>
                      <a:pt x="2034" y="11864"/>
                    </a:cubicBezTo>
                    <a:cubicBezTo>
                      <a:pt x="2219" y="12123"/>
                      <a:pt x="2404" y="12308"/>
                      <a:pt x="2589" y="12455"/>
                    </a:cubicBezTo>
                    <a:cubicBezTo>
                      <a:pt x="2700" y="12492"/>
                      <a:pt x="2774" y="12566"/>
                      <a:pt x="2848" y="12603"/>
                    </a:cubicBezTo>
                    <a:cubicBezTo>
                      <a:pt x="2922" y="12640"/>
                      <a:pt x="2995" y="12640"/>
                      <a:pt x="3069" y="12677"/>
                    </a:cubicBezTo>
                    <a:cubicBezTo>
                      <a:pt x="3180" y="12714"/>
                      <a:pt x="3217" y="12714"/>
                      <a:pt x="3217" y="12714"/>
                    </a:cubicBezTo>
                    <a:cubicBezTo>
                      <a:pt x="3217" y="12714"/>
                      <a:pt x="3180" y="12714"/>
                      <a:pt x="3069" y="12640"/>
                    </a:cubicBezTo>
                    <a:cubicBezTo>
                      <a:pt x="2995" y="12640"/>
                      <a:pt x="2959" y="12603"/>
                      <a:pt x="2885" y="12566"/>
                    </a:cubicBezTo>
                    <a:cubicBezTo>
                      <a:pt x="2811" y="12492"/>
                      <a:pt x="2737" y="12455"/>
                      <a:pt x="2663" y="12382"/>
                    </a:cubicBezTo>
                    <a:cubicBezTo>
                      <a:pt x="2515" y="12234"/>
                      <a:pt x="2367" y="12049"/>
                      <a:pt x="2219" y="11790"/>
                    </a:cubicBezTo>
                    <a:cubicBezTo>
                      <a:pt x="2145" y="11642"/>
                      <a:pt x="2108" y="11494"/>
                      <a:pt x="2071" y="11346"/>
                    </a:cubicBezTo>
                    <a:cubicBezTo>
                      <a:pt x="2034" y="11198"/>
                      <a:pt x="1960" y="11051"/>
                      <a:pt x="1960" y="10866"/>
                    </a:cubicBezTo>
                    <a:cubicBezTo>
                      <a:pt x="1923" y="10496"/>
                      <a:pt x="1960" y="10163"/>
                      <a:pt x="2071" y="9757"/>
                    </a:cubicBezTo>
                    <a:cubicBezTo>
                      <a:pt x="2145" y="9387"/>
                      <a:pt x="2330" y="8980"/>
                      <a:pt x="2515" y="8611"/>
                    </a:cubicBezTo>
                    <a:cubicBezTo>
                      <a:pt x="2737" y="8204"/>
                      <a:pt x="2995" y="7834"/>
                      <a:pt x="3254" y="7464"/>
                    </a:cubicBezTo>
                    <a:cubicBezTo>
                      <a:pt x="3550" y="7058"/>
                      <a:pt x="3846" y="6651"/>
                      <a:pt x="4142" y="6244"/>
                    </a:cubicBezTo>
                    <a:cubicBezTo>
                      <a:pt x="4253" y="6023"/>
                      <a:pt x="4400" y="5801"/>
                      <a:pt x="4511" y="5579"/>
                    </a:cubicBezTo>
                    <a:cubicBezTo>
                      <a:pt x="4659" y="5357"/>
                      <a:pt x="4770" y="5098"/>
                      <a:pt x="4881" y="4840"/>
                    </a:cubicBezTo>
                    <a:lnTo>
                      <a:pt x="4955" y="4655"/>
                    </a:lnTo>
                    <a:lnTo>
                      <a:pt x="5029" y="4470"/>
                    </a:lnTo>
                    <a:cubicBezTo>
                      <a:pt x="5029" y="4359"/>
                      <a:pt x="5103" y="4248"/>
                      <a:pt x="5103" y="4100"/>
                    </a:cubicBezTo>
                    <a:cubicBezTo>
                      <a:pt x="5177" y="3804"/>
                      <a:pt x="5214" y="3509"/>
                      <a:pt x="5214" y="3250"/>
                    </a:cubicBezTo>
                    <a:cubicBezTo>
                      <a:pt x="5251" y="2695"/>
                      <a:pt x="5140" y="2104"/>
                      <a:pt x="4918" y="1586"/>
                    </a:cubicBezTo>
                    <a:cubicBezTo>
                      <a:pt x="4807" y="1327"/>
                      <a:pt x="4622" y="1105"/>
                      <a:pt x="4437" y="884"/>
                    </a:cubicBezTo>
                    <a:lnTo>
                      <a:pt x="4289" y="736"/>
                    </a:lnTo>
                    <a:cubicBezTo>
                      <a:pt x="4289" y="699"/>
                      <a:pt x="4216" y="625"/>
                      <a:pt x="4142" y="588"/>
                    </a:cubicBezTo>
                    <a:cubicBezTo>
                      <a:pt x="3994" y="440"/>
                      <a:pt x="3883" y="403"/>
                      <a:pt x="3735" y="329"/>
                    </a:cubicBezTo>
                    <a:cubicBezTo>
                      <a:pt x="3315" y="96"/>
                      <a:pt x="2883" y="0"/>
                      <a:pt x="24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20"/>
              <p:cNvSpPr/>
              <p:nvPr/>
            </p:nvSpPr>
            <p:spPr>
              <a:xfrm>
                <a:off x="4085250" y="2839125"/>
                <a:ext cx="323525" cy="128125"/>
              </a:xfrm>
              <a:custGeom>
                <a:avLst/>
                <a:gdLst/>
                <a:ahLst/>
                <a:cxnLst/>
                <a:rect l="l" t="t" r="r" b="b"/>
                <a:pathLst>
                  <a:path w="12941" h="5125" extrusionOk="0">
                    <a:moveTo>
                      <a:pt x="10574" y="2034"/>
                    </a:moveTo>
                    <a:cubicBezTo>
                      <a:pt x="10581" y="2041"/>
                      <a:pt x="10592" y="2052"/>
                      <a:pt x="10611" y="2071"/>
                    </a:cubicBezTo>
                    <a:cubicBezTo>
                      <a:pt x="10599" y="2059"/>
                      <a:pt x="10588" y="2047"/>
                      <a:pt x="10576" y="2034"/>
                    </a:cubicBezTo>
                    <a:close/>
                    <a:moveTo>
                      <a:pt x="9465" y="1"/>
                    </a:moveTo>
                    <a:cubicBezTo>
                      <a:pt x="9206" y="37"/>
                      <a:pt x="8910" y="37"/>
                      <a:pt x="8615" y="111"/>
                    </a:cubicBezTo>
                    <a:cubicBezTo>
                      <a:pt x="8467" y="148"/>
                      <a:pt x="8356" y="185"/>
                      <a:pt x="8245" y="222"/>
                    </a:cubicBezTo>
                    <a:lnTo>
                      <a:pt x="8060" y="296"/>
                    </a:lnTo>
                    <a:lnTo>
                      <a:pt x="7875" y="370"/>
                    </a:lnTo>
                    <a:cubicBezTo>
                      <a:pt x="7616" y="481"/>
                      <a:pt x="7358" y="555"/>
                      <a:pt x="7136" y="703"/>
                    </a:cubicBezTo>
                    <a:cubicBezTo>
                      <a:pt x="6914" y="851"/>
                      <a:pt x="6692" y="962"/>
                      <a:pt x="6470" y="1110"/>
                    </a:cubicBezTo>
                    <a:cubicBezTo>
                      <a:pt x="6064" y="1405"/>
                      <a:pt x="5657" y="1664"/>
                      <a:pt x="5250" y="1960"/>
                    </a:cubicBezTo>
                    <a:cubicBezTo>
                      <a:pt x="4880" y="2256"/>
                      <a:pt x="4474" y="2478"/>
                      <a:pt x="4104" y="2699"/>
                    </a:cubicBezTo>
                    <a:cubicBezTo>
                      <a:pt x="3734" y="2921"/>
                      <a:pt x="3328" y="3069"/>
                      <a:pt x="2958" y="3180"/>
                    </a:cubicBezTo>
                    <a:cubicBezTo>
                      <a:pt x="2670" y="3232"/>
                      <a:pt x="2401" y="3285"/>
                      <a:pt x="2151" y="3285"/>
                    </a:cubicBezTo>
                    <a:cubicBezTo>
                      <a:pt x="2047" y="3285"/>
                      <a:pt x="1946" y="3276"/>
                      <a:pt x="1849" y="3254"/>
                    </a:cubicBezTo>
                    <a:cubicBezTo>
                      <a:pt x="1664" y="3254"/>
                      <a:pt x="1516" y="3217"/>
                      <a:pt x="1368" y="3180"/>
                    </a:cubicBezTo>
                    <a:cubicBezTo>
                      <a:pt x="1220" y="3106"/>
                      <a:pt x="1072" y="3069"/>
                      <a:pt x="925" y="2995"/>
                    </a:cubicBezTo>
                    <a:cubicBezTo>
                      <a:pt x="666" y="2884"/>
                      <a:pt x="481" y="2736"/>
                      <a:pt x="333" y="2588"/>
                    </a:cubicBezTo>
                    <a:cubicBezTo>
                      <a:pt x="259" y="2478"/>
                      <a:pt x="222" y="2404"/>
                      <a:pt x="148" y="2367"/>
                    </a:cubicBezTo>
                    <a:cubicBezTo>
                      <a:pt x="111" y="2293"/>
                      <a:pt x="74" y="2219"/>
                      <a:pt x="74" y="2182"/>
                    </a:cubicBezTo>
                    <a:cubicBezTo>
                      <a:pt x="1" y="2072"/>
                      <a:pt x="0" y="1998"/>
                      <a:pt x="0" y="1997"/>
                    </a:cubicBezTo>
                    <a:lnTo>
                      <a:pt x="0" y="1997"/>
                    </a:lnTo>
                    <a:cubicBezTo>
                      <a:pt x="0" y="1998"/>
                      <a:pt x="1" y="2072"/>
                      <a:pt x="37" y="2182"/>
                    </a:cubicBezTo>
                    <a:cubicBezTo>
                      <a:pt x="74" y="2219"/>
                      <a:pt x="74" y="2293"/>
                      <a:pt x="111" y="2367"/>
                    </a:cubicBezTo>
                    <a:cubicBezTo>
                      <a:pt x="148" y="2441"/>
                      <a:pt x="222" y="2551"/>
                      <a:pt x="259" y="2625"/>
                    </a:cubicBezTo>
                    <a:cubicBezTo>
                      <a:pt x="407" y="2810"/>
                      <a:pt x="592" y="2995"/>
                      <a:pt x="851" y="3180"/>
                    </a:cubicBezTo>
                    <a:cubicBezTo>
                      <a:pt x="962" y="3291"/>
                      <a:pt x="1109" y="3365"/>
                      <a:pt x="1257" y="3439"/>
                    </a:cubicBezTo>
                    <a:cubicBezTo>
                      <a:pt x="1442" y="3476"/>
                      <a:pt x="1590" y="3587"/>
                      <a:pt x="1775" y="3624"/>
                    </a:cubicBezTo>
                    <a:cubicBezTo>
                      <a:pt x="2009" y="3694"/>
                      <a:pt x="2288" y="3720"/>
                      <a:pt x="2565" y="3720"/>
                    </a:cubicBezTo>
                    <a:cubicBezTo>
                      <a:pt x="2724" y="3720"/>
                      <a:pt x="2883" y="3711"/>
                      <a:pt x="3032" y="3698"/>
                    </a:cubicBezTo>
                    <a:cubicBezTo>
                      <a:pt x="3513" y="3624"/>
                      <a:pt x="3956" y="3513"/>
                      <a:pt x="4400" y="3328"/>
                    </a:cubicBezTo>
                    <a:cubicBezTo>
                      <a:pt x="4843" y="3180"/>
                      <a:pt x="5287" y="2958"/>
                      <a:pt x="5731" y="2736"/>
                    </a:cubicBezTo>
                    <a:cubicBezTo>
                      <a:pt x="6174" y="2515"/>
                      <a:pt x="6581" y="2293"/>
                      <a:pt x="7025" y="2071"/>
                    </a:cubicBezTo>
                    <a:cubicBezTo>
                      <a:pt x="7210" y="1960"/>
                      <a:pt x="7431" y="1886"/>
                      <a:pt x="7653" y="1812"/>
                    </a:cubicBezTo>
                    <a:cubicBezTo>
                      <a:pt x="7838" y="1701"/>
                      <a:pt x="8060" y="1664"/>
                      <a:pt x="8282" y="1627"/>
                    </a:cubicBezTo>
                    <a:lnTo>
                      <a:pt x="8428" y="1554"/>
                    </a:lnTo>
                    <a:lnTo>
                      <a:pt x="8428" y="1554"/>
                    </a:lnTo>
                    <a:cubicBezTo>
                      <a:pt x="8405" y="1566"/>
                      <a:pt x="8397" y="1570"/>
                      <a:pt x="8395" y="1570"/>
                    </a:cubicBezTo>
                    <a:cubicBezTo>
                      <a:pt x="8393" y="1570"/>
                      <a:pt x="8417" y="1553"/>
                      <a:pt x="8393" y="1553"/>
                    </a:cubicBezTo>
                    <a:lnTo>
                      <a:pt x="8578" y="1553"/>
                    </a:lnTo>
                    <a:cubicBezTo>
                      <a:pt x="8688" y="1516"/>
                      <a:pt x="8799" y="1516"/>
                      <a:pt x="8873" y="1516"/>
                    </a:cubicBezTo>
                    <a:cubicBezTo>
                      <a:pt x="8935" y="1504"/>
                      <a:pt x="8997" y="1500"/>
                      <a:pt x="9058" y="1500"/>
                    </a:cubicBezTo>
                    <a:cubicBezTo>
                      <a:pt x="9181" y="1500"/>
                      <a:pt x="9305" y="1516"/>
                      <a:pt x="9428" y="1516"/>
                    </a:cubicBezTo>
                    <a:cubicBezTo>
                      <a:pt x="9798" y="1553"/>
                      <a:pt x="10093" y="1664"/>
                      <a:pt x="10352" y="1812"/>
                    </a:cubicBezTo>
                    <a:cubicBezTo>
                      <a:pt x="10446" y="1874"/>
                      <a:pt x="10513" y="1963"/>
                      <a:pt x="10576" y="2034"/>
                    </a:cubicBezTo>
                    <a:lnTo>
                      <a:pt x="10611" y="2034"/>
                    </a:lnTo>
                    <a:lnTo>
                      <a:pt x="10611" y="2071"/>
                    </a:lnTo>
                    <a:lnTo>
                      <a:pt x="10648" y="2145"/>
                    </a:lnTo>
                    <a:cubicBezTo>
                      <a:pt x="10722" y="2182"/>
                      <a:pt x="10685" y="2182"/>
                      <a:pt x="10685" y="2182"/>
                    </a:cubicBezTo>
                    <a:cubicBezTo>
                      <a:pt x="10685" y="2182"/>
                      <a:pt x="10685" y="2256"/>
                      <a:pt x="10722" y="2293"/>
                    </a:cubicBezTo>
                    <a:cubicBezTo>
                      <a:pt x="10759" y="2441"/>
                      <a:pt x="10759" y="2625"/>
                      <a:pt x="10722" y="2736"/>
                    </a:cubicBezTo>
                    <a:cubicBezTo>
                      <a:pt x="10685" y="2847"/>
                      <a:pt x="10611" y="2921"/>
                      <a:pt x="10574" y="2958"/>
                    </a:cubicBezTo>
                    <a:cubicBezTo>
                      <a:pt x="10537" y="2995"/>
                      <a:pt x="10537" y="2995"/>
                      <a:pt x="10500" y="2995"/>
                    </a:cubicBezTo>
                    <a:lnTo>
                      <a:pt x="10463" y="2995"/>
                    </a:lnTo>
                    <a:lnTo>
                      <a:pt x="10167" y="3254"/>
                    </a:lnTo>
                    <a:cubicBezTo>
                      <a:pt x="9798" y="3550"/>
                      <a:pt x="9687" y="4104"/>
                      <a:pt x="9945" y="4548"/>
                    </a:cubicBezTo>
                    <a:cubicBezTo>
                      <a:pt x="10125" y="4907"/>
                      <a:pt x="10483" y="5124"/>
                      <a:pt x="10871" y="5124"/>
                    </a:cubicBezTo>
                    <a:cubicBezTo>
                      <a:pt x="11041" y="5124"/>
                      <a:pt x="11218" y="5082"/>
                      <a:pt x="11387" y="4992"/>
                    </a:cubicBezTo>
                    <a:cubicBezTo>
                      <a:pt x="11387" y="4992"/>
                      <a:pt x="11461" y="4955"/>
                      <a:pt x="11646" y="4844"/>
                    </a:cubicBezTo>
                    <a:cubicBezTo>
                      <a:pt x="11831" y="4733"/>
                      <a:pt x="12090" y="4511"/>
                      <a:pt x="12275" y="4215"/>
                    </a:cubicBezTo>
                    <a:cubicBezTo>
                      <a:pt x="12718" y="3550"/>
                      <a:pt x="12940" y="2515"/>
                      <a:pt x="12386" y="1479"/>
                    </a:cubicBezTo>
                    <a:cubicBezTo>
                      <a:pt x="12312" y="1368"/>
                      <a:pt x="12275" y="1258"/>
                      <a:pt x="12127" y="1110"/>
                    </a:cubicBezTo>
                    <a:cubicBezTo>
                      <a:pt x="12090" y="1036"/>
                      <a:pt x="12016" y="962"/>
                      <a:pt x="11979" y="925"/>
                    </a:cubicBezTo>
                    <a:lnTo>
                      <a:pt x="11831" y="777"/>
                    </a:lnTo>
                    <a:cubicBezTo>
                      <a:pt x="11609" y="592"/>
                      <a:pt x="11387" y="444"/>
                      <a:pt x="11129" y="333"/>
                    </a:cubicBezTo>
                    <a:cubicBezTo>
                      <a:pt x="10611" y="74"/>
                      <a:pt x="10019" y="1"/>
                      <a:pt x="94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20"/>
              <p:cNvSpPr/>
              <p:nvPr/>
            </p:nvSpPr>
            <p:spPr>
              <a:xfrm>
                <a:off x="4335725" y="2997650"/>
                <a:ext cx="448300" cy="145575"/>
              </a:xfrm>
              <a:custGeom>
                <a:avLst/>
                <a:gdLst/>
                <a:ahLst/>
                <a:cxnLst/>
                <a:rect l="l" t="t" r="r" b="b"/>
                <a:pathLst>
                  <a:path w="17932" h="5823" extrusionOk="0">
                    <a:moveTo>
                      <a:pt x="16727" y="0"/>
                    </a:moveTo>
                    <a:cubicBezTo>
                      <a:pt x="16187" y="0"/>
                      <a:pt x="15738" y="380"/>
                      <a:pt x="15639" y="906"/>
                    </a:cubicBezTo>
                    <a:cubicBezTo>
                      <a:pt x="15639" y="906"/>
                      <a:pt x="15639" y="980"/>
                      <a:pt x="15602" y="1165"/>
                    </a:cubicBezTo>
                    <a:cubicBezTo>
                      <a:pt x="15602" y="1238"/>
                      <a:pt x="15565" y="1238"/>
                      <a:pt x="15565" y="1275"/>
                    </a:cubicBezTo>
                    <a:cubicBezTo>
                      <a:pt x="15528" y="1349"/>
                      <a:pt x="15528" y="1423"/>
                      <a:pt x="15491" y="1497"/>
                    </a:cubicBezTo>
                    <a:cubicBezTo>
                      <a:pt x="15380" y="1682"/>
                      <a:pt x="15269" y="1904"/>
                      <a:pt x="15011" y="2126"/>
                    </a:cubicBezTo>
                    <a:cubicBezTo>
                      <a:pt x="14789" y="2311"/>
                      <a:pt x="14493" y="2532"/>
                      <a:pt x="14086" y="2680"/>
                    </a:cubicBezTo>
                    <a:cubicBezTo>
                      <a:pt x="13901" y="2754"/>
                      <a:pt x="13680" y="2828"/>
                      <a:pt x="13458" y="2865"/>
                    </a:cubicBezTo>
                    <a:lnTo>
                      <a:pt x="13347" y="2865"/>
                    </a:lnTo>
                    <a:lnTo>
                      <a:pt x="13125" y="2902"/>
                    </a:lnTo>
                    <a:lnTo>
                      <a:pt x="12718" y="2902"/>
                    </a:lnTo>
                    <a:cubicBezTo>
                      <a:pt x="12607" y="2902"/>
                      <a:pt x="12496" y="2902"/>
                      <a:pt x="12349" y="2865"/>
                    </a:cubicBezTo>
                    <a:cubicBezTo>
                      <a:pt x="12201" y="2865"/>
                      <a:pt x="12090" y="2828"/>
                      <a:pt x="11942" y="2828"/>
                    </a:cubicBezTo>
                    <a:cubicBezTo>
                      <a:pt x="11646" y="2754"/>
                      <a:pt x="11350" y="2717"/>
                      <a:pt x="11092" y="2606"/>
                    </a:cubicBezTo>
                    <a:cubicBezTo>
                      <a:pt x="10500" y="2422"/>
                      <a:pt x="9872" y="2200"/>
                      <a:pt x="9243" y="1904"/>
                    </a:cubicBezTo>
                    <a:cubicBezTo>
                      <a:pt x="8947" y="1756"/>
                      <a:pt x="8615" y="1608"/>
                      <a:pt x="8282" y="1460"/>
                    </a:cubicBezTo>
                    <a:cubicBezTo>
                      <a:pt x="7949" y="1312"/>
                      <a:pt x="7616" y="1202"/>
                      <a:pt x="7284" y="1054"/>
                    </a:cubicBezTo>
                    <a:cubicBezTo>
                      <a:pt x="6951" y="906"/>
                      <a:pt x="6581" y="795"/>
                      <a:pt x="6248" y="684"/>
                    </a:cubicBezTo>
                    <a:cubicBezTo>
                      <a:pt x="5879" y="573"/>
                      <a:pt x="5509" y="499"/>
                      <a:pt x="5176" y="425"/>
                    </a:cubicBezTo>
                    <a:cubicBezTo>
                      <a:pt x="5065" y="388"/>
                      <a:pt x="4991" y="351"/>
                      <a:pt x="4881" y="351"/>
                    </a:cubicBezTo>
                    <a:lnTo>
                      <a:pt x="4622" y="314"/>
                    </a:lnTo>
                    <a:lnTo>
                      <a:pt x="4067" y="314"/>
                    </a:lnTo>
                    <a:cubicBezTo>
                      <a:pt x="3697" y="314"/>
                      <a:pt x="3328" y="351"/>
                      <a:pt x="2995" y="425"/>
                    </a:cubicBezTo>
                    <a:cubicBezTo>
                      <a:pt x="2293" y="573"/>
                      <a:pt x="1627" y="869"/>
                      <a:pt x="1110" y="1275"/>
                    </a:cubicBezTo>
                    <a:cubicBezTo>
                      <a:pt x="1073" y="1349"/>
                      <a:pt x="999" y="1386"/>
                      <a:pt x="925" y="1423"/>
                    </a:cubicBezTo>
                    <a:lnTo>
                      <a:pt x="777" y="1608"/>
                    </a:lnTo>
                    <a:lnTo>
                      <a:pt x="629" y="1793"/>
                    </a:lnTo>
                    <a:lnTo>
                      <a:pt x="555" y="1904"/>
                    </a:lnTo>
                    <a:lnTo>
                      <a:pt x="481" y="1978"/>
                    </a:lnTo>
                    <a:cubicBezTo>
                      <a:pt x="407" y="2089"/>
                      <a:pt x="333" y="2237"/>
                      <a:pt x="259" y="2385"/>
                    </a:cubicBezTo>
                    <a:cubicBezTo>
                      <a:pt x="222" y="2532"/>
                      <a:pt x="148" y="2680"/>
                      <a:pt x="148" y="2791"/>
                    </a:cubicBezTo>
                    <a:cubicBezTo>
                      <a:pt x="0" y="3346"/>
                      <a:pt x="37" y="3863"/>
                      <a:pt x="148" y="4307"/>
                    </a:cubicBezTo>
                    <a:cubicBezTo>
                      <a:pt x="296" y="4751"/>
                      <a:pt x="481" y="5083"/>
                      <a:pt x="703" y="5305"/>
                    </a:cubicBezTo>
                    <a:cubicBezTo>
                      <a:pt x="925" y="5564"/>
                      <a:pt x="1146" y="5675"/>
                      <a:pt x="1294" y="5749"/>
                    </a:cubicBezTo>
                    <a:cubicBezTo>
                      <a:pt x="1442" y="5786"/>
                      <a:pt x="1516" y="5823"/>
                      <a:pt x="1516" y="5823"/>
                    </a:cubicBezTo>
                    <a:cubicBezTo>
                      <a:pt x="1516" y="5823"/>
                      <a:pt x="1442" y="5786"/>
                      <a:pt x="1294" y="5712"/>
                    </a:cubicBezTo>
                    <a:cubicBezTo>
                      <a:pt x="1183" y="5638"/>
                      <a:pt x="962" y="5490"/>
                      <a:pt x="777" y="5268"/>
                    </a:cubicBezTo>
                    <a:cubicBezTo>
                      <a:pt x="592" y="5010"/>
                      <a:pt x="444" y="4677"/>
                      <a:pt x="370" y="4270"/>
                    </a:cubicBezTo>
                    <a:cubicBezTo>
                      <a:pt x="296" y="3863"/>
                      <a:pt x="296" y="3383"/>
                      <a:pt x="481" y="2902"/>
                    </a:cubicBezTo>
                    <a:cubicBezTo>
                      <a:pt x="481" y="2791"/>
                      <a:pt x="555" y="2680"/>
                      <a:pt x="629" y="2569"/>
                    </a:cubicBezTo>
                    <a:cubicBezTo>
                      <a:pt x="666" y="2459"/>
                      <a:pt x="740" y="2348"/>
                      <a:pt x="814" y="2237"/>
                    </a:cubicBezTo>
                    <a:lnTo>
                      <a:pt x="888" y="2163"/>
                    </a:lnTo>
                    <a:cubicBezTo>
                      <a:pt x="888" y="2126"/>
                      <a:pt x="925" y="2089"/>
                      <a:pt x="962" y="2089"/>
                    </a:cubicBezTo>
                    <a:lnTo>
                      <a:pt x="1110" y="1941"/>
                    </a:lnTo>
                    <a:lnTo>
                      <a:pt x="1257" y="1793"/>
                    </a:lnTo>
                    <a:cubicBezTo>
                      <a:pt x="1331" y="1756"/>
                      <a:pt x="1368" y="1719"/>
                      <a:pt x="1442" y="1682"/>
                    </a:cubicBezTo>
                    <a:cubicBezTo>
                      <a:pt x="1886" y="1386"/>
                      <a:pt x="2477" y="1165"/>
                      <a:pt x="3106" y="1091"/>
                    </a:cubicBezTo>
                    <a:cubicBezTo>
                      <a:pt x="3303" y="1091"/>
                      <a:pt x="3517" y="1074"/>
                      <a:pt x="3725" y="1074"/>
                    </a:cubicBezTo>
                    <a:cubicBezTo>
                      <a:pt x="3829" y="1074"/>
                      <a:pt x="3932" y="1078"/>
                      <a:pt x="4030" y="1091"/>
                    </a:cubicBezTo>
                    <a:lnTo>
                      <a:pt x="4252" y="1128"/>
                    </a:lnTo>
                    <a:lnTo>
                      <a:pt x="4511" y="1165"/>
                    </a:lnTo>
                    <a:lnTo>
                      <a:pt x="4770" y="1202"/>
                    </a:lnTo>
                    <a:cubicBezTo>
                      <a:pt x="4807" y="1238"/>
                      <a:pt x="4918" y="1275"/>
                      <a:pt x="4954" y="1275"/>
                    </a:cubicBezTo>
                    <a:cubicBezTo>
                      <a:pt x="5287" y="1386"/>
                      <a:pt x="5583" y="1460"/>
                      <a:pt x="5916" y="1608"/>
                    </a:cubicBezTo>
                    <a:cubicBezTo>
                      <a:pt x="6211" y="1756"/>
                      <a:pt x="6507" y="1904"/>
                      <a:pt x="6840" y="2052"/>
                    </a:cubicBezTo>
                    <a:cubicBezTo>
                      <a:pt x="7136" y="2200"/>
                      <a:pt x="7432" y="2385"/>
                      <a:pt x="7727" y="2532"/>
                    </a:cubicBezTo>
                    <a:cubicBezTo>
                      <a:pt x="8060" y="2717"/>
                      <a:pt x="8356" y="2902"/>
                      <a:pt x="8652" y="3087"/>
                    </a:cubicBezTo>
                    <a:cubicBezTo>
                      <a:pt x="9280" y="3420"/>
                      <a:pt x="9909" y="3753"/>
                      <a:pt x="10574" y="4048"/>
                    </a:cubicBezTo>
                    <a:cubicBezTo>
                      <a:pt x="10907" y="4159"/>
                      <a:pt x="11239" y="4270"/>
                      <a:pt x="11572" y="4381"/>
                    </a:cubicBezTo>
                    <a:cubicBezTo>
                      <a:pt x="11757" y="4418"/>
                      <a:pt x="11942" y="4455"/>
                      <a:pt x="12090" y="4529"/>
                    </a:cubicBezTo>
                    <a:cubicBezTo>
                      <a:pt x="12275" y="4566"/>
                      <a:pt x="12460" y="4566"/>
                      <a:pt x="12644" y="4603"/>
                    </a:cubicBezTo>
                    <a:cubicBezTo>
                      <a:pt x="12755" y="4621"/>
                      <a:pt x="12838" y="4621"/>
                      <a:pt x="12912" y="4621"/>
                    </a:cubicBezTo>
                    <a:cubicBezTo>
                      <a:pt x="12986" y="4621"/>
                      <a:pt x="13051" y="4621"/>
                      <a:pt x="13125" y="4640"/>
                    </a:cubicBezTo>
                    <a:lnTo>
                      <a:pt x="13680" y="4640"/>
                    </a:lnTo>
                    <a:cubicBezTo>
                      <a:pt x="14012" y="4603"/>
                      <a:pt x="14345" y="4529"/>
                      <a:pt x="14678" y="4455"/>
                    </a:cubicBezTo>
                    <a:cubicBezTo>
                      <a:pt x="15935" y="4122"/>
                      <a:pt x="16822" y="3309"/>
                      <a:pt x="17303" y="2606"/>
                    </a:cubicBezTo>
                    <a:cubicBezTo>
                      <a:pt x="17414" y="2422"/>
                      <a:pt x="17488" y="2237"/>
                      <a:pt x="17561" y="2089"/>
                    </a:cubicBezTo>
                    <a:cubicBezTo>
                      <a:pt x="17635" y="1904"/>
                      <a:pt x="17709" y="1719"/>
                      <a:pt x="17746" y="1645"/>
                    </a:cubicBezTo>
                    <a:cubicBezTo>
                      <a:pt x="17783" y="1460"/>
                      <a:pt x="17783" y="1386"/>
                      <a:pt x="17783" y="1386"/>
                    </a:cubicBezTo>
                    <a:cubicBezTo>
                      <a:pt x="17820" y="1349"/>
                      <a:pt x="17820" y="1312"/>
                      <a:pt x="17820" y="1275"/>
                    </a:cubicBezTo>
                    <a:cubicBezTo>
                      <a:pt x="17931" y="684"/>
                      <a:pt x="17525" y="92"/>
                      <a:pt x="16933" y="18"/>
                    </a:cubicBezTo>
                    <a:cubicBezTo>
                      <a:pt x="16863" y="6"/>
                      <a:pt x="16794" y="0"/>
                      <a:pt x="167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20"/>
              <p:cNvSpPr/>
              <p:nvPr/>
            </p:nvSpPr>
            <p:spPr>
              <a:xfrm>
                <a:off x="4812650" y="2950600"/>
                <a:ext cx="130350" cy="459750"/>
              </a:xfrm>
              <a:custGeom>
                <a:avLst/>
                <a:gdLst/>
                <a:ahLst/>
                <a:cxnLst/>
                <a:rect l="l" t="t" r="r" b="b"/>
                <a:pathLst>
                  <a:path w="5214" h="18390" extrusionOk="0">
                    <a:moveTo>
                      <a:pt x="1254" y="1"/>
                    </a:moveTo>
                    <a:cubicBezTo>
                      <a:pt x="777" y="1"/>
                      <a:pt x="335" y="304"/>
                      <a:pt x="185" y="754"/>
                    </a:cubicBezTo>
                    <a:cubicBezTo>
                      <a:pt x="0" y="1346"/>
                      <a:pt x="296" y="1974"/>
                      <a:pt x="888" y="2159"/>
                    </a:cubicBezTo>
                    <a:cubicBezTo>
                      <a:pt x="888" y="2159"/>
                      <a:pt x="962" y="2196"/>
                      <a:pt x="1072" y="2233"/>
                    </a:cubicBezTo>
                    <a:cubicBezTo>
                      <a:pt x="1146" y="2233"/>
                      <a:pt x="1220" y="2270"/>
                      <a:pt x="1294" y="2307"/>
                    </a:cubicBezTo>
                    <a:cubicBezTo>
                      <a:pt x="1368" y="2344"/>
                      <a:pt x="1442" y="2381"/>
                      <a:pt x="1479" y="2381"/>
                    </a:cubicBezTo>
                    <a:cubicBezTo>
                      <a:pt x="1664" y="2455"/>
                      <a:pt x="1849" y="2603"/>
                      <a:pt x="2071" y="2788"/>
                    </a:cubicBezTo>
                    <a:cubicBezTo>
                      <a:pt x="2292" y="2973"/>
                      <a:pt x="2514" y="3194"/>
                      <a:pt x="2736" y="3490"/>
                    </a:cubicBezTo>
                    <a:cubicBezTo>
                      <a:pt x="3180" y="4082"/>
                      <a:pt x="3549" y="4969"/>
                      <a:pt x="3697" y="5967"/>
                    </a:cubicBezTo>
                    <a:cubicBezTo>
                      <a:pt x="3734" y="6189"/>
                      <a:pt x="3734" y="6448"/>
                      <a:pt x="3734" y="6707"/>
                    </a:cubicBezTo>
                    <a:cubicBezTo>
                      <a:pt x="3734" y="6818"/>
                      <a:pt x="3771" y="7002"/>
                      <a:pt x="3734" y="7076"/>
                    </a:cubicBezTo>
                    <a:lnTo>
                      <a:pt x="3697" y="7520"/>
                    </a:lnTo>
                    <a:cubicBezTo>
                      <a:pt x="3697" y="7668"/>
                      <a:pt x="3697" y="7816"/>
                      <a:pt x="3660" y="7964"/>
                    </a:cubicBezTo>
                    <a:lnTo>
                      <a:pt x="3586" y="8370"/>
                    </a:lnTo>
                    <a:cubicBezTo>
                      <a:pt x="3586" y="8629"/>
                      <a:pt x="3513" y="8888"/>
                      <a:pt x="3439" y="9184"/>
                    </a:cubicBezTo>
                    <a:cubicBezTo>
                      <a:pt x="3365" y="9442"/>
                      <a:pt x="3291" y="9738"/>
                      <a:pt x="3217" y="10034"/>
                    </a:cubicBezTo>
                    <a:cubicBezTo>
                      <a:pt x="3143" y="10293"/>
                      <a:pt x="3032" y="10589"/>
                      <a:pt x="2958" y="10847"/>
                    </a:cubicBezTo>
                    <a:cubicBezTo>
                      <a:pt x="2773" y="11402"/>
                      <a:pt x="2551" y="11920"/>
                      <a:pt x="2366" y="12474"/>
                    </a:cubicBezTo>
                    <a:cubicBezTo>
                      <a:pt x="2182" y="12992"/>
                      <a:pt x="1997" y="13509"/>
                      <a:pt x="1812" y="13990"/>
                    </a:cubicBezTo>
                    <a:cubicBezTo>
                      <a:pt x="1664" y="14507"/>
                      <a:pt x="1516" y="14951"/>
                      <a:pt x="1442" y="15395"/>
                    </a:cubicBezTo>
                    <a:cubicBezTo>
                      <a:pt x="1368" y="15617"/>
                      <a:pt x="1331" y="15838"/>
                      <a:pt x="1294" y="16023"/>
                    </a:cubicBezTo>
                    <a:cubicBezTo>
                      <a:pt x="1220" y="16245"/>
                      <a:pt x="1220" y="16430"/>
                      <a:pt x="1183" y="16615"/>
                    </a:cubicBezTo>
                    <a:cubicBezTo>
                      <a:pt x="1146" y="16985"/>
                      <a:pt x="1072" y="17280"/>
                      <a:pt x="1072" y="17539"/>
                    </a:cubicBezTo>
                    <a:cubicBezTo>
                      <a:pt x="1072" y="18094"/>
                      <a:pt x="1035" y="18389"/>
                      <a:pt x="1035" y="18389"/>
                    </a:cubicBezTo>
                    <a:cubicBezTo>
                      <a:pt x="1035" y="18389"/>
                      <a:pt x="1109" y="18094"/>
                      <a:pt x="1183" y="17576"/>
                    </a:cubicBezTo>
                    <a:cubicBezTo>
                      <a:pt x="1183" y="17317"/>
                      <a:pt x="1294" y="17021"/>
                      <a:pt x="1368" y="16652"/>
                    </a:cubicBezTo>
                    <a:cubicBezTo>
                      <a:pt x="1442" y="16467"/>
                      <a:pt x="1479" y="16282"/>
                      <a:pt x="1553" y="16097"/>
                    </a:cubicBezTo>
                    <a:cubicBezTo>
                      <a:pt x="1590" y="15912"/>
                      <a:pt x="1664" y="15728"/>
                      <a:pt x="1738" y="15506"/>
                    </a:cubicBezTo>
                    <a:cubicBezTo>
                      <a:pt x="1886" y="15099"/>
                      <a:pt x="2108" y="14655"/>
                      <a:pt x="2292" y="14175"/>
                    </a:cubicBezTo>
                    <a:cubicBezTo>
                      <a:pt x="2514" y="13731"/>
                      <a:pt x="2773" y="13250"/>
                      <a:pt x="2995" y="12733"/>
                    </a:cubicBezTo>
                    <a:cubicBezTo>
                      <a:pt x="3254" y="12252"/>
                      <a:pt x="3513" y="11735"/>
                      <a:pt x="3771" y="11180"/>
                    </a:cubicBezTo>
                    <a:cubicBezTo>
                      <a:pt x="3919" y="10921"/>
                      <a:pt x="4030" y="10626"/>
                      <a:pt x="4141" y="10367"/>
                    </a:cubicBezTo>
                    <a:cubicBezTo>
                      <a:pt x="4252" y="10071"/>
                      <a:pt x="4400" y="9812"/>
                      <a:pt x="4474" y="9516"/>
                    </a:cubicBezTo>
                    <a:cubicBezTo>
                      <a:pt x="4585" y="9221"/>
                      <a:pt x="4696" y="8925"/>
                      <a:pt x="4770" y="8592"/>
                    </a:cubicBezTo>
                    <a:lnTo>
                      <a:pt x="4917" y="8149"/>
                    </a:lnTo>
                    <a:cubicBezTo>
                      <a:pt x="4954" y="8001"/>
                      <a:pt x="4991" y="7853"/>
                      <a:pt x="4991" y="7705"/>
                    </a:cubicBezTo>
                    <a:lnTo>
                      <a:pt x="5102" y="7261"/>
                    </a:lnTo>
                    <a:cubicBezTo>
                      <a:pt x="5139" y="7076"/>
                      <a:pt x="5139" y="6928"/>
                      <a:pt x="5176" y="6781"/>
                    </a:cubicBezTo>
                    <a:cubicBezTo>
                      <a:pt x="5176" y="6448"/>
                      <a:pt x="5213" y="6152"/>
                      <a:pt x="5176" y="5819"/>
                    </a:cubicBezTo>
                    <a:cubicBezTo>
                      <a:pt x="5139" y="4599"/>
                      <a:pt x="4843" y="3453"/>
                      <a:pt x="4326" y="2529"/>
                    </a:cubicBezTo>
                    <a:cubicBezTo>
                      <a:pt x="4067" y="2048"/>
                      <a:pt x="3771" y="1679"/>
                      <a:pt x="3476" y="1346"/>
                    </a:cubicBezTo>
                    <a:cubicBezTo>
                      <a:pt x="3143" y="1013"/>
                      <a:pt x="2847" y="754"/>
                      <a:pt x="2551" y="570"/>
                    </a:cubicBezTo>
                    <a:cubicBezTo>
                      <a:pt x="2403" y="459"/>
                      <a:pt x="2255" y="385"/>
                      <a:pt x="2145" y="311"/>
                    </a:cubicBezTo>
                    <a:cubicBezTo>
                      <a:pt x="2034" y="274"/>
                      <a:pt x="1960" y="237"/>
                      <a:pt x="1886" y="200"/>
                    </a:cubicBezTo>
                    <a:cubicBezTo>
                      <a:pt x="1775" y="163"/>
                      <a:pt x="1701" y="126"/>
                      <a:pt x="1701" y="126"/>
                    </a:cubicBezTo>
                    <a:cubicBezTo>
                      <a:pt x="1664" y="89"/>
                      <a:pt x="1627" y="89"/>
                      <a:pt x="1590" y="52"/>
                    </a:cubicBezTo>
                    <a:cubicBezTo>
                      <a:pt x="1478" y="17"/>
                      <a:pt x="1365" y="1"/>
                      <a:pt x="12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20"/>
              <p:cNvSpPr/>
              <p:nvPr/>
            </p:nvSpPr>
            <p:spPr>
              <a:xfrm>
                <a:off x="4370850" y="2840975"/>
                <a:ext cx="476025" cy="126575"/>
              </a:xfrm>
              <a:custGeom>
                <a:avLst/>
                <a:gdLst/>
                <a:ahLst/>
                <a:cxnLst/>
                <a:rect l="l" t="t" r="r" b="b"/>
                <a:pathLst>
                  <a:path w="19041" h="5063" extrusionOk="0">
                    <a:moveTo>
                      <a:pt x="12792" y="0"/>
                    </a:moveTo>
                    <a:cubicBezTo>
                      <a:pt x="12459" y="0"/>
                      <a:pt x="12164" y="0"/>
                      <a:pt x="11831" y="74"/>
                    </a:cubicBezTo>
                    <a:lnTo>
                      <a:pt x="11683" y="74"/>
                    </a:lnTo>
                    <a:lnTo>
                      <a:pt x="11572" y="111"/>
                    </a:lnTo>
                    <a:lnTo>
                      <a:pt x="11350" y="148"/>
                    </a:lnTo>
                    <a:lnTo>
                      <a:pt x="10907" y="222"/>
                    </a:lnTo>
                    <a:cubicBezTo>
                      <a:pt x="10574" y="296"/>
                      <a:pt x="10241" y="407"/>
                      <a:pt x="9945" y="481"/>
                    </a:cubicBezTo>
                    <a:cubicBezTo>
                      <a:pt x="9613" y="592"/>
                      <a:pt x="9317" y="703"/>
                      <a:pt x="9021" y="814"/>
                    </a:cubicBezTo>
                    <a:cubicBezTo>
                      <a:pt x="8725" y="962"/>
                      <a:pt x="8430" y="1073"/>
                      <a:pt x="8134" y="1184"/>
                    </a:cubicBezTo>
                    <a:cubicBezTo>
                      <a:pt x="7875" y="1331"/>
                      <a:pt x="7579" y="1479"/>
                      <a:pt x="7284" y="1590"/>
                    </a:cubicBezTo>
                    <a:cubicBezTo>
                      <a:pt x="6729" y="1849"/>
                      <a:pt x="6211" y="2145"/>
                      <a:pt x="5694" y="2404"/>
                    </a:cubicBezTo>
                    <a:cubicBezTo>
                      <a:pt x="5176" y="2662"/>
                      <a:pt x="4659" y="2884"/>
                      <a:pt x="4178" y="3106"/>
                    </a:cubicBezTo>
                    <a:cubicBezTo>
                      <a:pt x="3697" y="3291"/>
                      <a:pt x="3217" y="3476"/>
                      <a:pt x="2810" y="3624"/>
                    </a:cubicBezTo>
                    <a:cubicBezTo>
                      <a:pt x="2366" y="3771"/>
                      <a:pt x="1960" y="3882"/>
                      <a:pt x="1590" y="3956"/>
                    </a:cubicBezTo>
                    <a:cubicBezTo>
                      <a:pt x="1405" y="3993"/>
                      <a:pt x="1220" y="4030"/>
                      <a:pt x="1072" y="4030"/>
                    </a:cubicBezTo>
                    <a:cubicBezTo>
                      <a:pt x="888" y="4067"/>
                      <a:pt x="740" y="4067"/>
                      <a:pt x="629" y="4104"/>
                    </a:cubicBezTo>
                    <a:cubicBezTo>
                      <a:pt x="370" y="4141"/>
                      <a:pt x="148" y="4141"/>
                      <a:pt x="0" y="4141"/>
                    </a:cubicBezTo>
                    <a:cubicBezTo>
                      <a:pt x="105" y="4167"/>
                      <a:pt x="246" y="4193"/>
                      <a:pt x="412" y="4193"/>
                    </a:cubicBezTo>
                    <a:cubicBezTo>
                      <a:pt x="480" y="4193"/>
                      <a:pt x="553" y="4189"/>
                      <a:pt x="629" y="4178"/>
                    </a:cubicBezTo>
                    <a:lnTo>
                      <a:pt x="1072" y="4178"/>
                    </a:lnTo>
                    <a:cubicBezTo>
                      <a:pt x="1257" y="4178"/>
                      <a:pt x="1405" y="4178"/>
                      <a:pt x="1627" y="4141"/>
                    </a:cubicBezTo>
                    <a:cubicBezTo>
                      <a:pt x="1997" y="4104"/>
                      <a:pt x="2403" y="4067"/>
                      <a:pt x="2884" y="3956"/>
                    </a:cubicBezTo>
                    <a:cubicBezTo>
                      <a:pt x="3328" y="3845"/>
                      <a:pt x="3845" y="3734"/>
                      <a:pt x="4363" y="3587"/>
                    </a:cubicBezTo>
                    <a:cubicBezTo>
                      <a:pt x="4880" y="3439"/>
                      <a:pt x="5398" y="3217"/>
                      <a:pt x="5953" y="3032"/>
                    </a:cubicBezTo>
                    <a:cubicBezTo>
                      <a:pt x="6507" y="2847"/>
                      <a:pt x="7062" y="2625"/>
                      <a:pt x="7653" y="2404"/>
                    </a:cubicBezTo>
                    <a:cubicBezTo>
                      <a:pt x="7912" y="2330"/>
                      <a:pt x="8208" y="2219"/>
                      <a:pt x="8504" y="2145"/>
                    </a:cubicBezTo>
                    <a:cubicBezTo>
                      <a:pt x="8799" y="2034"/>
                      <a:pt x="9095" y="1960"/>
                      <a:pt x="9354" y="1886"/>
                    </a:cubicBezTo>
                    <a:cubicBezTo>
                      <a:pt x="9650" y="1812"/>
                      <a:pt x="9945" y="1738"/>
                      <a:pt x="10241" y="1664"/>
                    </a:cubicBezTo>
                    <a:cubicBezTo>
                      <a:pt x="10500" y="1627"/>
                      <a:pt x="10796" y="1553"/>
                      <a:pt x="11055" y="1516"/>
                    </a:cubicBezTo>
                    <a:lnTo>
                      <a:pt x="11535" y="1479"/>
                    </a:lnTo>
                    <a:lnTo>
                      <a:pt x="11757" y="1479"/>
                    </a:lnTo>
                    <a:lnTo>
                      <a:pt x="11868" y="1442"/>
                    </a:lnTo>
                    <a:lnTo>
                      <a:pt x="11905" y="1442"/>
                    </a:lnTo>
                    <a:cubicBezTo>
                      <a:pt x="11905" y="1442"/>
                      <a:pt x="11868" y="1479"/>
                      <a:pt x="11868" y="1479"/>
                    </a:cubicBezTo>
                    <a:lnTo>
                      <a:pt x="11942" y="1479"/>
                    </a:lnTo>
                    <a:cubicBezTo>
                      <a:pt x="12028" y="1467"/>
                      <a:pt x="12114" y="1463"/>
                      <a:pt x="12201" y="1463"/>
                    </a:cubicBezTo>
                    <a:cubicBezTo>
                      <a:pt x="12373" y="1463"/>
                      <a:pt x="12546" y="1479"/>
                      <a:pt x="12718" y="1479"/>
                    </a:cubicBezTo>
                    <a:cubicBezTo>
                      <a:pt x="13753" y="1590"/>
                      <a:pt x="14678" y="1997"/>
                      <a:pt x="15306" y="2404"/>
                    </a:cubicBezTo>
                    <a:cubicBezTo>
                      <a:pt x="15639" y="2625"/>
                      <a:pt x="15898" y="2847"/>
                      <a:pt x="16083" y="3069"/>
                    </a:cubicBezTo>
                    <a:cubicBezTo>
                      <a:pt x="16156" y="3180"/>
                      <a:pt x="16267" y="3291"/>
                      <a:pt x="16304" y="3402"/>
                    </a:cubicBezTo>
                    <a:cubicBezTo>
                      <a:pt x="16378" y="3513"/>
                      <a:pt x="16452" y="3624"/>
                      <a:pt x="16489" y="3698"/>
                    </a:cubicBezTo>
                    <a:cubicBezTo>
                      <a:pt x="16526" y="3771"/>
                      <a:pt x="16563" y="3808"/>
                      <a:pt x="16563" y="3882"/>
                    </a:cubicBezTo>
                    <a:cubicBezTo>
                      <a:pt x="16600" y="3956"/>
                      <a:pt x="16637" y="4067"/>
                      <a:pt x="16674" y="4104"/>
                    </a:cubicBezTo>
                    <a:cubicBezTo>
                      <a:pt x="16711" y="4252"/>
                      <a:pt x="16711" y="4326"/>
                      <a:pt x="16711" y="4326"/>
                    </a:cubicBezTo>
                    <a:cubicBezTo>
                      <a:pt x="16748" y="4363"/>
                      <a:pt x="16748" y="4400"/>
                      <a:pt x="16785" y="4437"/>
                    </a:cubicBezTo>
                    <a:cubicBezTo>
                      <a:pt x="16971" y="4835"/>
                      <a:pt x="17367" y="5062"/>
                      <a:pt x="17767" y="5062"/>
                    </a:cubicBezTo>
                    <a:cubicBezTo>
                      <a:pt x="17924" y="5062"/>
                      <a:pt x="18081" y="5027"/>
                      <a:pt x="18227" y="4955"/>
                    </a:cubicBezTo>
                    <a:cubicBezTo>
                      <a:pt x="18781" y="4696"/>
                      <a:pt x="19040" y="4067"/>
                      <a:pt x="18781" y="3513"/>
                    </a:cubicBezTo>
                    <a:cubicBezTo>
                      <a:pt x="18781" y="3513"/>
                      <a:pt x="18744" y="3439"/>
                      <a:pt x="18670" y="3291"/>
                    </a:cubicBezTo>
                    <a:cubicBezTo>
                      <a:pt x="18634" y="3217"/>
                      <a:pt x="18634" y="3180"/>
                      <a:pt x="18560" y="3032"/>
                    </a:cubicBezTo>
                    <a:cubicBezTo>
                      <a:pt x="18486" y="2921"/>
                      <a:pt x="18412" y="2773"/>
                      <a:pt x="18301" y="2588"/>
                    </a:cubicBezTo>
                    <a:cubicBezTo>
                      <a:pt x="18190" y="2441"/>
                      <a:pt x="18079" y="2293"/>
                      <a:pt x="17968" y="2145"/>
                    </a:cubicBezTo>
                    <a:cubicBezTo>
                      <a:pt x="17820" y="1997"/>
                      <a:pt x="17672" y="1812"/>
                      <a:pt x="17487" y="1664"/>
                    </a:cubicBezTo>
                    <a:cubicBezTo>
                      <a:pt x="17155" y="1368"/>
                      <a:pt x="16748" y="1073"/>
                      <a:pt x="16267" y="814"/>
                    </a:cubicBezTo>
                    <a:cubicBezTo>
                      <a:pt x="15306" y="296"/>
                      <a:pt x="14086" y="0"/>
                      <a:pt x="127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20"/>
              <p:cNvSpPr/>
              <p:nvPr/>
            </p:nvSpPr>
            <p:spPr>
              <a:xfrm>
                <a:off x="4712825" y="3031850"/>
                <a:ext cx="178400" cy="649275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25971" extrusionOk="0">
                    <a:moveTo>
                      <a:pt x="1235" y="1"/>
                    </a:moveTo>
                    <a:cubicBezTo>
                      <a:pt x="765" y="1"/>
                      <a:pt x="333" y="285"/>
                      <a:pt x="185" y="758"/>
                    </a:cubicBezTo>
                    <a:cubicBezTo>
                      <a:pt x="0" y="1312"/>
                      <a:pt x="333" y="1941"/>
                      <a:pt x="888" y="2126"/>
                    </a:cubicBezTo>
                    <a:cubicBezTo>
                      <a:pt x="888" y="2126"/>
                      <a:pt x="999" y="2200"/>
                      <a:pt x="1257" y="2274"/>
                    </a:cubicBezTo>
                    <a:cubicBezTo>
                      <a:pt x="1368" y="2311"/>
                      <a:pt x="1405" y="2311"/>
                      <a:pt x="1516" y="2385"/>
                    </a:cubicBezTo>
                    <a:cubicBezTo>
                      <a:pt x="1627" y="2421"/>
                      <a:pt x="1775" y="2495"/>
                      <a:pt x="1886" y="2569"/>
                    </a:cubicBezTo>
                    <a:cubicBezTo>
                      <a:pt x="2182" y="2754"/>
                      <a:pt x="2514" y="3050"/>
                      <a:pt x="2847" y="3420"/>
                    </a:cubicBezTo>
                    <a:cubicBezTo>
                      <a:pt x="3180" y="3826"/>
                      <a:pt x="3513" y="4307"/>
                      <a:pt x="3734" y="4935"/>
                    </a:cubicBezTo>
                    <a:cubicBezTo>
                      <a:pt x="3882" y="5231"/>
                      <a:pt x="3993" y="5564"/>
                      <a:pt x="4067" y="5897"/>
                    </a:cubicBezTo>
                    <a:cubicBezTo>
                      <a:pt x="4104" y="6082"/>
                      <a:pt x="4104" y="6266"/>
                      <a:pt x="4141" y="6451"/>
                    </a:cubicBezTo>
                    <a:lnTo>
                      <a:pt x="4141" y="6525"/>
                    </a:lnTo>
                    <a:lnTo>
                      <a:pt x="4178" y="6710"/>
                    </a:lnTo>
                    <a:cubicBezTo>
                      <a:pt x="4178" y="6821"/>
                      <a:pt x="4178" y="6895"/>
                      <a:pt x="4178" y="7006"/>
                    </a:cubicBezTo>
                    <a:cubicBezTo>
                      <a:pt x="4178" y="7117"/>
                      <a:pt x="4215" y="7228"/>
                      <a:pt x="4215" y="7339"/>
                    </a:cubicBezTo>
                    <a:lnTo>
                      <a:pt x="4178" y="7634"/>
                    </a:lnTo>
                    <a:cubicBezTo>
                      <a:pt x="4178" y="7819"/>
                      <a:pt x="4215" y="8004"/>
                      <a:pt x="4178" y="8226"/>
                    </a:cubicBezTo>
                    <a:cubicBezTo>
                      <a:pt x="4141" y="8448"/>
                      <a:pt x="4104" y="8633"/>
                      <a:pt x="4104" y="8854"/>
                    </a:cubicBezTo>
                    <a:cubicBezTo>
                      <a:pt x="4067" y="9076"/>
                      <a:pt x="4030" y="9298"/>
                      <a:pt x="3956" y="9520"/>
                    </a:cubicBezTo>
                    <a:cubicBezTo>
                      <a:pt x="3808" y="10370"/>
                      <a:pt x="3513" y="11294"/>
                      <a:pt x="3180" y="12182"/>
                    </a:cubicBezTo>
                    <a:cubicBezTo>
                      <a:pt x="2847" y="13106"/>
                      <a:pt x="2477" y="14030"/>
                      <a:pt x="2108" y="14955"/>
                    </a:cubicBezTo>
                    <a:cubicBezTo>
                      <a:pt x="1738" y="15916"/>
                      <a:pt x="1368" y="16877"/>
                      <a:pt x="1110" y="17875"/>
                    </a:cubicBezTo>
                    <a:cubicBezTo>
                      <a:pt x="1036" y="18097"/>
                      <a:pt x="999" y="18356"/>
                      <a:pt x="925" y="18615"/>
                    </a:cubicBezTo>
                    <a:cubicBezTo>
                      <a:pt x="888" y="18836"/>
                      <a:pt x="851" y="19095"/>
                      <a:pt x="777" y="19354"/>
                    </a:cubicBezTo>
                    <a:cubicBezTo>
                      <a:pt x="777" y="19465"/>
                      <a:pt x="740" y="19613"/>
                      <a:pt x="740" y="19724"/>
                    </a:cubicBezTo>
                    <a:cubicBezTo>
                      <a:pt x="740" y="19835"/>
                      <a:pt x="703" y="19946"/>
                      <a:pt x="703" y="20093"/>
                    </a:cubicBezTo>
                    <a:cubicBezTo>
                      <a:pt x="666" y="20315"/>
                      <a:pt x="666" y="20574"/>
                      <a:pt x="666" y="20833"/>
                    </a:cubicBezTo>
                    <a:cubicBezTo>
                      <a:pt x="629" y="21794"/>
                      <a:pt x="814" y="22755"/>
                      <a:pt x="1184" y="23606"/>
                    </a:cubicBezTo>
                    <a:lnTo>
                      <a:pt x="1331" y="23901"/>
                    </a:lnTo>
                    <a:lnTo>
                      <a:pt x="1516" y="24197"/>
                    </a:lnTo>
                    <a:cubicBezTo>
                      <a:pt x="1627" y="24382"/>
                      <a:pt x="1775" y="24530"/>
                      <a:pt x="1923" y="24715"/>
                    </a:cubicBezTo>
                    <a:cubicBezTo>
                      <a:pt x="2219" y="25011"/>
                      <a:pt x="2514" y="25306"/>
                      <a:pt x="2884" y="25491"/>
                    </a:cubicBezTo>
                    <a:cubicBezTo>
                      <a:pt x="3407" y="25811"/>
                      <a:pt x="3976" y="25971"/>
                      <a:pt x="4500" y="25971"/>
                    </a:cubicBezTo>
                    <a:cubicBezTo>
                      <a:pt x="4643" y="25971"/>
                      <a:pt x="4783" y="25959"/>
                      <a:pt x="4918" y="25935"/>
                    </a:cubicBezTo>
                    <a:cubicBezTo>
                      <a:pt x="5546" y="25861"/>
                      <a:pt x="6027" y="25565"/>
                      <a:pt x="6396" y="25306"/>
                    </a:cubicBezTo>
                    <a:cubicBezTo>
                      <a:pt x="6729" y="24974"/>
                      <a:pt x="6914" y="24678"/>
                      <a:pt x="7025" y="24493"/>
                    </a:cubicBezTo>
                    <a:cubicBezTo>
                      <a:pt x="7098" y="24273"/>
                      <a:pt x="7135" y="24162"/>
                      <a:pt x="7136" y="24160"/>
                    </a:cubicBezTo>
                    <a:lnTo>
                      <a:pt x="7136" y="24160"/>
                    </a:lnTo>
                    <a:cubicBezTo>
                      <a:pt x="7135" y="24162"/>
                      <a:pt x="7098" y="24273"/>
                      <a:pt x="6988" y="24456"/>
                    </a:cubicBezTo>
                    <a:cubicBezTo>
                      <a:pt x="6877" y="24678"/>
                      <a:pt x="6655" y="24937"/>
                      <a:pt x="6322" y="25232"/>
                    </a:cubicBezTo>
                    <a:cubicBezTo>
                      <a:pt x="5990" y="25454"/>
                      <a:pt x="5472" y="25676"/>
                      <a:pt x="4918" y="25750"/>
                    </a:cubicBezTo>
                    <a:cubicBezTo>
                      <a:pt x="4868" y="25753"/>
                      <a:pt x="4818" y="25755"/>
                      <a:pt x="4768" y="25755"/>
                    </a:cubicBezTo>
                    <a:cubicBezTo>
                      <a:pt x="4210" y="25755"/>
                      <a:pt x="3577" y="25568"/>
                      <a:pt x="3069" y="25195"/>
                    </a:cubicBezTo>
                    <a:cubicBezTo>
                      <a:pt x="2736" y="25011"/>
                      <a:pt x="2477" y="24715"/>
                      <a:pt x="2256" y="24419"/>
                    </a:cubicBezTo>
                    <a:cubicBezTo>
                      <a:pt x="2145" y="24271"/>
                      <a:pt x="1997" y="24123"/>
                      <a:pt x="1923" y="23938"/>
                    </a:cubicBezTo>
                    <a:lnTo>
                      <a:pt x="1775" y="23680"/>
                    </a:lnTo>
                    <a:lnTo>
                      <a:pt x="1664" y="23384"/>
                    </a:lnTo>
                    <a:cubicBezTo>
                      <a:pt x="1368" y="22644"/>
                      <a:pt x="1294" y="21757"/>
                      <a:pt x="1368" y="20870"/>
                    </a:cubicBezTo>
                    <a:cubicBezTo>
                      <a:pt x="1368" y="20611"/>
                      <a:pt x="1405" y="20389"/>
                      <a:pt x="1442" y="20167"/>
                    </a:cubicBezTo>
                    <a:cubicBezTo>
                      <a:pt x="1442" y="20057"/>
                      <a:pt x="1479" y="19946"/>
                      <a:pt x="1516" y="19835"/>
                    </a:cubicBezTo>
                    <a:cubicBezTo>
                      <a:pt x="1516" y="19724"/>
                      <a:pt x="1553" y="19613"/>
                      <a:pt x="1590" y="19502"/>
                    </a:cubicBezTo>
                    <a:cubicBezTo>
                      <a:pt x="1627" y="19280"/>
                      <a:pt x="1701" y="19021"/>
                      <a:pt x="1738" y="18800"/>
                    </a:cubicBezTo>
                    <a:cubicBezTo>
                      <a:pt x="1812" y="18578"/>
                      <a:pt x="1886" y="18356"/>
                      <a:pt x="1960" y="18134"/>
                    </a:cubicBezTo>
                    <a:cubicBezTo>
                      <a:pt x="2293" y="17210"/>
                      <a:pt x="2699" y="16322"/>
                      <a:pt x="3106" y="15398"/>
                    </a:cubicBezTo>
                    <a:cubicBezTo>
                      <a:pt x="3550" y="14511"/>
                      <a:pt x="3993" y="13624"/>
                      <a:pt x="4400" y="12699"/>
                    </a:cubicBezTo>
                    <a:cubicBezTo>
                      <a:pt x="4807" y="11775"/>
                      <a:pt x="5176" y="10814"/>
                      <a:pt x="5435" y="9853"/>
                    </a:cubicBezTo>
                    <a:cubicBezTo>
                      <a:pt x="5509" y="9631"/>
                      <a:pt x="5546" y="9372"/>
                      <a:pt x="5620" y="9150"/>
                    </a:cubicBezTo>
                    <a:cubicBezTo>
                      <a:pt x="5657" y="8891"/>
                      <a:pt x="5731" y="8670"/>
                      <a:pt x="5768" y="8411"/>
                    </a:cubicBezTo>
                    <a:cubicBezTo>
                      <a:pt x="5805" y="8189"/>
                      <a:pt x="5805" y="7930"/>
                      <a:pt x="5842" y="7671"/>
                    </a:cubicBezTo>
                    <a:cubicBezTo>
                      <a:pt x="5842" y="7560"/>
                      <a:pt x="5879" y="7413"/>
                      <a:pt x="5879" y="7302"/>
                    </a:cubicBezTo>
                    <a:cubicBezTo>
                      <a:pt x="5879" y="7191"/>
                      <a:pt x="5879" y="7080"/>
                      <a:pt x="5879" y="6969"/>
                    </a:cubicBezTo>
                    <a:cubicBezTo>
                      <a:pt x="5879" y="6858"/>
                      <a:pt x="5879" y="6747"/>
                      <a:pt x="5879" y="6636"/>
                    </a:cubicBezTo>
                    <a:lnTo>
                      <a:pt x="5879" y="6488"/>
                    </a:lnTo>
                    <a:lnTo>
                      <a:pt x="5879" y="6414"/>
                    </a:lnTo>
                    <a:lnTo>
                      <a:pt x="5879" y="6266"/>
                    </a:lnTo>
                    <a:cubicBezTo>
                      <a:pt x="5879" y="6045"/>
                      <a:pt x="5842" y="5823"/>
                      <a:pt x="5805" y="5601"/>
                    </a:cubicBezTo>
                    <a:cubicBezTo>
                      <a:pt x="5731" y="5120"/>
                      <a:pt x="5620" y="4714"/>
                      <a:pt x="5509" y="4307"/>
                    </a:cubicBezTo>
                    <a:cubicBezTo>
                      <a:pt x="5250" y="3494"/>
                      <a:pt x="4881" y="2791"/>
                      <a:pt x="4437" y="2200"/>
                    </a:cubicBezTo>
                    <a:cubicBezTo>
                      <a:pt x="4030" y="1608"/>
                      <a:pt x="3550" y="1164"/>
                      <a:pt x="3106" y="869"/>
                    </a:cubicBezTo>
                    <a:cubicBezTo>
                      <a:pt x="2884" y="684"/>
                      <a:pt x="2699" y="573"/>
                      <a:pt x="2514" y="462"/>
                    </a:cubicBezTo>
                    <a:cubicBezTo>
                      <a:pt x="2293" y="351"/>
                      <a:pt x="2108" y="240"/>
                      <a:pt x="1997" y="203"/>
                    </a:cubicBezTo>
                    <a:cubicBezTo>
                      <a:pt x="1775" y="129"/>
                      <a:pt x="1664" y="55"/>
                      <a:pt x="1664" y="55"/>
                    </a:cubicBezTo>
                    <a:lnTo>
                      <a:pt x="1590" y="55"/>
                    </a:lnTo>
                    <a:cubicBezTo>
                      <a:pt x="1472" y="18"/>
                      <a:pt x="1352" y="1"/>
                      <a:pt x="12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20"/>
              <p:cNvSpPr/>
              <p:nvPr/>
            </p:nvSpPr>
            <p:spPr>
              <a:xfrm>
                <a:off x="4100025" y="2886275"/>
                <a:ext cx="655350" cy="175750"/>
              </a:xfrm>
              <a:custGeom>
                <a:avLst/>
                <a:gdLst/>
                <a:ahLst/>
                <a:cxnLst/>
                <a:rect l="l" t="t" r="r" b="b"/>
                <a:pathLst>
                  <a:path w="26214" h="7030" extrusionOk="0">
                    <a:moveTo>
                      <a:pt x="1886" y="0"/>
                    </a:moveTo>
                    <a:cubicBezTo>
                      <a:pt x="1886" y="0"/>
                      <a:pt x="1775" y="37"/>
                      <a:pt x="1554" y="148"/>
                    </a:cubicBezTo>
                    <a:cubicBezTo>
                      <a:pt x="1775" y="74"/>
                      <a:pt x="1886" y="0"/>
                      <a:pt x="1886" y="0"/>
                    </a:cubicBezTo>
                    <a:close/>
                    <a:moveTo>
                      <a:pt x="1554" y="148"/>
                    </a:moveTo>
                    <a:lnTo>
                      <a:pt x="1554" y="148"/>
                    </a:lnTo>
                    <a:cubicBezTo>
                      <a:pt x="1332" y="222"/>
                      <a:pt x="1036" y="444"/>
                      <a:pt x="740" y="776"/>
                    </a:cubicBezTo>
                    <a:cubicBezTo>
                      <a:pt x="481" y="1109"/>
                      <a:pt x="186" y="1590"/>
                      <a:pt x="112" y="2255"/>
                    </a:cubicBezTo>
                    <a:cubicBezTo>
                      <a:pt x="1" y="2884"/>
                      <a:pt x="149" y="3623"/>
                      <a:pt x="555" y="4289"/>
                    </a:cubicBezTo>
                    <a:cubicBezTo>
                      <a:pt x="740" y="4621"/>
                      <a:pt x="1036" y="4954"/>
                      <a:pt x="1332" y="5250"/>
                    </a:cubicBezTo>
                    <a:cubicBezTo>
                      <a:pt x="1517" y="5361"/>
                      <a:pt x="1665" y="5509"/>
                      <a:pt x="1849" y="5620"/>
                    </a:cubicBezTo>
                    <a:lnTo>
                      <a:pt x="2145" y="5804"/>
                    </a:lnTo>
                    <a:lnTo>
                      <a:pt x="2441" y="5952"/>
                    </a:lnTo>
                    <a:cubicBezTo>
                      <a:pt x="3254" y="6359"/>
                      <a:pt x="4216" y="6507"/>
                      <a:pt x="5214" y="6507"/>
                    </a:cubicBezTo>
                    <a:cubicBezTo>
                      <a:pt x="5473" y="6507"/>
                      <a:pt x="5694" y="6470"/>
                      <a:pt x="5953" y="6470"/>
                    </a:cubicBezTo>
                    <a:cubicBezTo>
                      <a:pt x="6101" y="6470"/>
                      <a:pt x="6212" y="6433"/>
                      <a:pt x="6323" y="6433"/>
                    </a:cubicBezTo>
                    <a:cubicBezTo>
                      <a:pt x="6434" y="6396"/>
                      <a:pt x="6582" y="6396"/>
                      <a:pt x="6693" y="6359"/>
                    </a:cubicBezTo>
                    <a:cubicBezTo>
                      <a:pt x="6951" y="6322"/>
                      <a:pt x="7173" y="6285"/>
                      <a:pt x="7432" y="6248"/>
                    </a:cubicBezTo>
                    <a:cubicBezTo>
                      <a:pt x="7691" y="6174"/>
                      <a:pt x="7913" y="6100"/>
                      <a:pt x="8171" y="6063"/>
                    </a:cubicBezTo>
                    <a:cubicBezTo>
                      <a:pt x="9170" y="5767"/>
                      <a:pt x="10131" y="5435"/>
                      <a:pt x="11055" y="5065"/>
                    </a:cubicBezTo>
                    <a:cubicBezTo>
                      <a:pt x="12016" y="4695"/>
                      <a:pt x="12941" y="4289"/>
                      <a:pt x="13828" y="3993"/>
                    </a:cubicBezTo>
                    <a:cubicBezTo>
                      <a:pt x="14752" y="3660"/>
                      <a:pt x="15676" y="3364"/>
                      <a:pt x="16527" y="3179"/>
                    </a:cubicBezTo>
                    <a:cubicBezTo>
                      <a:pt x="16749" y="3143"/>
                      <a:pt x="16970" y="3106"/>
                      <a:pt x="17192" y="3069"/>
                    </a:cubicBezTo>
                    <a:cubicBezTo>
                      <a:pt x="17377" y="3032"/>
                      <a:pt x="17599" y="3032"/>
                      <a:pt x="17821" y="2995"/>
                    </a:cubicBezTo>
                    <a:cubicBezTo>
                      <a:pt x="17932" y="2976"/>
                      <a:pt x="18033" y="2976"/>
                      <a:pt x="18130" y="2976"/>
                    </a:cubicBezTo>
                    <a:cubicBezTo>
                      <a:pt x="18227" y="2976"/>
                      <a:pt x="18320" y="2976"/>
                      <a:pt x="18412" y="2958"/>
                    </a:cubicBezTo>
                    <a:lnTo>
                      <a:pt x="19004" y="2958"/>
                    </a:lnTo>
                    <a:cubicBezTo>
                      <a:pt x="19115" y="2995"/>
                      <a:pt x="19226" y="2995"/>
                      <a:pt x="19337" y="2995"/>
                    </a:cubicBezTo>
                    <a:lnTo>
                      <a:pt x="19558" y="2995"/>
                    </a:lnTo>
                    <a:lnTo>
                      <a:pt x="19595" y="3032"/>
                    </a:lnTo>
                    <a:cubicBezTo>
                      <a:pt x="19780" y="3032"/>
                      <a:pt x="19965" y="3069"/>
                      <a:pt x="20150" y="3106"/>
                    </a:cubicBezTo>
                    <a:cubicBezTo>
                      <a:pt x="20483" y="3179"/>
                      <a:pt x="20815" y="3290"/>
                      <a:pt x="21111" y="3401"/>
                    </a:cubicBezTo>
                    <a:cubicBezTo>
                      <a:pt x="21703" y="3660"/>
                      <a:pt x="22220" y="3956"/>
                      <a:pt x="22627" y="4289"/>
                    </a:cubicBezTo>
                    <a:cubicBezTo>
                      <a:pt x="22997" y="4621"/>
                      <a:pt x="23292" y="4954"/>
                      <a:pt x="23440" y="5250"/>
                    </a:cubicBezTo>
                    <a:cubicBezTo>
                      <a:pt x="23551" y="5398"/>
                      <a:pt x="23625" y="5546"/>
                      <a:pt x="23662" y="5657"/>
                    </a:cubicBezTo>
                    <a:cubicBezTo>
                      <a:pt x="23699" y="5767"/>
                      <a:pt x="23736" y="5804"/>
                      <a:pt x="23773" y="5915"/>
                    </a:cubicBezTo>
                    <a:cubicBezTo>
                      <a:pt x="23847" y="6137"/>
                      <a:pt x="23884" y="6248"/>
                      <a:pt x="23884" y="6248"/>
                    </a:cubicBezTo>
                    <a:cubicBezTo>
                      <a:pt x="23921" y="6285"/>
                      <a:pt x="23921" y="6322"/>
                      <a:pt x="23921" y="6322"/>
                    </a:cubicBezTo>
                    <a:cubicBezTo>
                      <a:pt x="24090" y="6772"/>
                      <a:pt x="24515" y="7029"/>
                      <a:pt x="24953" y="7029"/>
                    </a:cubicBezTo>
                    <a:cubicBezTo>
                      <a:pt x="25091" y="7029"/>
                      <a:pt x="25230" y="7004"/>
                      <a:pt x="25363" y="6951"/>
                    </a:cubicBezTo>
                    <a:cubicBezTo>
                      <a:pt x="25917" y="6729"/>
                      <a:pt x="26213" y="6063"/>
                      <a:pt x="25954" y="5509"/>
                    </a:cubicBezTo>
                    <a:cubicBezTo>
                      <a:pt x="25954" y="5509"/>
                      <a:pt x="25917" y="5398"/>
                      <a:pt x="25843" y="5176"/>
                    </a:cubicBezTo>
                    <a:cubicBezTo>
                      <a:pt x="25806" y="5065"/>
                      <a:pt x="25696" y="4843"/>
                      <a:pt x="25585" y="4658"/>
                    </a:cubicBezTo>
                    <a:cubicBezTo>
                      <a:pt x="25474" y="4473"/>
                      <a:pt x="25363" y="4252"/>
                      <a:pt x="25178" y="4030"/>
                    </a:cubicBezTo>
                    <a:cubicBezTo>
                      <a:pt x="24882" y="3623"/>
                      <a:pt x="24402" y="3143"/>
                      <a:pt x="23847" y="2736"/>
                    </a:cubicBezTo>
                    <a:cubicBezTo>
                      <a:pt x="23255" y="2292"/>
                      <a:pt x="22553" y="1922"/>
                      <a:pt x="21740" y="1664"/>
                    </a:cubicBezTo>
                    <a:cubicBezTo>
                      <a:pt x="21333" y="1516"/>
                      <a:pt x="20889" y="1405"/>
                      <a:pt x="20446" y="1368"/>
                    </a:cubicBezTo>
                    <a:cubicBezTo>
                      <a:pt x="20224" y="1331"/>
                      <a:pt x="20002" y="1294"/>
                      <a:pt x="19743" y="1294"/>
                    </a:cubicBezTo>
                    <a:lnTo>
                      <a:pt x="19632" y="1257"/>
                    </a:lnTo>
                    <a:lnTo>
                      <a:pt x="19374" y="1257"/>
                    </a:lnTo>
                    <a:cubicBezTo>
                      <a:pt x="19263" y="1294"/>
                      <a:pt x="19189" y="1294"/>
                      <a:pt x="19078" y="1294"/>
                    </a:cubicBezTo>
                    <a:lnTo>
                      <a:pt x="18745" y="1294"/>
                    </a:lnTo>
                    <a:cubicBezTo>
                      <a:pt x="18597" y="1294"/>
                      <a:pt x="18486" y="1294"/>
                      <a:pt x="18375" y="1331"/>
                    </a:cubicBezTo>
                    <a:cubicBezTo>
                      <a:pt x="18117" y="1331"/>
                      <a:pt x="17858" y="1368"/>
                      <a:pt x="17599" y="1405"/>
                    </a:cubicBezTo>
                    <a:cubicBezTo>
                      <a:pt x="17377" y="1442"/>
                      <a:pt x="17155" y="1479"/>
                      <a:pt x="16896" y="1553"/>
                    </a:cubicBezTo>
                    <a:cubicBezTo>
                      <a:pt x="16638" y="1590"/>
                      <a:pt x="16416" y="1664"/>
                      <a:pt x="16157" y="1738"/>
                    </a:cubicBezTo>
                    <a:cubicBezTo>
                      <a:pt x="15233" y="1996"/>
                      <a:pt x="14272" y="2366"/>
                      <a:pt x="13347" y="2773"/>
                    </a:cubicBezTo>
                    <a:cubicBezTo>
                      <a:pt x="12423" y="3179"/>
                      <a:pt x="11536" y="3623"/>
                      <a:pt x="10611" y="4067"/>
                    </a:cubicBezTo>
                    <a:cubicBezTo>
                      <a:pt x="9724" y="4473"/>
                      <a:pt x="8837" y="4880"/>
                      <a:pt x="7913" y="5176"/>
                    </a:cubicBezTo>
                    <a:cubicBezTo>
                      <a:pt x="7691" y="5250"/>
                      <a:pt x="7469" y="5324"/>
                      <a:pt x="7247" y="5398"/>
                    </a:cubicBezTo>
                    <a:cubicBezTo>
                      <a:pt x="6988" y="5472"/>
                      <a:pt x="6767" y="5509"/>
                      <a:pt x="6545" y="5583"/>
                    </a:cubicBezTo>
                    <a:cubicBezTo>
                      <a:pt x="6434" y="5620"/>
                      <a:pt x="6323" y="5657"/>
                      <a:pt x="6212" y="5657"/>
                    </a:cubicBezTo>
                    <a:cubicBezTo>
                      <a:pt x="6101" y="5693"/>
                      <a:pt x="5953" y="5693"/>
                      <a:pt x="5842" y="5730"/>
                    </a:cubicBezTo>
                    <a:cubicBezTo>
                      <a:pt x="5620" y="5767"/>
                      <a:pt x="5399" y="5804"/>
                      <a:pt x="5177" y="5804"/>
                    </a:cubicBezTo>
                    <a:cubicBezTo>
                      <a:pt x="4967" y="5822"/>
                      <a:pt x="4758" y="5831"/>
                      <a:pt x="4550" y="5831"/>
                    </a:cubicBezTo>
                    <a:cubicBezTo>
                      <a:pt x="3879" y="5831"/>
                      <a:pt x="3228" y="5735"/>
                      <a:pt x="2663" y="5509"/>
                    </a:cubicBezTo>
                    <a:lnTo>
                      <a:pt x="2367" y="5361"/>
                    </a:lnTo>
                    <a:lnTo>
                      <a:pt x="2108" y="5250"/>
                    </a:lnTo>
                    <a:cubicBezTo>
                      <a:pt x="1923" y="5139"/>
                      <a:pt x="1775" y="5028"/>
                      <a:pt x="1591" y="4917"/>
                    </a:cubicBezTo>
                    <a:cubicBezTo>
                      <a:pt x="1295" y="4658"/>
                      <a:pt x="1036" y="4400"/>
                      <a:pt x="851" y="4104"/>
                    </a:cubicBezTo>
                    <a:cubicBezTo>
                      <a:pt x="445" y="3512"/>
                      <a:pt x="260" y="2847"/>
                      <a:pt x="297" y="2255"/>
                    </a:cubicBezTo>
                    <a:cubicBezTo>
                      <a:pt x="334" y="1664"/>
                      <a:pt x="592" y="1183"/>
                      <a:pt x="814" y="813"/>
                    </a:cubicBezTo>
                    <a:cubicBezTo>
                      <a:pt x="1073" y="481"/>
                      <a:pt x="1369" y="259"/>
                      <a:pt x="1554" y="14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20"/>
              <p:cNvSpPr/>
              <p:nvPr/>
            </p:nvSpPr>
            <p:spPr>
              <a:xfrm>
                <a:off x="4723000" y="2938025"/>
                <a:ext cx="116475" cy="116475"/>
              </a:xfrm>
              <a:custGeom>
                <a:avLst/>
                <a:gdLst/>
                <a:ahLst/>
                <a:cxnLst/>
                <a:rect l="l" t="t" r="r" b="b"/>
                <a:pathLst>
                  <a:path w="4659" h="4659" extrusionOk="0">
                    <a:moveTo>
                      <a:pt x="2329" y="0"/>
                    </a:moveTo>
                    <a:cubicBezTo>
                      <a:pt x="1035" y="0"/>
                      <a:pt x="0" y="1036"/>
                      <a:pt x="0" y="2330"/>
                    </a:cubicBezTo>
                    <a:cubicBezTo>
                      <a:pt x="0" y="3623"/>
                      <a:pt x="1035" y="4659"/>
                      <a:pt x="2329" y="4659"/>
                    </a:cubicBezTo>
                    <a:cubicBezTo>
                      <a:pt x="3623" y="4659"/>
                      <a:pt x="4658" y="3623"/>
                      <a:pt x="4658" y="2330"/>
                    </a:cubicBezTo>
                    <a:cubicBezTo>
                      <a:pt x="4658" y="1036"/>
                      <a:pt x="3623" y="0"/>
                      <a:pt x="23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5" name="Google Shape;665;p20"/>
            <p:cNvGrpSpPr/>
            <p:nvPr/>
          </p:nvGrpSpPr>
          <p:grpSpPr>
            <a:xfrm flipH="1">
              <a:off x="434310" y="355110"/>
              <a:ext cx="857750" cy="859600"/>
              <a:chOff x="4085250" y="2839125"/>
              <a:chExt cx="857750" cy="859600"/>
            </a:xfrm>
          </p:grpSpPr>
          <p:sp>
            <p:nvSpPr>
              <p:cNvPr id="666" name="Google Shape;666;p20"/>
              <p:cNvSpPr/>
              <p:nvPr/>
            </p:nvSpPr>
            <p:spPr>
              <a:xfrm>
                <a:off x="4636100" y="2995375"/>
                <a:ext cx="148850" cy="445050"/>
              </a:xfrm>
              <a:custGeom>
                <a:avLst/>
                <a:gdLst/>
                <a:ahLst/>
                <a:cxnLst/>
                <a:rect l="l" t="t" r="r" b="b"/>
                <a:pathLst>
                  <a:path w="5954" h="17802" extrusionOk="0">
                    <a:moveTo>
                      <a:pt x="4719" y="1"/>
                    </a:moveTo>
                    <a:cubicBezTo>
                      <a:pt x="4626" y="1"/>
                      <a:pt x="4532" y="12"/>
                      <a:pt x="4437" y="36"/>
                    </a:cubicBezTo>
                    <a:cubicBezTo>
                      <a:pt x="4437" y="36"/>
                      <a:pt x="4363" y="72"/>
                      <a:pt x="4179" y="109"/>
                    </a:cubicBezTo>
                    <a:cubicBezTo>
                      <a:pt x="4105" y="146"/>
                      <a:pt x="3920" y="220"/>
                      <a:pt x="3735" y="257"/>
                    </a:cubicBezTo>
                    <a:cubicBezTo>
                      <a:pt x="3587" y="368"/>
                      <a:pt x="3402" y="442"/>
                      <a:pt x="3217" y="553"/>
                    </a:cubicBezTo>
                    <a:cubicBezTo>
                      <a:pt x="2515" y="997"/>
                      <a:pt x="1702" y="1921"/>
                      <a:pt x="1369" y="3178"/>
                    </a:cubicBezTo>
                    <a:cubicBezTo>
                      <a:pt x="1258" y="3511"/>
                      <a:pt x="1221" y="3844"/>
                      <a:pt x="1184" y="4176"/>
                    </a:cubicBezTo>
                    <a:lnTo>
                      <a:pt x="1184" y="4324"/>
                    </a:lnTo>
                    <a:lnTo>
                      <a:pt x="1184" y="4398"/>
                    </a:lnTo>
                    <a:lnTo>
                      <a:pt x="1184" y="4435"/>
                    </a:lnTo>
                    <a:lnTo>
                      <a:pt x="1184" y="4472"/>
                    </a:lnTo>
                    <a:lnTo>
                      <a:pt x="1184" y="4694"/>
                    </a:lnTo>
                    <a:cubicBezTo>
                      <a:pt x="1184" y="4842"/>
                      <a:pt x="1184" y="4990"/>
                      <a:pt x="1221" y="5174"/>
                    </a:cubicBezTo>
                    <a:cubicBezTo>
                      <a:pt x="1258" y="5359"/>
                      <a:pt x="1258" y="5581"/>
                      <a:pt x="1295" y="5766"/>
                    </a:cubicBezTo>
                    <a:cubicBezTo>
                      <a:pt x="1332" y="5914"/>
                      <a:pt x="1406" y="6099"/>
                      <a:pt x="1443" y="6284"/>
                    </a:cubicBezTo>
                    <a:cubicBezTo>
                      <a:pt x="1517" y="6616"/>
                      <a:pt x="1628" y="6949"/>
                      <a:pt x="1775" y="7282"/>
                    </a:cubicBezTo>
                    <a:cubicBezTo>
                      <a:pt x="2071" y="7947"/>
                      <a:pt x="2404" y="8576"/>
                      <a:pt x="2737" y="9204"/>
                    </a:cubicBezTo>
                    <a:cubicBezTo>
                      <a:pt x="2922" y="9500"/>
                      <a:pt x="3106" y="9796"/>
                      <a:pt x="3254" y="10092"/>
                    </a:cubicBezTo>
                    <a:cubicBezTo>
                      <a:pt x="3439" y="10424"/>
                      <a:pt x="3624" y="10720"/>
                      <a:pt x="3772" y="11016"/>
                    </a:cubicBezTo>
                    <a:cubicBezTo>
                      <a:pt x="3920" y="11312"/>
                      <a:pt x="4068" y="11644"/>
                      <a:pt x="4216" y="11940"/>
                    </a:cubicBezTo>
                    <a:cubicBezTo>
                      <a:pt x="4326" y="12236"/>
                      <a:pt x="4437" y="12569"/>
                      <a:pt x="4548" y="12864"/>
                    </a:cubicBezTo>
                    <a:cubicBezTo>
                      <a:pt x="4548" y="12938"/>
                      <a:pt x="4585" y="13049"/>
                      <a:pt x="4585" y="13086"/>
                    </a:cubicBezTo>
                    <a:lnTo>
                      <a:pt x="4659" y="13345"/>
                    </a:lnTo>
                    <a:lnTo>
                      <a:pt x="4696" y="13604"/>
                    </a:lnTo>
                    <a:lnTo>
                      <a:pt x="4696" y="13826"/>
                    </a:lnTo>
                    <a:cubicBezTo>
                      <a:pt x="4733" y="14121"/>
                      <a:pt x="4733" y="14454"/>
                      <a:pt x="4696" y="14750"/>
                    </a:cubicBezTo>
                    <a:cubicBezTo>
                      <a:pt x="4659" y="15378"/>
                      <a:pt x="4437" y="15933"/>
                      <a:pt x="4142" y="16414"/>
                    </a:cubicBezTo>
                    <a:cubicBezTo>
                      <a:pt x="4105" y="16451"/>
                      <a:pt x="4068" y="16524"/>
                      <a:pt x="4031" y="16598"/>
                    </a:cubicBezTo>
                    <a:lnTo>
                      <a:pt x="3883" y="16746"/>
                    </a:lnTo>
                    <a:lnTo>
                      <a:pt x="3735" y="16894"/>
                    </a:lnTo>
                    <a:cubicBezTo>
                      <a:pt x="3698" y="16894"/>
                      <a:pt x="3661" y="16931"/>
                      <a:pt x="3661" y="16931"/>
                    </a:cubicBezTo>
                    <a:lnTo>
                      <a:pt x="3587" y="17005"/>
                    </a:lnTo>
                    <a:cubicBezTo>
                      <a:pt x="3476" y="17116"/>
                      <a:pt x="3365" y="17153"/>
                      <a:pt x="3254" y="17227"/>
                    </a:cubicBezTo>
                    <a:cubicBezTo>
                      <a:pt x="3143" y="17301"/>
                      <a:pt x="3032" y="17338"/>
                      <a:pt x="2922" y="17375"/>
                    </a:cubicBezTo>
                    <a:cubicBezTo>
                      <a:pt x="2627" y="17488"/>
                      <a:pt x="2333" y="17532"/>
                      <a:pt x="2055" y="17532"/>
                    </a:cubicBezTo>
                    <a:cubicBezTo>
                      <a:pt x="1880" y="17532"/>
                      <a:pt x="1711" y="17514"/>
                      <a:pt x="1554" y="17486"/>
                    </a:cubicBezTo>
                    <a:cubicBezTo>
                      <a:pt x="1147" y="17412"/>
                      <a:pt x="814" y="17264"/>
                      <a:pt x="555" y="17079"/>
                    </a:cubicBezTo>
                    <a:cubicBezTo>
                      <a:pt x="334" y="16894"/>
                      <a:pt x="186" y="16672"/>
                      <a:pt x="112" y="16524"/>
                    </a:cubicBezTo>
                    <a:cubicBezTo>
                      <a:pt x="38" y="16377"/>
                      <a:pt x="1" y="16303"/>
                      <a:pt x="1" y="16303"/>
                    </a:cubicBezTo>
                    <a:lnTo>
                      <a:pt x="1" y="16303"/>
                    </a:lnTo>
                    <a:cubicBezTo>
                      <a:pt x="1" y="16303"/>
                      <a:pt x="1" y="16377"/>
                      <a:pt x="75" y="16561"/>
                    </a:cubicBezTo>
                    <a:cubicBezTo>
                      <a:pt x="149" y="16709"/>
                      <a:pt x="260" y="16931"/>
                      <a:pt x="518" y="17153"/>
                    </a:cubicBezTo>
                    <a:cubicBezTo>
                      <a:pt x="740" y="17338"/>
                      <a:pt x="1073" y="17560"/>
                      <a:pt x="1517" y="17671"/>
                    </a:cubicBezTo>
                    <a:cubicBezTo>
                      <a:pt x="1745" y="17754"/>
                      <a:pt x="2020" y="17802"/>
                      <a:pt x="2309" y="17802"/>
                    </a:cubicBezTo>
                    <a:cubicBezTo>
                      <a:pt x="2535" y="17802"/>
                      <a:pt x="2769" y="17772"/>
                      <a:pt x="2996" y="17708"/>
                    </a:cubicBezTo>
                    <a:cubicBezTo>
                      <a:pt x="3143" y="17671"/>
                      <a:pt x="3291" y="17634"/>
                      <a:pt x="3439" y="17560"/>
                    </a:cubicBezTo>
                    <a:cubicBezTo>
                      <a:pt x="3587" y="17523"/>
                      <a:pt x="3698" y="17449"/>
                      <a:pt x="3846" y="17375"/>
                    </a:cubicBezTo>
                    <a:lnTo>
                      <a:pt x="3920" y="17301"/>
                    </a:lnTo>
                    <a:lnTo>
                      <a:pt x="4031" y="17227"/>
                    </a:lnTo>
                    <a:lnTo>
                      <a:pt x="4216" y="17079"/>
                    </a:lnTo>
                    <a:lnTo>
                      <a:pt x="4363" y="16894"/>
                    </a:lnTo>
                    <a:cubicBezTo>
                      <a:pt x="4437" y="16857"/>
                      <a:pt x="4474" y="16783"/>
                      <a:pt x="4548" y="16709"/>
                    </a:cubicBezTo>
                    <a:cubicBezTo>
                      <a:pt x="4955" y="16229"/>
                      <a:pt x="5251" y="15563"/>
                      <a:pt x="5399" y="14861"/>
                    </a:cubicBezTo>
                    <a:cubicBezTo>
                      <a:pt x="5473" y="14528"/>
                      <a:pt x="5510" y="14158"/>
                      <a:pt x="5510" y="13789"/>
                    </a:cubicBezTo>
                    <a:lnTo>
                      <a:pt x="5510" y="13493"/>
                    </a:lnTo>
                    <a:lnTo>
                      <a:pt x="5473" y="13234"/>
                    </a:lnTo>
                    <a:lnTo>
                      <a:pt x="5473" y="12975"/>
                    </a:lnTo>
                    <a:cubicBezTo>
                      <a:pt x="5473" y="12827"/>
                      <a:pt x="5436" y="12790"/>
                      <a:pt x="5399" y="12680"/>
                    </a:cubicBezTo>
                    <a:cubicBezTo>
                      <a:pt x="5325" y="12310"/>
                      <a:pt x="5251" y="11940"/>
                      <a:pt x="5140" y="11607"/>
                    </a:cubicBezTo>
                    <a:cubicBezTo>
                      <a:pt x="5029" y="11238"/>
                      <a:pt x="4918" y="10905"/>
                      <a:pt x="4770" y="10572"/>
                    </a:cubicBezTo>
                    <a:cubicBezTo>
                      <a:pt x="4622" y="10239"/>
                      <a:pt x="4474" y="9907"/>
                      <a:pt x="4326" y="9574"/>
                    </a:cubicBezTo>
                    <a:cubicBezTo>
                      <a:pt x="4216" y="9241"/>
                      <a:pt x="4068" y="8908"/>
                      <a:pt x="3920" y="8613"/>
                    </a:cubicBezTo>
                    <a:cubicBezTo>
                      <a:pt x="3624" y="7984"/>
                      <a:pt x="3365" y="7356"/>
                      <a:pt x="3217" y="6764"/>
                    </a:cubicBezTo>
                    <a:cubicBezTo>
                      <a:pt x="3106" y="6468"/>
                      <a:pt x="3032" y="6173"/>
                      <a:pt x="2996" y="5914"/>
                    </a:cubicBezTo>
                    <a:cubicBezTo>
                      <a:pt x="2959" y="5766"/>
                      <a:pt x="2959" y="5618"/>
                      <a:pt x="2922" y="5507"/>
                    </a:cubicBezTo>
                    <a:cubicBezTo>
                      <a:pt x="2922" y="5359"/>
                      <a:pt x="2922" y="5248"/>
                      <a:pt x="2922" y="5137"/>
                    </a:cubicBezTo>
                    <a:cubicBezTo>
                      <a:pt x="2922" y="5027"/>
                      <a:pt x="2922" y="4879"/>
                      <a:pt x="2922" y="4731"/>
                    </a:cubicBezTo>
                    <a:lnTo>
                      <a:pt x="2922" y="4509"/>
                    </a:lnTo>
                    <a:lnTo>
                      <a:pt x="2942" y="4488"/>
                    </a:lnTo>
                    <a:lnTo>
                      <a:pt x="2942" y="4488"/>
                    </a:lnTo>
                    <a:cubicBezTo>
                      <a:pt x="2944" y="4500"/>
                      <a:pt x="2948" y="4509"/>
                      <a:pt x="2959" y="4509"/>
                    </a:cubicBezTo>
                    <a:lnTo>
                      <a:pt x="2959" y="4435"/>
                    </a:lnTo>
                    <a:lnTo>
                      <a:pt x="2959" y="4361"/>
                    </a:lnTo>
                    <a:cubicBezTo>
                      <a:pt x="2996" y="4139"/>
                      <a:pt x="3069" y="3954"/>
                      <a:pt x="3143" y="3733"/>
                    </a:cubicBezTo>
                    <a:cubicBezTo>
                      <a:pt x="3291" y="3363"/>
                      <a:pt x="3513" y="3067"/>
                      <a:pt x="3698" y="2808"/>
                    </a:cubicBezTo>
                    <a:cubicBezTo>
                      <a:pt x="3920" y="2587"/>
                      <a:pt x="4142" y="2439"/>
                      <a:pt x="4289" y="2365"/>
                    </a:cubicBezTo>
                    <a:cubicBezTo>
                      <a:pt x="4400" y="2328"/>
                      <a:pt x="4474" y="2291"/>
                      <a:pt x="4548" y="2254"/>
                    </a:cubicBezTo>
                    <a:lnTo>
                      <a:pt x="4659" y="2254"/>
                    </a:lnTo>
                    <a:cubicBezTo>
                      <a:pt x="4807" y="2217"/>
                      <a:pt x="4918" y="2217"/>
                      <a:pt x="4918" y="2217"/>
                    </a:cubicBezTo>
                    <a:cubicBezTo>
                      <a:pt x="4955" y="2180"/>
                      <a:pt x="4992" y="2180"/>
                      <a:pt x="5029" y="2180"/>
                    </a:cubicBezTo>
                    <a:cubicBezTo>
                      <a:pt x="5620" y="2032"/>
                      <a:pt x="5953" y="1403"/>
                      <a:pt x="5805" y="812"/>
                    </a:cubicBezTo>
                    <a:cubicBezTo>
                      <a:pt x="5650" y="315"/>
                      <a:pt x="5207" y="1"/>
                      <a:pt x="47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20"/>
              <p:cNvSpPr/>
              <p:nvPr/>
            </p:nvSpPr>
            <p:spPr>
              <a:xfrm>
                <a:off x="4794150" y="3380850"/>
                <a:ext cx="131275" cy="3178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12715" extrusionOk="0">
                    <a:moveTo>
                      <a:pt x="2476" y="0"/>
                    </a:moveTo>
                    <a:cubicBezTo>
                      <a:pt x="1914" y="0"/>
                      <a:pt x="1400" y="183"/>
                      <a:pt x="1036" y="440"/>
                    </a:cubicBezTo>
                    <a:cubicBezTo>
                      <a:pt x="703" y="625"/>
                      <a:pt x="518" y="884"/>
                      <a:pt x="408" y="1068"/>
                    </a:cubicBezTo>
                    <a:cubicBezTo>
                      <a:pt x="297" y="1253"/>
                      <a:pt x="223" y="1327"/>
                      <a:pt x="223" y="1327"/>
                    </a:cubicBezTo>
                    <a:cubicBezTo>
                      <a:pt x="1" y="1771"/>
                      <a:pt x="112" y="2325"/>
                      <a:pt x="481" y="2658"/>
                    </a:cubicBezTo>
                    <a:cubicBezTo>
                      <a:pt x="683" y="2826"/>
                      <a:pt x="931" y="2910"/>
                      <a:pt x="1179" y="2910"/>
                    </a:cubicBezTo>
                    <a:cubicBezTo>
                      <a:pt x="1477" y="2910"/>
                      <a:pt x="1775" y="2789"/>
                      <a:pt x="1997" y="2547"/>
                    </a:cubicBezTo>
                    <a:lnTo>
                      <a:pt x="2256" y="2252"/>
                    </a:lnTo>
                    <a:cubicBezTo>
                      <a:pt x="2256" y="2252"/>
                      <a:pt x="2256" y="2252"/>
                      <a:pt x="2256" y="2215"/>
                    </a:cubicBezTo>
                    <a:cubicBezTo>
                      <a:pt x="2256" y="2178"/>
                      <a:pt x="2256" y="2178"/>
                      <a:pt x="2293" y="2141"/>
                    </a:cubicBezTo>
                    <a:cubicBezTo>
                      <a:pt x="2293" y="2104"/>
                      <a:pt x="2367" y="2030"/>
                      <a:pt x="2478" y="1993"/>
                    </a:cubicBezTo>
                    <a:cubicBezTo>
                      <a:pt x="2552" y="1974"/>
                      <a:pt x="2626" y="1965"/>
                      <a:pt x="2704" y="1965"/>
                    </a:cubicBezTo>
                    <a:cubicBezTo>
                      <a:pt x="2783" y="1965"/>
                      <a:pt x="2866" y="1974"/>
                      <a:pt x="2959" y="1993"/>
                    </a:cubicBezTo>
                    <a:cubicBezTo>
                      <a:pt x="2995" y="1993"/>
                      <a:pt x="3032" y="2030"/>
                      <a:pt x="3032" y="2030"/>
                    </a:cubicBezTo>
                    <a:cubicBezTo>
                      <a:pt x="3032" y="2030"/>
                      <a:pt x="3032" y="2020"/>
                      <a:pt x="3042" y="2020"/>
                    </a:cubicBezTo>
                    <a:cubicBezTo>
                      <a:pt x="3051" y="2020"/>
                      <a:pt x="3069" y="2030"/>
                      <a:pt x="3106" y="2067"/>
                    </a:cubicBezTo>
                    <a:lnTo>
                      <a:pt x="3143" y="2104"/>
                    </a:lnTo>
                    <a:lnTo>
                      <a:pt x="3180" y="2104"/>
                    </a:lnTo>
                    <a:lnTo>
                      <a:pt x="3180" y="2141"/>
                    </a:lnTo>
                    <a:lnTo>
                      <a:pt x="3217" y="2141"/>
                    </a:lnTo>
                    <a:cubicBezTo>
                      <a:pt x="3279" y="2203"/>
                      <a:pt x="3341" y="2270"/>
                      <a:pt x="3402" y="2362"/>
                    </a:cubicBezTo>
                    <a:cubicBezTo>
                      <a:pt x="3550" y="2584"/>
                      <a:pt x="3661" y="2917"/>
                      <a:pt x="3735" y="3287"/>
                    </a:cubicBezTo>
                    <a:cubicBezTo>
                      <a:pt x="3735" y="3472"/>
                      <a:pt x="3735" y="3656"/>
                      <a:pt x="3735" y="3841"/>
                    </a:cubicBezTo>
                    <a:cubicBezTo>
                      <a:pt x="3735" y="3915"/>
                      <a:pt x="3698" y="4026"/>
                      <a:pt x="3698" y="4137"/>
                    </a:cubicBezTo>
                    <a:lnTo>
                      <a:pt x="3661" y="4248"/>
                    </a:lnTo>
                    <a:lnTo>
                      <a:pt x="3661" y="4285"/>
                    </a:lnTo>
                    <a:lnTo>
                      <a:pt x="3624" y="4433"/>
                    </a:lnTo>
                    <a:cubicBezTo>
                      <a:pt x="3550" y="4655"/>
                      <a:pt x="3513" y="4876"/>
                      <a:pt x="3439" y="5061"/>
                    </a:cubicBezTo>
                    <a:cubicBezTo>
                      <a:pt x="3328" y="5283"/>
                      <a:pt x="3254" y="5505"/>
                      <a:pt x="3180" y="5690"/>
                    </a:cubicBezTo>
                    <a:cubicBezTo>
                      <a:pt x="2959" y="6133"/>
                      <a:pt x="2737" y="6540"/>
                      <a:pt x="2515" y="6984"/>
                    </a:cubicBezTo>
                    <a:cubicBezTo>
                      <a:pt x="2293" y="7427"/>
                      <a:pt x="2071" y="7871"/>
                      <a:pt x="1886" y="8315"/>
                    </a:cubicBezTo>
                    <a:cubicBezTo>
                      <a:pt x="1738" y="8758"/>
                      <a:pt x="1591" y="9202"/>
                      <a:pt x="1554" y="9683"/>
                    </a:cubicBezTo>
                    <a:cubicBezTo>
                      <a:pt x="1517" y="10089"/>
                      <a:pt x="1517" y="10570"/>
                      <a:pt x="1628" y="10940"/>
                    </a:cubicBezTo>
                    <a:cubicBezTo>
                      <a:pt x="1665" y="11125"/>
                      <a:pt x="1738" y="11272"/>
                      <a:pt x="1812" y="11457"/>
                    </a:cubicBezTo>
                    <a:cubicBezTo>
                      <a:pt x="1886" y="11605"/>
                      <a:pt x="1960" y="11753"/>
                      <a:pt x="2034" y="11864"/>
                    </a:cubicBezTo>
                    <a:cubicBezTo>
                      <a:pt x="2219" y="12123"/>
                      <a:pt x="2404" y="12308"/>
                      <a:pt x="2589" y="12455"/>
                    </a:cubicBezTo>
                    <a:cubicBezTo>
                      <a:pt x="2700" y="12492"/>
                      <a:pt x="2774" y="12566"/>
                      <a:pt x="2848" y="12603"/>
                    </a:cubicBezTo>
                    <a:cubicBezTo>
                      <a:pt x="2922" y="12640"/>
                      <a:pt x="2995" y="12640"/>
                      <a:pt x="3069" y="12677"/>
                    </a:cubicBezTo>
                    <a:cubicBezTo>
                      <a:pt x="3180" y="12714"/>
                      <a:pt x="3217" y="12714"/>
                      <a:pt x="3217" y="12714"/>
                    </a:cubicBezTo>
                    <a:cubicBezTo>
                      <a:pt x="3217" y="12714"/>
                      <a:pt x="3180" y="12714"/>
                      <a:pt x="3069" y="12640"/>
                    </a:cubicBezTo>
                    <a:cubicBezTo>
                      <a:pt x="2995" y="12640"/>
                      <a:pt x="2959" y="12603"/>
                      <a:pt x="2885" y="12566"/>
                    </a:cubicBezTo>
                    <a:cubicBezTo>
                      <a:pt x="2811" y="12492"/>
                      <a:pt x="2737" y="12455"/>
                      <a:pt x="2663" y="12382"/>
                    </a:cubicBezTo>
                    <a:cubicBezTo>
                      <a:pt x="2515" y="12234"/>
                      <a:pt x="2367" y="12049"/>
                      <a:pt x="2219" y="11790"/>
                    </a:cubicBezTo>
                    <a:cubicBezTo>
                      <a:pt x="2145" y="11642"/>
                      <a:pt x="2108" y="11494"/>
                      <a:pt x="2071" y="11346"/>
                    </a:cubicBezTo>
                    <a:cubicBezTo>
                      <a:pt x="2034" y="11198"/>
                      <a:pt x="1960" y="11051"/>
                      <a:pt x="1960" y="10866"/>
                    </a:cubicBezTo>
                    <a:cubicBezTo>
                      <a:pt x="1923" y="10496"/>
                      <a:pt x="1960" y="10163"/>
                      <a:pt x="2071" y="9757"/>
                    </a:cubicBezTo>
                    <a:cubicBezTo>
                      <a:pt x="2145" y="9387"/>
                      <a:pt x="2330" y="8980"/>
                      <a:pt x="2515" y="8611"/>
                    </a:cubicBezTo>
                    <a:cubicBezTo>
                      <a:pt x="2737" y="8204"/>
                      <a:pt x="2995" y="7834"/>
                      <a:pt x="3254" y="7464"/>
                    </a:cubicBezTo>
                    <a:cubicBezTo>
                      <a:pt x="3550" y="7058"/>
                      <a:pt x="3846" y="6651"/>
                      <a:pt x="4142" y="6244"/>
                    </a:cubicBezTo>
                    <a:cubicBezTo>
                      <a:pt x="4253" y="6023"/>
                      <a:pt x="4400" y="5801"/>
                      <a:pt x="4511" y="5579"/>
                    </a:cubicBezTo>
                    <a:cubicBezTo>
                      <a:pt x="4659" y="5357"/>
                      <a:pt x="4770" y="5098"/>
                      <a:pt x="4881" y="4840"/>
                    </a:cubicBezTo>
                    <a:lnTo>
                      <a:pt x="4955" y="4655"/>
                    </a:lnTo>
                    <a:lnTo>
                      <a:pt x="5029" y="4470"/>
                    </a:lnTo>
                    <a:cubicBezTo>
                      <a:pt x="5029" y="4359"/>
                      <a:pt x="5103" y="4248"/>
                      <a:pt x="5103" y="4100"/>
                    </a:cubicBezTo>
                    <a:cubicBezTo>
                      <a:pt x="5177" y="3804"/>
                      <a:pt x="5214" y="3509"/>
                      <a:pt x="5214" y="3250"/>
                    </a:cubicBezTo>
                    <a:cubicBezTo>
                      <a:pt x="5251" y="2695"/>
                      <a:pt x="5140" y="2104"/>
                      <a:pt x="4918" y="1586"/>
                    </a:cubicBezTo>
                    <a:cubicBezTo>
                      <a:pt x="4807" y="1327"/>
                      <a:pt x="4622" y="1105"/>
                      <a:pt x="4437" y="884"/>
                    </a:cubicBezTo>
                    <a:lnTo>
                      <a:pt x="4289" y="736"/>
                    </a:lnTo>
                    <a:cubicBezTo>
                      <a:pt x="4289" y="699"/>
                      <a:pt x="4216" y="625"/>
                      <a:pt x="4142" y="588"/>
                    </a:cubicBezTo>
                    <a:cubicBezTo>
                      <a:pt x="3994" y="440"/>
                      <a:pt x="3883" y="403"/>
                      <a:pt x="3735" y="329"/>
                    </a:cubicBezTo>
                    <a:cubicBezTo>
                      <a:pt x="3315" y="96"/>
                      <a:pt x="2883" y="0"/>
                      <a:pt x="24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20"/>
              <p:cNvSpPr/>
              <p:nvPr/>
            </p:nvSpPr>
            <p:spPr>
              <a:xfrm>
                <a:off x="4085250" y="2839125"/>
                <a:ext cx="323525" cy="128125"/>
              </a:xfrm>
              <a:custGeom>
                <a:avLst/>
                <a:gdLst/>
                <a:ahLst/>
                <a:cxnLst/>
                <a:rect l="l" t="t" r="r" b="b"/>
                <a:pathLst>
                  <a:path w="12941" h="5125" extrusionOk="0">
                    <a:moveTo>
                      <a:pt x="10574" y="2034"/>
                    </a:moveTo>
                    <a:cubicBezTo>
                      <a:pt x="10581" y="2041"/>
                      <a:pt x="10592" y="2052"/>
                      <a:pt x="10611" y="2071"/>
                    </a:cubicBezTo>
                    <a:cubicBezTo>
                      <a:pt x="10599" y="2059"/>
                      <a:pt x="10588" y="2047"/>
                      <a:pt x="10576" y="2034"/>
                    </a:cubicBezTo>
                    <a:close/>
                    <a:moveTo>
                      <a:pt x="9465" y="1"/>
                    </a:moveTo>
                    <a:cubicBezTo>
                      <a:pt x="9206" y="37"/>
                      <a:pt x="8910" y="37"/>
                      <a:pt x="8615" y="111"/>
                    </a:cubicBezTo>
                    <a:cubicBezTo>
                      <a:pt x="8467" y="148"/>
                      <a:pt x="8356" y="185"/>
                      <a:pt x="8245" y="222"/>
                    </a:cubicBezTo>
                    <a:lnTo>
                      <a:pt x="8060" y="296"/>
                    </a:lnTo>
                    <a:lnTo>
                      <a:pt x="7875" y="370"/>
                    </a:lnTo>
                    <a:cubicBezTo>
                      <a:pt x="7616" y="481"/>
                      <a:pt x="7358" y="555"/>
                      <a:pt x="7136" y="703"/>
                    </a:cubicBezTo>
                    <a:cubicBezTo>
                      <a:pt x="6914" y="851"/>
                      <a:pt x="6692" y="962"/>
                      <a:pt x="6470" y="1110"/>
                    </a:cubicBezTo>
                    <a:cubicBezTo>
                      <a:pt x="6064" y="1405"/>
                      <a:pt x="5657" y="1664"/>
                      <a:pt x="5250" y="1960"/>
                    </a:cubicBezTo>
                    <a:cubicBezTo>
                      <a:pt x="4880" y="2256"/>
                      <a:pt x="4474" y="2478"/>
                      <a:pt x="4104" y="2699"/>
                    </a:cubicBezTo>
                    <a:cubicBezTo>
                      <a:pt x="3734" y="2921"/>
                      <a:pt x="3328" y="3069"/>
                      <a:pt x="2958" y="3180"/>
                    </a:cubicBezTo>
                    <a:cubicBezTo>
                      <a:pt x="2670" y="3232"/>
                      <a:pt x="2401" y="3285"/>
                      <a:pt x="2151" y="3285"/>
                    </a:cubicBezTo>
                    <a:cubicBezTo>
                      <a:pt x="2047" y="3285"/>
                      <a:pt x="1946" y="3276"/>
                      <a:pt x="1849" y="3254"/>
                    </a:cubicBezTo>
                    <a:cubicBezTo>
                      <a:pt x="1664" y="3254"/>
                      <a:pt x="1516" y="3217"/>
                      <a:pt x="1368" y="3180"/>
                    </a:cubicBezTo>
                    <a:cubicBezTo>
                      <a:pt x="1220" y="3106"/>
                      <a:pt x="1072" y="3069"/>
                      <a:pt x="925" y="2995"/>
                    </a:cubicBezTo>
                    <a:cubicBezTo>
                      <a:pt x="666" y="2884"/>
                      <a:pt x="481" y="2736"/>
                      <a:pt x="333" y="2588"/>
                    </a:cubicBezTo>
                    <a:cubicBezTo>
                      <a:pt x="259" y="2478"/>
                      <a:pt x="222" y="2404"/>
                      <a:pt x="148" y="2367"/>
                    </a:cubicBezTo>
                    <a:cubicBezTo>
                      <a:pt x="111" y="2293"/>
                      <a:pt x="74" y="2219"/>
                      <a:pt x="74" y="2182"/>
                    </a:cubicBezTo>
                    <a:cubicBezTo>
                      <a:pt x="1" y="2072"/>
                      <a:pt x="0" y="1998"/>
                      <a:pt x="0" y="1997"/>
                    </a:cubicBezTo>
                    <a:lnTo>
                      <a:pt x="0" y="1997"/>
                    </a:lnTo>
                    <a:cubicBezTo>
                      <a:pt x="0" y="1998"/>
                      <a:pt x="1" y="2072"/>
                      <a:pt x="37" y="2182"/>
                    </a:cubicBezTo>
                    <a:cubicBezTo>
                      <a:pt x="74" y="2219"/>
                      <a:pt x="74" y="2293"/>
                      <a:pt x="111" y="2367"/>
                    </a:cubicBezTo>
                    <a:cubicBezTo>
                      <a:pt x="148" y="2441"/>
                      <a:pt x="222" y="2551"/>
                      <a:pt x="259" y="2625"/>
                    </a:cubicBezTo>
                    <a:cubicBezTo>
                      <a:pt x="407" y="2810"/>
                      <a:pt x="592" y="2995"/>
                      <a:pt x="851" y="3180"/>
                    </a:cubicBezTo>
                    <a:cubicBezTo>
                      <a:pt x="962" y="3291"/>
                      <a:pt x="1109" y="3365"/>
                      <a:pt x="1257" y="3439"/>
                    </a:cubicBezTo>
                    <a:cubicBezTo>
                      <a:pt x="1442" y="3476"/>
                      <a:pt x="1590" y="3587"/>
                      <a:pt x="1775" y="3624"/>
                    </a:cubicBezTo>
                    <a:cubicBezTo>
                      <a:pt x="2009" y="3694"/>
                      <a:pt x="2288" y="3720"/>
                      <a:pt x="2565" y="3720"/>
                    </a:cubicBezTo>
                    <a:cubicBezTo>
                      <a:pt x="2724" y="3720"/>
                      <a:pt x="2883" y="3711"/>
                      <a:pt x="3032" y="3698"/>
                    </a:cubicBezTo>
                    <a:cubicBezTo>
                      <a:pt x="3513" y="3624"/>
                      <a:pt x="3956" y="3513"/>
                      <a:pt x="4400" y="3328"/>
                    </a:cubicBezTo>
                    <a:cubicBezTo>
                      <a:pt x="4843" y="3180"/>
                      <a:pt x="5287" y="2958"/>
                      <a:pt x="5731" y="2736"/>
                    </a:cubicBezTo>
                    <a:cubicBezTo>
                      <a:pt x="6174" y="2515"/>
                      <a:pt x="6581" y="2293"/>
                      <a:pt x="7025" y="2071"/>
                    </a:cubicBezTo>
                    <a:cubicBezTo>
                      <a:pt x="7210" y="1960"/>
                      <a:pt x="7431" y="1886"/>
                      <a:pt x="7653" y="1812"/>
                    </a:cubicBezTo>
                    <a:cubicBezTo>
                      <a:pt x="7838" y="1701"/>
                      <a:pt x="8060" y="1664"/>
                      <a:pt x="8282" y="1627"/>
                    </a:cubicBezTo>
                    <a:lnTo>
                      <a:pt x="8428" y="1554"/>
                    </a:lnTo>
                    <a:lnTo>
                      <a:pt x="8428" y="1554"/>
                    </a:lnTo>
                    <a:cubicBezTo>
                      <a:pt x="8405" y="1566"/>
                      <a:pt x="8397" y="1570"/>
                      <a:pt x="8395" y="1570"/>
                    </a:cubicBezTo>
                    <a:cubicBezTo>
                      <a:pt x="8393" y="1570"/>
                      <a:pt x="8417" y="1553"/>
                      <a:pt x="8393" y="1553"/>
                    </a:cubicBezTo>
                    <a:lnTo>
                      <a:pt x="8578" y="1553"/>
                    </a:lnTo>
                    <a:cubicBezTo>
                      <a:pt x="8688" y="1516"/>
                      <a:pt x="8799" y="1516"/>
                      <a:pt x="8873" y="1516"/>
                    </a:cubicBezTo>
                    <a:cubicBezTo>
                      <a:pt x="8935" y="1504"/>
                      <a:pt x="8997" y="1500"/>
                      <a:pt x="9058" y="1500"/>
                    </a:cubicBezTo>
                    <a:cubicBezTo>
                      <a:pt x="9181" y="1500"/>
                      <a:pt x="9305" y="1516"/>
                      <a:pt x="9428" y="1516"/>
                    </a:cubicBezTo>
                    <a:cubicBezTo>
                      <a:pt x="9798" y="1553"/>
                      <a:pt x="10093" y="1664"/>
                      <a:pt x="10352" y="1812"/>
                    </a:cubicBezTo>
                    <a:cubicBezTo>
                      <a:pt x="10446" y="1874"/>
                      <a:pt x="10513" y="1963"/>
                      <a:pt x="10576" y="2034"/>
                    </a:cubicBezTo>
                    <a:lnTo>
                      <a:pt x="10611" y="2034"/>
                    </a:lnTo>
                    <a:lnTo>
                      <a:pt x="10611" y="2071"/>
                    </a:lnTo>
                    <a:lnTo>
                      <a:pt x="10648" y="2145"/>
                    </a:lnTo>
                    <a:cubicBezTo>
                      <a:pt x="10722" y="2182"/>
                      <a:pt x="10685" y="2182"/>
                      <a:pt x="10685" y="2182"/>
                    </a:cubicBezTo>
                    <a:cubicBezTo>
                      <a:pt x="10685" y="2182"/>
                      <a:pt x="10685" y="2256"/>
                      <a:pt x="10722" y="2293"/>
                    </a:cubicBezTo>
                    <a:cubicBezTo>
                      <a:pt x="10759" y="2441"/>
                      <a:pt x="10759" y="2625"/>
                      <a:pt x="10722" y="2736"/>
                    </a:cubicBezTo>
                    <a:cubicBezTo>
                      <a:pt x="10685" y="2847"/>
                      <a:pt x="10611" y="2921"/>
                      <a:pt x="10574" y="2958"/>
                    </a:cubicBezTo>
                    <a:cubicBezTo>
                      <a:pt x="10537" y="2995"/>
                      <a:pt x="10537" y="2995"/>
                      <a:pt x="10500" y="2995"/>
                    </a:cubicBezTo>
                    <a:lnTo>
                      <a:pt x="10463" y="2995"/>
                    </a:lnTo>
                    <a:lnTo>
                      <a:pt x="10167" y="3254"/>
                    </a:lnTo>
                    <a:cubicBezTo>
                      <a:pt x="9798" y="3550"/>
                      <a:pt x="9687" y="4104"/>
                      <a:pt x="9945" y="4548"/>
                    </a:cubicBezTo>
                    <a:cubicBezTo>
                      <a:pt x="10125" y="4907"/>
                      <a:pt x="10483" y="5124"/>
                      <a:pt x="10871" y="5124"/>
                    </a:cubicBezTo>
                    <a:cubicBezTo>
                      <a:pt x="11041" y="5124"/>
                      <a:pt x="11218" y="5082"/>
                      <a:pt x="11387" y="4992"/>
                    </a:cubicBezTo>
                    <a:cubicBezTo>
                      <a:pt x="11387" y="4992"/>
                      <a:pt x="11461" y="4955"/>
                      <a:pt x="11646" y="4844"/>
                    </a:cubicBezTo>
                    <a:cubicBezTo>
                      <a:pt x="11831" y="4733"/>
                      <a:pt x="12090" y="4511"/>
                      <a:pt x="12275" y="4215"/>
                    </a:cubicBezTo>
                    <a:cubicBezTo>
                      <a:pt x="12718" y="3550"/>
                      <a:pt x="12940" y="2515"/>
                      <a:pt x="12386" y="1479"/>
                    </a:cubicBezTo>
                    <a:cubicBezTo>
                      <a:pt x="12312" y="1368"/>
                      <a:pt x="12275" y="1258"/>
                      <a:pt x="12127" y="1110"/>
                    </a:cubicBezTo>
                    <a:cubicBezTo>
                      <a:pt x="12090" y="1036"/>
                      <a:pt x="12016" y="962"/>
                      <a:pt x="11979" y="925"/>
                    </a:cubicBezTo>
                    <a:lnTo>
                      <a:pt x="11831" y="777"/>
                    </a:lnTo>
                    <a:cubicBezTo>
                      <a:pt x="11609" y="592"/>
                      <a:pt x="11387" y="444"/>
                      <a:pt x="11129" y="333"/>
                    </a:cubicBezTo>
                    <a:cubicBezTo>
                      <a:pt x="10611" y="74"/>
                      <a:pt x="10019" y="1"/>
                      <a:pt x="94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20"/>
              <p:cNvSpPr/>
              <p:nvPr/>
            </p:nvSpPr>
            <p:spPr>
              <a:xfrm>
                <a:off x="4335725" y="2997650"/>
                <a:ext cx="448300" cy="145575"/>
              </a:xfrm>
              <a:custGeom>
                <a:avLst/>
                <a:gdLst/>
                <a:ahLst/>
                <a:cxnLst/>
                <a:rect l="l" t="t" r="r" b="b"/>
                <a:pathLst>
                  <a:path w="17932" h="5823" extrusionOk="0">
                    <a:moveTo>
                      <a:pt x="16727" y="0"/>
                    </a:moveTo>
                    <a:cubicBezTo>
                      <a:pt x="16187" y="0"/>
                      <a:pt x="15738" y="380"/>
                      <a:pt x="15639" y="906"/>
                    </a:cubicBezTo>
                    <a:cubicBezTo>
                      <a:pt x="15639" y="906"/>
                      <a:pt x="15639" y="980"/>
                      <a:pt x="15602" y="1165"/>
                    </a:cubicBezTo>
                    <a:cubicBezTo>
                      <a:pt x="15602" y="1238"/>
                      <a:pt x="15565" y="1238"/>
                      <a:pt x="15565" y="1275"/>
                    </a:cubicBezTo>
                    <a:cubicBezTo>
                      <a:pt x="15528" y="1349"/>
                      <a:pt x="15528" y="1423"/>
                      <a:pt x="15491" y="1497"/>
                    </a:cubicBezTo>
                    <a:cubicBezTo>
                      <a:pt x="15380" y="1682"/>
                      <a:pt x="15269" y="1904"/>
                      <a:pt x="15011" y="2126"/>
                    </a:cubicBezTo>
                    <a:cubicBezTo>
                      <a:pt x="14789" y="2311"/>
                      <a:pt x="14493" y="2532"/>
                      <a:pt x="14086" y="2680"/>
                    </a:cubicBezTo>
                    <a:cubicBezTo>
                      <a:pt x="13901" y="2754"/>
                      <a:pt x="13680" y="2828"/>
                      <a:pt x="13458" y="2865"/>
                    </a:cubicBezTo>
                    <a:lnTo>
                      <a:pt x="13347" y="2865"/>
                    </a:lnTo>
                    <a:lnTo>
                      <a:pt x="13125" y="2902"/>
                    </a:lnTo>
                    <a:lnTo>
                      <a:pt x="12718" y="2902"/>
                    </a:lnTo>
                    <a:cubicBezTo>
                      <a:pt x="12607" y="2902"/>
                      <a:pt x="12496" y="2902"/>
                      <a:pt x="12349" y="2865"/>
                    </a:cubicBezTo>
                    <a:cubicBezTo>
                      <a:pt x="12201" y="2865"/>
                      <a:pt x="12090" y="2828"/>
                      <a:pt x="11942" y="2828"/>
                    </a:cubicBezTo>
                    <a:cubicBezTo>
                      <a:pt x="11646" y="2754"/>
                      <a:pt x="11350" y="2717"/>
                      <a:pt x="11092" y="2606"/>
                    </a:cubicBezTo>
                    <a:cubicBezTo>
                      <a:pt x="10500" y="2422"/>
                      <a:pt x="9872" y="2200"/>
                      <a:pt x="9243" y="1904"/>
                    </a:cubicBezTo>
                    <a:cubicBezTo>
                      <a:pt x="8947" y="1756"/>
                      <a:pt x="8615" y="1608"/>
                      <a:pt x="8282" y="1460"/>
                    </a:cubicBezTo>
                    <a:cubicBezTo>
                      <a:pt x="7949" y="1312"/>
                      <a:pt x="7616" y="1202"/>
                      <a:pt x="7284" y="1054"/>
                    </a:cubicBezTo>
                    <a:cubicBezTo>
                      <a:pt x="6951" y="906"/>
                      <a:pt x="6581" y="795"/>
                      <a:pt x="6248" y="684"/>
                    </a:cubicBezTo>
                    <a:cubicBezTo>
                      <a:pt x="5879" y="573"/>
                      <a:pt x="5509" y="499"/>
                      <a:pt x="5176" y="425"/>
                    </a:cubicBezTo>
                    <a:cubicBezTo>
                      <a:pt x="5065" y="388"/>
                      <a:pt x="4991" y="351"/>
                      <a:pt x="4881" y="351"/>
                    </a:cubicBezTo>
                    <a:lnTo>
                      <a:pt x="4622" y="314"/>
                    </a:lnTo>
                    <a:lnTo>
                      <a:pt x="4067" y="314"/>
                    </a:lnTo>
                    <a:cubicBezTo>
                      <a:pt x="3697" y="314"/>
                      <a:pt x="3328" y="351"/>
                      <a:pt x="2995" y="425"/>
                    </a:cubicBezTo>
                    <a:cubicBezTo>
                      <a:pt x="2293" y="573"/>
                      <a:pt x="1627" y="869"/>
                      <a:pt x="1110" y="1275"/>
                    </a:cubicBezTo>
                    <a:cubicBezTo>
                      <a:pt x="1073" y="1349"/>
                      <a:pt x="999" y="1386"/>
                      <a:pt x="925" y="1423"/>
                    </a:cubicBezTo>
                    <a:lnTo>
                      <a:pt x="777" y="1608"/>
                    </a:lnTo>
                    <a:lnTo>
                      <a:pt x="629" y="1793"/>
                    </a:lnTo>
                    <a:lnTo>
                      <a:pt x="555" y="1904"/>
                    </a:lnTo>
                    <a:lnTo>
                      <a:pt x="481" y="1978"/>
                    </a:lnTo>
                    <a:cubicBezTo>
                      <a:pt x="407" y="2089"/>
                      <a:pt x="333" y="2237"/>
                      <a:pt x="259" y="2385"/>
                    </a:cubicBezTo>
                    <a:cubicBezTo>
                      <a:pt x="222" y="2532"/>
                      <a:pt x="148" y="2680"/>
                      <a:pt x="148" y="2791"/>
                    </a:cubicBezTo>
                    <a:cubicBezTo>
                      <a:pt x="0" y="3346"/>
                      <a:pt x="37" y="3863"/>
                      <a:pt x="148" y="4307"/>
                    </a:cubicBezTo>
                    <a:cubicBezTo>
                      <a:pt x="296" y="4751"/>
                      <a:pt x="481" y="5083"/>
                      <a:pt x="703" y="5305"/>
                    </a:cubicBezTo>
                    <a:cubicBezTo>
                      <a:pt x="925" y="5564"/>
                      <a:pt x="1146" y="5675"/>
                      <a:pt x="1294" y="5749"/>
                    </a:cubicBezTo>
                    <a:cubicBezTo>
                      <a:pt x="1442" y="5786"/>
                      <a:pt x="1516" y="5823"/>
                      <a:pt x="1516" y="5823"/>
                    </a:cubicBezTo>
                    <a:cubicBezTo>
                      <a:pt x="1516" y="5823"/>
                      <a:pt x="1442" y="5786"/>
                      <a:pt x="1294" y="5712"/>
                    </a:cubicBezTo>
                    <a:cubicBezTo>
                      <a:pt x="1183" y="5638"/>
                      <a:pt x="962" y="5490"/>
                      <a:pt x="777" y="5268"/>
                    </a:cubicBezTo>
                    <a:cubicBezTo>
                      <a:pt x="592" y="5010"/>
                      <a:pt x="444" y="4677"/>
                      <a:pt x="370" y="4270"/>
                    </a:cubicBezTo>
                    <a:cubicBezTo>
                      <a:pt x="296" y="3863"/>
                      <a:pt x="296" y="3383"/>
                      <a:pt x="481" y="2902"/>
                    </a:cubicBezTo>
                    <a:cubicBezTo>
                      <a:pt x="481" y="2791"/>
                      <a:pt x="555" y="2680"/>
                      <a:pt x="629" y="2569"/>
                    </a:cubicBezTo>
                    <a:cubicBezTo>
                      <a:pt x="666" y="2459"/>
                      <a:pt x="740" y="2348"/>
                      <a:pt x="814" y="2237"/>
                    </a:cubicBezTo>
                    <a:lnTo>
                      <a:pt x="888" y="2163"/>
                    </a:lnTo>
                    <a:cubicBezTo>
                      <a:pt x="888" y="2126"/>
                      <a:pt x="925" y="2089"/>
                      <a:pt x="962" y="2089"/>
                    </a:cubicBezTo>
                    <a:lnTo>
                      <a:pt x="1110" y="1941"/>
                    </a:lnTo>
                    <a:lnTo>
                      <a:pt x="1257" y="1793"/>
                    </a:lnTo>
                    <a:cubicBezTo>
                      <a:pt x="1331" y="1756"/>
                      <a:pt x="1368" y="1719"/>
                      <a:pt x="1442" y="1682"/>
                    </a:cubicBezTo>
                    <a:cubicBezTo>
                      <a:pt x="1886" y="1386"/>
                      <a:pt x="2477" y="1165"/>
                      <a:pt x="3106" y="1091"/>
                    </a:cubicBezTo>
                    <a:cubicBezTo>
                      <a:pt x="3303" y="1091"/>
                      <a:pt x="3517" y="1074"/>
                      <a:pt x="3725" y="1074"/>
                    </a:cubicBezTo>
                    <a:cubicBezTo>
                      <a:pt x="3829" y="1074"/>
                      <a:pt x="3932" y="1078"/>
                      <a:pt x="4030" y="1091"/>
                    </a:cubicBezTo>
                    <a:lnTo>
                      <a:pt x="4252" y="1128"/>
                    </a:lnTo>
                    <a:lnTo>
                      <a:pt x="4511" y="1165"/>
                    </a:lnTo>
                    <a:lnTo>
                      <a:pt x="4770" y="1202"/>
                    </a:lnTo>
                    <a:cubicBezTo>
                      <a:pt x="4807" y="1238"/>
                      <a:pt x="4918" y="1275"/>
                      <a:pt x="4954" y="1275"/>
                    </a:cubicBezTo>
                    <a:cubicBezTo>
                      <a:pt x="5287" y="1386"/>
                      <a:pt x="5583" y="1460"/>
                      <a:pt x="5916" y="1608"/>
                    </a:cubicBezTo>
                    <a:cubicBezTo>
                      <a:pt x="6211" y="1756"/>
                      <a:pt x="6507" y="1904"/>
                      <a:pt x="6840" y="2052"/>
                    </a:cubicBezTo>
                    <a:cubicBezTo>
                      <a:pt x="7136" y="2200"/>
                      <a:pt x="7432" y="2385"/>
                      <a:pt x="7727" y="2532"/>
                    </a:cubicBezTo>
                    <a:cubicBezTo>
                      <a:pt x="8060" y="2717"/>
                      <a:pt x="8356" y="2902"/>
                      <a:pt x="8652" y="3087"/>
                    </a:cubicBezTo>
                    <a:cubicBezTo>
                      <a:pt x="9280" y="3420"/>
                      <a:pt x="9909" y="3753"/>
                      <a:pt x="10574" y="4048"/>
                    </a:cubicBezTo>
                    <a:cubicBezTo>
                      <a:pt x="10907" y="4159"/>
                      <a:pt x="11239" y="4270"/>
                      <a:pt x="11572" y="4381"/>
                    </a:cubicBezTo>
                    <a:cubicBezTo>
                      <a:pt x="11757" y="4418"/>
                      <a:pt x="11942" y="4455"/>
                      <a:pt x="12090" y="4529"/>
                    </a:cubicBezTo>
                    <a:cubicBezTo>
                      <a:pt x="12275" y="4566"/>
                      <a:pt x="12460" y="4566"/>
                      <a:pt x="12644" y="4603"/>
                    </a:cubicBezTo>
                    <a:cubicBezTo>
                      <a:pt x="12755" y="4621"/>
                      <a:pt x="12838" y="4621"/>
                      <a:pt x="12912" y="4621"/>
                    </a:cubicBezTo>
                    <a:cubicBezTo>
                      <a:pt x="12986" y="4621"/>
                      <a:pt x="13051" y="4621"/>
                      <a:pt x="13125" y="4640"/>
                    </a:cubicBezTo>
                    <a:lnTo>
                      <a:pt x="13680" y="4640"/>
                    </a:lnTo>
                    <a:cubicBezTo>
                      <a:pt x="14012" y="4603"/>
                      <a:pt x="14345" y="4529"/>
                      <a:pt x="14678" y="4455"/>
                    </a:cubicBezTo>
                    <a:cubicBezTo>
                      <a:pt x="15935" y="4122"/>
                      <a:pt x="16822" y="3309"/>
                      <a:pt x="17303" y="2606"/>
                    </a:cubicBezTo>
                    <a:cubicBezTo>
                      <a:pt x="17414" y="2422"/>
                      <a:pt x="17488" y="2237"/>
                      <a:pt x="17561" y="2089"/>
                    </a:cubicBezTo>
                    <a:cubicBezTo>
                      <a:pt x="17635" y="1904"/>
                      <a:pt x="17709" y="1719"/>
                      <a:pt x="17746" y="1645"/>
                    </a:cubicBezTo>
                    <a:cubicBezTo>
                      <a:pt x="17783" y="1460"/>
                      <a:pt x="17783" y="1386"/>
                      <a:pt x="17783" y="1386"/>
                    </a:cubicBezTo>
                    <a:cubicBezTo>
                      <a:pt x="17820" y="1349"/>
                      <a:pt x="17820" y="1312"/>
                      <a:pt x="17820" y="1275"/>
                    </a:cubicBezTo>
                    <a:cubicBezTo>
                      <a:pt x="17931" y="684"/>
                      <a:pt x="17525" y="92"/>
                      <a:pt x="16933" y="18"/>
                    </a:cubicBezTo>
                    <a:cubicBezTo>
                      <a:pt x="16863" y="6"/>
                      <a:pt x="16794" y="0"/>
                      <a:pt x="167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20"/>
              <p:cNvSpPr/>
              <p:nvPr/>
            </p:nvSpPr>
            <p:spPr>
              <a:xfrm>
                <a:off x="4812650" y="2950600"/>
                <a:ext cx="130350" cy="459750"/>
              </a:xfrm>
              <a:custGeom>
                <a:avLst/>
                <a:gdLst/>
                <a:ahLst/>
                <a:cxnLst/>
                <a:rect l="l" t="t" r="r" b="b"/>
                <a:pathLst>
                  <a:path w="5214" h="18390" extrusionOk="0">
                    <a:moveTo>
                      <a:pt x="1254" y="1"/>
                    </a:moveTo>
                    <a:cubicBezTo>
                      <a:pt x="777" y="1"/>
                      <a:pt x="335" y="304"/>
                      <a:pt x="185" y="754"/>
                    </a:cubicBezTo>
                    <a:cubicBezTo>
                      <a:pt x="0" y="1346"/>
                      <a:pt x="296" y="1974"/>
                      <a:pt x="888" y="2159"/>
                    </a:cubicBezTo>
                    <a:cubicBezTo>
                      <a:pt x="888" y="2159"/>
                      <a:pt x="962" y="2196"/>
                      <a:pt x="1072" y="2233"/>
                    </a:cubicBezTo>
                    <a:cubicBezTo>
                      <a:pt x="1146" y="2233"/>
                      <a:pt x="1220" y="2270"/>
                      <a:pt x="1294" y="2307"/>
                    </a:cubicBezTo>
                    <a:cubicBezTo>
                      <a:pt x="1368" y="2344"/>
                      <a:pt x="1442" y="2381"/>
                      <a:pt x="1479" y="2381"/>
                    </a:cubicBezTo>
                    <a:cubicBezTo>
                      <a:pt x="1664" y="2455"/>
                      <a:pt x="1849" y="2603"/>
                      <a:pt x="2071" y="2788"/>
                    </a:cubicBezTo>
                    <a:cubicBezTo>
                      <a:pt x="2292" y="2973"/>
                      <a:pt x="2514" y="3194"/>
                      <a:pt x="2736" y="3490"/>
                    </a:cubicBezTo>
                    <a:cubicBezTo>
                      <a:pt x="3180" y="4082"/>
                      <a:pt x="3549" y="4969"/>
                      <a:pt x="3697" y="5967"/>
                    </a:cubicBezTo>
                    <a:cubicBezTo>
                      <a:pt x="3734" y="6189"/>
                      <a:pt x="3734" y="6448"/>
                      <a:pt x="3734" y="6707"/>
                    </a:cubicBezTo>
                    <a:cubicBezTo>
                      <a:pt x="3734" y="6818"/>
                      <a:pt x="3771" y="7002"/>
                      <a:pt x="3734" y="7076"/>
                    </a:cubicBezTo>
                    <a:lnTo>
                      <a:pt x="3697" y="7520"/>
                    </a:lnTo>
                    <a:cubicBezTo>
                      <a:pt x="3697" y="7668"/>
                      <a:pt x="3697" y="7816"/>
                      <a:pt x="3660" y="7964"/>
                    </a:cubicBezTo>
                    <a:lnTo>
                      <a:pt x="3586" y="8370"/>
                    </a:lnTo>
                    <a:cubicBezTo>
                      <a:pt x="3586" y="8629"/>
                      <a:pt x="3513" y="8888"/>
                      <a:pt x="3439" y="9184"/>
                    </a:cubicBezTo>
                    <a:cubicBezTo>
                      <a:pt x="3365" y="9442"/>
                      <a:pt x="3291" y="9738"/>
                      <a:pt x="3217" y="10034"/>
                    </a:cubicBezTo>
                    <a:cubicBezTo>
                      <a:pt x="3143" y="10293"/>
                      <a:pt x="3032" y="10589"/>
                      <a:pt x="2958" y="10847"/>
                    </a:cubicBezTo>
                    <a:cubicBezTo>
                      <a:pt x="2773" y="11402"/>
                      <a:pt x="2551" y="11920"/>
                      <a:pt x="2366" y="12474"/>
                    </a:cubicBezTo>
                    <a:cubicBezTo>
                      <a:pt x="2182" y="12992"/>
                      <a:pt x="1997" y="13509"/>
                      <a:pt x="1812" y="13990"/>
                    </a:cubicBezTo>
                    <a:cubicBezTo>
                      <a:pt x="1664" y="14507"/>
                      <a:pt x="1516" y="14951"/>
                      <a:pt x="1442" y="15395"/>
                    </a:cubicBezTo>
                    <a:cubicBezTo>
                      <a:pt x="1368" y="15617"/>
                      <a:pt x="1331" y="15838"/>
                      <a:pt x="1294" y="16023"/>
                    </a:cubicBezTo>
                    <a:cubicBezTo>
                      <a:pt x="1220" y="16245"/>
                      <a:pt x="1220" y="16430"/>
                      <a:pt x="1183" y="16615"/>
                    </a:cubicBezTo>
                    <a:cubicBezTo>
                      <a:pt x="1146" y="16985"/>
                      <a:pt x="1072" y="17280"/>
                      <a:pt x="1072" y="17539"/>
                    </a:cubicBezTo>
                    <a:cubicBezTo>
                      <a:pt x="1072" y="18094"/>
                      <a:pt x="1035" y="18389"/>
                      <a:pt x="1035" y="18389"/>
                    </a:cubicBezTo>
                    <a:cubicBezTo>
                      <a:pt x="1035" y="18389"/>
                      <a:pt x="1109" y="18094"/>
                      <a:pt x="1183" y="17576"/>
                    </a:cubicBezTo>
                    <a:cubicBezTo>
                      <a:pt x="1183" y="17317"/>
                      <a:pt x="1294" y="17021"/>
                      <a:pt x="1368" y="16652"/>
                    </a:cubicBezTo>
                    <a:cubicBezTo>
                      <a:pt x="1442" y="16467"/>
                      <a:pt x="1479" y="16282"/>
                      <a:pt x="1553" y="16097"/>
                    </a:cubicBezTo>
                    <a:cubicBezTo>
                      <a:pt x="1590" y="15912"/>
                      <a:pt x="1664" y="15728"/>
                      <a:pt x="1738" y="15506"/>
                    </a:cubicBezTo>
                    <a:cubicBezTo>
                      <a:pt x="1886" y="15099"/>
                      <a:pt x="2108" y="14655"/>
                      <a:pt x="2292" y="14175"/>
                    </a:cubicBezTo>
                    <a:cubicBezTo>
                      <a:pt x="2514" y="13731"/>
                      <a:pt x="2773" y="13250"/>
                      <a:pt x="2995" y="12733"/>
                    </a:cubicBezTo>
                    <a:cubicBezTo>
                      <a:pt x="3254" y="12252"/>
                      <a:pt x="3513" y="11735"/>
                      <a:pt x="3771" y="11180"/>
                    </a:cubicBezTo>
                    <a:cubicBezTo>
                      <a:pt x="3919" y="10921"/>
                      <a:pt x="4030" y="10626"/>
                      <a:pt x="4141" y="10367"/>
                    </a:cubicBezTo>
                    <a:cubicBezTo>
                      <a:pt x="4252" y="10071"/>
                      <a:pt x="4400" y="9812"/>
                      <a:pt x="4474" y="9516"/>
                    </a:cubicBezTo>
                    <a:cubicBezTo>
                      <a:pt x="4585" y="9221"/>
                      <a:pt x="4696" y="8925"/>
                      <a:pt x="4770" y="8592"/>
                    </a:cubicBezTo>
                    <a:lnTo>
                      <a:pt x="4917" y="8149"/>
                    </a:lnTo>
                    <a:cubicBezTo>
                      <a:pt x="4954" y="8001"/>
                      <a:pt x="4991" y="7853"/>
                      <a:pt x="4991" y="7705"/>
                    </a:cubicBezTo>
                    <a:lnTo>
                      <a:pt x="5102" y="7261"/>
                    </a:lnTo>
                    <a:cubicBezTo>
                      <a:pt x="5139" y="7076"/>
                      <a:pt x="5139" y="6928"/>
                      <a:pt x="5176" y="6781"/>
                    </a:cubicBezTo>
                    <a:cubicBezTo>
                      <a:pt x="5176" y="6448"/>
                      <a:pt x="5213" y="6152"/>
                      <a:pt x="5176" y="5819"/>
                    </a:cubicBezTo>
                    <a:cubicBezTo>
                      <a:pt x="5139" y="4599"/>
                      <a:pt x="4843" y="3453"/>
                      <a:pt x="4326" y="2529"/>
                    </a:cubicBezTo>
                    <a:cubicBezTo>
                      <a:pt x="4067" y="2048"/>
                      <a:pt x="3771" y="1679"/>
                      <a:pt x="3476" y="1346"/>
                    </a:cubicBezTo>
                    <a:cubicBezTo>
                      <a:pt x="3143" y="1013"/>
                      <a:pt x="2847" y="754"/>
                      <a:pt x="2551" y="570"/>
                    </a:cubicBezTo>
                    <a:cubicBezTo>
                      <a:pt x="2403" y="459"/>
                      <a:pt x="2255" y="385"/>
                      <a:pt x="2145" y="311"/>
                    </a:cubicBezTo>
                    <a:cubicBezTo>
                      <a:pt x="2034" y="274"/>
                      <a:pt x="1960" y="237"/>
                      <a:pt x="1886" y="200"/>
                    </a:cubicBezTo>
                    <a:cubicBezTo>
                      <a:pt x="1775" y="163"/>
                      <a:pt x="1701" y="126"/>
                      <a:pt x="1701" y="126"/>
                    </a:cubicBezTo>
                    <a:cubicBezTo>
                      <a:pt x="1664" y="89"/>
                      <a:pt x="1627" y="89"/>
                      <a:pt x="1590" y="52"/>
                    </a:cubicBezTo>
                    <a:cubicBezTo>
                      <a:pt x="1478" y="17"/>
                      <a:pt x="1365" y="1"/>
                      <a:pt x="12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20"/>
              <p:cNvSpPr/>
              <p:nvPr/>
            </p:nvSpPr>
            <p:spPr>
              <a:xfrm>
                <a:off x="4370850" y="2840975"/>
                <a:ext cx="476025" cy="126575"/>
              </a:xfrm>
              <a:custGeom>
                <a:avLst/>
                <a:gdLst/>
                <a:ahLst/>
                <a:cxnLst/>
                <a:rect l="l" t="t" r="r" b="b"/>
                <a:pathLst>
                  <a:path w="19041" h="5063" extrusionOk="0">
                    <a:moveTo>
                      <a:pt x="12792" y="0"/>
                    </a:moveTo>
                    <a:cubicBezTo>
                      <a:pt x="12459" y="0"/>
                      <a:pt x="12164" y="0"/>
                      <a:pt x="11831" y="74"/>
                    </a:cubicBezTo>
                    <a:lnTo>
                      <a:pt x="11683" y="74"/>
                    </a:lnTo>
                    <a:lnTo>
                      <a:pt x="11572" y="111"/>
                    </a:lnTo>
                    <a:lnTo>
                      <a:pt x="11350" y="148"/>
                    </a:lnTo>
                    <a:lnTo>
                      <a:pt x="10907" y="222"/>
                    </a:lnTo>
                    <a:cubicBezTo>
                      <a:pt x="10574" y="296"/>
                      <a:pt x="10241" y="407"/>
                      <a:pt x="9945" y="481"/>
                    </a:cubicBezTo>
                    <a:cubicBezTo>
                      <a:pt x="9613" y="592"/>
                      <a:pt x="9317" y="703"/>
                      <a:pt x="9021" y="814"/>
                    </a:cubicBezTo>
                    <a:cubicBezTo>
                      <a:pt x="8725" y="962"/>
                      <a:pt x="8430" y="1073"/>
                      <a:pt x="8134" y="1184"/>
                    </a:cubicBezTo>
                    <a:cubicBezTo>
                      <a:pt x="7875" y="1331"/>
                      <a:pt x="7579" y="1479"/>
                      <a:pt x="7284" y="1590"/>
                    </a:cubicBezTo>
                    <a:cubicBezTo>
                      <a:pt x="6729" y="1849"/>
                      <a:pt x="6211" y="2145"/>
                      <a:pt x="5694" y="2404"/>
                    </a:cubicBezTo>
                    <a:cubicBezTo>
                      <a:pt x="5176" y="2662"/>
                      <a:pt x="4659" y="2884"/>
                      <a:pt x="4178" y="3106"/>
                    </a:cubicBezTo>
                    <a:cubicBezTo>
                      <a:pt x="3697" y="3291"/>
                      <a:pt x="3217" y="3476"/>
                      <a:pt x="2810" y="3624"/>
                    </a:cubicBezTo>
                    <a:cubicBezTo>
                      <a:pt x="2366" y="3771"/>
                      <a:pt x="1960" y="3882"/>
                      <a:pt x="1590" y="3956"/>
                    </a:cubicBezTo>
                    <a:cubicBezTo>
                      <a:pt x="1405" y="3993"/>
                      <a:pt x="1220" y="4030"/>
                      <a:pt x="1072" y="4030"/>
                    </a:cubicBezTo>
                    <a:cubicBezTo>
                      <a:pt x="888" y="4067"/>
                      <a:pt x="740" y="4067"/>
                      <a:pt x="629" y="4104"/>
                    </a:cubicBezTo>
                    <a:cubicBezTo>
                      <a:pt x="370" y="4141"/>
                      <a:pt x="148" y="4141"/>
                      <a:pt x="0" y="4141"/>
                    </a:cubicBezTo>
                    <a:cubicBezTo>
                      <a:pt x="105" y="4167"/>
                      <a:pt x="246" y="4193"/>
                      <a:pt x="412" y="4193"/>
                    </a:cubicBezTo>
                    <a:cubicBezTo>
                      <a:pt x="480" y="4193"/>
                      <a:pt x="553" y="4189"/>
                      <a:pt x="629" y="4178"/>
                    </a:cubicBezTo>
                    <a:lnTo>
                      <a:pt x="1072" y="4178"/>
                    </a:lnTo>
                    <a:cubicBezTo>
                      <a:pt x="1257" y="4178"/>
                      <a:pt x="1405" y="4178"/>
                      <a:pt x="1627" y="4141"/>
                    </a:cubicBezTo>
                    <a:cubicBezTo>
                      <a:pt x="1997" y="4104"/>
                      <a:pt x="2403" y="4067"/>
                      <a:pt x="2884" y="3956"/>
                    </a:cubicBezTo>
                    <a:cubicBezTo>
                      <a:pt x="3328" y="3845"/>
                      <a:pt x="3845" y="3734"/>
                      <a:pt x="4363" y="3587"/>
                    </a:cubicBezTo>
                    <a:cubicBezTo>
                      <a:pt x="4880" y="3439"/>
                      <a:pt x="5398" y="3217"/>
                      <a:pt x="5953" y="3032"/>
                    </a:cubicBezTo>
                    <a:cubicBezTo>
                      <a:pt x="6507" y="2847"/>
                      <a:pt x="7062" y="2625"/>
                      <a:pt x="7653" y="2404"/>
                    </a:cubicBezTo>
                    <a:cubicBezTo>
                      <a:pt x="7912" y="2330"/>
                      <a:pt x="8208" y="2219"/>
                      <a:pt x="8504" y="2145"/>
                    </a:cubicBezTo>
                    <a:cubicBezTo>
                      <a:pt x="8799" y="2034"/>
                      <a:pt x="9095" y="1960"/>
                      <a:pt x="9354" y="1886"/>
                    </a:cubicBezTo>
                    <a:cubicBezTo>
                      <a:pt x="9650" y="1812"/>
                      <a:pt x="9945" y="1738"/>
                      <a:pt x="10241" y="1664"/>
                    </a:cubicBezTo>
                    <a:cubicBezTo>
                      <a:pt x="10500" y="1627"/>
                      <a:pt x="10796" y="1553"/>
                      <a:pt x="11055" y="1516"/>
                    </a:cubicBezTo>
                    <a:lnTo>
                      <a:pt x="11535" y="1479"/>
                    </a:lnTo>
                    <a:lnTo>
                      <a:pt x="11757" y="1479"/>
                    </a:lnTo>
                    <a:lnTo>
                      <a:pt x="11868" y="1442"/>
                    </a:lnTo>
                    <a:lnTo>
                      <a:pt x="11905" y="1442"/>
                    </a:lnTo>
                    <a:cubicBezTo>
                      <a:pt x="11905" y="1442"/>
                      <a:pt x="11868" y="1479"/>
                      <a:pt x="11868" y="1479"/>
                    </a:cubicBezTo>
                    <a:lnTo>
                      <a:pt x="11942" y="1479"/>
                    </a:lnTo>
                    <a:cubicBezTo>
                      <a:pt x="12028" y="1467"/>
                      <a:pt x="12114" y="1463"/>
                      <a:pt x="12201" y="1463"/>
                    </a:cubicBezTo>
                    <a:cubicBezTo>
                      <a:pt x="12373" y="1463"/>
                      <a:pt x="12546" y="1479"/>
                      <a:pt x="12718" y="1479"/>
                    </a:cubicBezTo>
                    <a:cubicBezTo>
                      <a:pt x="13753" y="1590"/>
                      <a:pt x="14678" y="1997"/>
                      <a:pt x="15306" y="2404"/>
                    </a:cubicBezTo>
                    <a:cubicBezTo>
                      <a:pt x="15639" y="2625"/>
                      <a:pt x="15898" y="2847"/>
                      <a:pt x="16083" y="3069"/>
                    </a:cubicBezTo>
                    <a:cubicBezTo>
                      <a:pt x="16156" y="3180"/>
                      <a:pt x="16267" y="3291"/>
                      <a:pt x="16304" y="3402"/>
                    </a:cubicBezTo>
                    <a:cubicBezTo>
                      <a:pt x="16378" y="3513"/>
                      <a:pt x="16452" y="3624"/>
                      <a:pt x="16489" y="3698"/>
                    </a:cubicBezTo>
                    <a:cubicBezTo>
                      <a:pt x="16526" y="3771"/>
                      <a:pt x="16563" y="3808"/>
                      <a:pt x="16563" y="3882"/>
                    </a:cubicBezTo>
                    <a:cubicBezTo>
                      <a:pt x="16600" y="3956"/>
                      <a:pt x="16637" y="4067"/>
                      <a:pt x="16674" y="4104"/>
                    </a:cubicBezTo>
                    <a:cubicBezTo>
                      <a:pt x="16711" y="4252"/>
                      <a:pt x="16711" y="4326"/>
                      <a:pt x="16711" y="4326"/>
                    </a:cubicBezTo>
                    <a:cubicBezTo>
                      <a:pt x="16748" y="4363"/>
                      <a:pt x="16748" y="4400"/>
                      <a:pt x="16785" y="4437"/>
                    </a:cubicBezTo>
                    <a:cubicBezTo>
                      <a:pt x="16971" y="4835"/>
                      <a:pt x="17367" y="5062"/>
                      <a:pt x="17767" y="5062"/>
                    </a:cubicBezTo>
                    <a:cubicBezTo>
                      <a:pt x="17924" y="5062"/>
                      <a:pt x="18081" y="5027"/>
                      <a:pt x="18227" y="4955"/>
                    </a:cubicBezTo>
                    <a:cubicBezTo>
                      <a:pt x="18781" y="4696"/>
                      <a:pt x="19040" y="4067"/>
                      <a:pt x="18781" y="3513"/>
                    </a:cubicBezTo>
                    <a:cubicBezTo>
                      <a:pt x="18781" y="3513"/>
                      <a:pt x="18744" y="3439"/>
                      <a:pt x="18670" y="3291"/>
                    </a:cubicBezTo>
                    <a:cubicBezTo>
                      <a:pt x="18634" y="3217"/>
                      <a:pt x="18634" y="3180"/>
                      <a:pt x="18560" y="3032"/>
                    </a:cubicBezTo>
                    <a:cubicBezTo>
                      <a:pt x="18486" y="2921"/>
                      <a:pt x="18412" y="2773"/>
                      <a:pt x="18301" y="2588"/>
                    </a:cubicBezTo>
                    <a:cubicBezTo>
                      <a:pt x="18190" y="2441"/>
                      <a:pt x="18079" y="2293"/>
                      <a:pt x="17968" y="2145"/>
                    </a:cubicBezTo>
                    <a:cubicBezTo>
                      <a:pt x="17820" y="1997"/>
                      <a:pt x="17672" y="1812"/>
                      <a:pt x="17487" y="1664"/>
                    </a:cubicBezTo>
                    <a:cubicBezTo>
                      <a:pt x="17155" y="1368"/>
                      <a:pt x="16748" y="1073"/>
                      <a:pt x="16267" y="814"/>
                    </a:cubicBezTo>
                    <a:cubicBezTo>
                      <a:pt x="15306" y="296"/>
                      <a:pt x="14086" y="0"/>
                      <a:pt x="127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20"/>
              <p:cNvSpPr/>
              <p:nvPr/>
            </p:nvSpPr>
            <p:spPr>
              <a:xfrm>
                <a:off x="4712825" y="3031850"/>
                <a:ext cx="178400" cy="649275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25971" extrusionOk="0">
                    <a:moveTo>
                      <a:pt x="1235" y="1"/>
                    </a:moveTo>
                    <a:cubicBezTo>
                      <a:pt x="765" y="1"/>
                      <a:pt x="333" y="285"/>
                      <a:pt x="185" y="758"/>
                    </a:cubicBezTo>
                    <a:cubicBezTo>
                      <a:pt x="0" y="1312"/>
                      <a:pt x="333" y="1941"/>
                      <a:pt x="888" y="2126"/>
                    </a:cubicBezTo>
                    <a:cubicBezTo>
                      <a:pt x="888" y="2126"/>
                      <a:pt x="999" y="2200"/>
                      <a:pt x="1257" y="2274"/>
                    </a:cubicBezTo>
                    <a:cubicBezTo>
                      <a:pt x="1368" y="2311"/>
                      <a:pt x="1405" y="2311"/>
                      <a:pt x="1516" y="2385"/>
                    </a:cubicBezTo>
                    <a:cubicBezTo>
                      <a:pt x="1627" y="2421"/>
                      <a:pt x="1775" y="2495"/>
                      <a:pt x="1886" y="2569"/>
                    </a:cubicBezTo>
                    <a:cubicBezTo>
                      <a:pt x="2182" y="2754"/>
                      <a:pt x="2514" y="3050"/>
                      <a:pt x="2847" y="3420"/>
                    </a:cubicBezTo>
                    <a:cubicBezTo>
                      <a:pt x="3180" y="3826"/>
                      <a:pt x="3513" y="4307"/>
                      <a:pt x="3734" y="4935"/>
                    </a:cubicBezTo>
                    <a:cubicBezTo>
                      <a:pt x="3882" y="5231"/>
                      <a:pt x="3993" y="5564"/>
                      <a:pt x="4067" y="5897"/>
                    </a:cubicBezTo>
                    <a:cubicBezTo>
                      <a:pt x="4104" y="6082"/>
                      <a:pt x="4104" y="6266"/>
                      <a:pt x="4141" y="6451"/>
                    </a:cubicBezTo>
                    <a:lnTo>
                      <a:pt x="4141" y="6525"/>
                    </a:lnTo>
                    <a:lnTo>
                      <a:pt x="4178" y="6710"/>
                    </a:lnTo>
                    <a:cubicBezTo>
                      <a:pt x="4178" y="6821"/>
                      <a:pt x="4178" y="6895"/>
                      <a:pt x="4178" y="7006"/>
                    </a:cubicBezTo>
                    <a:cubicBezTo>
                      <a:pt x="4178" y="7117"/>
                      <a:pt x="4215" y="7228"/>
                      <a:pt x="4215" y="7339"/>
                    </a:cubicBezTo>
                    <a:lnTo>
                      <a:pt x="4178" y="7634"/>
                    </a:lnTo>
                    <a:cubicBezTo>
                      <a:pt x="4178" y="7819"/>
                      <a:pt x="4215" y="8004"/>
                      <a:pt x="4178" y="8226"/>
                    </a:cubicBezTo>
                    <a:cubicBezTo>
                      <a:pt x="4141" y="8448"/>
                      <a:pt x="4104" y="8633"/>
                      <a:pt x="4104" y="8854"/>
                    </a:cubicBezTo>
                    <a:cubicBezTo>
                      <a:pt x="4067" y="9076"/>
                      <a:pt x="4030" y="9298"/>
                      <a:pt x="3956" y="9520"/>
                    </a:cubicBezTo>
                    <a:cubicBezTo>
                      <a:pt x="3808" y="10370"/>
                      <a:pt x="3513" y="11294"/>
                      <a:pt x="3180" y="12182"/>
                    </a:cubicBezTo>
                    <a:cubicBezTo>
                      <a:pt x="2847" y="13106"/>
                      <a:pt x="2477" y="14030"/>
                      <a:pt x="2108" y="14955"/>
                    </a:cubicBezTo>
                    <a:cubicBezTo>
                      <a:pt x="1738" y="15916"/>
                      <a:pt x="1368" y="16877"/>
                      <a:pt x="1110" y="17875"/>
                    </a:cubicBezTo>
                    <a:cubicBezTo>
                      <a:pt x="1036" y="18097"/>
                      <a:pt x="999" y="18356"/>
                      <a:pt x="925" y="18615"/>
                    </a:cubicBezTo>
                    <a:cubicBezTo>
                      <a:pt x="888" y="18836"/>
                      <a:pt x="851" y="19095"/>
                      <a:pt x="777" y="19354"/>
                    </a:cubicBezTo>
                    <a:cubicBezTo>
                      <a:pt x="777" y="19465"/>
                      <a:pt x="740" y="19613"/>
                      <a:pt x="740" y="19724"/>
                    </a:cubicBezTo>
                    <a:cubicBezTo>
                      <a:pt x="740" y="19835"/>
                      <a:pt x="703" y="19946"/>
                      <a:pt x="703" y="20093"/>
                    </a:cubicBezTo>
                    <a:cubicBezTo>
                      <a:pt x="666" y="20315"/>
                      <a:pt x="666" y="20574"/>
                      <a:pt x="666" y="20833"/>
                    </a:cubicBezTo>
                    <a:cubicBezTo>
                      <a:pt x="629" y="21794"/>
                      <a:pt x="814" y="22755"/>
                      <a:pt x="1184" y="23606"/>
                    </a:cubicBezTo>
                    <a:lnTo>
                      <a:pt x="1331" y="23901"/>
                    </a:lnTo>
                    <a:lnTo>
                      <a:pt x="1516" y="24197"/>
                    </a:lnTo>
                    <a:cubicBezTo>
                      <a:pt x="1627" y="24382"/>
                      <a:pt x="1775" y="24530"/>
                      <a:pt x="1923" y="24715"/>
                    </a:cubicBezTo>
                    <a:cubicBezTo>
                      <a:pt x="2219" y="25011"/>
                      <a:pt x="2514" y="25306"/>
                      <a:pt x="2884" y="25491"/>
                    </a:cubicBezTo>
                    <a:cubicBezTo>
                      <a:pt x="3407" y="25811"/>
                      <a:pt x="3976" y="25971"/>
                      <a:pt x="4500" y="25971"/>
                    </a:cubicBezTo>
                    <a:cubicBezTo>
                      <a:pt x="4643" y="25971"/>
                      <a:pt x="4783" y="25959"/>
                      <a:pt x="4918" y="25935"/>
                    </a:cubicBezTo>
                    <a:cubicBezTo>
                      <a:pt x="5546" y="25861"/>
                      <a:pt x="6027" y="25565"/>
                      <a:pt x="6396" y="25306"/>
                    </a:cubicBezTo>
                    <a:cubicBezTo>
                      <a:pt x="6729" y="24974"/>
                      <a:pt x="6914" y="24678"/>
                      <a:pt x="7025" y="24493"/>
                    </a:cubicBezTo>
                    <a:cubicBezTo>
                      <a:pt x="7098" y="24273"/>
                      <a:pt x="7135" y="24162"/>
                      <a:pt x="7136" y="24160"/>
                    </a:cubicBezTo>
                    <a:lnTo>
                      <a:pt x="7136" y="24160"/>
                    </a:lnTo>
                    <a:cubicBezTo>
                      <a:pt x="7135" y="24162"/>
                      <a:pt x="7098" y="24273"/>
                      <a:pt x="6988" y="24456"/>
                    </a:cubicBezTo>
                    <a:cubicBezTo>
                      <a:pt x="6877" y="24678"/>
                      <a:pt x="6655" y="24937"/>
                      <a:pt x="6322" y="25232"/>
                    </a:cubicBezTo>
                    <a:cubicBezTo>
                      <a:pt x="5990" y="25454"/>
                      <a:pt x="5472" y="25676"/>
                      <a:pt x="4918" y="25750"/>
                    </a:cubicBezTo>
                    <a:cubicBezTo>
                      <a:pt x="4868" y="25753"/>
                      <a:pt x="4818" y="25755"/>
                      <a:pt x="4768" y="25755"/>
                    </a:cubicBezTo>
                    <a:cubicBezTo>
                      <a:pt x="4210" y="25755"/>
                      <a:pt x="3577" y="25568"/>
                      <a:pt x="3069" y="25195"/>
                    </a:cubicBezTo>
                    <a:cubicBezTo>
                      <a:pt x="2736" y="25011"/>
                      <a:pt x="2477" y="24715"/>
                      <a:pt x="2256" y="24419"/>
                    </a:cubicBezTo>
                    <a:cubicBezTo>
                      <a:pt x="2145" y="24271"/>
                      <a:pt x="1997" y="24123"/>
                      <a:pt x="1923" y="23938"/>
                    </a:cubicBezTo>
                    <a:lnTo>
                      <a:pt x="1775" y="23680"/>
                    </a:lnTo>
                    <a:lnTo>
                      <a:pt x="1664" y="23384"/>
                    </a:lnTo>
                    <a:cubicBezTo>
                      <a:pt x="1368" y="22644"/>
                      <a:pt x="1294" y="21757"/>
                      <a:pt x="1368" y="20870"/>
                    </a:cubicBezTo>
                    <a:cubicBezTo>
                      <a:pt x="1368" y="20611"/>
                      <a:pt x="1405" y="20389"/>
                      <a:pt x="1442" y="20167"/>
                    </a:cubicBezTo>
                    <a:cubicBezTo>
                      <a:pt x="1442" y="20057"/>
                      <a:pt x="1479" y="19946"/>
                      <a:pt x="1516" y="19835"/>
                    </a:cubicBezTo>
                    <a:cubicBezTo>
                      <a:pt x="1516" y="19724"/>
                      <a:pt x="1553" y="19613"/>
                      <a:pt x="1590" y="19502"/>
                    </a:cubicBezTo>
                    <a:cubicBezTo>
                      <a:pt x="1627" y="19280"/>
                      <a:pt x="1701" y="19021"/>
                      <a:pt x="1738" y="18800"/>
                    </a:cubicBezTo>
                    <a:cubicBezTo>
                      <a:pt x="1812" y="18578"/>
                      <a:pt x="1886" y="18356"/>
                      <a:pt x="1960" y="18134"/>
                    </a:cubicBezTo>
                    <a:cubicBezTo>
                      <a:pt x="2293" y="17210"/>
                      <a:pt x="2699" y="16322"/>
                      <a:pt x="3106" y="15398"/>
                    </a:cubicBezTo>
                    <a:cubicBezTo>
                      <a:pt x="3550" y="14511"/>
                      <a:pt x="3993" y="13624"/>
                      <a:pt x="4400" y="12699"/>
                    </a:cubicBezTo>
                    <a:cubicBezTo>
                      <a:pt x="4807" y="11775"/>
                      <a:pt x="5176" y="10814"/>
                      <a:pt x="5435" y="9853"/>
                    </a:cubicBezTo>
                    <a:cubicBezTo>
                      <a:pt x="5509" y="9631"/>
                      <a:pt x="5546" y="9372"/>
                      <a:pt x="5620" y="9150"/>
                    </a:cubicBezTo>
                    <a:cubicBezTo>
                      <a:pt x="5657" y="8891"/>
                      <a:pt x="5731" y="8670"/>
                      <a:pt x="5768" y="8411"/>
                    </a:cubicBezTo>
                    <a:cubicBezTo>
                      <a:pt x="5805" y="8189"/>
                      <a:pt x="5805" y="7930"/>
                      <a:pt x="5842" y="7671"/>
                    </a:cubicBezTo>
                    <a:cubicBezTo>
                      <a:pt x="5842" y="7560"/>
                      <a:pt x="5879" y="7413"/>
                      <a:pt x="5879" y="7302"/>
                    </a:cubicBezTo>
                    <a:cubicBezTo>
                      <a:pt x="5879" y="7191"/>
                      <a:pt x="5879" y="7080"/>
                      <a:pt x="5879" y="6969"/>
                    </a:cubicBezTo>
                    <a:cubicBezTo>
                      <a:pt x="5879" y="6858"/>
                      <a:pt x="5879" y="6747"/>
                      <a:pt x="5879" y="6636"/>
                    </a:cubicBezTo>
                    <a:lnTo>
                      <a:pt x="5879" y="6488"/>
                    </a:lnTo>
                    <a:lnTo>
                      <a:pt x="5879" y="6414"/>
                    </a:lnTo>
                    <a:lnTo>
                      <a:pt x="5879" y="6266"/>
                    </a:lnTo>
                    <a:cubicBezTo>
                      <a:pt x="5879" y="6045"/>
                      <a:pt x="5842" y="5823"/>
                      <a:pt x="5805" y="5601"/>
                    </a:cubicBezTo>
                    <a:cubicBezTo>
                      <a:pt x="5731" y="5120"/>
                      <a:pt x="5620" y="4714"/>
                      <a:pt x="5509" y="4307"/>
                    </a:cubicBezTo>
                    <a:cubicBezTo>
                      <a:pt x="5250" y="3494"/>
                      <a:pt x="4881" y="2791"/>
                      <a:pt x="4437" y="2200"/>
                    </a:cubicBezTo>
                    <a:cubicBezTo>
                      <a:pt x="4030" y="1608"/>
                      <a:pt x="3550" y="1164"/>
                      <a:pt x="3106" y="869"/>
                    </a:cubicBezTo>
                    <a:cubicBezTo>
                      <a:pt x="2884" y="684"/>
                      <a:pt x="2699" y="573"/>
                      <a:pt x="2514" y="462"/>
                    </a:cubicBezTo>
                    <a:cubicBezTo>
                      <a:pt x="2293" y="351"/>
                      <a:pt x="2108" y="240"/>
                      <a:pt x="1997" y="203"/>
                    </a:cubicBezTo>
                    <a:cubicBezTo>
                      <a:pt x="1775" y="129"/>
                      <a:pt x="1664" y="55"/>
                      <a:pt x="1664" y="55"/>
                    </a:cubicBezTo>
                    <a:lnTo>
                      <a:pt x="1590" y="55"/>
                    </a:lnTo>
                    <a:cubicBezTo>
                      <a:pt x="1472" y="18"/>
                      <a:pt x="1352" y="1"/>
                      <a:pt x="12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20"/>
              <p:cNvSpPr/>
              <p:nvPr/>
            </p:nvSpPr>
            <p:spPr>
              <a:xfrm>
                <a:off x="4100025" y="2886275"/>
                <a:ext cx="655350" cy="175750"/>
              </a:xfrm>
              <a:custGeom>
                <a:avLst/>
                <a:gdLst/>
                <a:ahLst/>
                <a:cxnLst/>
                <a:rect l="l" t="t" r="r" b="b"/>
                <a:pathLst>
                  <a:path w="26214" h="7030" extrusionOk="0">
                    <a:moveTo>
                      <a:pt x="1886" y="0"/>
                    </a:moveTo>
                    <a:cubicBezTo>
                      <a:pt x="1886" y="0"/>
                      <a:pt x="1775" y="37"/>
                      <a:pt x="1554" y="148"/>
                    </a:cubicBezTo>
                    <a:cubicBezTo>
                      <a:pt x="1775" y="74"/>
                      <a:pt x="1886" y="0"/>
                      <a:pt x="1886" y="0"/>
                    </a:cubicBezTo>
                    <a:close/>
                    <a:moveTo>
                      <a:pt x="1554" y="148"/>
                    </a:moveTo>
                    <a:lnTo>
                      <a:pt x="1554" y="148"/>
                    </a:lnTo>
                    <a:cubicBezTo>
                      <a:pt x="1332" y="222"/>
                      <a:pt x="1036" y="444"/>
                      <a:pt x="740" y="776"/>
                    </a:cubicBezTo>
                    <a:cubicBezTo>
                      <a:pt x="481" y="1109"/>
                      <a:pt x="186" y="1590"/>
                      <a:pt x="112" y="2255"/>
                    </a:cubicBezTo>
                    <a:cubicBezTo>
                      <a:pt x="1" y="2884"/>
                      <a:pt x="149" y="3623"/>
                      <a:pt x="555" y="4289"/>
                    </a:cubicBezTo>
                    <a:cubicBezTo>
                      <a:pt x="740" y="4621"/>
                      <a:pt x="1036" y="4954"/>
                      <a:pt x="1332" y="5250"/>
                    </a:cubicBezTo>
                    <a:cubicBezTo>
                      <a:pt x="1517" y="5361"/>
                      <a:pt x="1665" y="5509"/>
                      <a:pt x="1849" y="5620"/>
                    </a:cubicBezTo>
                    <a:lnTo>
                      <a:pt x="2145" y="5804"/>
                    </a:lnTo>
                    <a:lnTo>
                      <a:pt x="2441" y="5952"/>
                    </a:lnTo>
                    <a:cubicBezTo>
                      <a:pt x="3254" y="6359"/>
                      <a:pt x="4216" y="6507"/>
                      <a:pt x="5214" y="6507"/>
                    </a:cubicBezTo>
                    <a:cubicBezTo>
                      <a:pt x="5473" y="6507"/>
                      <a:pt x="5694" y="6470"/>
                      <a:pt x="5953" y="6470"/>
                    </a:cubicBezTo>
                    <a:cubicBezTo>
                      <a:pt x="6101" y="6470"/>
                      <a:pt x="6212" y="6433"/>
                      <a:pt x="6323" y="6433"/>
                    </a:cubicBezTo>
                    <a:cubicBezTo>
                      <a:pt x="6434" y="6396"/>
                      <a:pt x="6582" y="6396"/>
                      <a:pt x="6693" y="6359"/>
                    </a:cubicBezTo>
                    <a:cubicBezTo>
                      <a:pt x="6951" y="6322"/>
                      <a:pt x="7173" y="6285"/>
                      <a:pt x="7432" y="6248"/>
                    </a:cubicBezTo>
                    <a:cubicBezTo>
                      <a:pt x="7691" y="6174"/>
                      <a:pt x="7913" y="6100"/>
                      <a:pt x="8171" y="6063"/>
                    </a:cubicBezTo>
                    <a:cubicBezTo>
                      <a:pt x="9170" y="5767"/>
                      <a:pt x="10131" y="5435"/>
                      <a:pt x="11055" y="5065"/>
                    </a:cubicBezTo>
                    <a:cubicBezTo>
                      <a:pt x="12016" y="4695"/>
                      <a:pt x="12941" y="4289"/>
                      <a:pt x="13828" y="3993"/>
                    </a:cubicBezTo>
                    <a:cubicBezTo>
                      <a:pt x="14752" y="3660"/>
                      <a:pt x="15676" y="3364"/>
                      <a:pt x="16527" y="3179"/>
                    </a:cubicBezTo>
                    <a:cubicBezTo>
                      <a:pt x="16749" y="3143"/>
                      <a:pt x="16970" y="3106"/>
                      <a:pt x="17192" y="3069"/>
                    </a:cubicBezTo>
                    <a:cubicBezTo>
                      <a:pt x="17377" y="3032"/>
                      <a:pt x="17599" y="3032"/>
                      <a:pt x="17821" y="2995"/>
                    </a:cubicBezTo>
                    <a:cubicBezTo>
                      <a:pt x="17932" y="2976"/>
                      <a:pt x="18033" y="2976"/>
                      <a:pt x="18130" y="2976"/>
                    </a:cubicBezTo>
                    <a:cubicBezTo>
                      <a:pt x="18227" y="2976"/>
                      <a:pt x="18320" y="2976"/>
                      <a:pt x="18412" y="2958"/>
                    </a:cubicBezTo>
                    <a:lnTo>
                      <a:pt x="19004" y="2958"/>
                    </a:lnTo>
                    <a:cubicBezTo>
                      <a:pt x="19115" y="2995"/>
                      <a:pt x="19226" y="2995"/>
                      <a:pt x="19337" y="2995"/>
                    </a:cubicBezTo>
                    <a:lnTo>
                      <a:pt x="19558" y="2995"/>
                    </a:lnTo>
                    <a:lnTo>
                      <a:pt x="19595" y="3032"/>
                    </a:lnTo>
                    <a:cubicBezTo>
                      <a:pt x="19780" y="3032"/>
                      <a:pt x="19965" y="3069"/>
                      <a:pt x="20150" y="3106"/>
                    </a:cubicBezTo>
                    <a:cubicBezTo>
                      <a:pt x="20483" y="3179"/>
                      <a:pt x="20815" y="3290"/>
                      <a:pt x="21111" y="3401"/>
                    </a:cubicBezTo>
                    <a:cubicBezTo>
                      <a:pt x="21703" y="3660"/>
                      <a:pt x="22220" y="3956"/>
                      <a:pt x="22627" y="4289"/>
                    </a:cubicBezTo>
                    <a:cubicBezTo>
                      <a:pt x="22997" y="4621"/>
                      <a:pt x="23292" y="4954"/>
                      <a:pt x="23440" y="5250"/>
                    </a:cubicBezTo>
                    <a:cubicBezTo>
                      <a:pt x="23551" y="5398"/>
                      <a:pt x="23625" y="5546"/>
                      <a:pt x="23662" y="5657"/>
                    </a:cubicBezTo>
                    <a:cubicBezTo>
                      <a:pt x="23699" y="5767"/>
                      <a:pt x="23736" y="5804"/>
                      <a:pt x="23773" y="5915"/>
                    </a:cubicBezTo>
                    <a:cubicBezTo>
                      <a:pt x="23847" y="6137"/>
                      <a:pt x="23884" y="6248"/>
                      <a:pt x="23884" y="6248"/>
                    </a:cubicBezTo>
                    <a:cubicBezTo>
                      <a:pt x="23921" y="6285"/>
                      <a:pt x="23921" y="6322"/>
                      <a:pt x="23921" y="6322"/>
                    </a:cubicBezTo>
                    <a:cubicBezTo>
                      <a:pt x="24090" y="6772"/>
                      <a:pt x="24515" y="7029"/>
                      <a:pt x="24953" y="7029"/>
                    </a:cubicBezTo>
                    <a:cubicBezTo>
                      <a:pt x="25091" y="7029"/>
                      <a:pt x="25230" y="7004"/>
                      <a:pt x="25363" y="6951"/>
                    </a:cubicBezTo>
                    <a:cubicBezTo>
                      <a:pt x="25917" y="6729"/>
                      <a:pt x="26213" y="6063"/>
                      <a:pt x="25954" y="5509"/>
                    </a:cubicBezTo>
                    <a:cubicBezTo>
                      <a:pt x="25954" y="5509"/>
                      <a:pt x="25917" y="5398"/>
                      <a:pt x="25843" y="5176"/>
                    </a:cubicBezTo>
                    <a:cubicBezTo>
                      <a:pt x="25806" y="5065"/>
                      <a:pt x="25696" y="4843"/>
                      <a:pt x="25585" y="4658"/>
                    </a:cubicBezTo>
                    <a:cubicBezTo>
                      <a:pt x="25474" y="4473"/>
                      <a:pt x="25363" y="4252"/>
                      <a:pt x="25178" y="4030"/>
                    </a:cubicBezTo>
                    <a:cubicBezTo>
                      <a:pt x="24882" y="3623"/>
                      <a:pt x="24402" y="3143"/>
                      <a:pt x="23847" y="2736"/>
                    </a:cubicBezTo>
                    <a:cubicBezTo>
                      <a:pt x="23255" y="2292"/>
                      <a:pt x="22553" y="1922"/>
                      <a:pt x="21740" y="1664"/>
                    </a:cubicBezTo>
                    <a:cubicBezTo>
                      <a:pt x="21333" y="1516"/>
                      <a:pt x="20889" y="1405"/>
                      <a:pt x="20446" y="1368"/>
                    </a:cubicBezTo>
                    <a:cubicBezTo>
                      <a:pt x="20224" y="1331"/>
                      <a:pt x="20002" y="1294"/>
                      <a:pt x="19743" y="1294"/>
                    </a:cubicBezTo>
                    <a:lnTo>
                      <a:pt x="19632" y="1257"/>
                    </a:lnTo>
                    <a:lnTo>
                      <a:pt x="19374" y="1257"/>
                    </a:lnTo>
                    <a:cubicBezTo>
                      <a:pt x="19263" y="1294"/>
                      <a:pt x="19189" y="1294"/>
                      <a:pt x="19078" y="1294"/>
                    </a:cubicBezTo>
                    <a:lnTo>
                      <a:pt x="18745" y="1294"/>
                    </a:lnTo>
                    <a:cubicBezTo>
                      <a:pt x="18597" y="1294"/>
                      <a:pt x="18486" y="1294"/>
                      <a:pt x="18375" y="1331"/>
                    </a:cubicBezTo>
                    <a:cubicBezTo>
                      <a:pt x="18117" y="1331"/>
                      <a:pt x="17858" y="1368"/>
                      <a:pt x="17599" y="1405"/>
                    </a:cubicBezTo>
                    <a:cubicBezTo>
                      <a:pt x="17377" y="1442"/>
                      <a:pt x="17155" y="1479"/>
                      <a:pt x="16896" y="1553"/>
                    </a:cubicBezTo>
                    <a:cubicBezTo>
                      <a:pt x="16638" y="1590"/>
                      <a:pt x="16416" y="1664"/>
                      <a:pt x="16157" y="1738"/>
                    </a:cubicBezTo>
                    <a:cubicBezTo>
                      <a:pt x="15233" y="1996"/>
                      <a:pt x="14272" y="2366"/>
                      <a:pt x="13347" y="2773"/>
                    </a:cubicBezTo>
                    <a:cubicBezTo>
                      <a:pt x="12423" y="3179"/>
                      <a:pt x="11536" y="3623"/>
                      <a:pt x="10611" y="4067"/>
                    </a:cubicBezTo>
                    <a:cubicBezTo>
                      <a:pt x="9724" y="4473"/>
                      <a:pt x="8837" y="4880"/>
                      <a:pt x="7913" y="5176"/>
                    </a:cubicBezTo>
                    <a:cubicBezTo>
                      <a:pt x="7691" y="5250"/>
                      <a:pt x="7469" y="5324"/>
                      <a:pt x="7247" y="5398"/>
                    </a:cubicBezTo>
                    <a:cubicBezTo>
                      <a:pt x="6988" y="5472"/>
                      <a:pt x="6767" y="5509"/>
                      <a:pt x="6545" y="5583"/>
                    </a:cubicBezTo>
                    <a:cubicBezTo>
                      <a:pt x="6434" y="5620"/>
                      <a:pt x="6323" y="5657"/>
                      <a:pt x="6212" y="5657"/>
                    </a:cubicBezTo>
                    <a:cubicBezTo>
                      <a:pt x="6101" y="5693"/>
                      <a:pt x="5953" y="5693"/>
                      <a:pt x="5842" y="5730"/>
                    </a:cubicBezTo>
                    <a:cubicBezTo>
                      <a:pt x="5620" y="5767"/>
                      <a:pt x="5399" y="5804"/>
                      <a:pt x="5177" y="5804"/>
                    </a:cubicBezTo>
                    <a:cubicBezTo>
                      <a:pt x="4967" y="5822"/>
                      <a:pt x="4758" y="5831"/>
                      <a:pt x="4550" y="5831"/>
                    </a:cubicBezTo>
                    <a:cubicBezTo>
                      <a:pt x="3879" y="5831"/>
                      <a:pt x="3228" y="5735"/>
                      <a:pt x="2663" y="5509"/>
                    </a:cubicBezTo>
                    <a:lnTo>
                      <a:pt x="2367" y="5361"/>
                    </a:lnTo>
                    <a:lnTo>
                      <a:pt x="2108" y="5250"/>
                    </a:lnTo>
                    <a:cubicBezTo>
                      <a:pt x="1923" y="5139"/>
                      <a:pt x="1775" y="5028"/>
                      <a:pt x="1591" y="4917"/>
                    </a:cubicBezTo>
                    <a:cubicBezTo>
                      <a:pt x="1295" y="4658"/>
                      <a:pt x="1036" y="4400"/>
                      <a:pt x="851" y="4104"/>
                    </a:cubicBezTo>
                    <a:cubicBezTo>
                      <a:pt x="445" y="3512"/>
                      <a:pt x="260" y="2847"/>
                      <a:pt x="297" y="2255"/>
                    </a:cubicBezTo>
                    <a:cubicBezTo>
                      <a:pt x="334" y="1664"/>
                      <a:pt x="592" y="1183"/>
                      <a:pt x="814" y="813"/>
                    </a:cubicBezTo>
                    <a:cubicBezTo>
                      <a:pt x="1073" y="481"/>
                      <a:pt x="1369" y="259"/>
                      <a:pt x="1554" y="14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20"/>
              <p:cNvSpPr/>
              <p:nvPr/>
            </p:nvSpPr>
            <p:spPr>
              <a:xfrm>
                <a:off x="4723000" y="2938025"/>
                <a:ext cx="116475" cy="116475"/>
              </a:xfrm>
              <a:custGeom>
                <a:avLst/>
                <a:gdLst/>
                <a:ahLst/>
                <a:cxnLst/>
                <a:rect l="l" t="t" r="r" b="b"/>
                <a:pathLst>
                  <a:path w="4659" h="4659" extrusionOk="0">
                    <a:moveTo>
                      <a:pt x="2329" y="0"/>
                    </a:moveTo>
                    <a:cubicBezTo>
                      <a:pt x="1035" y="0"/>
                      <a:pt x="0" y="1036"/>
                      <a:pt x="0" y="2330"/>
                    </a:cubicBezTo>
                    <a:cubicBezTo>
                      <a:pt x="0" y="3623"/>
                      <a:pt x="1035" y="4659"/>
                      <a:pt x="2329" y="4659"/>
                    </a:cubicBezTo>
                    <a:cubicBezTo>
                      <a:pt x="3623" y="4659"/>
                      <a:pt x="4658" y="3623"/>
                      <a:pt x="4658" y="2330"/>
                    </a:cubicBezTo>
                    <a:cubicBezTo>
                      <a:pt x="4658" y="1036"/>
                      <a:pt x="3623" y="0"/>
                      <a:pt x="23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5" name="Google Shape;675;p20"/>
            <p:cNvGrpSpPr/>
            <p:nvPr/>
          </p:nvGrpSpPr>
          <p:grpSpPr>
            <a:xfrm rot="10800000">
              <a:off x="422965" y="3940135"/>
              <a:ext cx="857750" cy="859600"/>
              <a:chOff x="4085250" y="2839125"/>
              <a:chExt cx="857750" cy="859600"/>
            </a:xfrm>
          </p:grpSpPr>
          <p:sp>
            <p:nvSpPr>
              <p:cNvPr id="676" name="Google Shape;676;p20"/>
              <p:cNvSpPr/>
              <p:nvPr/>
            </p:nvSpPr>
            <p:spPr>
              <a:xfrm>
                <a:off x="4636100" y="2995375"/>
                <a:ext cx="148850" cy="445050"/>
              </a:xfrm>
              <a:custGeom>
                <a:avLst/>
                <a:gdLst/>
                <a:ahLst/>
                <a:cxnLst/>
                <a:rect l="l" t="t" r="r" b="b"/>
                <a:pathLst>
                  <a:path w="5954" h="17802" extrusionOk="0">
                    <a:moveTo>
                      <a:pt x="4719" y="1"/>
                    </a:moveTo>
                    <a:cubicBezTo>
                      <a:pt x="4626" y="1"/>
                      <a:pt x="4532" y="12"/>
                      <a:pt x="4437" y="36"/>
                    </a:cubicBezTo>
                    <a:cubicBezTo>
                      <a:pt x="4437" y="36"/>
                      <a:pt x="4363" y="72"/>
                      <a:pt x="4179" y="109"/>
                    </a:cubicBezTo>
                    <a:cubicBezTo>
                      <a:pt x="4105" y="146"/>
                      <a:pt x="3920" y="220"/>
                      <a:pt x="3735" y="257"/>
                    </a:cubicBezTo>
                    <a:cubicBezTo>
                      <a:pt x="3587" y="368"/>
                      <a:pt x="3402" y="442"/>
                      <a:pt x="3217" y="553"/>
                    </a:cubicBezTo>
                    <a:cubicBezTo>
                      <a:pt x="2515" y="997"/>
                      <a:pt x="1702" y="1921"/>
                      <a:pt x="1369" y="3178"/>
                    </a:cubicBezTo>
                    <a:cubicBezTo>
                      <a:pt x="1258" y="3511"/>
                      <a:pt x="1221" y="3844"/>
                      <a:pt x="1184" y="4176"/>
                    </a:cubicBezTo>
                    <a:lnTo>
                      <a:pt x="1184" y="4324"/>
                    </a:lnTo>
                    <a:lnTo>
                      <a:pt x="1184" y="4398"/>
                    </a:lnTo>
                    <a:lnTo>
                      <a:pt x="1184" y="4435"/>
                    </a:lnTo>
                    <a:lnTo>
                      <a:pt x="1184" y="4472"/>
                    </a:lnTo>
                    <a:lnTo>
                      <a:pt x="1184" y="4694"/>
                    </a:lnTo>
                    <a:cubicBezTo>
                      <a:pt x="1184" y="4842"/>
                      <a:pt x="1184" y="4990"/>
                      <a:pt x="1221" y="5174"/>
                    </a:cubicBezTo>
                    <a:cubicBezTo>
                      <a:pt x="1258" y="5359"/>
                      <a:pt x="1258" y="5581"/>
                      <a:pt x="1295" y="5766"/>
                    </a:cubicBezTo>
                    <a:cubicBezTo>
                      <a:pt x="1332" y="5914"/>
                      <a:pt x="1406" y="6099"/>
                      <a:pt x="1443" y="6284"/>
                    </a:cubicBezTo>
                    <a:cubicBezTo>
                      <a:pt x="1517" y="6616"/>
                      <a:pt x="1628" y="6949"/>
                      <a:pt x="1775" y="7282"/>
                    </a:cubicBezTo>
                    <a:cubicBezTo>
                      <a:pt x="2071" y="7947"/>
                      <a:pt x="2404" y="8576"/>
                      <a:pt x="2737" y="9204"/>
                    </a:cubicBezTo>
                    <a:cubicBezTo>
                      <a:pt x="2922" y="9500"/>
                      <a:pt x="3106" y="9796"/>
                      <a:pt x="3254" y="10092"/>
                    </a:cubicBezTo>
                    <a:cubicBezTo>
                      <a:pt x="3439" y="10424"/>
                      <a:pt x="3624" y="10720"/>
                      <a:pt x="3772" y="11016"/>
                    </a:cubicBezTo>
                    <a:cubicBezTo>
                      <a:pt x="3920" y="11312"/>
                      <a:pt x="4068" y="11644"/>
                      <a:pt x="4216" y="11940"/>
                    </a:cubicBezTo>
                    <a:cubicBezTo>
                      <a:pt x="4326" y="12236"/>
                      <a:pt x="4437" y="12569"/>
                      <a:pt x="4548" y="12864"/>
                    </a:cubicBezTo>
                    <a:cubicBezTo>
                      <a:pt x="4548" y="12938"/>
                      <a:pt x="4585" y="13049"/>
                      <a:pt x="4585" y="13086"/>
                    </a:cubicBezTo>
                    <a:lnTo>
                      <a:pt x="4659" y="13345"/>
                    </a:lnTo>
                    <a:lnTo>
                      <a:pt x="4696" y="13604"/>
                    </a:lnTo>
                    <a:lnTo>
                      <a:pt x="4696" y="13826"/>
                    </a:lnTo>
                    <a:cubicBezTo>
                      <a:pt x="4733" y="14121"/>
                      <a:pt x="4733" y="14454"/>
                      <a:pt x="4696" y="14750"/>
                    </a:cubicBezTo>
                    <a:cubicBezTo>
                      <a:pt x="4659" y="15378"/>
                      <a:pt x="4437" y="15933"/>
                      <a:pt x="4142" y="16414"/>
                    </a:cubicBezTo>
                    <a:cubicBezTo>
                      <a:pt x="4105" y="16451"/>
                      <a:pt x="4068" y="16524"/>
                      <a:pt x="4031" y="16598"/>
                    </a:cubicBezTo>
                    <a:lnTo>
                      <a:pt x="3883" y="16746"/>
                    </a:lnTo>
                    <a:lnTo>
                      <a:pt x="3735" y="16894"/>
                    </a:lnTo>
                    <a:cubicBezTo>
                      <a:pt x="3698" y="16894"/>
                      <a:pt x="3661" y="16931"/>
                      <a:pt x="3661" y="16931"/>
                    </a:cubicBezTo>
                    <a:lnTo>
                      <a:pt x="3587" y="17005"/>
                    </a:lnTo>
                    <a:cubicBezTo>
                      <a:pt x="3476" y="17116"/>
                      <a:pt x="3365" y="17153"/>
                      <a:pt x="3254" y="17227"/>
                    </a:cubicBezTo>
                    <a:cubicBezTo>
                      <a:pt x="3143" y="17301"/>
                      <a:pt x="3032" y="17338"/>
                      <a:pt x="2922" y="17375"/>
                    </a:cubicBezTo>
                    <a:cubicBezTo>
                      <a:pt x="2627" y="17488"/>
                      <a:pt x="2333" y="17532"/>
                      <a:pt x="2055" y="17532"/>
                    </a:cubicBezTo>
                    <a:cubicBezTo>
                      <a:pt x="1880" y="17532"/>
                      <a:pt x="1711" y="17514"/>
                      <a:pt x="1554" y="17486"/>
                    </a:cubicBezTo>
                    <a:cubicBezTo>
                      <a:pt x="1147" y="17412"/>
                      <a:pt x="814" y="17264"/>
                      <a:pt x="555" y="17079"/>
                    </a:cubicBezTo>
                    <a:cubicBezTo>
                      <a:pt x="334" y="16894"/>
                      <a:pt x="186" y="16672"/>
                      <a:pt x="112" y="16524"/>
                    </a:cubicBezTo>
                    <a:cubicBezTo>
                      <a:pt x="38" y="16377"/>
                      <a:pt x="1" y="16303"/>
                      <a:pt x="1" y="16303"/>
                    </a:cubicBezTo>
                    <a:lnTo>
                      <a:pt x="1" y="16303"/>
                    </a:lnTo>
                    <a:cubicBezTo>
                      <a:pt x="1" y="16303"/>
                      <a:pt x="1" y="16377"/>
                      <a:pt x="75" y="16561"/>
                    </a:cubicBezTo>
                    <a:cubicBezTo>
                      <a:pt x="149" y="16709"/>
                      <a:pt x="260" y="16931"/>
                      <a:pt x="518" y="17153"/>
                    </a:cubicBezTo>
                    <a:cubicBezTo>
                      <a:pt x="740" y="17338"/>
                      <a:pt x="1073" y="17560"/>
                      <a:pt x="1517" y="17671"/>
                    </a:cubicBezTo>
                    <a:cubicBezTo>
                      <a:pt x="1745" y="17754"/>
                      <a:pt x="2020" y="17802"/>
                      <a:pt x="2309" y="17802"/>
                    </a:cubicBezTo>
                    <a:cubicBezTo>
                      <a:pt x="2535" y="17802"/>
                      <a:pt x="2769" y="17772"/>
                      <a:pt x="2996" y="17708"/>
                    </a:cubicBezTo>
                    <a:cubicBezTo>
                      <a:pt x="3143" y="17671"/>
                      <a:pt x="3291" y="17634"/>
                      <a:pt x="3439" y="17560"/>
                    </a:cubicBezTo>
                    <a:cubicBezTo>
                      <a:pt x="3587" y="17523"/>
                      <a:pt x="3698" y="17449"/>
                      <a:pt x="3846" y="17375"/>
                    </a:cubicBezTo>
                    <a:lnTo>
                      <a:pt x="3920" y="17301"/>
                    </a:lnTo>
                    <a:lnTo>
                      <a:pt x="4031" y="17227"/>
                    </a:lnTo>
                    <a:lnTo>
                      <a:pt x="4216" y="17079"/>
                    </a:lnTo>
                    <a:lnTo>
                      <a:pt x="4363" y="16894"/>
                    </a:lnTo>
                    <a:cubicBezTo>
                      <a:pt x="4437" y="16857"/>
                      <a:pt x="4474" y="16783"/>
                      <a:pt x="4548" y="16709"/>
                    </a:cubicBezTo>
                    <a:cubicBezTo>
                      <a:pt x="4955" y="16229"/>
                      <a:pt x="5251" y="15563"/>
                      <a:pt x="5399" y="14861"/>
                    </a:cubicBezTo>
                    <a:cubicBezTo>
                      <a:pt x="5473" y="14528"/>
                      <a:pt x="5510" y="14158"/>
                      <a:pt x="5510" y="13789"/>
                    </a:cubicBezTo>
                    <a:lnTo>
                      <a:pt x="5510" y="13493"/>
                    </a:lnTo>
                    <a:lnTo>
                      <a:pt x="5473" y="13234"/>
                    </a:lnTo>
                    <a:lnTo>
                      <a:pt x="5473" y="12975"/>
                    </a:lnTo>
                    <a:cubicBezTo>
                      <a:pt x="5473" y="12827"/>
                      <a:pt x="5436" y="12790"/>
                      <a:pt x="5399" y="12680"/>
                    </a:cubicBezTo>
                    <a:cubicBezTo>
                      <a:pt x="5325" y="12310"/>
                      <a:pt x="5251" y="11940"/>
                      <a:pt x="5140" y="11607"/>
                    </a:cubicBezTo>
                    <a:cubicBezTo>
                      <a:pt x="5029" y="11238"/>
                      <a:pt x="4918" y="10905"/>
                      <a:pt x="4770" y="10572"/>
                    </a:cubicBezTo>
                    <a:cubicBezTo>
                      <a:pt x="4622" y="10239"/>
                      <a:pt x="4474" y="9907"/>
                      <a:pt x="4326" y="9574"/>
                    </a:cubicBezTo>
                    <a:cubicBezTo>
                      <a:pt x="4216" y="9241"/>
                      <a:pt x="4068" y="8908"/>
                      <a:pt x="3920" y="8613"/>
                    </a:cubicBezTo>
                    <a:cubicBezTo>
                      <a:pt x="3624" y="7984"/>
                      <a:pt x="3365" y="7356"/>
                      <a:pt x="3217" y="6764"/>
                    </a:cubicBezTo>
                    <a:cubicBezTo>
                      <a:pt x="3106" y="6468"/>
                      <a:pt x="3032" y="6173"/>
                      <a:pt x="2996" y="5914"/>
                    </a:cubicBezTo>
                    <a:cubicBezTo>
                      <a:pt x="2959" y="5766"/>
                      <a:pt x="2959" y="5618"/>
                      <a:pt x="2922" y="5507"/>
                    </a:cubicBezTo>
                    <a:cubicBezTo>
                      <a:pt x="2922" y="5359"/>
                      <a:pt x="2922" y="5248"/>
                      <a:pt x="2922" y="5137"/>
                    </a:cubicBezTo>
                    <a:cubicBezTo>
                      <a:pt x="2922" y="5027"/>
                      <a:pt x="2922" y="4879"/>
                      <a:pt x="2922" y="4731"/>
                    </a:cubicBezTo>
                    <a:lnTo>
                      <a:pt x="2922" y="4509"/>
                    </a:lnTo>
                    <a:lnTo>
                      <a:pt x="2942" y="4488"/>
                    </a:lnTo>
                    <a:lnTo>
                      <a:pt x="2942" y="4488"/>
                    </a:lnTo>
                    <a:cubicBezTo>
                      <a:pt x="2944" y="4500"/>
                      <a:pt x="2948" y="4509"/>
                      <a:pt x="2959" y="4509"/>
                    </a:cubicBezTo>
                    <a:lnTo>
                      <a:pt x="2959" y="4435"/>
                    </a:lnTo>
                    <a:lnTo>
                      <a:pt x="2959" y="4361"/>
                    </a:lnTo>
                    <a:cubicBezTo>
                      <a:pt x="2996" y="4139"/>
                      <a:pt x="3069" y="3954"/>
                      <a:pt x="3143" y="3733"/>
                    </a:cubicBezTo>
                    <a:cubicBezTo>
                      <a:pt x="3291" y="3363"/>
                      <a:pt x="3513" y="3067"/>
                      <a:pt x="3698" y="2808"/>
                    </a:cubicBezTo>
                    <a:cubicBezTo>
                      <a:pt x="3920" y="2587"/>
                      <a:pt x="4142" y="2439"/>
                      <a:pt x="4289" y="2365"/>
                    </a:cubicBezTo>
                    <a:cubicBezTo>
                      <a:pt x="4400" y="2328"/>
                      <a:pt x="4474" y="2291"/>
                      <a:pt x="4548" y="2254"/>
                    </a:cubicBezTo>
                    <a:lnTo>
                      <a:pt x="4659" y="2254"/>
                    </a:lnTo>
                    <a:cubicBezTo>
                      <a:pt x="4807" y="2217"/>
                      <a:pt x="4918" y="2217"/>
                      <a:pt x="4918" y="2217"/>
                    </a:cubicBezTo>
                    <a:cubicBezTo>
                      <a:pt x="4955" y="2180"/>
                      <a:pt x="4992" y="2180"/>
                      <a:pt x="5029" y="2180"/>
                    </a:cubicBezTo>
                    <a:cubicBezTo>
                      <a:pt x="5620" y="2032"/>
                      <a:pt x="5953" y="1403"/>
                      <a:pt x="5805" y="812"/>
                    </a:cubicBezTo>
                    <a:cubicBezTo>
                      <a:pt x="5650" y="315"/>
                      <a:pt x="5207" y="1"/>
                      <a:pt x="47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20"/>
              <p:cNvSpPr/>
              <p:nvPr/>
            </p:nvSpPr>
            <p:spPr>
              <a:xfrm>
                <a:off x="4794150" y="3380850"/>
                <a:ext cx="131275" cy="3178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12715" extrusionOk="0">
                    <a:moveTo>
                      <a:pt x="2476" y="0"/>
                    </a:moveTo>
                    <a:cubicBezTo>
                      <a:pt x="1914" y="0"/>
                      <a:pt x="1400" y="183"/>
                      <a:pt x="1036" y="440"/>
                    </a:cubicBezTo>
                    <a:cubicBezTo>
                      <a:pt x="703" y="625"/>
                      <a:pt x="518" y="884"/>
                      <a:pt x="408" y="1068"/>
                    </a:cubicBezTo>
                    <a:cubicBezTo>
                      <a:pt x="297" y="1253"/>
                      <a:pt x="223" y="1327"/>
                      <a:pt x="223" y="1327"/>
                    </a:cubicBezTo>
                    <a:cubicBezTo>
                      <a:pt x="1" y="1771"/>
                      <a:pt x="112" y="2325"/>
                      <a:pt x="481" y="2658"/>
                    </a:cubicBezTo>
                    <a:cubicBezTo>
                      <a:pt x="683" y="2826"/>
                      <a:pt x="931" y="2910"/>
                      <a:pt x="1179" y="2910"/>
                    </a:cubicBezTo>
                    <a:cubicBezTo>
                      <a:pt x="1477" y="2910"/>
                      <a:pt x="1775" y="2789"/>
                      <a:pt x="1997" y="2547"/>
                    </a:cubicBezTo>
                    <a:lnTo>
                      <a:pt x="2256" y="2252"/>
                    </a:lnTo>
                    <a:cubicBezTo>
                      <a:pt x="2256" y="2252"/>
                      <a:pt x="2256" y="2252"/>
                      <a:pt x="2256" y="2215"/>
                    </a:cubicBezTo>
                    <a:cubicBezTo>
                      <a:pt x="2256" y="2178"/>
                      <a:pt x="2256" y="2178"/>
                      <a:pt x="2293" y="2141"/>
                    </a:cubicBezTo>
                    <a:cubicBezTo>
                      <a:pt x="2293" y="2104"/>
                      <a:pt x="2367" y="2030"/>
                      <a:pt x="2478" y="1993"/>
                    </a:cubicBezTo>
                    <a:cubicBezTo>
                      <a:pt x="2552" y="1974"/>
                      <a:pt x="2626" y="1965"/>
                      <a:pt x="2704" y="1965"/>
                    </a:cubicBezTo>
                    <a:cubicBezTo>
                      <a:pt x="2783" y="1965"/>
                      <a:pt x="2866" y="1974"/>
                      <a:pt x="2959" y="1993"/>
                    </a:cubicBezTo>
                    <a:cubicBezTo>
                      <a:pt x="2995" y="1993"/>
                      <a:pt x="3032" y="2030"/>
                      <a:pt x="3032" y="2030"/>
                    </a:cubicBezTo>
                    <a:cubicBezTo>
                      <a:pt x="3032" y="2030"/>
                      <a:pt x="3032" y="2020"/>
                      <a:pt x="3042" y="2020"/>
                    </a:cubicBezTo>
                    <a:cubicBezTo>
                      <a:pt x="3051" y="2020"/>
                      <a:pt x="3069" y="2030"/>
                      <a:pt x="3106" y="2067"/>
                    </a:cubicBezTo>
                    <a:lnTo>
                      <a:pt x="3143" y="2104"/>
                    </a:lnTo>
                    <a:lnTo>
                      <a:pt x="3180" y="2104"/>
                    </a:lnTo>
                    <a:lnTo>
                      <a:pt x="3180" y="2141"/>
                    </a:lnTo>
                    <a:lnTo>
                      <a:pt x="3217" y="2141"/>
                    </a:lnTo>
                    <a:cubicBezTo>
                      <a:pt x="3279" y="2203"/>
                      <a:pt x="3341" y="2270"/>
                      <a:pt x="3402" y="2362"/>
                    </a:cubicBezTo>
                    <a:cubicBezTo>
                      <a:pt x="3550" y="2584"/>
                      <a:pt x="3661" y="2917"/>
                      <a:pt x="3735" y="3287"/>
                    </a:cubicBezTo>
                    <a:cubicBezTo>
                      <a:pt x="3735" y="3472"/>
                      <a:pt x="3735" y="3656"/>
                      <a:pt x="3735" y="3841"/>
                    </a:cubicBezTo>
                    <a:cubicBezTo>
                      <a:pt x="3735" y="3915"/>
                      <a:pt x="3698" y="4026"/>
                      <a:pt x="3698" y="4137"/>
                    </a:cubicBezTo>
                    <a:lnTo>
                      <a:pt x="3661" y="4248"/>
                    </a:lnTo>
                    <a:lnTo>
                      <a:pt x="3661" y="4285"/>
                    </a:lnTo>
                    <a:lnTo>
                      <a:pt x="3624" y="4433"/>
                    </a:lnTo>
                    <a:cubicBezTo>
                      <a:pt x="3550" y="4655"/>
                      <a:pt x="3513" y="4876"/>
                      <a:pt x="3439" y="5061"/>
                    </a:cubicBezTo>
                    <a:cubicBezTo>
                      <a:pt x="3328" y="5283"/>
                      <a:pt x="3254" y="5505"/>
                      <a:pt x="3180" y="5690"/>
                    </a:cubicBezTo>
                    <a:cubicBezTo>
                      <a:pt x="2959" y="6133"/>
                      <a:pt x="2737" y="6540"/>
                      <a:pt x="2515" y="6984"/>
                    </a:cubicBezTo>
                    <a:cubicBezTo>
                      <a:pt x="2293" y="7427"/>
                      <a:pt x="2071" y="7871"/>
                      <a:pt x="1886" y="8315"/>
                    </a:cubicBezTo>
                    <a:cubicBezTo>
                      <a:pt x="1738" y="8758"/>
                      <a:pt x="1591" y="9202"/>
                      <a:pt x="1554" y="9683"/>
                    </a:cubicBezTo>
                    <a:cubicBezTo>
                      <a:pt x="1517" y="10089"/>
                      <a:pt x="1517" y="10570"/>
                      <a:pt x="1628" y="10940"/>
                    </a:cubicBezTo>
                    <a:cubicBezTo>
                      <a:pt x="1665" y="11125"/>
                      <a:pt x="1738" y="11272"/>
                      <a:pt x="1812" y="11457"/>
                    </a:cubicBezTo>
                    <a:cubicBezTo>
                      <a:pt x="1886" y="11605"/>
                      <a:pt x="1960" y="11753"/>
                      <a:pt x="2034" y="11864"/>
                    </a:cubicBezTo>
                    <a:cubicBezTo>
                      <a:pt x="2219" y="12123"/>
                      <a:pt x="2404" y="12308"/>
                      <a:pt x="2589" y="12455"/>
                    </a:cubicBezTo>
                    <a:cubicBezTo>
                      <a:pt x="2700" y="12492"/>
                      <a:pt x="2774" y="12566"/>
                      <a:pt x="2848" y="12603"/>
                    </a:cubicBezTo>
                    <a:cubicBezTo>
                      <a:pt x="2922" y="12640"/>
                      <a:pt x="2995" y="12640"/>
                      <a:pt x="3069" y="12677"/>
                    </a:cubicBezTo>
                    <a:cubicBezTo>
                      <a:pt x="3180" y="12714"/>
                      <a:pt x="3217" y="12714"/>
                      <a:pt x="3217" y="12714"/>
                    </a:cubicBezTo>
                    <a:cubicBezTo>
                      <a:pt x="3217" y="12714"/>
                      <a:pt x="3180" y="12714"/>
                      <a:pt x="3069" y="12640"/>
                    </a:cubicBezTo>
                    <a:cubicBezTo>
                      <a:pt x="2995" y="12640"/>
                      <a:pt x="2959" y="12603"/>
                      <a:pt x="2885" y="12566"/>
                    </a:cubicBezTo>
                    <a:cubicBezTo>
                      <a:pt x="2811" y="12492"/>
                      <a:pt x="2737" y="12455"/>
                      <a:pt x="2663" y="12382"/>
                    </a:cubicBezTo>
                    <a:cubicBezTo>
                      <a:pt x="2515" y="12234"/>
                      <a:pt x="2367" y="12049"/>
                      <a:pt x="2219" y="11790"/>
                    </a:cubicBezTo>
                    <a:cubicBezTo>
                      <a:pt x="2145" y="11642"/>
                      <a:pt x="2108" y="11494"/>
                      <a:pt x="2071" y="11346"/>
                    </a:cubicBezTo>
                    <a:cubicBezTo>
                      <a:pt x="2034" y="11198"/>
                      <a:pt x="1960" y="11051"/>
                      <a:pt x="1960" y="10866"/>
                    </a:cubicBezTo>
                    <a:cubicBezTo>
                      <a:pt x="1923" y="10496"/>
                      <a:pt x="1960" y="10163"/>
                      <a:pt x="2071" y="9757"/>
                    </a:cubicBezTo>
                    <a:cubicBezTo>
                      <a:pt x="2145" y="9387"/>
                      <a:pt x="2330" y="8980"/>
                      <a:pt x="2515" y="8611"/>
                    </a:cubicBezTo>
                    <a:cubicBezTo>
                      <a:pt x="2737" y="8204"/>
                      <a:pt x="2995" y="7834"/>
                      <a:pt x="3254" y="7464"/>
                    </a:cubicBezTo>
                    <a:cubicBezTo>
                      <a:pt x="3550" y="7058"/>
                      <a:pt x="3846" y="6651"/>
                      <a:pt x="4142" y="6244"/>
                    </a:cubicBezTo>
                    <a:cubicBezTo>
                      <a:pt x="4253" y="6023"/>
                      <a:pt x="4400" y="5801"/>
                      <a:pt x="4511" y="5579"/>
                    </a:cubicBezTo>
                    <a:cubicBezTo>
                      <a:pt x="4659" y="5357"/>
                      <a:pt x="4770" y="5098"/>
                      <a:pt x="4881" y="4840"/>
                    </a:cubicBezTo>
                    <a:lnTo>
                      <a:pt x="4955" y="4655"/>
                    </a:lnTo>
                    <a:lnTo>
                      <a:pt x="5029" y="4470"/>
                    </a:lnTo>
                    <a:cubicBezTo>
                      <a:pt x="5029" y="4359"/>
                      <a:pt x="5103" y="4248"/>
                      <a:pt x="5103" y="4100"/>
                    </a:cubicBezTo>
                    <a:cubicBezTo>
                      <a:pt x="5177" y="3804"/>
                      <a:pt x="5214" y="3509"/>
                      <a:pt x="5214" y="3250"/>
                    </a:cubicBezTo>
                    <a:cubicBezTo>
                      <a:pt x="5251" y="2695"/>
                      <a:pt x="5140" y="2104"/>
                      <a:pt x="4918" y="1586"/>
                    </a:cubicBezTo>
                    <a:cubicBezTo>
                      <a:pt x="4807" y="1327"/>
                      <a:pt x="4622" y="1105"/>
                      <a:pt x="4437" y="884"/>
                    </a:cubicBezTo>
                    <a:lnTo>
                      <a:pt x="4289" y="736"/>
                    </a:lnTo>
                    <a:cubicBezTo>
                      <a:pt x="4289" y="699"/>
                      <a:pt x="4216" y="625"/>
                      <a:pt x="4142" y="588"/>
                    </a:cubicBezTo>
                    <a:cubicBezTo>
                      <a:pt x="3994" y="440"/>
                      <a:pt x="3883" y="403"/>
                      <a:pt x="3735" y="329"/>
                    </a:cubicBezTo>
                    <a:cubicBezTo>
                      <a:pt x="3315" y="96"/>
                      <a:pt x="2883" y="0"/>
                      <a:pt x="24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20"/>
              <p:cNvSpPr/>
              <p:nvPr/>
            </p:nvSpPr>
            <p:spPr>
              <a:xfrm>
                <a:off x="4085250" y="2839125"/>
                <a:ext cx="323525" cy="128125"/>
              </a:xfrm>
              <a:custGeom>
                <a:avLst/>
                <a:gdLst/>
                <a:ahLst/>
                <a:cxnLst/>
                <a:rect l="l" t="t" r="r" b="b"/>
                <a:pathLst>
                  <a:path w="12941" h="5125" extrusionOk="0">
                    <a:moveTo>
                      <a:pt x="10574" y="2034"/>
                    </a:moveTo>
                    <a:cubicBezTo>
                      <a:pt x="10581" y="2041"/>
                      <a:pt x="10592" y="2052"/>
                      <a:pt x="10611" y="2071"/>
                    </a:cubicBezTo>
                    <a:cubicBezTo>
                      <a:pt x="10599" y="2059"/>
                      <a:pt x="10588" y="2047"/>
                      <a:pt x="10576" y="2034"/>
                    </a:cubicBezTo>
                    <a:close/>
                    <a:moveTo>
                      <a:pt x="9465" y="1"/>
                    </a:moveTo>
                    <a:cubicBezTo>
                      <a:pt x="9206" y="37"/>
                      <a:pt x="8910" y="37"/>
                      <a:pt x="8615" y="111"/>
                    </a:cubicBezTo>
                    <a:cubicBezTo>
                      <a:pt x="8467" y="148"/>
                      <a:pt x="8356" y="185"/>
                      <a:pt x="8245" y="222"/>
                    </a:cubicBezTo>
                    <a:lnTo>
                      <a:pt x="8060" y="296"/>
                    </a:lnTo>
                    <a:lnTo>
                      <a:pt x="7875" y="370"/>
                    </a:lnTo>
                    <a:cubicBezTo>
                      <a:pt x="7616" y="481"/>
                      <a:pt x="7358" y="555"/>
                      <a:pt x="7136" y="703"/>
                    </a:cubicBezTo>
                    <a:cubicBezTo>
                      <a:pt x="6914" y="851"/>
                      <a:pt x="6692" y="962"/>
                      <a:pt x="6470" y="1110"/>
                    </a:cubicBezTo>
                    <a:cubicBezTo>
                      <a:pt x="6064" y="1405"/>
                      <a:pt x="5657" y="1664"/>
                      <a:pt x="5250" y="1960"/>
                    </a:cubicBezTo>
                    <a:cubicBezTo>
                      <a:pt x="4880" y="2256"/>
                      <a:pt x="4474" y="2478"/>
                      <a:pt x="4104" y="2699"/>
                    </a:cubicBezTo>
                    <a:cubicBezTo>
                      <a:pt x="3734" y="2921"/>
                      <a:pt x="3328" y="3069"/>
                      <a:pt x="2958" y="3180"/>
                    </a:cubicBezTo>
                    <a:cubicBezTo>
                      <a:pt x="2670" y="3232"/>
                      <a:pt x="2401" y="3285"/>
                      <a:pt x="2151" y="3285"/>
                    </a:cubicBezTo>
                    <a:cubicBezTo>
                      <a:pt x="2047" y="3285"/>
                      <a:pt x="1946" y="3276"/>
                      <a:pt x="1849" y="3254"/>
                    </a:cubicBezTo>
                    <a:cubicBezTo>
                      <a:pt x="1664" y="3254"/>
                      <a:pt x="1516" y="3217"/>
                      <a:pt x="1368" y="3180"/>
                    </a:cubicBezTo>
                    <a:cubicBezTo>
                      <a:pt x="1220" y="3106"/>
                      <a:pt x="1072" y="3069"/>
                      <a:pt x="925" y="2995"/>
                    </a:cubicBezTo>
                    <a:cubicBezTo>
                      <a:pt x="666" y="2884"/>
                      <a:pt x="481" y="2736"/>
                      <a:pt x="333" y="2588"/>
                    </a:cubicBezTo>
                    <a:cubicBezTo>
                      <a:pt x="259" y="2478"/>
                      <a:pt x="222" y="2404"/>
                      <a:pt x="148" y="2367"/>
                    </a:cubicBezTo>
                    <a:cubicBezTo>
                      <a:pt x="111" y="2293"/>
                      <a:pt x="74" y="2219"/>
                      <a:pt x="74" y="2182"/>
                    </a:cubicBezTo>
                    <a:cubicBezTo>
                      <a:pt x="1" y="2072"/>
                      <a:pt x="0" y="1998"/>
                      <a:pt x="0" y="1997"/>
                    </a:cubicBezTo>
                    <a:lnTo>
                      <a:pt x="0" y="1997"/>
                    </a:lnTo>
                    <a:cubicBezTo>
                      <a:pt x="0" y="1998"/>
                      <a:pt x="1" y="2072"/>
                      <a:pt x="37" y="2182"/>
                    </a:cubicBezTo>
                    <a:cubicBezTo>
                      <a:pt x="74" y="2219"/>
                      <a:pt x="74" y="2293"/>
                      <a:pt x="111" y="2367"/>
                    </a:cubicBezTo>
                    <a:cubicBezTo>
                      <a:pt x="148" y="2441"/>
                      <a:pt x="222" y="2551"/>
                      <a:pt x="259" y="2625"/>
                    </a:cubicBezTo>
                    <a:cubicBezTo>
                      <a:pt x="407" y="2810"/>
                      <a:pt x="592" y="2995"/>
                      <a:pt x="851" y="3180"/>
                    </a:cubicBezTo>
                    <a:cubicBezTo>
                      <a:pt x="962" y="3291"/>
                      <a:pt x="1109" y="3365"/>
                      <a:pt x="1257" y="3439"/>
                    </a:cubicBezTo>
                    <a:cubicBezTo>
                      <a:pt x="1442" y="3476"/>
                      <a:pt x="1590" y="3587"/>
                      <a:pt x="1775" y="3624"/>
                    </a:cubicBezTo>
                    <a:cubicBezTo>
                      <a:pt x="2009" y="3694"/>
                      <a:pt x="2288" y="3720"/>
                      <a:pt x="2565" y="3720"/>
                    </a:cubicBezTo>
                    <a:cubicBezTo>
                      <a:pt x="2724" y="3720"/>
                      <a:pt x="2883" y="3711"/>
                      <a:pt x="3032" y="3698"/>
                    </a:cubicBezTo>
                    <a:cubicBezTo>
                      <a:pt x="3513" y="3624"/>
                      <a:pt x="3956" y="3513"/>
                      <a:pt x="4400" y="3328"/>
                    </a:cubicBezTo>
                    <a:cubicBezTo>
                      <a:pt x="4843" y="3180"/>
                      <a:pt x="5287" y="2958"/>
                      <a:pt x="5731" y="2736"/>
                    </a:cubicBezTo>
                    <a:cubicBezTo>
                      <a:pt x="6174" y="2515"/>
                      <a:pt x="6581" y="2293"/>
                      <a:pt x="7025" y="2071"/>
                    </a:cubicBezTo>
                    <a:cubicBezTo>
                      <a:pt x="7210" y="1960"/>
                      <a:pt x="7431" y="1886"/>
                      <a:pt x="7653" y="1812"/>
                    </a:cubicBezTo>
                    <a:cubicBezTo>
                      <a:pt x="7838" y="1701"/>
                      <a:pt x="8060" y="1664"/>
                      <a:pt x="8282" y="1627"/>
                    </a:cubicBezTo>
                    <a:lnTo>
                      <a:pt x="8428" y="1554"/>
                    </a:lnTo>
                    <a:lnTo>
                      <a:pt x="8428" y="1554"/>
                    </a:lnTo>
                    <a:cubicBezTo>
                      <a:pt x="8405" y="1566"/>
                      <a:pt x="8397" y="1570"/>
                      <a:pt x="8395" y="1570"/>
                    </a:cubicBezTo>
                    <a:cubicBezTo>
                      <a:pt x="8393" y="1570"/>
                      <a:pt x="8417" y="1553"/>
                      <a:pt x="8393" y="1553"/>
                    </a:cubicBezTo>
                    <a:lnTo>
                      <a:pt x="8578" y="1553"/>
                    </a:lnTo>
                    <a:cubicBezTo>
                      <a:pt x="8688" y="1516"/>
                      <a:pt x="8799" y="1516"/>
                      <a:pt x="8873" y="1516"/>
                    </a:cubicBezTo>
                    <a:cubicBezTo>
                      <a:pt x="8935" y="1504"/>
                      <a:pt x="8997" y="1500"/>
                      <a:pt x="9058" y="1500"/>
                    </a:cubicBezTo>
                    <a:cubicBezTo>
                      <a:pt x="9181" y="1500"/>
                      <a:pt x="9305" y="1516"/>
                      <a:pt x="9428" y="1516"/>
                    </a:cubicBezTo>
                    <a:cubicBezTo>
                      <a:pt x="9798" y="1553"/>
                      <a:pt x="10093" y="1664"/>
                      <a:pt x="10352" y="1812"/>
                    </a:cubicBezTo>
                    <a:cubicBezTo>
                      <a:pt x="10446" y="1874"/>
                      <a:pt x="10513" y="1963"/>
                      <a:pt x="10576" y="2034"/>
                    </a:cubicBezTo>
                    <a:lnTo>
                      <a:pt x="10611" y="2034"/>
                    </a:lnTo>
                    <a:lnTo>
                      <a:pt x="10611" y="2071"/>
                    </a:lnTo>
                    <a:lnTo>
                      <a:pt x="10648" y="2145"/>
                    </a:lnTo>
                    <a:cubicBezTo>
                      <a:pt x="10722" y="2182"/>
                      <a:pt x="10685" y="2182"/>
                      <a:pt x="10685" y="2182"/>
                    </a:cubicBezTo>
                    <a:cubicBezTo>
                      <a:pt x="10685" y="2182"/>
                      <a:pt x="10685" y="2256"/>
                      <a:pt x="10722" y="2293"/>
                    </a:cubicBezTo>
                    <a:cubicBezTo>
                      <a:pt x="10759" y="2441"/>
                      <a:pt x="10759" y="2625"/>
                      <a:pt x="10722" y="2736"/>
                    </a:cubicBezTo>
                    <a:cubicBezTo>
                      <a:pt x="10685" y="2847"/>
                      <a:pt x="10611" y="2921"/>
                      <a:pt x="10574" y="2958"/>
                    </a:cubicBezTo>
                    <a:cubicBezTo>
                      <a:pt x="10537" y="2995"/>
                      <a:pt x="10537" y="2995"/>
                      <a:pt x="10500" y="2995"/>
                    </a:cubicBezTo>
                    <a:lnTo>
                      <a:pt x="10463" y="2995"/>
                    </a:lnTo>
                    <a:lnTo>
                      <a:pt x="10167" y="3254"/>
                    </a:lnTo>
                    <a:cubicBezTo>
                      <a:pt x="9798" y="3550"/>
                      <a:pt x="9687" y="4104"/>
                      <a:pt x="9945" y="4548"/>
                    </a:cubicBezTo>
                    <a:cubicBezTo>
                      <a:pt x="10125" y="4907"/>
                      <a:pt x="10483" y="5124"/>
                      <a:pt x="10871" y="5124"/>
                    </a:cubicBezTo>
                    <a:cubicBezTo>
                      <a:pt x="11041" y="5124"/>
                      <a:pt x="11218" y="5082"/>
                      <a:pt x="11387" y="4992"/>
                    </a:cubicBezTo>
                    <a:cubicBezTo>
                      <a:pt x="11387" y="4992"/>
                      <a:pt x="11461" y="4955"/>
                      <a:pt x="11646" y="4844"/>
                    </a:cubicBezTo>
                    <a:cubicBezTo>
                      <a:pt x="11831" y="4733"/>
                      <a:pt x="12090" y="4511"/>
                      <a:pt x="12275" y="4215"/>
                    </a:cubicBezTo>
                    <a:cubicBezTo>
                      <a:pt x="12718" y="3550"/>
                      <a:pt x="12940" y="2515"/>
                      <a:pt x="12386" y="1479"/>
                    </a:cubicBezTo>
                    <a:cubicBezTo>
                      <a:pt x="12312" y="1368"/>
                      <a:pt x="12275" y="1258"/>
                      <a:pt x="12127" y="1110"/>
                    </a:cubicBezTo>
                    <a:cubicBezTo>
                      <a:pt x="12090" y="1036"/>
                      <a:pt x="12016" y="962"/>
                      <a:pt x="11979" y="925"/>
                    </a:cubicBezTo>
                    <a:lnTo>
                      <a:pt x="11831" y="777"/>
                    </a:lnTo>
                    <a:cubicBezTo>
                      <a:pt x="11609" y="592"/>
                      <a:pt x="11387" y="444"/>
                      <a:pt x="11129" y="333"/>
                    </a:cubicBezTo>
                    <a:cubicBezTo>
                      <a:pt x="10611" y="74"/>
                      <a:pt x="10019" y="1"/>
                      <a:pt x="94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20"/>
              <p:cNvSpPr/>
              <p:nvPr/>
            </p:nvSpPr>
            <p:spPr>
              <a:xfrm>
                <a:off x="4335725" y="2997650"/>
                <a:ext cx="448300" cy="145575"/>
              </a:xfrm>
              <a:custGeom>
                <a:avLst/>
                <a:gdLst/>
                <a:ahLst/>
                <a:cxnLst/>
                <a:rect l="l" t="t" r="r" b="b"/>
                <a:pathLst>
                  <a:path w="17932" h="5823" extrusionOk="0">
                    <a:moveTo>
                      <a:pt x="16727" y="0"/>
                    </a:moveTo>
                    <a:cubicBezTo>
                      <a:pt x="16187" y="0"/>
                      <a:pt x="15738" y="380"/>
                      <a:pt x="15639" y="906"/>
                    </a:cubicBezTo>
                    <a:cubicBezTo>
                      <a:pt x="15639" y="906"/>
                      <a:pt x="15639" y="980"/>
                      <a:pt x="15602" y="1165"/>
                    </a:cubicBezTo>
                    <a:cubicBezTo>
                      <a:pt x="15602" y="1238"/>
                      <a:pt x="15565" y="1238"/>
                      <a:pt x="15565" y="1275"/>
                    </a:cubicBezTo>
                    <a:cubicBezTo>
                      <a:pt x="15528" y="1349"/>
                      <a:pt x="15528" y="1423"/>
                      <a:pt x="15491" y="1497"/>
                    </a:cubicBezTo>
                    <a:cubicBezTo>
                      <a:pt x="15380" y="1682"/>
                      <a:pt x="15269" y="1904"/>
                      <a:pt x="15011" y="2126"/>
                    </a:cubicBezTo>
                    <a:cubicBezTo>
                      <a:pt x="14789" y="2311"/>
                      <a:pt x="14493" y="2532"/>
                      <a:pt x="14086" y="2680"/>
                    </a:cubicBezTo>
                    <a:cubicBezTo>
                      <a:pt x="13901" y="2754"/>
                      <a:pt x="13680" y="2828"/>
                      <a:pt x="13458" y="2865"/>
                    </a:cubicBezTo>
                    <a:lnTo>
                      <a:pt x="13347" y="2865"/>
                    </a:lnTo>
                    <a:lnTo>
                      <a:pt x="13125" y="2902"/>
                    </a:lnTo>
                    <a:lnTo>
                      <a:pt x="12718" y="2902"/>
                    </a:lnTo>
                    <a:cubicBezTo>
                      <a:pt x="12607" y="2902"/>
                      <a:pt x="12496" y="2902"/>
                      <a:pt x="12349" y="2865"/>
                    </a:cubicBezTo>
                    <a:cubicBezTo>
                      <a:pt x="12201" y="2865"/>
                      <a:pt x="12090" y="2828"/>
                      <a:pt x="11942" y="2828"/>
                    </a:cubicBezTo>
                    <a:cubicBezTo>
                      <a:pt x="11646" y="2754"/>
                      <a:pt x="11350" y="2717"/>
                      <a:pt x="11092" y="2606"/>
                    </a:cubicBezTo>
                    <a:cubicBezTo>
                      <a:pt x="10500" y="2422"/>
                      <a:pt x="9872" y="2200"/>
                      <a:pt x="9243" y="1904"/>
                    </a:cubicBezTo>
                    <a:cubicBezTo>
                      <a:pt x="8947" y="1756"/>
                      <a:pt x="8615" y="1608"/>
                      <a:pt x="8282" y="1460"/>
                    </a:cubicBezTo>
                    <a:cubicBezTo>
                      <a:pt x="7949" y="1312"/>
                      <a:pt x="7616" y="1202"/>
                      <a:pt x="7284" y="1054"/>
                    </a:cubicBezTo>
                    <a:cubicBezTo>
                      <a:pt x="6951" y="906"/>
                      <a:pt x="6581" y="795"/>
                      <a:pt x="6248" y="684"/>
                    </a:cubicBezTo>
                    <a:cubicBezTo>
                      <a:pt x="5879" y="573"/>
                      <a:pt x="5509" y="499"/>
                      <a:pt x="5176" y="425"/>
                    </a:cubicBezTo>
                    <a:cubicBezTo>
                      <a:pt x="5065" y="388"/>
                      <a:pt x="4991" y="351"/>
                      <a:pt x="4881" y="351"/>
                    </a:cubicBezTo>
                    <a:lnTo>
                      <a:pt x="4622" y="314"/>
                    </a:lnTo>
                    <a:lnTo>
                      <a:pt x="4067" y="314"/>
                    </a:lnTo>
                    <a:cubicBezTo>
                      <a:pt x="3697" y="314"/>
                      <a:pt x="3328" y="351"/>
                      <a:pt x="2995" y="425"/>
                    </a:cubicBezTo>
                    <a:cubicBezTo>
                      <a:pt x="2293" y="573"/>
                      <a:pt x="1627" y="869"/>
                      <a:pt x="1110" y="1275"/>
                    </a:cubicBezTo>
                    <a:cubicBezTo>
                      <a:pt x="1073" y="1349"/>
                      <a:pt x="999" y="1386"/>
                      <a:pt x="925" y="1423"/>
                    </a:cubicBezTo>
                    <a:lnTo>
                      <a:pt x="777" y="1608"/>
                    </a:lnTo>
                    <a:lnTo>
                      <a:pt x="629" y="1793"/>
                    </a:lnTo>
                    <a:lnTo>
                      <a:pt x="555" y="1904"/>
                    </a:lnTo>
                    <a:lnTo>
                      <a:pt x="481" y="1978"/>
                    </a:lnTo>
                    <a:cubicBezTo>
                      <a:pt x="407" y="2089"/>
                      <a:pt x="333" y="2237"/>
                      <a:pt x="259" y="2385"/>
                    </a:cubicBezTo>
                    <a:cubicBezTo>
                      <a:pt x="222" y="2532"/>
                      <a:pt x="148" y="2680"/>
                      <a:pt x="148" y="2791"/>
                    </a:cubicBezTo>
                    <a:cubicBezTo>
                      <a:pt x="0" y="3346"/>
                      <a:pt x="37" y="3863"/>
                      <a:pt x="148" y="4307"/>
                    </a:cubicBezTo>
                    <a:cubicBezTo>
                      <a:pt x="296" y="4751"/>
                      <a:pt x="481" y="5083"/>
                      <a:pt x="703" y="5305"/>
                    </a:cubicBezTo>
                    <a:cubicBezTo>
                      <a:pt x="925" y="5564"/>
                      <a:pt x="1146" y="5675"/>
                      <a:pt x="1294" y="5749"/>
                    </a:cubicBezTo>
                    <a:cubicBezTo>
                      <a:pt x="1442" y="5786"/>
                      <a:pt x="1516" y="5823"/>
                      <a:pt x="1516" y="5823"/>
                    </a:cubicBezTo>
                    <a:cubicBezTo>
                      <a:pt x="1516" y="5823"/>
                      <a:pt x="1442" y="5786"/>
                      <a:pt x="1294" y="5712"/>
                    </a:cubicBezTo>
                    <a:cubicBezTo>
                      <a:pt x="1183" y="5638"/>
                      <a:pt x="962" y="5490"/>
                      <a:pt x="777" y="5268"/>
                    </a:cubicBezTo>
                    <a:cubicBezTo>
                      <a:pt x="592" y="5010"/>
                      <a:pt x="444" y="4677"/>
                      <a:pt x="370" y="4270"/>
                    </a:cubicBezTo>
                    <a:cubicBezTo>
                      <a:pt x="296" y="3863"/>
                      <a:pt x="296" y="3383"/>
                      <a:pt x="481" y="2902"/>
                    </a:cubicBezTo>
                    <a:cubicBezTo>
                      <a:pt x="481" y="2791"/>
                      <a:pt x="555" y="2680"/>
                      <a:pt x="629" y="2569"/>
                    </a:cubicBezTo>
                    <a:cubicBezTo>
                      <a:pt x="666" y="2459"/>
                      <a:pt x="740" y="2348"/>
                      <a:pt x="814" y="2237"/>
                    </a:cubicBezTo>
                    <a:lnTo>
                      <a:pt x="888" y="2163"/>
                    </a:lnTo>
                    <a:cubicBezTo>
                      <a:pt x="888" y="2126"/>
                      <a:pt x="925" y="2089"/>
                      <a:pt x="962" y="2089"/>
                    </a:cubicBezTo>
                    <a:lnTo>
                      <a:pt x="1110" y="1941"/>
                    </a:lnTo>
                    <a:lnTo>
                      <a:pt x="1257" y="1793"/>
                    </a:lnTo>
                    <a:cubicBezTo>
                      <a:pt x="1331" y="1756"/>
                      <a:pt x="1368" y="1719"/>
                      <a:pt x="1442" y="1682"/>
                    </a:cubicBezTo>
                    <a:cubicBezTo>
                      <a:pt x="1886" y="1386"/>
                      <a:pt x="2477" y="1165"/>
                      <a:pt x="3106" y="1091"/>
                    </a:cubicBezTo>
                    <a:cubicBezTo>
                      <a:pt x="3303" y="1091"/>
                      <a:pt x="3517" y="1074"/>
                      <a:pt x="3725" y="1074"/>
                    </a:cubicBezTo>
                    <a:cubicBezTo>
                      <a:pt x="3829" y="1074"/>
                      <a:pt x="3932" y="1078"/>
                      <a:pt x="4030" y="1091"/>
                    </a:cubicBezTo>
                    <a:lnTo>
                      <a:pt x="4252" y="1128"/>
                    </a:lnTo>
                    <a:lnTo>
                      <a:pt x="4511" y="1165"/>
                    </a:lnTo>
                    <a:lnTo>
                      <a:pt x="4770" y="1202"/>
                    </a:lnTo>
                    <a:cubicBezTo>
                      <a:pt x="4807" y="1238"/>
                      <a:pt x="4918" y="1275"/>
                      <a:pt x="4954" y="1275"/>
                    </a:cubicBezTo>
                    <a:cubicBezTo>
                      <a:pt x="5287" y="1386"/>
                      <a:pt x="5583" y="1460"/>
                      <a:pt x="5916" y="1608"/>
                    </a:cubicBezTo>
                    <a:cubicBezTo>
                      <a:pt x="6211" y="1756"/>
                      <a:pt x="6507" y="1904"/>
                      <a:pt x="6840" y="2052"/>
                    </a:cubicBezTo>
                    <a:cubicBezTo>
                      <a:pt x="7136" y="2200"/>
                      <a:pt x="7432" y="2385"/>
                      <a:pt x="7727" y="2532"/>
                    </a:cubicBezTo>
                    <a:cubicBezTo>
                      <a:pt x="8060" y="2717"/>
                      <a:pt x="8356" y="2902"/>
                      <a:pt x="8652" y="3087"/>
                    </a:cubicBezTo>
                    <a:cubicBezTo>
                      <a:pt x="9280" y="3420"/>
                      <a:pt x="9909" y="3753"/>
                      <a:pt x="10574" y="4048"/>
                    </a:cubicBezTo>
                    <a:cubicBezTo>
                      <a:pt x="10907" y="4159"/>
                      <a:pt x="11239" y="4270"/>
                      <a:pt x="11572" y="4381"/>
                    </a:cubicBezTo>
                    <a:cubicBezTo>
                      <a:pt x="11757" y="4418"/>
                      <a:pt x="11942" y="4455"/>
                      <a:pt x="12090" y="4529"/>
                    </a:cubicBezTo>
                    <a:cubicBezTo>
                      <a:pt x="12275" y="4566"/>
                      <a:pt x="12460" y="4566"/>
                      <a:pt x="12644" y="4603"/>
                    </a:cubicBezTo>
                    <a:cubicBezTo>
                      <a:pt x="12755" y="4621"/>
                      <a:pt x="12838" y="4621"/>
                      <a:pt x="12912" y="4621"/>
                    </a:cubicBezTo>
                    <a:cubicBezTo>
                      <a:pt x="12986" y="4621"/>
                      <a:pt x="13051" y="4621"/>
                      <a:pt x="13125" y="4640"/>
                    </a:cubicBezTo>
                    <a:lnTo>
                      <a:pt x="13680" y="4640"/>
                    </a:lnTo>
                    <a:cubicBezTo>
                      <a:pt x="14012" y="4603"/>
                      <a:pt x="14345" y="4529"/>
                      <a:pt x="14678" y="4455"/>
                    </a:cubicBezTo>
                    <a:cubicBezTo>
                      <a:pt x="15935" y="4122"/>
                      <a:pt x="16822" y="3309"/>
                      <a:pt x="17303" y="2606"/>
                    </a:cubicBezTo>
                    <a:cubicBezTo>
                      <a:pt x="17414" y="2422"/>
                      <a:pt x="17488" y="2237"/>
                      <a:pt x="17561" y="2089"/>
                    </a:cubicBezTo>
                    <a:cubicBezTo>
                      <a:pt x="17635" y="1904"/>
                      <a:pt x="17709" y="1719"/>
                      <a:pt x="17746" y="1645"/>
                    </a:cubicBezTo>
                    <a:cubicBezTo>
                      <a:pt x="17783" y="1460"/>
                      <a:pt x="17783" y="1386"/>
                      <a:pt x="17783" y="1386"/>
                    </a:cubicBezTo>
                    <a:cubicBezTo>
                      <a:pt x="17820" y="1349"/>
                      <a:pt x="17820" y="1312"/>
                      <a:pt x="17820" y="1275"/>
                    </a:cubicBezTo>
                    <a:cubicBezTo>
                      <a:pt x="17931" y="684"/>
                      <a:pt x="17525" y="92"/>
                      <a:pt x="16933" y="18"/>
                    </a:cubicBezTo>
                    <a:cubicBezTo>
                      <a:pt x="16863" y="6"/>
                      <a:pt x="16794" y="0"/>
                      <a:pt x="167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20"/>
              <p:cNvSpPr/>
              <p:nvPr/>
            </p:nvSpPr>
            <p:spPr>
              <a:xfrm>
                <a:off x="4812650" y="2950600"/>
                <a:ext cx="130350" cy="459750"/>
              </a:xfrm>
              <a:custGeom>
                <a:avLst/>
                <a:gdLst/>
                <a:ahLst/>
                <a:cxnLst/>
                <a:rect l="l" t="t" r="r" b="b"/>
                <a:pathLst>
                  <a:path w="5214" h="18390" extrusionOk="0">
                    <a:moveTo>
                      <a:pt x="1254" y="1"/>
                    </a:moveTo>
                    <a:cubicBezTo>
                      <a:pt x="777" y="1"/>
                      <a:pt x="335" y="304"/>
                      <a:pt x="185" y="754"/>
                    </a:cubicBezTo>
                    <a:cubicBezTo>
                      <a:pt x="0" y="1346"/>
                      <a:pt x="296" y="1974"/>
                      <a:pt x="888" y="2159"/>
                    </a:cubicBezTo>
                    <a:cubicBezTo>
                      <a:pt x="888" y="2159"/>
                      <a:pt x="962" y="2196"/>
                      <a:pt x="1072" y="2233"/>
                    </a:cubicBezTo>
                    <a:cubicBezTo>
                      <a:pt x="1146" y="2233"/>
                      <a:pt x="1220" y="2270"/>
                      <a:pt x="1294" y="2307"/>
                    </a:cubicBezTo>
                    <a:cubicBezTo>
                      <a:pt x="1368" y="2344"/>
                      <a:pt x="1442" y="2381"/>
                      <a:pt x="1479" y="2381"/>
                    </a:cubicBezTo>
                    <a:cubicBezTo>
                      <a:pt x="1664" y="2455"/>
                      <a:pt x="1849" y="2603"/>
                      <a:pt x="2071" y="2788"/>
                    </a:cubicBezTo>
                    <a:cubicBezTo>
                      <a:pt x="2292" y="2973"/>
                      <a:pt x="2514" y="3194"/>
                      <a:pt x="2736" y="3490"/>
                    </a:cubicBezTo>
                    <a:cubicBezTo>
                      <a:pt x="3180" y="4082"/>
                      <a:pt x="3549" y="4969"/>
                      <a:pt x="3697" y="5967"/>
                    </a:cubicBezTo>
                    <a:cubicBezTo>
                      <a:pt x="3734" y="6189"/>
                      <a:pt x="3734" y="6448"/>
                      <a:pt x="3734" y="6707"/>
                    </a:cubicBezTo>
                    <a:cubicBezTo>
                      <a:pt x="3734" y="6818"/>
                      <a:pt x="3771" y="7002"/>
                      <a:pt x="3734" y="7076"/>
                    </a:cubicBezTo>
                    <a:lnTo>
                      <a:pt x="3697" y="7520"/>
                    </a:lnTo>
                    <a:cubicBezTo>
                      <a:pt x="3697" y="7668"/>
                      <a:pt x="3697" y="7816"/>
                      <a:pt x="3660" y="7964"/>
                    </a:cubicBezTo>
                    <a:lnTo>
                      <a:pt x="3586" y="8370"/>
                    </a:lnTo>
                    <a:cubicBezTo>
                      <a:pt x="3586" y="8629"/>
                      <a:pt x="3513" y="8888"/>
                      <a:pt x="3439" y="9184"/>
                    </a:cubicBezTo>
                    <a:cubicBezTo>
                      <a:pt x="3365" y="9442"/>
                      <a:pt x="3291" y="9738"/>
                      <a:pt x="3217" y="10034"/>
                    </a:cubicBezTo>
                    <a:cubicBezTo>
                      <a:pt x="3143" y="10293"/>
                      <a:pt x="3032" y="10589"/>
                      <a:pt x="2958" y="10847"/>
                    </a:cubicBezTo>
                    <a:cubicBezTo>
                      <a:pt x="2773" y="11402"/>
                      <a:pt x="2551" y="11920"/>
                      <a:pt x="2366" y="12474"/>
                    </a:cubicBezTo>
                    <a:cubicBezTo>
                      <a:pt x="2182" y="12992"/>
                      <a:pt x="1997" y="13509"/>
                      <a:pt x="1812" y="13990"/>
                    </a:cubicBezTo>
                    <a:cubicBezTo>
                      <a:pt x="1664" y="14507"/>
                      <a:pt x="1516" y="14951"/>
                      <a:pt x="1442" y="15395"/>
                    </a:cubicBezTo>
                    <a:cubicBezTo>
                      <a:pt x="1368" y="15617"/>
                      <a:pt x="1331" y="15838"/>
                      <a:pt x="1294" y="16023"/>
                    </a:cubicBezTo>
                    <a:cubicBezTo>
                      <a:pt x="1220" y="16245"/>
                      <a:pt x="1220" y="16430"/>
                      <a:pt x="1183" y="16615"/>
                    </a:cubicBezTo>
                    <a:cubicBezTo>
                      <a:pt x="1146" y="16985"/>
                      <a:pt x="1072" y="17280"/>
                      <a:pt x="1072" y="17539"/>
                    </a:cubicBezTo>
                    <a:cubicBezTo>
                      <a:pt x="1072" y="18094"/>
                      <a:pt x="1035" y="18389"/>
                      <a:pt x="1035" y="18389"/>
                    </a:cubicBezTo>
                    <a:cubicBezTo>
                      <a:pt x="1035" y="18389"/>
                      <a:pt x="1109" y="18094"/>
                      <a:pt x="1183" y="17576"/>
                    </a:cubicBezTo>
                    <a:cubicBezTo>
                      <a:pt x="1183" y="17317"/>
                      <a:pt x="1294" y="17021"/>
                      <a:pt x="1368" y="16652"/>
                    </a:cubicBezTo>
                    <a:cubicBezTo>
                      <a:pt x="1442" y="16467"/>
                      <a:pt x="1479" y="16282"/>
                      <a:pt x="1553" y="16097"/>
                    </a:cubicBezTo>
                    <a:cubicBezTo>
                      <a:pt x="1590" y="15912"/>
                      <a:pt x="1664" y="15728"/>
                      <a:pt x="1738" y="15506"/>
                    </a:cubicBezTo>
                    <a:cubicBezTo>
                      <a:pt x="1886" y="15099"/>
                      <a:pt x="2108" y="14655"/>
                      <a:pt x="2292" y="14175"/>
                    </a:cubicBezTo>
                    <a:cubicBezTo>
                      <a:pt x="2514" y="13731"/>
                      <a:pt x="2773" y="13250"/>
                      <a:pt x="2995" y="12733"/>
                    </a:cubicBezTo>
                    <a:cubicBezTo>
                      <a:pt x="3254" y="12252"/>
                      <a:pt x="3513" y="11735"/>
                      <a:pt x="3771" y="11180"/>
                    </a:cubicBezTo>
                    <a:cubicBezTo>
                      <a:pt x="3919" y="10921"/>
                      <a:pt x="4030" y="10626"/>
                      <a:pt x="4141" y="10367"/>
                    </a:cubicBezTo>
                    <a:cubicBezTo>
                      <a:pt x="4252" y="10071"/>
                      <a:pt x="4400" y="9812"/>
                      <a:pt x="4474" y="9516"/>
                    </a:cubicBezTo>
                    <a:cubicBezTo>
                      <a:pt x="4585" y="9221"/>
                      <a:pt x="4696" y="8925"/>
                      <a:pt x="4770" y="8592"/>
                    </a:cubicBezTo>
                    <a:lnTo>
                      <a:pt x="4917" y="8149"/>
                    </a:lnTo>
                    <a:cubicBezTo>
                      <a:pt x="4954" y="8001"/>
                      <a:pt x="4991" y="7853"/>
                      <a:pt x="4991" y="7705"/>
                    </a:cubicBezTo>
                    <a:lnTo>
                      <a:pt x="5102" y="7261"/>
                    </a:lnTo>
                    <a:cubicBezTo>
                      <a:pt x="5139" y="7076"/>
                      <a:pt x="5139" y="6928"/>
                      <a:pt x="5176" y="6781"/>
                    </a:cubicBezTo>
                    <a:cubicBezTo>
                      <a:pt x="5176" y="6448"/>
                      <a:pt x="5213" y="6152"/>
                      <a:pt x="5176" y="5819"/>
                    </a:cubicBezTo>
                    <a:cubicBezTo>
                      <a:pt x="5139" y="4599"/>
                      <a:pt x="4843" y="3453"/>
                      <a:pt x="4326" y="2529"/>
                    </a:cubicBezTo>
                    <a:cubicBezTo>
                      <a:pt x="4067" y="2048"/>
                      <a:pt x="3771" y="1679"/>
                      <a:pt x="3476" y="1346"/>
                    </a:cubicBezTo>
                    <a:cubicBezTo>
                      <a:pt x="3143" y="1013"/>
                      <a:pt x="2847" y="754"/>
                      <a:pt x="2551" y="570"/>
                    </a:cubicBezTo>
                    <a:cubicBezTo>
                      <a:pt x="2403" y="459"/>
                      <a:pt x="2255" y="385"/>
                      <a:pt x="2145" y="311"/>
                    </a:cubicBezTo>
                    <a:cubicBezTo>
                      <a:pt x="2034" y="274"/>
                      <a:pt x="1960" y="237"/>
                      <a:pt x="1886" y="200"/>
                    </a:cubicBezTo>
                    <a:cubicBezTo>
                      <a:pt x="1775" y="163"/>
                      <a:pt x="1701" y="126"/>
                      <a:pt x="1701" y="126"/>
                    </a:cubicBezTo>
                    <a:cubicBezTo>
                      <a:pt x="1664" y="89"/>
                      <a:pt x="1627" y="89"/>
                      <a:pt x="1590" y="52"/>
                    </a:cubicBezTo>
                    <a:cubicBezTo>
                      <a:pt x="1478" y="17"/>
                      <a:pt x="1365" y="1"/>
                      <a:pt x="12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20"/>
              <p:cNvSpPr/>
              <p:nvPr/>
            </p:nvSpPr>
            <p:spPr>
              <a:xfrm>
                <a:off x="4370850" y="2840975"/>
                <a:ext cx="476025" cy="126575"/>
              </a:xfrm>
              <a:custGeom>
                <a:avLst/>
                <a:gdLst/>
                <a:ahLst/>
                <a:cxnLst/>
                <a:rect l="l" t="t" r="r" b="b"/>
                <a:pathLst>
                  <a:path w="19041" h="5063" extrusionOk="0">
                    <a:moveTo>
                      <a:pt x="12792" y="0"/>
                    </a:moveTo>
                    <a:cubicBezTo>
                      <a:pt x="12459" y="0"/>
                      <a:pt x="12164" y="0"/>
                      <a:pt x="11831" y="74"/>
                    </a:cubicBezTo>
                    <a:lnTo>
                      <a:pt x="11683" y="74"/>
                    </a:lnTo>
                    <a:lnTo>
                      <a:pt x="11572" y="111"/>
                    </a:lnTo>
                    <a:lnTo>
                      <a:pt x="11350" y="148"/>
                    </a:lnTo>
                    <a:lnTo>
                      <a:pt x="10907" y="222"/>
                    </a:lnTo>
                    <a:cubicBezTo>
                      <a:pt x="10574" y="296"/>
                      <a:pt x="10241" y="407"/>
                      <a:pt x="9945" y="481"/>
                    </a:cubicBezTo>
                    <a:cubicBezTo>
                      <a:pt x="9613" y="592"/>
                      <a:pt x="9317" y="703"/>
                      <a:pt x="9021" y="814"/>
                    </a:cubicBezTo>
                    <a:cubicBezTo>
                      <a:pt x="8725" y="962"/>
                      <a:pt x="8430" y="1073"/>
                      <a:pt x="8134" y="1184"/>
                    </a:cubicBezTo>
                    <a:cubicBezTo>
                      <a:pt x="7875" y="1331"/>
                      <a:pt x="7579" y="1479"/>
                      <a:pt x="7284" y="1590"/>
                    </a:cubicBezTo>
                    <a:cubicBezTo>
                      <a:pt x="6729" y="1849"/>
                      <a:pt x="6211" y="2145"/>
                      <a:pt x="5694" y="2404"/>
                    </a:cubicBezTo>
                    <a:cubicBezTo>
                      <a:pt x="5176" y="2662"/>
                      <a:pt x="4659" y="2884"/>
                      <a:pt x="4178" y="3106"/>
                    </a:cubicBezTo>
                    <a:cubicBezTo>
                      <a:pt x="3697" y="3291"/>
                      <a:pt x="3217" y="3476"/>
                      <a:pt x="2810" y="3624"/>
                    </a:cubicBezTo>
                    <a:cubicBezTo>
                      <a:pt x="2366" y="3771"/>
                      <a:pt x="1960" y="3882"/>
                      <a:pt x="1590" y="3956"/>
                    </a:cubicBezTo>
                    <a:cubicBezTo>
                      <a:pt x="1405" y="3993"/>
                      <a:pt x="1220" y="4030"/>
                      <a:pt x="1072" y="4030"/>
                    </a:cubicBezTo>
                    <a:cubicBezTo>
                      <a:pt x="888" y="4067"/>
                      <a:pt x="740" y="4067"/>
                      <a:pt x="629" y="4104"/>
                    </a:cubicBezTo>
                    <a:cubicBezTo>
                      <a:pt x="370" y="4141"/>
                      <a:pt x="148" y="4141"/>
                      <a:pt x="0" y="4141"/>
                    </a:cubicBezTo>
                    <a:cubicBezTo>
                      <a:pt x="105" y="4167"/>
                      <a:pt x="246" y="4193"/>
                      <a:pt x="412" y="4193"/>
                    </a:cubicBezTo>
                    <a:cubicBezTo>
                      <a:pt x="480" y="4193"/>
                      <a:pt x="553" y="4189"/>
                      <a:pt x="629" y="4178"/>
                    </a:cubicBezTo>
                    <a:lnTo>
                      <a:pt x="1072" y="4178"/>
                    </a:lnTo>
                    <a:cubicBezTo>
                      <a:pt x="1257" y="4178"/>
                      <a:pt x="1405" y="4178"/>
                      <a:pt x="1627" y="4141"/>
                    </a:cubicBezTo>
                    <a:cubicBezTo>
                      <a:pt x="1997" y="4104"/>
                      <a:pt x="2403" y="4067"/>
                      <a:pt x="2884" y="3956"/>
                    </a:cubicBezTo>
                    <a:cubicBezTo>
                      <a:pt x="3328" y="3845"/>
                      <a:pt x="3845" y="3734"/>
                      <a:pt x="4363" y="3587"/>
                    </a:cubicBezTo>
                    <a:cubicBezTo>
                      <a:pt x="4880" y="3439"/>
                      <a:pt x="5398" y="3217"/>
                      <a:pt x="5953" y="3032"/>
                    </a:cubicBezTo>
                    <a:cubicBezTo>
                      <a:pt x="6507" y="2847"/>
                      <a:pt x="7062" y="2625"/>
                      <a:pt x="7653" y="2404"/>
                    </a:cubicBezTo>
                    <a:cubicBezTo>
                      <a:pt x="7912" y="2330"/>
                      <a:pt x="8208" y="2219"/>
                      <a:pt x="8504" y="2145"/>
                    </a:cubicBezTo>
                    <a:cubicBezTo>
                      <a:pt x="8799" y="2034"/>
                      <a:pt x="9095" y="1960"/>
                      <a:pt x="9354" y="1886"/>
                    </a:cubicBezTo>
                    <a:cubicBezTo>
                      <a:pt x="9650" y="1812"/>
                      <a:pt x="9945" y="1738"/>
                      <a:pt x="10241" y="1664"/>
                    </a:cubicBezTo>
                    <a:cubicBezTo>
                      <a:pt x="10500" y="1627"/>
                      <a:pt x="10796" y="1553"/>
                      <a:pt x="11055" y="1516"/>
                    </a:cubicBezTo>
                    <a:lnTo>
                      <a:pt x="11535" y="1479"/>
                    </a:lnTo>
                    <a:lnTo>
                      <a:pt x="11757" y="1479"/>
                    </a:lnTo>
                    <a:lnTo>
                      <a:pt x="11868" y="1442"/>
                    </a:lnTo>
                    <a:lnTo>
                      <a:pt x="11905" y="1442"/>
                    </a:lnTo>
                    <a:cubicBezTo>
                      <a:pt x="11905" y="1442"/>
                      <a:pt x="11868" y="1479"/>
                      <a:pt x="11868" y="1479"/>
                    </a:cubicBezTo>
                    <a:lnTo>
                      <a:pt x="11942" y="1479"/>
                    </a:lnTo>
                    <a:cubicBezTo>
                      <a:pt x="12028" y="1467"/>
                      <a:pt x="12114" y="1463"/>
                      <a:pt x="12201" y="1463"/>
                    </a:cubicBezTo>
                    <a:cubicBezTo>
                      <a:pt x="12373" y="1463"/>
                      <a:pt x="12546" y="1479"/>
                      <a:pt x="12718" y="1479"/>
                    </a:cubicBezTo>
                    <a:cubicBezTo>
                      <a:pt x="13753" y="1590"/>
                      <a:pt x="14678" y="1997"/>
                      <a:pt x="15306" y="2404"/>
                    </a:cubicBezTo>
                    <a:cubicBezTo>
                      <a:pt x="15639" y="2625"/>
                      <a:pt x="15898" y="2847"/>
                      <a:pt x="16083" y="3069"/>
                    </a:cubicBezTo>
                    <a:cubicBezTo>
                      <a:pt x="16156" y="3180"/>
                      <a:pt x="16267" y="3291"/>
                      <a:pt x="16304" y="3402"/>
                    </a:cubicBezTo>
                    <a:cubicBezTo>
                      <a:pt x="16378" y="3513"/>
                      <a:pt x="16452" y="3624"/>
                      <a:pt x="16489" y="3698"/>
                    </a:cubicBezTo>
                    <a:cubicBezTo>
                      <a:pt x="16526" y="3771"/>
                      <a:pt x="16563" y="3808"/>
                      <a:pt x="16563" y="3882"/>
                    </a:cubicBezTo>
                    <a:cubicBezTo>
                      <a:pt x="16600" y="3956"/>
                      <a:pt x="16637" y="4067"/>
                      <a:pt x="16674" y="4104"/>
                    </a:cubicBezTo>
                    <a:cubicBezTo>
                      <a:pt x="16711" y="4252"/>
                      <a:pt x="16711" y="4326"/>
                      <a:pt x="16711" y="4326"/>
                    </a:cubicBezTo>
                    <a:cubicBezTo>
                      <a:pt x="16748" y="4363"/>
                      <a:pt x="16748" y="4400"/>
                      <a:pt x="16785" y="4437"/>
                    </a:cubicBezTo>
                    <a:cubicBezTo>
                      <a:pt x="16971" y="4835"/>
                      <a:pt x="17367" y="5062"/>
                      <a:pt x="17767" y="5062"/>
                    </a:cubicBezTo>
                    <a:cubicBezTo>
                      <a:pt x="17924" y="5062"/>
                      <a:pt x="18081" y="5027"/>
                      <a:pt x="18227" y="4955"/>
                    </a:cubicBezTo>
                    <a:cubicBezTo>
                      <a:pt x="18781" y="4696"/>
                      <a:pt x="19040" y="4067"/>
                      <a:pt x="18781" y="3513"/>
                    </a:cubicBezTo>
                    <a:cubicBezTo>
                      <a:pt x="18781" y="3513"/>
                      <a:pt x="18744" y="3439"/>
                      <a:pt x="18670" y="3291"/>
                    </a:cubicBezTo>
                    <a:cubicBezTo>
                      <a:pt x="18634" y="3217"/>
                      <a:pt x="18634" y="3180"/>
                      <a:pt x="18560" y="3032"/>
                    </a:cubicBezTo>
                    <a:cubicBezTo>
                      <a:pt x="18486" y="2921"/>
                      <a:pt x="18412" y="2773"/>
                      <a:pt x="18301" y="2588"/>
                    </a:cubicBezTo>
                    <a:cubicBezTo>
                      <a:pt x="18190" y="2441"/>
                      <a:pt x="18079" y="2293"/>
                      <a:pt x="17968" y="2145"/>
                    </a:cubicBezTo>
                    <a:cubicBezTo>
                      <a:pt x="17820" y="1997"/>
                      <a:pt x="17672" y="1812"/>
                      <a:pt x="17487" y="1664"/>
                    </a:cubicBezTo>
                    <a:cubicBezTo>
                      <a:pt x="17155" y="1368"/>
                      <a:pt x="16748" y="1073"/>
                      <a:pt x="16267" y="814"/>
                    </a:cubicBezTo>
                    <a:cubicBezTo>
                      <a:pt x="15306" y="296"/>
                      <a:pt x="14086" y="0"/>
                      <a:pt x="127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20"/>
              <p:cNvSpPr/>
              <p:nvPr/>
            </p:nvSpPr>
            <p:spPr>
              <a:xfrm>
                <a:off x="4712825" y="3031850"/>
                <a:ext cx="178400" cy="649275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25971" extrusionOk="0">
                    <a:moveTo>
                      <a:pt x="1235" y="1"/>
                    </a:moveTo>
                    <a:cubicBezTo>
                      <a:pt x="765" y="1"/>
                      <a:pt x="333" y="285"/>
                      <a:pt x="185" y="758"/>
                    </a:cubicBezTo>
                    <a:cubicBezTo>
                      <a:pt x="0" y="1312"/>
                      <a:pt x="333" y="1941"/>
                      <a:pt x="888" y="2126"/>
                    </a:cubicBezTo>
                    <a:cubicBezTo>
                      <a:pt x="888" y="2126"/>
                      <a:pt x="999" y="2200"/>
                      <a:pt x="1257" y="2274"/>
                    </a:cubicBezTo>
                    <a:cubicBezTo>
                      <a:pt x="1368" y="2311"/>
                      <a:pt x="1405" y="2311"/>
                      <a:pt x="1516" y="2385"/>
                    </a:cubicBezTo>
                    <a:cubicBezTo>
                      <a:pt x="1627" y="2421"/>
                      <a:pt x="1775" y="2495"/>
                      <a:pt x="1886" y="2569"/>
                    </a:cubicBezTo>
                    <a:cubicBezTo>
                      <a:pt x="2182" y="2754"/>
                      <a:pt x="2514" y="3050"/>
                      <a:pt x="2847" y="3420"/>
                    </a:cubicBezTo>
                    <a:cubicBezTo>
                      <a:pt x="3180" y="3826"/>
                      <a:pt x="3513" y="4307"/>
                      <a:pt x="3734" y="4935"/>
                    </a:cubicBezTo>
                    <a:cubicBezTo>
                      <a:pt x="3882" y="5231"/>
                      <a:pt x="3993" y="5564"/>
                      <a:pt x="4067" y="5897"/>
                    </a:cubicBezTo>
                    <a:cubicBezTo>
                      <a:pt x="4104" y="6082"/>
                      <a:pt x="4104" y="6266"/>
                      <a:pt x="4141" y="6451"/>
                    </a:cubicBezTo>
                    <a:lnTo>
                      <a:pt x="4141" y="6525"/>
                    </a:lnTo>
                    <a:lnTo>
                      <a:pt x="4178" y="6710"/>
                    </a:lnTo>
                    <a:cubicBezTo>
                      <a:pt x="4178" y="6821"/>
                      <a:pt x="4178" y="6895"/>
                      <a:pt x="4178" y="7006"/>
                    </a:cubicBezTo>
                    <a:cubicBezTo>
                      <a:pt x="4178" y="7117"/>
                      <a:pt x="4215" y="7228"/>
                      <a:pt x="4215" y="7339"/>
                    </a:cubicBezTo>
                    <a:lnTo>
                      <a:pt x="4178" y="7634"/>
                    </a:lnTo>
                    <a:cubicBezTo>
                      <a:pt x="4178" y="7819"/>
                      <a:pt x="4215" y="8004"/>
                      <a:pt x="4178" y="8226"/>
                    </a:cubicBezTo>
                    <a:cubicBezTo>
                      <a:pt x="4141" y="8448"/>
                      <a:pt x="4104" y="8633"/>
                      <a:pt x="4104" y="8854"/>
                    </a:cubicBezTo>
                    <a:cubicBezTo>
                      <a:pt x="4067" y="9076"/>
                      <a:pt x="4030" y="9298"/>
                      <a:pt x="3956" y="9520"/>
                    </a:cubicBezTo>
                    <a:cubicBezTo>
                      <a:pt x="3808" y="10370"/>
                      <a:pt x="3513" y="11294"/>
                      <a:pt x="3180" y="12182"/>
                    </a:cubicBezTo>
                    <a:cubicBezTo>
                      <a:pt x="2847" y="13106"/>
                      <a:pt x="2477" y="14030"/>
                      <a:pt x="2108" y="14955"/>
                    </a:cubicBezTo>
                    <a:cubicBezTo>
                      <a:pt x="1738" y="15916"/>
                      <a:pt x="1368" y="16877"/>
                      <a:pt x="1110" y="17875"/>
                    </a:cubicBezTo>
                    <a:cubicBezTo>
                      <a:pt x="1036" y="18097"/>
                      <a:pt x="999" y="18356"/>
                      <a:pt x="925" y="18615"/>
                    </a:cubicBezTo>
                    <a:cubicBezTo>
                      <a:pt x="888" y="18836"/>
                      <a:pt x="851" y="19095"/>
                      <a:pt x="777" y="19354"/>
                    </a:cubicBezTo>
                    <a:cubicBezTo>
                      <a:pt x="777" y="19465"/>
                      <a:pt x="740" y="19613"/>
                      <a:pt x="740" y="19724"/>
                    </a:cubicBezTo>
                    <a:cubicBezTo>
                      <a:pt x="740" y="19835"/>
                      <a:pt x="703" y="19946"/>
                      <a:pt x="703" y="20093"/>
                    </a:cubicBezTo>
                    <a:cubicBezTo>
                      <a:pt x="666" y="20315"/>
                      <a:pt x="666" y="20574"/>
                      <a:pt x="666" y="20833"/>
                    </a:cubicBezTo>
                    <a:cubicBezTo>
                      <a:pt x="629" y="21794"/>
                      <a:pt x="814" y="22755"/>
                      <a:pt x="1184" y="23606"/>
                    </a:cubicBezTo>
                    <a:lnTo>
                      <a:pt x="1331" y="23901"/>
                    </a:lnTo>
                    <a:lnTo>
                      <a:pt x="1516" y="24197"/>
                    </a:lnTo>
                    <a:cubicBezTo>
                      <a:pt x="1627" y="24382"/>
                      <a:pt x="1775" y="24530"/>
                      <a:pt x="1923" y="24715"/>
                    </a:cubicBezTo>
                    <a:cubicBezTo>
                      <a:pt x="2219" y="25011"/>
                      <a:pt x="2514" y="25306"/>
                      <a:pt x="2884" y="25491"/>
                    </a:cubicBezTo>
                    <a:cubicBezTo>
                      <a:pt x="3407" y="25811"/>
                      <a:pt x="3976" y="25971"/>
                      <a:pt x="4500" y="25971"/>
                    </a:cubicBezTo>
                    <a:cubicBezTo>
                      <a:pt x="4643" y="25971"/>
                      <a:pt x="4783" y="25959"/>
                      <a:pt x="4918" y="25935"/>
                    </a:cubicBezTo>
                    <a:cubicBezTo>
                      <a:pt x="5546" y="25861"/>
                      <a:pt x="6027" y="25565"/>
                      <a:pt x="6396" y="25306"/>
                    </a:cubicBezTo>
                    <a:cubicBezTo>
                      <a:pt x="6729" y="24974"/>
                      <a:pt x="6914" y="24678"/>
                      <a:pt x="7025" y="24493"/>
                    </a:cubicBezTo>
                    <a:cubicBezTo>
                      <a:pt x="7098" y="24273"/>
                      <a:pt x="7135" y="24162"/>
                      <a:pt x="7136" y="24160"/>
                    </a:cubicBezTo>
                    <a:lnTo>
                      <a:pt x="7136" y="24160"/>
                    </a:lnTo>
                    <a:cubicBezTo>
                      <a:pt x="7135" y="24162"/>
                      <a:pt x="7098" y="24273"/>
                      <a:pt x="6988" y="24456"/>
                    </a:cubicBezTo>
                    <a:cubicBezTo>
                      <a:pt x="6877" y="24678"/>
                      <a:pt x="6655" y="24937"/>
                      <a:pt x="6322" y="25232"/>
                    </a:cubicBezTo>
                    <a:cubicBezTo>
                      <a:pt x="5990" y="25454"/>
                      <a:pt x="5472" y="25676"/>
                      <a:pt x="4918" y="25750"/>
                    </a:cubicBezTo>
                    <a:cubicBezTo>
                      <a:pt x="4868" y="25753"/>
                      <a:pt x="4818" y="25755"/>
                      <a:pt x="4768" y="25755"/>
                    </a:cubicBezTo>
                    <a:cubicBezTo>
                      <a:pt x="4210" y="25755"/>
                      <a:pt x="3577" y="25568"/>
                      <a:pt x="3069" y="25195"/>
                    </a:cubicBezTo>
                    <a:cubicBezTo>
                      <a:pt x="2736" y="25011"/>
                      <a:pt x="2477" y="24715"/>
                      <a:pt x="2256" y="24419"/>
                    </a:cubicBezTo>
                    <a:cubicBezTo>
                      <a:pt x="2145" y="24271"/>
                      <a:pt x="1997" y="24123"/>
                      <a:pt x="1923" y="23938"/>
                    </a:cubicBezTo>
                    <a:lnTo>
                      <a:pt x="1775" y="23680"/>
                    </a:lnTo>
                    <a:lnTo>
                      <a:pt x="1664" y="23384"/>
                    </a:lnTo>
                    <a:cubicBezTo>
                      <a:pt x="1368" y="22644"/>
                      <a:pt x="1294" y="21757"/>
                      <a:pt x="1368" y="20870"/>
                    </a:cubicBezTo>
                    <a:cubicBezTo>
                      <a:pt x="1368" y="20611"/>
                      <a:pt x="1405" y="20389"/>
                      <a:pt x="1442" y="20167"/>
                    </a:cubicBezTo>
                    <a:cubicBezTo>
                      <a:pt x="1442" y="20057"/>
                      <a:pt x="1479" y="19946"/>
                      <a:pt x="1516" y="19835"/>
                    </a:cubicBezTo>
                    <a:cubicBezTo>
                      <a:pt x="1516" y="19724"/>
                      <a:pt x="1553" y="19613"/>
                      <a:pt x="1590" y="19502"/>
                    </a:cubicBezTo>
                    <a:cubicBezTo>
                      <a:pt x="1627" y="19280"/>
                      <a:pt x="1701" y="19021"/>
                      <a:pt x="1738" y="18800"/>
                    </a:cubicBezTo>
                    <a:cubicBezTo>
                      <a:pt x="1812" y="18578"/>
                      <a:pt x="1886" y="18356"/>
                      <a:pt x="1960" y="18134"/>
                    </a:cubicBezTo>
                    <a:cubicBezTo>
                      <a:pt x="2293" y="17210"/>
                      <a:pt x="2699" y="16322"/>
                      <a:pt x="3106" y="15398"/>
                    </a:cubicBezTo>
                    <a:cubicBezTo>
                      <a:pt x="3550" y="14511"/>
                      <a:pt x="3993" y="13624"/>
                      <a:pt x="4400" y="12699"/>
                    </a:cubicBezTo>
                    <a:cubicBezTo>
                      <a:pt x="4807" y="11775"/>
                      <a:pt x="5176" y="10814"/>
                      <a:pt x="5435" y="9853"/>
                    </a:cubicBezTo>
                    <a:cubicBezTo>
                      <a:pt x="5509" y="9631"/>
                      <a:pt x="5546" y="9372"/>
                      <a:pt x="5620" y="9150"/>
                    </a:cubicBezTo>
                    <a:cubicBezTo>
                      <a:pt x="5657" y="8891"/>
                      <a:pt x="5731" y="8670"/>
                      <a:pt x="5768" y="8411"/>
                    </a:cubicBezTo>
                    <a:cubicBezTo>
                      <a:pt x="5805" y="8189"/>
                      <a:pt x="5805" y="7930"/>
                      <a:pt x="5842" y="7671"/>
                    </a:cubicBezTo>
                    <a:cubicBezTo>
                      <a:pt x="5842" y="7560"/>
                      <a:pt x="5879" y="7413"/>
                      <a:pt x="5879" y="7302"/>
                    </a:cubicBezTo>
                    <a:cubicBezTo>
                      <a:pt x="5879" y="7191"/>
                      <a:pt x="5879" y="7080"/>
                      <a:pt x="5879" y="6969"/>
                    </a:cubicBezTo>
                    <a:cubicBezTo>
                      <a:pt x="5879" y="6858"/>
                      <a:pt x="5879" y="6747"/>
                      <a:pt x="5879" y="6636"/>
                    </a:cubicBezTo>
                    <a:lnTo>
                      <a:pt x="5879" y="6488"/>
                    </a:lnTo>
                    <a:lnTo>
                      <a:pt x="5879" y="6414"/>
                    </a:lnTo>
                    <a:lnTo>
                      <a:pt x="5879" y="6266"/>
                    </a:lnTo>
                    <a:cubicBezTo>
                      <a:pt x="5879" y="6045"/>
                      <a:pt x="5842" y="5823"/>
                      <a:pt x="5805" y="5601"/>
                    </a:cubicBezTo>
                    <a:cubicBezTo>
                      <a:pt x="5731" y="5120"/>
                      <a:pt x="5620" y="4714"/>
                      <a:pt x="5509" y="4307"/>
                    </a:cubicBezTo>
                    <a:cubicBezTo>
                      <a:pt x="5250" y="3494"/>
                      <a:pt x="4881" y="2791"/>
                      <a:pt x="4437" y="2200"/>
                    </a:cubicBezTo>
                    <a:cubicBezTo>
                      <a:pt x="4030" y="1608"/>
                      <a:pt x="3550" y="1164"/>
                      <a:pt x="3106" y="869"/>
                    </a:cubicBezTo>
                    <a:cubicBezTo>
                      <a:pt x="2884" y="684"/>
                      <a:pt x="2699" y="573"/>
                      <a:pt x="2514" y="462"/>
                    </a:cubicBezTo>
                    <a:cubicBezTo>
                      <a:pt x="2293" y="351"/>
                      <a:pt x="2108" y="240"/>
                      <a:pt x="1997" y="203"/>
                    </a:cubicBezTo>
                    <a:cubicBezTo>
                      <a:pt x="1775" y="129"/>
                      <a:pt x="1664" y="55"/>
                      <a:pt x="1664" y="55"/>
                    </a:cubicBezTo>
                    <a:lnTo>
                      <a:pt x="1590" y="55"/>
                    </a:lnTo>
                    <a:cubicBezTo>
                      <a:pt x="1472" y="18"/>
                      <a:pt x="1352" y="1"/>
                      <a:pt x="12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20"/>
              <p:cNvSpPr/>
              <p:nvPr/>
            </p:nvSpPr>
            <p:spPr>
              <a:xfrm>
                <a:off x="4100025" y="2886275"/>
                <a:ext cx="655350" cy="175750"/>
              </a:xfrm>
              <a:custGeom>
                <a:avLst/>
                <a:gdLst/>
                <a:ahLst/>
                <a:cxnLst/>
                <a:rect l="l" t="t" r="r" b="b"/>
                <a:pathLst>
                  <a:path w="26214" h="7030" extrusionOk="0">
                    <a:moveTo>
                      <a:pt x="1886" y="0"/>
                    </a:moveTo>
                    <a:cubicBezTo>
                      <a:pt x="1886" y="0"/>
                      <a:pt x="1775" y="37"/>
                      <a:pt x="1554" y="148"/>
                    </a:cubicBezTo>
                    <a:cubicBezTo>
                      <a:pt x="1775" y="74"/>
                      <a:pt x="1886" y="0"/>
                      <a:pt x="1886" y="0"/>
                    </a:cubicBezTo>
                    <a:close/>
                    <a:moveTo>
                      <a:pt x="1554" y="148"/>
                    </a:moveTo>
                    <a:lnTo>
                      <a:pt x="1554" y="148"/>
                    </a:lnTo>
                    <a:cubicBezTo>
                      <a:pt x="1332" y="222"/>
                      <a:pt x="1036" y="444"/>
                      <a:pt x="740" y="776"/>
                    </a:cubicBezTo>
                    <a:cubicBezTo>
                      <a:pt x="481" y="1109"/>
                      <a:pt x="186" y="1590"/>
                      <a:pt x="112" y="2255"/>
                    </a:cubicBezTo>
                    <a:cubicBezTo>
                      <a:pt x="1" y="2884"/>
                      <a:pt x="149" y="3623"/>
                      <a:pt x="555" y="4289"/>
                    </a:cubicBezTo>
                    <a:cubicBezTo>
                      <a:pt x="740" y="4621"/>
                      <a:pt x="1036" y="4954"/>
                      <a:pt x="1332" y="5250"/>
                    </a:cubicBezTo>
                    <a:cubicBezTo>
                      <a:pt x="1517" y="5361"/>
                      <a:pt x="1665" y="5509"/>
                      <a:pt x="1849" y="5620"/>
                    </a:cubicBezTo>
                    <a:lnTo>
                      <a:pt x="2145" y="5804"/>
                    </a:lnTo>
                    <a:lnTo>
                      <a:pt x="2441" y="5952"/>
                    </a:lnTo>
                    <a:cubicBezTo>
                      <a:pt x="3254" y="6359"/>
                      <a:pt x="4216" y="6507"/>
                      <a:pt x="5214" y="6507"/>
                    </a:cubicBezTo>
                    <a:cubicBezTo>
                      <a:pt x="5473" y="6507"/>
                      <a:pt x="5694" y="6470"/>
                      <a:pt x="5953" y="6470"/>
                    </a:cubicBezTo>
                    <a:cubicBezTo>
                      <a:pt x="6101" y="6470"/>
                      <a:pt x="6212" y="6433"/>
                      <a:pt x="6323" y="6433"/>
                    </a:cubicBezTo>
                    <a:cubicBezTo>
                      <a:pt x="6434" y="6396"/>
                      <a:pt x="6582" y="6396"/>
                      <a:pt x="6693" y="6359"/>
                    </a:cubicBezTo>
                    <a:cubicBezTo>
                      <a:pt x="6951" y="6322"/>
                      <a:pt x="7173" y="6285"/>
                      <a:pt x="7432" y="6248"/>
                    </a:cubicBezTo>
                    <a:cubicBezTo>
                      <a:pt x="7691" y="6174"/>
                      <a:pt x="7913" y="6100"/>
                      <a:pt x="8171" y="6063"/>
                    </a:cubicBezTo>
                    <a:cubicBezTo>
                      <a:pt x="9170" y="5767"/>
                      <a:pt x="10131" y="5435"/>
                      <a:pt x="11055" y="5065"/>
                    </a:cubicBezTo>
                    <a:cubicBezTo>
                      <a:pt x="12016" y="4695"/>
                      <a:pt x="12941" y="4289"/>
                      <a:pt x="13828" y="3993"/>
                    </a:cubicBezTo>
                    <a:cubicBezTo>
                      <a:pt x="14752" y="3660"/>
                      <a:pt x="15676" y="3364"/>
                      <a:pt x="16527" y="3179"/>
                    </a:cubicBezTo>
                    <a:cubicBezTo>
                      <a:pt x="16749" y="3143"/>
                      <a:pt x="16970" y="3106"/>
                      <a:pt x="17192" y="3069"/>
                    </a:cubicBezTo>
                    <a:cubicBezTo>
                      <a:pt x="17377" y="3032"/>
                      <a:pt x="17599" y="3032"/>
                      <a:pt x="17821" y="2995"/>
                    </a:cubicBezTo>
                    <a:cubicBezTo>
                      <a:pt x="17932" y="2976"/>
                      <a:pt x="18033" y="2976"/>
                      <a:pt x="18130" y="2976"/>
                    </a:cubicBezTo>
                    <a:cubicBezTo>
                      <a:pt x="18227" y="2976"/>
                      <a:pt x="18320" y="2976"/>
                      <a:pt x="18412" y="2958"/>
                    </a:cubicBezTo>
                    <a:lnTo>
                      <a:pt x="19004" y="2958"/>
                    </a:lnTo>
                    <a:cubicBezTo>
                      <a:pt x="19115" y="2995"/>
                      <a:pt x="19226" y="2995"/>
                      <a:pt x="19337" y="2995"/>
                    </a:cubicBezTo>
                    <a:lnTo>
                      <a:pt x="19558" y="2995"/>
                    </a:lnTo>
                    <a:lnTo>
                      <a:pt x="19595" y="3032"/>
                    </a:lnTo>
                    <a:cubicBezTo>
                      <a:pt x="19780" y="3032"/>
                      <a:pt x="19965" y="3069"/>
                      <a:pt x="20150" y="3106"/>
                    </a:cubicBezTo>
                    <a:cubicBezTo>
                      <a:pt x="20483" y="3179"/>
                      <a:pt x="20815" y="3290"/>
                      <a:pt x="21111" y="3401"/>
                    </a:cubicBezTo>
                    <a:cubicBezTo>
                      <a:pt x="21703" y="3660"/>
                      <a:pt x="22220" y="3956"/>
                      <a:pt x="22627" y="4289"/>
                    </a:cubicBezTo>
                    <a:cubicBezTo>
                      <a:pt x="22997" y="4621"/>
                      <a:pt x="23292" y="4954"/>
                      <a:pt x="23440" y="5250"/>
                    </a:cubicBezTo>
                    <a:cubicBezTo>
                      <a:pt x="23551" y="5398"/>
                      <a:pt x="23625" y="5546"/>
                      <a:pt x="23662" y="5657"/>
                    </a:cubicBezTo>
                    <a:cubicBezTo>
                      <a:pt x="23699" y="5767"/>
                      <a:pt x="23736" y="5804"/>
                      <a:pt x="23773" y="5915"/>
                    </a:cubicBezTo>
                    <a:cubicBezTo>
                      <a:pt x="23847" y="6137"/>
                      <a:pt x="23884" y="6248"/>
                      <a:pt x="23884" y="6248"/>
                    </a:cubicBezTo>
                    <a:cubicBezTo>
                      <a:pt x="23921" y="6285"/>
                      <a:pt x="23921" y="6322"/>
                      <a:pt x="23921" y="6322"/>
                    </a:cubicBezTo>
                    <a:cubicBezTo>
                      <a:pt x="24090" y="6772"/>
                      <a:pt x="24515" y="7029"/>
                      <a:pt x="24953" y="7029"/>
                    </a:cubicBezTo>
                    <a:cubicBezTo>
                      <a:pt x="25091" y="7029"/>
                      <a:pt x="25230" y="7004"/>
                      <a:pt x="25363" y="6951"/>
                    </a:cubicBezTo>
                    <a:cubicBezTo>
                      <a:pt x="25917" y="6729"/>
                      <a:pt x="26213" y="6063"/>
                      <a:pt x="25954" y="5509"/>
                    </a:cubicBezTo>
                    <a:cubicBezTo>
                      <a:pt x="25954" y="5509"/>
                      <a:pt x="25917" y="5398"/>
                      <a:pt x="25843" y="5176"/>
                    </a:cubicBezTo>
                    <a:cubicBezTo>
                      <a:pt x="25806" y="5065"/>
                      <a:pt x="25696" y="4843"/>
                      <a:pt x="25585" y="4658"/>
                    </a:cubicBezTo>
                    <a:cubicBezTo>
                      <a:pt x="25474" y="4473"/>
                      <a:pt x="25363" y="4252"/>
                      <a:pt x="25178" y="4030"/>
                    </a:cubicBezTo>
                    <a:cubicBezTo>
                      <a:pt x="24882" y="3623"/>
                      <a:pt x="24402" y="3143"/>
                      <a:pt x="23847" y="2736"/>
                    </a:cubicBezTo>
                    <a:cubicBezTo>
                      <a:pt x="23255" y="2292"/>
                      <a:pt x="22553" y="1922"/>
                      <a:pt x="21740" y="1664"/>
                    </a:cubicBezTo>
                    <a:cubicBezTo>
                      <a:pt x="21333" y="1516"/>
                      <a:pt x="20889" y="1405"/>
                      <a:pt x="20446" y="1368"/>
                    </a:cubicBezTo>
                    <a:cubicBezTo>
                      <a:pt x="20224" y="1331"/>
                      <a:pt x="20002" y="1294"/>
                      <a:pt x="19743" y="1294"/>
                    </a:cubicBezTo>
                    <a:lnTo>
                      <a:pt x="19632" y="1257"/>
                    </a:lnTo>
                    <a:lnTo>
                      <a:pt x="19374" y="1257"/>
                    </a:lnTo>
                    <a:cubicBezTo>
                      <a:pt x="19263" y="1294"/>
                      <a:pt x="19189" y="1294"/>
                      <a:pt x="19078" y="1294"/>
                    </a:cubicBezTo>
                    <a:lnTo>
                      <a:pt x="18745" y="1294"/>
                    </a:lnTo>
                    <a:cubicBezTo>
                      <a:pt x="18597" y="1294"/>
                      <a:pt x="18486" y="1294"/>
                      <a:pt x="18375" y="1331"/>
                    </a:cubicBezTo>
                    <a:cubicBezTo>
                      <a:pt x="18117" y="1331"/>
                      <a:pt x="17858" y="1368"/>
                      <a:pt x="17599" y="1405"/>
                    </a:cubicBezTo>
                    <a:cubicBezTo>
                      <a:pt x="17377" y="1442"/>
                      <a:pt x="17155" y="1479"/>
                      <a:pt x="16896" y="1553"/>
                    </a:cubicBezTo>
                    <a:cubicBezTo>
                      <a:pt x="16638" y="1590"/>
                      <a:pt x="16416" y="1664"/>
                      <a:pt x="16157" y="1738"/>
                    </a:cubicBezTo>
                    <a:cubicBezTo>
                      <a:pt x="15233" y="1996"/>
                      <a:pt x="14272" y="2366"/>
                      <a:pt x="13347" y="2773"/>
                    </a:cubicBezTo>
                    <a:cubicBezTo>
                      <a:pt x="12423" y="3179"/>
                      <a:pt x="11536" y="3623"/>
                      <a:pt x="10611" y="4067"/>
                    </a:cubicBezTo>
                    <a:cubicBezTo>
                      <a:pt x="9724" y="4473"/>
                      <a:pt x="8837" y="4880"/>
                      <a:pt x="7913" y="5176"/>
                    </a:cubicBezTo>
                    <a:cubicBezTo>
                      <a:pt x="7691" y="5250"/>
                      <a:pt x="7469" y="5324"/>
                      <a:pt x="7247" y="5398"/>
                    </a:cubicBezTo>
                    <a:cubicBezTo>
                      <a:pt x="6988" y="5472"/>
                      <a:pt x="6767" y="5509"/>
                      <a:pt x="6545" y="5583"/>
                    </a:cubicBezTo>
                    <a:cubicBezTo>
                      <a:pt x="6434" y="5620"/>
                      <a:pt x="6323" y="5657"/>
                      <a:pt x="6212" y="5657"/>
                    </a:cubicBezTo>
                    <a:cubicBezTo>
                      <a:pt x="6101" y="5693"/>
                      <a:pt x="5953" y="5693"/>
                      <a:pt x="5842" y="5730"/>
                    </a:cubicBezTo>
                    <a:cubicBezTo>
                      <a:pt x="5620" y="5767"/>
                      <a:pt x="5399" y="5804"/>
                      <a:pt x="5177" y="5804"/>
                    </a:cubicBezTo>
                    <a:cubicBezTo>
                      <a:pt x="4967" y="5822"/>
                      <a:pt x="4758" y="5831"/>
                      <a:pt x="4550" y="5831"/>
                    </a:cubicBezTo>
                    <a:cubicBezTo>
                      <a:pt x="3879" y="5831"/>
                      <a:pt x="3228" y="5735"/>
                      <a:pt x="2663" y="5509"/>
                    </a:cubicBezTo>
                    <a:lnTo>
                      <a:pt x="2367" y="5361"/>
                    </a:lnTo>
                    <a:lnTo>
                      <a:pt x="2108" y="5250"/>
                    </a:lnTo>
                    <a:cubicBezTo>
                      <a:pt x="1923" y="5139"/>
                      <a:pt x="1775" y="5028"/>
                      <a:pt x="1591" y="4917"/>
                    </a:cubicBezTo>
                    <a:cubicBezTo>
                      <a:pt x="1295" y="4658"/>
                      <a:pt x="1036" y="4400"/>
                      <a:pt x="851" y="4104"/>
                    </a:cubicBezTo>
                    <a:cubicBezTo>
                      <a:pt x="445" y="3512"/>
                      <a:pt x="260" y="2847"/>
                      <a:pt x="297" y="2255"/>
                    </a:cubicBezTo>
                    <a:cubicBezTo>
                      <a:pt x="334" y="1664"/>
                      <a:pt x="592" y="1183"/>
                      <a:pt x="814" y="813"/>
                    </a:cubicBezTo>
                    <a:cubicBezTo>
                      <a:pt x="1073" y="481"/>
                      <a:pt x="1369" y="259"/>
                      <a:pt x="1554" y="14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20"/>
              <p:cNvSpPr/>
              <p:nvPr/>
            </p:nvSpPr>
            <p:spPr>
              <a:xfrm>
                <a:off x="4723000" y="2938025"/>
                <a:ext cx="116475" cy="116475"/>
              </a:xfrm>
              <a:custGeom>
                <a:avLst/>
                <a:gdLst/>
                <a:ahLst/>
                <a:cxnLst/>
                <a:rect l="l" t="t" r="r" b="b"/>
                <a:pathLst>
                  <a:path w="4659" h="4659" extrusionOk="0">
                    <a:moveTo>
                      <a:pt x="2329" y="0"/>
                    </a:moveTo>
                    <a:cubicBezTo>
                      <a:pt x="1035" y="0"/>
                      <a:pt x="0" y="1036"/>
                      <a:pt x="0" y="2330"/>
                    </a:cubicBezTo>
                    <a:cubicBezTo>
                      <a:pt x="0" y="3623"/>
                      <a:pt x="1035" y="4659"/>
                      <a:pt x="2329" y="4659"/>
                    </a:cubicBezTo>
                    <a:cubicBezTo>
                      <a:pt x="3623" y="4659"/>
                      <a:pt x="4658" y="3623"/>
                      <a:pt x="4658" y="2330"/>
                    </a:cubicBezTo>
                    <a:cubicBezTo>
                      <a:pt x="4658" y="1036"/>
                      <a:pt x="3623" y="0"/>
                      <a:pt x="23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85" name="Google Shape;685;p20"/>
            <p:cNvGrpSpPr/>
            <p:nvPr/>
          </p:nvGrpSpPr>
          <p:grpSpPr>
            <a:xfrm rot="10800000" flipH="1">
              <a:off x="7880102" y="3917445"/>
              <a:ext cx="857750" cy="859600"/>
              <a:chOff x="4085250" y="2839125"/>
              <a:chExt cx="857750" cy="859600"/>
            </a:xfrm>
          </p:grpSpPr>
          <p:sp>
            <p:nvSpPr>
              <p:cNvPr id="686" name="Google Shape;686;p20"/>
              <p:cNvSpPr/>
              <p:nvPr/>
            </p:nvSpPr>
            <p:spPr>
              <a:xfrm>
                <a:off x="4636100" y="2995375"/>
                <a:ext cx="148850" cy="445050"/>
              </a:xfrm>
              <a:custGeom>
                <a:avLst/>
                <a:gdLst/>
                <a:ahLst/>
                <a:cxnLst/>
                <a:rect l="l" t="t" r="r" b="b"/>
                <a:pathLst>
                  <a:path w="5954" h="17802" extrusionOk="0">
                    <a:moveTo>
                      <a:pt x="4719" y="1"/>
                    </a:moveTo>
                    <a:cubicBezTo>
                      <a:pt x="4626" y="1"/>
                      <a:pt x="4532" y="12"/>
                      <a:pt x="4437" y="36"/>
                    </a:cubicBezTo>
                    <a:cubicBezTo>
                      <a:pt x="4437" y="36"/>
                      <a:pt x="4363" y="72"/>
                      <a:pt x="4179" y="109"/>
                    </a:cubicBezTo>
                    <a:cubicBezTo>
                      <a:pt x="4105" y="146"/>
                      <a:pt x="3920" y="220"/>
                      <a:pt x="3735" y="257"/>
                    </a:cubicBezTo>
                    <a:cubicBezTo>
                      <a:pt x="3587" y="368"/>
                      <a:pt x="3402" y="442"/>
                      <a:pt x="3217" y="553"/>
                    </a:cubicBezTo>
                    <a:cubicBezTo>
                      <a:pt x="2515" y="997"/>
                      <a:pt x="1702" y="1921"/>
                      <a:pt x="1369" y="3178"/>
                    </a:cubicBezTo>
                    <a:cubicBezTo>
                      <a:pt x="1258" y="3511"/>
                      <a:pt x="1221" y="3844"/>
                      <a:pt x="1184" y="4176"/>
                    </a:cubicBezTo>
                    <a:lnTo>
                      <a:pt x="1184" y="4324"/>
                    </a:lnTo>
                    <a:lnTo>
                      <a:pt x="1184" y="4398"/>
                    </a:lnTo>
                    <a:lnTo>
                      <a:pt x="1184" y="4435"/>
                    </a:lnTo>
                    <a:lnTo>
                      <a:pt x="1184" y="4472"/>
                    </a:lnTo>
                    <a:lnTo>
                      <a:pt x="1184" y="4694"/>
                    </a:lnTo>
                    <a:cubicBezTo>
                      <a:pt x="1184" y="4842"/>
                      <a:pt x="1184" y="4990"/>
                      <a:pt x="1221" y="5174"/>
                    </a:cubicBezTo>
                    <a:cubicBezTo>
                      <a:pt x="1258" y="5359"/>
                      <a:pt x="1258" y="5581"/>
                      <a:pt x="1295" y="5766"/>
                    </a:cubicBezTo>
                    <a:cubicBezTo>
                      <a:pt x="1332" y="5914"/>
                      <a:pt x="1406" y="6099"/>
                      <a:pt x="1443" y="6284"/>
                    </a:cubicBezTo>
                    <a:cubicBezTo>
                      <a:pt x="1517" y="6616"/>
                      <a:pt x="1628" y="6949"/>
                      <a:pt x="1775" y="7282"/>
                    </a:cubicBezTo>
                    <a:cubicBezTo>
                      <a:pt x="2071" y="7947"/>
                      <a:pt x="2404" y="8576"/>
                      <a:pt x="2737" y="9204"/>
                    </a:cubicBezTo>
                    <a:cubicBezTo>
                      <a:pt x="2922" y="9500"/>
                      <a:pt x="3106" y="9796"/>
                      <a:pt x="3254" y="10092"/>
                    </a:cubicBezTo>
                    <a:cubicBezTo>
                      <a:pt x="3439" y="10424"/>
                      <a:pt x="3624" y="10720"/>
                      <a:pt x="3772" y="11016"/>
                    </a:cubicBezTo>
                    <a:cubicBezTo>
                      <a:pt x="3920" y="11312"/>
                      <a:pt x="4068" y="11644"/>
                      <a:pt x="4216" y="11940"/>
                    </a:cubicBezTo>
                    <a:cubicBezTo>
                      <a:pt x="4326" y="12236"/>
                      <a:pt x="4437" y="12569"/>
                      <a:pt x="4548" y="12864"/>
                    </a:cubicBezTo>
                    <a:cubicBezTo>
                      <a:pt x="4548" y="12938"/>
                      <a:pt x="4585" y="13049"/>
                      <a:pt x="4585" y="13086"/>
                    </a:cubicBezTo>
                    <a:lnTo>
                      <a:pt x="4659" y="13345"/>
                    </a:lnTo>
                    <a:lnTo>
                      <a:pt x="4696" y="13604"/>
                    </a:lnTo>
                    <a:lnTo>
                      <a:pt x="4696" y="13826"/>
                    </a:lnTo>
                    <a:cubicBezTo>
                      <a:pt x="4733" y="14121"/>
                      <a:pt x="4733" y="14454"/>
                      <a:pt x="4696" y="14750"/>
                    </a:cubicBezTo>
                    <a:cubicBezTo>
                      <a:pt x="4659" y="15378"/>
                      <a:pt x="4437" y="15933"/>
                      <a:pt x="4142" y="16414"/>
                    </a:cubicBezTo>
                    <a:cubicBezTo>
                      <a:pt x="4105" y="16451"/>
                      <a:pt x="4068" y="16524"/>
                      <a:pt x="4031" y="16598"/>
                    </a:cubicBezTo>
                    <a:lnTo>
                      <a:pt x="3883" y="16746"/>
                    </a:lnTo>
                    <a:lnTo>
                      <a:pt x="3735" y="16894"/>
                    </a:lnTo>
                    <a:cubicBezTo>
                      <a:pt x="3698" y="16894"/>
                      <a:pt x="3661" y="16931"/>
                      <a:pt x="3661" y="16931"/>
                    </a:cubicBezTo>
                    <a:lnTo>
                      <a:pt x="3587" y="17005"/>
                    </a:lnTo>
                    <a:cubicBezTo>
                      <a:pt x="3476" y="17116"/>
                      <a:pt x="3365" y="17153"/>
                      <a:pt x="3254" y="17227"/>
                    </a:cubicBezTo>
                    <a:cubicBezTo>
                      <a:pt x="3143" y="17301"/>
                      <a:pt x="3032" y="17338"/>
                      <a:pt x="2922" y="17375"/>
                    </a:cubicBezTo>
                    <a:cubicBezTo>
                      <a:pt x="2627" y="17488"/>
                      <a:pt x="2333" y="17532"/>
                      <a:pt x="2055" y="17532"/>
                    </a:cubicBezTo>
                    <a:cubicBezTo>
                      <a:pt x="1880" y="17532"/>
                      <a:pt x="1711" y="17514"/>
                      <a:pt x="1554" y="17486"/>
                    </a:cubicBezTo>
                    <a:cubicBezTo>
                      <a:pt x="1147" y="17412"/>
                      <a:pt x="814" y="17264"/>
                      <a:pt x="555" y="17079"/>
                    </a:cubicBezTo>
                    <a:cubicBezTo>
                      <a:pt x="334" y="16894"/>
                      <a:pt x="186" y="16672"/>
                      <a:pt x="112" y="16524"/>
                    </a:cubicBezTo>
                    <a:cubicBezTo>
                      <a:pt x="38" y="16377"/>
                      <a:pt x="1" y="16303"/>
                      <a:pt x="1" y="16303"/>
                    </a:cubicBezTo>
                    <a:lnTo>
                      <a:pt x="1" y="16303"/>
                    </a:lnTo>
                    <a:cubicBezTo>
                      <a:pt x="1" y="16303"/>
                      <a:pt x="1" y="16377"/>
                      <a:pt x="75" y="16561"/>
                    </a:cubicBezTo>
                    <a:cubicBezTo>
                      <a:pt x="149" y="16709"/>
                      <a:pt x="260" y="16931"/>
                      <a:pt x="518" y="17153"/>
                    </a:cubicBezTo>
                    <a:cubicBezTo>
                      <a:pt x="740" y="17338"/>
                      <a:pt x="1073" y="17560"/>
                      <a:pt x="1517" y="17671"/>
                    </a:cubicBezTo>
                    <a:cubicBezTo>
                      <a:pt x="1745" y="17754"/>
                      <a:pt x="2020" y="17802"/>
                      <a:pt x="2309" y="17802"/>
                    </a:cubicBezTo>
                    <a:cubicBezTo>
                      <a:pt x="2535" y="17802"/>
                      <a:pt x="2769" y="17772"/>
                      <a:pt x="2996" y="17708"/>
                    </a:cubicBezTo>
                    <a:cubicBezTo>
                      <a:pt x="3143" y="17671"/>
                      <a:pt x="3291" y="17634"/>
                      <a:pt x="3439" y="17560"/>
                    </a:cubicBezTo>
                    <a:cubicBezTo>
                      <a:pt x="3587" y="17523"/>
                      <a:pt x="3698" y="17449"/>
                      <a:pt x="3846" y="17375"/>
                    </a:cubicBezTo>
                    <a:lnTo>
                      <a:pt x="3920" y="17301"/>
                    </a:lnTo>
                    <a:lnTo>
                      <a:pt x="4031" y="17227"/>
                    </a:lnTo>
                    <a:lnTo>
                      <a:pt x="4216" y="17079"/>
                    </a:lnTo>
                    <a:lnTo>
                      <a:pt x="4363" y="16894"/>
                    </a:lnTo>
                    <a:cubicBezTo>
                      <a:pt x="4437" y="16857"/>
                      <a:pt x="4474" y="16783"/>
                      <a:pt x="4548" y="16709"/>
                    </a:cubicBezTo>
                    <a:cubicBezTo>
                      <a:pt x="4955" y="16229"/>
                      <a:pt x="5251" y="15563"/>
                      <a:pt x="5399" y="14861"/>
                    </a:cubicBezTo>
                    <a:cubicBezTo>
                      <a:pt x="5473" y="14528"/>
                      <a:pt x="5510" y="14158"/>
                      <a:pt x="5510" y="13789"/>
                    </a:cubicBezTo>
                    <a:lnTo>
                      <a:pt x="5510" y="13493"/>
                    </a:lnTo>
                    <a:lnTo>
                      <a:pt x="5473" y="13234"/>
                    </a:lnTo>
                    <a:lnTo>
                      <a:pt x="5473" y="12975"/>
                    </a:lnTo>
                    <a:cubicBezTo>
                      <a:pt x="5473" y="12827"/>
                      <a:pt x="5436" y="12790"/>
                      <a:pt x="5399" y="12680"/>
                    </a:cubicBezTo>
                    <a:cubicBezTo>
                      <a:pt x="5325" y="12310"/>
                      <a:pt x="5251" y="11940"/>
                      <a:pt x="5140" y="11607"/>
                    </a:cubicBezTo>
                    <a:cubicBezTo>
                      <a:pt x="5029" y="11238"/>
                      <a:pt x="4918" y="10905"/>
                      <a:pt x="4770" y="10572"/>
                    </a:cubicBezTo>
                    <a:cubicBezTo>
                      <a:pt x="4622" y="10239"/>
                      <a:pt x="4474" y="9907"/>
                      <a:pt x="4326" y="9574"/>
                    </a:cubicBezTo>
                    <a:cubicBezTo>
                      <a:pt x="4216" y="9241"/>
                      <a:pt x="4068" y="8908"/>
                      <a:pt x="3920" y="8613"/>
                    </a:cubicBezTo>
                    <a:cubicBezTo>
                      <a:pt x="3624" y="7984"/>
                      <a:pt x="3365" y="7356"/>
                      <a:pt x="3217" y="6764"/>
                    </a:cubicBezTo>
                    <a:cubicBezTo>
                      <a:pt x="3106" y="6468"/>
                      <a:pt x="3032" y="6173"/>
                      <a:pt x="2996" y="5914"/>
                    </a:cubicBezTo>
                    <a:cubicBezTo>
                      <a:pt x="2959" y="5766"/>
                      <a:pt x="2959" y="5618"/>
                      <a:pt x="2922" y="5507"/>
                    </a:cubicBezTo>
                    <a:cubicBezTo>
                      <a:pt x="2922" y="5359"/>
                      <a:pt x="2922" y="5248"/>
                      <a:pt x="2922" y="5137"/>
                    </a:cubicBezTo>
                    <a:cubicBezTo>
                      <a:pt x="2922" y="5027"/>
                      <a:pt x="2922" y="4879"/>
                      <a:pt x="2922" y="4731"/>
                    </a:cubicBezTo>
                    <a:lnTo>
                      <a:pt x="2922" y="4509"/>
                    </a:lnTo>
                    <a:lnTo>
                      <a:pt x="2942" y="4488"/>
                    </a:lnTo>
                    <a:lnTo>
                      <a:pt x="2942" y="4488"/>
                    </a:lnTo>
                    <a:cubicBezTo>
                      <a:pt x="2944" y="4500"/>
                      <a:pt x="2948" y="4509"/>
                      <a:pt x="2959" y="4509"/>
                    </a:cubicBezTo>
                    <a:lnTo>
                      <a:pt x="2959" y="4435"/>
                    </a:lnTo>
                    <a:lnTo>
                      <a:pt x="2959" y="4361"/>
                    </a:lnTo>
                    <a:cubicBezTo>
                      <a:pt x="2996" y="4139"/>
                      <a:pt x="3069" y="3954"/>
                      <a:pt x="3143" y="3733"/>
                    </a:cubicBezTo>
                    <a:cubicBezTo>
                      <a:pt x="3291" y="3363"/>
                      <a:pt x="3513" y="3067"/>
                      <a:pt x="3698" y="2808"/>
                    </a:cubicBezTo>
                    <a:cubicBezTo>
                      <a:pt x="3920" y="2587"/>
                      <a:pt x="4142" y="2439"/>
                      <a:pt x="4289" y="2365"/>
                    </a:cubicBezTo>
                    <a:cubicBezTo>
                      <a:pt x="4400" y="2328"/>
                      <a:pt x="4474" y="2291"/>
                      <a:pt x="4548" y="2254"/>
                    </a:cubicBezTo>
                    <a:lnTo>
                      <a:pt x="4659" y="2254"/>
                    </a:lnTo>
                    <a:cubicBezTo>
                      <a:pt x="4807" y="2217"/>
                      <a:pt x="4918" y="2217"/>
                      <a:pt x="4918" y="2217"/>
                    </a:cubicBezTo>
                    <a:cubicBezTo>
                      <a:pt x="4955" y="2180"/>
                      <a:pt x="4992" y="2180"/>
                      <a:pt x="5029" y="2180"/>
                    </a:cubicBezTo>
                    <a:cubicBezTo>
                      <a:pt x="5620" y="2032"/>
                      <a:pt x="5953" y="1403"/>
                      <a:pt x="5805" y="812"/>
                    </a:cubicBezTo>
                    <a:cubicBezTo>
                      <a:pt x="5650" y="315"/>
                      <a:pt x="5207" y="1"/>
                      <a:pt x="47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20"/>
              <p:cNvSpPr/>
              <p:nvPr/>
            </p:nvSpPr>
            <p:spPr>
              <a:xfrm>
                <a:off x="4794150" y="3380850"/>
                <a:ext cx="131275" cy="3178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12715" extrusionOk="0">
                    <a:moveTo>
                      <a:pt x="2476" y="0"/>
                    </a:moveTo>
                    <a:cubicBezTo>
                      <a:pt x="1914" y="0"/>
                      <a:pt x="1400" y="183"/>
                      <a:pt x="1036" y="440"/>
                    </a:cubicBezTo>
                    <a:cubicBezTo>
                      <a:pt x="703" y="625"/>
                      <a:pt x="518" y="884"/>
                      <a:pt x="408" y="1068"/>
                    </a:cubicBezTo>
                    <a:cubicBezTo>
                      <a:pt x="297" y="1253"/>
                      <a:pt x="223" y="1327"/>
                      <a:pt x="223" y="1327"/>
                    </a:cubicBezTo>
                    <a:cubicBezTo>
                      <a:pt x="1" y="1771"/>
                      <a:pt x="112" y="2325"/>
                      <a:pt x="481" y="2658"/>
                    </a:cubicBezTo>
                    <a:cubicBezTo>
                      <a:pt x="683" y="2826"/>
                      <a:pt x="931" y="2910"/>
                      <a:pt x="1179" y="2910"/>
                    </a:cubicBezTo>
                    <a:cubicBezTo>
                      <a:pt x="1477" y="2910"/>
                      <a:pt x="1775" y="2789"/>
                      <a:pt x="1997" y="2547"/>
                    </a:cubicBezTo>
                    <a:lnTo>
                      <a:pt x="2256" y="2252"/>
                    </a:lnTo>
                    <a:cubicBezTo>
                      <a:pt x="2256" y="2252"/>
                      <a:pt x="2256" y="2252"/>
                      <a:pt x="2256" y="2215"/>
                    </a:cubicBezTo>
                    <a:cubicBezTo>
                      <a:pt x="2256" y="2178"/>
                      <a:pt x="2256" y="2178"/>
                      <a:pt x="2293" y="2141"/>
                    </a:cubicBezTo>
                    <a:cubicBezTo>
                      <a:pt x="2293" y="2104"/>
                      <a:pt x="2367" y="2030"/>
                      <a:pt x="2478" y="1993"/>
                    </a:cubicBezTo>
                    <a:cubicBezTo>
                      <a:pt x="2552" y="1974"/>
                      <a:pt x="2626" y="1965"/>
                      <a:pt x="2704" y="1965"/>
                    </a:cubicBezTo>
                    <a:cubicBezTo>
                      <a:pt x="2783" y="1965"/>
                      <a:pt x="2866" y="1974"/>
                      <a:pt x="2959" y="1993"/>
                    </a:cubicBezTo>
                    <a:cubicBezTo>
                      <a:pt x="2995" y="1993"/>
                      <a:pt x="3032" y="2030"/>
                      <a:pt x="3032" y="2030"/>
                    </a:cubicBezTo>
                    <a:cubicBezTo>
                      <a:pt x="3032" y="2030"/>
                      <a:pt x="3032" y="2020"/>
                      <a:pt x="3042" y="2020"/>
                    </a:cubicBezTo>
                    <a:cubicBezTo>
                      <a:pt x="3051" y="2020"/>
                      <a:pt x="3069" y="2030"/>
                      <a:pt x="3106" y="2067"/>
                    </a:cubicBezTo>
                    <a:lnTo>
                      <a:pt x="3143" y="2104"/>
                    </a:lnTo>
                    <a:lnTo>
                      <a:pt x="3180" y="2104"/>
                    </a:lnTo>
                    <a:lnTo>
                      <a:pt x="3180" y="2141"/>
                    </a:lnTo>
                    <a:lnTo>
                      <a:pt x="3217" y="2141"/>
                    </a:lnTo>
                    <a:cubicBezTo>
                      <a:pt x="3279" y="2203"/>
                      <a:pt x="3341" y="2270"/>
                      <a:pt x="3402" y="2362"/>
                    </a:cubicBezTo>
                    <a:cubicBezTo>
                      <a:pt x="3550" y="2584"/>
                      <a:pt x="3661" y="2917"/>
                      <a:pt x="3735" y="3287"/>
                    </a:cubicBezTo>
                    <a:cubicBezTo>
                      <a:pt x="3735" y="3472"/>
                      <a:pt x="3735" y="3656"/>
                      <a:pt x="3735" y="3841"/>
                    </a:cubicBezTo>
                    <a:cubicBezTo>
                      <a:pt x="3735" y="3915"/>
                      <a:pt x="3698" y="4026"/>
                      <a:pt x="3698" y="4137"/>
                    </a:cubicBezTo>
                    <a:lnTo>
                      <a:pt x="3661" y="4248"/>
                    </a:lnTo>
                    <a:lnTo>
                      <a:pt x="3661" y="4285"/>
                    </a:lnTo>
                    <a:lnTo>
                      <a:pt x="3624" y="4433"/>
                    </a:lnTo>
                    <a:cubicBezTo>
                      <a:pt x="3550" y="4655"/>
                      <a:pt x="3513" y="4876"/>
                      <a:pt x="3439" y="5061"/>
                    </a:cubicBezTo>
                    <a:cubicBezTo>
                      <a:pt x="3328" y="5283"/>
                      <a:pt x="3254" y="5505"/>
                      <a:pt x="3180" y="5690"/>
                    </a:cubicBezTo>
                    <a:cubicBezTo>
                      <a:pt x="2959" y="6133"/>
                      <a:pt x="2737" y="6540"/>
                      <a:pt x="2515" y="6984"/>
                    </a:cubicBezTo>
                    <a:cubicBezTo>
                      <a:pt x="2293" y="7427"/>
                      <a:pt x="2071" y="7871"/>
                      <a:pt x="1886" y="8315"/>
                    </a:cubicBezTo>
                    <a:cubicBezTo>
                      <a:pt x="1738" y="8758"/>
                      <a:pt x="1591" y="9202"/>
                      <a:pt x="1554" y="9683"/>
                    </a:cubicBezTo>
                    <a:cubicBezTo>
                      <a:pt x="1517" y="10089"/>
                      <a:pt x="1517" y="10570"/>
                      <a:pt x="1628" y="10940"/>
                    </a:cubicBezTo>
                    <a:cubicBezTo>
                      <a:pt x="1665" y="11125"/>
                      <a:pt x="1738" y="11272"/>
                      <a:pt x="1812" y="11457"/>
                    </a:cubicBezTo>
                    <a:cubicBezTo>
                      <a:pt x="1886" y="11605"/>
                      <a:pt x="1960" y="11753"/>
                      <a:pt x="2034" y="11864"/>
                    </a:cubicBezTo>
                    <a:cubicBezTo>
                      <a:pt x="2219" y="12123"/>
                      <a:pt x="2404" y="12308"/>
                      <a:pt x="2589" y="12455"/>
                    </a:cubicBezTo>
                    <a:cubicBezTo>
                      <a:pt x="2700" y="12492"/>
                      <a:pt x="2774" y="12566"/>
                      <a:pt x="2848" y="12603"/>
                    </a:cubicBezTo>
                    <a:cubicBezTo>
                      <a:pt x="2922" y="12640"/>
                      <a:pt x="2995" y="12640"/>
                      <a:pt x="3069" y="12677"/>
                    </a:cubicBezTo>
                    <a:cubicBezTo>
                      <a:pt x="3180" y="12714"/>
                      <a:pt x="3217" y="12714"/>
                      <a:pt x="3217" y="12714"/>
                    </a:cubicBezTo>
                    <a:cubicBezTo>
                      <a:pt x="3217" y="12714"/>
                      <a:pt x="3180" y="12714"/>
                      <a:pt x="3069" y="12640"/>
                    </a:cubicBezTo>
                    <a:cubicBezTo>
                      <a:pt x="2995" y="12640"/>
                      <a:pt x="2959" y="12603"/>
                      <a:pt x="2885" y="12566"/>
                    </a:cubicBezTo>
                    <a:cubicBezTo>
                      <a:pt x="2811" y="12492"/>
                      <a:pt x="2737" y="12455"/>
                      <a:pt x="2663" y="12382"/>
                    </a:cubicBezTo>
                    <a:cubicBezTo>
                      <a:pt x="2515" y="12234"/>
                      <a:pt x="2367" y="12049"/>
                      <a:pt x="2219" y="11790"/>
                    </a:cubicBezTo>
                    <a:cubicBezTo>
                      <a:pt x="2145" y="11642"/>
                      <a:pt x="2108" y="11494"/>
                      <a:pt x="2071" y="11346"/>
                    </a:cubicBezTo>
                    <a:cubicBezTo>
                      <a:pt x="2034" y="11198"/>
                      <a:pt x="1960" y="11051"/>
                      <a:pt x="1960" y="10866"/>
                    </a:cubicBezTo>
                    <a:cubicBezTo>
                      <a:pt x="1923" y="10496"/>
                      <a:pt x="1960" y="10163"/>
                      <a:pt x="2071" y="9757"/>
                    </a:cubicBezTo>
                    <a:cubicBezTo>
                      <a:pt x="2145" y="9387"/>
                      <a:pt x="2330" y="8980"/>
                      <a:pt x="2515" y="8611"/>
                    </a:cubicBezTo>
                    <a:cubicBezTo>
                      <a:pt x="2737" y="8204"/>
                      <a:pt x="2995" y="7834"/>
                      <a:pt x="3254" y="7464"/>
                    </a:cubicBezTo>
                    <a:cubicBezTo>
                      <a:pt x="3550" y="7058"/>
                      <a:pt x="3846" y="6651"/>
                      <a:pt x="4142" y="6244"/>
                    </a:cubicBezTo>
                    <a:cubicBezTo>
                      <a:pt x="4253" y="6023"/>
                      <a:pt x="4400" y="5801"/>
                      <a:pt x="4511" y="5579"/>
                    </a:cubicBezTo>
                    <a:cubicBezTo>
                      <a:pt x="4659" y="5357"/>
                      <a:pt x="4770" y="5098"/>
                      <a:pt x="4881" y="4840"/>
                    </a:cubicBezTo>
                    <a:lnTo>
                      <a:pt x="4955" y="4655"/>
                    </a:lnTo>
                    <a:lnTo>
                      <a:pt x="5029" y="4470"/>
                    </a:lnTo>
                    <a:cubicBezTo>
                      <a:pt x="5029" y="4359"/>
                      <a:pt x="5103" y="4248"/>
                      <a:pt x="5103" y="4100"/>
                    </a:cubicBezTo>
                    <a:cubicBezTo>
                      <a:pt x="5177" y="3804"/>
                      <a:pt x="5214" y="3509"/>
                      <a:pt x="5214" y="3250"/>
                    </a:cubicBezTo>
                    <a:cubicBezTo>
                      <a:pt x="5251" y="2695"/>
                      <a:pt x="5140" y="2104"/>
                      <a:pt x="4918" y="1586"/>
                    </a:cubicBezTo>
                    <a:cubicBezTo>
                      <a:pt x="4807" y="1327"/>
                      <a:pt x="4622" y="1105"/>
                      <a:pt x="4437" y="884"/>
                    </a:cubicBezTo>
                    <a:lnTo>
                      <a:pt x="4289" y="736"/>
                    </a:lnTo>
                    <a:cubicBezTo>
                      <a:pt x="4289" y="699"/>
                      <a:pt x="4216" y="625"/>
                      <a:pt x="4142" y="588"/>
                    </a:cubicBezTo>
                    <a:cubicBezTo>
                      <a:pt x="3994" y="440"/>
                      <a:pt x="3883" y="403"/>
                      <a:pt x="3735" y="329"/>
                    </a:cubicBezTo>
                    <a:cubicBezTo>
                      <a:pt x="3315" y="96"/>
                      <a:pt x="2883" y="0"/>
                      <a:pt x="24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20"/>
              <p:cNvSpPr/>
              <p:nvPr/>
            </p:nvSpPr>
            <p:spPr>
              <a:xfrm>
                <a:off x="4085250" y="2839125"/>
                <a:ext cx="323525" cy="128125"/>
              </a:xfrm>
              <a:custGeom>
                <a:avLst/>
                <a:gdLst/>
                <a:ahLst/>
                <a:cxnLst/>
                <a:rect l="l" t="t" r="r" b="b"/>
                <a:pathLst>
                  <a:path w="12941" h="5125" extrusionOk="0">
                    <a:moveTo>
                      <a:pt x="10574" y="2034"/>
                    </a:moveTo>
                    <a:cubicBezTo>
                      <a:pt x="10581" y="2041"/>
                      <a:pt x="10592" y="2052"/>
                      <a:pt x="10611" y="2071"/>
                    </a:cubicBezTo>
                    <a:cubicBezTo>
                      <a:pt x="10599" y="2059"/>
                      <a:pt x="10588" y="2047"/>
                      <a:pt x="10576" y="2034"/>
                    </a:cubicBezTo>
                    <a:close/>
                    <a:moveTo>
                      <a:pt x="9465" y="1"/>
                    </a:moveTo>
                    <a:cubicBezTo>
                      <a:pt x="9206" y="37"/>
                      <a:pt x="8910" y="37"/>
                      <a:pt x="8615" y="111"/>
                    </a:cubicBezTo>
                    <a:cubicBezTo>
                      <a:pt x="8467" y="148"/>
                      <a:pt x="8356" y="185"/>
                      <a:pt x="8245" y="222"/>
                    </a:cubicBezTo>
                    <a:lnTo>
                      <a:pt x="8060" y="296"/>
                    </a:lnTo>
                    <a:lnTo>
                      <a:pt x="7875" y="370"/>
                    </a:lnTo>
                    <a:cubicBezTo>
                      <a:pt x="7616" y="481"/>
                      <a:pt x="7358" y="555"/>
                      <a:pt x="7136" y="703"/>
                    </a:cubicBezTo>
                    <a:cubicBezTo>
                      <a:pt x="6914" y="851"/>
                      <a:pt x="6692" y="962"/>
                      <a:pt x="6470" y="1110"/>
                    </a:cubicBezTo>
                    <a:cubicBezTo>
                      <a:pt x="6064" y="1405"/>
                      <a:pt x="5657" y="1664"/>
                      <a:pt x="5250" y="1960"/>
                    </a:cubicBezTo>
                    <a:cubicBezTo>
                      <a:pt x="4880" y="2256"/>
                      <a:pt x="4474" y="2478"/>
                      <a:pt x="4104" y="2699"/>
                    </a:cubicBezTo>
                    <a:cubicBezTo>
                      <a:pt x="3734" y="2921"/>
                      <a:pt x="3328" y="3069"/>
                      <a:pt x="2958" y="3180"/>
                    </a:cubicBezTo>
                    <a:cubicBezTo>
                      <a:pt x="2670" y="3232"/>
                      <a:pt x="2401" y="3285"/>
                      <a:pt x="2151" y="3285"/>
                    </a:cubicBezTo>
                    <a:cubicBezTo>
                      <a:pt x="2047" y="3285"/>
                      <a:pt x="1946" y="3276"/>
                      <a:pt x="1849" y="3254"/>
                    </a:cubicBezTo>
                    <a:cubicBezTo>
                      <a:pt x="1664" y="3254"/>
                      <a:pt x="1516" y="3217"/>
                      <a:pt x="1368" y="3180"/>
                    </a:cubicBezTo>
                    <a:cubicBezTo>
                      <a:pt x="1220" y="3106"/>
                      <a:pt x="1072" y="3069"/>
                      <a:pt x="925" y="2995"/>
                    </a:cubicBezTo>
                    <a:cubicBezTo>
                      <a:pt x="666" y="2884"/>
                      <a:pt x="481" y="2736"/>
                      <a:pt x="333" y="2588"/>
                    </a:cubicBezTo>
                    <a:cubicBezTo>
                      <a:pt x="259" y="2478"/>
                      <a:pt x="222" y="2404"/>
                      <a:pt x="148" y="2367"/>
                    </a:cubicBezTo>
                    <a:cubicBezTo>
                      <a:pt x="111" y="2293"/>
                      <a:pt x="74" y="2219"/>
                      <a:pt x="74" y="2182"/>
                    </a:cubicBezTo>
                    <a:cubicBezTo>
                      <a:pt x="1" y="2072"/>
                      <a:pt x="0" y="1998"/>
                      <a:pt x="0" y="1997"/>
                    </a:cubicBezTo>
                    <a:lnTo>
                      <a:pt x="0" y="1997"/>
                    </a:lnTo>
                    <a:cubicBezTo>
                      <a:pt x="0" y="1998"/>
                      <a:pt x="1" y="2072"/>
                      <a:pt x="37" y="2182"/>
                    </a:cubicBezTo>
                    <a:cubicBezTo>
                      <a:pt x="74" y="2219"/>
                      <a:pt x="74" y="2293"/>
                      <a:pt x="111" y="2367"/>
                    </a:cubicBezTo>
                    <a:cubicBezTo>
                      <a:pt x="148" y="2441"/>
                      <a:pt x="222" y="2551"/>
                      <a:pt x="259" y="2625"/>
                    </a:cubicBezTo>
                    <a:cubicBezTo>
                      <a:pt x="407" y="2810"/>
                      <a:pt x="592" y="2995"/>
                      <a:pt x="851" y="3180"/>
                    </a:cubicBezTo>
                    <a:cubicBezTo>
                      <a:pt x="962" y="3291"/>
                      <a:pt x="1109" y="3365"/>
                      <a:pt x="1257" y="3439"/>
                    </a:cubicBezTo>
                    <a:cubicBezTo>
                      <a:pt x="1442" y="3476"/>
                      <a:pt x="1590" y="3587"/>
                      <a:pt x="1775" y="3624"/>
                    </a:cubicBezTo>
                    <a:cubicBezTo>
                      <a:pt x="2009" y="3694"/>
                      <a:pt x="2288" y="3720"/>
                      <a:pt x="2565" y="3720"/>
                    </a:cubicBezTo>
                    <a:cubicBezTo>
                      <a:pt x="2724" y="3720"/>
                      <a:pt x="2883" y="3711"/>
                      <a:pt x="3032" y="3698"/>
                    </a:cubicBezTo>
                    <a:cubicBezTo>
                      <a:pt x="3513" y="3624"/>
                      <a:pt x="3956" y="3513"/>
                      <a:pt x="4400" y="3328"/>
                    </a:cubicBezTo>
                    <a:cubicBezTo>
                      <a:pt x="4843" y="3180"/>
                      <a:pt x="5287" y="2958"/>
                      <a:pt x="5731" y="2736"/>
                    </a:cubicBezTo>
                    <a:cubicBezTo>
                      <a:pt x="6174" y="2515"/>
                      <a:pt x="6581" y="2293"/>
                      <a:pt x="7025" y="2071"/>
                    </a:cubicBezTo>
                    <a:cubicBezTo>
                      <a:pt x="7210" y="1960"/>
                      <a:pt x="7431" y="1886"/>
                      <a:pt x="7653" y="1812"/>
                    </a:cubicBezTo>
                    <a:cubicBezTo>
                      <a:pt x="7838" y="1701"/>
                      <a:pt x="8060" y="1664"/>
                      <a:pt x="8282" y="1627"/>
                    </a:cubicBezTo>
                    <a:lnTo>
                      <a:pt x="8428" y="1554"/>
                    </a:lnTo>
                    <a:lnTo>
                      <a:pt x="8428" y="1554"/>
                    </a:lnTo>
                    <a:cubicBezTo>
                      <a:pt x="8405" y="1566"/>
                      <a:pt x="8397" y="1570"/>
                      <a:pt x="8395" y="1570"/>
                    </a:cubicBezTo>
                    <a:cubicBezTo>
                      <a:pt x="8393" y="1570"/>
                      <a:pt x="8417" y="1553"/>
                      <a:pt x="8393" y="1553"/>
                    </a:cubicBezTo>
                    <a:lnTo>
                      <a:pt x="8578" y="1553"/>
                    </a:lnTo>
                    <a:cubicBezTo>
                      <a:pt x="8688" y="1516"/>
                      <a:pt x="8799" y="1516"/>
                      <a:pt x="8873" y="1516"/>
                    </a:cubicBezTo>
                    <a:cubicBezTo>
                      <a:pt x="8935" y="1504"/>
                      <a:pt x="8997" y="1500"/>
                      <a:pt x="9058" y="1500"/>
                    </a:cubicBezTo>
                    <a:cubicBezTo>
                      <a:pt x="9181" y="1500"/>
                      <a:pt x="9305" y="1516"/>
                      <a:pt x="9428" y="1516"/>
                    </a:cubicBezTo>
                    <a:cubicBezTo>
                      <a:pt x="9798" y="1553"/>
                      <a:pt x="10093" y="1664"/>
                      <a:pt x="10352" y="1812"/>
                    </a:cubicBezTo>
                    <a:cubicBezTo>
                      <a:pt x="10446" y="1874"/>
                      <a:pt x="10513" y="1963"/>
                      <a:pt x="10576" y="2034"/>
                    </a:cubicBezTo>
                    <a:lnTo>
                      <a:pt x="10611" y="2034"/>
                    </a:lnTo>
                    <a:lnTo>
                      <a:pt x="10611" y="2071"/>
                    </a:lnTo>
                    <a:lnTo>
                      <a:pt x="10648" y="2145"/>
                    </a:lnTo>
                    <a:cubicBezTo>
                      <a:pt x="10722" y="2182"/>
                      <a:pt x="10685" y="2182"/>
                      <a:pt x="10685" y="2182"/>
                    </a:cubicBezTo>
                    <a:cubicBezTo>
                      <a:pt x="10685" y="2182"/>
                      <a:pt x="10685" y="2256"/>
                      <a:pt x="10722" y="2293"/>
                    </a:cubicBezTo>
                    <a:cubicBezTo>
                      <a:pt x="10759" y="2441"/>
                      <a:pt x="10759" y="2625"/>
                      <a:pt x="10722" y="2736"/>
                    </a:cubicBezTo>
                    <a:cubicBezTo>
                      <a:pt x="10685" y="2847"/>
                      <a:pt x="10611" y="2921"/>
                      <a:pt x="10574" y="2958"/>
                    </a:cubicBezTo>
                    <a:cubicBezTo>
                      <a:pt x="10537" y="2995"/>
                      <a:pt x="10537" y="2995"/>
                      <a:pt x="10500" y="2995"/>
                    </a:cubicBezTo>
                    <a:lnTo>
                      <a:pt x="10463" y="2995"/>
                    </a:lnTo>
                    <a:lnTo>
                      <a:pt x="10167" y="3254"/>
                    </a:lnTo>
                    <a:cubicBezTo>
                      <a:pt x="9798" y="3550"/>
                      <a:pt x="9687" y="4104"/>
                      <a:pt x="9945" y="4548"/>
                    </a:cubicBezTo>
                    <a:cubicBezTo>
                      <a:pt x="10125" y="4907"/>
                      <a:pt x="10483" y="5124"/>
                      <a:pt x="10871" y="5124"/>
                    </a:cubicBezTo>
                    <a:cubicBezTo>
                      <a:pt x="11041" y="5124"/>
                      <a:pt x="11218" y="5082"/>
                      <a:pt x="11387" y="4992"/>
                    </a:cubicBezTo>
                    <a:cubicBezTo>
                      <a:pt x="11387" y="4992"/>
                      <a:pt x="11461" y="4955"/>
                      <a:pt x="11646" y="4844"/>
                    </a:cubicBezTo>
                    <a:cubicBezTo>
                      <a:pt x="11831" y="4733"/>
                      <a:pt x="12090" y="4511"/>
                      <a:pt x="12275" y="4215"/>
                    </a:cubicBezTo>
                    <a:cubicBezTo>
                      <a:pt x="12718" y="3550"/>
                      <a:pt x="12940" y="2515"/>
                      <a:pt x="12386" y="1479"/>
                    </a:cubicBezTo>
                    <a:cubicBezTo>
                      <a:pt x="12312" y="1368"/>
                      <a:pt x="12275" y="1258"/>
                      <a:pt x="12127" y="1110"/>
                    </a:cubicBezTo>
                    <a:cubicBezTo>
                      <a:pt x="12090" y="1036"/>
                      <a:pt x="12016" y="962"/>
                      <a:pt x="11979" y="925"/>
                    </a:cubicBezTo>
                    <a:lnTo>
                      <a:pt x="11831" y="777"/>
                    </a:lnTo>
                    <a:cubicBezTo>
                      <a:pt x="11609" y="592"/>
                      <a:pt x="11387" y="444"/>
                      <a:pt x="11129" y="333"/>
                    </a:cubicBezTo>
                    <a:cubicBezTo>
                      <a:pt x="10611" y="74"/>
                      <a:pt x="10019" y="1"/>
                      <a:pt x="94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20"/>
              <p:cNvSpPr/>
              <p:nvPr/>
            </p:nvSpPr>
            <p:spPr>
              <a:xfrm>
                <a:off x="4335725" y="2997650"/>
                <a:ext cx="448300" cy="145575"/>
              </a:xfrm>
              <a:custGeom>
                <a:avLst/>
                <a:gdLst/>
                <a:ahLst/>
                <a:cxnLst/>
                <a:rect l="l" t="t" r="r" b="b"/>
                <a:pathLst>
                  <a:path w="17932" h="5823" extrusionOk="0">
                    <a:moveTo>
                      <a:pt x="16727" y="0"/>
                    </a:moveTo>
                    <a:cubicBezTo>
                      <a:pt x="16187" y="0"/>
                      <a:pt x="15738" y="380"/>
                      <a:pt x="15639" y="906"/>
                    </a:cubicBezTo>
                    <a:cubicBezTo>
                      <a:pt x="15639" y="906"/>
                      <a:pt x="15639" y="980"/>
                      <a:pt x="15602" y="1165"/>
                    </a:cubicBezTo>
                    <a:cubicBezTo>
                      <a:pt x="15602" y="1238"/>
                      <a:pt x="15565" y="1238"/>
                      <a:pt x="15565" y="1275"/>
                    </a:cubicBezTo>
                    <a:cubicBezTo>
                      <a:pt x="15528" y="1349"/>
                      <a:pt x="15528" y="1423"/>
                      <a:pt x="15491" y="1497"/>
                    </a:cubicBezTo>
                    <a:cubicBezTo>
                      <a:pt x="15380" y="1682"/>
                      <a:pt x="15269" y="1904"/>
                      <a:pt x="15011" y="2126"/>
                    </a:cubicBezTo>
                    <a:cubicBezTo>
                      <a:pt x="14789" y="2311"/>
                      <a:pt x="14493" y="2532"/>
                      <a:pt x="14086" y="2680"/>
                    </a:cubicBezTo>
                    <a:cubicBezTo>
                      <a:pt x="13901" y="2754"/>
                      <a:pt x="13680" y="2828"/>
                      <a:pt x="13458" y="2865"/>
                    </a:cubicBezTo>
                    <a:lnTo>
                      <a:pt x="13347" y="2865"/>
                    </a:lnTo>
                    <a:lnTo>
                      <a:pt x="13125" y="2902"/>
                    </a:lnTo>
                    <a:lnTo>
                      <a:pt x="12718" y="2902"/>
                    </a:lnTo>
                    <a:cubicBezTo>
                      <a:pt x="12607" y="2902"/>
                      <a:pt x="12496" y="2902"/>
                      <a:pt x="12349" y="2865"/>
                    </a:cubicBezTo>
                    <a:cubicBezTo>
                      <a:pt x="12201" y="2865"/>
                      <a:pt x="12090" y="2828"/>
                      <a:pt x="11942" y="2828"/>
                    </a:cubicBezTo>
                    <a:cubicBezTo>
                      <a:pt x="11646" y="2754"/>
                      <a:pt x="11350" y="2717"/>
                      <a:pt x="11092" y="2606"/>
                    </a:cubicBezTo>
                    <a:cubicBezTo>
                      <a:pt x="10500" y="2422"/>
                      <a:pt x="9872" y="2200"/>
                      <a:pt x="9243" y="1904"/>
                    </a:cubicBezTo>
                    <a:cubicBezTo>
                      <a:pt x="8947" y="1756"/>
                      <a:pt x="8615" y="1608"/>
                      <a:pt x="8282" y="1460"/>
                    </a:cubicBezTo>
                    <a:cubicBezTo>
                      <a:pt x="7949" y="1312"/>
                      <a:pt x="7616" y="1202"/>
                      <a:pt x="7284" y="1054"/>
                    </a:cubicBezTo>
                    <a:cubicBezTo>
                      <a:pt x="6951" y="906"/>
                      <a:pt x="6581" y="795"/>
                      <a:pt x="6248" y="684"/>
                    </a:cubicBezTo>
                    <a:cubicBezTo>
                      <a:pt x="5879" y="573"/>
                      <a:pt x="5509" y="499"/>
                      <a:pt x="5176" y="425"/>
                    </a:cubicBezTo>
                    <a:cubicBezTo>
                      <a:pt x="5065" y="388"/>
                      <a:pt x="4991" y="351"/>
                      <a:pt x="4881" y="351"/>
                    </a:cubicBezTo>
                    <a:lnTo>
                      <a:pt x="4622" y="314"/>
                    </a:lnTo>
                    <a:lnTo>
                      <a:pt x="4067" y="314"/>
                    </a:lnTo>
                    <a:cubicBezTo>
                      <a:pt x="3697" y="314"/>
                      <a:pt x="3328" y="351"/>
                      <a:pt x="2995" y="425"/>
                    </a:cubicBezTo>
                    <a:cubicBezTo>
                      <a:pt x="2293" y="573"/>
                      <a:pt x="1627" y="869"/>
                      <a:pt x="1110" y="1275"/>
                    </a:cubicBezTo>
                    <a:cubicBezTo>
                      <a:pt x="1073" y="1349"/>
                      <a:pt x="999" y="1386"/>
                      <a:pt x="925" y="1423"/>
                    </a:cubicBezTo>
                    <a:lnTo>
                      <a:pt x="777" y="1608"/>
                    </a:lnTo>
                    <a:lnTo>
                      <a:pt x="629" y="1793"/>
                    </a:lnTo>
                    <a:lnTo>
                      <a:pt x="555" y="1904"/>
                    </a:lnTo>
                    <a:lnTo>
                      <a:pt x="481" y="1978"/>
                    </a:lnTo>
                    <a:cubicBezTo>
                      <a:pt x="407" y="2089"/>
                      <a:pt x="333" y="2237"/>
                      <a:pt x="259" y="2385"/>
                    </a:cubicBezTo>
                    <a:cubicBezTo>
                      <a:pt x="222" y="2532"/>
                      <a:pt x="148" y="2680"/>
                      <a:pt x="148" y="2791"/>
                    </a:cubicBezTo>
                    <a:cubicBezTo>
                      <a:pt x="0" y="3346"/>
                      <a:pt x="37" y="3863"/>
                      <a:pt x="148" y="4307"/>
                    </a:cubicBezTo>
                    <a:cubicBezTo>
                      <a:pt x="296" y="4751"/>
                      <a:pt x="481" y="5083"/>
                      <a:pt x="703" y="5305"/>
                    </a:cubicBezTo>
                    <a:cubicBezTo>
                      <a:pt x="925" y="5564"/>
                      <a:pt x="1146" y="5675"/>
                      <a:pt x="1294" y="5749"/>
                    </a:cubicBezTo>
                    <a:cubicBezTo>
                      <a:pt x="1442" y="5786"/>
                      <a:pt x="1516" y="5823"/>
                      <a:pt x="1516" y="5823"/>
                    </a:cubicBezTo>
                    <a:cubicBezTo>
                      <a:pt x="1516" y="5823"/>
                      <a:pt x="1442" y="5786"/>
                      <a:pt x="1294" y="5712"/>
                    </a:cubicBezTo>
                    <a:cubicBezTo>
                      <a:pt x="1183" y="5638"/>
                      <a:pt x="962" y="5490"/>
                      <a:pt x="777" y="5268"/>
                    </a:cubicBezTo>
                    <a:cubicBezTo>
                      <a:pt x="592" y="5010"/>
                      <a:pt x="444" y="4677"/>
                      <a:pt x="370" y="4270"/>
                    </a:cubicBezTo>
                    <a:cubicBezTo>
                      <a:pt x="296" y="3863"/>
                      <a:pt x="296" y="3383"/>
                      <a:pt x="481" y="2902"/>
                    </a:cubicBezTo>
                    <a:cubicBezTo>
                      <a:pt x="481" y="2791"/>
                      <a:pt x="555" y="2680"/>
                      <a:pt x="629" y="2569"/>
                    </a:cubicBezTo>
                    <a:cubicBezTo>
                      <a:pt x="666" y="2459"/>
                      <a:pt x="740" y="2348"/>
                      <a:pt x="814" y="2237"/>
                    </a:cubicBezTo>
                    <a:lnTo>
                      <a:pt x="888" y="2163"/>
                    </a:lnTo>
                    <a:cubicBezTo>
                      <a:pt x="888" y="2126"/>
                      <a:pt x="925" y="2089"/>
                      <a:pt x="962" y="2089"/>
                    </a:cubicBezTo>
                    <a:lnTo>
                      <a:pt x="1110" y="1941"/>
                    </a:lnTo>
                    <a:lnTo>
                      <a:pt x="1257" y="1793"/>
                    </a:lnTo>
                    <a:cubicBezTo>
                      <a:pt x="1331" y="1756"/>
                      <a:pt x="1368" y="1719"/>
                      <a:pt x="1442" y="1682"/>
                    </a:cubicBezTo>
                    <a:cubicBezTo>
                      <a:pt x="1886" y="1386"/>
                      <a:pt x="2477" y="1165"/>
                      <a:pt x="3106" y="1091"/>
                    </a:cubicBezTo>
                    <a:cubicBezTo>
                      <a:pt x="3303" y="1091"/>
                      <a:pt x="3517" y="1074"/>
                      <a:pt x="3725" y="1074"/>
                    </a:cubicBezTo>
                    <a:cubicBezTo>
                      <a:pt x="3829" y="1074"/>
                      <a:pt x="3932" y="1078"/>
                      <a:pt x="4030" y="1091"/>
                    </a:cubicBezTo>
                    <a:lnTo>
                      <a:pt x="4252" y="1128"/>
                    </a:lnTo>
                    <a:lnTo>
                      <a:pt x="4511" y="1165"/>
                    </a:lnTo>
                    <a:lnTo>
                      <a:pt x="4770" y="1202"/>
                    </a:lnTo>
                    <a:cubicBezTo>
                      <a:pt x="4807" y="1238"/>
                      <a:pt x="4918" y="1275"/>
                      <a:pt x="4954" y="1275"/>
                    </a:cubicBezTo>
                    <a:cubicBezTo>
                      <a:pt x="5287" y="1386"/>
                      <a:pt x="5583" y="1460"/>
                      <a:pt x="5916" y="1608"/>
                    </a:cubicBezTo>
                    <a:cubicBezTo>
                      <a:pt x="6211" y="1756"/>
                      <a:pt x="6507" y="1904"/>
                      <a:pt x="6840" y="2052"/>
                    </a:cubicBezTo>
                    <a:cubicBezTo>
                      <a:pt x="7136" y="2200"/>
                      <a:pt x="7432" y="2385"/>
                      <a:pt x="7727" y="2532"/>
                    </a:cubicBezTo>
                    <a:cubicBezTo>
                      <a:pt x="8060" y="2717"/>
                      <a:pt x="8356" y="2902"/>
                      <a:pt x="8652" y="3087"/>
                    </a:cubicBezTo>
                    <a:cubicBezTo>
                      <a:pt x="9280" y="3420"/>
                      <a:pt x="9909" y="3753"/>
                      <a:pt x="10574" y="4048"/>
                    </a:cubicBezTo>
                    <a:cubicBezTo>
                      <a:pt x="10907" y="4159"/>
                      <a:pt x="11239" y="4270"/>
                      <a:pt x="11572" y="4381"/>
                    </a:cubicBezTo>
                    <a:cubicBezTo>
                      <a:pt x="11757" y="4418"/>
                      <a:pt x="11942" y="4455"/>
                      <a:pt x="12090" y="4529"/>
                    </a:cubicBezTo>
                    <a:cubicBezTo>
                      <a:pt x="12275" y="4566"/>
                      <a:pt x="12460" y="4566"/>
                      <a:pt x="12644" y="4603"/>
                    </a:cubicBezTo>
                    <a:cubicBezTo>
                      <a:pt x="12755" y="4621"/>
                      <a:pt x="12838" y="4621"/>
                      <a:pt x="12912" y="4621"/>
                    </a:cubicBezTo>
                    <a:cubicBezTo>
                      <a:pt x="12986" y="4621"/>
                      <a:pt x="13051" y="4621"/>
                      <a:pt x="13125" y="4640"/>
                    </a:cubicBezTo>
                    <a:lnTo>
                      <a:pt x="13680" y="4640"/>
                    </a:lnTo>
                    <a:cubicBezTo>
                      <a:pt x="14012" y="4603"/>
                      <a:pt x="14345" y="4529"/>
                      <a:pt x="14678" y="4455"/>
                    </a:cubicBezTo>
                    <a:cubicBezTo>
                      <a:pt x="15935" y="4122"/>
                      <a:pt x="16822" y="3309"/>
                      <a:pt x="17303" y="2606"/>
                    </a:cubicBezTo>
                    <a:cubicBezTo>
                      <a:pt x="17414" y="2422"/>
                      <a:pt x="17488" y="2237"/>
                      <a:pt x="17561" y="2089"/>
                    </a:cubicBezTo>
                    <a:cubicBezTo>
                      <a:pt x="17635" y="1904"/>
                      <a:pt x="17709" y="1719"/>
                      <a:pt x="17746" y="1645"/>
                    </a:cubicBezTo>
                    <a:cubicBezTo>
                      <a:pt x="17783" y="1460"/>
                      <a:pt x="17783" y="1386"/>
                      <a:pt x="17783" y="1386"/>
                    </a:cubicBezTo>
                    <a:cubicBezTo>
                      <a:pt x="17820" y="1349"/>
                      <a:pt x="17820" y="1312"/>
                      <a:pt x="17820" y="1275"/>
                    </a:cubicBezTo>
                    <a:cubicBezTo>
                      <a:pt x="17931" y="684"/>
                      <a:pt x="17525" y="92"/>
                      <a:pt x="16933" y="18"/>
                    </a:cubicBezTo>
                    <a:cubicBezTo>
                      <a:pt x="16863" y="6"/>
                      <a:pt x="16794" y="0"/>
                      <a:pt x="167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20"/>
              <p:cNvSpPr/>
              <p:nvPr/>
            </p:nvSpPr>
            <p:spPr>
              <a:xfrm>
                <a:off x="4812650" y="2950600"/>
                <a:ext cx="130350" cy="459750"/>
              </a:xfrm>
              <a:custGeom>
                <a:avLst/>
                <a:gdLst/>
                <a:ahLst/>
                <a:cxnLst/>
                <a:rect l="l" t="t" r="r" b="b"/>
                <a:pathLst>
                  <a:path w="5214" h="18390" extrusionOk="0">
                    <a:moveTo>
                      <a:pt x="1254" y="1"/>
                    </a:moveTo>
                    <a:cubicBezTo>
                      <a:pt x="777" y="1"/>
                      <a:pt x="335" y="304"/>
                      <a:pt x="185" y="754"/>
                    </a:cubicBezTo>
                    <a:cubicBezTo>
                      <a:pt x="0" y="1346"/>
                      <a:pt x="296" y="1974"/>
                      <a:pt x="888" y="2159"/>
                    </a:cubicBezTo>
                    <a:cubicBezTo>
                      <a:pt x="888" y="2159"/>
                      <a:pt x="962" y="2196"/>
                      <a:pt x="1072" y="2233"/>
                    </a:cubicBezTo>
                    <a:cubicBezTo>
                      <a:pt x="1146" y="2233"/>
                      <a:pt x="1220" y="2270"/>
                      <a:pt x="1294" y="2307"/>
                    </a:cubicBezTo>
                    <a:cubicBezTo>
                      <a:pt x="1368" y="2344"/>
                      <a:pt x="1442" y="2381"/>
                      <a:pt x="1479" y="2381"/>
                    </a:cubicBezTo>
                    <a:cubicBezTo>
                      <a:pt x="1664" y="2455"/>
                      <a:pt x="1849" y="2603"/>
                      <a:pt x="2071" y="2788"/>
                    </a:cubicBezTo>
                    <a:cubicBezTo>
                      <a:pt x="2292" y="2973"/>
                      <a:pt x="2514" y="3194"/>
                      <a:pt x="2736" y="3490"/>
                    </a:cubicBezTo>
                    <a:cubicBezTo>
                      <a:pt x="3180" y="4082"/>
                      <a:pt x="3549" y="4969"/>
                      <a:pt x="3697" y="5967"/>
                    </a:cubicBezTo>
                    <a:cubicBezTo>
                      <a:pt x="3734" y="6189"/>
                      <a:pt x="3734" y="6448"/>
                      <a:pt x="3734" y="6707"/>
                    </a:cubicBezTo>
                    <a:cubicBezTo>
                      <a:pt x="3734" y="6818"/>
                      <a:pt x="3771" y="7002"/>
                      <a:pt x="3734" y="7076"/>
                    </a:cubicBezTo>
                    <a:lnTo>
                      <a:pt x="3697" y="7520"/>
                    </a:lnTo>
                    <a:cubicBezTo>
                      <a:pt x="3697" y="7668"/>
                      <a:pt x="3697" y="7816"/>
                      <a:pt x="3660" y="7964"/>
                    </a:cubicBezTo>
                    <a:lnTo>
                      <a:pt x="3586" y="8370"/>
                    </a:lnTo>
                    <a:cubicBezTo>
                      <a:pt x="3586" y="8629"/>
                      <a:pt x="3513" y="8888"/>
                      <a:pt x="3439" y="9184"/>
                    </a:cubicBezTo>
                    <a:cubicBezTo>
                      <a:pt x="3365" y="9442"/>
                      <a:pt x="3291" y="9738"/>
                      <a:pt x="3217" y="10034"/>
                    </a:cubicBezTo>
                    <a:cubicBezTo>
                      <a:pt x="3143" y="10293"/>
                      <a:pt x="3032" y="10589"/>
                      <a:pt x="2958" y="10847"/>
                    </a:cubicBezTo>
                    <a:cubicBezTo>
                      <a:pt x="2773" y="11402"/>
                      <a:pt x="2551" y="11920"/>
                      <a:pt x="2366" y="12474"/>
                    </a:cubicBezTo>
                    <a:cubicBezTo>
                      <a:pt x="2182" y="12992"/>
                      <a:pt x="1997" y="13509"/>
                      <a:pt x="1812" y="13990"/>
                    </a:cubicBezTo>
                    <a:cubicBezTo>
                      <a:pt x="1664" y="14507"/>
                      <a:pt x="1516" y="14951"/>
                      <a:pt x="1442" y="15395"/>
                    </a:cubicBezTo>
                    <a:cubicBezTo>
                      <a:pt x="1368" y="15617"/>
                      <a:pt x="1331" y="15838"/>
                      <a:pt x="1294" y="16023"/>
                    </a:cubicBezTo>
                    <a:cubicBezTo>
                      <a:pt x="1220" y="16245"/>
                      <a:pt x="1220" y="16430"/>
                      <a:pt x="1183" y="16615"/>
                    </a:cubicBezTo>
                    <a:cubicBezTo>
                      <a:pt x="1146" y="16985"/>
                      <a:pt x="1072" y="17280"/>
                      <a:pt x="1072" y="17539"/>
                    </a:cubicBezTo>
                    <a:cubicBezTo>
                      <a:pt x="1072" y="18094"/>
                      <a:pt x="1035" y="18389"/>
                      <a:pt x="1035" y="18389"/>
                    </a:cubicBezTo>
                    <a:cubicBezTo>
                      <a:pt x="1035" y="18389"/>
                      <a:pt x="1109" y="18094"/>
                      <a:pt x="1183" y="17576"/>
                    </a:cubicBezTo>
                    <a:cubicBezTo>
                      <a:pt x="1183" y="17317"/>
                      <a:pt x="1294" y="17021"/>
                      <a:pt x="1368" y="16652"/>
                    </a:cubicBezTo>
                    <a:cubicBezTo>
                      <a:pt x="1442" y="16467"/>
                      <a:pt x="1479" y="16282"/>
                      <a:pt x="1553" y="16097"/>
                    </a:cubicBezTo>
                    <a:cubicBezTo>
                      <a:pt x="1590" y="15912"/>
                      <a:pt x="1664" y="15728"/>
                      <a:pt x="1738" y="15506"/>
                    </a:cubicBezTo>
                    <a:cubicBezTo>
                      <a:pt x="1886" y="15099"/>
                      <a:pt x="2108" y="14655"/>
                      <a:pt x="2292" y="14175"/>
                    </a:cubicBezTo>
                    <a:cubicBezTo>
                      <a:pt x="2514" y="13731"/>
                      <a:pt x="2773" y="13250"/>
                      <a:pt x="2995" y="12733"/>
                    </a:cubicBezTo>
                    <a:cubicBezTo>
                      <a:pt x="3254" y="12252"/>
                      <a:pt x="3513" y="11735"/>
                      <a:pt x="3771" y="11180"/>
                    </a:cubicBezTo>
                    <a:cubicBezTo>
                      <a:pt x="3919" y="10921"/>
                      <a:pt x="4030" y="10626"/>
                      <a:pt x="4141" y="10367"/>
                    </a:cubicBezTo>
                    <a:cubicBezTo>
                      <a:pt x="4252" y="10071"/>
                      <a:pt x="4400" y="9812"/>
                      <a:pt x="4474" y="9516"/>
                    </a:cubicBezTo>
                    <a:cubicBezTo>
                      <a:pt x="4585" y="9221"/>
                      <a:pt x="4696" y="8925"/>
                      <a:pt x="4770" y="8592"/>
                    </a:cubicBezTo>
                    <a:lnTo>
                      <a:pt x="4917" y="8149"/>
                    </a:lnTo>
                    <a:cubicBezTo>
                      <a:pt x="4954" y="8001"/>
                      <a:pt x="4991" y="7853"/>
                      <a:pt x="4991" y="7705"/>
                    </a:cubicBezTo>
                    <a:lnTo>
                      <a:pt x="5102" y="7261"/>
                    </a:lnTo>
                    <a:cubicBezTo>
                      <a:pt x="5139" y="7076"/>
                      <a:pt x="5139" y="6928"/>
                      <a:pt x="5176" y="6781"/>
                    </a:cubicBezTo>
                    <a:cubicBezTo>
                      <a:pt x="5176" y="6448"/>
                      <a:pt x="5213" y="6152"/>
                      <a:pt x="5176" y="5819"/>
                    </a:cubicBezTo>
                    <a:cubicBezTo>
                      <a:pt x="5139" y="4599"/>
                      <a:pt x="4843" y="3453"/>
                      <a:pt x="4326" y="2529"/>
                    </a:cubicBezTo>
                    <a:cubicBezTo>
                      <a:pt x="4067" y="2048"/>
                      <a:pt x="3771" y="1679"/>
                      <a:pt x="3476" y="1346"/>
                    </a:cubicBezTo>
                    <a:cubicBezTo>
                      <a:pt x="3143" y="1013"/>
                      <a:pt x="2847" y="754"/>
                      <a:pt x="2551" y="570"/>
                    </a:cubicBezTo>
                    <a:cubicBezTo>
                      <a:pt x="2403" y="459"/>
                      <a:pt x="2255" y="385"/>
                      <a:pt x="2145" y="311"/>
                    </a:cubicBezTo>
                    <a:cubicBezTo>
                      <a:pt x="2034" y="274"/>
                      <a:pt x="1960" y="237"/>
                      <a:pt x="1886" y="200"/>
                    </a:cubicBezTo>
                    <a:cubicBezTo>
                      <a:pt x="1775" y="163"/>
                      <a:pt x="1701" y="126"/>
                      <a:pt x="1701" y="126"/>
                    </a:cubicBezTo>
                    <a:cubicBezTo>
                      <a:pt x="1664" y="89"/>
                      <a:pt x="1627" y="89"/>
                      <a:pt x="1590" y="52"/>
                    </a:cubicBezTo>
                    <a:cubicBezTo>
                      <a:pt x="1478" y="17"/>
                      <a:pt x="1365" y="1"/>
                      <a:pt x="12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20"/>
              <p:cNvSpPr/>
              <p:nvPr/>
            </p:nvSpPr>
            <p:spPr>
              <a:xfrm>
                <a:off x="4370850" y="2840975"/>
                <a:ext cx="476025" cy="126575"/>
              </a:xfrm>
              <a:custGeom>
                <a:avLst/>
                <a:gdLst/>
                <a:ahLst/>
                <a:cxnLst/>
                <a:rect l="l" t="t" r="r" b="b"/>
                <a:pathLst>
                  <a:path w="19041" h="5063" extrusionOk="0">
                    <a:moveTo>
                      <a:pt x="12792" y="0"/>
                    </a:moveTo>
                    <a:cubicBezTo>
                      <a:pt x="12459" y="0"/>
                      <a:pt x="12164" y="0"/>
                      <a:pt x="11831" y="74"/>
                    </a:cubicBezTo>
                    <a:lnTo>
                      <a:pt x="11683" y="74"/>
                    </a:lnTo>
                    <a:lnTo>
                      <a:pt x="11572" y="111"/>
                    </a:lnTo>
                    <a:lnTo>
                      <a:pt x="11350" y="148"/>
                    </a:lnTo>
                    <a:lnTo>
                      <a:pt x="10907" y="222"/>
                    </a:lnTo>
                    <a:cubicBezTo>
                      <a:pt x="10574" y="296"/>
                      <a:pt x="10241" y="407"/>
                      <a:pt x="9945" y="481"/>
                    </a:cubicBezTo>
                    <a:cubicBezTo>
                      <a:pt x="9613" y="592"/>
                      <a:pt x="9317" y="703"/>
                      <a:pt x="9021" y="814"/>
                    </a:cubicBezTo>
                    <a:cubicBezTo>
                      <a:pt x="8725" y="962"/>
                      <a:pt x="8430" y="1073"/>
                      <a:pt x="8134" y="1184"/>
                    </a:cubicBezTo>
                    <a:cubicBezTo>
                      <a:pt x="7875" y="1331"/>
                      <a:pt x="7579" y="1479"/>
                      <a:pt x="7284" y="1590"/>
                    </a:cubicBezTo>
                    <a:cubicBezTo>
                      <a:pt x="6729" y="1849"/>
                      <a:pt x="6211" y="2145"/>
                      <a:pt x="5694" y="2404"/>
                    </a:cubicBezTo>
                    <a:cubicBezTo>
                      <a:pt x="5176" y="2662"/>
                      <a:pt x="4659" y="2884"/>
                      <a:pt x="4178" y="3106"/>
                    </a:cubicBezTo>
                    <a:cubicBezTo>
                      <a:pt x="3697" y="3291"/>
                      <a:pt x="3217" y="3476"/>
                      <a:pt x="2810" y="3624"/>
                    </a:cubicBezTo>
                    <a:cubicBezTo>
                      <a:pt x="2366" y="3771"/>
                      <a:pt x="1960" y="3882"/>
                      <a:pt x="1590" y="3956"/>
                    </a:cubicBezTo>
                    <a:cubicBezTo>
                      <a:pt x="1405" y="3993"/>
                      <a:pt x="1220" y="4030"/>
                      <a:pt x="1072" y="4030"/>
                    </a:cubicBezTo>
                    <a:cubicBezTo>
                      <a:pt x="888" y="4067"/>
                      <a:pt x="740" y="4067"/>
                      <a:pt x="629" y="4104"/>
                    </a:cubicBezTo>
                    <a:cubicBezTo>
                      <a:pt x="370" y="4141"/>
                      <a:pt x="148" y="4141"/>
                      <a:pt x="0" y="4141"/>
                    </a:cubicBezTo>
                    <a:cubicBezTo>
                      <a:pt x="105" y="4167"/>
                      <a:pt x="246" y="4193"/>
                      <a:pt x="412" y="4193"/>
                    </a:cubicBezTo>
                    <a:cubicBezTo>
                      <a:pt x="480" y="4193"/>
                      <a:pt x="553" y="4189"/>
                      <a:pt x="629" y="4178"/>
                    </a:cubicBezTo>
                    <a:lnTo>
                      <a:pt x="1072" y="4178"/>
                    </a:lnTo>
                    <a:cubicBezTo>
                      <a:pt x="1257" y="4178"/>
                      <a:pt x="1405" y="4178"/>
                      <a:pt x="1627" y="4141"/>
                    </a:cubicBezTo>
                    <a:cubicBezTo>
                      <a:pt x="1997" y="4104"/>
                      <a:pt x="2403" y="4067"/>
                      <a:pt x="2884" y="3956"/>
                    </a:cubicBezTo>
                    <a:cubicBezTo>
                      <a:pt x="3328" y="3845"/>
                      <a:pt x="3845" y="3734"/>
                      <a:pt x="4363" y="3587"/>
                    </a:cubicBezTo>
                    <a:cubicBezTo>
                      <a:pt x="4880" y="3439"/>
                      <a:pt x="5398" y="3217"/>
                      <a:pt x="5953" y="3032"/>
                    </a:cubicBezTo>
                    <a:cubicBezTo>
                      <a:pt x="6507" y="2847"/>
                      <a:pt x="7062" y="2625"/>
                      <a:pt x="7653" y="2404"/>
                    </a:cubicBezTo>
                    <a:cubicBezTo>
                      <a:pt x="7912" y="2330"/>
                      <a:pt x="8208" y="2219"/>
                      <a:pt x="8504" y="2145"/>
                    </a:cubicBezTo>
                    <a:cubicBezTo>
                      <a:pt x="8799" y="2034"/>
                      <a:pt x="9095" y="1960"/>
                      <a:pt x="9354" y="1886"/>
                    </a:cubicBezTo>
                    <a:cubicBezTo>
                      <a:pt x="9650" y="1812"/>
                      <a:pt x="9945" y="1738"/>
                      <a:pt x="10241" y="1664"/>
                    </a:cubicBezTo>
                    <a:cubicBezTo>
                      <a:pt x="10500" y="1627"/>
                      <a:pt x="10796" y="1553"/>
                      <a:pt x="11055" y="1516"/>
                    </a:cubicBezTo>
                    <a:lnTo>
                      <a:pt x="11535" y="1479"/>
                    </a:lnTo>
                    <a:lnTo>
                      <a:pt x="11757" y="1479"/>
                    </a:lnTo>
                    <a:lnTo>
                      <a:pt x="11868" y="1442"/>
                    </a:lnTo>
                    <a:lnTo>
                      <a:pt x="11905" y="1442"/>
                    </a:lnTo>
                    <a:cubicBezTo>
                      <a:pt x="11905" y="1442"/>
                      <a:pt x="11868" y="1479"/>
                      <a:pt x="11868" y="1479"/>
                    </a:cubicBezTo>
                    <a:lnTo>
                      <a:pt x="11942" y="1479"/>
                    </a:lnTo>
                    <a:cubicBezTo>
                      <a:pt x="12028" y="1467"/>
                      <a:pt x="12114" y="1463"/>
                      <a:pt x="12201" y="1463"/>
                    </a:cubicBezTo>
                    <a:cubicBezTo>
                      <a:pt x="12373" y="1463"/>
                      <a:pt x="12546" y="1479"/>
                      <a:pt x="12718" y="1479"/>
                    </a:cubicBezTo>
                    <a:cubicBezTo>
                      <a:pt x="13753" y="1590"/>
                      <a:pt x="14678" y="1997"/>
                      <a:pt x="15306" y="2404"/>
                    </a:cubicBezTo>
                    <a:cubicBezTo>
                      <a:pt x="15639" y="2625"/>
                      <a:pt x="15898" y="2847"/>
                      <a:pt x="16083" y="3069"/>
                    </a:cubicBezTo>
                    <a:cubicBezTo>
                      <a:pt x="16156" y="3180"/>
                      <a:pt x="16267" y="3291"/>
                      <a:pt x="16304" y="3402"/>
                    </a:cubicBezTo>
                    <a:cubicBezTo>
                      <a:pt x="16378" y="3513"/>
                      <a:pt x="16452" y="3624"/>
                      <a:pt x="16489" y="3698"/>
                    </a:cubicBezTo>
                    <a:cubicBezTo>
                      <a:pt x="16526" y="3771"/>
                      <a:pt x="16563" y="3808"/>
                      <a:pt x="16563" y="3882"/>
                    </a:cubicBezTo>
                    <a:cubicBezTo>
                      <a:pt x="16600" y="3956"/>
                      <a:pt x="16637" y="4067"/>
                      <a:pt x="16674" y="4104"/>
                    </a:cubicBezTo>
                    <a:cubicBezTo>
                      <a:pt x="16711" y="4252"/>
                      <a:pt x="16711" y="4326"/>
                      <a:pt x="16711" y="4326"/>
                    </a:cubicBezTo>
                    <a:cubicBezTo>
                      <a:pt x="16748" y="4363"/>
                      <a:pt x="16748" y="4400"/>
                      <a:pt x="16785" y="4437"/>
                    </a:cubicBezTo>
                    <a:cubicBezTo>
                      <a:pt x="16971" y="4835"/>
                      <a:pt x="17367" y="5062"/>
                      <a:pt x="17767" y="5062"/>
                    </a:cubicBezTo>
                    <a:cubicBezTo>
                      <a:pt x="17924" y="5062"/>
                      <a:pt x="18081" y="5027"/>
                      <a:pt x="18227" y="4955"/>
                    </a:cubicBezTo>
                    <a:cubicBezTo>
                      <a:pt x="18781" y="4696"/>
                      <a:pt x="19040" y="4067"/>
                      <a:pt x="18781" y="3513"/>
                    </a:cubicBezTo>
                    <a:cubicBezTo>
                      <a:pt x="18781" y="3513"/>
                      <a:pt x="18744" y="3439"/>
                      <a:pt x="18670" y="3291"/>
                    </a:cubicBezTo>
                    <a:cubicBezTo>
                      <a:pt x="18634" y="3217"/>
                      <a:pt x="18634" y="3180"/>
                      <a:pt x="18560" y="3032"/>
                    </a:cubicBezTo>
                    <a:cubicBezTo>
                      <a:pt x="18486" y="2921"/>
                      <a:pt x="18412" y="2773"/>
                      <a:pt x="18301" y="2588"/>
                    </a:cubicBezTo>
                    <a:cubicBezTo>
                      <a:pt x="18190" y="2441"/>
                      <a:pt x="18079" y="2293"/>
                      <a:pt x="17968" y="2145"/>
                    </a:cubicBezTo>
                    <a:cubicBezTo>
                      <a:pt x="17820" y="1997"/>
                      <a:pt x="17672" y="1812"/>
                      <a:pt x="17487" y="1664"/>
                    </a:cubicBezTo>
                    <a:cubicBezTo>
                      <a:pt x="17155" y="1368"/>
                      <a:pt x="16748" y="1073"/>
                      <a:pt x="16267" y="814"/>
                    </a:cubicBezTo>
                    <a:cubicBezTo>
                      <a:pt x="15306" y="296"/>
                      <a:pt x="14086" y="0"/>
                      <a:pt x="127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20"/>
              <p:cNvSpPr/>
              <p:nvPr/>
            </p:nvSpPr>
            <p:spPr>
              <a:xfrm>
                <a:off x="4712825" y="3031850"/>
                <a:ext cx="178400" cy="649275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25971" extrusionOk="0">
                    <a:moveTo>
                      <a:pt x="1235" y="1"/>
                    </a:moveTo>
                    <a:cubicBezTo>
                      <a:pt x="765" y="1"/>
                      <a:pt x="333" y="285"/>
                      <a:pt x="185" y="758"/>
                    </a:cubicBezTo>
                    <a:cubicBezTo>
                      <a:pt x="0" y="1312"/>
                      <a:pt x="333" y="1941"/>
                      <a:pt x="888" y="2126"/>
                    </a:cubicBezTo>
                    <a:cubicBezTo>
                      <a:pt x="888" y="2126"/>
                      <a:pt x="999" y="2200"/>
                      <a:pt x="1257" y="2274"/>
                    </a:cubicBezTo>
                    <a:cubicBezTo>
                      <a:pt x="1368" y="2311"/>
                      <a:pt x="1405" y="2311"/>
                      <a:pt x="1516" y="2385"/>
                    </a:cubicBezTo>
                    <a:cubicBezTo>
                      <a:pt x="1627" y="2421"/>
                      <a:pt x="1775" y="2495"/>
                      <a:pt x="1886" y="2569"/>
                    </a:cubicBezTo>
                    <a:cubicBezTo>
                      <a:pt x="2182" y="2754"/>
                      <a:pt x="2514" y="3050"/>
                      <a:pt x="2847" y="3420"/>
                    </a:cubicBezTo>
                    <a:cubicBezTo>
                      <a:pt x="3180" y="3826"/>
                      <a:pt x="3513" y="4307"/>
                      <a:pt x="3734" y="4935"/>
                    </a:cubicBezTo>
                    <a:cubicBezTo>
                      <a:pt x="3882" y="5231"/>
                      <a:pt x="3993" y="5564"/>
                      <a:pt x="4067" y="5897"/>
                    </a:cubicBezTo>
                    <a:cubicBezTo>
                      <a:pt x="4104" y="6082"/>
                      <a:pt x="4104" y="6266"/>
                      <a:pt x="4141" y="6451"/>
                    </a:cubicBezTo>
                    <a:lnTo>
                      <a:pt x="4141" y="6525"/>
                    </a:lnTo>
                    <a:lnTo>
                      <a:pt x="4178" y="6710"/>
                    </a:lnTo>
                    <a:cubicBezTo>
                      <a:pt x="4178" y="6821"/>
                      <a:pt x="4178" y="6895"/>
                      <a:pt x="4178" y="7006"/>
                    </a:cubicBezTo>
                    <a:cubicBezTo>
                      <a:pt x="4178" y="7117"/>
                      <a:pt x="4215" y="7228"/>
                      <a:pt x="4215" y="7339"/>
                    </a:cubicBezTo>
                    <a:lnTo>
                      <a:pt x="4178" y="7634"/>
                    </a:lnTo>
                    <a:cubicBezTo>
                      <a:pt x="4178" y="7819"/>
                      <a:pt x="4215" y="8004"/>
                      <a:pt x="4178" y="8226"/>
                    </a:cubicBezTo>
                    <a:cubicBezTo>
                      <a:pt x="4141" y="8448"/>
                      <a:pt x="4104" y="8633"/>
                      <a:pt x="4104" y="8854"/>
                    </a:cubicBezTo>
                    <a:cubicBezTo>
                      <a:pt x="4067" y="9076"/>
                      <a:pt x="4030" y="9298"/>
                      <a:pt x="3956" y="9520"/>
                    </a:cubicBezTo>
                    <a:cubicBezTo>
                      <a:pt x="3808" y="10370"/>
                      <a:pt x="3513" y="11294"/>
                      <a:pt x="3180" y="12182"/>
                    </a:cubicBezTo>
                    <a:cubicBezTo>
                      <a:pt x="2847" y="13106"/>
                      <a:pt x="2477" y="14030"/>
                      <a:pt x="2108" y="14955"/>
                    </a:cubicBezTo>
                    <a:cubicBezTo>
                      <a:pt x="1738" y="15916"/>
                      <a:pt x="1368" y="16877"/>
                      <a:pt x="1110" y="17875"/>
                    </a:cubicBezTo>
                    <a:cubicBezTo>
                      <a:pt x="1036" y="18097"/>
                      <a:pt x="999" y="18356"/>
                      <a:pt x="925" y="18615"/>
                    </a:cubicBezTo>
                    <a:cubicBezTo>
                      <a:pt x="888" y="18836"/>
                      <a:pt x="851" y="19095"/>
                      <a:pt x="777" y="19354"/>
                    </a:cubicBezTo>
                    <a:cubicBezTo>
                      <a:pt x="777" y="19465"/>
                      <a:pt x="740" y="19613"/>
                      <a:pt x="740" y="19724"/>
                    </a:cubicBezTo>
                    <a:cubicBezTo>
                      <a:pt x="740" y="19835"/>
                      <a:pt x="703" y="19946"/>
                      <a:pt x="703" y="20093"/>
                    </a:cubicBezTo>
                    <a:cubicBezTo>
                      <a:pt x="666" y="20315"/>
                      <a:pt x="666" y="20574"/>
                      <a:pt x="666" y="20833"/>
                    </a:cubicBezTo>
                    <a:cubicBezTo>
                      <a:pt x="629" y="21794"/>
                      <a:pt x="814" y="22755"/>
                      <a:pt x="1184" y="23606"/>
                    </a:cubicBezTo>
                    <a:lnTo>
                      <a:pt x="1331" y="23901"/>
                    </a:lnTo>
                    <a:lnTo>
                      <a:pt x="1516" y="24197"/>
                    </a:lnTo>
                    <a:cubicBezTo>
                      <a:pt x="1627" y="24382"/>
                      <a:pt x="1775" y="24530"/>
                      <a:pt x="1923" y="24715"/>
                    </a:cubicBezTo>
                    <a:cubicBezTo>
                      <a:pt x="2219" y="25011"/>
                      <a:pt x="2514" y="25306"/>
                      <a:pt x="2884" y="25491"/>
                    </a:cubicBezTo>
                    <a:cubicBezTo>
                      <a:pt x="3407" y="25811"/>
                      <a:pt x="3976" y="25971"/>
                      <a:pt x="4500" y="25971"/>
                    </a:cubicBezTo>
                    <a:cubicBezTo>
                      <a:pt x="4643" y="25971"/>
                      <a:pt x="4783" y="25959"/>
                      <a:pt x="4918" y="25935"/>
                    </a:cubicBezTo>
                    <a:cubicBezTo>
                      <a:pt x="5546" y="25861"/>
                      <a:pt x="6027" y="25565"/>
                      <a:pt x="6396" y="25306"/>
                    </a:cubicBezTo>
                    <a:cubicBezTo>
                      <a:pt x="6729" y="24974"/>
                      <a:pt x="6914" y="24678"/>
                      <a:pt x="7025" y="24493"/>
                    </a:cubicBezTo>
                    <a:cubicBezTo>
                      <a:pt x="7098" y="24273"/>
                      <a:pt x="7135" y="24162"/>
                      <a:pt x="7136" y="24160"/>
                    </a:cubicBezTo>
                    <a:lnTo>
                      <a:pt x="7136" y="24160"/>
                    </a:lnTo>
                    <a:cubicBezTo>
                      <a:pt x="7135" y="24162"/>
                      <a:pt x="7098" y="24273"/>
                      <a:pt x="6988" y="24456"/>
                    </a:cubicBezTo>
                    <a:cubicBezTo>
                      <a:pt x="6877" y="24678"/>
                      <a:pt x="6655" y="24937"/>
                      <a:pt x="6322" y="25232"/>
                    </a:cubicBezTo>
                    <a:cubicBezTo>
                      <a:pt x="5990" y="25454"/>
                      <a:pt x="5472" y="25676"/>
                      <a:pt x="4918" y="25750"/>
                    </a:cubicBezTo>
                    <a:cubicBezTo>
                      <a:pt x="4868" y="25753"/>
                      <a:pt x="4818" y="25755"/>
                      <a:pt x="4768" y="25755"/>
                    </a:cubicBezTo>
                    <a:cubicBezTo>
                      <a:pt x="4210" y="25755"/>
                      <a:pt x="3577" y="25568"/>
                      <a:pt x="3069" y="25195"/>
                    </a:cubicBezTo>
                    <a:cubicBezTo>
                      <a:pt x="2736" y="25011"/>
                      <a:pt x="2477" y="24715"/>
                      <a:pt x="2256" y="24419"/>
                    </a:cubicBezTo>
                    <a:cubicBezTo>
                      <a:pt x="2145" y="24271"/>
                      <a:pt x="1997" y="24123"/>
                      <a:pt x="1923" y="23938"/>
                    </a:cubicBezTo>
                    <a:lnTo>
                      <a:pt x="1775" y="23680"/>
                    </a:lnTo>
                    <a:lnTo>
                      <a:pt x="1664" y="23384"/>
                    </a:lnTo>
                    <a:cubicBezTo>
                      <a:pt x="1368" y="22644"/>
                      <a:pt x="1294" y="21757"/>
                      <a:pt x="1368" y="20870"/>
                    </a:cubicBezTo>
                    <a:cubicBezTo>
                      <a:pt x="1368" y="20611"/>
                      <a:pt x="1405" y="20389"/>
                      <a:pt x="1442" y="20167"/>
                    </a:cubicBezTo>
                    <a:cubicBezTo>
                      <a:pt x="1442" y="20057"/>
                      <a:pt x="1479" y="19946"/>
                      <a:pt x="1516" y="19835"/>
                    </a:cubicBezTo>
                    <a:cubicBezTo>
                      <a:pt x="1516" y="19724"/>
                      <a:pt x="1553" y="19613"/>
                      <a:pt x="1590" y="19502"/>
                    </a:cubicBezTo>
                    <a:cubicBezTo>
                      <a:pt x="1627" y="19280"/>
                      <a:pt x="1701" y="19021"/>
                      <a:pt x="1738" y="18800"/>
                    </a:cubicBezTo>
                    <a:cubicBezTo>
                      <a:pt x="1812" y="18578"/>
                      <a:pt x="1886" y="18356"/>
                      <a:pt x="1960" y="18134"/>
                    </a:cubicBezTo>
                    <a:cubicBezTo>
                      <a:pt x="2293" y="17210"/>
                      <a:pt x="2699" y="16322"/>
                      <a:pt x="3106" y="15398"/>
                    </a:cubicBezTo>
                    <a:cubicBezTo>
                      <a:pt x="3550" y="14511"/>
                      <a:pt x="3993" y="13624"/>
                      <a:pt x="4400" y="12699"/>
                    </a:cubicBezTo>
                    <a:cubicBezTo>
                      <a:pt x="4807" y="11775"/>
                      <a:pt x="5176" y="10814"/>
                      <a:pt x="5435" y="9853"/>
                    </a:cubicBezTo>
                    <a:cubicBezTo>
                      <a:pt x="5509" y="9631"/>
                      <a:pt x="5546" y="9372"/>
                      <a:pt x="5620" y="9150"/>
                    </a:cubicBezTo>
                    <a:cubicBezTo>
                      <a:pt x="5657" y="8891"/>
                      <a:pt x="5731" y="8670"/>
                      <a:pt x="5768" y="8411"/>
                    </a:cubicBezTo>
                    <a:cubicBezTo>
                      <a:pt x="5805" y="8189"/>
                      <a:pt x="5805" y="7930"/>
                      <a:pt x="5842" y="7671"/>
                    </a:cubicBezTo>
                    <a:cubicBezTo>
                      <a:pt x="5842" y="7560"/>
                      <a:pt x="5879" y="7413"/>
                      <a:pt x="5879" y="7302"/>
                    </a:cubicBezTo>
                    <a:cubicBezTo>
                      <a:pt x="5879" y="7191"/>
                      <a:pt x="5879" y="7080"/>
                      <a:pt x="5879" y="6969"/>
                    </a:cubicBezTo>
                    <a:cubicBezTo>
                      <a:pt x="5879" y="6858"/>
                      <a:pt x="5879" y="6747"/>
                      <a:pt x="5879" y="6636"/>
                    </a:cubicBezTo>
                    <a:lnTo>
                      <a:pt x="5879" y="6488"/>
                    </a:lnTo>
                    <a:lnTo>
                      <a:pt x="5879" y="6414"/>
                    </a:lnTo>
                    <a:lnTo>
                      <a:pt x="5879" y="6266"/>
                    </a:lnTo>
                    <a:cubicBezTo>
                      <a:pt x="5879" y="6045"/>
                      <a:pt x="5842" y="5823"/>
                      <a:pt x="5805" y="5601"/>
                    </a:cubicBezTo>
                    <a:cubicBezTo>
                      <a:pt x="5731" y="5120"/>
                      <a:pt x="5620" y="4714"/>
                      <a:pt x="5509" y="4307"/>
                    </a:cubicBezTo>
                    <a:cubicBezTo>
                      <a:pt x="5250" y="3494"/>
                      <a:pt x="4881" y="2791"/>
                      <a:pt x="4437" y="2200"/>
                    </a:cubicBezTo>
                    <a:cubicBezTo>
                      <a:pt x="4030" y="1608"/>
                      <a:pt x="3550" y="1164"/>
                      <a:pt x="3106" y="869"/>
                    </a:cubicBezTo>
                    <a:cubicBezTo>
                      <a:pt x="2884" y="684"/>
                      <a:pt x="2699" y="573"/>
                      <a:pt x="2514" y="462"/>
                    </a:cubicBezTo>
                    <a:cubicBezTo>
                      <a:pt x="2293" y="351"/>
                      <a:pt x="2108" y="240"/>
                      <a:pt x="1997" y="203"/>
                    </a:cubicBezTo>
                    <a:cubicBezTo>
                      <a:pt x="1775" y="129"/>
                      <a:pt x="1664" y="55"/>
                      <a:pt x="1664" y="55"/>
                    </a:cubicBezTo>
                    <a:lnTo>
                      <a:pt x="1590" y="55"/>
                    </a:lnTo>
                    <a:cubicBezTo>
                      <a:pt x="1472" y="18"/>
                      <a:pt x="1352" y="1"/>
                      <a:pt x="12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20"/>
              <p:cNvSpPr/>
              <p:nvPr/>
            </p:nvSpPr>
            <p:spPr>
              <a:xfrm>
                <a:off x="4100025" y="2886275"/>
                <a:ext cx="655350" cy="175750"/>
              </a:xfrm>
              <a:custGeom>
                <a:avLst/>
                <a:gdLst/>
                <a:ahLst/>
                <a:cxnLst/>
                <a:rect l="l" t="t" r="r" b="b"/>
                <a:pathLst>
                  <a:path w="26214" h="7030" extrusionOk="0">
                    <a:moveTo>
                      <a:pt x="1886" y="0"/>
                    </a:moveTo>
                    <a:cubicBezTo>
                      <a:pt x="1886" y="0"/>
                      <a:pt x="1775" y="37"/>
                      <a:pt x="1554" y="148"/>
                    </a:cubicBezTo>
                    <a:cubicBezTo>
                      <a:pt x="1775" y="74"/>
                      <a:pt x="1886" y="0"/>
                      <a:pt x="1886" y="0"/>
                    </a:cubicBezTo>
                    <a:close/>
                    <a:moveTo>
                      <a:pt x="1554" y="148"/>
                    </a:moveTo>
                    <a:lnTo>
                      <a:pt x="1554" y="148"/>
                    </a:lnTo>
                    <a:cubicBezTo>
                      <a:pt x="1332" y="222"/>
                      <a:pt x="1036" y="444"/>
                      <a:pt x="740" y="776"/>
                    </a:cubicBezTo>
                    <a:cubicBezTo>
                      <a:pt x="481" y="1109"/>
                      <a:pt x="186" y="1590"/>
                      <a:pt x="112" y="2255"/>
                    </a:cubicBezTo>
                    <a:cubicBezTo>
                      <a:pt x="1" y="2884"/>
                      <a:pt x="149" y="3623"/>
                      <a:pt x="555" y="4289"/>
                    </a:cubicBezTo>
                    <a:cubicBezTo>
                      <a:pt x="740" y="4621"/>
                      <a:pt x="1036" y="4954"/>
                      <a:pt x="1332" y="5250"/>
                    </a:cubicBezTo>
                    <a:cubicBezTo>
                      <a:pt x="1517" y="5361"/>
                      <a:pt x="1665" y="5509"/>
                      <a:pt x="1849" y="5620"/>
                    </a:cubicBezTo>
                    <a:lnTo>
                      <a:pt x="2145" y="5804"/>
                    </a:lnTo>
                    <a:lnTo>
                      <a:pt x="2441" y="5952"/>
                    </a:lnTo>
                    <a:cubicBezTo>
                      <a:pt x="3254" y="6359"/>
                      <a:pt x="4216" y="6507"/>
                      <a:pt x="5214" y="6507"/>
                    </a:cubicBezTo>
                    <a:cubicBezTo>
                      <a:pt x="5473" y="6507"/>
                      <a:pt x="5694" y="6470"/>
                      <a:pt x="5953" y="6470"/>
                    </a:cubicBezTo>
                    <a:cubicBezTo>
                      <a:pt x="6101" y="6470"/>
                      <a:pt x="6212" y="6433"/>
                      <a:pt x="6323" y="6433"/>
                    </a:cubicBezTo>
                    <a:cubicBezTo>
                      <a:pt x="6434" y="6396"/>
                      <a:pt x="6582" y="6396"/>
                      <a:pt x="6693" y="6359"/>
                    </a:cubicBezTo>
                    <a:cubicBezTo>
                      <a:pt x="6951" y="6322"/>
                      <a:pt x="7173" y="6285"/>
                      <a:pt x="7432" y="6248"/>
                    </a:cubicBezTo>
                    <a:cubicBezTo>
                      <a:pt x="7691" y="6174"/>
                      <a:pt x="7913" y="6100"/>
                      <a:pt x="8171" y="6063"/>
                    </a:cubicBezTo>
                    <a:cubicBezTo>
                      <a:pt x="9170" y="5767"/>
                      <a:pt x="10131" y="5435"/>
                      <a:pt x="11055" y="5065"/>
                    </a:cubicBezTo>
                    <a:cubicBezTo>
                      <a:pt x="12016" y="4695"/>
                      <a:pt x="12941" y="4289"/>
                      <a:pt x="13828" y="3993"/>
                    </a:cubicBezTo>
                    <a:cubicBezTo>
                      <a:pt x="14752" y="3660"/>
                      <a:pt x="15676" y="3364"/>
                      <a:pt x="16527" y="3179"/>
                    </a:cubicBezTo>
                    <a:cubicBezTo>
                      <a:pt x="16749" y="3143"/>
                      <a:pt x="16970" y="3106"/>
                      <a:pt x="17192" y="3069"/>
                    </a:cubicBezTo>
                    <a:cubicBezTo>
                      <a:pt x="17377" y="3032"/>
                      <a:pt x="17599" y="3032"/>
                      <a:pt x="17821" y="2995"/>
                    </a:cubicBezTo>
                    <a:cubicBezTo>
                      <a:pt x="17932" y="2976"/>
                      <a:pt x="18033" y="2976"/>
                      <a:pt x="18130" y="2976"/>
                    </a:cubicBezTo>
                    <a:cubicBezTo>
                      <a:pt x="18227" y="2976"/>
                      <a:pt x="18320" y="2976"/>
                      <a:pt x="18412" y="2958"/>
                    </a:cubicBezTo>
                    <a:lnTo>
                      <a:pt x="19004" y="2958"/>
                    </a:lnTo>
                    <a:cubicBezTo>
                      <a:pt x="19115" y="2995"/>
                      <a:pt x="19226" y="2995"/>
                      <a:pt x="19337" y="2995"/>
                    </a:cubicBezTo>
                    <a:lnTo>
                      <a:pt x="19558" y="2995"/>
                    </a:lnTo>
                    <a:lnTo>
                      <a:pt x="19595" y="3032"/>
                    </a:lnTo>
                    <a:cubicBezTo>
                      <a:pt x="19780" y="3032"/>
                      <a:pt x="19965" y="3069"/>
                      <a:pt x="20150" y="3106"/>
                    </a:cubicBezTo>
                    <a:cubicBezTo>
                      <a:pt x="20483" y="3179"/>
                      <a:pt x="20815" y="3290"/>
                      <a:pt x="21111" y="3401"/>
                    </a:cubicBezTo>
                    <a:cubicBezTo>
                      <a:pt x="21703" y="3660"/>
                      <a:pt x="22220" y="3956"/>
                      <a:pt x="22627" y="4289"/>
                    </a:cubicBezTo>
                    <a:cubicBezTo>
                      <a:pt x="22997" y="4621"/>
                      <a:pt x="23292" y="4954"/>
                      <a:pt x="23440" y="5250"/>
                    </a:cubicBezTo>
                    <a:cubicBezTo>
                      <a:pt x="23551" y="5398"/>
                      <a:pt x="23625" y="5546"/>
                      <a:pt x="23662" y="5657"/>
                    </a:cubicBezTo>
                    <a:cubicBezTo>
                      <a:pt x="23699" y="5767"/>
                      <a:pt x="23736" y="5804"/>
                      <a:pt x="23773" y="5915"/>
                    </a:cubicBezTo>
                    <a:cubicBezTo>
                      <a:pt x="23847" y="6137"/>
                      <a:pt x="23884" y="6248"/>
                      <a:pt x="23884" y="6248"/>
                    </a:cubicBezTo>
                    <a:cubicBezTo>
                      <a:pt x="23921" y="6285"/>
                      <a:pt x="23921" y="6322"/>
                      <a:pt x="23921" y="6322"/>
                    </a:cubicBezTo>
                    <a:cubicBezTo>
                      <a:pt x="24090" y="6772"/>
                      <a:pt x="24515" y="7029"/>
                      <a:pt x="24953" y="7029"/>
                    </a:cubicBezTo>
                    <a:cubicBezTo>
                      <a:pt x="25091" y="7029"/>
                      <a:pt x="25230" y="7004"/>
                      <a:pt x="25363" y="6951"/>
                    </a:cubicBezTo>
                    <a:cubicBezTo>
                      <a:pt x="25917" y="6729"/>
                      <a:pt x="26213" y="6063"/>
                      <a:pt x="25954" y="5509"/>
                    </a:cubicBezTo>
                    <a:cubicBezTo>
                      <a:pt x="25954" y="5509"/>
                      <a:pt x="25917" y="5398"/>
                      <a:pt x="25843" y="5176"/>
                    </a:cubicBezTo>
                    <a:cubicBezTo>
                      <a:pt x="25806" y="5065"/>
                      <a:pt x="25696" y="4843"/>
                      <a:pt x="25585" y="4658"/>
                    </a:cubicBezTo>
                    <a:cubicBezTo>
                      <a:pt x="25474" y="4473"/>
                      <a:pt x="25363" y="4252"/>
                      <a:pt x="25178" y="4030"/>
                    </a:cubicBezTo>
                    <a:cubicBezTo>
                      <a:pt x="24882" y="3623"/>
                      <a:pt x="24402" y="3143"/>
                      <a:pt x="23847" y="2736"/>
                    </a:cubicBezTo>
                    <a:cubicBezTo>
                      <a:pt x="23255" y="2292"/>
                      <a:pt x="22553" y="1922"/>
                      <a:pt x="21740" y="1664"/>
                    </a:cubicBezTo>
                    <a:cubicBezTo>
                      <a:pt x="21333" y="1516"/>
                      <a:pt x="20889" y="1405"/>
                      <a:pt x="20446" y="1368"/>
                    </a:cubicBezTo>
                    <a:cubicBezTo>
                      <a:pt x="20224" y="1331"/>
                      <a:pt x="20002" y="1294"/>
                      <a:pt x="19743" y="1294"/>
                    </a:cubicBezTo>
                    <a:lnTo>
                      <a:pt x="19632" y="1257"/>
                    </a:lnTo>
                    <a:lnTo>
                      <a:pt x="19374" y="1257"/>
                    </a:lnTo>
                    <a:cubicBezTo>
                      <a:pt x="19263" y="1294"/>
                      <a:pt x="19189" y="1294"/>
                      <a:pt x="19078" y="1294"/>
                    </a:cubicBezTo>
                    <a:lnTo>
                      <a:pt x="18745" y="1294"/>
                    </a:lnTo>
                    <a:cubicBezTo>
                      <a:pt x="18597" y="1294"/>
                      <a:pt x="18486" y="1294"/>
                      <a:pt x="18375" y="1331"/>
                    </a:cubicBezTo>
                    <a:cubicBezTo>
                      <a:pt x="18117" y="1331"/>
                      <a:pt x="17858" y="1368"/>
                      <a:pt x="17599" y="1405"/>
                    </a:cubicBezTo>
                    <a:cubicBezTo>
                      <a:pt x="17377" y="1442"/>
                      <a:pt x="17155" y="1479"/>
                      <a:pt x="16896" y="1553"/>
                    </a:cubicBezTo>
                    <a:cubicBezTo>
                      <a:pt x="16638" y="1590"/>
                      <a:pt x="16416" y="1664"/>
                      <a:pt x="16157" y="1738"/>
                    </a:cubicBezTo>
                    <a:cubicBezTo>
                      <a:pt x="15233" y="1996"/>
                      <a:pt x="14272" y="2366"/>
                      <a:pt x="13347" y="2773"/>
                    </a:cubicBezTo>
                    <a:cubicBezTo>
                      <a:pt x="12423" y="3179"/>
                      <a:pt x="11536" y="3623"/>
                      <a:pt x="10611" y="4067"/>
                    </a:cubicBezTo>
                    <a:cubicBezTo>
                      <a:pt x="9724" y="4473"/>
                      <a:pt x="8837" y="4880"/>
                      <a:pt x="7913" y="5176"/>
                    </a:cubicBezTo>
                    <a:cubicBezTo>
                      <a:pt x="7691" y="5250"/>
                      <a:pt x="7469" y="5324"/>
                      <a:pt x="7247" y="5398"/>
                    </a:cubicBezTo>
                    <a:cubicBezTo>
                      <a:pt x="6988" y="5472"/>
                      <a:pt x="6767" y="5509"/>
                      <a:pt x="6545" y="5583"/>
                    </a:cubicBezTo>
                    <a:cubicBezTo>
                      <a:pt x="6434" y="5620"/>
                      <a:pt x="6323" y="5657"/>
                      <a:pt x="6212" y="5657"/>
                    </a:cubicBezTo>
                    <a:cubicBezTo>
                      <a:pt x="6101" y="5693"/>
                      <a:pt x="5953" y="5693"/>
                      <a:pt x="5842" y="5730"/>
                    </a:cubicBezTo>
                    <a:cubicBezTo>
                      <a:pt x="5620" y="5767"/>
                      <a:pt x="5399" y="5804"/>
                      <a:pt x="5177" y="5804"/>
                    </a:cubicBezTo>
                    <a:cubicBezTo>
                      <a:pt x="4967" y="5822"/>
                      <a:pt x="4758" y="5831"/>
                      <a:pt x="4550" y="5831"/>
                    </a:cubicBezTo>
                    <a:cubicBezTo>
                      <a:pt x="3879" y="5831"/>
                      <a:pt x="3228" y="5735"/>
                      <a:pt x="2663" y="5509"/>
                    </a:cubicBezTo>
                    <a:lnTo>
                      <a:pt x="2367" y="5361"/>
                    </a:lnTo>
                    <a:lnTo>
                      <a:pt x="2108" y="5250"/>
                    </a:lnTo>
                    <a:cubicBezTo>
                      <a:pt x="1923" y="5139"/>
                      <a:pt x="1775" y="5028"/>
                      <a:pt x="1591" y="4917"/>
                    </a:cubicBezTo>
                    <a:cubicBezTo>
                      <a:pt x="1295" y="4658"/>
                      <a:pt x="1036" y="4400"/>
                      <a:pt x="851" y="4104"/>
                    </a:cubicBezTo>
                    <a:cubicBezTo>
                      <a:pt x="445" y="3512"/>
                      <a:pt x="260" y="2847"/>
                      <a:pt x="297" y="2255"/>
                    </a:cubicBezTo>
                    <a:cubicBezTo>
                      <a:pt x="334" y="1664"/>
                      <a:pt x="592" y="1183"/>
                      <a:pt x="814" y="813"/>
                    </a:cubicBezTo>
                    <a:cubicBezTo>
                      <a:pt x="1073" y="481"/>
                      <a:pt x="1369" y="259"/>
                      <a:pt x="1554" y="14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20"/>
              <p:cNvSpPr/>
              <p:nvPr/>
            </p:nvSpPr>
            <p:spPr>
              <a:xfrm>
                <a:off x="4723000" y="2938025"/>
                <a:ext cx="116475" cy="116475"/>
              </a:xfrm>
              <a:custGeom>
                <a:avLst/>
                <a:gdLst/>
                <a:ahLst/>
                <a:cxnLst/>
                <a:rect l="l" t="t" r="r" b="b"/>
                <a:pathLst>
                  <a:path w="4659" h="4659" extrusionOk="0">
                    <a:moveTo>
                      <a:pt x="2329" y="0"/>
                    </a:moveTo>
                    <a:cubicBezTo>
                      <a:pt x="1035" y="0"/>
                      <a:pt x="0" y="1036"/>
                      <a:pt x="0" y="2330"/>
                    </a:cubicBezTo>
                    <a:cubicBezTo>
                      <a:pt x="0" y="3623"/>
                      <a:pt x="1035" y="4659"/>
                      <a:pt x="2329" y="4659"/>
                    </a:cubicBezTo>
                    <a:cubicBezTo>
                      <a:pt x="3623" y="4659"/>
                      <a:pt x="4658" y="3623"/>
                      <a:pt x="4658" y="2330"/>
                    </a:cubicBezTo>
                    <a:cubicBezTo>
                      <a:pt x="4658" y="1036"/>
                      <a:pt x="3623" y="0"/>
                      <a:pt x="23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522459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6" name="Google Shape;696;p21"/>
          <p:cNvGrpSpPr/>
          <p:nvPr/>
        </p:nvGrpSpPr>
        <p:grpSpPr>
          <a:xfrm>
            <a:off x="-30750" y="-26200"/>
            <a:ext cx="9205500" cy="6910400"/>
            <a:chOff x="-30750" y="-19650"/>
            <a:chExt cx="9205500" cy="5182800"/>
          </a:xfrm>
        </p:grpSpPr>
        <p:sp>
          <p:nvSpPr>
            <p:cNvPr id="697" name="Google Shape;697;p21"/>
            <p:cNvSpPr/>
            <p:nvPr/>
          </p:nvSpPr>
          <p:spPr>
            <a:xfrm>
              <a:off x="-30750" y="-19650"/>
              <a:ext cx="9205500" cy="5182800"/>
            </a:xfrm>
            <a:prstGeom prst="rect">
              <a:avLst/>
            </a:prstGeom>
            <a:gradFill>
              <a:gsLst>
                <a:gs pos="0">
                  <a:srgbClr val="FFFFFF">
                    <a:alpha val="43921"/>
                  </a:srgbClr>
                </a:gs>
                <a:gs pos="100000">
                  <a:srgbClr val="CD9D6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98" name="Google Shape;698;p21"/>
            <p:cNvPicPr preferRelativeResize="0"/>
            <p:nvPr/>
          </p:nvPicPr>
          <p:blipFill rotWithShape="1">
            <a:blip r:embed="rId2">
              <a:alphaModFix amt="27000"/>
            </a:blip>
            <a:srcRect l="815" t="8591" r="923" b="8475"/>
            <a:stretch/>
          </p:blipFill>
          <p:spPr>
            <a:xfrm>
              <a:off x="1" y="0"/>
              <a:ext cx="9143997" cy="51435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99" name="Google Shape;699;p21"/>
          <p:cNvSpPr txBox="1">
            <a:spLocks noGrp="1"/>
          </p:cNvSpPr>
          <p:nvPr>
            <p:ph type="subTitle" idx="1"/>
          </p:nvPr>
        </p:nvSpPr>
        <p:spPr>
          <a:xfrm>
            <a:off x="728050" y="2522631"/>
            <a:ext cx="2263200" cy="508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Gabriela"/>
                <a:ea typeface="Gabriela"/>
                <a:cs typeface="Gabriela"/>
                <a:sym typeface="Gabriel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9pPr>
          </a:lstStyle>
          <a:p>
            <a:endParaRPr/>
          </a:p>
        </p:txBody>
      </p:sp>
      <p:sp>
        <p:nvSpPr>
          <p:cNvPr id="700" name="Google Shape;700;p21"/>
          <p:cNvSpPr txBox="1">
            <a:spLocks noGrp="1"/>
          </p:cNvSpPr>
          <p:nvPr>
            <p:ph type="subTitle" idx="2"/>
          </p:nvPr>
        </p:nvSpPr>
        <p:spPr>
          <a:xfrm>
            <a:off x="728050" y="3014716"/>
            <a:ext cx="2263200" cy="72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1" name="Google Shape;701;p21"/>
          <p:cNvSpPr txBox="1">
            <a:spLocks noGrp="1"/>
          </p:cNvSpPr>
          <p:nvPr>
            <p:ph type="subTitle" idx="3"/>
          </p:nvPr>
        </p:nvSpPr>
        <p:spPr>
          <a:xfrm>
            <a:off x="3440438" y="2522631"/>
            <a:ext cx="2263200" cy="508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Gabriela"/>
                <a:ea typeface="Gabriela"/>
                <a:cs typeface="Gabriela"/>
                <a:sym typeface="Gabriel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9pPr>
          </a:lstStyle>
          <a:p>
            <a:endParaRPr/>
          </a:p>
        </p:txBody>
      </p:sp>
      <p:sp>
        <p:nvSpPr>
          <p:cNvPr id="702" name="Google Shape;702;p21"/>
          <p:cNvSpPr txBox="1">
            <a:spLocks noGrp="1"/>
          </p:cNvSpPr>
          <p:nvPr>
            <p:ph type="subTitle" idx="4"/>
          </p:nvPr>
        </p:nvSpPr>
        <p:spPr>
          <a:xfrm>
            <a:off x="3440438" y="3014717"/>
            <a:ext cx="2263200" cy="72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3" name="Google Shape;703;p21"/>
          <p:cNvSpPr txBox="1">
            <a:spLocks noGrp="1"/>
          </p:cNvSpPr>
          <p:nvPr>
            <p:ph type="subTitle" idx="5"/>
          </p:nvPr>
        </p:nvSpPr>
        <p:spPr>
          <a:xfrm>
            <a:off x="728050" y="4183721"/>
            <a:ext cx="2263200" cy="508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Gabriela"/>
                <a:ea typeface="Gabriela"/>
                <a:cs typeface="Gabriela"/>
                <a:sym typeface="Gabriel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9pPr>
          </a:lstStyle>
          <a:p>
            <a:endParaRPr/>
          </a:p>
        </p:txBody>
      </p:sp>
      <p:sp>
        <p:nvSpPr>
          <p:cNvPr id="704" name="Google Shape;704;p21"/>
          <p:cNvSpPr txBox="1">
            <a:spLocks noGrp="1"/>
          </p:cNvSpPr>
          <p:nvPr>
            <p:ph type="subTitle" idx="6"/>
          </p:nvPr>
        </p:nvSpPr>
        <p:spPr>
          <a:xfrm>
            <a:off x="728050" y="4682529"/>
            <a:ext cx="2263200" cy="72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5" name="Google Shape;705;p21"/>
          <p:cNvSpPr txBox="1">
            <a:spLocks noGrp="1"/>
          </p:cNvSpPr>
          <p:nvPr>
            <p:ph type="subTitle" idx="7"/>
          </p:nvPr>
        </p:nvSpPr>
        <p:spPr>
          <a:xfrm>
            <a:off x="3440438" y="4183725"/>
            <a:ext cx="2263200" cy="508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Gabriela"/>
                <a:ea typeface="Gabriela"/>
                <a:cs typeface="Gabriela"/>
                <a:sym typeface="Gabriel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9pPr>
          </a:lstStyle>
          <a:p>
            <a:endParaRPr/>
          </a:p>
        </p:txBody>
      </p:sp>
      <p:sp>
        <p:nvSpPr>
          <p:cNvPr id="706" name="Google Shape;706;p21"/>
          <p:cNvSpPr txBox="1">
            <a:spLocks noGrp="1"/>
          </p:cNvSpPr>
          <p:nvPr>
            <p:ph type="subTitle" idx="8"/>
          </p:nvPr>
        </p:nvSpPr>
        <p:spPr>
          <a:xfrm>
            <a:off x="3440438" y="4682533"/>
            <a:ext cx="2263200" cy="72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7" name="Google Shape;707;p21"/>
          <p:cNvSpPr txBox="1">
            <a:spLocks noGrp="1"/>
          </p:cNvSpPr>
          <p:nvPr>
            <p:ph type="subTitle" idx="9"/>
          </p:nvPr>
        </p:nvSpPr>
        <p:spPr>
          <a:xfrm>
            <a:off x="6152750" y="2522631"/>
            <a:ext cx="2263200" cy="508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Gabriela"/>
                <a:ea typeface="Gabriela"/>
                <a:cs typeface="Gabriela"/>
                <a:sym typeface="Gabriel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9pPr>
          </a:lstStyle>
          <a:p>
            <a:endParaRPr/>
          </a:p>
        </p:txBody>
      </p:sp>
      <p:sp>
        <p:nvSpPr>
          <p:cNvPr id="708" name="Google Shape;708;p21"/>
          <p:cNvSpPr txBox="1">
            <a:spLocks noGrp="1"/>
          </p:cNvSpPr>
          <p:nvPr>
            <p:ph type="subTitle" idx="13"/>
          </p:nvPr>
        </p:nvSpPr>
        <p:spPr>
          <a:xfrm>
            <a:off x="6152750" y="3014717"/>
            <a:ext cx="2263200" cy="72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9" name="Google Shape;709;p21"/>
          <p:cNvSpPr txBox="1">
            <a:spLocks noGrp="1"/>
          </p:cNvSpPr>
          <p:nvPr>
            <p:ph type="subTitle" idx="14"/>
          </p:nvPr>
        </p:nvSpPr>
        <p:spPr>
          <a:xfrm>
            <a:off x="6152750" y="4183724"/>
            <a:ext cx="2263200" cy="508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Gabriela"/>
                <a:ea typeface="Gabriela"/>
                <a:cs typeface="Gabriela"/>
                <a:sym typeface="Gabriel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9pPr>
          </a:lstStyle>
          <a:p>
            <a:endParaRPr/>
          </a:p>
        </p:txBody>
      </p:sp>
      <p:sp>
        <p:nvSpPr>
          <p:cNvPr id="710" name="Google Shape;710;p21"/>
          <p:cNvSpPr txBox="1">
            <a:spLocks noGrp="1"/>
          </p:cNvSpPr>
          <p:nvPr>
            <p:ph type="subTitle" idx="15"/>
          </p:nvPr>
        </p:nvSpPr>
        <p:spPr>
          <a:xfrm>
            <a:off x="6152750" y="4682533"/>
            <a:ext cx="2263200" cy="72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1" name="Google Shape;711;p21"/>
          <p:cNvSpPr txBox="1">
            <a:spLocks noGrp="1"/>
          </p:cNvSpPr>
          <p:nvPr>
            <p:ph type="title"/>
          </p:nvPr>
        </p:nvSpPr>
        <p:spPr>
          <a:xfrm>
            <a:off x="1741088" y="719067"/>
            <a:ext cx="56613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712" name="Google Shape;712;p21"/>
          <p:cNvGrpSpPr/>
          <p:nvPr/>
        </p:nvGrpSpPr>
        <p:grpSpPr>
          <a:xfrm>
            <a:off x="492725" y="558418"/>
            <a:ext cx="8158550" cy="5741167"/>
            <a:chOff x="492725" y="417300"/>
            <a:chExt cx="8158550" cy="4305875"/>
          </a:xfrm>
        </p:grpSpPr>
        <p:cxnSp>
          <p:nvCxnSpPr>
            <p:cNvPr id="713" name="Google Shape;713;p21"/>
            <p:cNvCxnSpPr/>
            <p:nvPr/>
          </p:nvCxnSpPr>
          <p:spPr>
            <a:xfrm>
              <a:off x="1539950" y="417300"/>
              <a:ext cx="60891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4" name="Google Shape;714;p21"/>
            <p:cNvCxnSpPr/>
            <p:nvPr/>
          </p:nvCxnSpPr>
          <p:spPr>
            <a:xfrm>
              <a:off x="8651275" y="1420500"/>
              <a:ext cx="0" cy="22278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5" name="Google Shape;715;p21"/>
            <p:cNvCxnSpPr/>
            <p:nvPr/>
          </p:nvCxnSpPr>
          <p:spPr>
            <a:xfrm>
              <a:off x="1527538" y="4723175"/>
              <a:ext cx="60891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6" name="Google Shape;716;p21"/>
            <p:cNvCxnSpPr/>
            <p:nvPr/>
          </p:nvCxnSpPr>
          <p:spPr>
            <a:xfrm>
              <a:off x="492725" y="1413788"/>
              <a:ext cx="0" cy="22278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17" name="Google Shape;717;p21"/>
          <p:cNvGrpSpPr/>
          <p:nvPr/>
        </p:nvGrpSpPr>
        <p:grpSpPr>
          <a:xfrm>
            <a:off x="7971661" y="334064"/>
            <a:ext cx="825375" cy="1106933"/>
            <a:chOff x="619250" y="3977825"/>
            <a:chExt cx="825375" cy="830200"/>
          </a:xfrm>
        </p:grpSpPr>
        <p:sp>
          <p:nvSpPr>
            <p:cNvPr id="718" name="Google Shape;718;p21"/>
            <p:cNvSpPr/>
            <p:nvPr/>
          </p:nvSpPr>
          <p:spPr>
            <a:xfrm>
              <a:off x="1271775" y="4452325"/>
              <a:ext cx="119250" cy="44300"/>
            </a:xfrm>
            <a:custGeom>
              <a:avLst/>
              <a:gdLst/>
              <a:ahLst/>
              <a:cxnLst/>
              <a:rect l="l" t="t" r="r" b="b"/>
              <a:pathLst>
                <a:path w="4770" h="1772" extrusionOk="0">
                  <a:moveTo>
                    <a:pt x="1915" y="1"/>
                  </a:moveTo>
                  <a:cubicBezTo>
                    <a:pt x="856" y="1"/>
                    <a:pt x="0" y="467"/>
                    <a:pt x="0" y="467"/>
                  </a:cubicBezTo>
                  <a:cubicBezTo>
                    <a:pt x="0" y="467"/>
                    <a:pt x="925" y="1465"/>
                    <a:pt x="2256" y="1724"/>
                  </a:cubicBezTo>
                  <a:cubicBezTo>
                    <a:pt x="2450" y="1757"/>
                    <a:pt x="2642" y="1771"/>
                    <a:pt x="2829" y="1771"/>
                  </a:cubicBezTo>
                  <a:cubicBezTo>
                    <a:pt x="3888" y="1771"/>
                    <a:pt x="4770" y="1317"/>
                    <a:pt x="4770" y="1317"/>
                  </a:cubicBezTo>
                  <a:cubicBezTo>
                    <a:pt x="4770" y="1317"/>
                    <a:pt x="3845" y="282"/>
                    <a:pt x="2551" y="60"/>
                  </a:cubicBezTo>
                  <a:cubicBezTo>
                    <a:pt x="2335" y="18"/>
                    <a:pt x="2121" y="1"/>
                    <a:pt x="19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1"/>
            <p:cNvSpPr/>
            <p:nvPr/>
          </p:nvSpPr>
          <p:spPr>
            <a:xfrm>
              <a:off x="927025" y="4036050"/>
              <a:ext cx="53625" cy="119250"/>
            </a:xfrm>
            <a:custGeom>
              <a:avLst/>
              <a:gdLst/>
              <a:ahLst/>
              <a:cxnLst/>
              <a:rect l="l" t="t" r="r" b="b"/>
              <a:pathLst>
                <a:path w="2145" h="4770" extrusionOk="0">
                  <a:moveTo>
                    <a:pt x="629" y="1"/>
                  </a:moveTo>
                  <a:cubicBezTo>
                    <a:pt x="629" y="1"/>
                    <a:pt x="0" y="1221"/>
                    <a:pt x="222" y="2552"/>
                  </a:cubicBezTo>
                  <a:cubicBezTo>
                    <a:pt x="444" y="3846"/>
                    <a:pt x="1479" y="4770"/>
                    <a:pt x="1479" y="4770"/>
                  </a:cubicBezTo>
                  <a:cubicBezTo>
                    <a:pt x="1479" y="4770"/>
                    <a:pt x="2145" y="3550"/>
                    <a:pt x="1886" y="2256"/>
                  </a:cubicBezTo>
                  <a:cubicBezTo>
                    <a:pt x="1664" y="925"/>
                    <a:pt x="629" y="1"/>
                    <a:pt x="6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1"/>
            <p:cNvSpPr/>
            <p:nvPr/>
          </p:nvSpPr>
          <p:spPr>
            <a:xfrm>
              <a:off x="619250" y="4018500"/>
              <a:ext cx="604475" cy="252250"/>
            </a:xfrm>
            <a:custGeom>
              <a:avLst/>
              <a:gdLst/>
              <a:ahLst/>
              <a:cxnLst/>
              <a:rect l="l" t="t" r="r" b="b"/>
              <a:pathLst>
                <a:path w="24179" h="10090" extrusionOk="0">
                  <a:moveTo>
                    <a:pt x="17968" y="4215"/>
                  </a:moveTo>
                  <a:cubicBezTo>
                    <a:pt x="17894" y="4289"/>
                    <a:pt x="17857" y="4363"/>
                    <a:pt x="17857" y="4363"/>
                  </a:cubicBezTo>
                  <a:cubicBezTo>
                    <a:pt x="17857" y="4363"/>
                    <a:pt x="17894" y="4326"/>
                    <a:pt x="17968" y="4215"/>
                  </a:cubicBezTo>
                  <a:close/>
                  <a:moveTo>
                    <a:pt x="5694" y="0"/>
                  </a:moveTo>
                  <a:cubicBezTo>
                    <a:pt x="5398" y="0"/>
                    <a:pt x="5102" y="37"/>
                    <a:pt x="4843" y="37"/>
                  </a:cubicBezTo>
                  <a:cubicBezTo>
                    <a:pt x="4548" y="74"/>
                    <a:pt x="4289" y="148"/>
                    <a:pt x="4030" y="222"/>
                  </a:cubicBezTo>
                  <a:cubicBezTo>
                    <a:pt x="2921" y="555"/>
                    <a:pt x="1923" y="1183"/>
                    <a:pt x="1183" y="2034"/>
                  </a:cubicBezTo>
                  <a:cubicBezTo>
                    <a:pt x="814" y="2477"/>
                    <a:pt x="518" y="2995"/>
                    <a:pt x="296" y="3549"/>
                  </a:cubicBezTo>
                  <a:cubicBezTo>
                    <a:pt x="111" y="4067"/>
                    <a:pt x="0" y="4695"/>
                    <a:pt x="37" y="5250"/>
                  </a:cubicBezTo>
                  <a:cubicBezTo>
                    <a:pt x="111" y="6433"/>
                    <a:pt x="592" y="7505"/>
                    <a:pt x="1331" y="8319"/>
                  </a:cubicBezTo>
                  <a:cubicBezTo>
                    <a:pt x="2034" y="9169"/>
                    <a:pt x="2995" y="9760"/>
                    <a:pt x="4067" y="9982"/>
                  </a:cubicBezTo>
                  <a:cubicBezTo>
                    <a:pt x="4418" y="10055"/>
                    <a:pt x="4769" y="10090"/>
                    <a:pt x="5117" y="10090"/>
                  </a:cubicBezTo>
                  <a:cubicBezTo>
                    <a:pt x="6893" y="10090"/>
                    <a:pt x="8556" y="9174"/>
                    <a:pt x="9391" y="7690"/>
                  </a:cubicBezTo>
                  <a:cubicBezTo>
                    <a:pt x="9613" y="7283"/>
                    <a:pt x="9797" y="6803"/>
                    <a:pt x="9871" y="6322"/>
                  </a:cubicBezTo>
                  <a:cubicBezTo>
                    <a:pt x="9908" y="5842"/>
                    <a:pt x="9908" y="5361"/>
                    <a:pt x="9797" y="4917"/>
                  </a:cubicBezTo>
                  <a:cubicBezTo>
                    <a:pt x="9613" y="3993"/>
                    <a:pt x="9132" y="3180"/>
                    <a:pt x="8429" y="2662"/>
                  </a:cubicBezTo>
                  <a:cubicBezTo>
                    <a:pt x="8282" y="2551"/>
                    <a:pt x="8023" y="2403"/>
                    <a:pt x="7875" y="2329"/>
                  </a:cubicBezTo>
                  <a:lnTo>
                    <a:pt x="7616" y="2181"/>
                  </a:lnTo>
                  <a:cubicBezTo>
                    <a:pt x="7505" y="2181"/>
                    <a:pt x="7394" y="2144"/>
                    <a:pt x="7320" y="2107"/>
                  </a:cubicBezTo>
                  <a:cubicBezTo>
                    <a:pt x="6914" y="1997"/>
                    <a:pt x="6544" y="1923"/>
                    <a:pt x="6137" y="1923"/>
                  </a:cubicBezTo>
                  <a:cubicBezTo>
                    <a:pt x="5398" y="1960"/>
                    <a:pt x="4695" y="2144"/>
                    <a:pt x="4104" y="2514"/>
                  </a:cubicBezTo>
                  <a:cubicBezTo>
                    <a:pt x="3549" y="2884"/>
                    <a:pt x="3106" y="3364"/>
                    <a:pt x="2884" y="3919"/>
                  </a:cubicBezTo>
                  <a:cubicBezTo>
                    <a:pt x="2810" y="4067"/>
                    <a:pt x="2773" y="4215"/>
                    <a:pt x="2736" y="4326"/>
                  </a:cubicBezTo>
                  <a:cubicBezTo>
                    <a:pt x="2699" y="4400"/>
                    <a:pt x="2699" y="4474"/>
                    <a:pt x="2699" y="4548"/>
                  </a:cubicBezTo>
                  <a:cubicBezTo>
                    <a:pt x="2662" y="4621"/>
                    <a:pt x="2662" y="4658"/>
                    <a:pt x="2662" y="4732"/>
                  </a:cubicBezTo>
                  <a:cubicBezTo>
                    <a:pt x="2662" y="4991"/>
                    <a:pt x="2662" y="5250"/>
                    <a:pt x="2699" y="5509"/>
                  </a:cubicBezTo>
                  <a:cubicBezTo>
                    <a:pt x="2884" y="6433"/>
                    <a:pt x="3401" y="7025"/>
                    <a:pt x="3808" y="7283"/>
                  </a:cubicBezTo>
                  <a:cubicBezTo>
                    <a:pt x="3993" y="7431"/>
                    <a:pt x="4178" y="7468"/>
                    <a:pt x="4289" y="7542"/>
                  </a:cubicBezTo>
                  <a:cubicBezTo>
                    <a:pt x="4400" y="7579"/>
                    <a:pt x="4474" y="7579"/>
                    <a:pt x="4474" y="7579"/>
                  </a:cubicBezTo>
                  <a:cubicBezTo>
                    <a:pt x="4474" y="7579"/>
                    <a:pt x="4400" y="7542"/>
                    <a:pt x="4326" y="7505"/>
                  </a:cubicBezTo>
                  <a:cubicBezTo>
                    <a:pt x="4215" y="7431"/>
                    <a:pt x="4067" y="7357"/>
                    <a:pt x="3882" y="7172"/>
                  </a:cubicBezTo>
                  <a:cubicBezTo>
                    <a:pt x="3586" y="6877"/>
                    <a:pt x="3180" y="6248"/>
                    <a:pt x="3143" y="5435"/>
                  </a:cubicBezTo>
                  <a:cubicBezTo>
                    <a:pt x="3143" y="5028"/>
                    <a:pt x="3180" y="4585"/>
                    <a:pt x="3401" y="4178"/>
                  </a:cubicBezTo>
                  <a:cubicBezTo>
                    <a:pt x="3586" y="3734"/>
                    <a:pt x="3956" y="3364"/>
                    <a:pt x="4474" y="3106"/>
                  </a:cubicBezTo>
                  <a:cubicBezTo>
                    <a:pt x="4905" y="2873"/>
                    <a:pt x="5426" y="2730"/>
                    <a:pt x="5956" y="2730"/>
                  </a:cubicBezTo>
                  <a:cubicBezTo>
                    <a:pt x="6017" y="2730"/>
                    <a:pt x="6077" y="2732"/>
                    <a:pt x="6137" y="2736"/>
                  </a:cubicBezTo>
                  <a:cubicBezTo>
                    <a:pt x="6433" y="2736"/>
                    <a:pt x="6766" y="2810"/>
                    <a:pt x="7062" y="2921"/>
                  </a:cubicBezTo>
                  <a:cubicBezTo>
                    <a:pt x="7136" y="2921"/>
                    <a:pt x="7209" y="2958"/>
                    <a:pt x="7283" y="2995"/>
                  </a:cubicBezTo>
                  <a:lnTo>
                    <a:pt x="7505" y="3106"/>
                  </a:lnTo>
                  <a:cubicBezTo>
                    <a:pt x="7579" y="3143"/>
                    <a:pt x="7616" y="3180"/>
                    <a:pt x="7690" y="3217"/>
                  </a:cubicBezTo>
                  <a:cubicBezTo>
                    <a:pt x="7764" y="3254"/>
                    <a:pt x="7801" y="3327"/>
                    <a:pt x="7875" y="3364"/>
                  </a:cubicBezTo>
                  <a:cubicBezTo>
                    <a:pt x="8836" y="4178"/>
                    <a:pt x="9206" y="5915"/>
                    <a:pt x="8429" y="7172"/>
                  </a:cubicBezTo>
                  <a:cubicBezTo>
                    <a:pt x="7820" y="8179"/>
                    <a:pt x="6506" y="8858"/>
                    <a:pt x="5193" y="8858"/>
                  </a:cubicBezTo>
                  <a:cubicBezTo>
                    <a:pt x="4914" y="8858"/>
                    <a:pt x="4635" y="8827"/>
                    <a:pt x="4363" y="8762"/>
                  </a:cubicBezTo>
                  <a:cubicBezTo>
                    <a:pt x="2810" y="8392"/>
                    <a:pt x="1479" y="6840"/>
                    <a:pt x="1405" y="5213"/>
                  </a:cubicBezTo>
                  <a:cubicBezTo>
                    <a:pt x="1405" y="4806"/>
                    <a:pt x="1442" y="4400"/>
                    <a:pt x="1590" y="3993"/>
                  </a:cubicBezTo>
                  <a:cubicBezTo>
                    <a:pt x="1738" y="3660"/>
                    <a:pt x="1960" y="3254"/>
                    <a:pt x="2255" y="2958"/>
                  </a:cubicBezTo>
                  <a:cubicBezTo>
                    <a:pt x="2810" y="2292"/>
                    <a:pt x="3586" y="1812"/>
                    <a:pt x="4400" y="1590"/>
                  </a:cubicBezTo>
                  <a:cubicBezTo>
                    <a:pt x="4621" y="1516"/>
                    <a:pt x="4843" y="1479"/>
                    <a:pt x="5028" y="1442"/>
                  </a:cubicBezTo>
                  <a:cubicBezTo>
                    <a:pt x="5287" y="1405"/>
                    <a:pt x="5472" y="1405"/>
                    <a:pt x="5694" y="1405"/>
                  </a:cubicBezTo>
                  <a:cubicBezTo>
                    <a:pt x="6137" y="1405"/>
                    <a:pt x="6581" y="1442"/>
                    <a:pt x="7025" y="1553"/>
                  </a:cubicBezTo>
                  <a:cubicBezTo>
                    <a:pt x="7912" y="1738"/>
                    <a:pt x="8762" y="2144"/>
                    <a:pt x="9502" y="2625"/>
                  </a:cubicBezTo>
                  <a:lnTo>
                    <a:pt x="9797" y="2810"/>
                  </a:lnTo>
                  <a:lnTo>
                    <a:pt x="10056" y="3032"/>
                  </a:lnTo>
                  <a:cubicBezTo>
                    <a:pt x="10278" y="3180"/>
                    <a:pt x="10463" y="3327"/>
                    <a:pt x="10611" y="3475"/>
                  </a:cubicBezTo>
                  <a:cubicBezTo>
                    <a:pt x="10943" y="3771"/>
                    <a:pt x="11313" y="4104"/>
                    <a:pt x="11646" y="4437"/>
                  </a:cubicBezTo>
                  <a:cubicBezTo>
                    <a:pt x="12311" y="5102"/>
                    <a:pt x="12940" y="5842"/>
                    <a:pt x="13605" y="6507"/>
                  </a:cubicBezTo>
                  <a:cubicBezTo>
                    <a:pt x="13938" y="6877"/>
                    <a:pt x="14271" y="7172"/>
                    <a:pt x="14641" y="7505"/>
                  </a:cubicBezTo>
                  <a:cubicBezTo>
                    <a:pt x="14788" y="7690"/>
                    <a:pt x="14973" y="7838"/>
                    <a:pt x="15195" y="7986"/>
                  </a:cubicBezTo>
                  <a:cubicBezTo>
                    <a:pt x="15380" y="8134"/>
                    <a:pt x="15565" y="8282"/>
                    <a:pt x="15750" y="8429"/>
                  </a:cubicBezTo>
                  <a:cubicBezTo>
                    <a:pt x="16526" y="8984"/>
                    <a:pt x="17376" y="9428"/>
                    <a:pt x="18301" y="9686"/>
                  </a:cubicBezTo>
                  <a:cubicBezTo>
                    <a:pt x="18853" y="9848"/>
                    <a:pt x="19434" y="9937"/>
                    <a:pt x="20008" y="9937"/>
                  </a:cubicBezTo>
                  <a:cubicBezTo>
                    <a:pt x="20356" y="9937"/>
                    <a:pt x="20702" y="9904"/>
                    <a:pt x="21036" y="9834"/>
                  </a:cubicBezTo>
                  <a:lnTo>
                    <a:pt x="21184" y="9797"/>
                  </a:lnTo>
                  <a:cubicBezTo>
                    <a:pt x="21295" y="9760"/>
                    <a:pt x="21295" y="9760"/>
                    <a:pt x="21369" y="9760"/>
                  </a:cubicBezTo>
                  <a:lnTo>
                    <a:pt x="21517" y="9723"/>
                  </a:lnTo>
                  <a:lnTo>
                    <a:pt x="21665" y="9649"/>
                  </a:lnTo>
                  <a:cubicBezTo>
                    <a:pt x="21924" y="9576"/>
                    <a:pt x="22109" y="9465"/>
                    <a:pt x="22293" y="9354"/>
                  </a:cubicBezTo>
                  <a:cubicBezTo>
                    <a:pt x="22663" y="9132"/>
                    <a:pt x="22996" y="8836"/>
                    <a:pt x="23292" y="8503"/>
                  </a:cubicBezTo>
                  <a:cubicBezTo>
                    <a:pt x="23846" y="7875"/>
                    <a:pt x="24179" y="7062"/>
                    <a:pt x="24142" y="6248"/>
                  </a:cubicBezTo>
                  <a:lnTo>
                    <a:pt x="24105" y="5952"/>
                  </a:lnTo>
                  <a:lnTo>
                    <a:pt x="24068" y="5694"/>
                  </a:lnTo>
                  <a:cubicBezTo>
                    <a:pt x="23994" y="5509"/>
                    <a:pt x="23957" y="5324"/>
                    <a:pt x="23883" y="5139"/>
                  </a:cubicBezTo>
                  <a:cubicBezTo>
                    <a:pt x="23735" y="4806"/>
                    <a:pt x="23587" y="4511"/>
                    <a:pt x="23366" y="4252"/>
                  </a:cubicBezTo>
                  <a:cubicBezTo>
                    <a:pt x="22922" y="3734"/>
                    <a:pt x="22367" y="3364"/>
                    <a:pt x="21813" y="3217"/>
                  </a:cubicBezTo>
                  <a:cubicBezTo>
                    <a:pt x="21351" y="3063"/>
                    <a:pt x="20914" y="2986"/>
                    <a:pt x="20503" y="2986"/>
                  </a:cubicBezTo>
                  <a:cubicBezTo>
                    <a:pt x="20421" y="2986"/>
                    <a:pt x="20340" y="2989"/>
                    <a:pt x="20260" y="2995"/>
                  </a:cubicBezTo>
                  <a:cubicBezTo>
                    <a:pt x="19336" y="3106"/>
                    <a:pt x="18707" y="3512"/>
                    <a:pt x="18338" y="3808"/>
                  </a:cubicBezTo>
                  <a:cubicBezTo>
                    <a:pt x="18153" y="3956"/>
                    <a:pt x="18042" y="4104"/>
                    <a:pt x="17968" y="4215"/>
                  </a:cubicBezTo>
                  <a:cubicBezTo>
                    <a:pt x="18079" y="4141"/>
                    <a:pt x="18227" y="4030"/>
                    <a:pt x="18412" y="3919"/>
                  </a:cubicBezTo>
                  <a:cubicBezTo>
                    <a:pt x="18792" y="3712"/>
                    <a:pt x="19366" y="3472"/>
                    <a:pt x="20134" y="3472"/>
                  </a:cubicBezTo>
                  <a:cubicBezTo>
                    <a:pt x="20188" y="3472"/>
                    <a:pt x="20242" y="3473"/>
                    <a:pt x="20297" y="3475"/>
                  </a:cubicBezTo>
                  <a:cubicBezTo>
                    <a:pt x="21110" y="3512"/>
                    <a:pt x="22183" y="3771"/>
                    <a:pt x="22811" y="4658"/>
                  </a:cubicBezTo>
                  <a:cubicBezTo>
                    <a:pt x="22959" y="4880"/>
                    <a:pt x="23107" y="5139"/>
                    <a:pt x="23181" y="5398"/>
                  </a:cubicBezTo>
                  <a:cubicBezTo>
                    <a:pt x="23255" y="5546"/>
                    <a:pt x="23255" y="5694"/>
                    <a:pt x="23292" y="5842"/>
                  </a:cubicBezTo>
                  <a:lnTo>
                    <a:pt x="23329" y="6063"/>
                  </a:lnTo>
                  <a:cubicBezTo>
                    <a:pt x="23329" y="6100"/>
                    <a:pt x="23329" y="6211"/>
                    <a:pt x="23329" y="6285"/>
                  </a:cubicBezTo>
                  <a:cubicBezTo>
                    <a:pt x="23329" y="6840"/>
                    <a:pt x="23070" y="7431"/>
                    <a:pt x="22626" y="7912"/>
                  </a:cubicBezTo>
                  <a:cubicBezTo>
                    <a:pt x="22404" y="8134"/>
                    <a:pt x="22109" y="8356"/>
                    <a:pt x="21813" y="8503"/>
                  </a:cubicBezTo>
                  <a:cubicBezTo>
                    <a:pt x="21665" y="8577"/>
                    <a:pt x="21517" y="8651"/>
                    <a:pt x="21369" y="8688"/>
                  </a:cubicBezTo>
                  <a:lnTo>
                    <a:pt x="21258" y="8762"/>
                  </a:lnTo>
                  <a:lnTo>
                    <a:pt x="21110" y="8799"/>
                  </a:lnTo>
                  <a:lnTo>
                    <a:pt x="20963" y="8799"/>
                  </a:lnTo>
                  <a:lnTo>
                    <a:pt x="20852" y="8836"/>
                  </a:lnTo>
                  <a:cubicBezTo>
                    <a:pt x="20641" y="8869"/>
                    <a:pt x="20424" y="8886"/>
                    <a:pt x="20202" y="8886"/>
                  </a:cubicBezTo>
                  <a:cubicBezTo>
                    <a:pt x="19687" y="8886"/>
                    <a:pt x="19151" y="8795"/>
                    <a:pt x="18633" y="8614"/>
                  </a:cubicBezTo>
                  <a:cubicBezTo>
                    <a:pt x="17118" y="8097"/>
                    <a:pt x="15750" y="6988"/>
                    <a:pt x="14530" y="5620"/>
                  </a:cubicBezTo>
                  <a:cubicBezTo>
                    <a:pt x="13901" y="4954"/>
                    <a:pt x="13273" y="4252"/>
                    <a:pt x="12607" y="3512"/>
                  </a:cubicBezTo>
                  <a:cubicBezTo>
                    <a:pt x="12237" y="3143"/>
                    <a:pt x="11905" y="2810"/>
                    <a:pt x="11498" y="2440"/>
                  </a:cubicBezTo>
                  <a:cubicBezTo>
                    <a:pt x="11276" y="2255"/>
                    <a:pt x="11091" y="2107"/>
                    <a:pt x="10907" y="1960"/>
                  </a:cubicBezTo>
                  <a:lnTo>
                    <a:pt x="10611" y="1738"/>
                  </a:lnTo>
                  <a:lnTo>
                    <a:pt x="10278" y="1479"/>
                  </a:lnTo>
                  <a:cubicBezTo>
                    <a:pt x="9391" y="887"/>
                    <a:pt x="8393" y="444"/>
                    <a:pt x="7320" y="185"/>
                  </a:cubicBezTo>
                  <a:cubicBezTo>
                    <a:pt x="6803" y="74"/>
                    <a:pt x="6248" y="0"/>
                    <a:pt x="56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1"/>
            <p:cNvSpPr/>
            <p:nvPr/>
          </p:nvSpPr>
          <p:spPr>
            <a:xfrm>
              <a:off x="915000" y="4213475"/>
              <a:ext cx="121100" cy="41675"/>
            </a:xfrm>
            <a:custGeom>
              <a:avLst/>
              <a:gdLst/>
              <a:ahLst/>
              <a:cxnLst/>
              <a:rect l="l" t="t" r="r" b="b"/>
              <a:pathLst>
                <a:path w="4844" h="1667" extrusionOk="0">
                  <a:moveTo>
                    <a:pt x="2492" y="1"/>
                  </a:moveTo>
                  <a:cubicBezTo>
                    <a:pt x="2463" y="1"/>
                    <a:pt x="2433" y="1"/>
                    <a:pt x="2404" y="2"/>
                  </a:cubicBezTo>
                  <a:cubicBezTo>
                    <a:pt x="1073" y="39"/>
                    <a:pt x="1" y="889"/>
                    <a:pt x="1" y="889"/>
                  </a:cubicBezTo>
                  <a:cubicBezTo>
                    <a:pt x="1" y="889"/>
                    <a:pt x="1061" y="1667"/>
                    <a:pt x="2352" y="1667"/>
                  </a:cubicBezTo>
                  <a:cubicBezTo>
                    <a:pt x="2382" y="1667"/>
                    <a:pt x="2411" y="1666"/>
                    <a:pt x="2441" y="1666"/>
                  </a:cubicBezTo>
                  <a:cubicBezTo>
                    <a:pt x="3772" y="1666"/>
                    <a:pt x="4844" y="778"/>
                    <a:pt x="4844" y="778"/>
                  </a:cubicBezTo>
                  <a:cubicBezTo>
                    <a:pt x="4844" y="778"/>
                    <a:pt x="3784" y="1"/>
                    <a:pt x="24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1"/>
            <p:cNvSpPr/>
            <p:nvPr/>
          </p:nvSpPr>
          <p:spPr>
            <a:xfrm>
              <a:off x="1147925" y="4205125"/>
              <a:ext cx="260675" cy="602900"/>
            </a:xfrm>
            <a:custGeom>
              <a:avLst/>
              <a:gdLst/>
              <a:ahLst/>
              <a:cxnLst/>
              <a:rect l="l" t="t" r="r" b="b"/>
              <a:pathLst>
                <a:path w="10427" h="24116" extrusionOk="0">
                  <a:moveTo>
                    <a:pt x="4055" y="0"/>
                  </a:moveTo>
                  <a:cubicBezTo>
                    <a:pt x="3283" y="0"/>
                    <a:pt x="2520" y="327"/>
                    <a:pt x="1923" y="854"/>
                  </a:cubicBezTo>
                  <a:cubicBezTo>
                    <a:pt x="1590" y="1149"/>
                    <a:pt x="1294" y="1482"/>
                    <a:pt x="1073" y="1852"/>
                  </a:cubicBezTo>
                  <a:cubicBezTo>
                    <a:pt x="962" y="2037"/>
                    <a:pt x="888" y="2221"/>
                    <a:pt x="777" y="2480"/>
                  </a:cubicBezTo>
                  <a:lnTo>
                    <a:pt x="740" y="2628"/>
                  </a:lnTo>
                  <a:lnTo>
                    <a:pt x="703" y="2776"/>
                  </a:lnTo>
                  <a:cubicBezTo>
                    <a:pt x="666" y="2850"/>
                    <a:pt x="666" y="2850"/>
                    <a:pt x="629" y="2961"/>
                  </a:cubicBezTo>
                  <a:lnTo>
                    <a:pt x="592" y="3109"/>
                  </a:lnTo>
                  <a:cubicBezTo>
                    <a:pt x="407" y="3996"/>
                    <a:pt x="481" y="4957"/>
                    <a:pt x="777" y="5845"/>
                  </a:cubicBezTo>
                  <a:cubicBezTo>
                    <a:pt x="1036" y="6732"/>
                    <a:pt x="1479" y="7582"/>
                    <a:pt x="2034" y="8396"/>
                  </a:cubicBezTo>
                  <a:cubicBezTo>
                    <a:pt x="2145" y="8580"/>
                    <a:pt x="2293" y="8765"/>
                    <a:pt x="2440" y="8950"/>
                  </a:cubicBezTo>
                  <a:cubicBezTo>
                    <a:pt x="2625" y="9172"/>
                    <a:pt x="2773" y="9320"/>
                    <a:pt x="2921" y="9505"/>
                  </a:cubicBezTo>
                  <a:cubicBezTo>
                    <a:pt x="3254" y="9874"/>
                    <a:pt x="3587" y="10207"/>
                    <a:pt x="3919" y="10540"/>
                  </a:cubicBezTo>
                  <a:cubicBezTo>
                    <a:pt x="4622" y="11205"/>
                    <a:pt x="5324" y="11834"/>
                    <a:pt x="5990" y="12499"/>
                  </a:cubicBezTo>
                  <a:cubicBezTo>
                    <a:pt x="6322" y="12832"/>
                    <a:pt x="6655" y="13165"/>
                    <a:pt x="6951" y="13498"/>
                  </a:cubicBezTo>
                  <a:cubicBezTo>
                    <a:pt x="7099" y="13682"/>
                    <a:pt x="7247" y="13867"/>
                    <a:pt x="7395" y="14052"/>
                  </a:cubicBezTo>
                  <a:lnTo>
                    <a:pt x="7616" y="14348"/>
                  </a:lnTo>
                  <a:lnTo>
                    <a:pt x="7801" y="14607"/>
                  </a:lnTo>
                  <a:cubicBezTo>
                    <a:pt x="8319" y="15383"/>
                    <a:pt x="8689" y="16233"/>
                    <a:pt x="8873" y="17121"/>
                  </a:cubicBezTo>
                  <a:cubicBezTo>
                    <a:pt x="8984" y="17564"/>
                    <a:pt x="9021" y="18008"/>
                    <a:pt x="9021" y="18452"/>
                  </a:cubicBezTo>
                  <a:cubicBezTo>
                    <a:pt x="9021" y="18673"/>
                    <a:pt x="9021" y="18821"/>
                    <a:pt x="8984" y="19117"/>
                  </a:cubicBezTo>
                  <a:cubicBezTo>
                    <a:pt x="8947" y="19302"/>
                    <a:pt x="8910" y="19524"/>
                    <a:pt x="8836" y="19746"/>
                  </a:cubicBezTo>
                  <a:cubicBezTo>
                    <a:pt x="8615" y="20559"/>
                    <a:pt x="8134" y="21335"/>
                    <a:pt x="7505" y="21890"/>
                  </a:cubicBezTo>
                  <a:cubicBezTo>
                    <a:pt x="7173" y="22186"/>
                    <a:pt x="6803" y="22407"/>
                    <a:pt x="6433" y="22518"/>
                  </a:cubicBezTo>
                  <a:cubicBezTo>
                    <a:pt x="6027" y="22703"/>
                    <a:pt x="5657" y="22740"/>
                    <a:pt x="5213" y="22740"/>
                  </a:cubicBezTo>
                  <a:cubicBezTo>
                    <a:pt x="3587" y="22666"/>
                    <a:pt x="2034" y="21335"/>
                    <a:pt x="1664" y="19783"/>
                  </a:cubicBezTo>
                  <a:cubicBezTo>
                    <a:pt x="1294" y="18230"/>
                    <a:pt x="2034" y="16455"/>
                    <a:pt x="3254" y="15716"/>
                  </a:cubicBezTo>
                  <a:cubicBezTo>
                    <a:pt x="3734" y="15414"/>
                    <a:pt x="4269" y="15280"/>
                    <a:pt x="4795" y="15280"/>
                  </a:cubicBezTo>
                  <a:cubicBezTo>
                    <a:pt x="5687" y="15280"/>
                    <a:pt x="6550" y="15666"/>
                    <a:pt x="7062" y="16270"/>
                  </a:cubicBezTo>
                  <a:cubicBezTo>
                    <a:pt x="7136" y="16344"/>
                    <a:pt x="7173" y="16381"/>
                    <a:pt x="7210" y="16455"/>
                  </a:cubicBezTo>
                  <a:cubicBezTo>
                    <a:pt x="7247" y="16529"/>
                    <a:pt x="7284" y="16566"/>
                    <a:pt x="7321" y="16640"/>
                  </a:cubicBezTo>
                  <a:lnTo>
                    <a:pt x="7432" y="16862"/>
                  </a:lnTo>
                  <a:cubicBezTo>
                    <a:pt x="7468" y="16936"/>
                    <a:pt x="7505" y="17010"/>
                    <a:pt x="7542" y="17084"/>
                  </a:cubicBezTo>
                  <a:cubicBezTo>
                    <a:pt x="7653" y="17379"/>
                    <a:pt x="7690" y="17712"/>
                    <a:pt x="7690" y="18008"/>
                  </a:cubicBezTo>
                  <a:cubicBezTo>
                    <a:pt x="7727" y="18599"/>
                    <a:pt x="7579" y="19191"/>
                    <a:pt x="7321" y="19672"/>
                  </a:cubicBezTo>
                  <a:cubicBezTo>
                    <a:pt x="7062" y="20152"/>
                    <a:pt x="6692" y="20522"/>
                    <a:pt x="6285" y="20744"/>
                  </a:cubicBezTo>
                  <a:cubicBezTo>
                    <a:pt x="5842" y="20966"/>
                    <a:pt x="5398" y="21003"/>
                    <a:pt x="4991" y="21003"/>
                  </a:cubicBezTo>
                  <a:cubicBezTo>
                    <a:pt x="4178" y="20966"/>
                    <a:pt x="3587" y="20559"/>
                    <a:pt x="3254" y="20263"/>
                  </a:cubicBezTo>
                  <a:cubicBezTo>
                    <a:pt x="3106" y="20078"/>
                    <a:pt x="2995" y="19930"/>
                    <a:pt x="2921" y="19820"/>
                  </a:cubicBezTo>
                  <a:cubicBezTo>
                    <a:pt x="2884" y="19709"/>
                    <a:pt x="2848" y="19672"/>
                    <a:pt x="2847" y="19672"/>
                  </a:cubicBezTo>
                  <a:lnTo>
                    <a:pt x="2847" y="19672"/>
                  </a:lnTo>
                  <a:cubicBezTo>
                    <a:pt x="2848" y="19672"/>
                    <a:pt x="2884" y="19710"/>
                    <a:pt x="2921" y="19856"/>
                  </a:cubicBezTo>
                  <a:cubicBezTo>
                    <a:pt x="2958" y="19967"/>
                    <a:pt x="3032" y="20115"/>
                    <a:pt x="3143" y="20337"/>
                  </a:cubicBezTo>
                  <a:cubicBezTo>
                    <a:pt x="3439" y="20744"/>
                    <a:pt x="3993" y="21261"/>
                    <a:pt x="4954" y="21446"/>
                  </a:cubicBezTo>
                  <a:cubicBezTo>
                    <a:pt x="5176" y="21483"/>
                    <a:pt x="5435" y="21483"/>
                    <a:pt x="5694" y="21483"/>
                  </a:cubicBezTo>
                  <a:cubicBezTo>
                    <a:pt x="5768" y="21483"/>
                    <a:pt x="5805" y="21446"/>
                    <a:pt x="5879" y="21446"/>
                  </a:cubicBezTo>
                  <a:cubicBezTo>
                    <a:pt x="5953" y="21446"/>
                    <a:pt x="6027" y="21409"/>
                    <a:pt x="6101" y="21409"/>
                  </a:cubicBezTo>
                  <a:cubicBezTo>
                    <a:pt x="6248" y="21372"/>
                    <a:pt x="6359" y="21335"/>
                    <a:pt x="6507" y="21261"/>
                  </a:cubicBezTo>
                  <a:cubicBezTo>
                    <a:pt x="7062" y="21040"/>
                    <a:pt x="7542" y="20596"/>
                    <a:pt x="7912" y="20041"/>
                  </a:cubicBezTo>
                  <a:cubicBezTo>
                    <a:pt x="8282" y="19450"/>
                    <a:pt x="8467" y="18747"/>
                    <a:pt x="8504" y="18008"/>
                  </a:cubicBezTo>
                  <a:cubicBezTo>
                    <a:pt x="8504" y="17601"/>
                    <a:pt x="8467" y="17232"/>
                    <a:pt x="8319" y="16825"/>
                  </a:cubicBezTo>
                  <a:cubicBezTo>
                    <a:pt x="8319" y="16714"/>
                    <a:pt x="8282" y="16640"/>
                    <a:pt x="8245" y="16529"/>
                  </a:cubicBezTo>
                  <a:lnTo>
                    <a:pt x="8097" y="16270"/>
                  </a:lnTo>
                  <a:cubicBezTo>
                    <a:pt x="8023" y="16085"/>
                    <a:pt x="7912" y="15864"/>
                    <a:pt x="7764" y="15716"/>
                  </a:cubicBezTo>
                  <a:cubicBezTo>
                    <a:pt x="7247" y="15013"/>
                    <a:pt x="6433" y="14533"/>
                    <a:pt x="5509" y="14348"/>
                  </a:cubicBezTo>
                  <a:cubicBezTo>
                    <a:pt x="5228" y="14278"/>
                    <a:pt x="4932" y="14252"/>
                    <a:pt x="4630" y="14252"/>
                  </a:cubicBezTo>
                  <a:cubicBezTo>
                    <a:pt x="4456" y="14252"/>
                    <a:pt x="4280" y="14260"/>
                    <a:pt x="4104" y="14274"/>
                  </a:cubicBezTo>
                  <a:cubicBezTo>
                    <a:pt x="3661" y="14348"/>
                    <a:pt x="3143" y="14496"/>
                    <a:pt x="2736" y="14755"/>
                  </a:cubicBezTo>
                  <a:cubicBezTo>
                    <a:pt x="962" y="15716"/>
                    <a:pt x="0" y="17934"/>
                    <a:pt x="444" y="20041"/>
                  </a:cubicBezTo>
                  <a:cubicBezTo>
                    <a:pt x="666" y="21150"/>
                    <a:pt x="1294" y="22075"/>
                    <a:pt x="2108" y="22814"/>
                  </a:cubicBezTo>
                  <a:cubicBezTo>
                    <a:pt x="2921" y="23554"/>
                    <a:pt x="3993" y="24034"/>
                    <a:pt x="5176" y="24108"/>
                  </a:cubicBezTo>
                  <a:cubicBezTo>
                    <a:pt x="5248" y="24113"/>
                    <a:pt x="5321" y="24115"/>
                    <a:pt x="5395" y="24115"/>
                  </a:cubicBezTo>
                  <a:cubicBezTo>
                    <a:pt x="5891" y="24115"/>
                    <a:pt x="6426" y="24010"/>
                    <a:pt x="6877" y="23849"/>
                  </a:cubicBezTo>
                  <a:cubicBezTo>
                    <a:pt x="7468" y="23628"/>
                    <a:pt x="7949" y="23332"/>
                    <a:pt x="8393" y="22962"/>
                  </a:cubicBezTo>
                  <a:cubicBezTo>
                    <a:pt x="9280" y="22223"/>
                    <a:pt x="9909" y="21224"/>
                    <a:pt x="10204" y="20115"/>
                  </a:cubicBezTo>
                  <a:cubicBezTo>
                    <a:pt x="10278" y="19856"/>
                    <a:pt x="10352" y="19598"/>
                    <a:pt x="10389" y="19265"/>
                  </a:cubicBezTo>
                  <a:cubicBezTo>
                    <a:pt x="10426" y="19043"/>
                    <a:pt x="10426" y="18710"/>
                    <a:pt x="10426" y="18452"/>
                  </a:cubicBezTo>
                  <a:cubicBezTo>
                    <a:pt x="10426" y="17897"/>
                    <a:pt x="10352" y="17342"/>
                    <a:pt x="10241" y="16788"/>
                  </a:cubicBezTo>
                  <a:cubicBezTo>
                    <a:pt x="9982" y="15753"/>
                    <a:pt x="9539" y="14755"/>
                    <a:pt x="8947" y="13867"/>
                  </a:cubicBezTo>
                  <a:lnTo>
                    <a:pt x="8725" y="13535"/>
                  </a:lnTo>
                  <a:lnTo>
                    <a:pt x="8467" y="13239"/>
                  </a:lnTo>
                  <a:cubicBezTo>
                    <a:pt x="8319" y="13017"/>
                    <a:pt x="8171" y="12832"/>
                    <a:pt x="7986" y="12647"/>
                  </a:cubicBezTo>
                  <a:cubicBezTo>
                    <a:pt x="7653" y="12241"/>
                    <a:pt x="7284" y="11908"/>
                    <a:pt x="6914" y="11538"/>
                  </a:cubicBezTo>
                  <a:cubicBezTo>
                    <a:pt x="6211" y="10873"/>
                    <a:pt x="5472" y="10244"/>
                    <a:pt x="4807" y="9616"/>
                  </a:cubicBezTo>
                  <a:cubicBezTo>
                    <a:pt x="3439" y="8396"/>
                    <a:pt x="2330" y="7028"/>
                    <a:pt x="1812" y="5512"/>
                  </a:cubicBezTo>
                  <a:cubicBezTo>
                    <a:pt x="1553" y="4772"/>
                    <a:pt x="1479" y="3996"/>
                    <a:pt x="1590" y="3294"/>
                  </a:cubicBezTo>
                  <a:lnTo>
                    <a:pt x="1627" y="3183"/>
                  </a:lnTo>
                  <a:cubicBezTo>
                    <a:pt x="1627" y="3146"/>
                    <a:pt x="1627" y="3072"/>
                    <a:pt x="1664" y="3035"/>
                  </a:cubicBezTo>
                  <a:lnTo>
                    <a:pt x="1701" y="2887"/>
                  </a:lnTo>
                  <a:lnTo>
                    <a:pt x="1738" y="2776"/>
                  </a:lnTo>
                  <a:cubicBezTo>
                    <a:pt x="1775" y="2628"/>
                    <a:pt x="1849" y="2480"/>
                    <a:pt x="1923" y="2332"/>
                  </a:cubicBezTo>
                  <a:cubicBezTo>
                    <a:pt x="2071" y="2037"/>
                    <a:pt x="2293" y="1741"/>
                    <a:pt x="2514" y="1519"/>
                  </a:cubicBezTo>
                  <a:cubicBezTo>
                    <a:pt x="2995" y="1075"/>
                    <a:pt x="3587" y="817"/>
                    <a:pt x="4178" y="817"/>
                  </a:cubicBezTo>
                  <a:lnTo>
                    <a:pt x="4363" y="817"/>
                  </a:lnTo>
                  <a:lnTo>
                    <a:pt x="4622" y="854"/>
                  </a:lnTo>
                  <a:cubicBezTo>
                    <a:pt x="4770" y="891"/>
                    <a:pt x="4881" y="891"/>
                    <a:pt x="5028" y="964"/>
                  </a:cubicBezTo>
                  <a:cubicBezTo>
                    <a:pt x="5287" y="1038"/>
                    <a:pt x="5546" y="1186"/>
                    <a:pt x="5768" y="1334"/>
                  </a:cubicBezTo>
                  <a:cubicBezTo>
                    <a:pt x="6655" y="1963"/>
                    <a:pt x="6914" y="3035"/>
                    <a:pt x="6951" y="3848"/>
                  </a:cubicBezTo>
                  <a:cubicBezTo>
                    <a:pt x="6988" y="4662"/>
                    <a:pt x="6729" y="5327"/>
                    <a:pt x="6507" y="5734"/>
                  </a:cubicBezTo>
                  <a:cubicBezTo>
                    <a:pt x="6396" y="5919"/>
                    <a:pt x="6285" y="6066"/>
                    <a:pt x="6211" y="6140"/>
                  </a:cubicBezTo>
                  <a:cubicBezTo>
                    <a:pt x="6138" y="6251"/>
                    <a:pt x="6064" y="6288"/>
                    <a:pt x="6064" y="6288"/>
                  </a:cubicBezTo>
                  <a:cubicBezTo>
                    <a:pt x="6064" y="6288"/>
                    <a:pt x="6138" y="6251"/>
                    <a:pt x="6248" y="6177"/>
                  </a:cubicBezTo>
                  <a:cubicBezTo>
                    <a:pt x="6322" y="6103"/>
                    <a:pt x="6470" y="5992"/>
                    <a:pt x="6618" y="5808"/>
                  </a:cubicBezTo>
                  <a:cubicBezTo>
                    <a:pt x="6951" y="5438"/>
                    <a:pt x="7321" y="4809"/>
                    <a:pt x="7432" y="3848"/>
                  </a:cubicBezTo>
                  <a:cubicBezTo>
                    <a:pt x="7468" y="3405"/>
                    <a:pt x="7395" y="2887"/>
                    <a:pt x="7247" y="2332"/>
                  </a:cubicBezTo>
                  <a:cubicBezTo>
                    <a:pt x="7062" y="1778"/>
                    <a:pt x="6729" y="1223"/>
                    <a:pt x="6175" y="780"/>
                  </a:cubicBezTo>
                  <a:cubicBezTo>
                    <a:pt x="5916" y="558"/>
                    <a:pt x="5620" y="373"/>
                    <a:pt x="5287" y="262"/>
                  </a:cubicBezTo>
                  <a:cubicBezTo>
                    <a:pt x="5102" y="188"/>
                    <a:pt x="4918" y="151"/>
                    <a:pt x="4733" y="77"/>
                  </a:cubicBezTo>
                  <a:lnTo>
                    <a:pt x="4511" y="40"/>
                  </a:lnTo>
                  <a:lnTo>
                    <a:pt x="4178" y="3"/>
                  </a:lnTo>
                  <a:cubicBezTo>
                    <a:pt x="4137" y="1"/>
                    <a:pt x="4096" y="0"/>
                    <a:pt x="40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1"/>
            <p:cNvSpPr/>
            <p:nvPr/>
          </p:nvSpPr>
          <p:spPr>
            <a:xfrm>
              <a:off x="1171025" y="4391900"/>
              <a:ext cx="43475" cy="121100"/>
            </a:xfrm>
            <a:custGeom>
              <a:avLst/>
              <a:gdLst/>
              <a:ahLst/>
              <a:cxnLst/>
              <a:rect l="l" t="t" r="r" b="b"/>
              <a:pathLst>
                <a:path w="1739" h="4844" extrusionOk="0">
                  <a:moveTo>
                    <a:pt x="925" y="0"/>
                  </a:moveTo>
                  <a:cubicBezTo>
                    <a:pt x="925" y="0"/>
                    <a:pt x="75" y="1035"/>
                    <a:pt x="38" y="2403"/>
                  </a:cubicBezTo>
                  <a:cubicBezTo>
                    <a:pt x="1" y="3734"/>
                    <a:pt x="814" y="4843"/>
                    <a:pt x="814" y="4843"/>
                  </a:cubicBezTo>
                  <a:cubicBezTo>
                    <a:pt x="814" y="4843"/>
                    <a:pt x="1701" y="3771"/>
                    <a:pt x="1701" y="2440"/>
                  </a:cubicBezTo>
                  <a:cubicBezTo>
                    <a:pt x="1738" y="1109"/>
                    <a:pt x="925" y="0"/>
                    <a:pt x="9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1"/>
            <p:cNvSpPr/>
            <p:nvPr/>
          </p:nvSpPr>
          <p:spPr>
            <a:xfrm>
              <a:off x="1171950" y="3992600"/>
              <a:ext cx="262525" cy="262525"/>
            </a:xfrm>
            <a:custGeom>
              <a:avLst/>
              <a:gdLst/>
              <a:ahLst/>
              <a:cxnLst/>
              <a:rect l="l" t="t" r="r" b="b"/>
              <a:pathLst>
                <a:path w="10501" h="10501" extrusionOk="0">
                  <a:moveTo>
                    <a:pt x="1664" y="1"/>
                  </a:moveTo>
                  <a:cubicBezTo>
                    <a:pt x="4659" y="4400"/>
                    <a:pt x="1442" y="8837"/>
                    <a:pt x="333" y="10131"/>
                  </a:cubicBezTo>
                  <a:lnTo>
                    <a:pt x="1" y="10501"/>
                  </a:lnTo>
                  <a:cubicBezTo>
                    <a:pt x="1" y="10501"/>
                    <a:pt x="75" y="10427"/>
                    <a:pt x="222" y="10279"/>
                  </a:cubicBezTo>
                  <a:lnTo>
                    <a:pt x="222" y="10279"/>
                  </a:lnTo>
                  <a:cubicBezTo>
                    <a:pt x="198" y="10312"/>
                    <a:pt x="173" y="10341"/>
                    <a:pt x="150" y="10366"/>
                  </a:cubicBezTo>
                  <a:lnTo>
                    <a:pt x="150" y="10366"/>
                  </a:lnTo>
                  <a:lnTo>
                    <a:pt x="370" y="10168"/>
                  </a:lnTo>
                  <a:cubicBezTo>
                    <a:pt x="1274" y="9394"/>
                    <a:pt x="3708" y="7610"/>
                    <a:pt x="6593" y="7610"/>
                  </a:cubicBezTo>
                  <a:cubicBezTo>
                    <a:pt x="7840" y="7610"/>
                    <a:pt x="9172" y="7944"/>
                    <a:pt x="10500" y="8837"/>
                  </a:cubicBezTo>
                  <a:cubicBezTo>
                    <a:pt x="10500" y="8837"/>
                    <a:pt x="9479" y="5829"/>
                    <a:pt x="6566" y="5829"/>
                  </a:cubicBezTo>
                  <a:cubicBezTo>
                    <a:pt x="6154" y="5829"/>
                    <a:pt x="5704" y="5890"/>
                    <a:pt x="5214" y="6027"/>
                  </a:cubicBezTo>
                  <a:cubicBezTo>
                    <a:pt x="5214" y="6027"/>
                    <a:pt x="9317" y="4844"/>
                    <a:pt x="9354" y="1147"/>
                  </a:cubicBezTo>
                  <a:lnTo>
                    <a:pt x="9354" y="1147"/>
                  </a:lnTo>
                  <a:cubicBezTo>
                    <a:pt x="5694" y="1184"/>
                    <a:pt x="4511" y="5288"/>
                    <a:pt x="4511" y="5288"/>
                  </a:cubicBezTo>
                  <a:cubicBezTo>
                    <a:pt x="5583" y="1369"/>
                    <a:pt x="1665" y="1"/>
                    <a:pt x="1664" y="1"/>
                  </a:cubicBezTo>
                  <a:close/>
                  <a:moveTo>
                    <a:pt x="150" y="10366"/>
                  </a:moveTo>
                  <a:lnTo>
                    <a:pt x="1" y="10501"/>
                  </a:lnTo>
                  <a:cubicBezTo>
                    <a:pt x="1" y="10501"/>
                    <a:pt x="68" y="10456"/>
                    <a:pt x="150" y="1036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1"/>
            <p:cNvSpPr/>
            <p:nvPr/>
          </p:nvSpPr>
          <p:spPr>
            <a:xfrm>
              <a:off x="1366975" y="4203350"/>
              <a:ext cx="77650" cy="380825"/>
            </a:xfrm>
            <a:custGeom>
              <a:avLst/>
              <a:gdLst/>
              <a:ahLst/>
              <a:cxnLst/>
              <a:rect l="l" t="t" r="r" b="b"/>
              <a:pathLst>
                <a:path w="3106" h="15233" extrusionOk="0">
                  <a:moveTo>
                    <a:pt x="0" y="0"/>
                  </a:moveTo>
                  <a:cubicBezTo>
                    <a:pt x="1" y="0"/>
                    <a:pt x="148" y="222"/>
                    <a:pt x="444" y="555"/>
                  </a:cubicBezTo>
                  <a:cubicBezTo>
                    <a:pt x="555" y="777"/>
                    <a:pt x="666" y="962"/>
                    <a:pt x="814" y="1220"/>
                  </a:cubicBezTo>
                  <a:cubicBezTo>
                    <a:pt x="851" y="1368"/>
                    <a:pt x="925" y="1479"/>
                    <a:pt x="999" y="1627"/>
                  </a:cubicBezTo>
                  <a:cubicBezTo>
                    <a:pt x="1036" y="1775"/>
                    <a:pt x="1110" y="1960"/>
                    <a:pt x="1147" y="2108"/>
                  </a:cubicBezTo>
                  <a:cubicBezTo>
                    <a:pt x="1257" y="2440"/>
                    <a:pt x="1368" y="2810"/>
                    <a:pt x="1405" y="3217"/>
                  </a:cubicBezTo>
                  <a:cubicBezTo>
                    <a:pt x="1442" y="3402"/>
                    <a:pt x="1479" y="3586"/>
                    <a:pt x="1479" y="3808"/>
                  </a:cubicBezTo>
                  <a:cubicBezTo>
                    <a:pt x="1516" y="4030"/>
                    <a:pt x="1516" y="4215"/>
                    <a:pt x="1516" y="4437"/>
                  </a:cubicBezTo>
                  <a:lnTo>
                    <a:pt x="1516" y="4585"/>
                  </a:lnTo>
                  <a:lnTo>
                    <a:pt x="1516" y="4696"/>
                  </a:lnTo>
                  <a:lnTo>
                    <a:pt x="1516" y="4733"/>
                  </a:lnTo>
                  <a:cubicBezTo>
                    <a:pt x="1516" y="4843"/>
                    <a:pt x="1479" y="4954"/>
                    <a:pt x="1479" y="5065"/>
                  </a:cubicBezTo>
                  <a:cubicBezTo>
                    <a:pt x="1479" y="5324"/>
                    <a:pt x="1442" y="5583"/>
                    <a:pt x="1442" y="5805"/>
                  </a:cubicBezTo>
                  <a:cubicBezTo>
                    <a:pt x="1405" y="6285"/>
                    <a:pt x="1331" y="6729"/>
                    <a:pt x="1294" y="7210"/>
                  </a:cubicBezTo>
                  <a:cubicBezTo>
                    <a:pt x="1220" y="7690"/>
                    <a:pt x="1147" y="8171"/>
                    <a:pt x="1073" y="8651"/>
                  </a:cubicBezTo>
                  <a:cubicBezTo>
                    <a:pt x="1036" y="9169"/>
                    <a:pt x="962" y="9650"/>
                    <a:pt x="925" y="10130"/>
                  </a:cubicBezTo>
                  <a:cubicBezTo>
                    <a:pt x="888" y="10574"/>
                    <a:pt x="888" y="11091"/>
                    <a:pt x="925" y="11535"/>
                  </a:cubicBezTo>
                  <a:cubicBezTo>
                    <a:pt x="925" y="12016"/>
                    <a:pt x="999" y="12422"/>
                    <a:pt x="1036" y="12829"/>
                  </a:cubicBezTo>
                  <a:cubicBezTo>
                    <a:pt x="1110" y="13014"/>
                    <a:pt x="1147" y="13199"/>
                    <a:pt x="1184" y="13384"/>
                  </a:cubicBezTo>
                  <a:cubicBezTo>
                    <a:pt x="1220" y="13569"/>
                    <a:pt x="1294" y="13716"/>
                    <a:pt x="1331" y="13864"/>
                  </a:cubicBezTo>
                  <a:cubicBezTo>
                    <a:pt x="1442" y="14197"/>
                    <a:pt x="1590" y="14419"/>
                    <a:pt x="1664" y="14641"/>
                  </a:cubicBezTo>
                  <a:cubicBezTo>
                    <a:pt x="1775" y="14826"/>
                    <a:pt x="1886" y="14973"/>
                    <a:pt x="1960" y="15084"/>
                  </a:cubicBezTo>
                  <a:cubicBezTo>
                    <a:pt x="2034" y="15195"/>
                    <a:pt x="2071" y="15232"/>
                    <a:pt x="2071" y="15232"/>
                  </a:cubicBezTo>
                  <a:cubicBezTo>
                    <a:pt x="2071" y="15232"/>
                    <a:pt x="2071" y="14973"/>
                    <a:pt x="1997" y="14530"/>
                  </a:cubicBezTo>
                  <a:cubicBezTo>
                    <a:pt x="1997" y="14308"/>
                    <a:pt x="1997" y="14049"/>
                    <a:pt x="1997" y="13753"/>
                  </a:cubicBezTo>
                  <a:cubicBezTo>
                    <a:pt x="1997" y="13606"/>
                    <a:pt x="1997" y="13458"/>
                    <a:pt x="1997" y="13273"/>
                  </a:cubicBezTo>
                  <a:cubicBezTo>
                    <a:pt x="1997" y="13125"/>
                    <a:pt x="2034" y="12940"/>
                    <a:pt x="2034" y="12755"/>
                  </a:cubicBezTo>
                  <a:cubicBezTo>
                    <a:pt x="2071" y="12422"/>
                    <a:pt x="2108" y="12016"/>
                    <a:pt x="2182" y="11609"/>
                  </a:cubicBezTo>
                  <a:cubicBezTo>
                    <a:pt x="2256" y="11202"/>
                    <a:pt x="2330" y="10796"/>
                    <a:pt x="2441" y="10315"/>
                  </a:cubicBezTo>
                  <a:cubicBezTo>
                    <a:pt x="2514" y="9871"/>
                    <a:pt x="2625" y="9391"/>
                    <a:pt x="2699" y="8910"/>
                  </a:cubicBezTo>
                  <a:cubicBezTo>
                    <a:pt x="2810" y="8430"/>
                    <a:pt x="2884" y="7949"/>
                    <a:pt x="2958" y="7431"/>
                  </a:cubicBezTo>
                  <a:cubicBezTo>
                    <a:pt x="3032" y="6914"/>
                    <a:pt x="3106" y="6322"/>
                    <a:pt x="3106" y="5842"/>
                  </a:cubicBezTo>
                  <a:cubicBezTo>
                    <a:pt x="3106" y="5583"/>
                    <a:pt x="3106" y="5324"/>
                    <a:pt x="3069" y="5102"/>
                  </a:cubicBezTo>
                  <a:cubicBezTo>
                    <a:pt x="3069" y="4954"/>
                    <a:pt x="3069" y="4843"/>
                    <a:pt x="3069" y="4733"/>
                  </a:cubicBezTo>
                  <a:lnTo>
                    <a:pt x="3069" y="4585"/>
                  </a:lnTo>
                  <a:lnTo>
                    <a:pt x="3032" y="4511"/>
                  </a:lnTo>
                  <a:lnTo>
                    <a:pt x="2995" y="4289"/>
                  </a:lnTo>
                  <a:cubicBezTo>
                    <a:pt x="2958" y="4067"/>
                    <a:pt x="2921" y="3808"/>
                    <a:pt x="2847" y="3549"/>
                  </a:cubicBezTo>
                  <a:cubicBezTo>
                    <a:pt x="2810" y="3328"/>
                    <a:pt x="2736" y="3069"/>
                    <a:pt x="2625" y="2884"/>
                  </a:cubicBezTo>
                  <a:cubicBezTo>
                    <a:pt x="2477" y="2440"/>
                    <a:pt x="2256" y="2034"/>
                    <a:pt x="2034" y="1701"/>
                  </a:cubicBezTo>
                  <a:cubicBezTo>
                    <a:pt x="1923" y="1516"/>
                    <a:pt x="1812" y="1368"/>
                    <a:pt x="1701" y="1220"/>
                  </a:cubicBezTo>
                  <a:cubicBezTo>
                    <a:pt x="1553" y="1072"/>
                    <a:pt x="1442" y="962"/>
                    <a:pt x="1331" y="814"/>
                  </a:cubicBezTo>
                  <a:cubicBezTo>
                    <a:pt x="1110" y="592"/>
                    <a:pt x="814" y="444"/>
                    <a:pt x="629" y="296"/>
                  </a:cubicBezTo>
                  <a:cubicBezTo>
                    <a:pt x="444" y="185"/>
                    <a:pt x="259" y="148"/>
                    <a:pt x="148" y="74"/>
                  </a:cubicBezTo>
                  <a:cubicBezTo>
                    <a:pt x="37" y="37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1"/>
            <p:cNvSpPr/>
            <p:nvPr/>
          </p:nvSpPr>
          <p:spPr>
            <a:xfrm>
              <a:off x="845675" y="3977825"/>
              <a:ext cx="380825" cy="78575"/>
            </a:xfrm>
            <a:custGeom>
              <a:avLst/>
              <a:gdLst/>
              <a:ahLst/>
              <a:cxnLst/>
              <a:rect l="l" t="t" r="r" b="b"/>
              <a:pathLst>
                <a:path w="15233" h="3143" extrusionOk="0">
                  <a:moveTo>
                    <a:pt x="9429" y="0"/>
                  </a:moveTo>
                  <a:cubicBezTo>
                    <a:pt x="8911" y="37"/>
                    <a:pt x="8356" y="111"/>
                    <a:pt x="7839" y="148"/>
                  </a:cubicBezTo>
                  <a:cubicBezTo>
                    <a:pt x="7321" y="222"/>
                    <a:pt x="6804" y="296"/>
                    <a:pt x="6323" y="407"/>
                  </a:cubicBezTo>
                  <a:cubicBezTo>
                    <a:pt x="5842" y="481"/>
                    <a:pt x="5362" y="592"/>
                    <a:pt x="4918" y="703"/>
                  </a:cubicBezTo>
                  <a:cubicBezTo>
                    <a:pt x="4437" y="777"/>
                    <a:pt x="4068" y="851"/>
                    <a:pt x="3624" y="925"/>
                  </a:cubicBezTo>
                  <a:cubicBezTo>
                    <a:pt x="3217" y="999"/>
                    <a:pt x="2848" y="1036"/>
                    <a:pt x="2478" y="1073"/>
                  </a:cubicBezTo>
                  <a:cubicBezTo>
                    <a:pt x="2293" y="1110"/>
                    <a:pt x="2145" y="1110"/>
                    <a:pt x="1960" y="1110"/>
                  </a:cubicBezTo>
                  <a:cubicBezTo>
                    <a:pt x="1813" y="1110"/>
                    <a:pt x="1628" y="1147"/>
                    <a:pt x="1480" y="1147"/>
                  </a:cubicBezTo>
                  <a:cubicBezTo>
                    <a:pt x="1184" y="1147"/>
                    <a:pt x="925" y="1110"/>
                    <a:pt x="703" y="1110"/>
                  </a:cubicBezTo>
                  <a:cubicBezTo>
                    <a:pt x="297" y="1073"/>
                    <a:pt x="1" y="1036"/>
                    <a:pt x="1" y="1036"/>
                  </a:cubicBezTo>
                  <a:lnTo>
                    <a:pt x="1" y="1036"/>
                  </a:lnTo>
                  <a:cubicBezTo>
                    <a:pt x="1" y="1036"/>
                    <a:pt x="75" y="1073"/>
                    <a:pt x="149" y="1147"/>
                  </a:cubicBezTo>
                  <a:cubicBezTo>
                    <a:pt x="260" y="1220"/>
                    <a:pt x="408" y="1331"/>
                    <a:pt x="629" y="1442"/>
                  </a:cubicBezTo>
                  <a:cubicBezTo>
                    <a:pt x="814" y="1516"/>
                    <a:pt x="1073" y="1664"/>
                    <a:pt x="1369" y="1775"/>
                  </a:cubicBezTo>
                  <a:cubicBezTo>
                    <a:pt x="1517" y="1812"/>
                    <a:pt x="1702" y="1886"/>
                    <a:pt x="1886" y="1923"/>
                  </a:cubicBezTo>
                  <a:cubicBezTo>
                    <a:pt x="2034" y="1997"/>
                    <a:pt x="2219" y="2034"/>
                    <a:pt x="2441" y="2071"/>
                  </a:cubicBezTo>
                  <a:cubicBezTo>
                    <a:pt x="2811" y="2145"/>
                    <a:pt x="3254" y="2182"/>
                    <a:pt x="3698" y="2219"/>
                  </a:cubicBezTo>
                  <a:cubicBezTo>
                    <a:pt x="4142" y="2219"/>
                    <a:pt x="4659" y="2219"/>
                    <a:pt x="5103" y="2182"/>
                  </a:cubicBezTo>
                  <a:cubicBezTo>
                    <a:pt x="5621" y="2145"/>
                    <a:pt x="6101" y="2108"/>
                    <a:pt x="6582" y="2034"/>
                  </a:cubicBezTo>
                  <a:cubicBezTo>
                    <a:pt x="7099" y="1997"/>
                    <a:pt x="7580" y="1923"/>
                    <a:pt x="8061" y="1849"/>
                  </a:cubicBezTo>
                  <a:cubicBezTo>
                    <a:pt x="8504" y="1775"/>
                    <a:pt x="8948" y="1701"/>
                    <a:pt x="9429" y="1664"/>
                  </a:cubicBezTo>
                  <a:cubicBezTo>
                    <a:pt x="9687" y="1664"/>
                    <a:pt x="9946" y="1664"/>
                    <a:pt x="10168" y="1627"/>
                  </a:cubicBezTo>
                  <a:lnTo>
                    <a:pt x="10575" y="1627"/>
                  </a:lnTo>
                  <a:lnTo>
                    <a:pt x="10612" y="1590"/>
                  </a:lnTo>
                  <a:lnTo>
                    <a:pt x="10649" y="1590"/>
                  </a:lnTo>
                  <a:lnTo>
                    <a:pt x="10833" y="1627"/>
                  </a:lnTo>
                  <a:lnTo>
                    <a:pt x="11462" y="1627"/>
                  </a:lnTo>
                  <a:cubicBezTo>
                    <a:pt x="11647" y="1664"/>
                    <a:pt x="11869" y="1664"/>
                    <a:pt x="12053" y="1701"/>
                  </a:cubicBezTo>
                  <a:cubicBezTo>
                    <a:pt x="12423" y="1775"/>
                    <a:pt x="12793" y="1849"/>
                    <a:pt x="13126" y="1960"/>
                  </a:cubicBezTo>
                  <a:cubicBezTo>
                    <a:pt x="13310" y="2034"/>
                    <a:pt x="13458" y="2071"/>
                    <a:pt x="13606" y="2108"/>
                  </a:cubicBezTo>
                  <a:cubicBezTo>
                    <a:pt x="13754" y="2182"/>
                    <a:pt x="13902" y="2256"/>
                    <a:pt x="14013" y="2330"/>
                  </a:cubicBezTo>
                  <a:cubicBezTo>
                    <a:pt x="14309" y="2440"/>
                    <a:pt x="14493" y="2588"/>
                    <a:pt x="14678" y="2699"/>
                  </a:cubicBezTo>
                  <a:cubicBezTo>
                    <a:pt x="15048" y="2958"/>
                    <a:pt x="15233" y="3143"/>
                    <a:pt x="15233" y="3143"/>
                  </a:cubicBezTo>
                  <a:cubicBezTo>
                    <a:pt x="15233" y="3143"/>
                    <a:pt x="15233" y="3069"/>
                    <a:pt x="15159" y="2958"/>
                  </a:cubicBezTo>
                  <a:cubicBezTo>
                    <a:pt x="15122" y="2847"/>
                    <a:pt x="15048" y="2662"/>
                    <a:pt x="14937" y="2477"/>
                  </a:cubicBezTo>
                  <a:cubicBezTo>
                    <a:pt x="14826" y="2293"/>
                    <a:pt x="14678" y="2034"/>
                    <a:pt x="14420" y="1812"/>
                  </a:cubicBezTo>
                  <a:cubicBezTo>
                    <a:pt x="14309" y="1664"/>
                    <a:pt x="14198" y="1553"/>
                    <a:pt x="14050" y="1442"/>
                  </a:cubicBezTo>
                  <a:cubicBezTo>
                    <a:pt x="13902" y="1294"/>
                    <a:pt x="13754" y="1183"/>
                    <a:pt x="13569" y="1073"/>
                  </a:cubicBezTo>
                  <a:cubicBezTo>
                    <a:pt x="13236" y="851"/>
                    <a:pt x="12830" y="629"/>
                    <a:pt x="12386" y="481"/>
                  </a:cubicBezTo>
                  <a:cubicBezTo>
                    <a:pt x="12164" y="370"/>
                    <a:pt x="11943" y="333"/>
                    <a:pt x="11684" y="259"/>
                  </a:cubicBezTo>
                  <a:cubicBezTo>
                    <a:pt x="11462" y="185"/>
                    <a:pt x="11203" y="148"/>
                    <a:pt x="10944" y="111"/>
                  </a:cubicBezTo>
                  <a:lnTo>
                    <a:pt x="10759" y="74"/>
                  </a:lnTo>
                  <a:lnTo>
                    <a:pt x="10649" y="74"/>
                  </a:lnTo>
                  <a:lnTo>
                    <a:pt x="10538" y="37"/>
                  </a:lnTo>
                  <a:lnTo>
                    <a:pt x="10168" y="37"/>
                  </a:lnTo>
                  <a:cubicBezTo>
                    <a:pt x="9909" y="37"/>
                    <a:pt x="9687" y="37"/>
                    <a:pt x="94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7" name="Google Shape;727;p21"/>
          <p:cNvGrpSpPr/>
          <p:nvPr/>
        </p:nvGrpSpPr>
        <p:grpSpPr>
          <a:xfrm flipH="1">
            <a:off x="358286" y="364318"/>
            <a:ext cx="825375" cy="1106933"/>
            <a:chOff x="619250" y="3977825"/>
            <a:chExt cx="825375" cy="830200"/>
          </a:xfrm>
        </p:grpSpPr>
        <p:sp>
          <p:nvSpPr>
            <p:cNvPr id="728" name="Google Shape;728;p21"/>
            <p:cNvSpPr/>
            <p:nvPr/>
          </p:nvSpPr>
          <p:spPr>
            <a:xfrm>
              <a:off x="1271775" y="4452325"/>
              <a:ext cx="119250" cy="44300"/>
            </a:xfrm>
            <a:custGeom>
              <a:avLst/>
              <a:gdLst/>
              <a:ahLst/>
              <a:cxnLst/>
              <a:rect l="l" t="t" r="r" b="b"/>
              <a:pathLst>
                <a:path w="4770" h="1772" extrusionOk="0">
                  <a:moveTo>
                    <a:pt x="1915" y="1"/>
                  </a:moveTo>
                  <a:cubicBezTo>
                    <a:pt x="856" y="1"/>
                    <a:pt x="0" y="467"/>
                    <a:pt x="0" y="467"/>
                  </a:cubicBezTo>
                  <a:cubicBezTo>
                    <a:pt x="0" y="467"/>
                    <a:pt x="925" y="1465"/>
                    <a:pt x="2256" y="1724"/>
                  </a:cubicBezTo>
                  <a:cubicBezTo>
                    <a:pt x="2450" y="1757"/>
                    <a:pt x="2642" y="1771"/>
                    <a:pt x="2829" y="1771"/>
                  </a:cubicBezTo>
                  <a:cubicBezTo>
                    <a:pt x="3888" y="1771"/>
                    <a:pt x="4770" y="1317"/>
                    <a:pt x="4770" y="1317"/>
                  </a:cubicBezTo>
                  <a:cubicBezTo>
                    <a:pt x="4770" y="1317"/>
                    <a:pt x="3845" y="282"/>
                    <a:pt x="2551" y="60"/>
                  </a:cubicBezTo>
                  <a:cubicBezTo>
                    <a:pt x="2335" y="18"/>
                    <a:pt x="2121" y="1"/>
                    <a:pt x="19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1"/>
            <p:cNvSpPr/>
            <p:nvPr/>
          </p:nvSpPr>
          <p:spPr>
            <a:xfrm>
              <a:off x="927025" y="4036050"/>
              <a:ext cx="53625" cy="119250"/>
            </a:xfrm>
            <a:custGeom>
              <a:avLst/>
              <a:gdLst/>
              <a:ahLst/>
              <a:cxnLst/>
              <a:rect l="l" t="t" r="r" b="b"/>
              <a:pathLst>
                <a:path w="2145" h="4770" extrusionOk="0">
                  <a:moveTo>
                    <a:pt x="629" y="1"/>
                  </a:moveTo>
                  <a:cubicBezTo>
                    <a:pt x="629" y="1"/>
                    <a:pt x="0" y="1221"/>
                    <a:pt x="222" y="2552"/>
                  </a:cubicBezTo>
                  <a:cubicBezTo>
                    <a:pt x="444" y="3846"/>
                    <a:pt x="1479" y="4770"/>
                    <a:pt x="1479" y="4770"/>
                  </a:cubicBezTo>
                  <a:cubicBezTo>
                    <a:pt x="1479" y="4770"/>
                    <a:pt x="2145" y="3550"/>
                    <a:pt x="1886" y="2256"/>
                  </a:cubicBezTo>
                  <a:cubicBezTo>
                    <a:pt x="1664" y="925"/>
                    <a:pt x="629" y="1"/>
                    <a:pt x="6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1"/>
            <p:cNvSpPr/>
            <p:nvPr/>
          </p:nvSpPr>
          <p:spPr>
            <a:xfrm>
              <a:off x="619250" y="4018500"/>
              <a:ext cx="604475" cy="252250"/>
            </a:xfrm>
            <a:custGeom>
              <a:avLst/>
              <a:gdLst/>
              <a:ahLst/>
              <a:cxnLst/>
              <a:rect l="l" t="t" r="r" b="b"/>
              <a:pathLst>
                <a:path w="24179" h="10090" extrusionOk="0">
                  <a:moveTo>
                    <a:pt x="17968" y="4215"/>
                  </a:moveTo>
                  <a:cubicBezTo>
                    <a:pt x="17894" y="4289"/>
                    <a:pt x="17857" y="4363"/>
                    <a:pt x="17857" y="4363"/>
                  </a:cubicBezTo>
                  <a:cubicBezTo>
                    <a:pt x="17857" y="4363"/>
                    <a:pt x="17894" y="4326"/>
                    <a:pt x="17968" y="4215"/>
                  </a:cubicBezTo>
                  <a:close/>
                  <a:moveTo>
                    <a:pt x="5694" y="0"/>
                  </a:moveTo>
                  <a:cubicBezTo>
                    <a:pt x="5398" y="0"/>
                    <a:pt x="5102" y="37"/>
                    <a:pt x="4843" y="37"/>
                  </a:cubicBezTo>
                  <a:cubicBezTo>
                    <a:pt x="4548" y="74"/>
                    <a:pt x="4289" y="148"/>
                    <a:pt x="4030" y="222"/>
                  </a:cubicBezTo>
                  <a:cubicBezTo>
                    <a:pt x="2921" y="555"/>
                    <a:pt x="1923" y="1183"/>
                    <a:pt x="1183" y="2034"/>
                  </a:cubicBezTo>
                  <a:cubicBezTo>
                    <a:pt x="814" y="2477"/>
                    <a:pt x="518" y="2995"/>
                    <a:pt x="296" y="3549"/>
                  </a:cubicBezTo>
                  <a:cubicBezTo>
                    <a:pt x="111" y="4067"/>
                    <a:pt x="0" y="4695"/>
                    <a:pt x="37" y="5250"/>
                  </a:cubicBezTo>
                  <a:cubicBezTo>
                    <a:pt x="111" y="6433"/>
                    <a:pt x="592" y="7505"/>
                    <a:pt x="1331" y="8319"/>
                  </a:cubicBezTo>
                  <a:cubicBezTo>
                    <a:pt x="2034" y="9169"/>
                    <a:pt x="2995" y="9760"/>
                    <a:pt x="4067" y="9982"/>
                  </a:cubicBezTo>
                  <a:cubicBezTo>
                    <a:pt x="4418" y="10055"/>
                    <a:pt x="4769" y="10090"/>
                    <a:pt x="5117" y="10090"/>
                  </a:cubicBezTo>
                  <a:cubicBezTo>
                    <a:pt x="6893" y="10090"/>
                    <a:pt x="8556" y="9174"/>
                    <a:pt x="9391" y="7690"/>
                  </a:cubicBezTo>
                  <a:cubicBezTo>
                    <a:pt x="9613" y="7283"/>
                    <a:pt x="9797" y="6803"/>
                    <a:pt x="9871" y="6322"/>
                  </a:cubicBezTo>
                  <a:cubicBezTo>
                    <a:pt x="9908" y="5842"/>
                    <a:pt x="9908" y="5361"/>
                    <a:pt x="9797" y="4917"/>
                  </a:cubicBezTo>
                  <a:cubicBezTo>
                    <a:pt x="9613" y="3993"/>
                    <a:pt x="9132" y="3180"/>
                    <a:pt x="8429" y="2662"/>
                  </a:cubicBezTo>
                  <a:cubicBezTo>
                    <a:pt x="8282" y="2551"/>
                    <a:pt x="8023" y="2403"/>
                    <a:pt x="7875" y="2329"/>
                  </a:cubicBezTo>
                  <a:lnTo>
                    <a:pt x="7616" y="2181"/>
                  </a:lnTo>
                  <a:cubicBezTo>
                    <a:pt x="7505" y="2181"/>
                    <a:pt x="7394" y="2144"/>
                    <a:pt x="7320" y="2107"/>
                  </a:cubicBezTo>
                  <a:cubicBezTo>
                    <a:pt x="6914" y="1997"/>
                    <a:pt x="6544" y="1923"/>
                    <a:pt x="6137" y="1923"/>
                  </a:cubicBezTo>
                  <a:cubicBezTo>
                    <a:pt x="5398" y="1960"/>
                    <a:pt x="4695" y="2144"/>
                    <a:pt x="4104" y="2514"/>
                  </a:cubicBezTo>
                  <a:cubicBezTo>
                    <a:pt x="3549" y="2884"/>
                    <a:pt x="3106" y="3364"/>
                    <a:pt x="2884" y="3919"/>
                  </a:cubicBezTo>
                  <a:cubicBezTo>
                    <a:pt x="2810" y="4067"/>
                    <a:pt x="2773" y="4215"/>
                    <a:pt x="2736" y="4326"/>
                  </a:cubicBezTo>
                  <a:cubicBezTo>
                    <a:pt x="2699" y="4400"/>
                    <a:pt x="2699" y="4474"/>
                    <a:pt x="2699" y="4548"/>
                  </a:cubicBezTo>
                  <a:cubicBezTo>
                    <a:pt x="2662" y="4621"/>
                    <a:pt x="2662" y="4658"/>
                    <a:pt x="2662" y="4732"/>
                  </a:cubicBezTo>
                  <a:cubicBezTo>
                    <a:pt x="2662" y="4991"/>
                    <a:pt x="2662" y="5250"/>
                    <a:pt x="2699" y="5509"/>
                  </a:cubicBezTo>
                  <a:cubicBezTo>
                    <a:pt x="2884" y="6433"/>
                    <a:pt x="3401" y="7025"/>
                    <a:pt x="3808" y="7283"/>
                  </a:cubicBezTo>
                  <a:cubicBezTo>
                    <a:pt x="3993" y="7431"/>
                    <a:pt x="4178" y="7468"/>
                    <a:pt x="4289" y="7542"/>
                  </a:cubicBezTo>
                  <a:cubicBezTo>
                    <a:pt x="4400" y="7579"/>
                    <a:pt x="4474" y="7579"/>
                    <a:pt x="4474" y="7579"/>
                  </a:cubicBezTo>
                  <a:cubicBezTo>
                    <a:pt x="4474" y="7579"/>
                    <a:pt x="4400" y="7542"/>
                    <a:pt x="4326" y="7505"/>
                  </a:cubicBezTo>
                  <a:cubicBezTo>
                    <a:pt x="4215" y="7431"/>
                    <a:pt x="4067" y="7357"/>
                    <a:pt x="3882" y="7172"/>
                  </a:cubicBezTo>
                  <a:cubicBezTo>
                    <a:pt x="3586" y="6877"/>
                    <a:pt x="3180" y="6248"/>
                    <a:pt x="3143" y="5435"/>
                  </a:cubicBezTo>
                  <a:cubicBezTo>
                    <a:pt x="3143" y="5028"/>
                    <a:pt x="3180" y="4585"/>
                    <a:pt x="3401" y="4178"/>
                  </a:cubicBezTo>
                  <a:cubicBezTo>
                    <a:pt x="3586" y="3734"/>
                    <a:pt x="3956" y="3364"/>
                    <a:pt x="4474" y="3106"/>
                  </a:cubicBezTo>
                  <a:cubicBezTo>
                    <a:pt x="4905" y="2873"/>
                    <a:pt x="5426" y="2730"/>
                    <a:pt x="5956" y="2730"/>
                  </a:cubicBezTo>
                  <a:cubicBezTo>
                    <a:pt x="6017" y="2730"/>
                    <a:pt x="6077" y="2732"/>
                    <a:pt x="6137" y="2736"/>
                  </a:cubicBezTo>
                  <a:cubicBezTo>
                    <a:pt x="6433" y="2736"/>
                    <a:pt x="6766" y="2810"/>
                    <a:pt x="7062" y="2921"/>
                  </a:cubicBezTo>
                  <a:cubicBezTo>
                    <a:pt x="7136" y="2921"/>
                    <a:pt x="7209" y="2958"/>
                    <a:pt x="7283" y="2995"/>
                  </a:cubicBezTo>
                  <a:lnTo>
                    <a:pt x="7505" y="3106"/>
                  </a:lnTo>
                  <a:cubicBezTo>
                    <a:pt x="7579" y="3143"/>
                    <a:pt x="7616" y="3180"/>
                    <a:pt x="7690" y="3217"/>
                  </a:cubicBezTo>
                  <a:cubicBezTo>
                    <a:pt x="7764" y="3254"/>
                    <a:pt x="7801" y="3327"/>
                    <a:pt x="7875" y="3364"/>
                  </a:cubicBezTo>
                  <a:cubicBezTo>
                    <a:pt x="8836" y="4178"/>
                    <a:pt x="9206" y="5915"/>
                    <a:pt x="8429" y="7172"/>
                  </a:cubicBezTo>
                  <a:cubicBezTo>
                    <a:pt x="7820" y="8179"/>
                    <a:pt x="6506" y="8858"/>
                    <a:pt x="5193" y="8858"/>
                  </a:cubicBezTo>
                  <a:cubicBezTo>
                    <a:pt x="4914" y="8858"/>
                    <a:pt x="4635" y="8827"/>
                    <a:pt x="4363" y="8762"/>
                  </a:cubicBezTo>
                  <a:cubicBezTo>
                    <a:pt x="2810" y="8392"/>
                    <a:pt x="1479" y="6840"/>
                    <a:pt x="1405" y="5213"/>
                  </a:cubicBezTo>
                  <a:cubicBezTo>
                    <a:pt x="1405" y="4806"/>
                    <a:pt x="1442" y="4400"/>
                    <a:pt x="1590" y="3993"/>
                  </a:cubicBezTo>
                  <a:cubicBezTo>
                    <a:pt x="1738" y="3660"/>
                    <a:pt x="1960" y="3254"/>
                    <a:pt x="2255" y="2958"/>
                  </a:cubicBezTo>
                  <a:cubicBezTo>
                    <a:pt x="2810" y="2292"/>
                    <a:pt x="3586" y="1812"/>
                    <a:pt x="4400" y="1590"/>
                  </a:cubicBezTo>
                  <a:cubicBezTo>
                    <a:pt x="4621" y="1516"/>
                    <a:pt x="4843" y="1479"/>
                    <a:pt x="5028" y="1442"/>
                  </a:cubicBezTo>
                  <a:cubicBezTo>
                    <a:pt x="5287" y="1405"/>
                    <a:pt x="5472" y="1405"/>
                    <a:pt x="5694" y="1405"/>
                  </a:cubicBezTo>
                  <a:cubicBezTo>
                    <a:pt x="6137" y="1405"/>
                    <a:pt x="6581" y="1442"/>
                    <a:pt x="7025" y="1553"/>
                  </a:cubicBezTo>
                  <a:cubicBezTo>
                    <a:pt x="7912" y="1738"/>
                    <a:pt x="8762" y="2144"/>
                    <a:pt x="9502" y="2625"/>
                  </a:cubicBezTo>
                  <a:lnTo>
                    <a:pt x="9797" y="2810"/>
                  </a:lnTo>
                  <a:lnTo>
                    <a:pt x="10056" y="3032"/>
                  </a:lnTo>
                  <a:cubicBezTo>
                    <a:pt x="10278" y="3180"/>
                    <a:pt x="10463" y="3327"/>
                    <a:pt x="10611" y="3475"/>
                  </a:cubicBezTo>
                  <a:cubicBezTo>
                    <a:pt x="10943" y="3771"/>
                    <a:pt x="11313" y="4104"/>
                    <a:pt x="11646" y="4437"/>
                  </a:cubicBezTo>
                  <a:cubicBezTo>
                    <a:pt x="12311" y="5102"/>
                    <a:pt x="12940" y="5842"/>
                    <a:pt x="13605" y="6507"/>
                  </a:cubicBezTo>
                  <a:cubicBezTo>
                    <a:pt x="13938" y="6877"/>
                    <a:pt x="14271" y="7172"/>
                    <a:pt x="14641" y="7505"/>
                  </a:cubicBezTo>
                  <a:cubicBezTo>
                    <a:pt x="14788" y="7690"/>
                    <a:pt x="14973" y="7838"/>
                    <a:pt x="15195" y="7986"/>
                  </a:cubicBezTo>
                  <a:cubicBezTo>
                    <a:pt x="15380" y="8134"/>
                    <a:pt x="15565" y="8282"/>
                    <a:pt x="15750" y="8429"/>
                  </a:cubicBezTo>
                  <a:cubicBezTo>
                    <a:pt x="16526" y="8984"/>
                    <a:pt x="17376" y="9428"/>
                    <a:pt x="18301" y="9686"/>
                  </a:cubicBezTo>
                  <a:cubicBezTo>
                    <a:pt x="18853" y="9848"/>
                    <a:pt x="19434" y="9937"/>
                    <a:pt x="20008" y="9937"/>
                  </a:cubicBezTo>
                  <a:cubicBezTo>
                    <a:pt x="20356" y="9937"/>
                    <a:pt x="20702" y="9904"/>
                    <a:pt x="21036" y="9834"/>
                  </a:cubicBezTo>
                  <a:lnTo>
                    <a:pt x="21184" y="9797"/>
                  </a:lnTo>
                  <a:cubicBezTo>
                    <a:pt x="21295" y="9760"/>
                    <a:pt x="21295" y="9760"/>
                    <a:pt x="21369" y="9760"/>
                  </a:cubicBezTo>
                  <a:lnTo>
                    <a:pt x="21517" y="9723"/>
                  </a:lnTo>
                  <a:lnTo>
                    <a:pt x="21665" y="9649"/>
                  </a:lnTo>
                  <a:cubicBezTo>
                    <a:pt x="21924" y="9576"/>
                    <a:pt x="22109" y="9465"/>
                    <a:pt x="22293" y="9354"/>
                  </a:cubicBezTo>
                  <a:cubicBezTo>
                    <a:pt x="22663" y="9132"/>
                    <a:pt x="22996" y="8836"/>
                    <a:pt x="23292" y="8503"/>
                  </a:cubicBezTo>
                  <a:cubicBezTo>
                    <a:pt x="23846" y="7875"/>
                    <a:pt x="24179" y="7062"/>
                    <a:pt x="24142" y="6248"/>
                  </a:cubicBezTo>
                  <a:lnTo>
                    <a:pt x="24105" y="5952"/>
                  </a:lnTo>
                  <a:lnTo>
                    <a:pt x="24068" y="5694"/>
                  </a:lnTo>
                  <a:cubicBezTo>
                    <a:pt x="23994" y="5509"/>
                    <a:pt x="23957" y="5324"/>
                    <a:pt x="23883" y="5139"/>
                  </a:cubicBezTo>
                  <a:cubicBezTo>
                    <a:pt x="23735" y="4806"/>
                    <a:pt x="23587" y="4511"/>
                    <a:pt x="23366" y="4252"/>
                  </a:cubicBezTo>
                  <a:cubicBezTo>
                    <a:pt x="22922" y="3734"/>
                    <a:pt x="22367" y="3364"/>
                    <a:pt x="21813" y="3217"/>
                  </a:cubicBezTo>
                  <a:cubicBezTo>
                    <a:pt x="21351" y="3063"/>
                    <a:pt x="20914" y="2986"/>
                    <a:pt x="20503" y="2986"/>
                  </a:cubicBezTo>
                  <a:cubicBezTo>
                    <a:pt x="20421" y="2986"/>
                    <a:pt x="20340" y="2989"/>
                    <a:pt x="20260" y="2995"/>
                  </a:cubicBezTo>
                  <a:cubicBezTo>
                    <a:pt x="19336" y="3106"/>
                    <a:pt x="18707" y="3512"/>
                    <a:pt x="18338" y="3808"/>
                  </a:cubicBezTo>
                  <a:cubicBezTo>
                    <a:pt x="18153" y="3956"/>
                    <a:pt x="18042" y="4104"/>
                    <a:pt x="17968" y="4215"/>
                  </a:cubicBezTo>
                  <a:cubicBezTo>
                    <a:pt x="18079" y="4141"/>
                    <a:pt x="18227" y="4030"/>
                    <a:pt x="18412" y="3919"/>
                  </a:cubicBezTo>
                  <a:cubicBezTo>
                    <a:pt x="18792" y="3712"/>
                    <a:pt x="19366" y="3472"/>
                    <a:pt x="20134" y="3472"/>
                  </a:cubicBezTo>
                  <a:cubicBezTo>
                    <a:pt x="20188" y="3472"/>
                    <a:pt x="20242" y="3473"/>
                    <a:pt x="20297" y="3475"/>
                  </a:cubicBezTo>
                  <a:cubicBezTo>
                    <a:pt x="21110" y="3512"/>
                    <a:pt x="22183" y="3771"/>
                    <a:pt x="22811" y="4658"/>
                  </a:cubicBezTo>
                  <a:cubicBezTo>
                    <a:pt x="22959" y="4880"/>
                    <a:pt x="23107" y="5139"/>
                    <a:pt x="23181" y="5398"/>
                  </a:cubicBezTo>
                  <a:cubicBezTo>
                    <a:pt x="23255" y="5546"/>
                    <a:pt x="23255" y="5694"/>
                    <a:pt x="23292" y="5842"/>
                  </a:cubicBezTo>
                  <a:lnTo>
                    <a:pt x="23329" y="6063"/>
                  </a:lnTo>
                  <a:cubicBezTo>
                    <a:pt x="23329" y="6100"/>
                    <a:pt x="23329" y="6211"/>
                    <a:pt x="23329" y="6285"/>
                  </a:cubicBezTo>
                  <a:cubicBezTo>
                    <a:pt x="23329" y="6840"/>
                    <a:pt x="23070" y="7431"/>
                    <a:pt x="22626" y="7912"/>
                  </a:cubicBezTo>
                  <a:cubicBezTo>
                    <a:pt x="22404" y="8134"/>
                    <a:pt x="22109" y="8356"/>
                    <a:pt x="21813" y="8503"/>
                  </a:cubicBezTo>
                  <a:cubicBezTo>
                    <a:pt x="21665" y="8577"/>
                    <a:pt x="21517" y="8651"/>
                    <a:pt x="21369" y="8688"/>
                  </a:cubicBezTo>
                  <a:lnTo>
                    <a:pt x="21258" y="8762"/>
                  </a:lnTo>
                  <a:lnTo>
                    <a:pt x="21110" y="8799"/>
                  </a:lnTo>
                  <a:lnTo>
                    <a:pt x="20963" y="8799"/>
                  </a:lnTo>
                  <a:lnTo>
                    <a:pt x="20852" y="8836"/>
                  </a:lnTo>
                  <a:cubicBezTo>
                    <a:pt x="20641" y="8869"/>
                    <a:pt x="20424" y="8886"/>
                    <a:pt x="20202" y="8886"/>
                  </a:cubicBezTo>
                  <a:cubicBezTo>
                    <a:pt x="19687" y="8886"/>
                    <a:pt x="19151" y="8795"/>
                    <a:pt x="18633" y="8614"/>
                  </a:cubicBezTo>
                  <a:cubicBezTo>
                    <a:pt x="17118" y="8097"/>
                    <a:pt x="15750" y="6988"/>
                    <a:pt x="14530" y="5620"/>
                  </a:cubicBezTo>
                  <a:cubicBezTo>
                    <a:pt x="13901" y="4954"/>
                    <a:pt x="13273" y="4252"/>
                    <a:pt x="12607" y="3512"/>
                  </a:cubicBezTo>
                  <a:cubicBezTo>
                    <a:pt x="12237" y="3143"/>
                    <a:pt x="11905" y="2810"/>
                    <a:pt x="11498" y="2440"/>
                  </a:cubicBezTo>
                  <a:cubicBezTo>
                    <a:pt x="11276" y="2255"/>
                    <a:pt x="11091" y="2107"/>
                    <a:pt x="10907" y="1960"/>
                  </a:cubicBezTo>
                  <a:lnTo>
                    <a:pt x="10611" y="1738"/>
                  </a:lnTo>
                  <a:lnTo>
                    <a:pt x="10278" y="1479"/>
                  </a:lnTo>
                  <a:cubicBezTo>
                    <a:pt x="9391" y="887"/>
                    <a:pt x="8393" y="444"/>
                    <a:pt x="7320" y="185"/>
                  </a:cubicBezTo>
                  <a:cubicBezTo>
                    <a:pt x="6803" y="74"/>
                    <a:pt x="6248" y="0"/>
                    <a:pt x="56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1"/>
            <p:cNvSpPr/>
            <p:nvPr/>
          </p:nvSpPr>
          <p:spPr>
            <a:xfrm>
              <a:off x="915000" y="4213475"/>
              <a:ext cx="121100" cy="41675"/>
            </a:xfrm>
            <a:custGeom>
              <a:avLst/>
              <a:gdLst/>
              <a:ahLst/>
              <a:cxnLst/>
              <a:rect l="l" t="t" r="r" b="b"/>
              <a:pathLst>
                <a:path w="4844" h="1667" extrusionOk="0">
                  <a:moveTo>
                    <a:pt x="2492" y="1"/>
                  </a:moveTo>
                  <a:cubicBezTo>
                    <a:pt x="2463" y="1"/>
                    <a:pt x="2433" y="1"/>
                    <a:pt x="2404" y="2"/>
                  </a:cubicBezTo>
                  <a:cubicBezTo>
                    <a:pt x="1073" y="39"/>
                    <a:pt x="1" y="889"/>
                    <a:pt x="1" y="889"/>
                  </a:cubicBezTo>
                  <a:cubicBezTo>
                    <a:pt x="1" y="889"/>
                    <a:pt x="1061" y="1667"/>
                    <a:pt x="2352" y="1667"/>
                  </a:cubicBezTo>
                  <a:cubicBezTo>
                    <a:pt x="2382" y="1667"/>
                    <a:pt x="2411" y="1666"/>
                    <a:pt x="2441" y="1666"/>
                  </a:cubicBezTo>
                  <a:cubicBezTo>
                    <a:pt x="3772" y="1666"/>
                    <a:pt x="4844" y="778"/>
                    <a:pt x="4844" y="778"/>
                  </a:cubicBezTo>
                  <a:cubicBezTo>
                    <a:pt x="4844" y="778"/>
                    <a:pt x="3784" y="1"/>
                    <a:pt x="24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1"/>
            <p:cNvSpPr/>
            <p:nvPr/>
          </p:nvSpPr>
          <p:spPr>
            <a:xfrm>
              <a:off x="1147925" y="4205125"/>
              <a:ext cx="260675" cy="602900"/>
            </a:xfrm>
            <a:custGeom>
              <a:avLst/>
              <a:gdLst/>
              <a:ahLst/>
              <a:cxnLst/>
              <a:rect l="l" t="t" r="r" b="b"/>
              <a:pathLst>
                <a:path w="10427" h="24116" extrusionOk="0">
                  <a:moveTo>
                    <a:pt x="4055" y="0"/>
                  </a:moveTo>
                  <a:cubicBezTo>
                    <a:pt x="3283" y="0"/>
                    <a:pt x="2520" y="327"/>
                    <a:pt x="1923" y="854"/>
                  </a:cubicBezTo>
                  <a:cubicBezTo>
                    <a:pt x="1590" y="1149"/>
                    <a:pt x="1294" y="1482"/>
                    <a:pt x="1073" y="1852"/>
                  </a:cubicBezTo>
                  <a:cubicBezTo>
                    <a:pt x="962" y="2037"/>
                    <a:pt x="888" y="2221"/>
                    <a:pt x="777" y="2480"/>
                  </a:cubicBezTo>
                  <a:lnTo>
                    <a:pt x="740" y="2628"/>
                  </a:lnTo>
                  <a:lnTo>
                    <a:pt x="703" y="2776"/>
                  </a:lnTo>
                  <a:cubicBezTo>
                    <a:pt x="666" y="2850"/>
                    <a:pt x="666" y="2850"/>
                    <a:pt x="629" y="2961"/>
                  </a:cubicBezTo>
                  <a:lnTo>
                    <a:pt x="592" y="3109"/>
                  </a:lnTo>
                  <a:cubicBezTo>
                    <a:pt x="407" y="3996"/>
                    <a:pt x="481" y="4957"/>
                    <a:pt x="777" y="5845"/>
                  </a:cubicBezTo>
                  <a:cubicBezTo>
                    <a:pt x="1036" y="6732"/>
                    <a:pt x="1479" y="7582"/>
                    <a:pt x="2034" y="8396"/>
                  </a:cubicBezTo>
                  <a:cubicBezTo>
                    <a:pt x="2145" y="8580"/>
                    <a:pt x="2293" y="8765"/>
                    <a:pt x="2440" y="8950"/>
                  </a:cubicBezTo>
                  <a:cubicBezTo>
                    <a:pt x="2625" y="9172"/>
                    <a:pt x="2773" y="9320"/>
                    <a:pt x="2921" y="9505"/>
                  </a:cubicBezTo>
                  <a:cubicBezTo>
                    <a:pt x="3254" y="9874"/>
                    <a:pt x="3587" y="10207"/>
                    <a:pt x="3919" y="10540"/>
                  </a:cubicBezTo>
                  <a:cubicBezTo>
                    <a:pt x="4622" y="11205"/>
                    <a:pt x="5324" y="11834"/>
                    <a:pt x="5990" y="12499"/>
                  </a:cubicBezTo>
                  <a:cubicBezTo>
                    <a:pt x="6322" y="12832"/>
                    <a:pt x="6655" y="13165"/>
                    <a:pt x="6951" y="13498"/>
                  </a:cubicBezTo>
                  <a:cubicBezTo>
                    <a:pt x="7099" y="13682"/>
                    <a:pt x="7247" y="13867"/>
                    <a:pt x="7395" y="14052"/>
                  </a:cubicBezTo>
                  <a:lnTo>
                    <a:pt x="7616" y="14348"/>
                  </a:lnTo>
                  <a:lnTo>
                    <a:pt x="7801" y="14607"/>
                  </a:lnTo>
                  <a:cubicBezTo>
                    <a:pt x="8319" y="15383"/>
                    <a:pt x="8689" y="16233"/>
                    <a:pt x="8873" y="17121"/>
                  </a:cubicBezTo>
                  <a:cubicBezTo>
                    <a:pt x="8984" y="17564"/>
                    <a:pt x="9021" y="18008"/>
                    <a:pt x="9021" y="18452"/>
                  </a:cubicBezTo>
                  <a:cubicBezTo>
                    <a:pt x="9021" y="18673"/>
                    <a:pt x="9021" y="18821"/>
                    <a:pt x="8984" y="19117"/>
                  </a:cubicBezTo>
                  <a:cubicBezTo>
                    <a:pt x="8947" y="19302"/>
                    <a:pt x="8910" y="19524"/>
                    <a:pt x="8836" y="19746"/>
                  </a:cubicBezTo>
                  <a:cubicBezTo>
                    <a:pt x="8615" y="20559"/>
                    <a:pt x="8134" y="21335"/>
                    <a:pt x="7505" y="21890"/>
                  </a:cubicBezTo>
                  <a:cubicBezTo>
                    <a:pt x="7173" y="22186"/>
                    <a:pt x="6803" y="22407"/>
                    <a:pt x="6433" y="22518"/>
                  </a:cubicBezTo>
                  <a:cubicBezTo>
                    <a:pt x="6027" y="22703"/>
                    <a:pt x="5657" y="22740"/>
                    <a:pt x="5213" y="22740"/>
                  </a:cubicBezTo>
                  <a:cubicBezTo>
                    <a:pt x="3587" y="22666"/>
                    <a:pt x="2034" y="21335"/>
                    <a:pt x="1664" y="19783"/>
                  </a:cubicBezTo>
                  <a:cubicBezTo>
                    <a:pt x="1294" y="18230"/>
                    <a:pt x="2034" y="16455"/>
                    <a:pt x="3254" y="15716"/>
                  </a:cubicBezTo>
                  <a:cubicBezTo>
                    <a:pt x="3734" y="15414"/>
                    <a:pt x="4269" y="15280"/>
                    <a:pt x="4795" y="15280"/>
                  </a:cubicBezTo>
                  <a:cubicBezTo>
                    <a:pt x="5687" y="15280"/>
                    <a:pt x="6550" y="15666"/>
                    <a:pt x="7062" y="16270"/>
                  </a:cubicBezTo>
                  <a:cubicBezTo>
                    <a:pt x="7136" y="16344"/>
                    <a:pt x="7173" y="16381"/>
                    <a:pt x="7210" y="16455"/>
                  </a:cubicBezTo>
                  <a:cubicBezTo>
                    <a:pt x="7247" y="16529"/>
                    <a:pt x="7284" y="16566"/>
                    <a:pt x="7321" y="16640"/>
                  </a:cubicBezTo>
                  <a:lnTo>
                    <a:pt x="7432" y="16862"/>
                  </a:lnTo>
                  <a:cubicBezTo>
                    <a:pt x="7468" y="16936"/>
                    <a:pt x="7505" y="17010"/>
                    <a:pt x="7542" y="17084"/>
                  </a:cubicBezTo>
                  <a:cubicBezTo>
                    <a:pt x="7653" y="17379"/>
                    <a:pt x="7690" y="17712"/>
                    <a:pt x="7690" y="18008"/>
                  </a:cubicBezTo>
                  <a:cubicBezTo>
                    <a:pt x="7727" y="18599"/>
                    <a:pt x="7579" y="19191"/>
                    <a:pt x="7321" y="19672"/>
                  </a:cubicBezTo>
                  <a:cubicBezTo>
                    <a:pt x="7062" y="20152"/>
                    <a:pt x="6692" y="20522"/>
                    <a:pt x="6285" y="20744"/>
                  </a:cubicBezTo>
                  <a:cubicBezTo>
                    <a:pt x="5842" y="20966"/>
                    <a:pt x="5398" y="21003"/>
                    <a:pt x="4991" y="21003"/>
                  </a:cubicBezTo>
                  <a:cubicBezTo>
                    <a:pt x="4178" y="20966"/>
                    <a:pt x="3587" y="20559"/>
                    <a:pt x="3254" y="20263"/>
                  </a:cubicBezTo>
                  <a:cubicBezTo>
                    <a:pt x="3106" y="20078"/>
                    <a:pt x="2995" y="19930"/>
                    <a:pt x="2921" y="19820"/>
                  </a:cubicBezTo>
                  <a:cubicBezTo>
                    <a:pt x="2884" y="19709"/>
                    <a:pt x="2848" y="19672"/>
                    <a:pt x="2847" y="19672"/>
                  </a:cubicBezTo>
                  <a:lnTo>
                    <a:pt x="2847" y="19672"/>
                  </a:lnTo>
                  <a:cubicBezTo>
                    <a:pt x="2848" y="19672"/>
                    <a:pt x="2884" y="19710"/>
                    <a:pt x="2921" y="19856"/>
                  </a:cubicBezTo>
                  <a:cubicBezTo>
                    <a:pt x="2958" y="19967"/>
                    <a:pt x="3032" y="20115"/>
                    <a:pt x="3143" y="20337"/>
                  </a:cubicBezTo>
                  <a:cubicBezTo>
                    <a:pt x="3439" y="20744"/>
                    <a:pt x="3993" y="21261"/>
                    <a:pt x="4954" y="21446"/>
                  </a:cubicBezTo>
                  <a:cubicBezTo>
                    <a:pt x="5176" y="21483"/>
                    <a:pt x="5435" y="21483"/>
                    <a:pt x="5694" y="21483"/>
                  </a:cubicBezTo>
                  <a:cubicBezTo>
                    <a:pt x="5768" y="21483"/>
                    <a:pt x="5805" y="21446"/>
                    <a:pt x="5879" y="21446"/>
                  </a:cubicBezTo>
                  <a:cubicBezTo>
                    <a:pt x="5953" y="21446"/>
                    <a:pt x="6027" y="21409"/>
                    <a:pt x="6101" y="21409"/>
                  </a:cubicBezTo>
                  <a:cubicBezTo>
                    <a:pt x="6248" y="21372"/>
                    <a:pt x="6359" y="21335"/>
                    <a:pt x="6507" y="21261"/>
                  </a:cubicBezTo>
                  <a:cubicBezTo>
                    <a:pt x="7062" y="21040"/>
                    <a:pt x="7542" y="20596"/>
                    <a:pt x="7912" y="20041"/>
                  </a:cubicBezTo>
                  <a:cubicBezTo>
                    <a:pt x="8282" y="19450"/>
                    <a:pt x="8467" y="18747"/>
                    <a:pt x="8504" y="18008"/>
                  </a:cubicBezTo>
                  <a:cubicBezTo>
                    <a:pt x="8504" y="17601"/>
                    <a:pt x="8467" y="17232"/>
                    <a:pt x="8319" y="16825"/>
                  </a:cubicBezTo>
                  <a:cubicBezTo>
                    <a:pt x="8319" y="16714"/>
                    <a:pt x="8282" y="16640"/>
                    <a:pt x="8245" y="16529"/>
                  </a:cubicBezTo>
                  <a:lnTo>
                    <a:pt x="8097" y="16270"/>
                  </a:lnTo>
                  <a:cubicBezTo>
                    <a:pt x="8023" y="16085"/>
                    <a:pt x="7912" y="15864"/>
                    <a:pt x="7764" y="15716"/>
                  </a:cubicBezTo>
                  <a:cubicBezTo>
                    <a:pt x="7247" y="15013"/>
                    <a:pt x="6433" y="14533"/>
                    <a:pt x="5509" y="14348"/>
                  </a:cubicBezTo>
                  <a:cubicBezTo>
                    <a:pt x="5228" y="14278"/>
                    <a:pt x="4932" y="14252"/>
                    <a:pt x="4630" y="14252"/>
                  </a:cubicBezTo>
                  <a:cubicBezTo>
                    <a:pt x="4456" y="14252"/>
                    <a:pt x="4280" y="14260"/>
                    <a:pt x="4104" y="14274"/>
                  </a:cubicBezTo>
                  <a:cubicBezTo>
                    <a:pt x="3661" y="14348"/>
                    <a:pt x="3143" y="14496"/>
                    <a:pt x="2736" y="14755"/>
                  </a:cubicBezTo>
                  <a:cubicBezTo>
                    <a:pt x="962" y="15716"/>
                    <a:pt x="0" y="17934"/>
                    <a:pt x="444" y="20041"/>
                  </a:cubicBezTo>
                  <a:cubicBezTo>
                    <a:pt x="666" y="21150"/>
                    <a:pt x="1294" y="22075"/>
                    <a:pt x="2108" y="22814"/>
                  </a:cubicBezTo>
                  <a:cubicBezTo>
                    <a:pt x="2921" y="23554"/>
                    <a:pt x="3993" y="24034"/>
                    <a:pt x="5176" y="24108"/>
                  </a:cubicBezTo>
                  <a:cubicBezTo>
                    <a:pt x="5248" y="24113"/>
                    <a:pt x="5321" y="24115"/>
                    <a:pt x="5395" y="24115"/>
                  </a:cubicBezTo>
                  <a:cubicBezTo>
                    <a:pt x="5891" y="24115"/>
                    <a:pt x="6426" y="24010"/>
                    <a:pt x="6877" y="23849"/>
                  </a:cubicBezTo>
                  <a:cubicBezTo>
                    <a:pt x="7468" y="23628"/>
                    <a:pt x="7949" y="23332"/>
                    <a:pt x="8393" y="22962"/>
                  </a:cubicBezTo>
                  <a:cubicBezTo>
                    <a:pt x="9280" y="22223"/>
                    <a:pt x="9909" y="21224"/>
                    <a:pt x="10204" y="20115"/>
                  </a:cubicBezTo>
                  <a:cubicBezTo>
                    <a:pt x="10278" y="19856"/>
                    <a:pt x="10352" y="19598"/>
                    <a:pt x="10389" y="19265"/>
                  </a:cubicBezTo>
                  <a:cubicBezTo>
                    <a:pt x="10426" y="19043"/>
                    <a:pt x="10426" y="18710"/>
                    <a:pt x="10426" y="18452"/>
                  </a:cubicBezTo>
                  <a:cubicBezTo>
                    <a:pt x="10426" y="17897"/>
                    <a:pt x="10352" y="17342"/>
                    <a:pt x="10241" y="16788"/>
                  </a:cubicBezTo>
                  <a:cubicBezTo>
                    <a:pt x="9982" y="15753"/>
                    <a:pt x="9539" y="14755"/>
                    <a:pt x="8947" y="13867"/>
                  </a:cubicBezTo>
                  <a:lnTo>
                    <a:pt x="8725" y="13535"/>
                  </a:lnTo>
                  <a:lnTo>
                    <a:pt x="8467" y="13239"/>
                  </a:lnTo>
                  <a:cubicBezTo>
                    <a:pt x="8319" y="13017"/>
                    <a:pt x="8171" y="12832"/>
                    <a:pt x="7986" y="12647"/>
                  </a:cubicBezTo>
                  <a:cubicBezTo>
                    <a:pt x="7653" y="12241"/>
                    <a:pt x="7284" y="11908"/>
                    <a:pt x="6914" y="11538"/>
                  </a:cubicBezTo>
                  <a:cubicBezTo>
                    <a:pt x="6211" y="10873"/>
                    <a:pt x="5472" y="10244"/>
                    <a:pt x="4807" y="9616"/>
                  </a:cubicBezTo>
                  <a:cubicBezTo>
                    <a:pt x="3439" y="8396"/>
                    <a:pt x="2330" y="7028"/>
                    <a:pt x="1812" y="5512"/>
                  </a:cubicBezTo>
                  <a:cubicBezTo>
                    <a:pt x="1553" y="4772"/>
                    <a:pt x="1479" y="3996"/>
                    <a:pt x="1590" y="3294"/>
                  </a:cubicBezTo>
                  <a:lnTo>
                    <a:pt x="1627" y="3183"/>
                  </a:lnTo>
                  <a:cubicBezTo>
                    <a:pt x="1627" y="3146"/>
                    <a:pt x="1627" y="3072"/>
                    <a:pt x="1664" y="3035"/>
                  </a:cubicBezTo>
                  <a:lnTo>
                    <a:pt x="1701" y="2887"/>
                  </a:lnTo>
                  <a:lnTo>
                    <a:pt x="1738" y="2776"/>
                  </a:lnTo>
                  <a:cubicBezTo>
                    <a:pt x="1775" y="2628"/>
                    <a:pt x="1849" y="2480"/>
                    <a:pt x="1923" y="2332"/>
                  </a:cubicBezTo>
                  <a:cubicBezTo>
                    <a:pt x="2071" y="2037"/>
                    <a:pt x="2293" y="1741"/>
                    <a:pt x="2514" y="1519"/>
                  </a:cubicBezTo>
                  <a:cubicBezTo>
                    <a:pt x="2995" y="1075"/>
                    <a:pt x="3587" y="817"/>
                    <a:pt x="4178" y="817"/>
                  </a:cubicBezTo>
                  <a:lnTo>
                    <a:pt x="4363" y="817"/>
                  </a:lnTo>
                  <a:lnTo>
                    <a:pt x="4622" y="854"/>
                  </a:lnTo>
                  <a:cubicBezTo>
                    <a:pt x="4770" y="891"/>
                    <a:pt x="4881" y="891"/>
                    <a:pt x="5028" y="964"/>
                  </a:cubicBezTo>
                  <a:cubicBezTo>
                    <a:pt x="5287" y="1038"/>
                    <a:pt x="5546" y="1186"/>
                    <a:pt x="5768" y="1334"/>
                  </a:cubicBezTo>
                  <a:cubicBezTo>
                    <a:pt x="6655" y="1963"/>
                    <a:pt x="6914" y="3035"/>
                    <a:pt x="6951" y="3848"/>
                  </a:cubicBezTo>
                  <a:cubicBezTo>
                    <a:pt x="6988" y="4662"/>
                    <a:pt x="6729" y="5327"/>
                    <a:pt x="6507" y="5734"/>
                  </a:cubicBezTo>
                  <a:cubicBezTo>
                    <a:pt x="6396" y="5919"/>
                    <a:pt x="6285" y="6066"/>
                    <a:pt x="6211" y="6140"/>
                  </a:cubicBezTo>
                  <a:cubicBezTo>
                    <a:pt x="6138" y="6251"/>
                    <a:pt x="6064" y="6288"/>
                    <a:pt x="6064" y="6288"/>
                  </a:cubicBezTo>
                  <a:cubicBezTo>
                    <a:pt x="6064" y="6288"/>
                    <a:pt x="6138" y="6251"/>
                    <a:pt x="6248" y="6177"/>
                  </a:cubicBezTo>
                  <a:cubicBezTo>
                    <a:pt x="6322" y="6103"/>
                    <a:pt x="6470" y="5992"/>
                    <a:pt x="6618" y="5808"/>
                  </a:cubicBezTo>
                  <a:cubicBezTo>
                    <a:pt x="6951" y="5438"/>
                    <a:pt x="7321" y="4809"/>
                    <a:pt x="7432" y="3848"/>
                  </a:cubicBezTo>
                  <a:cubicBezTo>
                    <a:pt x="7468" y="3405"/>
                    <a:pt x="7395" y="2887"/>
                    <a:pt x="7247" y="2332"/>
                  </a:cubicBezTo>
                  <a:cubicBezTo>
                    <a:pt x="7062" y="1778"/>
                    <a:pt x="6729" y="1223"/>
                    <a:pt x="6175" y="780"/>
                  </a:cubicBezTo>
                  <a:cubicBezTo>
                    <a:pt x="5916" y="558"/>
                    <a:pt x="5620" y="373"/>
                    <a:pt x="5287" y="262"/>
                  </a:cubicBezTo>
                  <a:cubicBezTo>
                    <a:pt x="5102" y="188"/>
                    <a:pt x="4918" y="151"/>
                    <a:pt x="4733" y="77"/>
                  </a:cubicBezTo>
                  <a:lnTo>
                    <a:pt x="4511" y="40"/>
                  </a:lnTo>
                  <a:lnTo>
                    <a:pt x="4178" y="3"/>
                  </a:lnTo>
                  <a:cubicBezTo>
                    <a:pt x="4137" y="1"/>
                    <a:pt x="4096" y="0"/>
                    <a:pt x="40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1"/>
            <p:cNvSpPr/>
            <p:nvPr/>
          </p:nvSpPr>
          <p:spPr>
            <a:xfrm>
              <a:off x="1171025" y="4391900"/>
              <a:ext cx="43475" cy="121100"/>
            </a:xfrm>
            <a:custGeom>
              <a:avLst/>
              <a:gdLst/>
              <a:ahLst/>
              <a:cxnLst/>
              <a:rect l="l" t="t" r="r" b="b"/>
              <a:pathLst>
                <a:path w="1739" h="4844" extrusionOk="0">
                  <a:moveTo>
                    <a:pt x="925" y="0"/>
                  </a:moveTo>
                  <a:cubicBezTo>
                    <a:pt x="925" y="0"/>
                    <a:pt x="75" y="1035"/>
                    <a:pt x="38" y="2403"/>
                  </a:cubicBezTo>
                  <a:cubicBezTo>
                    <a:pt x="1" y="3734"/>
                    <a:pt x="814" y="4843"/>
                    <a:pt x="814" y="4843"/>
                  </a:cubicBezTo>
                  <a:cubicBezTo>
                    <a:pt x="814" y="4843"/>
                    <a:pt x="1701" y="3771"/>
                    <a:pt x="1701" y="2440"/>
                  </a:cubicBezTo>
                  <a:cubicBezTo>
                    <a:pt x="1738" y="1109"/>
                    <a:pt x="925" y="0"/>
                    <a:pt x="9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1"/>
            <p:cNvSpPr/>
            <p:nvPr/>
          </p:nvSpPr>
          <p:spPr>
            <a:xfrm>
              <a:off x="1171950" y="3992600"/>
              <a:ext cx="262525" cy="262525"/>
            </a:xfrm>
            <a:custGeom>
              <a:avLst/>
              <a:gdLst/>
              <a:ahLst/>
              <a:cxnLst/>
              <a:rect l="l" t="t" r="r" b="b"/>
              <a:pathLst>
                <a:path w="10501" h="10501" extrusionOk="0">
                  <a:moveTo>
                    <a:pt x="1664" y="1"/>
                  </a:moveTo>
                  <a:cubicBezTo>
                    <a:pt x="4659" y="4400"/>
                    <a:pt x="1442" y="8837"/>
                    <a:pt x="333" y="10131"/>
                  </a:cubicBezTo>
                  <a:lnTo>
                    <a:pt x="1" y="10501"/>
                  </a:lnTo>
                  <a:cubicBezTo>
                    <a:pt x="1" y="10501"/>
                    <a:pt x="75" y="10427"/>
                    <a:pt x="222" y="10279"/>
                  </a:cubicBezTo>
                  <a:lnTo>
                    <a:pt x="222" y="10279"/>
                  </a:lnTo>
                  <a:cubicBezTo>
                    <a:pt x="198" y="10312"/>
                    <a:pt x="173" y="10341"/>
                    <a:pt x="150" y="10366"/>
                  </a:cubicBezTo>
                  <a:lnTo>
                    <a:pt x="150" y="10366"/>
                  </a:lnTo>
                  <a:lnTo>
                    <a:pt x="370" y="10168"/>
                  </a:lnTo>
                  <a:cubicBezTo>
                    <a:pt x="1274" y="9394"/>
                    <a:pt x="3708" y="7610"/>
                    <a:pt x="6593" y="7610"/>
                  </a:cubicBezTo>
                  <a:cubicBezTo>
                    <a:pt x="7840" y="7610"/>
                    <a:pt x="9172" y="7944"/>
                    <a:pt x="10500" y="8837"/>
                  </a:cubicBezTo>
                  <a:cubicBezTo>
                    <a:pt x="10500" y="8837"/>
                    <a:pt x="9479" y="5829"/>
                    <a:pt x="6566" y="5829"/>
                  </a:cubicBezTo>
                  <a:cubicBezTo>
                    <a:pt x="6154" y="5829"/>
                    <a:pt x="5704" y="5890"/>
                    <a:pt x="5214" y="6027"/>
                  </a:cubicBezTo>
                  <a:cubicBezTo>
                    <a:pt x="5214" y="6027"/>
                    <a:pt x="9317" y="4844"/>
                    <a:pt x="9354" y="1147"/>
                  </a:cubicBezTo>
                  <a:lnTo>
                    <a:pt x="9354" y="1147"/>
                  </a:lnTo>
                  <a:cubicBezTo>
                    <a:pt x="5694" y="1184"/>
                    <a:pt x="4511" y="5288"/>
                    <a:pt x="4511" y="5288"/>
                  </a:cubicBezTo>
                  <a:cubicBezTo>
                    <a:pt x="5583" y="1369"/>
                    <a:pt x="1665" y="1"/>
                    <a:pt x="1664" y="1"/>
                  </a:cubicBezTo>
                  <a:close/>
                  <a:moveTo>
                    <a:pt x="150" y="10366"/>
                  </a:moveTo>
                  <a:lnTo>
                    <a:pt x="1" y="10501"/>
                  </a:lnTo>
                  <a:cubicBezTo>
                    <a:pt x="1" y="10501"/>
                    <a:pt x="68" y="10456"/>
                    <a:pt x="150" y="1036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1"/>
            <p:cNvSpPr/>
            <p:nvPr/>
          </p:nvSpPr>
          <p:spPr>
            <a:xfrm>
              <a:off x="1366975" y="4203350"/>
              <a:ext cx="77650" cy="380825"/>
            </a:xfrm>
            <a:custGeom>
              <a:avLst/>
              <a:gdLst/>
              <a:ahLst/>
              <a:cxnLst/>
              <a:rect l="l" t="t" r="r" b="b"/>
              <a:pathLst>
                <a:path w="3106" h="15233" extrusionOk="0">
                  <a:moveTo>
                    <a:pt x="0" y="0"/>
                  </a:moveTo>
                  <a:cubicBezTo>
                    <a:pt x="1" y="0"/>
                    <a:pt x="148" y="222"/>
                    <a:pt x="444" y="555"/>
                  </a:cubicBezTo>
                  <a:cubicBezTo>
                    <a:pt x="555" y="777"/>
                    <a:pt x="666" y="962"/>
                    <a:pt x="814" y="1220"/>
                  </a:cubicBezTo>
                  <a:cubicBezTo>
                    <a:pt x="851" y="1368"/>
                    <a:pt x="925" y="1479"/>
                    <a:pt x="999" y="1627"/>
                  </a:cubicBezTo>
                  <a:cubicBezTo>
                    <a:pt x="1036" y="1775"/>
                    <a:pt x="1110" y="1960"/>
                    <a:pt x="1147" y="2108"/>
                  </a:cubicBezTo>
                  <a:cubicBezTo>
                    <a:pt x="1257" y="2440"/>
                    <a:pt x="1368" y="2810"/>
                    <a:pt x="1405" y="3217"/>
                  </a:cubicBezTo>
                  <a:cubicBezTo>
                    <a:pt x="1442" y="3402"/>
                    <a:pt x="1479" y="3586"/>
                    <a:pt x="1479" y="3808"/>
                  </a:cubicBezTo>
                  <a:cubicBezTo>
                    <a:pt x="1516" y="4030"/>
                    <a:pt x="1516" y="4215"/>
                    <a:pt x="1516" y="4437"/>
                  </a:cubicBezTo>
                  <a:lnTo>
                    <a:pt x="1516" y="4585"/>
                  </a:lnTo>
                  <a:lnTo>
                    <a:pt x="1516" y="4696"/>
                  </a:lnTo>
                  <a:lnTo>
                    <a:pt x="1516" y="4733"/>
                  </a:lnTo>
                  <a:cubicBezTo>
                    <a:pt x="1516" y="4843"/>
                    <a:pt x="1479" y="4954"/>
                    <a:pt x="1479" y="5065"/>
                  </a:cubicBezTo>
                  <a:cubicBezTo>
                    <a:pt x="1479" y="5324"/>
                    <a:pt x="1442" y="5583"/>
                    <a:pt x="1442" y="5805"/>
                  </a:cubicBezTo>
                  <a:cubicBezTo>
                    <a:pt x="1405" y="6285"/>
                    <a:pt x="1331" y="6729"/>
                    <a:pt x="1294" y="7210"/>
                  </a:cubicBezTo>
                  <a:cubicBezTo>
                    <a:pt x="1220" y="7690"/>
                    <a:pt x="1147" y="8171"/>
                    <a:pt x="1073" y="8651"/>
                  </a:cubicBezTo>
                  <a:cubicBezTo>
                    <a:pt x="1036" y="9169"/>
                    <a:pt x="962" y="9650"/>
                    <a:pt x="925" y="10130"/>
                  </a:cubicBezTo>
                  <a:cubicBezTo>
                    <a:pt x="888" y="10574"/>
                    <a:pt x="888" y="11091"/>
                    <a:pt x="925" y="11535"/>
                  </a:cubicBezTo>
                  <a:cubicBezTo>
                    <a:pt x="925" y="12016"/>
                    <a:pt x="999" y="12422"/>
                    <a:pt x="1036" y="12829"/>
                  </a:cubicBezTo>
                  <a:cubicBezTo>
                    <a:pt x="1110" y="13014"/>
                    <a:pt x="1147" y="13199"/>
                    <a:pt x="1184" y="13384"/>
                  </a:cubicBezTo>
                  <a:cubicBezTo>
                    <a:pt x="1220" y="13569"/>
                    <a:pt x="1294" y="13716"/>
                    <a:pt x="1331" y="13864"/>
                  </a:cubicBezTo>
                  <a:cubicBezTo>
                    <a:pt x="1442" y="14197"/>
                    <a:pt x="1590" y="14419"/>
                    <a:pt x="1664" y="14641"/>
                  </a:cubicBezTo>
                  <a:cubicBezTo>
                    <a:pt x="1775" y="14826"/>
                    <a:pt x="1886" y="14973"/>
                    <a:pt x="1960" y="15084"/>
                  </a:cubicBezTo>
                  <a:cubicBezTo>
                    <a:pt x="2034" y="15195"/>
                    <a:pt x="2071" y="15232"/>
                    <a:pt x="2071" y="15232"/>
                  </a:cubicBezTo>
                  <a:cubicBezTo>
                    <a:pt x="2071" y="15232"/>
                    <a:pt x="2071" y="14973"/>
                    <a:pt x="1997" y="14530"/>
                  </a:cubicBezTo>
                  <a:cubicBezTo>
                    <a:pt x="1997" y="14308"/>
                    <a:pt x="1997" y="14049"/>
                    <a:pt x="1997" y="13753"/>
                  </a:cubicBezTo>
                  <a:cubicBezTo>
                    <a:pt x="1997" y="13606"/>
                    <a:pt x="1997" y="13458"/>
                    <a:pt x="1997" y="13273"/>
                  </a:cubicBezTo>
                  <a:cubicBezTo>
                    <a:pt x="1997" y="13125"/>
                    <a:pt x="2034" y="12940"/>
                    <a:pt x="2034" y="12755"/>
                  </a:cubicBezTo>
                  <a:cubicBezTo>
                    <a:pt x="2071" y="12422"/>
                    <a:pt x="2108" y="12016"/>
                    <a:pt x="2182" y="11609"/>
                  </a:cubicBezTo>
                  <a:cubicBezTo>
                    <a:pt x="2256" y="11202"/>
                    <a:pt x="2330" y="10796"/>
                    <a:pt x="2441" y="10315"/>
                  </a:cubicBezTo>
                  <a:cubicBezTo>
                    <a:pt x="2514" y="9871"/>
                    <a:pt x="2625" y="9391"/>
                    <a:pt x="2699" y="8910"/>
                  </a:cubicBezTo>
                  <a:cubicBezTo>
                    <a:pt x="2810" y="8430"/>
                    <a:pt x="2884" y="7949"/>
                    <a:pt x="2958" y="7431"/>
                  </a:cubicBezTo>
                  <a:cubicBezTo>
                    <a:pt x="3032" y="6914"/>
                    <a:pt x="3106" y="6322"/>
                    <a:pt x="3106" y="5842"/>
                  </a:cubicBezTo>
                  <a:cubicBezTo>
                    <a:pt x="3106" y="5583"/>
                    <a:pt x="3106" y="5324"/>
                    <a:pt x="3069" y="5102"/>
                  </a:cubicBezTo>
                  <a:cubicBezTo>
                    <a:pt x="3069" y="4954"/>
                    <a:pt x="3069" y="4843"/>
                    <a:pt x="3069" y="4733"/>
                  </a:cubicBezTo>
                  <a:lnTo>
                    <a:pt x="3069" y="4585"/>
                  </a:lnTo>
                  <a:lnTo>
                    <a:pt x="3032" y="4511"/>
                  </a:lnTo>
                  <a:lnTo>
                    <a:pt x="2995" y="4289"/>
                  </a:lnTo>
                  <a:cubicBezTo>
                    <a:pt x="2958" y="4067"/>
                    <a:pt x="2921" y="3808"/>
                    <a:pt x="2847" y="3549"/>
                  </a:cubicBezTo>
                  <a:cubicBezTo>
                    <a:pt x="2810" y="3328"/>
                    <a:pt x="2736" y="3069"/>
                    <a:pt x="2625" y="2884"/>
                  </a:cubicBezTo>
                  <a:cubicBezTo>
                    <a:pt x="2477" y="2440"/>
                    <a:pt x="2256" y="2034"/>
                    <a:pt x="2034" y="1701"/>
                  </a:cubicBezTo>
                  <a:cubicBezTo>
                    <a:pt x="1923" y="1516"/>
                    <a:pt x="1812" y="1368"/>
                    <a:pt x="1701" y="1220"/>
                  </a:cubicBezTo>
                  <a:cubicBezTo>
                    <a:pt x="1553" y="1072"/>
                    <a:pt x="1442" y="962"/>
                    <a:pt x="1331" y="814"/>
                  </a:cubicBezTo>
                  <a:cubicBezTo>
                    <a:pt x="1110" y="592"/>
                    <a:pt x="814" y="444"/>
                    <a:pt x="629" y="296"/>
                  </a:cubicBezTo>
                  <a:cubicBezTo>
                    <a:pt x="444" y="185"/>
                    <a:pt x="259" y="148"/>
                    <a:pt x="148" y="74"/>
                  </a:cubicBezTo>
                  <a:cubicBezTo>
                    <a:pt x="37" y="37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1"/>
            <p:cNvSpPr/>
            <p:nvPr/>
          </p:nvSpPr>
          <p:spPr>
            <a:xfrm>
              <a:off x="845675" y="3977825"/>
              <a:ext cx="380825" cy="78575"/>
            </a:xfrm>
            <a:custGeom>
              <a:avLst/>
              <a:gdLst/>
              <a:ahLst/>
              <a:cxnLst/>
              <a:rect l="l" t="t" r="r" b="b"/>
              <a:pathLst>
                <a:path w="15233" h="3143" extrusionOk="0">
                  <a:moveTo>
                    <a:pt x="9429" y="0"/>
                  </a:moveTo>
                  <a:cubicBezTo>
                    <a:pt x="8911" y="37"/>
                    <a:pt x="8356" y="111"/>
                    <a:pt x="7839" y="148"/>
                  </a:cubicBezTo>
                  <a:cubicBezTo>
                    <a:pt x="7321" y="222"/>
                    <a:pt x="6804" y="296"/>
                    <a:pt x="6323" y="407"/>
                  </a:cubicBezTo>
                  <a:cubicBezTo>
                    <a:pt x="5842" y="481"/>
                    <a:pt x="5362" y="592"/>
                    <a:pt x="4918" y="703"/>
                  </a:cubicBezTo>
                  <a:cubicBezTo>
                    <a:pt x="4437" y="777"/>
                    <a:pt x="4068" y="851"/>
                    <a:pt x="3624" y="925"/>
                  </a:cubicBezTo>
                  <a:cubicBezTo>
                    <a:pt x="3217" y="999"/>
                    <a:pt x="2848" y="1036"/>
                    <a:pt x="2478" y="1073"/>
                  </a:cubicBezTo>
                  <a:cubicBezTo>
                    <a:pt x="2293" y="1110"/>
                    <a:pt x="2145" y="1110"/>
                    <a:pt x="1960" y="1110"/>
                  </a:cubicBezTo>
                  <a:cubicBezTo>
                    <a:pt x="1813" y="1110"/>
                    <a:pt x="1628" y="1147"/>
                    <a:pt x="1480" y="1147"/>
                  </a:cubicBezTo>
                  <a:cubicBezTo>
                    <a:pt x="1184" y="1147"/>
                    <a:pt x="925" y="1110"/>
                    <a:pt x="703" y="1110"/>
                  </a:cubicBezTo>
                  <a:cubicBezTo>
                    <a:pt x="297" y="1073"/>
                    <a:pt x="1" y="1036"/>
                    <a:pt x="1" y="1036"/>
                  </a:cubicBezTo>
                  <a:lnTo>
                    <a:pt x="1" y="1036"/>
                  </a:lnTo>
                  <a:cubicBezTo>
                    <a:pt x="1" y="1036"/>
                    <a:pt x="75" y="1073"/>
                    <a:pt x="149" y="1147"/>
                  </a:cubicBezTo>
                  <a:cubicBezTo>
                    <a:pt x="260" y="1220"/>
                    <a:pt x="408" y="1331"/>
                    <a:pt x="629" y="1442"/>
                  </a:cubicBezTo>
                  <a:cubicBezTo>
                    <a:pt x="814" y="1516"/>
                    <a:pt x="1073" y="1664"/>
                    <a:pt x="1369" y="1775"/>
                  </a:cubicBezTo>
                  <a:cubicBezTo>
                    <a:pt x="1517" y="1812"/>
                    <a:pt x="1702" y="1886"/>
                    <a:pt x="1886" y="1923"/>
                  </a:cubicBezTo>
                  <a:cubicBezTo>
                    <a:pt x="2034" y="1997"/>
                    <a:pt x="2219" y="2034"/>
                    <a:pt x="2441" y="2071"/>
                  </a:cubicBezTo>
                  <a:cubicBezTo>
                    <a:pt x="2811" y="2145"/>
                    <a:pt x="3254" y="2182"/>
                    <a:pt x="3698" y="2219"/>
                  </a:cubicBezTo>
                  <a:cubicBezTo>
                    <a:pt x="4142" y="2219"/>
                    <a:pt x="4659" y="2219"/>
                    <a:pt x="5103" y="2182"/>
                  </a:cubicBezTo>
                  <a:cubicBezTo>
                    <a:pt x="5621" y="2145"/>
                    <a:pt x="6101" y="2108"/>
                    <a:pt x="6582" y="2034"/>
                  </a:cubicBezTo>
                  <a:cubicBezTo>
                    <a:pt x="7099" y="1997"/>
                    <a:pt x="7580" y="1923"/>
                    <a:pt x="8061" y="1849"/>
                  </a:cubicBezTo>
                  <a:cubicBezTo>
                    <a:pt x="8504" y="1775"/>
                    <a:pt x="8948" y="1701"/>
                    <a:pt x="9429" y="1664"/>
                  </a:cubicBezTo>
                  <a:cubicBezTo>
                    <a:pt x="9687" y="1664"/>
                    <a:pt x="9946" y="1664"/>
                    <a:pt x="10168" y="1627"/>
                  </a:cubicBezTo>
                  <a:lnTo>
                    <a:pt x="10575" y="1627"/>
                  </a:lnTo>
                  <a:lnTo>
                    <a:pt x="10612" y="1590"/>
                  </a:lnTo>
                  <a:lnTo>
                    <a:pt x="10649" y="1590"/>
                  </a:lnTo>
                  <a:lnTo>
                    <a:pt x="10833" y="1627"/>
                  </a:lnTo>
                  <a:lnTo>
                    <a:pt x="11462" y="1627"/>
                  </a:lnTo>
                  <a:cubicBezTo>
                    <a:pt x="11647" y="1664"/>
                    <a:pt x="11869" y="1664"/>
                    <a:pt x="12053" y="1701"/>
                  </a:cubicBezTo>
                  <a:cubicBezTo>
                    <a:pt x="12423" y="1775"/>
                    <a:pt x="12793" y="1849"/>
                    <a:pt x="13126" y="1960"/>
                  </a:cubicBezTo>
                  <a:cubicBezTo>
                    <a:pt x="13310" y="2034"/>
                    <a:pt x="13458" y="2071"/>
                    <a:pt x="13606" y="2108"/>
                  </a:cubicBezTo>
                  <a:cubicBezTo>
                    <a:pt x="13754" y="2182"/>
                    <a:pt x="13902" y="2256"/>
                    <a:pt x="14013" y="2330"/>
                  </a:cubicBezTo>
                  <a:cubicBezTo>
                    <a:pt x="14309" y="2440"/>
                    <a:pt x="14493" y="2588"/>
                    <a:pt x="14678" y="2699"/>
                  </a:cubicBezTo>
                  <a:cubicBezTo>
                    <a:pt x="15048" y="2958"/>
                    <a:pt x="15233" y="3143"/>
                    <a:pt x="15233" y="3143"/>
                  </a:cubicBezTo>
                  <a:cubicBezTo>
                    <a:pt x="15233" y="3143"/>
                    <a:pt x="15233" y="3069"/>
                    <a:pt x="15159" y="2958"/>
                  </a:cubicBezTo>
                  <a:cubicBezTo>
                    <a:pt x="15122" y="2847"/>
                    <a:pt x="15048" y="2662"/>
                    <a:pt x="14937" y="2477"/>
                  </a:cubicBezTo>
                  <a:cubicBezTo>
                    <a:pt x="14826" y="2293"/>
                    <a:pt x="14678" y="2034"/>
                    <a:pt x="14420" y="1812"/>
                  </a:cubicBezTo>
                  <a:cubicBezTo>
                    <a:pt x="14309" y="1664"/>
                    <a:pt x="14198" y="1553"/>
                    <a:pt x="14050" y="1442"/>
                  </a:cubicBezTo>
                  <a:cubicBezTo>
                    <a:pt x="13902" y="1294"/>
                    <a:pt x="13754" y="1183"/>
                    <a:pt x="13569" y="1073"/>
                  </a:cubicBezTo>
                  <a:cubicBezTo>
                    <a:pt x="13236" y="851"/>
                    <a:pt x="12830" y="629"/>
                    <a:pt x="12386" y="481"/>
                  </a:cubicBezTo>
                  <a:cubicBezTo>
                    <a:pt x="12164" y="370"/>
                    <a:pt x="11943" y="333"/>
                    <a:pt x="11684" y="259"/>
                  </a:cubicBezTo>
                  <a:cubicBezTo>
                    <a:pt x="11462" y="185"/>
                    <a:pt x="11203" y="148"/>
                    <a:pt x="10944" y="111"/>
                  </a:cubicBezTo>
                  <a:lnTo>
                    <a:pt x="10759" y="74"/>
                  </a:lnTo>
                  <a:lnTo>
                    <a:pt x="10649" y="74"/>
                  </a:lnTo>
                  <a:lnTo>
                    <a:pt x="10538" y="37"/>
                  </a:lnTo>
                  <a:lnTo>
                    <a:pt x="10168" y="37"/>
                  </a:lnTo>
                  <a:cubicBezTo>
                    <a:pt x="9909" y="37"/>
                    <a:pt x="9687" y="37"/>
                    <a:pt x="94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7" name="Google Shape;737;p21"/>
          <p:cNvGrpSpPr/>
          <p:nvPr/>
        </p:nvGrpSpPr>
        <p:grpSpPr>
          <a:xfrm rot="10800000" flipH="1">
            <a:off x="7977333" y="5404474"/>
            <a:ext cx="825375" cy="1106933"/>
            <a:chOff x="619250" y="3977825"/>
            <a:chExt cx="825375" cy="830200"/>
          </a:xfrm>
        </p:grpSpPr>
        <p:sp>
          <p:nvSpPr>
            <p:cNvPr id="738" name="Google Shape;738;p21"/>
            <p:cNvSpPr/>
            <p:nvPr/>
          </p:nvSpPr>
          <p:spPr>
            <a:xfrm>
              <a:off x="1271775" y="4452325"/>
              <a:ext cx="119250" cy="44300"/>
            </a:xfrm>
            <a:custGeom>
              <a:avLst/>
              <a:gdLst/>
              <a:ahLst/>
              <a:cxnLst/>
              <a:rect l="l" t="t" r="r" b="b"/>
              <a:pathLst>
                <a:path w="4770" h="1772" extrusionOk="0">
                  <a:moveTo>
                    <a:pt x="1915" y="1"/>
                  </a:moveTo>
                  <a:cubicBezTo>
                    <a:pt x="856" y="1"/>
                    <a:pt x="0" y="467"/>
                    <a:pt x="0" y="467"/>
                  </a:cubicBezTo>
                  <a:cubicBezTo>
                    <a:pt x="0" y="467"/>
                    <a:pt x="925" y="1465"/>
                    <a:pt x="2256" y="1724"/>
                  </a:cubicBezTo>
                  <a:cubicBezTo>
                    <a:pt x="2450" y="1757"/>
                    <a:pt x="2642" y="1771"/>
                    <a:pt x="2829" y="1771"/>
                  </a:cubicBezTo>
                  <a:cubicBezTo>
                    <a:pt x="3888" y="1771"/>
                    <a:pt x="4770" y="1317"/>
                    <a:pt x="4770" y="1317"/>
                  </a:cubicBezTo>
                  <a:cubicBezTo>
                    <a:pt x="4770" y="1317"/>
                    <a:pt x="3845" y="282"/>
                    <a:pt x="2551" y="60"/>
                  </a:cubicBezTo>
                  <a:cubicBezTo>
                    <a:pt x="2335" y="18"/>
                    <a:pt x="2121" y="1"/>
                    <a:pt x="19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1"/>
            <p:cNvSpPr/>
            <p:nvPr/>
          </p:nvSpPr>
          <p:spPr>
            <a:xfrm>
              <a:off x="927025" y="4036050"/>
              <a:ext cx="53625" cy="119250"/>
            </a:xfrm>
            <a:custGeom>
              <a:avLst/>
              <a:gdLst/>
              <a:ahLst/>
              <a:cxnLst/>
              <a:rect l="l" t="t" r="r" b="b"/>
              <a:pathLst>
                <a:path w="2145" h="4770" extrusionOk="0">
                  <a:moveTo>
                    <a:pt x="629" y="1"/>
                  </a:moveTo>
                  <a:cubicBezTo>
                    <a:pt x="629" y="1"/>
                    <a:pt x="0" y="1221"/>
                    <a:pt x="222" y="2552"/>
                  </a:cubicBezTo>
                  <a:cubicBezTo>
                    <a:pt x="444" y="3846"/>
                    <a:pt x="1479" y="4770"/>
                    <a:pt x="1479" y="4770"/>
                  </a:cubicBezTo>
                  <a:cubicBezTo>
                    <a:pt x="1479" y="4770"/>
                    <a:pt x="2145" y="3550"/>
                    <a:pt x="1886" y="2256"/>
                  </a:cubicBezTo>
                  <a:cubicBezTo>
                    <a:pt x="1664" y="925"/>
                    <a:pt x="629" y="1"/>
                    <a:pt x="6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1"/>
            <p:cNvSpPr/>
            <p:nvPr/>
          </p:nvSpPr>
          <p:spPr>
            <a:xfrm>
              <a:off x="619250" y="4018500"/>
              <a:ext cx="604475" cy="252250"/>
            </a:xfrm>
            <a:custGeom>
              <a:avLst/>
              <a:gdLst/>
              <a:ahLst/>
              <a:cxnLst/>
              <a:rect l="l" t="t" r="r" b="b"/>
              <a:pathLst>
                <a:path w="24179" h="10090" extrusionOk="0">
                  <a:moveTo>
                    <a:pt x="17968" y="4215"/>
                  </a:moveTo>
                  <a:cubicBezTo>
                    <a:pt x="17894" y="4289"/>
                    <a:pt x="17857" y="4363"/>
                    <a:pt x="17857" y="4363"/>
                  </a:cubicBezTo>
                  <a:cubicBezTo>
                    <a:pt x="17857" y="4363"/>
                    <a:pt x="17894" y="4326"/>
                    <a:pt x="17968" y="4215"/>
                  </a:cubicBezTo>
                  <a:close/>
                  <a:moveTo>
                    <a:pt x="5694" y="0"/>
                  </a:moveTo>
                  <a:cubicBezTo>
                    <a:pt x="5398" y="0"/>
                    <a:pt x="5102" y="37"/>
                    <a:pt x="4843" y="37"/>
                  </a:cubicBezTo>
                  <a:cubicBezTo>
                    <a:pt x="4548" y="74"/>
                    <a:pt x="4289" y="148"/>
                    <a:pt x="4030" y="222"/>
                  </a:cubicBezTo>
                  <a:cubicBezTo>
                    <a:pt x="2921" y="555"/>
                    <a:pt x="1923" y="1183"/>
                    <a:pt x="1183" y="2034"/>
                  </a:cubicBezTo>
                  <a:cubicBezTo>
                    <a:pt x="814" y="2477"/>
                    <a:pt x="518" y="2995"/>
                    <a:pt x="296" y="3549"/>
                  </a:cubicBezTo>
                  <a:cubicBezTo>
                    <a:pt x="111" y="4067"/>
                    <a:pt x="0" y="4695"/>
                    <a:pt x="37" y="5250"/>
                  </a:cubicBezTo>
                  <a:cubicBezTo>
                    <a:pt x="111" y="6433"/>
                    <a:pt x="592" y="7505"/>
                    <a:pt x="1331" y="8319"/>
                  </a:cubicBezTo>
                  <a:cubicBezTo>
                    <a:pt x="2034" y="9169"/>
                    <a:pt x="2995" y="9760"/>
                    <a:pt x="4067" y="9982"/>
                  </a:cubicBezTo>
                  <a:cubicBezTo>
                    <a:pt x="4418" y="10055"/>
                    <a:pt x="4769" y="10090"/>
                    <a:pt x="5117" y="10090"/>
                  </a:cubicBezTo>
                  <a:cubicBezTo>
                    <a:pt x="6893" y="10090"/>
                    <a:pt x="8556" y="9174"/>
                    <a:pt x="9391" y="7690"/>
                  </a:cubicBezTo>
                  <a:cubicBezTo>
                    <a:pt x="9613" y="7283"/>
                    <a:pt x="9797" y="6803"/>
                    <a:pt x="9871" y="6322"/>
                  </a:cubicBezTo>
                  <a:cubicBezTo>
                    <a:pt x="9908" y="5842"/>
                    <a:pt x="9908" y="5361"/>
                    <a:pt x="9797" y="4917"/>
                  </a:cubicBezTo>
                  <a:cubicBezTo>
                    <a:pt x="9613" y="3993"/>
                    <a:pt x="9132" y="3180"/>
                    <a:pt x="8429" y="2662"/>
                  </a:cubicBezTo>
                  <a:cubicBezTo>
                    <a:pt x="8282" y="2551"/>
                    <a:pt x="8023" y="2403"/>
                    <a:pt x="7875" y="2329"/>
                  </a:cubicBezTo>
                  <a:lnTo>
                    <a:pt x="7616" y="2181"/>
                  </a:lnTo>
                  <a:cubicBezTo>
                    <a:pt x="7505" y="2181"/>
                    <a:pt x="7394" y="2144"/>
                    <a:pt x="7320" y="2107"/>
                  </a:cubicBezTo>
                  <a:cubicBezTo>
                    <a:pt x="6914" y="1997"/>
                    <a:pt x="6544" y="1923"/>
                    <a:pt x="6137" y="1923"/>
                  </a:cubicBezTo>
                  <a:cubicBezTo>
                    <a:pt x="5398" y="1960"/>
                    <a:pt x="4695" y="2144"/>
                    <a:pt x="4104" y="2514"/>
                  </a:cubicBezTo>
                  <a:cubicBezTo>
                    <a:pt x="3549" y="2884"/>
                    <a:pt x="3106" y="3364"/>
                    <a:pt x="2884" y="3919"/>
                  </a:cubicBezTo>
                  <a:cubicBezTo>
                    <a:pt x="2810" y="4067"/>
                    <a:pt x="2773" y="4215"/>
                    <a:pt x="2736" y="4326"/>
                  </a:cubicBezTo>
                  <a:cubicBezTo>
                    <a:pt x="2699" y="4400"/>
                    <a:pt x="2699" y="4474"/>
                    <a:pt x="2699" y="4548"/>
                  </a:cubicBezTo>
                  <a:cubicBezTo>
                    <a:pt x="2662" y="4621"/>
                    <a:pt x="2662" y="4658"/>
                    <a:pt x="2662" y="4732"/>
                  </a:cubicBezTo>
                  <a:cubicBezTo>
                    <a:pt x="2662" y="4991"/>
                    <a:pt x="2662" y="5250"/>
                    <a:pt x="2699" y="5509"/>
                  </a:cubicBezTo>
                  <a:cubicBezTo>
                    <a:pt x="2884" y="6433"/>
                    <a:pt x="3401" y="7025"/>
                    <a:pt x="3808" y="7283"/>
                  </a:cubicBezTo>
                  <a:cubicBezTo>
                    <a:pt x="3993" y="7431"/>
                    <a:pt x="4178" y="7468"/>
                    <a:pt x="4289" y="7542"/>
                  </a:cubicBezTo>
                  <a:cubicBezTo>
                    <a:pt x="4400" y="7579"/>
                    <a:pt x="4474" y="7579"/>
                    <a:pt x="4474" y="7579"/>
                  </a:cubicBezTo>
                  <a:cubicBezTo>
                    <a:pt x="4474" y="7579"/>
                    <a:pt x="4400" y="7542"/>
                    <a:pt x="4326" y="7505"/>
                  </a:cubicBezTo>
                  <a:cubicBezTo>
                    <a:pt x="4215" y="7431"/>
                    <a:pt x="4067" y="7357"/>
                    <a:pt x="3882" y="7172"/>
                  </a:cubicBezTo>
                  <a:cubicBezTo>
                    <a:pt x="3586" y="6877"/>
                    <a:pt x="3180" y="6248"/>
                    <a:pt x="3143" y="5435"/>
                  </a:cubicBezTo>
                  <a:cubicBezTo>
                    <a:pt x="3143" y="5028"/>
                    <a:pt x="3180" y="4585"/>
                    <a:pt x="3401" y="4178"/>
                  </a:cubicBezTo>
                  <a:cubicBezTo>
                    <a:pt x="3586" y="3734"/>
                    <a:pt x="3956" y="3364"/>
                    <a:pt x="4474" y="3106"/>
                  </a:cubicBezTo>
                  <a:cubicBezTo>
                    <a:pt x="4905" y="2873"/>
                    <a:pt x="5426" y="2730"/>
                    <a:pt x="5956" y="2730"/>
                  </a:cubicBezTo>
                  <a:cubicBezTo>
                    <a:pt x="6017" y="2730"/>
                    <a:pt x="6077" y="2732"/>
                    <a:pt x="6137" y="2736"/>
                  </a:cubicBezTo>
                  <a:cubicBezTo>
                    <a:pt x="6433" y="2736"/>
                    <a:pt x="6766" y="2810"/>
                    <a:pt x="7062" y="2921"/>
                  </a:cubicBezTo>
                  <a:cubicBezTo>
                    <a:pt x="7136" y="2921"/>
                    <a:pt x="7209" y="2958"/>
                    <a:pt x="7283" y="2995"/>
                  </a:cubicBezTo>
                  <a:lnTo>
                    <a:pt x="7505" y="3106"/>
                  </a:lnTo>
                  <a:cubicBezTo>
                    <a:pt x="7579" y="3143"/>
                    <a:pt x="7616" y="3180"/>
                    <a:pt x="7690" y="3217"/>
                  </a:cubicBezTo>
                  <a:cubicBezTo>
                    <a:pt x="7764" y="3254"/>
                    <a:pt x="7801" y="3327"/>
                    <a:pt x="7875" y="3364"/>
                  </a:cubicBezTo>
                  <a:cubicBezTo>
                    <a:pt x="8836" y="4178"/>
                    <a:pt x="9206" y="5915"/>
                    <a:pt x="8429" y="7172"/>
                  </a:cubicBezTo>
                  <a:cubicBezTo>
                    <a:pt x="7820" y="8179"/>
                    <a:pt x="6506" y="8858"/>
                    <a:pt x="5193" y="8858"/>
                  </a:cubicBezTo>
                  <a:cubicBezTo>
                    <a:pt x="4914" y="8858"/>
                    <a:pt x="4635" y="8827"/>
                    <a:pt x="4363" y="8762"/>
                  </a:cubicBezTo>
                  <a:cubicBezTo>
                    <a:pt x="2810" y="8392"/>
                    <a:pt x="1479" y="6840"/>
                    <a:pt x="1405" y="5213"/>
                  </a:cubicBezTo>
                  <a:cubicBezTo>
                    <a:pt x="1405" y="4806"/>
                    <a:pt x="1442" y="4400"/>
                    <a:pt x="1590" y="3993"/>
                  </a:cubicBezTo>
                  <a:cubicBezTo>
                    <a:pt x="1738" y="3660"/>
                    <a:pt x="1960" y="3254"/>
                    <a:pt x="2255" y="2958"/>
                  </a:cubicBezTo>
                  <a:cubicBezTo>
                    <a:pt x="2810" y="2292"/>
                    <a:pt x="3586" y="1812"/>
                    <a:pt x="4400" y="1590"/>
                  </a:cubicBezTo>
                  <a:cubicBezTo>
                    <a:pt x="4621" y="1516"/>
                    <a:pt x="4843" y="1479"/>
                    <a:pt x="5028" y="1442"/>
                  </a:cubicBezTo>
                  <a:cubicBezTo>
                    <a:pt x="5287" y="1405"/>
                    <a:pt x="5472" y="1405"/>
                    <a:pt x="5694" y="1405"/>
                  </a:cubicBezTo>
                  <a:cubicBezTo>
                    <a:pt x="6137" y="1405"/>
                    <a:pt x="6581" y="1442"/>
                    <a:pt x="7025" y="1553"/>
                  </a:cubicBezTo>
                  <a:cubicBezTo>
                    <a:pt x="7912" y="1738"/>
                    <a:pt x="8762" y="2144"/>
                    <a:pt x="9502" y="2625"/>
                  </a:cubicBezTo>
                  <a:lnTo>
                    <a:pt x="9797" y="2810"/>
                  </a:lnTo>
                  <a:lnTo>
                    <a:pt x="10056" y="3032"/>
                  </a:lnTo>
                  <a:cubicBezTo>
                    <a:pt x="10278" y="3180"/>
                    <a:pt x="10463" y="3327"/>
                    <a:pt x="10611" y="3475"/>
                  </a:cubicBezTo>
                  <a:cubicBezTo>
                    <a:pt x="10943" y="3771"/>
                    <a:pt x="11313" y="4104"/>
                    <a:pt x="11646" y="4437"/>
                  </a:cubicBezTo>
                  <a:cubicBezTo>
                    <a:pt x="12311" y="5102"/>
                    <a:pt x="12940" y="5842"/>
                    <a:pt x="13605" y="6507"/>
                  </a:cubicBezTo>
                  <a:cubicBezTo>
                    <a:pt x="13938" y="6877"/>
                    <a:pt x="14271" y="7172"/>
                    <a:pt x="14641" y="7505"/>
                  </a:cubicBezTo>
                  <a:cubicBezTo>
                    <a:pt x="14788" y="7690"/>
                    <a:pt x="14973" y="7838"/>
                    <a:pt x="15195" y="7986"/>
                  </a:cubicBezTo>
                  <a:cubicBezTo>
                    <a:pt x="15380" y="8134"/>
                    <a:pt x="15565" y="8282"/>
                    <a:pt x="15750" y="8429"/>
                  </a:cubicBezTo>
                  <a:cubicBezTo>
                    <a:pt x="16526" y="8984"/>
                    <a:pt x="17376" y="9428"/>
                    <a:pt x="18301" y="9686"/>
                  </a:cubicBezTo>
                  <a:cubicBezTo>
                    <a:pt x="18853" y="9848"/>
                    <a:pt x="19434" y="9937"/>
                    <a:pt x="20008" y="9937"/>
                  </a:cubicBezTo>
                  <a:cubicBezTo>
                    <a:pt x="20356" y="9937"/>
                    <a:pt x="20702" y="9904"/>
                    <a:pt x="21036" y="9834"/>
                  </a:cubicBezTo>
                  <a:lnTo>
                    <a:pt x="21184" y="9797"/>
                  </a:lnTo>
                  <a:cubicBezTo>
                    <a:pt x="21295" y="9760"/>
                    <a:pt x="21295" y="9760"/>
                    <a:pt x="21369" y="9760"/>
                  </a:cubicBezTo>
                  <a:lnTo>
                    <a:pt x="21517" y="9723"/>
                  </a:lnTo>
                  <a:lnTo>
                    <a:pt x="21665" y="9649"/>
                  </a:lnTo>
                  <a:cubicBezTo>
                    <a:pt x="21924" y="9576"/>
                    <a:pt x="22109" y="9465"/>
                    <a:pt x="22293" y="9354"/>
                  </a:cubicBezTo>
                  <a:cubicBezTo>
                    <a:pt x="22663" y="9132"/>
                    <a:pt x="22996" y="8836"/>
                    <a:pt x="23292" y="8503"/>
                  </a:cubicBezTo>
                  <a:cubicBezTo>
                    <a:pt x="23846" y="7875"/>
                    <a:pt x="24179" y="7062"/>
                    <a:pt x="24142" y="6248"/>
                  </a:cubicBezTo>
                  <a:lnTo>
                    <a:pt x="24105" y="5952"/>
                  </a:lnTo>
                  <a:lnTo>
                    <a:pt x="24068" y="5694"/>
                  </a:lnTo>
                  <a:cubicBezTo>
                    <a:pt x="23994" y="5509"/>
                    <a:pt x="23957" y="5324"/>
                    <a:pt x="23883" y="5139"/>
                  </a:cubicBezTo>
                  <a:cubicBezTo>
                    <a:pt x="23735" y="4806"/>
                    <a:pt x="23587" y="4511"/>
                    <a:pt x="23366" y="4252"/>
                  </a:cubicBezTo>
                  <a:cubicBezTo>
                    <a:pt x="22922" y="3734"/>
                    <a:pt x="22367" y="3364"/>
                    <a:pt x="21813" y="3217"/>
                  </a:cubicBezTo>
                  <a:cubicBezTo>
                    <a:pt x="21351" y="3063"/>
                    <a:pt x="20914" y="2986"/>
                    <a:pt x="20503" y="2986"/>
                  </a:cubicBezTo>
                  <a:cubicBezTo>
                    <a:pt x="20421" y="2986"/>
                    <a:pt x="20340" y="2989"/>
                    <a:pt x="20260" y="2995"/>
                  </a:cubicBezTo>
                  <a:cubicBezTo>
                    <a:pt x="19336" y="3106"/>
                    <a:pt x="18707" y="3512"/>
                    <a:pt x="18338" y="3808"/>
                  </a:cubicBezTo>
                  <a:cubicBezTo>
                    <a:pt x="18153" y="3956"/>
                    <a:pt x="18042" y="4104"/>
                    <a:pt x="17968" y="4215"/>
                  </a:cubicBezTo>
                  <a:cubicBezTo>
                    <a:pt x="18079" y="4141"/>
                    <a:pt x="18227" y="4030"/>
                    <a:pt x="18412" y="3919"/>
                  </a:cubicBezTo>
                  <a:cubicBezTo>
                    <a:pt x="18792" y="3712"/>
                    <a:pt x="19366" y="3472"/>
                    <a:pt x="20134" y="3472"/>
                  </a:cubicBezTo>
                  <a:cubicBezTo>
                    <a:pt x="20188" y="3472"/>
                    <a:pt x="20242" y="3473"/>
                    <a:pt x="20297" y="3475"/>
                  </a:cubicBezTo>
                  <a:cubicBezTo>
                    <a:pt x="21110" y="3512"/>
                    <a:pt x="22183" y="3771"/>
                    <a:pt x="22811" y="4658"/>
                  </a:cubicBezTo>
                  <a:cubicBezTo>
                    <a:pt x="22959" y="4880"/>
                    <a:pt x="23107" y="5139"/>
                    <a:pt x="23181" y="5398"/>
                  </a:cubicBezTo>
                  <a:cubicBezTo>
                    <a:pt x="23255" y="5546"/>
                    <a:pt x="23255" y="5694"/>
                    <a:pt x="23292" y="5842"/>
                  </a:cubicBezTo>
                  <a:lnTo>
                    <a:pt x="23329" y="6063"/>
                  </a:lnTo>
                  <a:cubicBezTo>
                    <a:pt x="23329" y="6100"/>
                    <a:pt x="23329" y="6211"/>
                    <a:pt x="23329" y="6285"/>
                  </a:cubicBezTo>
                  <a:cubicBezTo>
                    <a:pt x="23329" y="6840"/>
                    <a:pt x="23070" y="7431"/>
                    <a:pt x="22626" y="7912"/>
                  </a:cubicBezTo>
                  <a:cubicBezTo>
                    <a:pt x="22404" y="8134"/>
                    <a:pt x="22109" y="8356"/>
                    <a:pt x="21813" y="8503"/>
                  </a:cubicBezTo>
                  <a:cubicBezTo>
                    <a:pt x="21665" y="8577"/>
                    <a:pt x="21517" y="8651"/>
                    <a:pt x="21369" y="8688"/>
                  </a:cubicBezTo>
                  <a:lnTo>
                    <a:pt x="21258" y="8762"/>
                  </a:lnTo>
                  <a:lnTo>
                    <a:pt x="21110" y="8799"/>
                  </a:lnTo>
                  <a:lnTo>
                    <a:pt x="20963" y="8799"/>
                  </a:lnTo>
                  <a:lnTo>
                    <a:pt x="20852" y="8836"/>
                  </a:lnTo>
                  <a:cubicBezTo>
                    <a:pt x="20641" y="8869"/>
                    <a:pt x="20424" y="8886"/>
                    <a:pt x="20202" y="8886"/>
                  </a:cubicBezTo>
                  <a:cubicBezTo>
                    <a:pt x="19687" y="8886"/>
                    <a:pt x="19151" y="8795"/>
                    <a:pt x="18633" y="8614"/>
                  </a:cubicBezTo>
                  <a:cubicBezTo>
                    <a:pt x="17118" y="8097"/>
                    <a:pt x="15750" y="6988"/>
                    <a:pt x="14530" y="5620"/>
                  </a:cubicBezTo>
                  <a:cubicBezTo>
                    <a:pt x="13901" y="4954"/>
                    <a:pt x="13273" y="4252"/>
                    <a:pt x="12607" y="3512"/>
                  </a:cubicBezTo>
                  <a:cubicBezTo>
                    <a:pt x="12237" y="3143"/>
                    <a:pt x="11905" y="2810"/>
                    <a:pt x="11498" y="2440"/>
                  </a:cubicBezTo>
                  <a:cubicBezTo>
                    <a:pt x="11276" y="2255"/>
                    <a:pt x="11091" y="2107"/>
                    <a:pt x="10907" y="1960"/>
                  </a:cubicBezTo>
                  <a:lnTo>
                    <a:pt x="10611" y="1738"/>
                  </a:lnTo>
                  <a:lnTo>
                    <a:pt x="10278" y="1479"/>
                  </a:lnTo>
                  <a:cubicBezTo>
                    <a:pt x="9391" y="887"/>
                    <a:pt x="8393" y="444"/>
                    <a:pt x="7320" y="185"/>
                  </a:cubicBezTo>
                  <a:cubicBezTo>
                    <a:pt x="6803" y="74"/>
                    <a:pt x="6248" y="0"/>
                    <a:pt x="56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1"/>
            <p:cNvSpPr/>
            <p:nvPr/>
          </p:nvSpPr>
          <p:spPr>
            <a:xfrm>
              <a:off x="915000" y="4213475"/>
              <a:ext cx="121100" cy="41675"/>
            </a:xfrm>
            <a:custGeom>
              <a:avLst/>
              <a:gdLst/>
              <a:ahLst/>
              <a:cxnLst/>
              <a:rect l="l" t="t" r="r" b="b"/>
              <a:pathLst>
                <a:path w="4844" h="1667" extrusionOk="0">
                  <a:moveTo>
                    <a:pt x="2492" y="1"/>
                  </a:moveTo>
                  <a:cubicBezTo>
                    <a:pt x="2463" y="1"/>
                    <a:pt x="2433" y="1"/>
                    <a:pt x="2404" y="2"/>
                  </a:cubicBezTo>
                  <a:cubicBezTo>
                    <a:pt x="1073" y="39"/>
                    <a:pt x="1" y="889"/>
                    <a:pt x="1" y="889"/>
                  </a:cubicBezTo>
                  <a:cubicBezTo>
                    <a:pt x="1" y="889"/>
                    <a:pt x="1061" y="1667"/>
                    <a:pt x="2352" y="1667"/>
                  </a:cubicBezTo>
                  <a:cubicBezTo>
                    <a:pt x="2382" y="1667"/>
                    <a:pt x="2411" y="1666"/>
                    <a:pt x="2441" y="1666"/>
                  </a:cubicBezTo>
                  <a:cubicBezTo>
                    <a:pt x="3772" y="1666"/>
                    <a:pt x="4844" y="778"/>
                    <a:pt x="4844" y="778"/>
                  </a:cubicBezTo>
                  <a:cubicBezTo>
                    <a:pt x="4844" y="778"/>
                    <a:pt x="3784" y="1"/>
                    <a:pt x="24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1"/>
            <p:cNvSpPr/>
            <p:nvPr/>
          </p:nvSpPr>
          <p:spPr>
            <a:xfrm>
              <a:off x="1147925" y="4205125"/>
              <a:ext cx="260675" cy="602900"/>
            </a:xfrm>
            <a:custGeom>
              <a:avLst/>
              <a:gdLst/>
              <a:ahLst/>
              <a:cxnLst/>
              <a:rect l="l" t="t" r="r" b="b"/>
              <a:pathLst>
                <a:path w="10427" h="24116" extrusionOk="0">
                  <a:moveTo>
                    <a:pt x="4055" y="0"/>
                  </a:moveTo>
                  <a:cubicBezTo>
                    <a:pt x="3283" y="0"/>
                    <a:pt x="2520" y="327"/>
                    <a:pt x="1923" y="854"/>
                  </a:cubicBezTo>
                  <a:cubicBezTo>
                    <a:pt x="1590" y="1149"/>
                    <a:pt x="1294" y="1482"/>
                    <a:pt x="1073" y="1852"/>
                  </a:cubicBezTo>
                  <a:cubicBezTo>
                    <a:pt x="962" y="2037"/>
                    <a:pt x="888" y="2221"/>
                    <a:pt x="777" y="2480"/>
                  </a:cubicBezTo>
                  <a:lnTo>
                    <a:pt x="740" y="2628"/>
                  </a:lnTo>
                  <a:lnTo>
                    <a:pt x="703" y="2776"/>
                  </a:lnTo>
                  <a:cubicBezTo>
                    <a:pt x="666" y="2850"/>
                    <a:pt x="666" y="2850"/>
                    <a:pt x="629" y="2961"/>
                  </a:cubicBezTo>
                  <a:lnTo>
                    <a:pt x="592" y="3109"/>
                  </a:lnTo>
                  <a:cubicBezTo>
                    <a:pt x="407" y="3996"/>
                    <a:pt x="481" y="4957"/>
                    <a:pt x="777" y="5845"/>
                  </a:cubicBezTo>
                  <a:cubicBezTo>
                    <a:pt x="1036" y="6732"/>
                    <a:pt x="1479" y="7582"/>
                    <a:pt x="2034" y="8396"/>
                  </a:cubicBezTo>
                  <a:cubicBezTo>
                    <a:pt x="2145" y="8580"/>
                    <a:pt x="2293" y="8765"/>
                    <a:pt x="2440" y="8950"/>
                  </a:cubicBezTo>
                  <a:cubicBezTo>
                    <a:pt x="2625" y="9172"/>
                    <a:pt x="2773" y="9320"/>
                    <a:pt x="2921" y="9505"/>
                  </a:cubicBezTo>
                  <a:cubicBezTo>
                    <a:pt x="3254" y="9874"/>
                    <a:pt x="3587" y="10207"/>
                    <a:pt x="3919" y="10540"/>
                  </a:cubicBezTo>
                  <a:cubicBezTo>
                    <a:pt x="4622" y="11205"/>
                    <a:pt x="5324" y="11834"/>
                    <a:pt x="5990" y="12499"/>
                  </a:cubicBezTo>
                  <a:cubicBezTo>
                    <a:pt x="6322" y="12832"/>
                    <a:pt x="6655" y="13165"/>
                    <a:pt x="6951" y="13498"/>
                  </a:cubicBezTo>
                  <a:cubicBezTo>
                    <a:pt x="7099" y="13682"/>
                    <a:pt x="7247" y="13867"/>
                    <a:pt x="7395" y="14052"/>
                  </a:cubicBezTo>
                  <a:lnTo>
                    <a:pt x="7616" y="14348"/>
                  </a:lnTo>
                  <a:lnTo>
                    <a:pt x="7801" y="14607"/>
                  </a:lnTo>
                  <a:cubicBezTo>
                    <a:pt x="8319" y="15383"/>
                    <a:pt x="8689" y="16233"/>
                    <a:pt x="8873" y="17121"/>
                  </a:cubicBezTo>
                  <a:cubicBezTo>
                    <a:pt x="8984" y="17564"/>
                    <a:pt x="9021" y="18008"/>
                    <a:pt x="9021" y="18452"/>
                  </a:cubicBezTo>
                  <a:cubicBezTo>
                    <a:pt x="9021" y="18673"/>
                    <a:pt x="9021" y="18821"/>
                    <a:pt x="8984" y="19117"/>
                  </a:cubicBezTo>
                  <a:cubicBezTo>
                    <a:pt x="8947" y="19302"/>
                    <a:pt x="8910" y="19524"/>
                    <a:pt x="8836" y="19746"/>
                  </a:cubicBezTo>
                  <a:cubicBezTo>
                    <a:pt x="8615" y="20559"/>
                    <a:pt x="8134" y="21335"/>
                    <a:pt x="7505" y="21890"/>
                  </a:cubicBezTo>
                  <a:cubicBezTo>
                    <a:pt x="7173" y="22186"/>
                    <a:pt x="6803" y="22407"/>
                    <a:pt x="6433" y="22518"/>
                  </a:cubicBezTo>
                  <a:cubicBezTo>
                    <a:pt x="6027" y="22703"/>
                    <a:pt x="5657" y="22740"/>
                    <a:pt x="5213" y="22740"/>
                  </a:cubicBezTo>
                  <a:cubicBezTo>
                    <a:pt x="3587" y="22666"/>
                    <a:pt x="2034" y="21335"/>
                    <a:pt x="1664" y="19783"/>
                  </a:cubicBezTo>
                  <a:cubicBezTo>
                    <a:pt x="1294" y="18230"/>
                    <a:pt x="2034" y="16455"/>
                    <a:pt x="3254" y="15716"/>
                  </a:cubicBezTo>
                  <a:cubicBezTo>
                    <a:pt x="3734" y="15414"/>
                    <a:pt x="4269" y="15280"/>
                    <a:pt x="4795" y="15280"/>
                  </a:cubicBezTo>
                  <a:cubicBezTo>
                    <a:pt x="5687" y="15280"/>
                    <a:pt x="6550" y="15666"/>
                    <a:pt x="7062" y="16270"/>
                  </a:cubicBezTo>
                  <a:cubicBezTo>
                    <a:pt x="7136" y="16344"/>
                    <a:pt x="7173" y="16381"/>
                    <a:pt x="7210" y="16455"/>
                  </a:cubicBezTo>
                  <a:cubicBezTo>
                    <a:pt x="7247" y="16529"/>
                    <a:pt x="7284" y="16566"/>
                    <a:pt x="7321" y="16640"/>
                  </a:cubicBezTo>
                  <a:lnTo>
                    <a:pt x="7432" y="16862"/>
                  </a:lnTo>
                  <a:cubicBezTo>
                    <a:pt x="7468" y="16936"/>
                    <a:pt x="7505" y="17010"/>
                    <a:pt x="7542" y="17084"/>
                  </a:cubicBezTo>
                  <a:cubicBezTo>
                    <a:pt x="7653" y="17379"/>
                    <a:pt x="7690" y="17712"/>
                    <a:pt x="7690" y="18008"/>
                  </a:cubicBezTo>
                  <a:cubicBezTo>
                    <a:pt x="7727" y="18599"/>
                    <a:pt x="7579" y="19191"/>
                    <a:pt x="7321" y="19672"/>
                  </a:cubicBezTo>
                  <a:cubicBezTo>
                    <a:pt x="7062" y="20152"/>
                    <a:pt x="6692" y="20522"/>
                    <a:pt x="6285" y="20744"/>
                  </a:cubicBezTo>
                  <a:cubicBezTo>
                    <a:pt x="5842" y="20966"/>
                    <a:pt x="5398" y="21003"/>
                    <a:pt x="4991" y="21003"/>
                  </a:cubicBezTo>
                  <a:cubicBezTo>
                    <a:pt x="4178" y="20966"/>
                    <a:pt x="3587" y="20559"/>
                    <a:pt x="3254" y="20263"/>
                  </a:cubicBezTo>
                  <a:cubicBezTo>
                    <a:pt x="3106" y="20078"/>
                    <a:pt x="2995" y="19930"/>
                    <a:pt x="2921" y="19820"/>
                  </a:cubicBezTo>
                  <a:cubicBezTo>
                    <a:pt x="2884" y="19709"/>
                    <a:pt x="2848" y="19672"/>
                    <a:pt x="2847" y="19672"/>
                  </a:cubicBezTo>
                  <a:lnTo>
                    <a:pt x="2847" y="19672"/>
                  </a:lnTo>
                  <a:cubicBezTo>
                    <a:pt x="2848" y="19672"/>
                    <a:pt x="2884" y="19710"/>
                    <a:pt x="2921" y="19856"/>
                  </a:cubicBezTo>
                  <a:cubicBezTo>
                    <a:pt x="2958" y="19967"/>
                    <a:pt x="3032" y="20115"/>
                    <a:pt x="3143" y="20337"/>
                  </a:cubicBezTo>
                  <a:cubicBezTo>
                    <a:pt x="3439" y="20744"/>
                    <a:pt x="3993" y="21261"/>
                    <a:pt x="4954" y="21446"/>
                  </a:cubicBezTo>
                  <a:cubicBezTo>
                    <a:pt x="5176" y="21483"/>
                    <a:pt x="5435" y="21483"/>
                    <a:pt x="5694" y="21483"/>
                  </a:cubicBezTo>
                  <a:cubicBezTo>
                    <a:pt x="5768" y="21483"/>
                    <a:pt x="5805" y="21446"/>
                    <a:pt x="5879" y="21446"/>
                  </a:cubicBezTo>
                  <a:cubicBezTo>
                    <a:pt x="5953" y="21446"/>
                    <a:pt x="6027" y="21409"/>
                    <a:pt x="6101" y="21409"/>
                  </a:cubicBezTo>
                  <a:cubicBezTo>
                    <a:pt x="6248" y="21372"/>
                    <a:pt x="6359" y="21335"/>
                    <a:pt x="6507" y="21261"/>
                  </a:cubicBezTo>
                  <a:cubicBezTo>
                    <a:pt x="7062" y="21040"/>
                    <a:pt x="7542" y="20596"/>
                    <a:pt x="7912" y="20041"/>
                  </a:cubicBezTo>
                  <a:cubicBezTo>
                    <a:pt x="8282" y="19450"/>
                    <a:pt x="8467" y="18747"/>
                    <a:pt x="8504" y="18008"/>
                  </a:cubicBezTo>
                  <a:cubicBezTo>
                    <a:pt x="8504" y="17601"/>
                    <a:pt x="8467" y="17232"/>
                    <a:pt x="8319" y="16825"/>
                  </a:cubicBezTo>
                  <a:cubicBezTo>
                    <a:pt x="8319" y="16714"/>
                    <a:pt x="8282" y="16640"/>
                    <a:pt x="8245" y="16529"/>
                  </a:cubicBezTo>
                  <a:lnTo>
                    <a:pt x="8097" y="16270"/>
                  </a:lnTo>
                  <a:cubicBezTo>
                    <a:pt x="8023" y="16085"/>
                    <a:pt x="7912" y="15864"/>
                    <a:pt x="7764" y="15716"/>
                  </a:cubicBezTo>
                  <a:cubicBezTo>
                    <a:pt x="7247" y="15013"/>
                    <a:pt x="6433" y="14533"/>
                    <a:pt x="5509" y="14348"/>
                  </a:cubicBezTo>
                  <a:cubicBezTo>
                    <a:pt x="5228" y="14278"/>
                    <a:pt x="4932" y="14252"/>
                    <a:pt x="4630" y="14252"/>
                  </a:cubicBezTo>
                  <a:cubicBezTo>
                    <a:pt x="4456" y="14252"/>
                    <a:pt x="4280" y="14260"/>
                    <a:pt x="4104" y="14274"/>
                  </a:cubicBezTo>
                  <a:cubicBezTo>
                    <a:pt x="3661" y="14348"/>
                    <a:pt x="3143" y="14496"/>
                    <a:pt x="2736" y="14755"/>
                  </a:cubicBezTo>
                  <a:cubicBezTo>
                    <a:pt x="962" y="15716"/>
                    <a:pt x="0" y="17934"/>
                    <a:pt x="444" y="20041"/>
                  </a:cubicBezTo>
                  <a:cubicBezTo>
                    <a:pt x="666" y="21150"/>
                    <a:pt x="1294" y="22075"/>
                    <a:pt x="2108" y="22814"/>
                  </a:cubicBezTo>
                  <a:cubicBezTo>
                    <a:pt x="2921" y="23554"/>
                    <a:pt x="3993" y="24034"/>
                    <a:pt x="5176" y="24108"/>
                  </a:cubicBezTo>
                  <a:cubicBezTo>
                    <a:pt x="5248" y="24113"/>
                    <a:pt x="5321" y="24115"/>
                    <a:pt x="5395" y="24115"/>
                  </a:cubicBezTo>
                  <a:cubicBezTo>
                    <a:pt x="5891" y="24115"/>
                    <a:pt x="6426" y="24010"/>
                    <a:pt x="6877" y="23849"/>
                  </a:cubicBezTo>
                  <a:cubicBezTo>
                    <a:pt x="7468" y="23628"/>
                    <a:pt x="7949" y="23332"/>
                    <a:pt x="8393" y="22962"/>
                  </a:cubicBezTo>
                  <a:cubicBezTo>
                    <a:pt x="9280" y="22223"/>
                    <a:pt x="9909" y="21224"/>
                    <a:pt x="10204" y="20115"/>
                  </a:cubicBezTo>
                  <a:cubicBezTo>
                    <a:pt x="10278" y="19856"/>
                    <a:pt x="10352" y="19598"/>
                    <a:pt x="10389" y="19265"/>
                  </a:cubicBezTo>
                  <a:cubicBezTo>
                    <a:pt x="10426" y="19043"/>
                    <a:pt x="10426" y="18710"/>
                    <a:pt x="10426" y="18452"/>
                  </a:cubicBezTo>
                  <a:cubicBezTo>
                    <a:pt x="10426" y="17897"/>
                    <a:pt x="10352" y="17342"/>
                    <a:pt x="10241" y="16788"/>
                  </a:cubicBezTo>
                  <a:cubicBezTo>
                    <a:pt x="9982" y="15753"/>
                    <a:pt x="9539" y="14755"/>
                    <a:pt x="8947" y="13867"/>
                  </a:cubicBezTo>
                  <a:lnTo>
                    <a:pt x="8725" y="13535"/>
                  </a:lnTo>
                  <a:lnTo>
                    <a:pt x="8467" y="13239"/>
                  </a:lnTo>
                  <a:cubicBezTo>
                    <a:pt x="8319" y="13017"/>
                    <a:pt x="8171" y="12832"/>
                    <a:pt x="7986" y="12647"/>
                  </a:cubicBezTo>
                  <a:cubicBezTo>
                    <a:pt x="7653" y="12241"/>
                    <a:pt x="7284" y="11908"/>
                    <a:pt x="6914" y="11538"/>
                  </a:cubicBezTo>
                  <a:cubicBezTo>
                    <a:pt x="6211" y="10873"/>
                    <a:pt x="5472" y="10244"/>
                    <a:pt x="4807" y="9616"/>
                  </a:cubicBezTo>
                  <a:cubicBezTo>
                    <a:pt x="3439" y="8396"/>
                    <a:pt x="2330" y="7028"/>
                    <a:pt x="1812" y="5512"/>
                  </a:cubicBezTo>
                  <a:cubicBezTo>
                    <a:pt x="1553" y="4772"/>
                    <a:pt x="1479" y="3996"/>
                    <a:pt x="1590" y="3294"/>
                  </a:cubicBezTo>
                  <a:lnTo>
                    <a:pt x="1627" y="3183"/>
                  </a:lnTo>
                  <a:cubicBezTo>
                    <a:pt x="1627" y="3146"/>
                    <a:pt x="1627" y="3072"/>
                    <a:pt x="1664" y="3035"/>
                  </a:cubicBezTo>
                  <a:lnTo>
                    <a:pt x="1701" y="2887"/>
                  </a:lnTo>
                  <a:lnTo>
                    <a:pt x="1738" y="2776"/>
                  </a:lnTo>
                  <a:cubicBezTo>
                    <a:pt x="1775" y="2628"/>
                    <a:pt x="1849" y="2480"/>
                    <a:pt x="1923" y="2332"/>
                  </a:cubicBezTo>
                  <a:cubicBezTo>
                    <a:pt x="2071" y="2037"/>
                    <a:pt x="2293" y="1741"/>
                    <a:pt x="2514" y="1519"/>
                  </a:cubicBezTo>
                  <a:cubicBezTo>
                    <a:pt x="2995" y="1075"/>
                    <a:pt x="3587" y="817"/>
                    <a:pt x="4178" y="817"/>
                  </a:cubicBezTo>
                  <a:lnTo>
                    <a:pt x="4363" y="817"/>
                  </a:lnTo>
                  <a:lnTo>
                    <a:pt x="4622" y="854"/>
                  </a:lnTo>
                  <a:cubicBezTo>
                    <a:pt x="4770" y="891"/>
                    <a:pt x="4881" y="891"/>
                    <a:pt x="5028" y="964"/>
                  </a:cubicBezTo>
                  <a:cubicBezTo>
                    <a:pt x="5287" y="1038"/>
                    <a:pt x="5546" y="1186"/>
                    <a:pt x="5768" y="1334"/>
                  </a:cubicBezTo>
                  <a:cubicBezTo>
                    <a:pt x="6655" y="1963"/>
                    <a:pt x="6914" y="3035"/>
                    <a:pt x="6951" y="3848"/>
                  </a:cubicBezTo>
                  <a:cubicBezTo>
                    <a:pt x="6988" y="4662"/>
                    <a:pt x="6729" y="5327"/>
                    <a:pt x="6507" y="5734"/>
                  </a:cubicBezTo>
                  <a:cubicBezTo>
                    <a:pt x="6396" y="5919"/>
                    <a:pt x="6285" y="6066"/>
                    <a:pt x="6211" y="6140"/>
                  </a:cubicBezTo>
                  <a:cubicBezTo>
                    <a:pt x="6138" y="6251"/>
                    <a:pt x="6064" y="6288"/>
                    <a:pt x="6064" y="6288"/>
                  </a:cubicBezTo>
                  <a:cubicBezTo>
                    <a:pt x="6064" y="6288"/>
                    <a:pt x="6138" y="6251"/>
                    <a:pt x="6248" y="6177"/>
                  </a:cubicBezTo>
                  <a:cubicBezTo>
                    <a:pt x="6322" y="6103"/>
                    <a:pt x="6470" y="5992"/>
                    <a:pt x="6618" y="5808"/>
                  </a:cubicBezTo>
                  <a:cubicBezTo>
                    <a:pt x="6951" y="5438"/>
                    <a:pt x="7321" y="4809"/>
                    <a:pt x="7432" y="3848"/>
                  </a:cubicBezTo>
                  <a:cubicBezTo>
                    <a:pt x="7468" y="3405"/>
                    <a:pt x="7395" y="2887"/>
                    <a:pt x="7247" y="2332"/>
                  </a:cubicBezTo>
                  <a:cubicBezTo>
                    <a:pt x="7062" y="1778"/>
                    <a:pt x="6729" y="1223"/>
                    <a:pt x="6175" y="780"/>
                  </a:cubicBezTo>
                  <a:cubicBezTo>
                    <a:pt x="5916" y="558"/>
                    <a:pt x="5620" y="373"/>
                    <a:pt x="5287" y="262"/>
                  </a:cubicBezTo>
                  <a:cubicBezTo>
                    <a:pt x="5102" y="188"/>
                    <a:pt x="4918" y="151"/>
                    <a:pt x="4733" y="77"/>
                  </a:cubicBezTo>
                  <a:lnTo>
                    <a:pt x="4511" y="40"/>
                  </a:lnTo>
                  <a:lnTo>
                    <a:pt x="4178" y="3"/>
                  </a:lnTo>
                  <a:cubicBezTo>
                    <a:pt x="4137" y="1"/>
                    <a:pt x="4096" y="0"/>
                    <a:pt x="40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1"/>
            <p:cNvSpPr/>
            <p:nvPr/>
          </p:nvSpPr>
          <p:spPr>
            <a:xfrm>
              <a:off x="1171025" y="4391900"/>
              <a:ext cx="43475" cy="121100"/>
            </a:xfrm>
            <a:custGeom>
              <a:avLst/>
              <a:gdLst/>
              <a:ahLst/>
              <a:cxnLst/>
              <a:rect l="l" t="t" r="r" b="b"/>
              <a:pathLst>
                <a:path w="1739" h="4844" extrusionOk="0">
                  <a:moveTo>
                    <a:pt x="925" y="0"/>
                  </a:moveTo>
                  <a:cubicBezTo>
                    <a:pt x="925" y="0"/>
                    <a:pt x="75" y="1035"/>
                    <a:pt x="38" y="2403"/>
                  </a:cubicBezTo>
                  <a:cubicBezTo>
                    <a:pt x="1" y="3734"/>
                    <a:pt x="814" y="4843"/>
                    <a:pt x="814" y="4843"/>
                  </a:cubicBezTo>
                  <a:cubicBezTo>
                    <a:pt x="814" y="4843"/>
                    <a:pt x="1701" y="3771"/>
                    <a:pt x="1701" y="2440"/>
                  </a:cubicBezTo>
                  <a:cubicBezTo>
                    <a:pt x="1738" y="1109"/>
                    <a:pt x="925" y="0"/>
                    <a:pt x="9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1"/>
            <p:cNvSpPr/>
            <p:nvPr/>
          </p:nvSpPr>
          <p:spPr>
            <a:xfrm>
              <a:off x="1171950" y="3992600"/>
              <a:ext cx="262525" cy="262525"/>
            </a:xfrm>
            <a:custGeom>
              <a:avLst/>
              <a:gdLst/>
              <a:ahLst/>
              <a:cxnLst/>
              <a:rect l="l" t="t" r="r" b="b"/>
              <a:pathLst>
                <a:path w="10501" h="10501" extrusionOk="0">
                  <a:moveTo>
                    <a:pt x="1664" y="1"/>
                  </a:moveTo>
                  <a:cubicBezTo>
                    <a:pt x="4659" y="4400"/>
                    <a:pt x="1442" y="8837"/>
                    <a:pt x="333" y="10131"/>
                  </a:cubicBezTo>
                  <a:lnTo>
                    <a:pt x="1" y="10501"/>
                  </a:lnTo>
                  <a:cubicBezTo>
                    <a:pt x="1" y="10501"/>
                    <a:pt x="75" y="10427"/>
                    <a:pt x="222" y="10279"/>
                  </a:cubicBezTo>
                  <a:lnTo>
                    <a:pt x="222" y="10279"/>
                  </a:lnTo>
                  <a:cubicBezTo>
                    <a:pt x="198" y="10312"/>
                    <a:pt x="173" y="10341"/>
                    <a:pt x="150" y="10366"/>
                  </a:cubicBezTo>
                  <a:lnTo>
                    <a:pt x="150" y="10366"/>
                  </a:lnTo>
                  <a:lnTo>
                    <a:pt x="370" y="10168"/>
                  </a:lnTo>
                  <a:cubicBezTo>
                    <a:pt x="1274" y="9394"/>
                    <a:pt x="3708" y="7610"/>
                    <a:pt x="6593" y="7610"/>
                  </a:cubicBezTo>
                  <a:cubicBezTo>
                    <a:pt x="7840" y="7610"/>
                    <a:pt x="9172" y="7944"/>
                    <a:pt x="10500" y="8837"/>
                  </a:cubicBezTo>
                  <a:cubicBezTo>
                    <a:pt x="10500" y="8837"/>
                    <a:pt x="9479" y="5829"/>
                    <a:pt x="6566" y="5829"/>
                  </a:cubicBezTo>
                  <a:cubicBezTo>
                    <a:pt x="6154" y="5829"/>
                    <a:pt x="5704" y="5890"/>
                    <a:pt x="5214" y="6027"/>
                  </a:cubicBezTo>
                  <a:cubicBezTo>
                    <a:pt x="5214" y="6027"/>
                    <a:pt x="9317" y="4844"/>
                    <a:pt x="9354" y="1147"/>
                  </a:cubicBezTo>
                  <a:lnTo>
                    <a:pt x="9354" y="1147"/>
                  </a:lnTo>
                  <a:cubicBezTo>
                    <a:pt x="5694" y="1184"/>
                    <a:pt x="4511" y="5288"/>
                    <a:pt x="4511" y="5288"/>
                  </a:cubicBezTo>
                  <a:cubicBezTo>
                    <a:pt x="5583" y="1369"/>
                    <a:pt x="1665" y="1"/>
                    <a:pt x="1664" y="1"/>
                  </a:cubicBezTo>
                  <a:close/>
                  <a:moveTo>
                    <a:pt x="150" y="10366"/>
                  </a:moveTo>
                  <a:lnTo>
                    <a:pt x="1" y="10501"/>
                  </a:lnTo>
                  <a:cubicBezTo>
                    <a:pt x="1" y="10501"/>
                    <a:pt x="68" y="10456"/>
                    <a:pt x="150" y="1036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1"/>
            <p:cNvSpPr/>
            <p:nvPr/>
          </p:nvSpPr>
          <p:spPr>
            <a:xfrm>
              <a:off x="1366975" y="4203350"/>
              <a:ext cx="77650" cy="380825"/>
            </a:xfrm>
            <a:custGeom>
              <a:avLst/>
              <a:gdLst/>
              <a:ahLst/>
              <a:cxnLst/>
              <a:rect l="l" t="t" r="r" b="b"/>
              <a:pathLst>
                <a:path w="3106" h="15233" extrusionOk="0">
                  <a:moveTo>
                    <a:pt x="0" y="0"/>
                  </a:moveTo>
                  <a:cubicBezTo>
                    <a:pt x="1" y="0"/>
                    <a:pt x="148" y="222"/>
                    <a:pt x="444" y="555"/>
                  </a:cubicBezTo>
                  <a:cubicBezTo>
                    <a:pt x="555" y="777"/>
                    <a:pt x="666" y="962"/>
                    <a:pt x="814" y="1220"/>
                  </a:cubicBezTo>
                  <a:cubicBezTo>
                    <a:pt x="851" y="1368"/>
                    <a:pt x="925" y="1479"/>
                    <a:pt x="999" y="1627"/>
                  </a:cubicBezTo>
                  <a:cubicBezTo>
                    <a:pt x="1036" y="1775"/>
                    <a:pt x="1110" y="1960"/>
                    <a:pt x="1147" y="2108"/>
                  </a:cubicBezTo>
                  <a:cubicBezTo>
                    <a:pt x="1257" y="2440"/>
                    <a:pt x="1368" y="2810"/>
                    <a:pt x="1405" y="3217"/>
                  </a:cubicBezTo>
                  <a:cubicBezTo>
                    <a:pt x="1442" y="3402"/>
                    <a:pt x="1479" y="3586"/>
                    <a:pt x="1479" y="3808"/>
                  </a:cubicBezTo>
                  <a:cubicBezTo>
                    <a:pt x="1516" y="4030"/>
                    <a:pt x="1516" y="4215"/>
                    <a:pt x="1516" y="4437"/>
                  </a:cubicBezTo>
                  <a:lnTo>
                    <a:pt x="1516" y="4585"/>
                  </a:lnTo>
                  <a:lnTo>
                    <a:pt x="1516" y="4696"/>
                  </a:lnTo>
                  <a:lnTo>
                    <a:pt x="1516" y="4733"/>
                  </a:lnTo>
                  <a:cubicBezTo>
                    <a:pt x="1516" y="4843"/>
                    <a:pt x="1479" y="4954"/>
                    <a:pt x="1479" y="5065"/>
                  </a:cubicBezTo>
                  <a:cubicBezTo>
                    <a:pt x="1479" y="5324"/>
                    <a:pt x="1442" y="5583"/>
                    <a:pt x="1442" y="5805"/>
                  </a:cubicBezTo>
                  <a:cubicBezTo>
                    <a:pt x="1405" y="6285"/>
                    <a:pt x="1331" y="6729"/>
                    <a:pt x="1294" y="7210"/>
                  </a:cubicBezTo>
                  <a:cubicBezTo>
                    <a:pt x="1220" y="7690"/>
                    <a:pt x="1147" y="8171"/>
                    <a:pt x="1073" y="8651"/>
                  </a:cubicBezTo>
                  <a:cubicBezTo>
                    <a:pt x="1036" y="9169"/>
                    <a:pt x="962" y="9650"/>
                    <a:pt x="925" y="10130"/>
                  </a:cubicBezTo>
                  <a:cubicBezTo>
                    <a:pt x="888" y="10574"/>
                    <a:pt x="888" y="11091"/>
                    <a:pt x="925" y="11535"/>
                  </a:cubicBezTo>
                  <a:cubicBezTo>
                    <a:pt x="925" y="12016"/>
                    <a:pt x="999" y="12422"/>
                    <a:pt x="1036" y="12829"/>
                  </a:cubicBezTo>
                  <a:cubicBezTo>
                    <a:pt x="1110" y="13014"/>
                    <a:pt x="1147" y="13199"/>
                    <a:pt x="1184" y="13384"/>
                  </a:cubicBezTo>
                  <a:cubicBezTo>
                    <a:pt x="1220" y="13569"/>
                    <a:pt x="1294" y="13716"/>
                    <a:pt x="1331" y="13864"/>
                  </a:cubicBezTo>
                  <a:cubicBezTo>
                    <a:pt x="1442" y="14197"/>
                    <a:pt x="1590" y="14419"/>
                    <a:pt x="1664" y="14641"/>
                  </a:cubicBezTo>
                  <a:cubicBezTo>
                    <a:pt x="1775" y="14826"/>
                    <a:pt x="1886" y="14973"/>
                    <a:pt x="1960" y="15084"/>
                  </a:cubicBezTo>
                  <a:cubicBezTo>
                    <a:pt x="2034" y="15195"/>
                    <a:pt x="2071" y="15232"/>
                    <a:pt x="2071" y="15232"/>
                  </a:cubicBezTo>
                  <a:cubicBezTo>
                    <a:pt x="2071" y="15232"/>
                    <a:pt x="2071" y="14973"/>
                    <a:pt x="1997" y="14530"/>
                  </a:cubicBezTo>
                  <a:cubicBezTo>
                    <a:pt x="1997" y="14308"/>
                    <a:pt x="1997" y="14049"/>
                    <a:pt x="1997" y="13753"/>
                  </a:cubicBezTo>
                  <a:cubicBezTo>
                    <a:pt x="1997" y="13606"/>
                    <a:pt x="1997" y="13458"/>
                    <a:pt x="1997" y="13273"/>
                  </a:cubicBezTo>
                  <a:cubicBezTo>
                    <a:pt x="1997" y="13125"/>
                    <a:pt x="2034" y="12940"/>
                    <a:pt x="2034" y="12755"/>
                  </a:cubicBezTo>
                  <a:cubicBezTo>
                    <a:pt x="2071" y="12422"/>
                    <a:pt x="2108" y="12016"/>
                    <a:pt x="2182" y="11609"/>
                  </a:cubicBezTo>
                  <a:cubicBezTo>
                    <a:pt x="2256" y="11202"/>
                    <a:pt x="2330" y="10796"/>
                    <a:pt x="2441" y="10315"/>
                  </a:cubicBezTo>
                  <a:cubicBezTo>
                    <a:pt x="2514" y="9871"/>
                    <a:pt x="2625" y="9391"/>
                    <a:pt x="2699" y="8910"/>
                  </a:cubicBezTo>
                  <a:cubicBezTo>
                    <a:pt x="2810" y="8430"/>
                    <a:pt x="2884" y="7949"/>
                    <a:pt x="2958" y="7431"/>
                  </a:cubicBezTo>
                  <a:cubicBezTo>
                    <a:pt x="3032" y="6914"/>
                    <a:pt x="3106" y="6322"/>
                    <a:pt x="3106" y="5842"/>
                  </a:cubicBezTo>
                  <a:cubicBezTo>
                    <a:pt x="3106" y="5583"/>
                    <a:pt x="3106" y="5324"/>
                    <a:pt x="3069" y="5102"/>
                  </a:cubicBezTo>
                  <a:cubicBezTo>
                    <a:pt x="3069" y="4954"/>
                    <a:pt x="3069" y="4843"/>
                    <a:pt x="3069" y="4733"/>
                  </a:cubicBezTo>
                  <a:lnTo>
                    <a:pt x="3069" y="4585"/>
                  </a:lnTo>
                  <a:lnTo>
                    <a:pt x="3032" y="4511"/>
                  </a:lnTo>
                  <a:lnTo>
                    <a:pt x="2995" y="4289"/>
                  </a:lnTo>
                  <a:cubicBezTo>
                    <a:pt x="2958" y="4067"/>
                    <a:pt x="2921" y="3808"/>
                    <a:pt x="2847" y="3549"/>
                  </a:cubicBezTo>
                  <a:cubicBezTo>
                    <a:pt x="2810" y="3328"/>
                    <a:pt x="2736" y="3069"/>
                    <a:pt x="2625" y="2884"/>
                  </a:cubicBezTo>
                  <a:cubicBezTo>
                    <a:pt x="2477" y="2440"/>
                    <a:pt x="2256" y="2034"/>
                    <a:pt x="2034" y="1701"/>
                  </a:cubicBezTo>
                  <a:cubicBezTo>
                    <a:pt x="1923" y="1516"/>
                    <a:pt x="1812" y="1368"/>
                    <a:pt x="1701" y="1220"/>
                  </a:cubicBezTo>
                  <a:cubicBezTo>
                    <a:pt x="1553" y="1072"/>
                    <a:pt x="1442" y="962"/>
                    <a:pt x="1331" y="814"/>
                  </a:cubicBezTo>
                  <a:cubicBezTo>
                    <a:pt x="1110" y="592"/>
                    <a:pt x="814" y="444"/>
                    <a:pt x="629" y="296"/>
                  </a:cubicBezTo>
                  <a:cubicBezTo>
                    <a:pt x="444" y="185"/>
                    <a:pt x="259" y="148"/>
                    <a:pt x="148" y="74"/>
                  </a:cubicBezTo>
                  <a:cubicBezTo>
                    <a:pt x="37" y="37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1"/>
            <p:cNvSpPr/>
            <p:nvPr/>
          </p:nvSpPr>
          <p:spPr>
            <a:xfrm>
              <a:off x="845675" y="3977825"/>
              <a:ext cx="380825" cy="78575"/>
            </a:xfrm>
            <a:custGeom>
              <a:avLst/>
              <a:gdLst/>
              <a:ahLst/>
              <a:cxnLst/>
              <a:rect l="l" t="t" r="r" b="b"/>
              <a:pathLst>
                <a:path w="15233" h="3143" extrusionOk="0">
                  <a:moveTo>
                    <a:pt x="9429" y="0"/>
                  </a:moveTo>
                  <a:cubicBezTo>
                    <a:pt x="8911" y="37"/>
                    <a:pt x="8356" y="111"/>
                    <a:pt x="7839" y="148"/>
                  </a:cubicBezTo>
                  <a:cubicBezTo>
                    <a:pt x="7321" y="222"/>
                    <a:pt x="6804" y="296"/>
                    <a:pt x="6323" y="407"/>
                  </a:cubicBezTo>
                  <a:cubicBezTo>
                    <a:pt x="5842" y="481"/>
                    <a:pt x="5362" y="592"/>
                    <a:pt x="4918" y="703"/>
                  </a:cubicBezTo>
                  <a:cubicBezTo>
                    <a:pt x="4437" y="777"/>
                    <a:pt x="4068" y="851"/>
                    <a:pt x="3624" y="925"/>
                  </a:cubicBezTo>
                  <a:cubicBezTo>
                    <a:pt x="3217" y="999"/>
                    <a:pt x="2848" y="1036"/>
                    <a:pt x="2478" y="1073"/>
                  </a:cubicBezTo>
                  <a:cubicBezTo>
                    <a:pt x="2293" y="1110"/>
                    <a:pt x="2145" y="1110"/>
                    <a:pt x="1960" y="1110"/>
                  </a:cubicBezTo>
                  <a:cubicBezTo>
                    <a:pt x="1813" y="1110"/>
                    <a:pt x="1628" y="1147"/>
                    <a:pt x="1480" y="1147"/>
                  </a:cubicBezTo>
                  <a:cubicBezTo>
                    <a:pt x="1184" y="1147"/>
                    <a:pt x="925" y="1110"/>
                    <a:pt x="703" y="1110"/>
                  </a:cubicBezTo>
                  <a:cubicBezTo>
                    <a:pt x="297" y="1073"/>
                    <a:pt x="1" y="1036"/>
                    <a:pt x="1" y="1036"/>
                  </a:cubicBezTo>
                  <a:lnTo>
                    <a:pt x="1" y="1036"/>
                  </a:lnTo>
                  <a:cubicBezTo>
                    <a:pt x="1" y="1036"/>
                    <a:pt x="75" y="1073"/>
                    <a:pt x="149" y="1147"/>
                  </a:cubicBezTo>
                  <a:cubicBezTo>
                    <a:pt x="260" y="1220"/>
                    <a:pt x="408" y="1331"/>
                    <a:pt x="629" y="1442"/>
                  </a:cubicBezTo>
                  <a:cubicBezTo>
                    <a:pt x="814" y="1516"/>
                    <a:pt x="1073" y="1664"/>
                    <a:pt x="1369" y="1775"/>
                  </a:cubicBezTo>
                  <a:cubicBezTo>
                    <a:pt x="1517" y="1812"/>
                    <a:pt x="1702" y="1886"/>
                    <a:pt x="1886" y="1923"/>
                  </a:cubicBezTo>
                  <a:cubicBezTo>
                    <a:pt x="2034" y="1997"/>
                    <a:pt x="2219" y="2034"/>
                    <a:pt x="2441" y="2071"/>
                  </a:cubicBezTo>
                  <a:cubicBezTo>
                    <a:pt x="2811" y="2145"/>
                    <a:pt x="3254" y="2182"/>
                    <a:pt x="3698" y="2219"/>
                  </a:cubicBezTo>
                  <a:cubicBezTo>
                    <a:pt x="4142" y="2219"/>
                    <a:pt x="4659" y="2219"/>
                    <a:pt x="5103" y="2182"/>
                  </a:cubicBezTo>
                  <a:cubicBezTo>
                    <a:pt x="5621" y="2145"/>
                    <a:pt x="6101" y="2108"/>
                    <a:pt x="6582" y="2034"/>
                  </a:cubicBezTo>
                  <a:cubicBezTo>
                    <a:pt x="7099" y="1997"/>
                    <a:pt x="7580" y="1923"/>
                    <a:pt x="8061" y="1849"/>
                  </a:cubicBezTo>
                  <a:cubicBezTo>
                    <a:pt x="8504" y="1775"/>
                    <a:pt x="8948" y="1701"/>
                    <a:pt x="9429" y="1664"/>
                  </a:cubicBezTo>
                  <a:cubicBezTo>
                    <a:pt x="9687" y="1664"/>
                    <a:pt x="9946" y="1664"/>
                    <a:pt x="10168" y="1627"/>
                  </a:cubicBezTo>
                  <a:lnTo>
                    <a:pt x="10575" y="1627"/>
                  </a:lnTo>
                  <a:lnTo>
                    <a:pt x="10612" y="1590"/>
                  </a:lnTo>
                  <a:lnTo>
                    <a:pt x="10649" y="1590"/>
                  </a:lnTo>
                  <a:lnTo>
                    <a:pt x="10833" y="1627"/>
                  </a:lnTo>
                  <a:lnTo>
                    <a:pt x="11462" y="1627"/>
                  </a:lnTo>
                  <a:cubicBezTo>
                    <a:pt x="11647" y="1664"/>
                    <a:pt x="11869" y="1664"/>
                    <a:pt x="12053" y="1701"/>
                  </a:cubicBezTo>
                  <a:cubicBezTo>
                    <a:pt x="12423" y="1775"/>
                    <a:pt x="12793" y="1849"/>
                    <a:pt x="13126" y="1960"/>
                  </a:cubicBezTo>
                  <a:cubicBezTo>
                    <a:pt x="13310" y="2034"/>
                    <a:pt x="13458" y="2071"/>
                    <a:pt x="13606" y="2108"/>
                  </a:cubicBezTo>
                  <a:cubicBezTo>
                    <a:pt x="13754" y="2182"/>
                    <a:pt x="13902" y="2256"/>
                    <a:pt x="14013" y="2330"/>
                  </a:cubicBezTo>
                  <a:cubicBezTo>
                    <a:pt x="14309" y="2440"/>
                    <a:pt x="14493" y="2588"/>
                    <a:pt x="14678" y="2699"/>
                  </a:cubicBezTo>
                  <a:cubicBezTo>
                    <a:pt x="15048" y="2958"/>
                    <a:pt x="15233" y="3143"/>
                    <a:pt x="15233" y="3143"/>
                  </a:cubicBezTo>
                  <a:cubicBezTo>
                    <a:pt x="15233" y="3143"/>
                    <a:pt x="15233" y="3069"/>
                    <a:pt x="15159" y="2958"/>
                  </a:cubicBezTo>
                  <a:cubicBezTo>
                    <a:pt x="15122" y="2847"/>
                    <a:pt x="15048" y="2662"/>
                    <a:pt x="14937" y="2477"/>
                  </a:cubicBezTo>
                  <a:cubicBezTo>
                    <a:pt x="14826" y="2293"/>
                    <a:pt x="14678" y="2034"/>
                    <a:pt x="14420" y="1812"/>
                  </a:cubicBezTo>
                  <a:cubicBezTo>
                    <a:pt x="14309" y="1664"/>
                    <a:pt x="14198" y="1553"/>
                    <a:pt x="14050" y="1442"/>
                  </a:cubicBezTo>
                  <a:cubicBezTo>
                    <a:pt x="13902" y="1294"/>
                    <a:pt x="13754" y="1183"/>
                    <a:pt x="13569" y="1073"/>
                  </a:cubicBezTo>
                  <a:cubicBezTo>
                    <a:pt x="13236" y="851"/>
                    <a:pt x="12830" y="629"/>
                    <a:pt x="12386" y="481"/>
                  </a:cubicBezTo>
                  <a:cubicBezTo>
                    <a:pt x="12164" y="370"/>
                    <a:pt x="11943" y="333"/>
                    <a:pt x="11684" y="259"/>
                  </a:cubicBezTo>
                  <a:cubicBezTo>
                    <a:pt x="11462" y="185"/>
                    <a:pt x="11203" y="148"/>
                    <a:pt x="10944" y="111"/>
                  </a:cubicBezTo>
                  <a:lnTo>
                    <a:pt x="10759" y="74"/>
                  </a:lnTo>
                  <a:lnTo>
                    <a:pt x="10649" y="74"/>
                  </a:lnTo>
                  <a:lnTo>
                    <a:pt x="10538" y="37"/>
                  </a:lnTo>
                  <a:lnTo>
                    <a:pt x="10168" y="37"/>
                  </a:lnTo>
                  <a:cubicBezTo>
                    <a:pt x="9909" y="37"/>
                    <a:pt x="9687" y="37"/>
                    <a:pt x="94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7" name="Google Shape;747;p21"/>
          <p:cNvGrpSpPr/>
          <p:nvPr/>
        </p:nvGrpSpPr>
        <p:grpSpPr>
          <a:xfrm rot="10800000">
            <a:off x="333138" y="5393634"/>
            <a:ext cx="825375" cy="1106933"/>
            <a:chOff x="619250" y="3977825"/>
            <a:chExt cx="825375" cy="830200"/>
          </a:xfrm>
        </p:grpSpPr>
        <p:sp>
          <p:nvSpPr>
            <p:cNvPr id="748" name="Google Shape;748;p21"/>
            <p:cNvSpPr/>
            <p:nvPr/>
          </p:nvSpPr>
          <p:spPr>
            <a:xfrm>
              <a:off x="1271775" y="4452325"/>
              <a:ext cx="119250" cy="44300"/>
            </a:xfrm>
            <a:custGeom>
              <a:avLst/>
              <a:gdLst/>
              <a:ahLst/>
              <a:cxnLst/>
              <a:rect l="l" t="t" r="r" b="b"/>
              <a:pathLst>
                <a:path w="4770" h="1772" extrusionOk="0">
                  <a:moveTo>
                    <a:pt x="1915" y="1"/>
                  </a:moveTo>
                  <a:cubicBezTo>
                    <a:pt x="856" y="1"/>
                    <a:pt x="0" y="467"/>
                    <a:pt x="0" y="467"/>
                  </a:cubicBezTo>
                  <a:cubicBezTo>
                    <a:pt x="0" y="467"/>
                    <a:pt x="925" y="1465"/>
                    <a:pt x="2256" y="1724"/>
                  </a:cubicBezTo>
                  <a:cubicBezTo>
                    <a:pt x="2450" y="1757"/>
                    <a:pt x="2642" y="1771"/>
                    <a:pt x="2829" y="1771"/>
                  </a:cubicBezTo>
                  <a:cubicBezTo>
                    <a:pt x="3888" y="1771"/>
                    <a:pt x="4770" y="1317"/>
                    <a:pt x="4770" y="1317"/>
                  </a:cubicBezTo>
                  <a:cubicBezTo>
                    <a:pt x="4770" y="1317"/>
                    <a:pt x="3845" y="282"/>
                    <a:pt x="2551" y="60"/>
                  </a:cubicBezTo>
                  <a:cubicBezTo>
                    <a:pt x="2335" y="18"/>
                    <a:pt x="2121" y="1"/>
                    <a:pt x="19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1"/>
            <p:cNvSpPr/>
            <p:nvPr/>
          </p:nvSpPr>
          <p:spPr>
            <a:xfrm>
              <a:off x="927025" y="4036050"/>
              <a:ext cx="53625" cy="119250"/>
            </a:xfrm>
            <a:custGeom>
              <a:avLst/>
              <a:gdLst/>
              <a:ahLst/>
              <a:cxnLst/>
              <a:rect l="l" t="t" r="r" b="b"/>
              <a:pathLst>
                <a:path w="2145" h="4770" extrusionOk="0">
                  <a:moveTo>
                    <a:pt x="629" y="1"/>
                  </a:moveTo>
                  <a:cubicBezTo>
                    <a:pt x="629" y="1"/>
                    <a:pt x="0" y="1221"/>
                    <a:pt x="222" y="2552"/>
                  </a:cubicBezTo>
                  <a:cubicBezTo>
                    <a:pt x="444" y="3846"/>
                    <a:pt x="1479" y="4770"/>
                    <a:pt x="1479" y="4770"/>
                  </a:cubicBezTo>
                  <a:cubicBezTo>
                    <a:pt x="1479" y="4770"/>
                    <a:pt x="2145" y="3550"/>
                    <a:pt x="1886" y="2256"/>
                  </a:cubicBezTo>
                  <a:cubicBezTo>
                    <a:pt x="1664" y="925"/>
                    <a:pt x="629" y="1"/>
                    <a:pt x="6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1"/>
            <p:cNvSpPr/>
            <p:nvPr/>
          </p:nvSpPr>
          <p:spPr>
            <a:xfrm>
              <a:off x="619250" y="4018500"/>
              <a:ext cx="604475" cy="252250"/>
            </a:xfrm>
            <a:custGeom>
              <a:avLst/>
              <a:gdLst/>
              <a:ahLst/>
              <a:cxnLst/>
              <a:rect l="l" t="t" r="r" b="b"/>
              <a:pathLst>
                <a:path w="24179" h="10090" extrusionOk="0">
                  <a:moveTo>
                    <a:pt x="17968" y="4215"/>
                  </a:moveTo>
                  <a:cubicBezTo>
                    <a:pt x="17894" y="4289"/>
                    <a:pt x="17857" y="4363"/>
                    <a:pt x="17857" y="4363"/>
                  </a:cubicBezTo>
                  <a:cubicBezTo>
                    <a:pt x="17857" y="4363"/>
                    <a:pt x="17894" y="4326"/>
                    <a:pt x="17968" y="4215"/>
                  </a:cubicBezTo>
                  <a:close/>
                  <a:moveTo>
                    <a:pt x="5694" y="0"/>
                  </a:moveTo>
                  <a:cubicBezTo>
                    <a:pt x="5398" y="0"/>
                    <a:pt x="5102" y="37"/>
                    <a:pt x="4843" y="37"/>
                  </a:cubicBezTo>
                  <a:cubicBezTo>
                    <a:pt x="4548" y="74"/>
                    <a:pt x="4289" y="148"/>
                    <a:pt x="4030" y="222"/>
                  </a:cubicBezTo>
                  <a:cubicBezTo>
                    <a:pt x="2921" y="555"/>
                    <a:pt x="1923" y="1183"/>
                    <a:pt x="1183" y="2034"/>
                  </a:cubicBezTo>
                  <a:cubicBezTo>
                    <a:pt x="814" y="2477"/>
                    <a:pt x="518" y="2995"/>
                    <a:pt x="296" y="3549"/>
                  </a:cubicBezTo>
                  <a:cubicBezTo>
                    <a:pt x="111" y="4067"/>
                    <a:pt x="0" y="4695"/>
                    <a:pt x="37" y="5250"/>
                  </a:cubicBezTo>
                  <a:cubicBezTo>
                    <a:pt x="111" y="6433"/>
                    <a:pt x="592" y="7505"/>
                    <a:pt x="1331" y="8319"/>
                  </a:cubicBezTo>
                  <a:cubicBezTo>
                    <a:pt x="2034" y="9169"/>
                    <a:pt x="2995" y="9760"/>
                    <a:pt x="4067" y="9982"/>
                  </a:cubicBezTo>
                  <a:cubicBezTo>
                    <a:pt x="4418" y="10055"/>
                    <a:pt x="4769" y="10090"/>
                    <a:pt x="5117" y="10090"/>
                  </a:cubicBezTo>
                  <a:cubicBezTo>
                    <a:pt x="6893" y="10090"/>
                    <a:pt x="8556" y="9174"/>
                    <a:pt x="9391" y="7690"/>
                  </a:cubicBezTo>
                  <a:cubicBezTo>
                    <a:pt x="9613" y="7283"/>
                    <a:pt x="9797" y="6803"/>
                    <a:pt x="9871" y="6322"/>
                  </a:cubicBezTo>
                  <a:cubicBezTo>
                    <a:pt x="9908" y="5842"/>
                    <a:pt x="9908" y="5361"/>
                    <a:pt x="9797" y="4917"/>
                  </a:cubicBezTo>
                  <a:cubicBezTo>
                    <a:pt x="9613" y="3993"/>
                    <a:pt x="9132" y="3180"/>
                    <a:pt x="8429" y="2662"/>
                  </a:cubicBezTo>
                  <a:cubicBezTo>
                    <a:pt x="8282" y="2551"/>
                    <a:pt x="8023" y="2403"/>
                    <a:pt x="7875" y="2329"/>
                  </a:cubicBezTo>
                  <a:lnTo>
                    <a:pt x="7616" y="2181"/>
                  </a:lnTo>
                  <a:cubicBezTo>
                    <a:pt x="7505" y="2181"/>
                    <a:pt x="7394" y="2144"/>
                    <a:pt x="7320" y="2107"/>
                  </a:cubicBezTo>
                  <a:cubicBezTo>
                    <a:pt x="6914" y="1997"/>
                    <a:pt x="6544" y="1923"/>
                    <a:pt x="6137" y="1923"/>
                  </a:cubicBezTo>
                  <a:cubicBezTo>
                    <a:pt x="5398" y="1960"/>
                    <a:pt x="4695" y="2144"/>
                    <a:pt x="4104" y="2514"/>
                  </a:cubicBezTo>
                  <a:cubicBezTo>
                    <a:pt x="3549" y="2884"/>
                    <a:pt x="3106" y="3364"/>
                    <a:pt x="2884" y="3919"/>
                  </a:cubicBezTo>
                  <a:cubicBezTo>
                    <a:pt x="2810" y="4067"/>
                    <a:pt x="2773" y="4215"/>
                    <a:pt x="2736" y="4326"/>
                  </a:cubicBezTo>
                  <a:cubicBezTo>
                    <a:pt x="2699" y="4400"/>
                    <a:pt x="2699" y="4474"/>
                    <a:pt x="2699" y="4548"/>
                  </a:cubicBezTo>
                  <a:cubicBezTo>
                    <a:pt x="2662" y="4621"/>
                    <a:pt x="2662" y="4658"/>
                    <a:pt x="2662" y="4732"/>
                  </a:cubicBezTo>
                  <a:cubicBezTo>
                    <a:pt x="2662" y="4991"/>
                    <a:pt x="2662" y="5250"/>
                    <a:pt x="2699" y="5509"/>
                  </a:cubicBezTo>
                  <a:cubicBezTo>
                    <a:pt x="2884" y="6433"/>
                    <a:pt x="3401" y="7025"/>
                    <a:pt x="3808" y="7283"/>
                  </a:cubicBezTo>
                  <a:cubicBezTo>
                    <a:pt x="3993" y="7431"/>
                    <a:pt x="4178" y="7468"/>
                    <a:pt x="4289" y="7542"/>
                  </a:cubicBezTo>
                  <a:cubicBezTo>
                    <a:pt x="4400" y="7579"/>
                    <a:pt x="4474" y="7579"/>
                    <a:pt x="4474" y="7579"/>
                  </a:cubicBezTo>
                  <a:cubicBezTo>
                    <a:pt x="4474" y="7579"/>
                    <a:pt x="4400" y="7542"/>
                    <a:pt x="4326" y="7505"/>
                  </a:cubicBezTo>
                  <a:cubicBezTo>
                    <a:pt x="4215" y="7431"/>
                    <a:pt x="4067" y="7357"/>
                    <a:pt x="3882" y="7172"/>
                  </a:cubicBezTo>
                  <a:cubicBezTo>
                    <a:pt x="3586" y="6877"/>
                    <a:pt x="3180" y="6248"/>
                    <a:pt x="3143" y="5435"/>
                  </a:cubicBezTo>
                  <a:cubicBezTo>
                    <a:pt x="3143" y="5028"/>
                    <a:pt x="3180" y="4585"/>
                    <a:pt x="3401" y="4178"/>
                  </a:cubicBezTo>
                  <a:cubicBezTo>
                    <a:pt x="3586" y="3734"/>
                    <a:pt x="3956" y="3364"/>
                    <a:pt x="4474" y="3106"/>
                  </a:cubicBezTo>
                  <a:cubicBezTo>
                    <a:pt x="4905" y="2873"/>
                    <a:pt x="5426" y="2730"/>
                    <a:pt x="5956" y="2730"/>
                  </a:cubicBezTo>
                  <a:cubicBezTo>
                    <a:pt x="6017" y="2730"/>
                    <a:pt x="6077" y="2732"/>
                    <a:pt x="6137" y="2736"/>
                  </a:cubicBezTo>
                  <a:cubicBezTo>
                    <a:pt x="6433" y="2736"/>
                    <a:pt x="6766" y="2810"/>
                    <a:pt x="7062" y="2921"/>
                  </a:cubicBezTo>
                  <a:cubicBezTo>
                    <a:pt x="7136" y="2921"/>
                    <a:pt x="7209" y="2958"/>
                    <a:pt x="7283" y="2995"/>
                  </a:cubicBezTo>
                  <a:lnTo>
                    <a:pt x="7505" y="3106"/>
                  </a:lnTo>
                  <a:cubicBezTo>
                    <a:pt x="7579" y="3143"/>
                    <a:pt x="7616" y="3180"/>
                    <a:pt x="7690" y="3217"/>
                  </a:cubicBezTo>
                  <a:cubicBezTo>
                    <a:pt x="7764" y="3254"/>
                    <a:pt x="7801" y="3327"/>
                    <a:pt x="7875" y="3364"/>
                  </a:cubicBezTo>
                  <a:cubicBezTo>
                    <a:pt x="8836" y="4178"/>
                    <a:pt x="9206" y="5915"/>
                    <a:pt x="8429" y="7172"/>
                  </a:cubicBezTo>
                  <a:cubicBezTo>
                    <a:pt x="7820" y="8179"/>
                    <a:pt x="6506" y="8858"/>
                    <a:pt x="5193" y="8858"/>
                  </a:cubicBezTo>
                  <a:cubicBezTo>
                    <a:pt x="4914" y="8858"/>
                    <a:pt x="4635" y="8827"/>
                    <a:pt x="4363" y="8762"/>
                  </a:cubicBezTo>
                  <a:cubicBezTo>
                    <a:pt x="2810" y="8392"/>
                    <a:pt x="1479" y="6840"/>
                    <a:pt x="1405" y="5213"/>
                  </a:cubicBezTo>
                  <a:cubicBezTo>
                    <a:pt x="1405" y="4806"/>
                    <a:pt x="1442" y="4400"/>
                    <a:pt x="1590" y="3993"/>
                  </a:cubicBezTo>
                  <a:cubicBezTo>
                    <a:pt x="1738" y="3660"/>
                    <a:pt x="1960" y="3254"/>
                    <a:pt x="2255" y="2958"/>
                  </a:cubicBezTo>
                  <a:cubicBezTo>
                    <a:pt x="2810" y="2292"/>
                    <a:pt x="3586" y="1812"/>
                    <a:pt x="4400" y="1590"/>
                  </a:cubicBezTo>
                  <a:cubicBezTo>
                    <a:pt x="4621" y="1516"/>
                    <a:pt x="4843" y="1479"/>
                    <a:pt x="5028" y="1442"/>
                  </a:cubicBezTo>
                  <a:cubicBezTo>
                    <a:pt x="5287" y="1405"/>
                    <a:pt x="5472" y="1405"/>
                    <a:pt x="5694" y="1405"/>
                  </a:cubicBezTo>
                  <a:cubicBezTo>
                    <a:pt x="6137" y="1405"/>
                    <a:pt x="6581" y="1442"/>
                    <a:pt x="7025" y="1553"/>
                  </a:cubicBezTo>
                  <a:cubicBezTo>
                    <a:pt x="7912" y="1738"/>
                    <a:pt x="8762" y="2144"/>
                    <a:pt x="9502" y="2625"/>
                  </a:cubicBezTo>
                  <a:lnTo>
                    <a:pt x="9797" y="2810"/>
                  </a:lnTo>
                  <a:lnTo>
                    <a:pt x="10056" y="3032"/>
                  </a:lnTo>
                  <a:cubicBezTo>
                    <a:pt x="10278" y="3180"/>
                    <a:pt x="10463" y="3327"/>
                    <a:pt x="10611" y="3475"/>
                  </a:cubicBezTo>
                  <a:cubicBezTo>
                    <a:pt x="10943" y="3771"/>
                    <a:pt x="11313" y="4104"/>
                    <a:pt x="11646" y="4437"/>
                  </a:cubicBezTo>
                  <a:cubicBezTo>
                    <a:pt x="12311" y="5102"/>
                    <a:pt x="12940" y="5842"/>
                    <a:pt x="13605" y="6507"/>
                  </a:cubicBezTo>
                  <a:cubicBezTo>
                    <a:pt x="13938" y="6877"/>
                    <a:pt x="14271" y="7172"/>
                    <a:pt x="14641" y="7505"/>
                  </a:cubicBezTo>
                  <a:cubicBezTo>
                    <a:pt x="14788" y="7690"/>
                    <a:pt x="14973" y="7838"/>
                    <a:pt x="15195" y="7986"/>
                  </a:cubicBezTo>
                  <a:cubicBezTo>
                    <a:pt x="15380" y="8134"/>
                    <a:pt x="15565" y="8282"/>
                    <a:pt x="15750" y="8429"/>
                  </a:cubicBezTo>
                  <a:cubicBezTo>
                    <a:pt x="16526" y="8984"/>
                    <a:pt x="17376" y="9428"/>
                    <a:pt x="18301" y="9686"/>
                  </a:cubicBezTo>
                  <a:cubicBezTo>
                    <a:pt x="18853" y="9848"/>
                    <a:pt x="19434" y="9937"/>
                    <a:pt x="20008" y="9937"/>
                  </a:cubicBezTo>
                  <a:cubicBezTo>
                    <a:pt x="20356" y="9937"/>
                    <a:pt x="20702" y="9904"/>
                    <a:pt x="21036" y="9834"/>
                  </a:cubicBezTo>
                  <a:lnTo>
                    <a:pt x="21184" y="9797"/>
                  </a:lnTo>
                  <a:cubicBezTo>
                    <a:pt x="21295" y="9760"/>
                    <a:pt x="21295" y="9760"/>
                    <a:pt x="21369" y="9760"/>
                  </a:cubicBezTo>
                  <a:lnTo>
                    <a:pt x="21517" y="9723"/>
                  </a:lnTo>
                  <a:lnTo>
                    <a:pt x="21665" y="9649"/>
                  </a:lnTo>
                  <a:cubicBezTo>
                    <a:pt x="21924" y="9576"/>
                    <a:pt x="22109" y="9465"/>
                    <a:pt x="22293" y="9354"/>
                  </a:cubicBezTo>
                  <a:cubicBezTo>
                    <a:pt x="22663" y="9132"/>
                    <a:pt x="22996" y="8836"/>
                    <a:pt x="23292" y="8503"/>
                  </a:cubicBezTo>
                  <a:cubicBezTo>
                    <a:pt x="23846" y="7875"/>
                    <a:pt x="24179" y="7062"/>
                    <a:pt x="24142" y="6248"/>
                  </a:cubicBezTo>
                  <a:lnTo>
                    <a:pt x="24105" y="5952"/>
                  </a:lnTo>
                  <a:lnTo>
                    <a:pt x="24068" y="5694"/>
                  </a:lnTo>
                  <a:cubicBezTo>
                    <a:pt x="23994" y="5509"/>
                    <a:pt x="23957" y="5324"/>
                    <a:pt x="23883" y="5139"/>
                  </a:cubicBezTo>
                  <a:cubicBezTo>
                    <a:pt x="23735" y="4806"/>
                    <a:pt x="23587" y="4511"/>
                    <a:pt x="23366" y="4252"/>
                  </a:cubicBezTo>
                  <a:cubicBezTo>
                    <a:pt x="22922" y="3734"/>
                    <a:pt x="22367" y="3364"/>
                    <a:pt x="21813" y="3217"/>
                  </a:cubicBezTo>
                  <a:cubicBezTo>
                    <a:pt x="21351" y="3063"/>
                    <a:pt x="20914" y="2986"/>
                    <a:pt x="20503" y="2986"/>
                  </a:cubicBezTo>
                  <a:cubicBezTo>
                    <a:pt x="20421" y="2986"/>
                    <a:pt x="20340" y="2989"/>
                    <a:pt x="20260" y="2995"/>
                  </a:cubicBezTo>
                  <a:cubicBezTo>
                    <a:pt x="19336" y="3106"/>
                    <a:pt x="18707" y="3512"/>
                    <a:pt x="18338" y="3808"/>
                  </a:cubicBezTo>
                  <a:cubicBezTo>
                    <a:pt x="18153" y="3956"/>
                    <a:pt x="18042" y="4104"/>
                    <a:pt x="17968" y="4215"/>
                  </a:cubicBezTo>
                  <a:cubicBezTo>
                    <a:pt x="18079" y="4141"/>
                    <a:pt x="18227" y="4030"/>
                    <a:pt x="18412" y="3919"/>
                  </a:cubicBezTo>
                  <a:cubicBezTo>
                    <a:pt x="18792" y="3712"/>
                    <a:pt x="19366" y="3472"/>
                    <a:pt x="20134" y="3472"/>
                  </a:cubicBezTo>
                  <a:cubicBezTo>
                    <a:pt x="20188" y="3472"/>
                    <a:pt x="20242" y="3473"/>
                    <a:pt x="20297" y="3475"/>
                  </a:cubicBezTo>
                  <a:cubicBezTo>
                    <a:pt x="21110" y="3512"/>
                    <a:pt x="22183" y="3771"/>
                    <a:pt x="22811" y="4658"/>
                  </a:cubicBezTo>
                  <a:cubicBezTo>
                    <a:pt x="22959" y="4880"/>
                    <a:pt x="23107" y="5139"/>
                    <a:pt x="23181" y="5398"/>
                  </a:cubicBezTo>
                  <a:cubicBezTo>
                    <a:pt x="23255" y="5546"/>
                    <a:pt x="23255" y="5694"/>
                    <a:pt x="23292" y="5842"/>
                  </a:cubicBezTo>
                  <a:lnTo>
                    <a:pt x="23329" y="6063"/>
                  </a:lnTo>
                  <a:cubicBezTo>
                    <a:pt x="23329" y="6100"/>
                    <a:pt x="23329" y="6211"/>
                    <a:pt x="23329" y="6285"/>
                  </a:cubicBezTo>
                  <a:cubicBezTo>
                    <a:pt x="23329" y="6840"/>
                    <a:pt x="23070" y="7431"/>
                    <a:pt x="22626" y="7912"/>
                  </a:cubicBezTo>
                  <a:cubicBezTo>
                    <a:pt x="22404" y="8134"/>
                    <a:pt x="22109" y="8356"/>
                    <a:pt x="21813" y="8503"/>
                  </a:cubicBezTo>
                  <a:cubicBezTo>
                    <a:pt x="21665" y="8577"/>
                    <a:pt x="21517" y="8651"/>
                    <a:pt x="21369" y="8688"/>
                  </a:cubicBezTo>
                  <a:lnTo>
                    <a:pt x="21258" y="8762"/>
                  </a:lnTo>
                  <a:lnTo>
                    <a:pt x="21110" y="8799"/>
                  </a:lnTo>
                  <a:lnTo>
                    <a:pt x="20963" y="8799"/>
                  </a:lnTo>
                  <a:lnTo>
                    <a:pt x="20852" y="8836"/>
                  </a:lnTo>
                  <a:cubicBezTo>
                    <a:pt x="20641" y="8869"/>
                    <a:pt x="20424" y="8886"/>
                    <a:pt x="20202" y="8886"/>
                  </a:cubicBezTo>
                  <a:cubicBezTo>
                    <a:pt x="19687" y="8886"/>
                    <a:pt x="19151" y="8795"/>
                    <a:pt x="18633" y="8614"/>
                  </a:cubicBezTo>
                  <a:cubicBezTo>
                    <a:pt x="17118" y="8097"/>
                    <a:pt x="15750" y="6988"/>
                    <a:pt x="14530" y="5620"/>
                  </a:cubicBezTo>
                  <a:cubicBezTo>
                    <a:pt x="13901" y="4954"/>
                    <a:pt x="13273" y="4252"/>
                    <a:pt x="12607" y="3512"/>
                  </a:cubicBezTo>
                  <a:cubicBezTo>
                    <a:pt x="12237" y="3143"/>
                    <a:pt x="11905" y="2810"/>
                    <a:pt x="11498" y="2440"/>
                  </a:cubicBezTo>
                  <a:cubicBezTo>
                    <a:pt x="11276" y="2255"/>
                    <a:pt x="11091" y="2107"/>
                    <a:pt x="10907" y="1960"/>
                  </a:cubicBezTo>
                  <a:lnTo>
                    <a:pt x="10611" y="1738"/>
                  </a:lnTo>
                  <a:lnTo>
                    <a:pt x="10278" y="1479"/>
                  </a:lnTo>
                  <a:cubicBezTo>
                    <a:pt x="9391" y="887"/>
                    <a:pt x="8393" y="444"/>
                    <a:pt x="7320" y="185"/>
                  </a:cubicBezTo>
                  <a:cubicBezTo>
                    <a:pt x="6803" y="74"/>
                    <a:pt x="6248" y="0"/>
                    <a:pt x="56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1"/>
            <p:cNvSpPr/>
            <p:nvPr/>
          </p:nvSpPr>
          <p:spPr>
            <a:xfrm>
              <a:off x="915000" y="4213475"/>
              <a:ext cx="121100" cy="41675"/>
            </a:xfrm>
            <a:custGeom>
              <a:avLst/>
              <a:gdLst/>
              <a:ahLst/>
              <a:cxnLst/>
              <a:rect l="l" t="t" r="r" b="b"/>
              <a:pathLst>
                <a:path w="4844" h="1667" extrusionOk="0">
                  <a:moveTo>
                    <a:pt x="2492" y="1"/>
                  </a:moveTo>
                  <a:cubicBezTo>
                    <a:pt x="2463" y="1"/>
                    <a:pt x="2433" y="1"/>
                    <a:pt x="2404" y="2"/>
                  </a:cubicBezTo>
                  <a:cubicBezTo>
                    <a:pt x="1073" y="39"/>
                    <a:pt x="1" y="889"/>
                    <a:pt x="1" y="889"/>
                  </a:cubicBezTo>
                  <a:cubicBezTo>
                    <a:pt x="1" y="889"/>
                    <a:pt x="1061" y="1667"/>
                    <a:pt x="2352" y="1667"/>
                  </a:cubicBezTo>
                  <a:cubicBezTo>
                    <a:pt x="2382" y="1667"/>
                    <a:pt x="2411" y="1666"/>
                    <a:pt x="2441" y="1666"/>
                  </a:cubicBezTo>
                  <a:cubicBezTo>
                    <a:pt x="3772" y="1666"/>
                    <a:pt x="4844" y="778"/>
                    <a:pt x="4844" y="778"/>
                  </a:cubicBezTo>
                  <a:cubicBezTo>
                    <a:pt x="4844" y="778"/>
                    <a:pt x="3784" y="1"/>
                    <a:pt x="24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1"/>
            <p:cNvSpPr/>
            <p:nvPr/>
          </p:nvSpPr>
          <p:spPr>
            <a:xfrm>
              <a:off x="1147925" y="4205125"/>
              <a:ext cx="260675" cy="602900"/>
            </a:xfrm>
            <a:custGeom>
              <a:avLst/>
              <a:gdLst/>
              <a:ahLst/>
              <a:cxnLst/>
              <a:rect l="l" t="t" r="r" b="b"/>
              <a:pathLst>
                <a:path w="10427" h="24116" extrusionOk="0">
                  <a:moveTo>
                    <a:pt x="4055" y="0"/>
                  </a:moveTo>
                  <a:cubicBezTo>
                    <a:pt x="3283" y="0"/>
                    <a:pt x="2520" y="327"/>
                    <a:pt x="1923" y="854"/>
                  </a:cubicBezTo>
                  <a:cubicBezTo>
                    <a:pt x="1590" y="1149"/>
                    <a:pt x="1294" y="1482"/>
                    <a:pt x="1073" y="1852"/>
                  </a:cubicBezTo>
                  <a:cubicBezTo>
                    <a:pt x="962" y="2037"/>
                    <a:pt x="888" y="2221"/>
                    <a:pt x="777" y="2480"/>
                  </a:cubicBezTo>
                  <a:lnTo>
                    <a:pt x="740" y="2628"/>
                  </a:lnTo>
                  <a:lnTo>
                    <a:pt x="703" y="2776"/>
                  </a:lnTo>
                  <a:cubicBezTo>
                    <a:pt x="666" y="2850"/>
                    <a:pt x="666" y="2850"/>
                    <a:pt x="629" y="2961"/>
                  </a:cubicBezTo>
                  <a:lnTo>
                    <a:pt x="592" y="3109"/>
                  </a:lnTo>
                  <a:cubicBezTo>
                    <a:pt x="407" y="3996"/>
                    <a:pt x="481" y="4957"/>
                    <a:pt x="777" y="5845"/>
                  </a:cubicBezTo>
                  <a:cubicBezTo>
                    <a:pt x="1036" y="6732"/>
                    <a:pt x="1479" y="7582"/>
                    <a:pt x="2034" y="8396"/>
                  </a:cubicBezTo>
                  <a:cubicBezTo>
                    <a:pt x="2145" y="8580"/>
                    <a:pt x="2293" y="8765"/>
                    <a:pt x="2440" y="8950"/>
                  </a:cubicBezTo>
                  <a:cubicBezTo>
                    <a:pt x="2625" y="9172"/>
                    <a:pt x="2773" y="9320"/>
                    <a:pt x="2921" y="9505"/>
                  </a:cubicBezTo>
                  <a:cubicBezTo>
                    <a:pt x="3254" y="9874"/>
                    <a:pt x="3587" y="10207"/>
                    <a:pt x="3919" y="10540"/>
                  </a:cubicBezTo>
                  <a:cubicBezTo>
                    <a:pt x="4622" y="11205"/>
                    <a:pt x="5324" y="11834"/>
                    <a:pt x="5990" y="12499"/>
                  </a:cubicBezTo>
                  <a:cubicBezTo>
                    <a:pt x="6322" y="12832"/>
                    <a:pt x="6655" y="13165"/>
                    <a:pt x="6951" y="13498"/>
                  </a:cubicBezTo>
                  <a:cubicBezTo>
                    <a:pt x="7099" y="13682"/>
                    <a:pt x="7247" y="13867"/>
                    <a:pt x="7395" y="14052"/>
                  </a:cubicBezTo>
                  <a:lnTo>
                    <a:pt x="7616" y="14348"/>
                  </a:lnTo>
                  <a:lnTo>
                    <a:pt x="7801" y="14607"/>
                  </a:lnTo>
                  <a:cubicBezTo>
                    <a:pt x="8319" y="15383"/>
                    <a:pt x="8689" y="16233"/>
                    <a:pt x="8873" y="17121"/>
                  </a:cubicBezTo>
                  <a:cubicBezTo>
                    <a:pt x="8984" y="17564"/>
                    <a:pt x="9021" y="18008"/>
                    <a:pt x="9021" y="18452"/>
                  </a:cubicBezTo>
                  <a:cubicBezTo>
                    <a:pt x="9021" y="18673"/>
                    <a:pt x="9021" y="18821"/>
                    <a:pt x="8984" y="19117"/>
                  </a:cubicBezTo>
                  <a:cubicBezTo>
                    <a:pt x="8947" y="19302"/>
                    <a:pt x="8910" y="19524"/>
                    <a:pt x="8836" y="19746"/>
                  </a:cubicBezTo>
                  <a:cubicBezTo>
                    <a:pt x="8615" y="20559"/>
                    <a:pt x="8134" y="21335"/>
                    <a:pt x="7505" y="21890"/>
                  </a:cubicBezTo>
                  <a:cubicBezTo>
                    <a:pt x="7173" y="22186"/>
                    <a:pt x="6803" y="22407"/>
                    <a:pt x="6433" y="22518"/>
                  </a:cubicBezTo>
                  <a:cubicBezTo>
                    <a:pt x="6027" y="22703"/>
                    <a:pt x="5657" y="22740"/>
                    <a:pt x="5213" y="22740"/>
                  </a:cubicBezTo>
                  <a:cubicBezTo>
                    <a:pt x="3587" y="22666"/>
                    <a:pt x="2034" y="21335"/>
                    <a:pt x="1664" y="19783"/>
                  </a:cubicBezTo>
                  <a:cubicBezTo>
                    <a:pt x="1294" y="18230"/>
                    <a:pt x="2034" y="16455"/>
                    <a:pt x="3254" y="15716"/>
                  </a:cubicBezTo>
                  <a:cubicBezTo>
                    <a:pt x="3734" y="15414"/>
                    <a:pt x="4269" y="15280"/>
                    <a:pt x="4795" y="15280"/>
                  </a:cubicBezTo>
                  <a:cubicBezTo>
                    <a:pt x="5687" y="15280"/>
                    <a:pt x="6550" y="15666"/>
                    <a:pt x="7062" y="16270"/>
                  </a:cubicBezTo>
                  <a:cubicBezTo>
                    <a:pt x="7136" y="16344"/>
                    <a:pt x="7173" y="16381"/>
                    <a:pt x="7210" y="16455"/>
                  </a:cubicBezTo>
                  <a:cubicBezTo>
                    <a:pt x="7247" y="16529"/>
                    <a:pt x="7284" y="16566"/>
                    <a:pt x="7321" y="16640"/>
                  </a:cubicBezTo>
                  <a:lnTo>
                    <a:pt x="7432" y="16862"/>
                  </a:lnTo>
                  <a:cubicBezTo>
                    <a:pt x="7468" y="16936"/>
                    <a:pt x="7505" y="17010"/>
                    <a:pt x="7542" y="17084"/>
                  </a:cubicBezTo>
                  <a:cubicBezTo>
                    <a:pt x="7653" y="17379"/>
                    <a:pt x="7690" y="17712"/>
                    <a:pt x="7690" y="18008"/>
                  </a:cubicBezTo>
                  <a:cubicBezTo>
                    <a:pt x="7727" y="18599"/>
                    <a:pt x="7579" y="19191"/>
                    <a:pt x="7321" y="19672"/>
                  </a:cubicBezTo>
                  <a:cubicBezTo>
                    <a:pt x="7062" y="20152"/>
                    <a:pt x="6692" y="20522"/>
                    <a:pt x="6285" y="20744"/>
                  </a:cubicBezTo>
                  <a:cubicBezTo>
                    <a:pt x="5842" y="20966"/>
                    <a:pt x="5398" y="21003"/>
                    <a:pt x="4991" y="21003"/>
                  </a:cubicBezTo>
                  <a:cubicBezTo>
                    <a:pt x="4178" y="20966"/>
                    <a:pt x="3587" y="20559"/>
                    <a:pt x="3254" y="20263"/>
                  </a:cubicBezTo>
                  <a:cubicBezTo>
                    <a:pt x="3106" y="20078"/>
                    <a:pt x="2995" y="19930"/>
                    <a:pt x="2921" y="19820"/>
                  </a:cubicBezTo>
                  <a:cubicBezTo>
                    <a:pt x="2884" y="19709"/>
                    <a:pt x="2848" y="19672"/>
                    <a:pt x="2847" y="19672"/>
                  </a:cubicBezTo>
                  <a:lnTo>
                    <a:pt x="2847" y="19672"/>
                  </a:lnTo>
                  <a:cubicBezTo>
                    <a:pt x="2848" y="19672"/>
                    <a:pt x="2884" y="19710"/>
                    <a:pt x="2921" y="19856"/>
                  </a:cubicBezTo>
                  <a:cubicBezTo>
                    <a:pt x="2958" y="19967"/>
                    <a:pt x="3032" y="20115"/>
                    <a:pt x="3143" y="20337"/>
                  </a:cubicBezTo>
                  <a:cubicBezTo>
                    <a:pt x="3439" y="20744"/>
                    <a:pt x="3993" y="21261"/>
                    <a:pt x="4954" y="21446"/>
                  </a:cubicBezTo>
                  <a:cubicBezTo>
                    <a:pt x="5176" y="21483"/>
                    <a:pt x="5435" y="21483"/>
                    <a:pt x="5694" y="21483"/>
                  </a:cubicBezTo>
                  <a:cubicBezTo>
                    <a:pt x="5768" y="21483"/>
                    <a:pt x="5805" y="21446"/>
                    <a:pt x="5879" y="21446"/>
                  </a:cubicBezTo>
                  <a:cubicBezTo>
                    <a:pt x="5953" y="21446"/>
                    <a:pt x="6027" y="21409"/>
                    <a:pt x="6101" y="21409"/>
                  </a:cubicBezTo>
                  <a:cubicBezTo>
                    <a:pt x="6248" y="21372"/>
                    <a:pt x="6359" y="21335"/>
                    <a:pt x="6507" y="21261"/>
                  </a:cubicBezTo>
                  <a:cubicBezTo>
                    <a:pt x="7062" y="21040"/>
                    <a:pt x="7542" y="20596"/>
                    <a:pt x="7912" y="20041"/>
                  </a:cubicBezTo>
                  <a:cubicBezTo>
                    <a:pt x="8282" y="19450"/>
                    <a:pt x="8467" y="18747"/>
                    <a:pt x="8504" y="18008"/>
                  </a:cubicBezTo>
                  <a:cubicBezTo>
                    <a:pt x="8504" y="17601"/>
                    <a:pt x="8467" y="17232"/>
                    <a:pt x="8319" y="16825"/>
                  </a:cubicBezTo>
                  <a:cubicBezTo>
                    <a:pt x="8319" y="16714"/>
                    <a:pt x="8282" y="16640"/>
                    <a:pt x="8245" y="16529"/>
                  </a:cubicBezTo>
                  <a:lnTo>
                    <a:pt x="8097" y="16270"/>
                  </a:lnTo>
                  <a:cubicBezTo>
                    <a:pt x="8023" y="16085"/>
                    <a:pt x="7912" y="15864"/>
                    <a:pt x="7764" y="15716"/>
                  </a:cubicBezTo>
                  <a:cubicBezTo>
                    <a:pt x="7247" y="15013"/>
                    <a:pt x="6433" y="14533"/>
                    <a:pt x="5509" y="14348"/>
                  </a:cubicBezTo>
                  <a:cubicBezTo>
                    <a:pt x="5228" y="14278"/>
                    <a:pt x="4932" y="14252"/>
                    <a:pt x="4630" y="14252"/>
                  </a:cubicBezTo>
                  <a:cubicBezTo>
                    <a:pt x="4456" y="14252"/>
                    <a:pt x="4280" y="14260"/>
                    <a:pt x="4104" y="14274"/>
                  </a:cubicBezTo>
                  <a:cubicBezTo>
                    <a:pt x="3661" y="14348"/>
                    <a:pt x="3143" y="14496"/>
                    <a:pt x="2736" y="14755"/>
                  </a:cubicBezTo>
                  <a:cubicBezTo>
                    <a:pt x="962" y="15716"/>
                    <a:pt x="0" y="17934"/>
                    <a:pt x="444" y="20041"/>
                  </a:cubicBezTo>
                  <a:cubicBezTo>
                    <a:pt x="666" y="21150"/>
                    <a:pt x="1294" y="22075"/>
                    <a:pt x="2108" y="22814"/>
                  </a:cubicBezTo>
                  <a:cubicBezTo>
                    <a:pt x="2921" y="23554"/>
                    <a:pt x="3993" y="24034"/>
                    <a:pt x="5176" y="24108"/>
                  </a:cubicBezTo>
                  <a:cubicBezTo>
                    <a:pt x="5248" y="24113"/>
                    <a:pt x="5321" y="24115"/>
                    <a:pt x="5395" y="24115"/>
                  </a:cubicBezTo>
                  <a:cubicBezTo>
                    <a:pt x="5891" y="24115"/>
                    <a:pt x="6426" y="24010"/>
                    <a:pt x="6877" y="23849"/>
                  </a:cubicBezTo>
                  <a:cubicBezTo>
                    <a:pt x="7468" y="23628"/>
                    <a:pt x="7949" y="23332"/>
                    <a:pt x="8393" y="22962"/>
                  </a:cubicBezTo>
                  <a:cubicBezTo>
                    <a:pt x="9280" y="22223"/>
                    <a:pt x="9909" y="21224"/>
                    <a:pt x="10204" y="20115"/>
                  </a:cubicBezTo>
                  <a:cubicBezTo>
                    <a:pt x="10278" y="19856"/>
                    <a:pt x="10352" y="19598"/>
                    <a:pt x="10389" y="19265"/>
                  </a:cubicBezTo>
                  <a:cubicBezTo>
                    <a:pt x="10426" y="19043"/>
                    <a:pt x="10426" y="18710"/>
                    <a:pt x="10426" y="18452"/>
                  </a:cubicBezTo>
                  <a:cubicBezTo>
                    <a:pt x="10426" y="17897"/>
                    <a:pt x="10352" y="17342"/>
                    <a:pt x="10241" y="16788"/>
                  </a:cubicBezTo>
                  <a:cubicBezTo>
                    <a:pt x="9982" y="15753"/>
                    <a:pt x="9539" y="14755"/>
                    <a:pt x="8947" y="13867"/>
                  </a:cubicBezTo>
                  <a:lnTo>
                    <a:pt x="8725" y="13535"/>
                  </a:lnTo>
                  <a:lnTo>
                    <a:pt x="8467" y="13239"/>
                  </a:lnTo>
                  <a:cubicBezTo>
                    <a:pt x="8319" y="13017"/>
                    <a:pt x="8171" y="12832"/>
                    <a:pt x="7986" y="12647"/>
                  </a:cubicBezTo>
                  <a:cubicBezTo>
                    <a:pt x="7653" y="12241"/>
                    <a:pt x="7284" y="11908"/>
                    <a:pt x="6914" y="11538"/>
                  </a:cubicBezTo>
                  <a:cubicBezTo>
                    <a:pt x="6211" y="10873"/>
                    <a:pt x="5472" y="10244"/>
                    <a:pt x="4807" y="9616"/>
                  </a:cubicBezTo>
                  <a:cubicBezTo>
                    <a:pt x="3439" y="8396"/>
                    <a:pt x="2330" y="7028"/>
                    <a:pt x="1812" y="5512"/>
                  </a:cubicBezTo>
                  <a:cubicBezTo>
                    <a:pt x="1553" y="4772"/>
                    <a:pt x="1479" y="3996"/>
                    <a:pt x="1590" y="3294"/>
                  </a:cubicBezTo>
                  <a:lnTo>
                    <a:pt x="1627" y="3183"/>
                  </a:lnTo>
                  <a:cubicBezTo>
                    <a:pt x="1627" y="3146"/>
                    <a:pt x="1627" y="3072"/>
                    <a:pt x="1664" y="3035"/>
                  </a:cubicBezTo>
                  <a:lnTo>
                    <a:pt x="1701" y="2887"/>
                  </a:lnTo>
                  <a:lnTo>
                    <a:pt x="1738" y="2776"/>
                  </a:lnTo>
                  <a:cubicBezTo>
                    <a:pt x="1775" y="2628"/>
                    <a:pt x="1849" y="2480"/>
                    <a:pt x="1923" y="2332"/>
                  </a:cubicBezTo>
                  <a:cubicBezTo>
                    <a:pt x="2071" y="2037"/>
                    <a:pt x="2293" y="1741"/>
                    <a:pt x="2514" y="1519"/>
                  </a:cubicBezTo>
                  <a:cubicBezTo>
                    <a:pt x="2995" y="1075"/>
                    <a:pt x="3587" y="817"/>
                    <a:pt x="4178" y="817"/>
                  </a:cubicBezTo>
                  <a:lnTo>
                    <a:pt x="4363" y="817"/>
                  </a:lnTo>
                  <a:lnTo>
                    <a:pt x="4622" y="854"/>
                  </a:lnTo>
                  <a:cubicBezTo>
                    <a:pt x="4770" y="891"/>
                    <a:pt x="4881" y="891"/>
                    <a:pt x="5028" y="964"/>
                  </a:cubicBezTo>
                  <a:cubicBezTo>
                    <a:pt x="5287" y="1038"/>
                    <a:pt x="5546" y="1186"/>
                    <a:pt x="5768" y="1334"/>
                  </a:cubicBezTo>
                  <a:cubicBezTo>
                    <a:pt x="6655" y="1963"/>
                    <a:pt x="6914" y="3035"/>
                    <a:pt x="6951" y="3848"/>
                  </a:cubicBezTo>
                  <a:cubicBezTo>
                    <a:pt x="6988" y="4662"/>
                    <a:pt x="6729" y="5327"/>
                    <a:pt x="6507" y="5734"/>
                  </a:cubicBezTo>
                  <a:cubicBezTo>
                    <a:pt x="6396" y="5919"/>
                    <a:pt x="6285" y="6066"/>
                    <a:pt x="6211" y="6140"/>
                  </a:cubicBezTo>
                  <a:cubicBezTo>
                    <a:pt x="6138" y="6251"/>
                    <a:pt x="6064" y="6288"/>
                    <a:pt x="6064" y="6288"/>
                  </a:cubicBezTo>
                  <a:cubicBezTo>
                    <a:pt x="6064" y="6288"/>
                    <a:pt x="6138" y="6251"/>
                    <a:pt x="6248" y="6177"/>
                  </a:cubicBezTo>
                  <a:cubicBezTo>
                    <a:pt x="6322" y="6103"/>
                    <a:pt x="6470" y="5992"/>
                    <a:pt x="6618" y="5808"/>
                  </a:cubicBezTo>
                  <a:cubicBezTo>
                    <a:pt x="6951" y="5438"/>
                    <a:pt x="7321" y="4809"/>
                    <a:pt x="7432" y="3848"/>
                  </a:cubicBezTo>
                  <a:cubicBezTo>
                    <a:pt x="7468" y="3405"/>
                    <a:pt x="7395" y="2887"/>
                    <a:pt x="7247" y="2332"/>
                  </a:cubicBezTo>
                  <a:cubicBezTo>
                    <a:pt x="7062" y="1778"/>
                    <a:pt x="6729" y="1223"/>
                    <a:pt x="6175" y="780"/>
                  </a:cubicBezTo>
                  <a:cubicBezTo>
                    <a:pt x="5916" y="558"/>
                    <a:pt x="5620" y="373"/>
                    <a:pt x="5287" y="262"/>
                  </a:cubicBezTo>
                  <a:cubicBezTo>
                    <a:pt x="5102" y="188"/>
                    <a:pt x="4918" y="151"/>
                    <a:pt x="4733" y="77"/>
                  </a:cubicBezTo>
                  <a:lnTo>
                    <a:pt x="4511" y="40"/>
                  </a:lnTo>
                  <a:lnTo>
                    <a:pt x="4178" y="3"/>
                  </a:lnTo>
                  <a:cubicBezTo>
                    <a:pt x="4137" y="1"/>
                    <a:pt x="4096" y="0"/>
                    <a:pt x="40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1"/>
            <p:cNvSpPr/>
            <p:nvPr/>
          </p:nvSpPr>
          <p:spPr>
            <a:xfrm>
              <a:off x="1171025" y="4391900"/>
              <a:ext cx="43475" cy="121100"/>
            </a:xfrm>
            <a:custGeom>
              <a:avLst/>
              <a:gdLst/>
              <a:ahLst/>
              <a:cxnLst/>
              <a:rect l="l" t="t" r="r" b="b"/>
              <a:pathLst>
                <a:path w="1739" h="4844" extrusionOk="0">
                  <a:moveTo>
                    <a:pt x="925" y="0"/>
                  </a:moveTo>
                  <a:cubicBezTo>
                    <a:pt x="925" y="0"/>
                    <a:pt x="75" y="1035"/>
                    <a:pt x="38" y="2403"/>
                  </a:cubicBezTo>
                  <a:cubicBezTo>
                    <a:pt x="1" y="3734"/>
                    <a:pt x="814" y="4843"/>
                    <a:pt x="814" y="4843"/>
                  </a:cubicBezTo>
                  <a:cubicBezTo>
                    <a:pt x="814" y="4843"/>
                    <a:pt x="1701" y="3771"/>
                    <a:pt x="1701" y="2440"/>
                  </a:cubicBezTo>
                  <a:cubicBezTo>
                    <a:pt x="1738" y="1109"/>
                    <a:pt x="925" y="0"/>
                    <a:pt x="9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1"/>
            <p:cNvSpPr/>
            <p:nvPr/>
          </p:nvSpPr>
          <p:spPr>
            <a:xfrm>
              <a:off x="1171950" y="3992600"/>
              <a:ext cx="262525" cy="262525"/>
            </a:xfrm>
            <a:custGeom>
              <a:avLst/>
              <a:gdLst/>
              <a:ahLst/>
              <a:cxnLst/>
              <a:rect l="l" t="t" r="r" b="b"/>
              <a:pathLst>
                <a:path w="10501" h="10501" extrusionOk="0">
                  <a:moveTo>
                    <a:pt x="1664" y="1"/>
                  </a:moveTo>
                  <a:cubicBezTo>
                    <a:pt x="4659" y="4400"/>
                    <a:pt x="1442" y="8837"/>
                    <a:pt x="333" y="10131"/>
                  </a:cubicBezTo>
                  <a:lnTo>
                    <a:pt x="1" y="10501"/>
                  </a:lnTo>
                  <a:cubicBezTo>
                    <a:pt x="1" y="10501"/>
                    <a:pt x="75" y="10427"/>
                    <a:pt x="222" y="10279"/>
                  </a:cubicBezTo>
                  <a:lnTo>
                    <a:pt x="222" y="10279"/>
                  </a:lnTo>
                  <a:cubicBezTo>
                    <a:pt x="198" y="10312"/>
                    <a:pt x="173" y="10341"/>
                    <a:pt x="150" y="10366"/>
                  </a:cubicBezTo>
                  <a:lnTo>
                    <a:pt x="150" y="10366"/>
                  </a:lnTo>
                  <a:lnTo>
                    <a:pt x="370" y="10168"/>
                  </a:lnTo>
                  <a:cubicBezTo>
                    <a:pt x="1274" y="9394"/>
                    <a:pt x="3708" y="7610"/>
                    <a:pt x="6593" y="7610"/>
                  </a:cubicBezTo>
                  <a:cubicBezTo>
                    <a:pt x="7840" y="7610"/>
                    <a:pt x="9172" y="7944"/>
                    <a:pt x="10500" y="8837"/>
                  </a:cubicBezTo>
                  <a:cubicBezTo>
                    <a:pt x="10500" y="8837"/>
                    <a:pt x="9479" y="5829"/>
                    <a:pt x="6566" y="5829"/>
                  </a:cubicBezTo>
                  <a:cubicBezTo>
                    <a:pt x="6154" y="5829"/>
                    <a:pt x="5704" y="5890"/>
                    <a:pt x="5214" y="6027"/>
                  </a:cubicBezTo>
                  <a:cubicBezTo>
                    <a:pt x="5214" y="6027"/>
                    <a:pt x="9317" y="4844"/>
                    <a:pt x="9354" y="1147"/>
                  </a:cubicBezTo>
                  <a:lnTo>
                    <a:pt x="9354" y="1147"/>
                  </a:lnTo>
                  <a:cubicBezTo>
                    <a:pt x="5694" y="1184"/>
                    <a:pt x="4511" y="5288"/>
                    <a:pt x="4511" y="5288"/>
                  </a:cubicBezTo>
                  <a:cubicBezTo>
                    <a:pt x="5583" y="1369"/>
                    <a:pt x="1665" y="1"/>
                    <a:pt x="1664" y="1"/>
                  </a:cubicBezTo>
                  <a:close/>
                  <a:moveTo>
                    <a:pt x="150" y="10366"/>
                  </a:moveTo>
                  <a:lnTo>
                    <a:pt x="1" y="10501"/>
                  </a:lnTo>
                  <a:cubicBezTo>
                    <a:pt x="1" y="10501"/>
                    <a:pt x="68" y="10456"/>
                    <a:pt x="150" y="1036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1"/>
            <p:cNvSpPr/>
            <p:nvPr/>
          </p:nvSpPr>
          <p:spPr>
            <a:xfrm>
              <a:off x="1366975" y="4203350"/>
              <a:ext cx="77650" cy="380825"/>
            </a:xfrm>
            <a:custGeom>
              <a:avLst/>
              <a:gdLst/>
              <a:ahLst/>
              <a:cxnLst/>
              <a:rect l="l" t="t" r="r" b="b"/>
              <a:pathLst>
                <a:path w="3106" h="15233" extrusionOk="0">
                  <a:moveTo>
                    <a:pt x="0" y="0"/>
                  </a:moveTo>
                  <a:cubicBezTo>
                    <a:pt x="1" y="0"/>
                    <a:pt x="148" y="222"/>
                    <a:pt x="444" y="555"/>
                  </a:cubicBezTo>
                  <a:cubicBezTo>
                    <a:pt x="555" y="777"/>
                    <a:pt x="666" y="962"/>
                    <a:pt x="814" y="1220"/>
                  </a:cubicBezTo>
                  <a:cubicBezTo>
                    <a:pt x="851" y="1368"/>
                    <a:pt x="925" y="1479"/>
                    <a:pt x="999" y="1627"/>
                  </a:cubicBezTo>
                  <a:cubicBezTo>
                    <a:pt x="1036" y="1775"/>
                    <a:pt x="1110" y="1960"/>
                    <a:pt x="1147" y="2108"/>
                  </a:cubicBezTo>
                  <a:cubicBezTo>
                    <a:pt x="1257" y="2440"/>
                    <a:pt x="1368" y="2810"/>
                    <a:pt x="1405" y="3217"/>
                  </a:cubicBezTo>
                  <a:cubicBezTo>
                    <a:pt x="1442" y="3402"/>
                    <a:pt x="1479" y="3586"/>
                    <a:pt x="1479" y="3808"/>
                  </a:cubicBezTo>
                  <a:cubicBezTo>
                    <a:pt x="1516" y="4030"/>
                    <a:pt x="1516" y="4215"/>
                    <a:pt x="1516" y="4437"/>
                  </a:cubicBezTo>
                  <a:lnTo>
                    <a:pt x="1516" y="4585"/>
                  </a:lnTo>
                  <a:lnTo>
                    <a:pt x="1516" y="4696"/>
                  </a:lnTo>
                  <a:lnTo>
                    <a:pt x="1516" y="4733"/>
                  </a:lnTo>
                  <a:cubicBezTo>
                    <a:pt x="1516" y="4843"/>
                    <a:pt x="1479" y="4954"/>
                    <a:pt x="1479" y="5065"/>
                  </a:cubicBezTo>
                  <a:cubicBezTo>
                    <a:pt x="1479" y="5324"/>
                    <a:pt x="1442" y="5583"/>
                    <a:pt x="1442" y="5805"/>
                  </a:cubicBezTo>
                  <a:cubicBezTo>
                    <a:pt x="1405" y="6285"/>
                    <a:pt x="1331" y="6729"/>
                    <a:pt x="1294" y="7210"/>
                  </a:cubicBezTo>
                  <a:cubicBezTo>
                    <a:pt x="1220" y="7690"/>
                    <a:pt x="1147" y="8171"/>
                    <a:pt x="1073" y="8651"/>
                  </a:cubicBezTo>
                  <a:cubicBezTo>
                    <a:pt x="1036" y="9169"/>
                    <a:pt x="962" y="9650"/>
                    <a:pt x="925" y="10130"/>
                  </a:cubicBezTo>
                  <a:cubicBezTo>
                    <a:pt x="888" y="10574"/>
                    <a:pt x="888" y="11091"/>
                    <a:pt x="925" y="11535"/>
                  </a:cubicBezTo>
                  <a:cubicBezTo>
                    <a:pt x="925" y="12016"/>
                    <a:pt x="999" y="12422"/>
                    <a:pt x="1036" y="12829"/>
                  </a:cubicBezTo>
                  <a:cubicBezTo>
                    <a:pt x="1110" y="13014"/>
                    <a:pt x="1147" y="13199"/>
                    <a:pt x="1184" y="13384"/>
                  </a:cubicBezTo>
                  <a:cubicBezTo>
                    <a:pt x="1220" y="13569"/>
                    <a:pt x="1294" y="13716"/>
                    <a:pt x="1331" y="13864"/>
                  </a:cubicBezTo>
                  <a:cubicBezTo>
                    <a:pt x="1442" y="14197"/>
                    <a:pt x="1590" y="14419"/>
                    <a:pt x="1664" y="14641"/>
                  </a:cubicBezTo>
                  <a:cubicBezTo>
                    <a:pt x="1775" y="14826"/>
                    <a:pt x="1886" y="14973"/>
                    <a:pt x="1960" y="15084"/>
                  </a:cubicBezTo>
                  <a:cubicBezTo>
                    <a:pt x="2034" y="15195"/>
                    <a:pt x="2071" y="15232"/>
                    <a:pt x="2071" y="15232"/>
                  </a:cubicBezTo>
                  <a:cubicBezTo>
                    <a:pt x="2071" y="15232"/>
                    <a:pt x="2071" y="14973"/>
                    <a:pt x="1997" y="14530"/>
                  </a:cubicBezTo>
                  <a:cubicBezTo>
                    <a:pt x="1997" y="14308"/>
                    <a:pt x="1997" y="14049"/>
                    <a:pt x="1997" y="13753"/>
                  </a:cubicBezTo>
                  <a:cubicBezTo>
                    <a:pt x="1997" y="13606"/>
                    <a:pt x="1997" y="13458"/>
                    <a:pt x="1997" y="13273"/>
                  </a:cubicBezTo>
                  <a:cubicBezTo>
                    <a:pt x="1997" y="13125"/>
                    <a:pt x="2034" y="12940"/>
                    <a:pt x="2034" y="12755"/>
                  </a:cubicBezTo>
                  <a:cubicBezTo>
                    <a:pt x="2071" y="12422"/>
                    <a:pt x="2108" y="12016"/>
                    <a:pt x="2182" y="11609"/>
                  </a:cubicBezTo>
                  <a:cubicBezTo>
                    <a:pt x="2256" y="11202"/>
                    <a:pt x="2330" y="10796"/>
                    <a:pt x="2441" y="10315"/>
                  </a:cubicBezTo>
                  <a:cubicBezTo>
                    <a:pt x="2514" y="9871"/>
                    <a:pt x="2625" y="9391"/>
                    <a:pt x="2699" y="8910"/>
                  </a:cubicBezTo>
                  <a:cubicBezTo>
                    <a:pt x="2810" y="8430"/>
                    <a:pt x="2884" y="7949"/>
                    <a:pt x="2958" y="7431"/>
                  </a:cubicBezTo>
                  <a:cubicBezTo>
                    <a:pt x="3032" y="6914"/>
                    <a:pt x="3106" y="6322"/>
                    <a:pt x="3106" y="5842"/>
                  </a:cubicBezTo>
                  <a:cubicBezTo>
                    <a:pt x="3106" y="5583"/>
                    <a:pt x="3106" y="5324"/>
                    <a:pt x="3069" y="5102"/>
                  </a:cubicBezTo>
                  <a:cubicBezTo>
                    <a:pt x="3069" y="4954"/>
                    <a:pt x="3069" y="4843"/>
                    <a:pt x="3069" y="4733"/>
                  </a:cubicBezTo>
                  <a:lnTo>
                    <a:pt x="3069" y="4585"/>
                  </a:lnTo>
                  <a:lnTo>
                    <a:pt x="3032" y="4511"/>
                  </a:lnTo>
                  <a:lnTo>
                    <a:pt x="2995" y="4289"/>
                  </a:lnTo>
                  <a:cubicBezTo>
                    <a:pt x="2958" y="4067"/>
                    <a:pt x="2921" y="3808"/>
                    <a:pt x="2847" y="3549"/>
                  </a:cubicBezTo>
                  <a:cubicBezTo>
                    <a:pt x="2810" y="3328"/>
                    <a:pt x="2736" y="3069"/>
                    <a:pt x="2625" y="2884"/>
                  </a:cubicBezTo>
                  <a:cubicBezTo>
                    <a:pt x="2477" y="2440"/>
                    <a:pt x="2256" y="2034"/>
                    <a:pt x="2034" y="1701"/>
                  </a:cubicBezTo>
                  <a:cubicBezTo>
                    <a:pt x="1923" y="1516"/>
                    <a:pt x="1812" y="1368"/>
                    <a:pt x="1701" y="1220"/>
                  </a:cubicBezTo>
                  <a:cubicBezTo>
                    <a:pt x="1553" y="1072"/>
                    <a:pt x="1442" y="962"/>
                    <a:pt x="1331" y="814"/>
                  </a:cubicBezTo>
                  <a:cubicBezTo>
                    <a:pt x="1110" y="592"/>
                    <a:pt x="814" y="444"/>
                    <a:pt x="629" y="296"/>
                  </a:cubicBezTo>
                  <a:cubicBezTo>
                    <a:pt x="444" y="185"/>
                    <a:pt x="259" y="148"/>
                    <a:pt x="148" y="74"/>
                  </a:cubicBezTo>
                  <a:cubicBezTo>
                    <a:pt x="37" y="37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1"/>
            <p:cNvSpPr/>
            <p:nvPr/>
          </p:nvSpPr>
          <p:spPr>
            <a:xfrm>
              <a:off x="845675" y="3977825"/>
              <a:ext cx="380825" cy="78575"/>
            </a:xfrm>
            <a:custGeom>
              <a:avLst/>
              <a:gdLst/>
              <a:ahLst/>
              <a:cxnLst/>
              <a:rect l="l" t="t" r="r" b="b"/>
              <a:pathLst>
                <a:path w="15233" h="3143" extrusionOk="0">
                  <a:moveTo>
                    <a:pt x="9429" y="0"/>
                  </a:moveTo>
                  <a:cubicBezTo>
                    <a:pt x="8911" y="37"/>
                    <a:pt x="8356" y="111"/>
                    <a:pt x="7839" y="148"/>
                  </a:cubicBezTo>
                  <a:cubicBezTo>
                    <a:pt x="7321" y="222"/>
                    <a:pt x="6804" y="296"/>
                    <a:pt x="6323" y="407"/>
                  </a:cubicBezTo>
                  <a:cubicBezTo>
                    <a:pt x="5842" y="481"/>
                    <a:pt x="5362" y="592"/>
                    <a:pt x="4918" y="703"/>
                  </a:cubicBezTo>
                  <a:cubicBezTo>
                    <a:pt x="4437" y="777"/>
                    <a:pt x="4068" y="851"/>
                    <a:pt x="3624" y="925"/>
                  </a:cubicBezTo>
                  <a:cubicBezTo>
                    <a:pt x="3217" y="999"/>
                    <a:pt x="2848" y="1036"/>
                    <a:pt x="2478" y="1073"/>
                  </a:cubicBezTo>
                  <a:cubicBezTo>
                    <a:pt x="2293" y="1110"/>
                    <a:pt x="2145" y="1110"/>
                    <a:pt x="1960" y="1110"/>
                  </a:cubicBezTo>
                  <a:cubicBezTo>
                    <a:pt x="1813" y="1110"/>
                    <a:pt x="1628" y="1147"/>
                    <a:pt x="1480" y="1147"/>
                  </a:cubicBezTo>
                  <a:cubicBezTo>
                    <a:pt x="1184" y="1147"/>
                    <a:pt x="925" y="1110"/>
                    <a:pt x="703" y="1110"/>
                  </a:cubicBezTo>
                  <a:cubicBezTo>
                    <a:pt x="297" y="1073"/>
                    <a:pt x="1" y="1036"/>
                    <a:pt x="1" y="1036"/>
                  </a:cubicBezTo>
                  <a:lnTo>
                    <a:pt x="1" y="1036"/>
                  </a:lnTo>
                  <a:cubicBezTo>
                    <a:pt x="1" y="1036"/>
                    <a:pt x="75" y="1073"/>
                    <a:pt x="149" y="1147"/>
                  </a:cubicBezTo>
                  <a:cubicBezTo>
                    <a:pt x="260" y="1220"/>
                    <a:pt x="408" y="1331"/>
                    <a:pt x="629" y="1442"/>
                  </a:cubicBezTo>
                  <a:cubicBezTo>
                    <a:pt x="814" y="1516"/>
                    <a:pt x="1073" y="1664"/>
                    <a:pt x="1369" y="1775"/>
                  </a:cubicBezTo>
                  <a:cubicBezTo>
                    <a:pt x="1517" y="1812"/>
                    <a:pt x="1702" y="1886"/>
                    <a:pt x="1886" y="1923"/>
                  </a:cubicBezTo>
                  <a:cubicBezTo>
                    <a:pt x="2034" y="1997"/>
                    <a:pt x="2219" y="2034"/>
                    <a:pt x="2441" y="2071"/>
                  </a:cubicBezTo>
                  <a:cubicBezTo>
                    <a:pt x="2811" y="2145"/>
                    <a:pt x="3254" y="2182"/>
                    <a:pt x="3698" y="2219"/>
                  </a:cubicBezTo>
                  <a:cubicBezTo>
                    <a:pt x="4142" y="2219"/>
                    <a:pt x="4659" y="2219"/>
                    <a:pt x="5103" y="2182"/>
                  </a:cubicBezTo>
                  <a:cubicBezTo>
                    <a:pt x="5621" y="2145"/>
                    <a:pt x="6101" y="2108"/>
                    <a:pt x="6582" y="2034"/>
                  </a:cubicBezTo>
                  <a:cubicBezTo>
                    <a:pt x="7099" y="1997"/>
                    <a:pt x="7580" y="1923"/>
                    <a:pt x="8061" y="1849"/>
                  </a:cubicBezTo>
                  <a:cubicBezTo>
                    <a:pt x="8504" y="1775"/>
                    <a:pt x="8948" y="1701"/>
                    <a:pt x="9429" y="1664"/>
                  </a:cubicBezTo>
                  <a:cubicBezTo>
                    <a:pt x="9687" y="1664"/>
                    <a:pt x="9946" y="1664"/>
                    <a:pt x="10168" y="1627"/>
                  </a:cubicBezTo>
                  <a:lnTo>
                    <a:pt x="10575" y="1627"/>
                  </a:lnTo>
                  <a:lnTo>
                    <a:pt x="10612" y="1590"/>
                  </a:lnTo>
                  <a:lnTo>
                    <a:pt x="10649" y="1590"/>
                  </a:lnTo>
                  <a:lnTo>
                    <a:pt x="10833" y="1627"/>
                  </a:lnTo>
                  <a:lnTo>
                    <a:pt x="11462" y="1627"/>
                  </a:lnTo>
                  <a:cubicBezTo>
                    <a:pt x="11647" y="1664"/>
                    <a:pt x="11869" y="1664"/>
                    <a:pt x="12053" y="1701"/>
                  </a:cubicBezTo>
                  <a:cubicBezTo>
                    <a:pt x="12423" y="1775"/>
                    <a:pt x="12793" y="1849"/>
                    <a:pt x="13126" y="1960"/>
                  </a:cubicBezTo>
                  <a:cubicBezTo>
                    <a:pt x="13310" y="2034"/>
                    <a:pt x="13458" y="2071"/>
                    <a:pt x="13606" y="2108"/>
                  </a:cubicBezTo>
                  <a:cubicBezTo>
                    <a:pt x="13754" y="2182"/>
                    <a:pt x="13902" y="2256"/>
                    <a:pt x="14013" y="2330"/>
                  </a:cubicBezTo>
                  <a:cubicBezTo>
                    <a:pt x="14309" y="2440"/>
                    <a:pt x="14493" y="2588"/>
                    <a:pt x="14678" y="2699"/>
                  </a:cubicBezTo>
                  <a:cubicBezTo>
                    <a:pt x="15048" y="2958"/>
                    <a:pt x="15233" y="3143"/>
                    <a:pt x="15233" y="3143"/>
                  </a:cubicBezTo>
                  <a:cubicBezTo>
                    <a:pt x="15233" y="3143"/>
                    <a:pt x="15233" y="3069"/>
                    <a:pt x="15159" y="2958"/>
                  </a:cubicBezTo>
                  <a:cubicBezTo>
                    <a:pt x="15122" y="2847"/>
                    <a:pt x="15048" y="2662"/>
                    <a:pt x="14937" y="2477"/>
                  </a:cubicBezTo>
                  <a:cubicBezTo>
                    <a:pt x="14826" y="2293"/>
                    <a:pt x="14678" y="2034"/>
                    <a:pt x="14420" y="1812"/>
                  </a:cubicBezTo>
                  <a:cubicBezTo>
                    <a:pt x="14309" y="1664"/>
                    <a:pt x="14198" y="1553"/>
                    <a:pt x="14050" y="1442"/>
                  </a:cubicBezTo>
                  <a:cubicBezTo>
                    <a:pt x="13902" y="1294"/>
                    <a:pt x="13754" y="1183"/>
                    <a:pt x="13569" y="1073"/>
                  </a:cubicBezTo>
                  <a:cubicBezTo>
                    <a:pt x="13236" y="851"/>
                    <a:pt x="12830" y="629"/>
                    <a:pt x="12386" y="481"/>
                  </a:cubicBezTo>
                  <a:cubicBezTo>
                    <a:pt x="12164" y="370"/>
                    <a:pt x="11943" y="333"/>
                    <a:pt x="11684" y="259"/>
                  </a:cubicBezTo>
                  <a:cubicBezTo>
                    <a:pt x="11462" y="185"/>
                    <a:pt x="11203" y="148"/>
                    <a:pt x="10944" y="111"/>
                  </a:cubicBezTo>
                  <a:lnTo>
                    <a:pt x="10759" y="74"/>
                  </a:lnTo>
                  <a:lnTo>
                    <a:pt x="10649" y="74"/>
                  </a:lnTo>
                  <a:lnTo>
                    <a:pt x="10538" y="37"/>
                  </a:lnTo>
                  <a:lnTo>
                    <a:pt x="10168" y="37"/>
                  </a:lnTo>
                  <a:cubicBezTo>
                    <a:pt x="9909" y="37"/>
                    <a:pt x="9687" y="37"/>
                    <a:pt x="94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009307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8" name="Google Shape;758;p22"/>
          <p:cNvGrpSpPr/>
          <p:nvPr/>
        </p:nvGrpSpPr>
        <p:grpSpPr>
          <a:xfrm>
            <a:off x="-30750" y="-26200"/>
            <a:ext cx="9205500" cy="6910400"/>
            <a:chOff x="-30750" y="-19650"/>
            <a:chExt cx="9205500" cy="5182800"/>
          </a:xfrm>
        </p:grpSpPr>
        <p:sp>
          <p:nvSpPr>
            <p:cNvPr id="759" name="Google Shape;759;p22"/>
            <p:cNvSpPr/>
            <p:nvPr/>
          </p:nvSpPr>
          <p:spPr>
            <a:xfrm>
              <a:off x="-30750" y="-19650"/>
              <a:ext cx="9205500" cy="5182800"/>
            </a:xfrm>
            <a:prstGeom prst="rect">
              <a:avLst/>
            </a:prstGeom>
            <a:gradFill>
              <a:gsLst>
                <a:gs pos="0">
                  <a:srgbClr val="FFFFFF">
                    <a:alpha val="43921"/>
                  </a:srgbClr>
                </a:gs>
                <a:gs pos="100000">
                  <a:srgbClr val="CD9D6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60" name="Google Shape;760;p22"/>
            <p:cNvPicPr preferRelativeResize="0"/>
            <p:nvPr/>
          </p:nvPicPr>
          <p:blipFill rotWithShape="1">
            <a:blip r:embed="rId2">
              <a:alphaModFix amt="27000"/>
            </a:blip>
            <a:srcRect l="815" t="8591" r="923" b="8475"/>
            <a:stretch/>
          </p:blipFill>
          <p:spPr>
            <a:xfrm>
              <a:off x="1" y="0"/>
              <a:ext cx="9143997" cy="51435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61" name="Google Shape;761;p22"/>
          <p:cNvSpPr txBox="1">
            <a:spLocks noGrp="1"/>
          </p:cNvSpPr>
          <p:nvPr>
            <p:ph type="title" hasCustomPrompt="1"/>
          </p:nvPr>
        </p:nvSpPr>
        <p:spPr>
          <a:xfrm>
            <a:off x="727954" y="2937584"/>
            <a:ext cx="2461500" cy="8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8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62" name="Google Shape;762;p22"/>
          <p:cNvSpPr txBox="1">
            <a:spLocks noGrp="1"/>
          </p:cNvSpPr>
          <p:nvPr>
            <p:ph type="subTitle" idx="1"/>
          </p:nvPr>
        </p:nvSpPr>
        <p:spPr>
          <a:xfrm>
            <a:off x="727954" y="3932451"/>
            <a:ext cx="2461500" cy="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3" name="Google Shape;763;p22"/>
          <p:cNvSpPr txBox="1">
            <a:spLocks noGrp="1"/>
          </p:cNvSpPr>
          <p:nvPr>
            <p:ph type="title" idx="2" hasCustomPrompt="1"/>
          </p:nvPr>
        </p:nvSpPr>
        <p:spPr>
          <a:xfrm>
            <a:off x="3341125" y="2327984"/>
            <a:ext cx="2461500" cy="8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8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64" name="Google Shape;764;p22"/>
          <p:cNvSpPr txBox="1">
            <a:spLocks noGrp="1"/>
          </p:cNvSpPr>
          <p:nvPr>
            <p:ph type="subTitle" idx="3"/>
          </p:nvPr>
        </p:nvSpPr>
        <p:spPr>
          <a:xfrm>
            <a:off x="3340975" y="3322851"/>
            <a:ext cx="2461800" cy="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5" name="Google Shape;765;p22"/>
          <p:cNvSpPr txBox="1">
            <a:spLocks noGrp="1"/>
          </p:cNvSpPr>
          <p:nvPr>
            <p:ph type="title" idx="4" hasCustomPrompt="1"/>
          </p:nvPr>
        </p:nvSpPr>
        <p:spPr>
          <a:xfrm>
            <a:off x="5954305" y="2937584"/>
            <a:ext cx="2461500" cy="8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8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66" name="Google Shape;766;p22"/>
          <p:cNvSpPr txBox="1">
            <a:spLocks noGrp="1"/>
          </p:cNvSpPr>
          <p:nvPr>
            <p:ph type="subTitle" idx="5"/>
          </p:nvPr>
        </p:nvSpPr>
        <p:spPr>
          <a:xfrm>
            <a:off x="5954305" y="3932451"/>
            <a:ext cx="2461500" cy="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67" name="Google Shape;767;p22"/>
          <p:cNvGrpSpPr/>
          <p:nvPr/>
        </p:nvGrpSpPr>
        <p:grpSpPr>
          <a:xfrm>
            <a:off x="492725" y="558418"/>
            <a:ext cx="8158550" cy="5741167"/>
            <a:chOff x="492725" y="417300"/>
            <a:chExt cx="8158550" cy="4305875"/>
          </a:xfrm>
        </p:grpSpPr>
        <p:cxnSp>
          <p:nvCxnSpPr>
            <p:cNvPr id="768" name="Google Shape;768;p22"/>
            <p:cNvCxnSpPr/>
            <p:nvPr/>
          </p:nvCxnSpPr>
          <p:spPr>
            <a:xfrm>
              <a:off x="1539950" y="417300"/>
              <a:ext cx="60891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9" name="Google Shape;769;p22"/>
            <p:cNvCxnSpPr/>
            <p:nvPr/>
          </p:nvCxnSpPr>
          <p:spPr>
            <a:xfrm>
              <a:off x="8651275" y="1420500"/>
              <a:ext cx="0" cy="22278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0" name="Google Shape;770;p22"/>
            <p:cNvCxnSpPr/>
            <p:nvPr/>
          </p:nvCxnSpPr>
          <p:spPr>
            <a:xfrm>
              <a:off x="1527538" y="4723175"/>
              <a:ext cx="60891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1" name="Google Shape;771;p22"/>
            <p:cNvCxnSpPr/>
            <p:nvPr/>
          </p:nvCxnSpPr>
          <p:spPr>
            <a:xfrm>
              <a:off x="492725" y="1413788"/>
              <a:ext cx="0" cy="22278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72" name="Google Shape;772;p22"/>
          <p:cNvGrpSpPr/>
          <p:nvPr/>
        </p:nvGrpSpPr>
        <p:grpSpPr>
          <a:xfrm>
            <a:off x="457200" y="503734"/>
            <a:ext cx="8229600" cy="5850533"/>
            <a:chOff x="457200" y="377800"/>
            <a:chExt cx="8229600" cy="4387900"/>
          </a:xfrm>
        </p:grpSpPr>
        <p:grpSp>
          <p:nvGrpSpPr>
            <p:cNvPr id="773" name="Google Shape;773;p22"/>
            <p:cNvGrpSpPr/>
            <p:nvPr/>
          </p:nvGrpSpPr>
          <p:grpSpPr>
            <a:xfrm>
              <a:off x="7783750" y="377800"/>
              <a:ext cx="903050" cy="913200"/>
              <a:chOff x="7783750" y="377800"/>
              <a:chExt cx="903050" cy="913200"/>
            </a:xfrm>
          </p:grpSpPr>
          <p:sp>
            <p:nvSpPr>
              <p:cNvPr id="774" name="Google Shape;774;p22"/>
              <p:cNvSpPr/>
              <p:nvPr/>
            </p:nvSpPr>
            <p:spPr>
              <a:xfrm>
                <a:off x="8438150" y="408300"/>
                <a:ext cx="215375" cy="214450"/>
              </a:xfrm>
              <a:custGeom>
                <a:avLst/>
                <a:gdLst/>
                <a:ahLst/>
                <a:cxnLst/>
                <a:rect l="l" t="t" r="r" b="b"/>
                <a:pathLst>
                  <a:path w="8615" h="8578" extrusionOk="0">
                    <a:moveTo>
                      <a:pt x="850" y="1"/>
                    </a:moveTo>
                    <a:cubicBezTo>
                      <a:pt x="3253" y="3476"/>
                      <a:pt x="1146" y="7025"/>
                      <a:pt x="0" y="8467"/>
                    </a:cubicBezTo>
                    <a:lnTo>
                      <a:pt x="111" y="8578"/>
                    </a:lnTo>
                    <a:cubicBezTo>
                      <a:pt x="1099" y="7837"/>
                      <a:pt x="2995" y="6650"/>
                      <a:pt x="5193" y="6650"/>
                    </a:cubicBezTo>
                    <a:cubicBezTo>
                      <a:pt x="6284" y="6650"/>
                      <a:pt x="7449" y="6942"/>
                      <a:pt x="8614" y="7727"/>
                    </a:cubicBezTo>
                    <a:cubicBezTo>
                      <a:pt x="8614" y="7727"/>
                      <a:pt x="7704" y="5081"/>
                      <a:pt x="5133" y="5081"/>
                    </a:cubicBezTo>
                    <a:cubicBezTo>
                      <a:pt x="4774" y="5081"/>
                      <a:pt x="4382" y="5133"/>
                      <a:pt x="3956" y="5250"/>
                    </a:cubicBezTo>
                    <a:cubicBezTo>
                      <a:pt x="3956" y="5250"/>
                      <a:pt x="7579" y="4215"/>
                      <a:pt x="7616" y="999"/>
                    </a:cubicBezTo>
                    <a:lnTo>
                      <a:pt x="7616" y="999"/>
                    </a:lnTo>
                    <a:cubicBezTo>
                      <a:pt x="4400" y="1036"/>
                      <a:pt x="3364" y="4622"/>
                      <a:pt x="3364" y="4622"/>
                    </a:cubicBezTo>
                    <a:cubicBezTo>
                      <a:pt x="4326" y="1147"/>
                      <a:pt x="851" y="1"/>
                      <a:pt x="8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22"/>
              <p:cNvSpPr/>
              <p:nvPr/>
            </p:nvSpPr>
            <p:spPr>
              <a:xfrm>
                <a:off x="8461250" y="586175"/>
                <a:ext cx="225550" cy="103650"/>
              </a:xfrm>
              <a:custGeom>
                <a:avLst/>
                <a:gdLst/>
                <a:ahLst/>
                <a:cxnLst/>
                <a:rect l="l" t="t" r="r" b="b"/>
                <a:pathLst>
                  <a:path w="9022" h="4146" extrusionOk="0">
                    <a:moveTo>
                      <a:pt x="1820" y="1"/>
                    </a:moveTo>
                    <a:cubicBezTo>
                      <a:pt x="747" y="1"/>
                      <a:pt x="0" y="169"/>
                      <a:pt x="0" y="169"/>
                    </a:cubicBezTo>
                    <a:cubicBezTo>
                      <a:pt x="0" y="169"/>
                      <a:pt x="1405" y="2461"/>
                      <a:pt x="3882" y="3533"/>
                    </a:cubicBezTo>
                    <a:cubicBezTo>
                      <a:pt x="5055" y="4016"/>
                      <a:pt x="6253" y="4145"/>
                      <a:pt x="7196" y="4145"/>
                    </a:cubicBezTo>
                    <a:cubicBezTo>
                      <a:pt x="8275" y="4145"/>
                      <a:pt x="9021" y="3977"/>
                      <a:pt x="9021" y="3977"/>
                    </a:cubicBezTo>
                    <a:cubicBezTo>
                      <a:pt x="9021" y="3977"/>
                      <a:pt x="7616" y="1685"/>
                      <a:pt x="5102" y="612"/>
                    </a:cubicBezTo>
                    <a:cubicBezTo>
                      <a:pt x="3946" y="129"/>
                      <a:pt x="2758" y="1"/>
                      <a:pt x="18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22"/>
              <p:cNvSpPr/>
              <p:nvPr/>
            </p:nvSpPr>
            <p:spPr>
              <a:xfrm>
                <a:off x="8355875" y="377800"/>
                <a:ext cx="125725" cy="225550"/>
              </a:xfrm>
              <a:custGeom>
                <a:avLst/>
                <a:gdLst/>
                <a:ahLst/>
                <a:cxnLst/>
                <a:rect l="l" t="t" r="r" b="b"/>
                <a:pathLst>
                  <a:path w="5029" h="9022" extrusionOk="0">
                    <a:moveTo>
                      <a:pt x="555" y="1"/>
                    </a:moveTo>
                    <a:cubicBezTo>
                      <a:pt x="555" y="1"/>
                      <a:pt x="1" y="2663"/>
                      <a:pt x="1073" y="5139"/>
                    </a:cubicBezTo>
                    <a:cubicBezTo>
                      <a:pt x="2145" y="7617"/>
                      <a:pt x="4437" y="9021"/>
                      <a:pt x="4437" y="9021"/>
                    </a:cubicBezTo>
                    <a:cubicBezTo>
                      <a:pt x="4437" y="9021"/>
                      <a:pt x="5029" y="6396"/>
                      <a:pt x="3957" y="3882"/>
                    </a:cubicBezTo>
                    <a:cubicBezTo>
                      <a:pt x="2884" y="1406"/>
                      <a:pt x="555" y="1"/>
                      <a:pt x="5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22"/>
              <p:cNvSpPr/>
              <p:nvPr/>
            </p:nvSpPr>
            <p:spPr>
              <a:xfrm>
                <a:off x="7783750" y="426800"/>
                <a:ext cx="565675" cy="170075"/>
              </a:xfrm>
              <a:custGeom>
                <a:avLst/>
                <a:gdLst/>
                <a:ahLst/>
                <a:cxnLst/>
                <a:rect l="l" t="t" r="r" b="b"/>
                <a:pathLst>
                  <a:path w="22627" h="6803" extrusionOk="0">
                    <a:moveTo>
                      <a:pt x="20827" y="4095"/>
                    </a:moveTo>
                    <a:lnTo>
                      <a:pt x="20815" y="4141"/>
                    </a:lnTo>
                    <a:cubicBezTo>
                      <a:pt x="20809" y="4153"/>
                      <a:pt x="20806" y="4158"/>
                      <a:pt x="20805" y="4158"/>
                    </a:cubicBezTo>
                    <a:cubicBezTo>
                      <a:pt x="20803" y="4158"/>
                      <a:pt x="20815" y="4127"/>
                      <a:pt x="20827" y="4095"/>
                    </a:cubicBezTo>
                    <a:close/>
                    <a:moveTo>
                      <a:pt x="19468" y="4832"/>
                    </a:moveTo>
                    <a:cubicBezTo>
                      <a:pt x="19472" y="4832"/>
                      <a:pt x="19489" y="4838"/>
                      <a:pt x="19507" y="4843"/>
                    </a:cubicBezTo>
                    <a:lnTo>
                      <a:pt x="19484" y="4843"/>
                    </a:lnTo>
                    <a:cubicBezTo>
                      <a:pt x="19469" y="4835"/>
                      <a:pt x="19465" y="4832"/>
                      <a:pt x="19468" y="4832"/>
                    </a:cubicBezTo>
                    <a:close/>
                    <a:moveTo>
                      <a:pt x="1" y="0"/>
                    </a:moveTo>
                    <a:cubicBezTo>
                      <a:pt x="186" y="333"/>
                      <a:pt x="371" y="629"/>
                      <a:pt x="629" y="924"/>
                    </a:cubicBezTo>
                    <a:cubicBezTo>
                      <a:pt x="888" y="1183"/>
                      <a:pt x="1221" y="1405"/>
                      <a:pt x="1517" y="1590"/>
                    </a:cubicBezTo>
                    <a:cubicBezTo>
                      <a:pt x="2182" y="1959"/>
                      <a:pt x="2921" y="2144"/>
                      <a:pt x="3661" y="2255"/>
                    </a:cubicBezTo>
                    <a:cubicBezTo>
                      <a:pt x="4068" y="2292"/>
                      <a:pt x="4437" y="2292"/>
                      <a:pt x="4807" y="2292"/>
                    </a:cubicBezTo>
                    <a:lnTo>
                      <a:pt x="5103" y="2292"/>
                    </a:lnTo>
                    <a:lnTo>
                      <a:pt x="5177" y="2255"/>
                    </a:lnTo>
                    <a:lnTo>
                      <a:pt x="5251" y="2255"/>
                    </a:lnTo>
                    <a:lnTo>
                      <a:pt x="5399" y="2218"/>
                    </a:lnTo>
                    <a:lnTo>
                      <a:pt x="5916" y="2144"/>
                    </a:lnTo>
                    <a:cubicBezTo>
                      <a:pt x="6286" y="2070"/>
                      <a:pt x="6656" y="2033"/>
                      <a:pt x="7025" y="1959"/>
                    </a:cubicBezTo>
                    <a:lnTo>
                      <a:pt x="8134" y="1664"/>
                    </a:lnTo>
                    <a:lnTo>
                      <a:pt x="9170" y="1405"/>
                    </a:lnTo>
                    <a:cubicBezTo>
                      <a:pt x="9539" y="1331"/>
                      <a:pt x="9909" y="1257"/>
                      <a:pt x="10242" y="1220"/>
                    </a:cubicBezTo>
                    <a:lnTo>
                      <a:pt x="10796" y="1109"/>
                    </a:lnTo>
                    <a:lnTo>
                      <a:pt x="10981" y="1109"/>
                    </a:lnTo>
                    <a:lnTo>
                      <a:pt x="11055" y="1072"/>
                    </a:lnTo>
                    <a:lnTo>
                      <a:pt x="11314" y="1072"/>
                    </a:lnTo>
                    <a:cubicBezTo>
                      <a:pt x="11647" y="1072"/>
                      <a:pt x="12016" y="1072"/>
                      <a:pt x="12349" y="1109"/>
                    </a:cubicBezTo>
                    <a:cubicBezTo>
                      <a:pt x="13051" y="1183"/>
                      <a:pt x="13717" y="1368"/>
                      <a:pt x="14308" y="1664"/>
                    </a:cubicBezTo>
                    <a:cubicBezTo>
                      <a:pt x="14567" y="1849"/>
                      <a:pt x="14826" y="2033"/>
                      <a:pt x="15048" y="2255"/>
                    </a:cubicBezTo>
                    <a:cubicBezTo>
                      <a:pt x="15228" y="2435"/>
                      <a:pt x="15384" y="2640"/>
                      <a:pt x="15515" y="2849"/>
                    </a:cubicBezTo>
                    <a:lnTo>
                      <a:pt x="15515" y="2849"/>
                    </a:lnTo>
                    <a:lnTo>
                      <a:pt x="15455" y="3512"/>
                    </a:lnTo>
                    <a:cubicBezTo>
                      <a:pt x="15455" y="3734"/>
                      <a:pt x="15565" y="3993"/>
                      <a:pt x="15787" y="4104"/>
                    </a:cubicBezTo>
                    <a:cubicBezTo>
                      <a:pt x="15868" y="4144"/>
                      <a:pt x="15952" y="4162"/>
                      <a:pt x="16034" y="4162"/>
                    </a:cubicBezTo>
                    <a:cubicBezTo>
                      <a:pt x="16251" y="4162"/>
                      <a:pt x="16456" y="4033"/>
                      <a:pt x="16564" y="3845"/>
                    </a:cubicBezTo>
                    <a:lnTo>
                      <a:pt x="16638" y="3697"/>
                    </a:lnTo>
                    <a:cubicBezTo>
                      <a:pt x="16749" y="3475"/>
                      <a:pt x="16785" y="3216"/>
                      <a:pt x="16970" y="3032"/>
                    </a:cubicBezTo>
                    <a:cubicBezTo>
                      <a:pt x="17081" y="2847"/>
                      <a:pt x="17266" y="2662"/>
                      <a:pt x="17414" y="2514"/>
                    </a:cubicBezTo>
                    <a:cubicBezTo>
                      <a:pt x="17525" y="2440"/>
                      <a:pt x="17636" y="2366"/>
                      <a:pt x="17710" y="2292"/>
                    </a:cubicBezTo>
                    <a:cubicBezTo>
                      <a:pt x="17821" y="2218"/>
                      <a:pt x="17932" y="2181"/>
                      <a:pt x="18042" y="2144"/>
                    </a:cubicBezTo>
                    <a:cubicBezTo>
                      <a:pt x="18264" y="2033"/>
                      <a:pt x="18486" y="1996"/>
                      <a:pt x="18708" y="1959"/>
                    </a:cubicBezTo>
                    <a:cubicBezTo>
                      <a:pt x="18745" y="1947"/>
                      <a:pt x="18782" y="1943"/>
                      <a:pt x="18819" y="1943"/>
                    </a:cubicBezTo>
                    <a:cubicBezTo>
                      <a:pt x="18893" y="1943"/>
                      <a:pt x="18967" y="1959"/>
                      <a:pt x="19041" y="1959"/>
                    </a:cubicBezTo>
                    <a:cubicBezTo>
                      <a:pt x="19090" y="1959"/>
                      <a:pt x="19139" y="1943"/>
                      <a:pt x="19178" y="1943"/>
                    </a:cubicBezTo>
                    <a:cubicBezTo>
                      <a:pt x="19197" y="1943"/>
                      <a:pt x="19213" y="1947"/>
                      <a:pt x="19226" y="1959"/>
                    </a:cubicBezTo>
                    <a:lnTo>
                      <a:pt x="19410" y="1996"/>
                    </a:lnTo>
                    <a:lnTo>
                      <a:pt x="19558" y="2033"/>
                    </a:lnTo>
                    <a:lnTo>
                      <a:pt x="19669" y="2033"/>
                    </a:lnTo>
                    <a:cubicBezTo>
                      <a:pt x="19817" y="2107"/>
                      <a:pt x="19965" y="2144"/>
                      <a:pt x="20076" y="2218"/>
                    </a:cubicBezTo>
                    <a:cubicBezTo>
                      <a:pt x="20150" y="2255"/>
                      <a:pt x="20224" y="2329"/>
                      <a:pt x="20261" y="2366"/>
                    </a:cubicBezTo>
                    <a:lnTo>
                      <a:pt x="20483" y="2588"/>
                    </a:lnTo>
                    <a:cubicBezTo>
                      <a:pt x="20557" y="2662"/>
                      <a:pt x="20593" y="2736"/>
                      <a:pt x="20667" y="2810"/>
                    </a:cubicBezTo>
                    <a:cubicBezTo>
                      <a:pt x="20704" y="2921"/>
                      <a:pt x="20741" y="3032"/>
                      <a:pt x="20778" y="3106"/>
                    </a:cubicBezTo>
                    <a:cubicBezTo>
                      <a:pt x="20852" y="3290"/>
                      <a:pt x="20889" y="3475"/>
                      <a:pt x="20889" y="3697"/>
                    </a:cubicBezTo>
                    <a:cubicBezTo>
                      <a:pt x="20889" y="3771"/>
                      <a:pt x="20852" y="3882"/>
                      <a:pt x="20852" y="3993"/>
                    </a:cubicBezTo>
                    <a:lnTo>
                      <a:pt x="20840" y="4042"/>
                    </a:lnTo>
                    <a:lnTo>
                      <a:pt x="20815" y="4067"/>
                    </a:lnTo>
                    <a:lnTo>
                      <a:pt x="20815" y="4104"/>
                    </a:lnTo>
                    <a:lnTo>
                      <a:pt x="20778" y="4141"/>
                    </a:lnTo>
                    <a:lnTo>
                      <a:pt x="20741" y="4252"/>
                    </a:lnTo>
                    <a:lnTo>
                      <a:pt x="20704" y="4363"/>
                    </a:lnTo>
                    <a:cubicBezTo>
                      <a:pt x="20704" y="4400"/>
                      <a:pt x="20667" y="4436"/>
                      <a:pt x="20667" y="4436"/>
                    </a:cubicBezTo>
                    <a:cubicBezTo>
                      <a:pt x="20630" y="4436"/>
                      <a:pt x="20630" y="4473"/>
                      <a:pt x="20630" y="4473"/>
                    </a:cubicBezTo>
                    <a:cubicBezTo>
                      <a:pt x="20593" y="4510"/>
                      <a:pt x="20520" y="4584"/>
                      <a:pt x="20483" y="4621"/>
                    </a:cubicBezTo>
                    <a:cubicBezTo>
                      <a:pt x="20409" y="4695"/>
                      <a:pt x="20335" y="4732"/>
                      <a:pt x="20261" y="4769"/>
                    </a:cubicBezTo>
                    <a:cubicBezTo>
                      <a:pt x="20187" y="4769"/>
                      <a:pt x="20113" y="4843"/>
                      <a:pt x="20039" y="4843"/>
                    </a:cubicBezTo>
                    <a:cubicBezTo>
                      <a:pt x="19965" y="4843"/>
                      <a:pt x="19891" y="4880"/>
                      <a:pt x="19817" y="4880"/>
                    </a:cubicBezTo>
                    <a:lnTo>
                      <a:pt x="19706" y="4880"/>
                    </a:lnTo>
                    <a:cubicBezTo>
                      <a:pt x="19669" y="4880"/>
                      <a:pt x="19632" y="4843"/>
                      <a:pt x="19595" y="4843"/>
                    </a:cubicBezTo>
                    <a:lnTo>
                      <a:pt x="19558" y="4843"/>
                    </a:lnTo>
                    <a:lnTo>
                      <a:pt x="19336" y="4769"/>
                    </a:lnTo>
                    <a:cubicBezTo>
                      <a:pt x="19226" y="4732"/>
                      <a:pt x="19299" y="4732"/>
                      <a:pt x="19263" y="4695"/>
                    </a:cubicBezTo>
                    <a:cubicBezTo>
                      <a:pt x="19189" y="4621"/>
                      <a:pt x="19152" y="4510"/>
                      <a:pt x="19115" y="4400"/>
                    </a:cubicBezTo>
                    <a:cubicBezTo>
                      <a:pt x="19078" y="4289"/>
                      <a:pt x="19115" y="4215"/>
                      <a:pt x="19115" y="4104"/>
                    </a:cubicBezTo>
                    <a:lnTo>
                      <a:pt x="19152" y="3956"/>
                    </a:lnTo>
                    <a:cubicBezTo>
                      <a:pt x="19226" y="3401"/>
                      <a:pt x="18856" y="2847"/>
                      <a:pt x="18301" y="2736"/>
                    </a:cubicBezTo>
                    <a:cubicBezTo>
                      <a:pt x="18230" y="2723"/>
                      <a:pt x="18160" y="2716"/>
                      <a:pt x="18091" y="2716"/>
                    </a:cubicBezTo>
                    <a:cubicBezTo>
                      <a:pt x="17583" y="2716"/>
                      <a:pt x="17142" y="3061"/>
                      <a:pt x="17044" y="3549"/>
                    </a:cubicBezTo>
                    <a:cubicBezTo>
                      <a:pt x="16933" y="4067"/>
                      <a:pt x="16933" y="4584"/>
                      <a:pt x="17118" y="5065"/>
                    </a:cubicBezTo>
                    <a:cubicBezTo>
                      <a:pt x="17303" y="5509"/>
                      <a:pt x="17562" y="5952"/>
                      <a:pt x="17969" y="6248"/>
                    </a:cubicBezTo>
                    <a:cubicBezTo>
                      <a:pt x="18042" y="6322"/>
                      <a:pt x="18190" y="6396"/>
                      <a:pt x="18301" y="6470"/>
                    </a:cubicBezTo>
                    <a:cubicBezTo>
                      <a:pt x="18449" y="6544"/>
                      <a:pt x="18597" y="6618"/>
                      <a:pt x="18634" y="6618"/>
                    </a:cubicBezTo>
                    <a:lnTo>
                      <a:pt x="18856" y="6692"/>
                    </a:lnTo>
                    <a:lnTo>
                      <a:pt x="19004" y="6729"/>
                    </a:lnTo>
                    <a:lnTo>
                      <a:pt x="19041" y="6766"/>
                    </a:lnTo>
                    <a:lnTo>
                      <a:pt x="19115" y="6766"/>
                    </a:lnTo>
                    <a:lnTo>
                      <a:pt x="19263" y="6803"/>
                    </a:lnTo>
                    <a:lnTo>
                      <a:pt x="19965" y="6803"/>
                    </a:lnTo>
                    <a:cubicBezTo>
                      <a:pt x="20187" y="6803"/>
                      <a:pt x="20409" y="6729"/>
                      <a:pt x="20593" y="6655"/>
                    </a:cubicBezTo>
                    <a:cubicBezTo>
                      <a:pt x="20815" y="6618"/>
                      <a:pt x="21000" y="6470"/>
                      <a:pt x="21222" y="6396"/>
                    </a:cubicBezTo>
                    <a:cubicBezTo>
                      <a:pt x="21407" y="6248"/>
                      <a:pt x="21592" y="6137"/>
                      <a:pt x="21740" y="5989"/>
                    </a:cubicBezTo>
                    <a:cubicBezTo>
                      <a:pt x="21887" y="5804"/>
                      <a:pt x="22035" y="5693"/>
                      <a:pt x="22146" y="5435"/>
                    </a:cubicBezTo>
                    <a:cubicBezTo>
                      <a:pt x="22220" y="5324"/>
                      <a:pt x="22294" y="5213"/>
                      <a:pt x="22331" y="5102"/>
                    </a:cubicBezTo>
                    <a:cubicBezTo>
                      <a:pt x="22368" y="5028"/>
                      <a:pt x="22368" y="5028"/>
                      <a:pt x="22405" y="4991"/>
                    </a:cubicBezTo>
                    <a:lnTo>
                      <a:pt x="22442" y="4880"/>
                    </a:lnTo>
                    <a:lnTo>
                      <a:pt x="22516" y="4547"/>
                    </a:lnTo>
                    <a:lnTo>
                      <a:pt x="22553" y="4252"/>
                    </a:lnTo>
                    <a:cubicBezTo>
                      <a:pt x="22590" y="4067"/>
                      <a:pt x="22627" y="3845"/>
                      <a:pt x="22590" y="3660"/>
                    </a:cubicBezTo>
                    <a:cubicBezTo>
                      <a:pt x="22590" y="3253"/>
                      <a:pt x="22479" y="2847"/>
                      <a:pt x="22331" y="2477"/>
                    </a:cubicBezTo>
                    <a:cubicBezTo>
                      <a:pt x="22257" y="2292"/>
                      <a:pt x="22183" y="2107"/>
                      <a:pt x="22035" y="1959"/>
                    </a:cubicBezTo>
                    <a:cubicBezTo>
                      <a:pt x="21924" y="1775"/>
                      <a:pt x="21814" y="1627"/>
                      <a:pt x="21666" y="1479"/>
                    </a:cubicBezTo>
                    <a:cubicBezTo>
                      <a:pt x="21518" y="1331"/>
                      <a:pt x="21370" y="1220"/>
                      <a:pt x="21222" y="1072"/>
                    </a:cubicBezTo>
                    <a:cubicBezTo>
                      <a:pt x="21037" y="961"/>
                      <a:pt x="20852" y="850"/>
                      <a:pt x="20630" y="776"/>
                    </a:cubicBezTo>
                    <a:cubicBezTo>
                      <a:pt x="20483" y="702"/>
                      <a:pt x="20335" y="665"/>
                      <a:pt x="20224" y="628"/>
                    </a:cubicBezTo>
                    <a:lnTo>
                      <a:pt x="20150" y="592"/>
                    </a:lnTo>
                    <a:cubicBezTo>
                      <a:pt x="20150" y="592"/>
                      <a:pt x="20002" y="555"/>
                      <a:pt x="20076" y="555"/>
                    </a:cubicBezTo>
                    <a:lnTo>
                      <a:pt x="19891" y="555"/>
                    </a:lnTo>
                    <a:lnTo>
                      <a:pt x="19595" y="518"/>
                    </a:lnTo>
                    <a:lnTo>
                      <a:pt x="19336" y="481"/>
                    </a:lnTo>
                    <a:lnTo>
                      <a:pt x="19041" y="481"/>
                    </a:lnTo>
                    <a:cubicBezTo>
                      <a:pt x="18856" y="481"/>
                      <a:pt x="18671" y="518"/>
                      <a:pt x="18486" y="518"/>
                    </a:cubicBezTo>
                    <a:cubicBezTo>
                      <a:pt x="18116" y="628"/>
                      <a:pt x="17747" y="702"/>
                      <a:pt x="17451" y="887"/>
                    </a:cubicBezTo>
                    <a:cubicBezTo>
                      <a:pt x="17266" y="998"/>
                      <a:pt x="17118" y="1072"/>
                      <a:pt x="16970" y="1183"/>
                    </a:cubicBezTo>
                    <a:cubicBezTo>
                      <a:pt x="16822" y="1294"/>
                      <a:pt x="16675" y="1405"/>
                      <a:pt x="16564" y="1516"/>
                    </a:cubicBezTo>
                    <a:cubicBezTo>
                      <a:pt x="16448" y="1648"/>
                      <a:pt x="16332" y="1773"/>
                      <a:pt x="16226" y="1901"/>
                    </a:cubicBezTo>
                    <a:lnTo>
                      <a:pt x="16226" y="1901"/>
                    </a:lnTo>
                    <a:cubicBezTo>
                      <a:pt x="16094" y="1739"/>
                      <a:pt x="15950" y="1586"/>
                      <a:pt x="15787" y="1442"/>
                    </a:cubicBezTo>
                    <a:cubicBezTo>
                      <a:pt x="15492" y="1183"/>
                      <a:pt x="15122" y="961"/>
                      <a:pt x="14752" y="776"/>
                    </a:cubicBezTo>
                    <a:cubicBezTo>
                      <a:pt x="14013" y="444"/>
                      <a:pt x="13199" y="259"/>
                      <a:pt x="12423" y="222"/>
                    </a:cubicBezTo>
                    <a:cubicBezTo>
                      <a:pt x="12016" y="222"/>
                      <a:pt x="11647" y="259"/>
                      <a:pt x="11240" y="296"/>
                    </a:cubicBezTo>
                    <a:lnTo>
                      <a:pt x="10944" y="333"/>
                    </a:lnTo>
                    <a:lnTo>
                      <a:pt x="10796" y="333"/>
                    </a:lnTo>
                    <a:lnTo>
                      <a:pt x="10685" y="370"/>
                    </a:lnTo>
                    <a:lnTo>
                      <a:pt x="10131" y="518"/>
                    </a:lnTo>
                    <a:cubicBezTo>
                      <a:pt x="9761" y="592"/>
                      <a:pt x="9391" y="665"/>
                      <a:pt x="9022" y="776"/>
                    </a:cubicBezTo>
                    <a:lnTo>
                      <a:pt x="7949" y="1109"/>
                    </a:lnTo>
                    <a:lnTo>
                      <a:pt x="6914" y="1442"/>
                    </a:lnTo>
                    <a:cubicBezTo>
                      <a:pt x="6582" y="1590"/>
                      <a:pt x="6212" y="1627"/>
                      <a:pt x="5842" y="1738"/>
                    </a:cubicBezTo>
                    <a:lnTo>
                      <a:pt x="5325" y="1849"/>
                    </a:lnTo>
                    <a:lnTo>
                      <a:pt x="5177" y="1885"/>
                    </a:lnTo>
                    <a:lnTo>
                      <a:pt x="5066" y="1885"/>
                    </a:lnTo>
                    <a:lnTo>
                      <a:pt x="4770" y="1922"/>
                    </a:lnTo>
                    <a:cubicBezTo>
                      <a:pt x="4535" y="1949"/>
                      <a:pt x="4281" y="1975"/>
                      <a:pt x="4022" y="1975"/>
                    </a:cubicBezTo>
                    <a:cubicBezTo>
                      <a:pt x="3914" y="1975"/>
                      <a:pt x="3806" y="1970"/>
                      <a:pt x="3698" y="1959"/>
                    </a:cubicBezTo>
                    <a:cubicBezTo>
                      <a:pt x="2995" y="1922"/>
                      <a:pt x="2256" y="1775"/>
                      <a:pt x="1591" y="1442"/>
                    </a:cubicBezTo>
                    <a:cubicBezTo>
                      <a:pt x="1258" y="1294"/>
                      <a:pt x="962" y="1109"/>
                      <a:pt x="703" y="850"/>
                    </a:cubicBezTo>
                    <a:cubicBezTo>
                      <a:pt x="408" y="592"/>
                      <a:pt x="186" y="333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22"/>
              <p:cNvSpPr/>
              <p:nvPr/>
            </p:nvSpPr>
            <p:spPr>
              <a:xfrm>
                <a:off x="8483425" y="717550"/>
                <a:ext cx="174725" cy="573450"/>
              </a:xfrm>
              <a:custGeom>
                <a:avLst/>
                <a:gdLst/>
                <a:ahLst/>
                <a:cxnLst/>
                <a:rect l="l" t="t" r="r" b="b"/>
                <a:pathLst>
                  <a:path w="6989" h="22938" extrusionOk="0">
                    <a:moveTo>
                      <a:pt x="1961" y="3043"/>
                    </a:moveTo>
                    <a:cubicBezTo>
                      <a:pt x="1961" y="3043"/>
                      <a:pt x="1960" y="3044"/>
                      <a:pt x="1960" y="3047"/>
                    </a:cubicBezTo>
                    <a:lnTo>
                      <a:pt x="1970" y="3057"/>
                    </a:lnTo>
                    <a:lnTo>
                      <a:pt x="1970" y="3057"/>
                    </a:lnTo>
                    <a:cubicBezTo>
                      <a:pt x="1966" y="3049"/>
                      <a:pt x="1963" y="3043"/>
                      <a:pt x="1961" y="3043"/>
                    </a:cubicBezTo>
                    <a:close/>
                    <a:moveTo>
                      <a:pt x="1970" y="3057"/>
                    </a:moveTo>
                    <a:lnTo>
                      <a:pt x="1970" y="3057"/>
                    </a:lnTo>
                    <a:cubicBezTo>
                      <a:pt x="1978" y="3075"/>
                      <a:pt x="1989" y="3106"/>
                      <a:pt x="1997" y="3131"/>
                    </a:cubicBezTo>
                    <a:lnTo>
                      <a:pt x="1997" y="3131"/>
                    </a:lnTo>
                    <a:lnTo>
                      <a:pt x="1997" y="3121"/>
                    </a:lnTo>
                    <a:lnTo>
                      <a:pt x="1997" y="3084"/>
                    </a:lnTo>
                    <a:lnTo>
                      <a:pt x="1970" y="3057"/>
                    </a:lnTo>
                    <a:close/>
                    <a:moveTo>
                      <a:pt x="1997" y="3131"/>
                    </a:moveTo>
                    <a:lnTo>
                      <a:pt x="1997" y="3146"/>
                    </a:lnTo>
                    <a:lnTo>
                      <a:pt x="2005" y="3160"/>
                    </a:lnTo>
                    <a:lnTo>
                      <a:pt x="2005" y="3160"/>
                    </a:lnTo>
                    <a:cubicBezTo>
                      <a:pt x="2003" y="3152"/>
                      <a:pt x="2001" y="3142"/>
                      <a:pt x="1997" y="3131"/>
                    </a:cubicBezTo>
                    <a:close/>
                    <a:moveTo>
                      <a:pt x="2993" y="0"/>
                    </a:moveTo>
                    <a:cubicBezTo>
                      <a:pt x="2847" y="0"/>
                      <a:pt x="2708" y="27"/>
                      <a:pt x="2552" y="53"/>
                    </a:cubicBezTo>
                    <a:lnTo>
                      <a:pt x="2256" y="90"/>
                    </a:lnTo>
                    <a:lnTo>
                      <a:pt x="1960" y="201"/>
                    </a:lnTo>
                    <a:lnTo>
                      <a:pt x="1849" y="238"/>
                    </a:lnTo>
                    <a:cubicBezTo>
                      <a:pt x="1812" y="238"/>
                      <a:pt x="1775" y="238"/>
                      <a:pt x="1701" y="275"/>
                    </a:cubicBezTo>
                    <a:cubicBezTo>
                      <a:pt x="1590" y="349"/>
                      <a:pt x="1479" y="385"/>
                      <a:pt x="1369" y="459"/>
                    </a:cubicBezTo>
                    <a:cubicBezTo>
                      <a:pt x="1147" y="607"/>
                      <a:pt x="999" y="755"/>
                      <a:pt x="851" y="903"/>
                    </a:cubicBezTo>
                    <a:cubicBezTo>
                      <a:pt x="666" y="1051"/>
                      <a:pt x="555" y="1236"/>
                      <a:pt x="444" y="1421"/>
                    </a:cubicBezTo>
                    <a:cubicBezTo>
                      <a:pt x="333" y="1606"/>
                      <a:pt x="222" y="1790"/>
                      <a:pt x="148" y="2012"/>
                    </a:cubicBezTo>
                    <a:cubicBezTo>
                      <a:pt x="112" y="2234"/>
                      <a:pt x="38" y="2456"/>
                      <a:pt x="1" y="2678"/>
                    </a:cubicBezTo>
                    <a:lnTo>
                      <a:pt x="1" y="3010"/>
                    </a:lnTo>
                    <a:cubicBezTo>
                      <a:pt x="1" y="3121"/>
                      <a:pt x="1" y="3232"/>
                      <a:pt x="38" y="3343"/>
                    </a:cubicBezTo>
                    <a:lnTo>
                      <a:pt x="38" y="3491"/>
                    </a:lnTo>
                    <a:lnTo>
                      <a:pt x="75" y="3602"/>
                    </a:lnTo>
                    <a:lnTo>
                      <a:pt x="75" y="3639"/>
                    </a:lnTo>
                    <a:lnTo>
                      <a:pt x="112" y="3750"/>
                    </a:lnTo>
                    <a:lnTo>
                      <a:pt x="185" y="3972"/>
                    </a:lnTo>
                    <a:cubicBezTo>
                      <a:pt x="185" y="4009"/>
                      <a:pt x="259" y="4193"/>
                      <a:pt x="333" y="4304"/>
                    </a:cubicBezTo>
                    <a:cubicBezTo>
                      <a:pt x="407" y="4415"/>
                      <a:pt x="481" y="4563"/>
                      <a:pt x="592" y="4637"/>
                    </a:cubicBezTo>
                    <a:cubicBezTo>
                      <a:pt x="888" y="5044"/>
                      <a:pt x="1295" y="5340"/>
                      <a:pt x="1775" y="5487"/>
                    </a:cubicBezTo>
                    <a:cubicBezTo>
                      <a:pt x="2046" y="5592"/>
                      <a:pt x="2329" y="5637"/>
                      <a:pt x="2610" y="5637"/>
                    </a:cubicBezTo>
                    <a:cubicBezTo>
                      <a:pt x="2827" y="5637"/>
                      <a:pt x="3044" y="5610"/>
                      <a:pt x="3254" y="5561"/>
                    </a:cubicBezTo>
                    <a:cubicBezTo>
                      <a:pt x="3809" y="5450"/>
                      <a:pt x="4178" y="4896"/>
                      <a:pt x="4104" y="4341"/>
                    </a:cubicBezTo>
                    <a:cubicBezTo>
                      <a:pt x="4007" y="3820"/>
                      <a:pt x="3565" y="3471"/>
                      <a:pt x="3057" y="3471"/>
                    </a:cubicBezTo>
                    <a:cubicBezTo>
                      <a:pt x="2988" y="3471"/>
                      <a:pt x="2918" y="3478"/>
                      <a:pt x="2847" y="3491"/>
                    </a:cubicBezTo>
                    <a:lnTo>
                      <a:pt x="2699" y="3491"/>
                    </a:lnTo>
                    <a:cubicBezTo>
                      <a:pt x="2647" y="3517"/>
                      <a:pt x="2576" y="3543"/>
                      <a:pt x="2500" y="3543"/>
                    </a:cubicBezTo>
                    <a:cubicBezTo>
                      <a:pt x="2469" y="3543"/>
                      <a:pt x="2436" y="3539"/>
                      <a:pt x="2404" y="3528"/>
                    </a:cubicBezTo>
                    <a:cubicBezTo>
                      <a:pt x="2330" y="3491"/>
                      <a:pt x="2219" y="3454"/>
                      <a:pt x="2145" y="3380"/>
                    </a:cubicBezTo>
                    <a:cubicBezTo>
                      <a:pt x="2108" y="3343"/>
                      <a:pt x="2108" y="3343"/>
                      <a:pt x="2108" y="3343"/>
                    </a:cubicBezTo>
                    <a:cubicBezTo>
                      <a:pt x="2108" y="3343"/>
                      <a:pt x="2102" y="3349"/>
                      <a:pt x="2095" y="3349"/>
                    </a:cubicBezTo>
                    <a:cubicBezTo>
                      <a:pt x="2084" y="3349"/>
                      <a:pt x="2071" y="3336"/>
                      <a:pt x="2071" y="3269"/>
                    </a:cubicBezTo>
                    <a:lnTo>
                      <a:pt x="2005" y="3160"/>
                    </a:lnTo>
                    <a:lnTo>
                      <a:pt x="2005" y="3160"/>
                    </a:lnTo>
                    <a:cubicBezTo>
                      <a:pt x="2007" y="3168"/>
                      <a:pt x="2008" y="3173"/>
                      <a:pt x="2007" y="3173"/>
                    </a:cubicBezTo>
                    <a:cubicBezTo>
                      <a:pt x="2005" y="3173"/>
                      <a:pt x="2002" y="3169"/>
                      <a:pt x="1997" y="3158"/>
                    </a:cubicBezTo>
                    <a:lnTo>
                      <a:pt x="1997" y="3146"/>
                    </a:lnTo>
                    <a:lnTo>
                      <a:pt x="1960" y="3084"/>
                    </a:lnTo>
                    <a:lnTo>
                      <a:pt x="1960" y="3047"/>
                    </a:lnTo>
                    <a:cubicBezTo>
                      <a:pt x="1960" y="3010"/>
                      <a:pt x="1960" y="2973"/>
                      <a:pt x="1960" y="2936"/>
                    </a:cubicBezTo>
                    <a:cubicBezTo>
                      <a:pt x="1960" y="2899"/>
                      <a:pt x="1960" y="2863"/>
                      <a:pt x="1960" y="2826"/>
                    </a:cubicBezTo>
                    <a:cubicBezTo>
                      <a:pt x="1923" y="2752"/>
                      <a:pt x="1960" y="2678"/>
                      <a:pt x="1960" y="2567"/>
                    </a:cubicBezTo>
                    <a:cubicBezTo>
                      <a:pt x="1997" y="2493"/>
                      <a:pt x="2034" y="2419"/>
                      <a:pt x="2034" y="2345"/>
                    </a:cubicBezTo>
                    <a:cubicBezTo>
                      <a:pt x="2108" y="2308"/>
                      <a:pt x="2145" y="2234"/>
                      <a:pt x="2182" y="2160"/>
                    </a:cubicBezTo>
                    <a:cubicBezTo>
                      <a:pt x="2256" y="2123"/>
                      <a:pt x="2293" y="2012"/>
                      <a:pt x="2330" y="2012"/>
                    </a:cubicBezTo>
                    <a:cubicBezTo>
                      <a:pt x="2367" y="1975"/>
                      <a:pt x="2367" y="1975"/>
                      <a:pt x="2404" y="1938"/>
                    </a:cubicBezTo>
                    <a:cubicBezTo>
                      <a:pt x="2404" y="1938"/>
                      <a:pt x="2441" y="1938"/>
                      <a:pt x="2478" y="1901"/>
                    </a:cubicBezTo>
                    <a:lnTo>
                      <a:pt x="2589" y="1864"/>
                    </a:lnTo>
                    <a:lnTo>
                      <a:pt x="2663" y="1827"/>
                    </a:lnTo>
                    <a:lnTo>
                      <a:pt x="2736" y="1790"/>
                    </a:lnTo>
                    <a:lnTo>
                      <a:pt x="2773" y="1790"/>
                    </a:lnTo>
                    <a:cubicBezTo>
                      <a:pt x="2810" y="1790"/>
                      <a:pt x="2626" y="1827"/>
                      <a:pt x="2699" y="1827"/>
                    </a:cubicBezTo>
                    <a:lnTo>
                      <a:pt x="2847" y="1790"/>
                    </a:lnTo>
                    <a:cubicBezTo>
                      <a:pt x="2921" y="1753"/>
                      <a:pt x="3032" y="1753"/>
                      <a:pt x="3143" y="1753"/>
                    </a:cubicBezTo>
                    <a:cubicBezTo>
                      <a:pt x="3328" y="1753"/>
                      <a:pt x="3513" y="1790"/>
                      <a:pt x="3698" y="1827"/>
                    </a:cubicBezTo>
                    <a:cubicBezTo>
                      <a:pt x="3809" y="1901"/>
                      <a:pt x="3920" y="1901"/>
                      <a:pt x="3993" y="1975"/>
                    </a:cubicBezTo>
                    <a:cubicBezTo>
                      <a:pt x="4067" y="2012"/>
                      <a:pt x="4178" y="2049"/>
                      <a:pt x="4252" y="2123"/>
                    </a:cubicBezTo>
                    <a:lnTo>
                      <a:pt x="4474" y="2345"/>
                    </a:lnTo>
                    <a:cubicBezTo>
                      <a:pt x="4511" y="2419"/>
                      <a:pt x="4548" y="2456"/>
                      <a:pt x="4622" y="2530"/>
                    </a:cubicBezTo>
                    <a:cubicBezTo>
                      <a:pt x="4659" y="2641"/>
                      <a:pt x="4733" y="2826"/>
                      <a:pt x="4770" y="2936"/>
                    </a:cubicBezTo>
                    <a:lnTo>
                      <a:pt x="4770" y="2973"/>
                    </a:lnTo>
                    <a:lnTo>
                      <a:pt x="4807" y="3047"/>
                    </a:lnTo>
                    <a:lnTo>
                      <a:pt x="4844" y="3232"/>
                    </a:lnTo>
                    <a:lnTo>
                      <a:pt x="4881" y="3380"/>
                    </a:lnTo>
                    <a:cubicBezTo>
                      <a:pt x="4881" y="3454"/>
                      <a:pt x="4881" y="3491"/>
                      <a:pt x="4881" y="3565"/>
                    </a:cubicBezTo>
                    <a:cubicBezTo>
                      <a:pt x="4881" y="3676"/>
                      <a:pt x="4881" y="3787"/>
                      <a:pt x="4881" y="3898"/>
                    </a:cubicBezTo>
                    <a:cubicBezTo>
                      <a:pt x="4807" y="4120"/>
                      <a:pt x="4770" y="4378"/>
                      <a:pt x="4659" y="4563"/>
                    </a:cubicBezTo>
                    <a:cubicBezTo>
                      <a:pt x="4622" y="4674"/>
                      <a:pt x="4585" y="4785"/>
                      <a:pt x="4511" y="4896"/>
                    </a:cubicBezTo>
                    <a:cubicBezTo>
                      <a:pt x="4437" y="5007"/>
                      <a:pt x="4400" y="5081"/>
                      <a:pt x="4326" y="5192"/>
                    </a:cubicBezTo>
                    <a:cubicBezTo>
                      <a:pt x="4141" y="5340"/>
                      <a:pt x="3993" y="5524"/>
                      <a:pt x="3772" y="5672"/>
                    </a:cubicBezTo>
                    <a:cubicBezTo>
                      <a:pt x="3587" y="5820"/>
                      <a:pt x="3328" y="5857"/>
                      <a:pt x="3106" y="5968"/>
                    </a:cubicBezTo>
                    <a:lnTo>
                      <a:pt x="2995" y="6042"/>
                    </a:lnTo>
                    <a:cubicBezTo>
                      <a:pt x="2847" y="6116"/>
                      <a:pt x="2736" y="6264"/>
                      <a:pt x="2699" y="6412"/>
                    </a:cubicBezTo>
                    <a:cubicBezTo>
                      <a:pt x="2589" y="6744"/>
                      <a:pt x="2773" y="7040"/>
                      <a:pt x="3106" y="7151"/>
                    </a:cubicBezTo>
                    <a:lnTo>
                      <a:pt x="4038" y="7393"/>
                    </a:lnTo>
                    <a:lnTo>
                      <a:pt x="4038" y="7393"/>
                    </a:lnTo>
                    <a:cubicBezTo>
                      <a:pt x="4282" y="7505"/>
                      <a:pt x="4524" y="7681"/>
                      <a:pt x="4733" y="7891"/>
                    </a:cubicBezTo>
                    <a:cubicBezTo>
                      <a:pt x="4955" y="8112"/>
                      <a:pt x="5140" y="8371"/>
                      <a:pt x="5287" y="8667"/>
                    </a:cubicBezTo>
                    <a:cubicBezTo>
                      <a:pt x="5620" y="9258"/>
                      <a:pt x="5805" y="9924"/>
                      <a:pt x="5879" y="10589"/>
                    </a:cubicBezTo>
                    <a:cubicBezTo>
                      <a:pt x="5916" y="10959"/>
                      <a:pt x="5916" y="11292"/>
                      <a:pt x="5916" y="11625"/>
                    </a:cubicBezTo>
                    <a:lnTo>
                      <a:pt x="5879" y="11920"/>
                    </a:lnTo>
                    <a:lnTo>
                      <a:pt x="5879" y="11994"/>
                    </a:lnTo>
                    <a:cubicBezTo>
                      <a:pt x="5879" y="11994"/>
                      <a:pt x="5879" y="12031"/>
                      <a:pt x="5879" y="12031"/>
                    </a:cubicBezTo>
                    <a:lnTo>
                      <a:pt x="5842" y="12179"/>
                    </a:lnTo>
                    <a:lnTo>
                      <a:pt x="5768" y="12697"/>
                    </a:lnTo>
                    <a:cubicBezTo>
                      <a:pt x="5694" y="13066"/>
                      <a:pt x="5657" y="13399"/>
                      <a:pt x="5546" y="13769"/>
                    </a:cubicBezTo>
                    <a:lnTo>
                      <a:pt x="5287" y="14841"/>
                    </a:lnTo>
                    <a:lnTo>
                      <a:pt x="5029" y="15950"/>
                    </a:lnTo>
                    <a:cubicBezTo>
                      <a:pt x="4918" y="16283"/>
                      <a:pt x="4881" y="16653"/>
                      <a:pt x="4844" y="17022"/>
                    </a:cubicBezTo>
                    <a:lnTo>
                      <a:pt x="4733" y="17577"/>
                    </a:lnTo>
                    <a:lnTo>
                      <a:pt x="4733" y="17725"/>
                    </a:lnTo>
                    <a:cubicBezTo>
                      <a:pt x="4733" y="17725"/>
                      <a:pt x="4696" y="17762"/>
                      <a:pt x="4696" y="17799"/>
                    </a:cubicBezTo>
                    <a:lnTo>
                      <a:pt x="4696" y="17873"/>
                    </a:lnTo>
                    <a:lnTo>
                      <a:pt x="4696" y="18131"/>
                    </a:lnTo>
                    <a:cubicBezTo>
                      <a:pt x="4659" y="18538"/>
                      <a:pt x="4696" y="18908"/>
                      <a:pt x="4733" y="19278"/>
                    </a:cubicBezTo>
                    <a:cubicBezTo>
                      <a:pt x="4807" y="20017"/>
                      <a:pt x="5029" y="20756"/>
                      <a:pt x="5398" y="21422"/>
                    </a:cubicBezTo>
                    <a:cubicBezTo>
                      <a:pt x="5583" y="21755"/>
                      <a:pt x="5805" y="22050"/>
                      <a:pt x="6064" y="22309"/>
                    </a:cubicBezTo>
                    <a:cubicBezTo>
                      <a:pt x="6323" y="22568"/>
                      <a:pt x="6655" y="22790"/>
                      <a:pt x="6988" y="22938"/>
                    </a:cubicBezTo>
                    <a:cubicBezTo>
                      <a:pt x="6655" y="22753"/>
                      <a:pt x="6360" y="22531"/>
                      <a:pt x="6138" y="22272"/>
                    </a:cubicBezTo>
                    <a:cubicBezTo>
                      <a:pt x="5879" y="21976"/>
                      <a:pt x="5694" y="21681"/>
                      <a:pt x="5509" y="21348"/>
                    </a:cubicBezTo>
                    <a:cubicBezTo>
                      <a:pt x="5213" y="20682"/>
                      <a:pt x="5066" y="19980"/>
                      <a:pt x="4992" y="19241"/>
                    </a:cubicBezTo>
                    <a:cubicBezTo>
                      <a:pt x="4992" y="18908"/>
                      <a:pt x="4992" y="18538"/>
                      <a:pt x="5029" y="18168"/>
                    </a:cubicBezTo>
                    <a:lnTo>
                      <a:pt x="5066" y="17910"/>
                    </a:lnTo>
                    <a:lnTo>
                      <a:pt x="5066" y="17836"/>
                    </a:lnTo>
                    <a:cubicBezTo>
                      <a:pt x="5066" y="17836"/>
                      <a:pt x="5103" y="17799"/>
                      <a:pt x="5103" y="17799"/>
                    </a:cubicBezTo>
                    <a:lnTo>
                      <a:pt x="5140" y="17651"/>
                    </a:lnTo>
                    <a:lnTo>
                      <a:pt x="5250" y="17096"/>
                    </a:lnTo>
                    <a:cubicBezTo>
                      <a:pt x="5324" y="16763"/>
                      <a:pt x="5398" y="16394"/>
                      <a:pt x="5509" y="16024"/>
                    </a:cubicBezTo>
                    <a:lnTo>
                      <a:pt x="5842" y="14989"/>
                    </a:lnTo>
                    <a:lnTo>
                      <a:pt x="6175" y="13917"/>
                    </a:lnTo>
                    <a:cubicBezTo>
                      <a:pt x="6286" y="13584"/>
                      <a:pt x="6360" y="13214"/>
                      <a:pt x="6470" y="12845"/>
                    </a:cubicBezTo>
                    <a:lnTo>
                      <a:pt x="6581" y="12290"/>
                    </a:lnTo>
                    <a:lnTo>
                      <a:pt x="6618" y="12142"/>
                    </a:lnTo>
                    <a:cubicBezTo>
                      <a:pt x="6618" y="12105"/>
                      <a:pt x="6655" y="12105"/>
                      <a:pt x="6655" y="12068"/>
                    </a:cubicBezTo>
                    <a:lnTo>
                      <a:pt x="6655" y="11994"/>
                    </a:lnTo>
                    <a:lnTo>
                      <a:pt x="6692" y="11735"/>
                    </a:lnTo>
                    <a:cubicBezTo>
                      <a:pt x="6729" y="11329"/>
                      <a:pt x="6766" y="10922"/>
                      <a:pt x="6729" y="10552"/>
                    </a:cubicBezTo>
                    <a:cubicBezTo>
                      <a:pt x="6692" y="9739"/>
                      <a:pt x="6544" y="8963"/>
                      <a:pt x="6212" y="8223"/>
                    </a:cubicBezTo>
                    <a:cubicBezTo>
                      <a:pt x="6027" y="7854"/>
                      <a:pt x="5805" y="7484"/>
                      <a:pt x="5509" y="7151"/>
                    </a:cubicBezTo>
                    <a:cubicBezTo>
                      <a:pt x="5316" y="6930"/>
                      <a:pt x="5060" y="6708"/>
                      <a:pt x="4788" y="6518"/>
                    </a:cubicBezTo>
                    <a:lnTo>
                      <a:pt x="4788" y="6518"/>
                    </a:lnTo>
                    <a:cubicBezTo>
                      <a:pt x="4966" y="6386"/>
                      <a:pt x="5127" y="6240"/>
                      <a:pt x="5287" y="6079"/>
                    </a:cubicBezTo>
                    <a:cubicBezTo>
                      <a:pt x="5435" y="5931"/>
                      <a:pt x="5509" y="5783"/>
                      <a:pt x="5620" y="5635"/>
                    </a:cubicBezTo>
                    <a:cubicBezTo>
                      <a:pt x="5768" y="5524"/>
                      <a:pt x="5842" y="5340"/>
                      <a:pt x="5916" y="5192"/>
                    </a:cubicBezTo>
                    <a:cubicBezTo>
                      <a:pt x="6101" y="4859"/>
                      <a:pt x="6175" y="4489"/>
                      <a:pt x="6286" y="4120"/>
                    </a:cubicBezTo>
                    <a:cubicBezTo>
                      <a:pt x="6323" y="3972"/>
                      <a:pt x="6323" y="3750"/>
                      <a:pt x="6323" y="3565"/>
                    </a:cubicBezTo>
                    <a:cubicBezTo>
                      <a:pt x="6360" y="3491"/>
                      <a:pt x="6360" y="3380"/>
                      <a:pt x="6360" y="3306"/>
                    </a:cubicBezTo>
                    <a:lnTo>
                      <a:pt x="6323" y="3010"/>
                    </a:lnTo>
                    <a:lnTo>
                      <a:pt x="6286" y="2752"/>
                    </a:lnTo>
                    <a:lnTo>
                      <a:pt x="6249" y="2604"/>
                    </a:lnTo>
                    <a:lnTo>
                      <a:pt x="6249" y="2567"/>
                    </a:lnTo>
                    <a:cubicBezTo>
                      <a:pt x="6255" y="2579"/>
                      <a:pt x="6258" y="2584"/>
                      <a:pt x="6259" y="2584"/>
                    </a:cubicBezTo>
                    <a:cubicBezTo>
                      <a:pt x="6263" y="2584"/>
                      <a:pt x="6228" y="2488"/>
                      <a:pt x="6241" y="2488"/>
                    </a:cubicBezTo>
                    <a:cubicBezTo>
                      <a:pt x="6243" y="2488"/>
                      <a:pt x="6245" y="2489"/>
                      <a:pt x="6249" y="2493"/>
                    </a:cubicBezTo>
                    <a:lnTo>
                      <a:pt x="6212" y="2456"/>
                    </a:lnTo>
                    <a:lnTo>
                      <a:pt x="6212" y="2419"/>
                    </a:lnTo>
                    <a:cubicBezTo>
                      <a:pt x="6175" y="2271"/>
                      <a:pt x="6101" y="2123"/>
                      <a:pt x="6064" y="1975"/>
                    </a:cubicBezTo>
                    <a:cubicBezTo>
                      <a:pt x="5953" y="1790"/>
                      <a:pt x="5842" y="1569"/>
                      <a:pt x="5731" y="1384"/>
                    </a:cubicBezTo>
                    <a:cubicBezTo>
                      <a:pt x="5620" y="1236"/>
                      <a:pt x="5472" y="1088"/>
                      <a:pt x="5324" y="940"/>
                    </a:cubicBezTo>
                    <a:cubicBezTo>
                      <a:pt x="5177" y="792"/>
                      <a:pt x="5029" y="681"/>
                      <a:pt x="4881" y="570"/>
                    </a:cubicBezTo>
                    <a:cubicBezTo>
                      <a:pt x="4696" y="459"/>
                      <a:pt x="4511" y="385"/>
                      <a:pt x="4326" y="275"/>
                    </a:cubicBezTo>
                    <a:cubicBezTo>
                      <a:pt x="3956" y="127"/>
                      <a:pt x="3587" y="16"/>
                      <a:pt x="3180" y="16"/>
                    </a:cubicBezTo>
                    <a:cubicBezTo>
                      <a:pt x="3115" y="5"/>
                      <a:pt x="3053" y="0"/>
                      <a:pt x="29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79" name="Google Shape;779;p22"/>
            <p:cNvGrpSpPr/>
            <p:nvPr/>
          </p:nvGrpSpPr>
          <p:grpSpPr>
            <a:xfrm flipH="1">
              <a:off x="457200" y="377800"/>
              <a:ext cx="903050" cy="913200"/>
              <a:chOff x="7783750" y="377800"/>
              <a:chExt cx="903050" cy="913200"/>
            </a:xfrm>
          </p:grpSpPr>
          <p:sp>
            <p:nvSpPr>
              <p:cNvPr id="780" name="Google Shape;780;p22"/>
              <p:cNvSpPr/>
              <p:nvPr/>
            </p:nvSpPr>
            <p:spPr>
              <a:xfrm>
                <a:off x="8438150" y="408300"/>
                <a:ext cx="215375" cy="214450"/>
              </a:xfrm>
              <a:custGeom>
                <a:avLst/>
                <a:gdLst/>
                <a:ahLst/>
                <a:cxnLst/>
                <a:rect l="l" t="t" r="r" b="b"/>
                <a:pathLst>
                  <a:path w="8615" h="8578" extrusionOk="0">
                    <a:moveTo>
                      <a:pt x="850" y="1"/>
                    </a:moveTo>
                    <a:cubicBezTo>
                      <a:pt x="3253" y="3476"/>
                      <a:pt x="1146" y="7025"/>
                      <a:pt x="0" y="8467"/>
                    </a:cubicBezTo>
                    <a:lnTo>
                      <a:pt x="111" y="8578"/>
                    </a:lnTo>
                    <a:cubicBezTo>
                      <a:pt x="1099" y="7837"/>
                      <a:pt x="2995" y="6650"/>
                      <a:pt x="5193" y="6650"/>
                    </a:cubicBezTo>
                    <a:cubicBezTo>
                      <a:pt x="6284" y="6650"/>
                      <a:pt x="7449" y="6942"/>
                      <a:pt x="8614" y="7727"/>
                    </a:cubicBezTo>
                    <a:cubicBezTo>
                      <a:pt x="8614" y="7727"/>
                      <a:pt x="7704" y="5081"/>
                      <a:pt x="5133" y="5081"/>
                    </a:cubicBezTo>
                    <a:cubicBezTo>
                      <a:pt x="4774" y="5081"/>
                      <a:pt x="4382" y="5133"/>
                      <a:pt x="3956" y="5250"/>
                    </a:cubicBezTo>
                    <a:cubicBezTo>
                      <a:pt x="3956" y="5250"/>
                      <a:pt x="7579" y="4215"/>
                      <a:pt x="7616" y="999"/>
                    </a:cubicBezTo>
                    <a:lnTo>
                      <a:pt x="7616" y="999"/>
                    </a:lnTo>
                    <a:cubicBezTo>
                      <a:pt x="4400" y="1036"/>
                      <a:pt x="3364" y="4622"/>
                      <a:pt x="3364" y="4622"/>
                    </a:cubicBezTo>
                    <a:cubicBezTo>
                      <a:pt x="4326" y="1147"/>
                      <a:pt x="851" y="1"/>
                      <a:pt x="8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22"/>
              <p:cNvSpPr/>
              <p:nvPr/>
            </p:nvSpPr>
            <p:spPr>
              <a:xfrm>
                <a:off x="8461250" y="586175"/>
                <a:ext cx="225550" cy="103650"/>
              </a:xfrm>
              <a:custGeom>
                <a:avLst/>
                <a:gdLst/>
                <a:ahLst/>
                <a:cxnLst/>
                <a:rect l="l" t="t" r="r" b="b"/>
                <a:pathLst>
                  <a:path w="9022" h="4146" extrusionOk="0">
                    <a:moveTo>
                      <a:pt x="1820" y="1"/>
                    </a:moveTo>
                    <a:cubicBezTo>
                      <a:pt x="747" y="1"/>
                      <a:pt x="0" y="169"/>
                      <a:pt x="0" y="169"/>
                    </a:cubicBezTo>
                    <a:cubicBezTo>
                      <a:pt x="0" y="169"/>
                      <a:pt x="1405" y="2461"/>
                      <a:pt x="3882" y="3533"/>
                    </a:cubicBezTo>
                    <a:cubicBezTo>
                      <a:pt x="5055" y="4016"/>
                      <a:pt x="6253" y="4145"/>
                      <a:pt x="7196" y="4145"/>
                    </a:cubicBezTo>
                    <a:cubicBezTo>
                      <a:pt x="8275" y="4145"/>
                      <a:pt x="9021" y="3977"/>
                      <a:pt x="9021" y="3977"/>
                    </a:cubicBezTo>
                    <a:cubicBezTo>
                      <a:pt x="9021" y="3977"/>
                      <a:pt x="7616" y="1685"/>
                      <a:pt x="5102" y="612"/>
                    </a:cubicBezTo>
                    <a:cubicBezTo>
                      <a:pt x="3946" y="129"/>
                      <a:pt x="2758" y="1"/>
                      <a:pt x="18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22"/>
              <p:cNvSpPr/>
              <p:nvPr/>
            </p:nvSpPr>
            <p:spPr>
              <a:xfrm>
                <a:off x="8355875" y="377800"/>
                <a:ext cx="125725" cy="225550"/>
              </a:xfrm>
              <a:custGeom>
                <a:avLst/>
                <a:gdLst/>
                <a:ahLst/>
                <a:cxnLst/>
                <a:rect l="l" t="t" r="r" b="b"/>
                <a:pathLst>
                  <a:path w="5029" h="9022" extrusionOk="0">
                    <a:moveTo>
                      <a:pt x="555" y="1"/>
                    </a:moveTo>
                    <a:cubicBezTo>
                      <a:pt x="555" y="1"/>
                      <a:pt x="1" y="2663"/>
                      <a:pt x="1073" y="5139"/>
                    </a:cubicBezTo>
                    <a:cubicBezTo>
                      <a:pt x="2145" y="7617"/>
                      <a:pt x="4437" y="9021"/>
                      <a:pt x="4437" y="9021"/>
                    </a:cubicBezTo>
                    <a:cubicBezTo>
                      <a:pt x="4437" y="9021"/>
                      <a:pt x="5029" y="6396"/>
                      <a:pt x="3957" y="3882"/>
                    </a:cubicBezTo>
                    <a:cubicBezTo>
                      <a:pt x="2884" y="1406"/>
                      <a:pt x="555" y="1"/>
                      <a:pt x="5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22"/>
              <p:cNvSpPr/>
              <p:nvPr/>
            </p:nvSpPr>
            <p:spPr>
              <a:xfrm>
                <a:off x="7783750" y="426800"/>
                <a:ext cx="565675" cy="170075"/>
              </a:xfrm>
              <a:custGeom>
                <a:avLst/>
                <a:gdLst/>
                <a:ahLst/>
                <a:cxnLst/>
                <a:rect l="l" t="t" r="r" b="b"/>
                <a:pathLst>
                  <a:path w="22627" h="6803" extrusionOk="0">
                    <a:moveTo>
                      <a:pt x="20827" y="4095"/>
                    </a:moveTo>
                    <a:lnTo>
                      <a:pt x="20815" y="4141"/>
                    </a:lnTo>
                    <a:cubicBezTo>
                      <a:pt x="20809" y="4153"/>
                      <a:pt x="20806" y="4158"/>
                      <a:pt x="20805" y="4158"/>
                    </a:cubicBezTo>
                    <a:cubicBezTo>
                      <a:pt x="20803" y="4158"/>
                      <a:pt x="20815" y="4127"/>
                      <a:pt x="20827" y="4095"/>
                    </a:cubicBezTo>
                    <a:close/>
                    <a:moveTo>
                      <a:pt x="19468" y="4832"/>
                    </a:moveTo>
                    <a:cubicBezTo>
                      <a:pt x="19472" y="4832"/>
                      <a:pt x="19489" y="4838"/>
                      <a:pt x="19507" y="4843"/>
                    </a:cubicBezTo>
                    <a:lnTo>
                      <a:pt x="19484" y="4843"/>
                    </a:lnTo>
                    <a:cubicBezTo>
                      <a:pt x="19469" y="4835"/>
                      <a:pt x="19465" y="4832"/>
                      <a:pt x="19468" y="4832"/>
                    </a:cubicBezTo>
                    <a:close/>
                    <a:moveTo>
                      <a:pt x="1" y="0"/>
                    </a:moveTo>
                    <a:cubicBezTo>
                      <a:pt x="186" y="333"/>
                      <a:pt x="371" y="629"/>
                      <a:pt x="629" y="924"/>
                    </a:cubicBezTo>
                    <a:cubicBezTo>
                      <a:pt x="888" y="1183"/>
                      <a:pt x="1221" y="1405"/>
                      <a:pt x="1517" y="1590"/>
                    </a:cubicBezTo>
                    <a:cubicBezTo>
                      <a:pt x="2182" y="1959"/>
                      <a:pt x="2921" y="2144"/>
                      <a:pt x="3661" y="2255"/>
                    </a:cubicBezTo>
                    <a:cubicBezTo>
                      <a:pt x="4068" y="2292"/>
                      <a:pt x="4437" y="2292"/>
                      <a:pt x="4807" y="2292"/>
                    </a:cubicBezTo>
                    <a:lnTo>
                      <a:pt x="5103" y="2292"/>
                    </a:lnTo>
                    <a:lnTo>
                      <a:pt x="5177" y="2255"/>
                    </a:lnTo>
                    <a:lnTo>
                      <a:pt x="5251" y="2255"/>
                    </a:lnTo>
                    <a:lnTo>
                      <a:pt x="5399" y="2218"/>
                    </a:lnTo>
                    <a:lnTo>
                      <a:pt x="5916" y="2144"/>
                    </a:lnTo>
                    <a:cubicBezTo>
                      <a:pt x="6286" y="2070"/>
                      <a:pt x="6656" y="2033"/>
                      <a:pt x="7025" y="1959"/>
                    </a:cubicBezTo>
                    <a:lnTo>
                      <a:pt x="8134" y="1664"/>
                    </a:lnTo>
                    <a:lnTo>
                      <a:pt x="9170" y="1405"/>
                    </a:lnTo>
                    <a:cubicBezTo>
                      <a:pt x="9539" y="1331"/>
                      <a:pt x="9909" y="1257"/>
                      <a:pt x="10242" y="1220"/>
                    </a:cubicBezTo>
                    <a:lnTo>
                      <a:pt x="10796" y="1109"/>
                    </a:lnTo>
                    <a:lnTo>
                      <a:pt x="10981" y="1109"/>
                    </a:lnTo>
                    <a:lnTo>
                      <a:pt x="11055" y="1072"/>
                    </a:lnTo>
                    <a:lnTo>
                      <a:pt x="11314" y="1072"/>
                    </a:lnTo>
                    <a:cubicBezTo>
                      <a:pt x="11647" y="1072"/>
                      <a:pt x="12016" y="1072"/>
                      <a:pt x="12349" y="1109"/>
                    </a:cubicBezTo>
                    <a:cubicBezTo>
                      <a:pt x="13051" y="1183"/>
                      <a:pt x="13717" y="1368"/>
                      <a:pt x="14308" y="1664"/>
                    </a:cubicBezTo>
                    <a:cubicBezTo>
                      <a:pt x="14567" y="1849"/>
                      <a:pt x="14826" y="2033"/>
                      <a:pt x="15048" y="2255"/>
                    </a:cubicBezTo>
                    <a:cubicBezTo>
                      <a:pt x="15228" y="2435"/>
                      <a:pt x="15384" y="2640"/>
                      <a:pt x="15515" y="2849"/>
                    </a:cubicBezTo>
                    <a:lnTo>
                      <a:pt x="15515" y="2849"/>
                    </a:lnTo>
                    <a:lnTo>
                      <a:pt x="15455" y="3512"/>
                    </a:lnTo>
                    <a:cubicBezTo>
                      <a:pt x="15455" y="3734"/>
                      <a:pt x="15565" y="3993"/>
                      <a:pt x="15787" y="4104"/>
                    </a:cubicBezTo>
                    <a:cubicBezTo>
                      <a:pt x="15868" y="4144"/>
                      <a:pt x="15952" y="4162"/>
                      <a:pt x="16034" y="4162"/>
                    </a:cubicBezTo>
                    <a:cubicBezTo>
                      <a:pt x="16251" y="4162"/>
                      <a:pt x="16456" y="4033"/>
                      <a:pt x="16564" y="3845"/>
                    </a:cubicBezTo>
                    <a:lnTo>
                      <a:pt x="16638" y="3697"/>
                    </a:lnTo>
                    <a:cubicBezTo>
                      <a:pt x="16749" y="3475"/>
                      <a:pt x="16785" y="3216"/>
                      <a:pt x="16970" y="3032"/>
                    </a:cubicBezTo>
                    <a:cubicBezTo>
                      <a:pt x="17081" y="2847"/>
                      <a:pt x="17266" y="2662"/>
                      <a:pt x="17414" y="2514"/>
                    </a:cubicBezTo>
                    <a:cubicBezTo>
                      <a:pt x="17525" y="2440"/>
                      <a:pt x="17636" y="2366"/>
                      <a:pt x="17710" y="2292"/>
                    </a:cubicBezTo>
                    <a:cubicBezTo>
                      <a:pt x="17821" y="2218"/>
                      <a:pt x="17932" y="2181"/>
                      <a:pt x="18042" y="2144"/>
                    </a:cubicBezTo>
                    <a:cubicBezTo>
                      <a:pt x="18264" y="2033"/>
                      <a:pt x="18486" y="1996"/>
                      <a:pt x="18708" y="1959"/>
                    </a:cubicBezTo>
                    <a:cubicBezTo>
                      <a:pt x="18745" y="1947"/>
                      <a:pt x="18782" y="1943"/>
                      <a:pt x="18819" y="1943"/>
                    </a:cubicBezTo>
                    <a:cubicBezTo>
                      <a:pt x="18893" y="1943"/>
                      <a:pt x="18967" y="1959"/>
                      <a:pt x="19041" y="1959"/>
                    </a:cubicBezTo>
                    <a:cubicBezTo>
                      <a:pt x="19090" y="1959"/>
                      <a:pt x="19139" y="1943"/>
                      <a:pt x="19178" y="1943"/>
                    </a:cubicBezTo>
                    <a:cubicBezTo>
                      <a:pt x="19197" y="1943"/>
                      <a:pt x="19213" y="1947"/>
                      <a:pt x="19226" y="1959"/>
                    </a:cubicBezTo>
                    <a:lnTo>
                      <a:pt x="19410" y="1996"/>
                    </a:lnTo>
                    <a:lnTo>
                      <a:pt x="19558" y="2033"/>
                    </a:lnTo>
                    <a:lnTo>
                      <a:pt x="19669" y="2033"/>
                    </a:lnTo>
                    <a:cubicBezTo>
                      <a:pt x="19817" y="2107"/>
                      <a:pt x="19965" y="2144"/>
                      <a:pt x="20076" y="2218"/>
                    </a:cubicBezTo>
                    <a:cubicBezTo>
                      <a:pt x="20150" y="2255"/>
                      <a:pt x="20224" y="2329"/>
                      <a:pt x="20261" y="2366"/>
                    </a:cubicBezTo>
                    <a:lnTo>
                      <a:pt x="20483" y="2588"/>
                    </a:lnTo>
                    <a:cubicBezTo>
                      <a:pt x="20557" y="2662"/>
                      <a:pt x="20593" y="2736"/>
                      <a:pt x="20667" y="2810"/>
                    </a:cubicBezTo>
                    <a:cubicBezTo>
                      <a:pt x="20704" y="2921"/>
                      <a:pt x="20741" y="3032"/>
                      <a:pt x="20778" y="3106"/>
                    </a:cubicBezTo>
                    <a:cubicBezTo>
                      <a:pt x="20852" y="3290"/>
                      <a:pt x="20889" y="3475"/>
                      <a:pt x="20889" y="3697"/>
                    </a:cubicBezTo>
                    <a:cubicBezTo>
                      <a:pt x="20889" y="3771"/>
                      <a:pt x="20852" y="3882"/>
                      <a:pt x="20852" y="3993"/>
                    </a:cubicBezTo>
                    <a:lnTo>
                      <a:pt x="20840" y="4042"/>
                    </a:lnTo>
                    <a:lnTo>
                      <a:pt x="20815" y="4067"/>
                    </a:lnTo>
                    <a:lnTo>
                      <a:pt x="20815" y="4104"/>
                    </a:lnTo>
                    <a:lnTo>
                      <a:pt x="20778" y="4141"/>
                    </a:lnTo>
                    <a:lnTo>
                      <a:pt x="20741" y="4252"/>
                    </a:lnTo>
                    <a:lnTo>
                      <a:pt x="20704" y="4363"/>
                    </a:lnTo>
                    <a:cubicBezTo>
                      <a:pt x="20704" y="4400"/>
                      <a:pt x="20667" y="4436"/>
                      <a:pt x="20667" y="4436"/>
                    </a:cubicBezTo>
                    <a:cubicBezTo>
                      <a:pt x="20630" y="4436"/>
                      <a:pt x="20630" y="4473"/>
                      <a:pt x="20630" y="4473"/>
                    </a:cubicBezTo>
                    <a:cubicBezTo>
                      <a:pt x="20593" y="4510"/>
                      <a:pt x="20520" y="4584"/>
                      <a:pt x="20483" y="4621"/>
                    </a:cubicBezTo>
                    <a:cubicBezTo>
                      <a:pt x="20409" y="4695"/>
                      <a:pt x="20335" y="4732"/>
                      <a:pt x="20261" y="4769"/>
                    </a:cubicBezTo>
                    <a:cubicBezTo>
                      <a:pt x="20187" y="4769"/>
                      <a:pt x="20113" y="4843"/>
                      <a:pt x="20039" y="4843"/>
                    </a:cubicBezTo>
                    <a:cubicBezTo>
                      <a:pt x="19965" y="4843"/>
                      <a:pt x="19891" y="4880"/>
                      <a:pt x="19817" y="4880"/>
                    </a:cubicBezTo>
                    <a:lnTo>
                      <a:pt x="19706" y="4880"/>
                    </a:lnTo>
                    <a:cubicBezTo>
                      <a:pt x="19669" y="4880"/>
                      <a:pt x="19632" y="4843"/>
                      <a:pt x="19595" y="4843"/>
                    </a:cubicBezTo>
                    <a:lnTo>
                      <a:pt x="19558" y="4843"/>
                    </a:lnTo>
                    <a:lnTo>
                      <a:pt x="19336" y="4769"/>
                    </a:lnTo>
                    <a:cubicBezTo>
                      <a:pt x="19226" y="4732"/>
                      <a:pt x="19299" y="4732"/>
                      <a:pt x="19263" y="4695"/>
                    </a:cubicBezTo>
                    <a:cubicBezTo>
                      <a:pt x="19189" y="4621"/>
                      <a:pt x="19152" y="4510"/>
                      <a:pt x="19115" y="4400"/>
                    </a:cubicBezTo>
                    <a:cubicBezTo>
                      <a:pt x="19078" y="4289"/>
                      <a:pt x="19115" y="4215"/>
                      <a:pt x="19115" y="4104"/>
                    </a:cubicBezTo>
                    <a:lnTo>
                      <a:pt x="19152" y="3956"/>
                    </a:lnTo>
                    <a:cubicBezTo>
                      <a:pt x="19226" y="3401"/>
                      <a:pt x="18856" y="2847"/>
                      <a:pt x="18301" y="2736"/>
                    </a:cubicBezTo>
                    <a:cubicBezTo>
                      <a:pt x="18230" y="2723"/>
                      <a:pt x="18160" y="2716"/>
                      <a:pt x="18091" y="2716"/>
                    </a:cubicBezTo>
                    <a:cubicBezTo>
                      <a:pt x="17583" y="2716"/>
                      <a:pt x="17142" y="3061"/>
                      <a:pt x="17044" y="3549"/>
                    </a:cubicBezTo>
                    <a:cubicBezTo>
                      <a:pt x="16933" y="4067"/>
                      <a:pt x="16933" y="4584"/>
                      <a:pt x="17118" y="5065"/>
                    </a:cubicBezTo>
                    <a:cubicBezTo>
                      <a:pt x="17303" y="5509"/>
                      <a:pt x="17562" y="5952"/>
                      <a:pt x="17969" y="6248"/>
                    </a:cubicBezTo>
                    <a:cubicBezTo>
                      <a:pt x="18042" y="6322"/>
                      <a:pt x="18190" y="6396"/>
                      <a:pt x="18301" y="6470"/>
                    </a:cubicBezTo>
                    <a:cubicBezTo>
                      <a:pt x="18449" y="6544"/>
                      <a:pt x="18597" y="6618"/>
                      <a:pt x="18634" y="6618"/>
                    </a:cubicBezTo>
                    <a:lnTo>
                      <a:pt x="18856" y="6692"/>
                    </a:lnTo>
                    <a:lnTo>
                      <a:pt x="19004" y="6729"/>
                    </a:lnTo>
                    <a:lnTo>
                      <a:pt x="19041" y="6766"/>
                    </a:lnTo>
                    <a:lnTo>
                      <a:pt x="19115" y="6766"/>
                    </a:lnTo>
                    <a:lnTo>
                      <a:pt x="19263" y="6803"/>
                    </a:lnTo>
                    <a:lnTo>
                      <a:pt x="19965" y="6803"/>
                    </a:lnTo>
                    <a:cubicBezTo>
                      <a:pt x="20187" y="6803"/>
                      <a:pt x="20409" y="6729"/>
                      <a:pt x="20593" y="6655"/>
                    </a:cubicBezTo>
                    <a:cubicBezTo>
                      <a:pt x="20815" y="6618"/>
                      <a:pt x="21000" y="6470"/>
                      <a:pt x="21222" y="6396"/>
                    </a:cubicBezTo>
                    <a:cubicBezTo>
                      <a:pt x="21407" y="6248"/>
                      <a:pt x="21592" y="6137"/>
                      <a:pt x="21740" y="5989"/>
                    </a:cubicBezTo>
                    <a:cubicBezTo>
                      <a:pt x="21887" y="5804"/>
                      <a:pt x="22035" y="5693"/>
                      <a:pt x="22146" y="5435"/>
                    </a:cubicBezTo>
                    <a:cubicBezTo>
                      <a:pt x="22220" y="5324"/>
                      <a:pt x="22294" y="5213"/>
                      <a:pt x="22331" y="5102"/>
                    </a:cubicBezTo>
                    <a:cubicBezTo>
                      <a:pt x="22368" y="5028"/>
                      <a:pt x="22368" y="5028"/>
                      <a:pt x="22405" y="4991"/>
                    </a:cubicBezTo>
                    <a:lnTo>
                      <a:pt x="22442" y="4880"/>
                    </a:lnTo>
                    <a:lnTo>
                      <a:pt x="22516" y="4547"/>
                    </a:lnTo>
                    <a:lnTo>
                      <a:pt x="22553" y="4252"/>
                    </a:lnTo>
                    <a:cubicBezTo>
                      <a:pt x="22590" y="4067"/>
                      <a:pt x="22627" y="3845"/>
                      <a:pt x="22590" y="3660"/>
                    </a:cubicBezTo>
                    <a:cubicBezTo>
                      <a:pt x="22590" y="3253"/>
                      <a:pt x="22479" y="2847"/>
                      <a:pt x="22331" y="2477"/>
                    </a:cubicBezTo>
                    <a:cubicBezTo>
                      <a:pt x="22257" y="2292"/>
                      <a:pt x="22183" y="2107"/>
                      <a:pt x="22035" y="1959"/>
                    </a:cubicBezTo>
                    <a:cubicBezTo>
                      <a:pt x="21924" y="1775"/>
                      <a:pt x="21814" y="1627"/>
                      <a:pt x="21666" y="1479"/>
                    </a:cubicBezTo>
                    <a:cubicBezTo>
                      <a:pt x="21518" y="1331"/>
                      <a:pt x="21370" y="1220"/>
                      <a:pt x="21222" y="1072"/>
                    </a:cubicBezTo>
                    <a:cubicBezTo>
                      <a:pt x="21037" y="961"/>
                      <a:pt x="20852" y="850"/>
                      <a:pt x="20630" y="776"/>
                    </a:cubicBezTo>
                    <a:cubicBezTo>
                      <a:pt x="20483" y="702"/>
                      <a:pt x="20335" y="665"/>
                      <a:pt x="20224" y="628"/>
                    </a:cubicBezTo>
                    <a:lnTo>
                      <a:pt x="20150" y="592"/>
                    </a:lnTo>
                    <a:cubicBezTo>
                      <a:pt x="20150" y="592"/>
                      <a:pt x="20002" y="555"/>
                      <a:pt x="20076" y="555"/>
                    </a:cubicBezTo>
                    <a:lnTo>
                      <a:pt x="19891" y="555"/>
                    </a:lnTo>
                    <a:lnTo>
                      <a:pt x="19595" y="518"/>
                    </a:lnTo>
                    <a:lnTo>
                      <a:pt x="19336" y="481"/>
                    </a:lnTo>
                    <a:lnTo>
                      <a:pt x="19041" y="481"/>
                    </a:lnTo>
                    <a:cubicBezTo>
                      <a:pt x="18856" y="481"/>
                      <a:pt x="18671" y="518"/>
                      <a:pt x="18486" y="518"/>
                    </a:cubicBezTo>
                    <a:cubicBezTo>
                      <a:pt x="18116" y="628"/>
                      <a:pt x="17747" y="702"/>
                      <a:pt x="17451" y="887"/>
                    </a:cubicBezTo>
                    <a:cubicBezTo>
                      <a:pt x="17266" y="998"/>
                      <a:pt x="17118" y="1072"/>
                      <a:pt x="16970" y="1183"/>
                    </a:cubicBezTo>
                    <a:cubicBezTo>
                      <a:pt x="16822" y="1294"/>
                      <a:pt x="16675" y="1405"/>
                      <a:pt x="16564" y="1516"/>
                    </a:cubicBezTo>
                    <a:cubicBezTo>
                      <a:pt x="16448" y="1648"/>
                      <a:pt x="16332" y="1773"/>
                      <a:pt x="16226" y="1901"/>
                    </a:cubicBezTo>
                    <a:lnTo>
                      <a:pt x="16226" y="1901"/>
                    </a:lnTo>
                    <a:cubicBezTo>
                      <a:pt x="16094" y="1739"/>
                      <a:pt x="15950" y="1586"/>
                      <a:pt x="15787" y="1442"/>
                    </a:cubicBezTo>
                    <a:cubicBezTo>
                      <a:pt x="15492" y="1183"/>
                      <a:pt x="15122" y="961"/>
                      <a:pt x="14752" y="776"/>
                    </a:cubicBezTo>
                    <a:cubicBezTo>
                      <a:pt x="14013" y="444"/>
                      <a:pt x="13199" y="259"/>
                      <a:pt x="12423" y="222"/>
                    </a:cubicBezTo>
                    <a:cubicBezTo>
                      <a:pt x="12016" y="222"/>
                      <a:pt x="11647" y="259"/>
                      <a:pt x="11240" y="296"/>
                    </a:cubicBezTo>
                    <a:lnTo>
                      <a:pt x="10944" y="333"/>
                    </a:lnTo>
                    <a:lnTo>
                      <a:pt x="10796" y="333"/>
                    </a:lnTo>
                    <a:lnTo>
                      <a:pt x="10685" y="370"/>
                    </a:lnTo>
                    <a:lnTo>
                      <a:pt x="10131" y="518"/>
                    </a:lnTo>
                    <a:cubicBezTo>
                      <a:pt x="9761" y="592"/>
                      <a:pt x="9391" y="665"/>
                      <a:pt x="9022" y="776"/>
                    </a:cubicBezTo>
                    <a:lnTo>
                      <a:pt x="7949" y="1109"/>
                    </a:lnTo>
                    <a:lnTo>
                      <a:pt x="6914" y="1442"/>
                    </a:lnTo>
                    <a:cubicBezTo>
                      <a:pt x="6582" y="1590"/>
                      <a:pt x="6212" y="1627"/>
                      <a:pt x="5842" y="1738"/>
                    </a:cubicBezTo>
                    <a:lnTo>
                      <a:pt x="5325" y="1849"/>
                    </a:lnTo>
                    <a:lnTo>
                      <a:pt x="5177" y="1885"/>
                    </a:lnTo>
                    <a:lnTo>
                      <a:pt x="5066" y="1885"/>
                    </a:lnTo>
                    <a:lnTo>
                      <a:pt x="4770" y="1922"/>
                    </a:lnTo>
                    <a:cubicBezTo>
                      <a:pt x="4535" y="1949"/>
                      <a:pt x="4281" y="1975"/>
                      <a:pt x="4022" y="1975"/>
                    </a:cubicBezTo>
                    <a:cubicBezTo>
                      <a:pt x="3914" y="1975"/>
                      <a:pt x="3806" y="1970"/>
                      <a:pt x="3698" y="1959"/>
                    </a:cubicBezTo>
                    <a:cubicBezTo>
                      <a:pt x="2995" y="1922"/>
                      <a:pt x="2256" y="1775"/>
                      <a:pt x="1591" y="1442"/>
                    </a:cubicBezTo>
                    <a:cubicBezTo>
                      <a:pt x="1258" y="1294"/>
                      <a:pt x="962" y="1109"/>
                      <a:pt x="703" y="850"/>
                    </a:cubicBezTo>
                    <a:cubicBezTo>
                      <a:pt x="408" y="592"/>
                      <a:pt x="186" y="333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22"/>
              <p:cNvSpPr/>
              <p:nvPr/>
            </p:nvSpPr>
            <p:spPr>
              <a:xfrm>
                <a:off x="8483425" y="717550"/>
                <a:ext cx="174725" cy="573450"/>
              </a:xfrm>
              <a:custGeom>
                <a:avLst/>
                <a:gdLst/>
                <a:ahLst/>
                <a:cxnLst/>
                <a:rect l="l" t="t" r="r" b="b"/>
                <a:pathLst>
                  <a:path w="6989" h="22938" extrusionOk="0">
                    <a:moveTo>
                      <a:pt x="1961" y="3043"/>
                    </a:moveTo>
                    <a:cubicBezTo>
                      <a:pt x="1961" y="3043"/>
                      <a:pt x="1960" y="3044"/>
                      <a:pt x="1960" y="3047"/>
                    </a:cubicBezTo>
                    <a:lnTo>
                      <a:pt x="1970" y="3057"/>
                    </a:lnTo>
                    <a:lnTo>
                      <a:pt x="1970" y="3057"/>
                    </a:lnTo>
                    <a:cubicBezTo>
                      <a:pt x="1966" y="3049"/>
                      <a:pt x="1963" y="3043"/>
                      <a:pt x="1961" y="3043"/>
                    </a:cubicBezTo>
                    <a:close/>
                    <a:moveTo>
                      <a:pt x="1970" y="3057"/>
                    </a:moveTo>
                    <a:lnTo>
                      <a:pt x="1970" y="3057"/>
                    </a:lnTo>
                    <a:cubicBezTo>
                      <a:pt x="1978" y="3075"/>
                      <a:pt x="1989" y="3106"/>
                      <a:pt x="1997" y="3131"/>
                    </a:cubicBezTo>
                    <a:lnTo>
                      <a:pt x="1997" y="3131"/>
                    </a:lnTo>
                    <a:lnTo>
                      <a:pt x="1997" y="3121"/>
                    </a:lnTo>
                    <a:lnTo>
                      <a:pt x="1997" y="3084"/>
                    </a:lnTo>
                    <a:lnTo>
                      <a:pt x="1970" y="3057"/>
                    </a:lnTo>
                    <a:close/>
                    <a:moveTo>
                      <a:pt x="1997" y="3131"/>
                    </a:moveTo>
                    <a:lnTo>
                      <a:pt x="1997" y="3146"/>
                    </a:lnTo>
                    <a:lnTo>
                      <a:pt x="2005" y="3160"/>
                    </a:lnTo>
                    <a:lnTo>
                      <a:pt x="2005" y="3160"/>
                    </a:lnTo>
                    <a:cubicBezTo>
                      <a:pt x="2003" y="3152"/>
                      <a:pt x="2001" y="3142"/>
                      <a:pt x="1997" y="3131"/>
                    </a:cubicBezTo>
                    <a:close/>
                    <a:moveTo>
                      <a:pt x="2993" y="0"/>
                    </a:moveTo>
                    <a:cubicBezTo>
                      <a:pt x="2847" y="0"/>
                      <a:pt x="2708" y="27"/>
                      <a:pt x="2552" y="53"/>
                    </a:cubicBezTo>
                    <a:lnTo>
                      <a:pt x="2256" y="90"/>
                    </a:lnTo>
                    <a:lnTo>
                      <a:pt x="1960" y="201"/>
                    </a:lnTo>
                    <a:lnTo>
                      <a:pt x="1849" y="238"/>
                    </a:lnTo>
                    <a:cubicBezTo>
                      <a:pt x="1812" y="238"/>
                      <a:pt x="1775" y="238"/>
                      <a:pt x="1701" y="275"/>
                    </a:cubicBezTo>
                    <a:cubicBezTo>
                      <a:pt x="1590" y="349"/>
                      <a:pt x="1479" y="385"/>
                      <a:pt x="1369" y="459"/>
                    </a:cubicBezTo>
                    <a:cubicBezTo>
                      <a:pt x="1147" y="607"/>
                      <a:pt x="999" y="755"/>
                      <a:pt x="851" y="903"/>
                    </a:cubicBezTo>
                    <a:cubicBezTo>
                      <a:pt x="666" y="1051"/>
                      <a:pt x="555" y="1236"/>
                      <a:pt x="444" y="1421"/>
                    </a:cubicBezTo>
                    <a:cubicBezTo>
                      <a:pt x="333" y="1606"/>
                      <a:pt x="222" y="1790"/>
                      <a:pt x="148" y="2012"/>
                    </a:cubicBezTo>
                    <a:cubicBezTo>
                      <a:pt x="112" y="2234"/>
                      <a:pt x="38" y="2456"/>
                      <a:pt x="1" y="2678"/>
                    </a:cubicBezTo>
                    <a:lnTo>
                      <a:pt x="1" y="3010"/>
                    </a:lnTo>
                    <a:cubicBezTo>
                      <a:pt x="1" y="3121"/>
                      <a:pt x="1" y="3232"/>
                      <a:pt x="38" y="3343"/>
                    </a:cubicBezTo>
                    <a:lnTo>
                      <a:pt x="38" y="3491"/>
                    </a:lnTo>
                    <a:lnTo>
                      <a:pt x="75" y="3602"/>
                    </a:lnTo>
                    <a:lnTo>
                      <a:pt x="75" y="3639"/>
                    </a:lnTo>
                    <a:lnTo>
                      <a:pt x="112" y="3750"/>
                    </a:lnTo>
                    <a:lnTo>
                      <a:pt x="185" y="3972"/>
                    </a:lnTo>
                    <a:cubicBezTo>
                      <a:pt x="185" y="4009"/>
                      <a:pt x="259" y="4193"/>
                      <a:pt x="333" y="4304"/>
                    </a:cubicBezTo>
                    <a:cubicBezTo>
                      <a:pt x="407" y="4415"/>
                      <a:pt x="481" y="4563"/>
                      <a:pt x="592" y="4637"/>
                    </a:cubicBezTo>
                    <a:cubicBezTo>
                      <a:pt x="888" y="5044"/>
                      <a:pt x="1295" y="5340"/>
                      <a:pt x="1775" y="5487"/>
                    </a:cubicBezTo>
                    <a:cubicBezTo>
                      <a:pt x="2046" y="5592"/>
                      <a:pt x="2329" y="5637"/>
                      <a:pt x="2610" y="5637"/>
                    </a:cubicBezTo>
                    <a:cubicBezTo>
                      <a:pt x="2827" y="5637"/>
                      <a:pt x="3044" y="5610"/>
                      <a:pt x="3254" y="5561"/>
                    </a:cubicBezTo>
                    <a:cubicBezTo>
                      <a:pt x="3809" y="5450"/>
                      <a:pt x="4178" y="4896"/>
                      <a:pt x="4104" y="4341"/>
                    </a:cubicBezTo>
                    <a:cubicBezTo>
                      <a:pt x="4007" y="3820"/>
                      <a:pt x="3565" y="3471"/>
                      <a:pt x="3057" y="3471"/>
                    </a:cubicBezTo>
                    <a:cubicBezTo>
                      <a:pt x="2988" y="3471"/>
                      <a:pt x="2918" y="3478"/>
                      <a:pt x="2847" y="3491"/>
                    </a:cubicBezTo>
                    <a:lnTo>
                      <a:pt x="2699" y="3491"/>
                    </a:lnTo>
                    <a:cubicBezTo>
                      <a:pt x="2647" y="3517"/>
                      <a:pt x="2576" y="3543"/>
                      <a:pt x="2500" y="3543"/>
                    </a:cubicBezTo>
                    <a:cubicBezTo>
                      <a:pt x="2469" y="3543"/>
                      <a:pt x="2436" y="3539"/>
                      <a:pt x="2404" y="3528"/>
                    </a:cubicBezTo>
                    <a:cubicBezTo>
                      <a:pt x="2330" y="3491"/>
                      <a:pt x="2219" y="3454"/>
                      <a:pt x="2145" y="3380"/>
                    </a:cubicBezTo>
                    <a:cubicBezTo>
                      <a:pt x="2108" y="3343"/>
                      <a:pt x="2108" y="3343"/>
                      <a:pt x="2108" y="3343"/>
                    </a:cubicBezTo>
                    <a:cubicBezTo>
                      <a:pt x="2108" y="3343"/>
                      <a:pt x="2102" y="3349"/>
                      <a:pt x="2095" y="3349"/>
                    </a:cubicBezTo>
                    <a:cubicBezTo>
                      <a:pt x="2084" y="3349"/>
                      <a:pt x="2071" y="3336"/>
                      <a:pt x="2071" y="3269"/>
                    </a:cubicBezTo>
                    <a:lnTo>
                      <a:pt x="2005" y="3160"/>
                    </a:lnTo>
                    <a:lnTo>
                      <a:pt x="2005" y="3160"/>
                    </a:lnTo>
                    <a:cubicBezTo>
                      <a:pt x="2007" y="3168"/>
                      <a:pt x="2008" y="3173"/>
                      <a:pt x="2007" y="3173"/>
                    </a:cubicBezTo>
                    <a:cubicBezTo>
                      <a:pt x="2005" y="3173"/>
                      <a:pt x="2002" y="3169"/>
                      <a:pt x="1997" y="3158"/>
                    </a:cubicBezTo>
                    <a:lnTo>
                      <a:pt x="1997" y="3146"/>
                    </a:lnTo>
                    <a:lnTo>
                      <a:pt x="1960" y="3084"/>
                    </a:lnTo>
                    <a:lnTo>
                      <a:pt x="1960" y="3047"/>
                    </a:lnTo>
                    <a:cubicBezTo>
                      <a:pt x="1960" y="3010"/>
                      <a:pt x="1960" y="2973"/>
                      <a:pt x="1960" y="2936"/>
                    </a:cubicBezTo>
                    <a:cubicBezTo>
                      <a:pt x="1960" y="2899"/>
                      <a:pt x="1960" y="2863"/>
                      <a:pt x="1960" y="2826"/>
                    </a:cubicBezTo>
                    <a:cubicBezTo>
                      <a:pt x="1923" y="2752"/>
                      <a:pt x="1960" y="2678"/>
                      <a:pt x="1960" y="2567"/>
                    </a:cubicBezTo>
                    <a:cubicBezTo>
                      <a:pt x="1997" y="2493"/>
                      <a:pt x="2034" y="2419"/>
                      <a:pt x="2034" y="2345"/>
                    </a:cubicBezTo>
                    <a:cubicBezTo>
                      <a:pt x="2108" y="2308"/>
                      <a:pt x="2145" y="2234"/>
                      <a:pt x="2182" y="2160"/>
                    </a:cubicBezTo>
                    <a:cubicBezTo>
                      <a:pt x="2256" y="2123"/>
                      <a:pt x="2293" y="2012"/>
                      <a:pt x="2330" y="2012"/>
                    </a:cubicBezTo>
                    <a:cubicBezTo>
                      <a:pt x="2367" y="1975"/>
                      <a:pt x="2367" y="1975"/>
                      <a:pt x="2404" y="1938"/>
                    </a:cubicBezTo>
                    <a:cubicBezTo>
                      <a:pt x="2404" y="1938"/>
                      <a:pt x="2441" y="1938"/>
                      <a:pt x="2478" y="1901"/>
                    </a:cubicBezTo>
                    <a:lnTo>
                      <a:pt x="2589" y="1864"/>
                    </a:lnTo>
                    <a:lnTo>
                      <a:pt x="2663" y="1827"/>
                    </a:lnTo>
                    <a:lnTo>
                      <a:pt x="2736" y="1790"/>
                    </a:lnTo>
                    <a:lnTo>
                      <a:pt x="2773" y="1790"/>
                    </a:lnTo>
                    <a:cubicBezTo>
                      <a:pt x="2810" y="1790"/>
                      <a:pt x="2626" y="1827"/>
                      <a:pt x="2699" y="1827"/>
                    </a:cubicBezTo>
                    <a:lnTo>
                      <a:pt x="2847" y="1790"/>
                    </a:lnTo>
                    <a:cubicBezTo>
                      <a:pt x="2921" y="1753"/>
                      <a:pt x="3032" y="1753"/>
                      <a:pt x="3143" y="1753"/>
                    </a:cubicBezTo>
                    <a:cubicBezTo>
                      <a:pt x="3328" y="1753"/>
                      <a:pt x="3513" y="1790"/>
                      <a:pt x="3698" y="1827"/>
                    </a:cubicBezTo>
                    <a:cubicBezTo>
                      <a:pt x="3809" y="1901"/>
                      <a:pt x="3920" y="1901"/>
                      <a:pt x="3993" y="1975"/>
                    </a:cubicBezTo>
                    <a:cubicBezTo>
                      <a:pt x="4067" y="2012"/>
                      <a:pt x="4178" y="2049"/>
                      <a:pt x="4252" y="2123"/>
                    </a:cubicBezTo>
                    <a:lnTo>
                      <a:pt x="4474" y="2345"/>
                    </a:lnTo>
                    <a:cubicBezTo>
                      <a:pt x="4511" y="2419"/>
                      <a:pt x="4548" y="2456"/>
                      <a:pt x="4622" y="2530"/>
                    </a:cubicBezTo>
                    <a:cubicBezTo>
                      <a:pt x="4659" y="2641"/>
                      <a:pt x="4733" y="2826"/>
                      <a:pt x="4770" y="2936"/>
                    </a:cubicBezTo>
                    <a:lnTo>
                      <a:pt x="4770" y="2973"/>
                    </a:lnTo>
                    <a:lnTo>
                      <a:pt x="4807" y="3047"/>
                    </a:lnTo>
                    <a:lnTo>
                      <a:pt x="4844" y="3232"/>
                    </a:lnTo>
                    <a:lnTo>
                      <a:pt x="4881" y="3380"/>
                    </a:lnTo>
                    <a:cubicBezTo>
                      <a:pt x="4881" y="3454"/>
                      <a:pt x="4881" y="3491"/>
                      <a:pt x="4881" y="3565"/>
                    </a:cubicBezTo>
                    <a:cubicBezTo>
                      <a:pt x="4881" y="3676"/>
                      <a:pt x="4881" y="3787"/>
                      <a:pt x="4881" y="3898"/>
                    </a:cubicBezTo>
                    <a:cubicBezTo>
                      <a:pt x="4807" y="4120"/>
                      <a:pt x="4770" y="4378"/>
                      <a:pt x="4659" y="4563"/>
                    </a:cubicBezTo>
                    <a:cubicBezTo>
                      <a:pt x="4622" y="4674"/>
                      <a:pt x="4585" y="4785"/>
                      <a:pt x="4511" y="4896"/>
                    </a:cubicBezTo>
                    <a:cubicBezTo>
                      <a:pt x="4437" y="5007"/>
                      <a:pt x="4400" y="5081"/>
                      <a:pt x="4326" y="5192"/>
                    </a:cubicBezTo>
                    <a:cubicBezTo>
                      <a:pt x="4141" y="5340"/>
                      <a:pt x="3993" y="5524"/>
                      <a:pt x="3772" y="5672"/>
                    </a:cubicBezTo>
                    <a:cubicBezTo>
                      <a:pt x="3587" y="5820"/>
                      <a:pt x="3328" y="5857"/>
                      <a:pt x="3106" y="5968"/>
                    </a:cubicBezTo>
                    <a:lnTo>
                      <a:pt x="2995" y="6042"/>
                    </a:lnTo>
                    <a:cubicBezTo>
                      <a:pt x="2847" y="6116"/>
                      <a:pt x="2736" y="6264"/>
                      <a:pt x="2699" y="6412"/>
                    </a:cubicBezTo>
                    <a:cubicBezTo>
                      <a:pt x="2589" y="6744"/>
                      <a:pt x="2773" y="7040"/>
                      <a:pt x="3106" y="7151"/>
                    </a:cubicBezTo>
                    <a:lnTo>
                      <a:pt x="4038" y="7393"/>
                    </a:lnTo>
                    <a:lnTo>
                      <a:pt x="4038" y="7393"/>
                    </a:lnTo>
                    <a:cubicBezTo>
                      <a:pt x="4282" y="7505"/>
                      <a:pt x="4524" y="7681"/>
                      <a:pt x="4733" y="7891"/>
                    </a:cubicBezTo>
                    <a:cubicBezTo>
                      <a:pt x="4955" y="8112"/>
                      <a:pt x="5140" y="8371"/>
                      <a:pt x="5287" y="8667"/>
                    </a:cubicBezTo>
                    <a:cubicBezTo>
                      <a:pt x="5620" y="9258"/>
                      <a:pt x="5805" y="9924"/>
                      <a:pt x="5879" y="10589"/>
                    </a:cubicBezTo>
                    <a:cubicBezTo>
                      <a:pt x="5916" y="10959"/>
                      <a:pt x="5916" y="11292"/>
                      <a:pt x="5916" y="11625"/>
                    </a:cubicBezTo>
                    <a:lnTo>
                      <a:pt x="5879" y="11920"/>
                    </a:lnTo>
                    <a:lnTo>
                      <a:pt x="5879" y="11994"/>
                    </a:lnTo>
                    <a:cubicBezTo>
                      <a:pt x="5879" y="11994"/>
                      <a:pt x="5879" y="12031"/>
                      <a:pt x="5879" y="12031"/>
                    </a:cubicBezTo>
                    <a:lnTo>
                      <a:pt x="5842" y="12179"/>
                    </a:lnTo>
                    <a:lnTo>
                      <a:pt x="5768" y="12697"/>
                    </a:lnTo>
                    <a:cubicBezTo>
                      <a:pt x="5694" y="13066"/>
                      <a:pt x="5657" y="13399"/>
                      <a:pt x="5546" y="13769"/>
                    </a:cubicBezTo>
                    <a:lnTo>
                      <a:pt x="5287" y="14841"/>
                    </a:lnTo>
                    <a:lnTo>
                      <a:pt x="5029" y="15950"/>
                    </a:lnTo>
                    <a:cubicBezTo>
                      <a:pt x="4918" y="16283"/>
                      <a:pt x="4881" y="16653"/>
                      <a:pt x="4844" y="17022"/>
                    </a:cubicBezTo>
                    <a:lnTo>
                      <a:pt x="4733" y="17577"/>
                    </a:lnTo>
                    <a:lnTo>
                      <a:pt x="4733" y="17725"/>
                    </a:lnTo>
                    <a:cubicBezTo>
                      <a:pt x="4733" y="17725"/>
                      <a:pt x="4696" y="17762"/>
                      <a:pt x="4696" y="17799"/>
                    </a:cubicBezTo>
                    <a:lnTo>
                      <a:pt x="4696" y="17873"/>
                    </a:lnTo>
                    <a:lnTo>
                      <a:pt x="4696" y="18131"/>
                    </a:lnTo>
                    <a:cubicBezTo>
                      <a:pt x="4659" y="18538"/>
                      <a:pt x="4696" y="18908"/>
                      <a:pt x="4733" y="19278"/>
                    </a:cubicBezTo>
                    <a:cubicBezTo>
                      <a:pt x="4807" y="20017"/>
                      <a:pt x="5029" y="20756"/>
                      <a:pt x="5398" y="21422"/>
                    </a:cubicBezTo>
                    <a:cubicBezTo>
                      <a:pt x="5583" y="21755"/>
                      <a:pt x="5805" y="22050"/>
                      <a:pt x="6064" y="22309"/>
                    </a:cubicBezTo>
                    <a:cubicBezTo>
                      <a:pt x="6323" y="22568"/>
                      <a:pt x="6655" y="22790"/>
                      <a:pt x="6988" y="22938"/>
                    </a:cubicBezTo>
                    <a:cubicBezTo>
                      <a:pt x="6655" y="22753"/>
                      <a:pt x="6360" y="22531"/>
                      <a:pt x="6138" y="22272"/>
                    </a:cubicBezTo>
                    <a:cubicBezTo>
                      <a:pt x="5879" y="21976"/>
                      <a:pt x="5694" y="21681"/>
                      <a:pt x="5509" y="21348"/>
                    </a:cubicBezTo>
                    <a:cubicBezTo>
                      <a:pt x="5213" y="20682"/>
                      <a:pt x="5066" y="19980"/>
                      <a:pt x="4992" y="19241"/>
                    </a:cubicBezTo>
                    <a:cubicBezTo>
                      <a:pt x="4992" y="18908"/>
                      <a:pt x="4992" y="18538"/>
                      <a:pt x="5029" y="18168"/>
                    </a:cubicBezTo>
                    <a:lnTo>
                      <a:pt x="5066" y="17910"/>
                    </a:lnTo>
                    <a:lnTo>
                      <a:pt x="5066" y="17836"/>
                    </a:lnTo>
                    <a:cubicBezTo>
                      <a:pt x="5066" y="17836"/>
                      <a:pt x="5103" y="17799"/>
                      <a:pt x="5103" y="17799"/>
                    </a:cubicBezTo>
                    <a:lnTo>
                      <a:pt x="5140" y="17651"/>
                    </a:lnTo>
                    <a:lnTo>
                      <a:pt x="5250" y="17096"/>
                    </a:lnTo>
                    <a:cubicBezTo>
                      <a:pt x="5324" y="16763"/>
                      <a:pt x="5398" y="16394"/>
                      <a:pt x="5509" y="16024"/>
                    </a:cubicBezTo>
                    <a:lnTo>
                      <a:pt x="5842" y="14989"/>
                    </a:lnTo>
                    <a:lnTo>
                      <a:pt x="6175" y="13917"/>
                    </a:lnTo>
                    <a:cubicBezTo>
                      <a:pt x="6286" y="13584"/>
                      <a:pt x="6360" y="13214"/>
                      <a:pt x="6470" y="12845"/>
                    </a:cubicBezTo>
                    <a:lnTo>
                      <a:pt x="6581" y="12290"/>
                    </a:lnTo>
                    <a:lnTo>
                      <a:pt x="6618" y="12142"/>
                    </a:lnTo>
                    <a:cubicBezTo>
                      <a:pt x="6618" y="12105"/>
                      <a:pt x="6655" y="12105"/>
                      <a:pt x="6655" y="12068"/>
                    </a:cubicBezTo>
                    <a:lnTo>
                      <a:pt x="6655" y="11994"/>
                    </a:lnTo>
                    <a:lnTo>
                      <a:pt x="6692" y="11735"/>
                    </a:lnTo>
                    <a:cubicBezTo>
                      <a:pt x="6729" y="11329"/>
                      <a:pt x="6766" y="10922"/>
                      <a:pt x="6729" y="10552"/>
                    </a:cubicBezTo>
                    <a:cubicBezTo>
                      <a:pt x="6692" y="9739"/>
                      <a:pt x="6544" y="8963"/>
                      <a:pt x="6212" y="8223"/>
                    </a:cubicBezTo>
                    <a:cubicBezTo>
                      <a:pt x="6027" y="7854"/>
                      <a:pt x="5805" y="7484"/>
                      <a:pt x="5509" y="7151"/>
                    </a:cubicBezTo>
                    <a:cubicBezTo>
                      <a:pt x="5316" y="6930"/>
                      <a:pt x="5060" y="6708"/>
                      <a:pt x="4788" y="6518"/>
                    </a:cubicBezTo>
                    <a:lnTo>
                      <a:pt x="4788" y="6518"/>
                    </a:lnTo>
                    <a:cubicBezTo>
                      <a:pt x="4966" y="6386"/>
                      <a:pt x="5127" y="6240"/>
                      <a:pt x="5287" y="6079"/>
                    </a:cubicBezTo>
                    <a:cubicBezTo>
                      <a:pt x="5435" y="5931"/>
                      <a:pt x="5509" y="5783"/>
                      <a:pt x="5620" y="5635"/>
                    </a:cubicBezTo>
                    <a:cubicBezTo>
                      <a:pt x="5768" y="5524"/>
                      <a:pt x="5842" y="5340"/>
                      <a:pt x="5916" y="5192"/>
                    </a:cubicBezTo>
                    <a:cubicBezTo>
                      <a:pt x="6101" y="4859"/>
                      <a:pt x="6175" y="4489"/>
                      <a:pt x="6286" y="4120"/>
                    </a:cubicBezTo>
                    <a:cubicBezTo>
                      <a:pt x="6323" y="3972"/>
                      <a:pt x="6323" y="3750"/>
                      <a:pt x="6323" y="3565"/>
                    </a:cubicBezTo>
                    <a:cubicBezTo>
                      <a:pt x="6360" y="3491"/>
                      <a:pt x="6360" y="3380"/>
                      <a:pt x="6360" y="3306"/>
                    </a:cubicBezTo>
                    <a:lnTo>
                      <a:pt x="6323" y="3010"/>
                    </a:lnTo>
                    <a:lnTo>
                      <a:pt x="6286" y="2752"/>
                    </a:lnTo>
                    <a:lnTo>
                      <a:pt x="6249" y="2604"/>
                    </a:lnTo>
                    <a:lnTo>
                      <a:pt x="6249" y="2567"/>
                    </a:lnTo>
                    <a:cubicBezTo>
                      <a:pt x="6255" y="2579"/>
                      <a:pt x="6258" y="2584"/>
                      <a:pt x="6259" y="2584"/>
                    </a:cubicBezTo>
                    <a:cubicBezTo>
                      <a:pt x="6263" y="2584"/>
                      <a:pt x="6228" y="2488"/>
                      <a:pt x="6241" y="2488"/>
                    </a:cubicBezTo>
                    <a:cubicBezTo>
                      <a:pt x="6243" y="2488"/>
                      <a:pt x="6245" y="2489"/>
                      <a:pt x="6249" y="2493"/>
                    </a:cubicBezTo>
                    <a:lnTo>
                      <a:pt x="6212" y="2456"/>
                    </a:lnTo>
                    <a:lnTo>
                      <a:pt x="6212" y="2419"/>
                    </a:lnTo>
                    <a:cubicBezTo>
                      <a:pt x="6175" y="2271"/>
                      <a:pt x="6101" y="2123"/>
                      <a:pt x="6064" y="1975"/>
                    </a:cubicBezTo>
                    <a:cubicBezTo>
                      <a:pt x="5953" y="1790"/>
                      <a:pt x="5842" y="1569"/>
                      <a:pt x="5731" y="1384"/>
                    </a:cubicBezTo>
                    <a:cubicBezTo>
                      <a:pt x="5620" y="1236"/>
                      <a:pt x="5472" y="1088"/>
                      <a:pt x="5324" y="940"/>
                    </a:cubicBezTo>
                    <a:cubicBezTo>
                      <a:pt x="5177" y="792"/>
                      <a:pt x="5029" y="681"/>
                      <a:pt x="4881" y="570"/>
                    </a:cubicBezTo>
                    <a:cubicBezTo>
                      <a:pt x="4696" y="459"/>
                      <a:pt x="4511" y="385"/>
                      <a:pt x="4326" y="275"/>
                    </a:cubicBezTo>
                    <a:cubicBezTo>
                      <a:pt x="3956" y="127"/>
                      <a:pt x="3587" y="16"/>
                      <a:pt x="3180" y="16"/>
                    </a:cubicBezTo>
                    <a:cubicBezTo>
                      <a:pt x="3115" y="5"/>
                      <a:pt x="3053" y="0"/>
                      <a:pt x="29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5" name="Google Shape;785;p22"/>
            <p:cNvGrpSpPr/>
            <p:nvPr/>
          </p:nvGrpSpPr>
          <p:grpSpPr>
            <a:xfrm rot="10800000">
              <a:off x="457200" y="3852500"/>
              <a:ext cx="903050" cy="913200"/>
              <a:chOff x="7783750" y="377800"/>
              <a:chExt cx="903050" cy="913200"/>
            </a:xfrm>
          </p:grpSpPr>
          <p:sp>
            <p:nvSpPr>
              <p:cNvPr id="786" name="Google Shape;786;p22"/>
              <p:cNvSpPr/>
              <p:nvPr/>
            </p:nvSpPr>
            <p:spPr>
              <a:xfrm>
                <a:off x="8438150" y="408300"/>
                <a:ext cx="215375" cy="214450"/>
              </a:xfrm>
              <a:custGeom>
                <a:avLst/>
                <a:gdLst/>
                <a:ahLst/>
                <a:cxnLst/>
                <a:rect l="l" t="t" r="r" b="b"/>
                <a:pathLst>
                  <a:path w="8615" h="8578" extrusionOk="0">
                    <a:moveTo>
                      <a:pt x="850" y="1"/>
                    </a:moveTo>
                    <a:cubicBezTo>
                      <a:pt x="3253" y="3476"/>
                      <a:pt x="1146" y="7025"/>
                      <a:pt x="0" y="8467"/>
                    </a:cubicBezTo>
                    <a:lnTo>
                      <a:pt x="111" y="8578"/>
                    </a:lnTo>
                    <a:cubicBezTo>
                      <a:pt x="1099" y="7837"/>
                      <a:pt x="2995" y="6650"/>
                      <a:pt x="5193" y="6650"/>
                    </a:cubicBezTo>
                    <a:cubicBezTo>
                      <a:pt x="6284" y="6650"/>
                      <a:pt x="7449" y="6942"/>
                      <a:pt x="8614" y="7727"/>
                    </a:cubicBezTo>
                    <a:cubicBezTo>
                      <a:pt x="8614" y="7727"/>
                      <a:pt x="7704" y="5081"/>
                      <a:pt x="5133" y="5081"/>
                    </a:cubicBezTo>
                    <a:cubicBezTo>
                      <a:pt x="4774" y="5081"/>
                      <a:pt x="4382" y="5133"/>
                      <a:pt x="3956" y="5250"/>
                    </a:cubicBezTo>
                    <a:cubicBezTo>
                      <a:pt x="3956" y="5250"/>
                      <a:pt x="7579" y="4215"/>
                      <a:pt x="7616" y="999"/>
                    </a:cubicBezTo>
                    <a:lnTo>
                      <a:pt x="7616" y="999"/>
                    </a:lnTo>
                    <a:cubicBezTo>
                      <a:pt x="4400" y="1036"/>
                      <a:pt x="3364" y="4622"/>
                      <a:pt x="3364" y="4622"/>
                    </a:cubicBezTo>
                    <a:cubicBezTo>
                      <a:pt x="4326" y="1147"/>
                      <a:pt x="851" y="1"/>
                      <a:pt x="8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22"/>
              <p:cNvSpPr/>
              <p:nvPr/>
            </p:nvSpPr>
            <p:spPr>
              <a:xfrm>
                <a:off x="8461250" y="586175"/>
                <a:ext cx="225550" cy="103650"/>
              </a:xfrm>
              <a:custGeom>
                <a:avLst/>
                <a:gdLst/>
                <a:ahLst/>
                <a:cxnLst/>
                <a:rect l="l" t="t" r="r" b="b"/>
                <a:pathLst>
                  <a:path w="9022" h="4146" extrusionOk="0">
                    <a:moveTo>
                      <a:pt x="1820" y="1"/>
                    </a:moveTo>
                    <a:cubicBezTo>
                      <a:pt x="747" y="1"/>
                      <a:pt x="0" y="169"/>
                      <a:pt x="0" y="169"/>
                    </a:cubicBezTo>
                    <a:cubicBezTo>
                      <a:pt x="0" y="169"/>
                      <a:pt x="1405" y="2461"/>
                      <a:pt x="3882" y="3533"/>
                    </a:cubicBezTo>
                    <a:cubicBezTo>
                      <a:pt x="5055" y="4016"/>
                      <a:pt x="6253" y="4145"/>
                      <a:pt x="7196" y="4145"/>
                    </a:cubicBezTo>
                    <a:cubicBezTo>
                      <a:pt x="8275" y="4145"/>
                      <a:pt x="9021" y="3977"/>
                      <a:pt x="9021" y="3977"/>
                    </a:cubicBezTo>
                    <a:cubicBezTo>
                      <a:pt x="9021" y="3977"/>
                      <a:pt x="7616" y="1685"/>
                      <a:pt x="5102" y="612"/>
                    </a:cubicBezTo>
                    <a:cubicBezTo>
                      <a:pt x="3946" y="129"/>
                      <a:pt x="2758" y="1"/>
                      <a:pt x="18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22"/>
              <p:cNvSpPr/>
              <p:nvPr/>
            </p:nvSpPr>
            <p:spPr>
              <a:xfrm>
                <a:off x="8355875" y="377800"/>
                <a:ext cx="125725" cy="225550"/>
              </a:xfrm>
              <a:custGeom>
                <a:avLst/>
                <a:gdLst/>
                <a:ahLst/>
                <a:cxnLst/>
                <a:rect l="l" t="t" r="r" b="b"/>
                <a:pathLst>
                  <a:path w="5029" h="9022" extrusionOk="0">
                    <a:moveTo>
                      <a:pt x="555" y="1"/>
                    </a:moveTo>
                    <a:cubicBezTo>
                      <a:pt x="555" y="1"/>
                      <a:pt x="1" y="2663"/>
                      <a:pt x="1073" y="5139"/>
                    </a:cubicBezTo>
                    <a:cubicBezTo>
                      <a:pt x="2145" y="7617"/>
                      <a:pt x="4437" y="9021"/>
                      <a:pt x="4437" y="9021"/>
                    </a:cubicBezTo>
                    <a:cubicBezTo>
                      <a:pt x="4437" y="9021"/>
                      <a:pt x="5029" y="6396"/>
                      <a:pt x="3957" y="3882"/>
                    </a:cubicBezTo>
                    <a:cubicBezTo>
                      <a:pt x="2884" y="1406"/>
                      <a:pt x="555" y="1"/>
                      <a:pt x="5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22"/>
              <p:cNvSpPr/>
              <p:nvPr/>
            </p:nvSpPr>
            <p:spPr>
              <a:xfrm>
                <a:off x="7783750" y="426800"/>
                <a:ext cx="565675" cy="170075"/>
              </a:xfrm>
              <a:custGeom>
                <a:avLst/>
                <a:gdLst/>
                <a:ahLst/>
                <a:cxnLst/>
                <a:rect l="l" t="t" r="r" b="b"/>
                <a:pathLst>
                  <a:path w="22627" h="6803" extrusionOk="0">
                    <a:moveTo>
                      <a:pt x="20827" y="4095"/>
                    </a:moveTo>
                    <a:lnTo>
                      <a:pt x="20815" y="4141"/>
                    </a:lnTo>
                    <a:cubicBezTo>
                      <a:pt x="20809" y="4153"/>
                      <a:pt x="20806" y="4158"/>
                      <a:pt x="20805" y="4158"/>
                    </a:cubicBezTo>
                    <a:cubicBezTo>
                      <a:pt x="20803" y="4158"/>
                      <a:pt x="20815" y="4127"/>
                      <a:pt x="20827" y="4095"/>
                    </a:cubicBezTo>
                    <a:close/>
                    <a:moveTo>
                      <a:pt x="19468" y="4832"/>
                    </a:moveTo>
                    <a:cubicBezTo>
                      <a:pt x="19472" y="4832"/>
                      <a:pt x="19489" y="4838"/>
                      <a:pt x="19507" y="4843"/>
                    </a:cubicBezTo>
                    <a:lnTo>
                      <a:pt x="19484" y="4843"/>
                    </a:lnTo>
                    <a:cubicBezTo>
                      <a:pt x="19469" y="4835"/>
                      <a:pt x="19465" y="4832"/>
                      <a:pt x="19468" y="4832"/>
                    </a:cubicBezTo>
                    <a:close/>
                    <a:moveTo>
                      <a:pt x="1" y="0"/>
                    </a:moveTo>
                    <a:cubicBezTo>
                      <a:pt x="186" y="333"/>
                      <a:pt x="371" y="629"/>
                      <a:pt x="629" y="924"/>
                    </a:cubicBezTo>
                    <a:cubicBezTo>
                      <a:pt x="888" y="1183"/>
                      <a:pt x="1221" y="1405"/>
                      <a:pt x="1517" y="1590"/>
                    </a:cubicBezTo>
                    <a:cubicBezTo>
                      <a:pt x="2182" y="1959"/>
                      <a:pt x="2921" y="2144"/>
                      <a:pt x="3661" y="2255"/>
                    </a:cubicBezTo>
                    <a:cubicBezTo>
                      <a:pt x="4068" y="2292"/>
                      <a:pt x="4437" y="2292"/>
                      <a:pt x="4807" y="2292"/>
                    </a:cubicBezTo>
                    <a:lnTo>
                      <a:pt x="5103" y="2292"/>
                    </a:lnTo>
                    <a:lnTo>
                      <a:pt x="5177" y="2255"/>
                    </a:lnTo>
                    <a:lnTo>
                      <a:pt x="5251" y="2255"/>
                    </a:lnTo>
                    <a:lnTo>
                      <a:pt x="5399" y="2218"/>
                    </a:lnTo>
                    <a:lnTo>
                      <a:pt x="5916" y="2144"/>
                    </a:lnTo>
                    <a:cubicBezTo>
                      <a:pt x="6286" y="2070"/>
                      <a:pt x="6656" y="2033"/>
                      <a:pt x="7025" y="1959"/>
                    </a:cubicBezTo>
                    <a:lnTo>
                      <a:pt x="8134" y="1664"/>
                    </a:lnTo>
                    <a:lnTo>
                      <a:pt x="9170" y="1405"/>
                    </a:lnTo>
                    <a:cubicBezTo>
                      <a:pt x="9539" y="1331"/>
                      <a:pt x="9909" y="1257"/>
                      <a:pt x="10242" y="1220"/>
                    </a:cubicBezTo>
                    <a:lnTo>
                      <a:pt x="10796" y="1109"/>
                    </a:lnTo>
                    <a:lnTo>
                      <a:pt x="10981" y="1109"/>
                    </a:lnTo>
                    <a:lnTo>
                      <a:pt x="11055" y="1072"/>
                    </a:lnTo>
                    <a:lnTo>
                      <a:pt x="11314" y="1072"/>
                    </a:lnTo>
                    <a:cubicBezTo>
                      <a:pt x="11647" y="1072"/>
                      <a:pt x="12016" y="1072"/>
                      <a:pt x="12349" y="1109"/>
                    </a:cubicBezTo>
                    <a:cubicBezTo>
                      <a:pt x="13051" y="1183"/>
                      <a:pt x="13717" y="1368"/>
                      <a:pt x="14308" y="1664"/>
                    </a:cubicBezTo>
                    <a:cubicBezTo>
                      <a:pt x="14567" y="1849"/>
                      <a:pt x="14826" y="2033"/>
                      <a:pt x="15048" y="2255"/>
                    </a:cubicBezTo>
                    <a:cubicBezTo>
                      <a:pt x="15228" y="2435"/>
                      <a:pt x="15384" y="2640"/>
                      <a:pt x="15515" y="2849"/>
                    </a:cubicBezTo>
                    <a:lnTo>
                      <a:pt x="15515" y="2849"/>
                    </a:lnTo>
                    <a:lnTo>
                      <a:pt x="15455" y="3512"/>
                    </a:lnTo>
                    <a:cubicBezTo>
                      <a:pt x="15455" y="3734"/>
                      <a:pt x="15565" y="3993"/>
                      <a:pt x="15787" y="4104"/>
                    </a:cubicBezTo>
                    <a:cubicBezTo>
                      <a:pt x="15868" y="4144"/>
                      <a:pt x="15952" y="4162"/>
                      <a:pt x="16034" y="4162"/>
                    </a:cubicBezTo>
                    <a:cubicBezTo>
                      <a:pt x="16251" y="4162"/>
                      <a:pt x="16456" y="4033"/>
                      <a:pt x="16564" y="3845"/>
                    </a:cubicBezTo>
                    <a:lnTo>
                      <a:pt x="16638" y="3697"/>
                    </a:lnTo>
                    <a:cubicBezTo>
                      <a:pt x="16749" y="3475"/>
                      <a:pt x="16785" y="3216"/>
                      <a:pt x="16970" y="3032"/>
                    </a:cubicBezTo>
                    <a:cubicBezTo>
                      <a:pt x="17081" y="2847"/>
                      <a:pt x="17266" y="2662"/>
                      <a:pt x="17414" y="2514"/>
                    </a:cubicBezTo>
                    <a:cubicBezTo>
                      <a:pt x="17525" y="2440"/>
                      <a:pt x="17636" y="2366"/>
                      <a:pt x="17710" y="2292"/>
                    </a:cubicBezTo>
                    <a:cubicBezTo>
                      <a:pt x="17821" y="2218"/>
                      <a:pt x="17932" y="2181"/>
                      <a:pt x="18042" y="2144"/>
                    </a:cubicBezTo>
                    <a:cubicBezTo>
                      <a:pt x="18264" y="2033"/>
                      <a:pt x="18486" y="1996"/>
                      <a:pt x="18708" y="1959"/>
                    </a:cubicBezTo>
                    <a:cubicBezTo>
                      <a:pt x="18745" y="1947"/>
                      <a:pt x="18782" y="1943"/>
                      <a:pt x="18819" y="1943"/>
                    </a:cubicBezTo>
                    <a:cubicBezTo>
                      <a:pt x="18893" y="1943"/>
                      <a:pt x="18967" y="1959"/>
                      <a:pt x="19041" y="1959"/>
                    </a:cubicBezTo>
                    <a:cubicBezTo>
                      <a:pt x="19090" y="1959"/>
                      <a:pt x="19139" y="1943"/>
                      <a:pt x="19178" y="1943"/>
                    </a:cubicBezTo>
                    <a:cubicBezTo>
                      <a:pt x="19197" y="1943"/>
                      <a:pt x="19213" y="1947"/>
                      <a:pt x="19226" y="1959"/>
                    </a:cubicBezTo>
                    <a:lnTo>
                      <a:pt x="19410" y="1996"/>
                    </a:lnTo>
                    <a:lnTo>
                      <a:pt x="19558" y="2033"/>
                    </a:lnTo>
                    <a:lnTo>
                      <a:pt x="19669" y="2033"/>
                    </a:lnTo>
                    <a:cubicBezTo>
                      <a:pt x="19817" y="2107"/>
                      <a:pt x="19965" y="2144"/>
                      <a:pt x="20076" y="2218"/>
                    </a:cubicBezTo>
                    <a:cubicBezTo>
                      <a:pt x="20150" y="2255"/>
                      <a:pt x="20224" y="2329"/>
                      <a:pt x="20261" y="2366"/>
                    </a:cubicBezTo>
                    <a:lnTo>
                      <a:pt x="20483" y="2588"/>
                    </a:lnTo>
                    <a:cubicBezTo>
                      <a:pt x="20557" y="2662"/>
                      <a:pt x="20593" y="2736"/>
                      <a:pt x="20667" y="2810"/>
                    </a:cubicBezTo>
                    <a:cubicBezTo>
                      <a:pt x="20704" y="2921"/>
                      <a:pt x="20741" y="3032"/>
                      <a:pt x="20778" y="3106"/>
                    </a:cubicBezTo>
                    <a:cubicBezTo>
                      <a:pt x="20852" y="3290"/>
                      <a:pt x="20889" y="3475"/>
                      <a:pt x="20889" y="3697"/>
                    </a:cubicBezTo>
                    <a:cubicBezTo>
                      <a:pt x="20889" y="3771"/>
                      <a:pt x="20852" y="3882"/>
                      <a:pt x="20852" y="3993"/>
                    </a:cubicBezTo>
                    <a:lnTo>
                      <a:pt x="20840" y="4042"/>
                    </a:lnTo>
                    <a:lnTo>
                      <a:pt x="20815" y="4067"/>
                    </a:lnTo>
                    <a:lnTo>
                      <a:pt x="20815" y="4104"/>
                    </a:lnTo>
                    <a:lnTo>
                      <a:pt x="20778" y="4141"/>
                    </a:lnTo>
                    <a:lnTo>
                      <a:pt x="20741" y="4252"/>
                    </a:lnTo>
                    <a:lnTo>
                      <a:pt x="20704" y="4363"/>
                    </a:lnTo>
                    <a:cubicBezTo>
                      <a:pt x="20704" y="4400"/>
                      <a:pt x="20667" y="4436"/>
                      <a:pt x="20667" y="4436"/>
                    </a:cubicBezTo>
                    <a:cubicBezTo>
                      <a:pt x="20630" y="4436"/>
                      <a:pt x="20630" y="4473"/>
                      <a:pt x="20630" y="4473"/>
                    </a:cubicBezTo>
                    <a:cubicBezTo>
                      <a:pt x="20593" y="4510"/>
                      <a:pt x="20520" y="4584"/>
                      <a:pt x="20483" y="4621"/>
                    </a:cubicBezTo>
                    <a:cubicBezTo>
                      <a:pt x="20409" y="4695"/>
                      <a:pt x="20335" y="4732"/>
                      <a:pt x="20261" y="4769"/>
                    </a:cubicBezTo>
                    <a:cubicBezTo>
                      <a:pt x="20187" y="4769"/>
                      <a:pt x="20113" y="4843"/>
                      <a:pt x="20039" y="4843"/>
                    </a:cubicBezTo>
                    <a:cubicBezTo>
                      <a:pt x="19965" y="4843"/>
                      <a:pt x="19891" y="4880"/>
                      <a:pt x="19817" y="4880"/>
                    </a:cubicBezTo>
                    <a:lnTo>
                      <a:pt x="19706" y="4880"/>
                    </a:lnTo>
                    <a:cubicBezTo>
                      <a:pt x="19669" y="4880"/>
                      <a:pt x="19632" y="4843"/>
                      <a:pt x="19595" y="4843"/>
                    </a:cubicBezTo>
                    <a:lnTo>
                      <a:pt x="19558" y="4843"/>
                    </a:lnTo>
                    <a:lnTo>
                      <a:pt x="19336" y="4769"/>
                    </a:lnTo>
                    <a:cubicBezTo>
                      <a:pt x="19226" y="4732"/>
                      <a:pt x="19299" y="4732"/>
                      <a:pt x="19263" y="4695"/>
                    </a:cubicBezTo>
                    <a:cubicBezTo>
                      <a:pt x="19189" y="4621"/>
                      <a:pt x="19152" y="4510"/>
                      <a:pt x="19115" y="4400"/>
                    </a:cubicBezTo>
                    <a:cubicBezTo>
                      <a:pt x="19078" y="4289"/>
                      <a:pt x="19115" y="4215"/>
                      <a:pt x="19115" y="4104"/>
                    </a:cubicBezTo>
                    <a:lnTo>
                      <a:pt x="19152" y="3956"/>
                    </a:lnTo>
                    <a:cubicBezTo>
                      <a:pt x="19226" y="3401"/>
                      <a:pt x="18856" y="2847"/>
                      <a:pt x="18301" y="2736"/>
                    </a:cubicBezTo>
                    <a:cubicBezTo>
                      <a:pt x="18230" y="2723"/>
                      <a:pt x="18160" y="2716"/>
                      <a:pt x="18091" y="2716"/>
                    </a:cubicBezTo>
                    <a:cubicBezTo>
                      <a:pt x="17583" y="2716"/>
                      <a:pt x="17142" y="3061"/>
                      <a:pt x="17044" y="3549"/>
                    </a:cubicBezTo>
                    <a:cubicBezTo>
                      <a:pt x="16933" y="4067"/>
                      <a:pt x="16933" y="4584"/>
                      <a:pt x="17118" y="5065"/>
                    </a:cubicBezTo>
                    <a:cubicBezTo>
                      <a:pt x="17303" y="5509"/>
                      <a:pt x="17562" y="5952"/>
                      <a:pt x="17969" y="6248"/>
                    </a:cubicBezTo>
                    <a:cubicBezTo>
                      <a:pt x="18042" y="6322"/>
                      <a:pt x="18190" y="6396"/>
                      <a:pt x="18301" y="6470"/>
                    </a:cubicBezTo>
                    <a:cubicBezTo>
                      <a:pt x="18449" y="6544"/>
                      <a:pt x="18597" y="6618"/>
                      <a:pt x="18634" y="6618"/>
                    </a:cubicBezTo>
                    <a:lnTo>
                      <a:pt x="18856" y="6692"/>
                    </a:lnTo>
                    <a:lnTo>
                      <a:pt x="19004" y="6729"/>
                    </a:lnTo>
                    <a:lnTo>
                      <a:pt x="19041" y="6766"/>
                    </a:lnTo>
                    <a:lnTo>
                      <a:pt x="19115" y="6766"/>
                    </a:lnTo>
                    <a:lnTo>
                      <a:pt x="19263" y="6803"/>
                    </a:lnTo>
                    <a:lnTo>
                      <a:pt x="19965" y="6803"/>
                    </a:lnTo>
                    <a:cubicBezTo>
                      <a:pt x="20187" y="6803"/>
                      <a:pt x="20409" y="6729"/>
                      <a:pt x="20593" y="6655"/>
                    </a:cubicBezTo>
                    <a:cubicBezTo>
                      <a:pt x="20815" y="6618"/>
                      <a:pt x="21000" y="6470"/>
                      <a:pt x="21222" y="6396"/>
                    </a:cubicBezTo>
                    <a:cubicBezTo>
                      <a:pt x="21407" y="6248"/>
                      <a:pt x="21592" y="6137"/>
                      <a:pt x="21740" y="5989"/>
                    </a:cubicBezTo>
                    <a:cubicBezTo>
                      <a:pt x="21887" y="5804"/>
                      <a:pt x="22035" y="5693"/>
                      <a:pt x="22146" y="5435"/>
                    </a:cubicBezTo>
                    <a:cubicBezTo>
                      <a:pt x="22220" y="5324"/>
                      <a:pt x="22294" y="5213"/>
                      <a:pt x="22331" y="5102"/>
                    </a:cubicBezTo>
                    <a:cubicBezTo>
                      <a:pt x="22368" y="5028"/>
                      <a:pt x="22368" y="5028"/>
                      <a:pt x="22405" y="4991"/>
                    </a:cubicBezTo>
                    <a:lnTo>
                      <a:pt x="22442" y="4880"/>
                    </a:lnTo>
                    <a:lnTo>
                      <a:pt x="22516" y="4547"/>
                    </a:lnTo>
                    <a:lnTo>
                      <a:pt x="22553" y="4252"/>
                    </a:lnTo>
                    <a:cubicBezTo>
                      <a:pt x="22590" y="4067"/>
                      <a:pt x="22627" y="3845"/>
                      <a:pt x="22590" y="3660"/>
                    </a:cubicBezTo>
                    <a:cubicBezTo>
                      <a:pt x="22590" y="3253"/>
                      <a:pt x="22479" y="2847"/>
                      <a:pt x="22331" y="2477"/>
                    </a:cubicBezTo>
                    <a:cubicBezTo>
                      <a:pt x="22257" y="2292"/>
                      <a:pt x="22183" y="2107"/>
                      <a:pt x="22035" y="1959"/>
                    </a:cubicBezTo>
                    <a:cubicBezTo>
                      <a:pt x="21924" y="1775"/>
                      <a:pt x="21814" y="1627"/>
                      <a:pt x="21666" y="1479"/>
                    </a:cubicBezTo>
                    <a:cubicBezTo>
                      <a:pt x="21518" y="1331"/>
                      <a:pt x="21370" y="1220"/>
                      <a:pt x="21222" y="1072"/>
                    </a:cubicBezTo>
                    <a:cubicBezTo>
                      <a:pt x="21037" y="961"/>
                      <a:pt x="20852" y="850"/>
                      <a:pt x="20630" y="776"/>
                    </a:cubicBezTo>
                    <a:cubicBezTo>
                      <a:pt x="20483" y="702"/>
                      <a:pt x="20335" y="665"/>
                      <a:pt x="20224" y="628"/>
                    </a:cubicBezTo>
                    <a:lnTo>
                      <a:pt x="20150" y="592"/>
                    </a:lnTo>
                    <a:cubicBezTo>
                      <a:pt x="20150" y="592"/>
                      <a:pt x="20002" y="555"/>
                      <a:pt x="20076" y="555"/>
                    </a:cubicBezTo>
                    <a:lnTo>
                      <a:pt x="19891" y="555"/>
                    </a:lnTo>
                    <a:lnTo>
                      <a:pt x="19595" y="518"/>
                    </a:lnTo>
                    <a:lnTo>
                      <a:pt x="19336" y="481"/>
                    </a:lnTo>
                    <a:lnTo>
                      <a:pt x="19041" y="481"/>
                    </a:lnTo>
                    <a:cubicBezTo>
                      <a:pt x="18856" y="481"/>
                      <a:pt x="18671" y="518"/>
                      <a:pt x="18486" y="518"/>
                    </a:cubicBezTo>
                    <a:cubicBezTo>
                      <a:pt x="18116" y="628"/>
                      <a:pt x="17747" y="702"/>
                      <a:pt x="17451" y="887"/>
                    </a:cubicBezTo>
                    <a:cubicBezTo>
                      <a:pt x="17266" y="998"/>
                      <a:pt x="17118" y="1072"/>
                      <a:pt x="16970" y="1183"/>
                    </a:cubicBezTo>
                    <a:cubicBezTo>
                      <a:pt x="16822" y="1294"/>
                      <a:pt x="16675" y="1405"/>
                      <a:pt x="16564" y="1516"/>
                    </a:cubicBezTo>
                    <a:cubicBezTo>
                      <a:pt x="16448" y="1648"/>
                      <a:pt x="16332" y="1773"/>
                      <a:pt x="16226" y="1901"/>
                    </a:cubicBezTo>
                    <a:lnTo>
                      <a:pt x="16226" y="1901"/>
                    </a:lnTo>
                    <a:cubicBezTo>
                      <a:pt x="16094" y="1739"/>
                      <a:pt x="15950" y="1586"/>
                      <a:pt x="15787" y="1442"/>
                    </a:cubicBezTo>
                    <a:cubicBezTo>
                      <a:pt x="15492" y="1183"/>
                      <a:pt x="15122" y="961"/>
                      <a:pt x="14752" y="776"/>
                    </a:cubicBezTo>
                    <a:cubicBezTo>
                      <a:pt x="14013" y="444"/>
                      <a:pt x="13199" y="259"/>
                      <a:pt x="12423" y="222"/>
                    </a:cubicBezTo>
                    <a:cubicBezTo>
                      <a:pt x="12016" y="222"/>
                      <a:pt x="11647" y="259"/>
                      <a:pt x="11240" y="296"/>
                    </a:cubicBezTo>
                    <a:lnTo>
                      <a:pt x="10944" y="333"/>
                    </a:lnTo>
                    <a:lnTo>
                      <a:pt x="10796" y="333"/>
                    </a:lnTo>
                    <a:lnTo>
                      <a:pt x="10685" y="370"/>
                    </a:lnTo>
                    <a:lnTo>
                      <a:pt x="10131" y="518"/>
                    </a:lnTo>
                    <a:cubicBezTo>
                      <a:pt x="9761" y="592"/>
                      <a:pt x="9391" y="665"/>
                      <a:pt x="9022" y="776"/>
                    </a:cubicBezTo>
                    <a:lnTo>
                      <a:pt x="7949" y="1109"/>
                    </a:lnTo>
                    <a:lnTo>
                      <a:pt x="6914" y="1442"/>
                    </a:lnTo>
                    <a:cubicBezTo>
                      <a:pt x="6582" y="1590"/>
                      <a:pt x="6212" y="1627"/>
                      <a:pt x="5842" y="1738"/>
                    </a:cubicBezTo>
                    <a:lnTo>
                      <a:pt x="5325" y="1849"/>
                    </a:lnTo>
                    <a:lnTo>
                      <a:pt x="5177" y="1885"/>
                    </a:lnTo>
                    <a:lnTo>
                      <a:pt x="5066" y="1885"/>
                    </a:lnTo>
                    <a:lnTo>
                      <a:pt x="4770" y="1922"/>
                    </a:lnTo>
                    <a:cubicBezTo>
                      <a:pt x="4535" y="1949"/>
                      <a:pt x="4281" y="1975"/>
                      <a:pt x="4022" y="1975"/>
                    </a:cubicBezTo>
                    <a:cubicBezTo>
                      <a:pt x="3914" y="1975"/>
                      <a:pt x="3806" y="1970"/>
                      <a:pt x="3698" y="1959"/>
                    </a:cubicBezTo>
                    <a:cubicBezTo>
                      <a:pt x="2995" y="1922"/>
                      <a:pt x="2256" y="1775"/>
                      <a:pt x="1591" y="1442"/>
                    </a:cubicBezTo>
                    <a:cubicBezTo>
                      <a:pt x="1258" y="1294"/>
                      <a:pt x="962" y="1109"/>
                      <a:pt x="703" y="850"/>
                    </a:cubicBezTo>
                    <a:cubicBezTo>
                      <a:pt x="408" y="592"/>
                      <a:pt x="186" y="333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22"/>
              <p:cNvSpPr/>
              <p:nvPr/>
            </p:nvSpPr>
            <p:spPr>
              <a:xfrm>
                <a:off x="8483425" y="717550"/>
                <a:ext cx="174725" cy="573450"/>
              </a:xfrm>
              <a:custGeom>
                <a:avLst/>
                <a:gdLst/>
                <a:ahLst/>
                <a:cxnLst/>
                <a:rect l="l" t="t" r="r" b="b"/>
                <a:pathLst>
                  <a:path w="6989" h="22938" extrusionOk="0">
                    <a:moveTo>
                      <a:pt x="1961" y="3043"/>
                    </a:moveTo>
                    <a:cubicBezTo>
                      <a:pt x="1961" y="3043"/>
                      <a:pt x="1960" y="3044"/>
                      <a:pt x="1960" y="3047"/>
                    </a:cubicBezTo>
                    <a:lnTo>
                      <a:pt x="1970" y="3057"/>
                    </a:lnTo>
                    <a:lnTo>
                      <a:pt x="1970" y="3057"/>
                    </a:lnTo>
                    <a:cubicBezTo>
                      <a:pt x="1966" y="3049"/>
                      <a:pt x="1963" y="3043"/>
                      <a:pt x="1961" y="3043"/>
                    </a:cubicBezTo>
                    <a:close/>
                    <a:moveTo>
                      <a:pt x="1970" y="3057"/>
                    </a:moveTo>
                    <a:lnTo>
                      <a:pt x="1970" y="3057"/>
                    </a:lnTo>
                    <a:cubicBezTo>
                      <a:pt x="1978" y="3075"/>
                      <a:pt x="1989" y="3106"/>
                      <a:pt x="1997" y="3131"/>
                    </a:cubicBezTo>
                    <a:lnTo>
                      <a:pt x="1997" y="3131"/>
                    </a:lnTo>
                    <a:lnTo>
                      <a:pt x="1997" y="3121"/>
                    </a:lnTo>
                    <a:lnTo>
                      <a:pt x="1997" y="3084"/>
                    </a:lnTo>
                    <a:lnTo>
                      <a:pt x="1970" y="3057"/>
                    </a:lnTo>
                    <a:close/>
                    <a:moveTo>
                      <a:pt x="1997" y="3131"/>
                    </a:moveTo>
                    <a:lnTo>
                      <a:pt x="1997" y="3146"/>
                    </a:lnTo>
                    <a:lnTo>
                      <a:pt x="2005" y="3160"/>
                    </a:lnTo>
                    <a:lnTo>
                      <a:pt x="2005" y="3160"/>
                    </a:lnTo>
                    <a:cubicBezTo>
                      <a:pt x="2003" y="3152"/>
                      <a:pt x="2001" y="3142"/>
                      <a:pt x="1997" y="3131"/>
                    </a:cubicBezTo>
                    <a:close/>
                    <a:moveTo>
                      <a:pt x="2993" y="0"/>
                    </a:moveTo>
                    <a:cubicBezTo>
                      <a:pt x="2847" y="0"/>
                      <a:pt x="2708" y="27"/>
                      <a:pt x="2552" y="53"/>
                    </a:cubicBezTo>
                    <a:lnTo>
                      <a:pt x="2256" y="90"/>
                    </a:lnTo>
                    <a:lnTo>
                      <a:pt x="1960" y="201"/>
                    </a:lnTo>
                    <a:lnTo>
                      <a:pt x="1849" y="238"/>
                    </a:lnTo>
                    <a:cubicBezTo>
                      <a:pt x="1812" y="238"/>
                      <a:pt x="1775" y="238"/>
                      <a:pt x="1701" y="275"/>
                    </a:cubicBezTo>
                    <a:cubicBezTo>
                      <a:pt x="1590" y="349"/>
                      <a:pt x="1479" y="385"/>
                      <a:pt x="1369" y="459"/>
                    </a:cubicBezTo>
                    <a:cubicBezTo>
                      <a:pt x="1147" y="607"/>
                      <a:pt x="999" y="755"/>
                      <a:pt x="851" y="903"/>
                    </a:cubicBezTo>
                    <a:cubicBezTo>
                      <a:pt x="666" y="1051"/>
                      <a:pt x="555" y="1236"/>
                      <a:pt x="444" y="1421"/>
                    </a:cubicBezTo>
                    <a:cubicBezTo>
                      <a:pt x="333" y="1606"/>
                      <a:pt x="222" y="1790"/>
                      <a:pt x="148" y="2012"/>
                    </a:cubicBezTo>
                    <a:cubicBezTo>
                      <a:pt x="112" y="2234"/>
                      <a:pt x="38" y="2456"/>
                      <a:pt x="1" y="2678"/>
                    </a:cubicBezTo>
                    <a:lnTo>
                      <a:pt x="1" y="3010"/>
                    </a:lnTo>
                    <a:cubicBezTo>
                      <a:pt x="1" y="3121"/>
                      <a:pt x="1" y="3232"/>
                      <a:pt x="38" y="3343"/>
                    </a:cubicBezTo>
                    <a:lnTo>
                      <a:pt x="38" y="3491"/>
                    </a:lnTo>
                    <a:lnTo>
                      <a:pt x="75" y="3602"/>
                    </a:lnTo>
                    <a:lnTo>
                      <a:pt x="75" y="3639"/>
                    </a:lnTo>
                    <a:lnTo>
                      <a:pt x="112" y="3750"/>
                    </a:lnTo>
                    <a:lnTo>
                      <a:pt x="185" y="3972"/>
                    </a:lnTo>
                    <a:cubicBezTo>
                      <a:pt x="185" y="4009"/>
                      <a:pt x="259" y="4193"/>
                      <a:pt x="333" y="4304"/>
                    </a:cubicBezTo>
                    <a:cubicBezTo>
                      <a:pt x="407" y="4415"/>
                      <a:pt x="481" y="4563"/>
                      <a:pt x="592" y="4637"/>
                    </a:cubicBezTo>
                    <a:cubicBezTo>
                      <a:pt x="888" y="5044"/>
                      <a:pt x="1295" y="5340"/>
                      <a:pt x="1775" y="5487"/>
                    </a:cubicBezTo>
                    <a:cubicBezTo>
                      <a:pt x="2046" y="5592"/>
                      <a:pt x="2329" y="5637"/>
                      <a:pt x="2610" y="5637"/>
                    </a:cubicBezTo>
                    <a:cubicBezTo>
                      <a:pt x="2827" y="5637"/>
                      <a:pt x="3044" y="5610"/>
                      <a:pt x="3254" y="5561"/>
                    </a:cubicBezTo>
                    <a:cubicBezTo>
                      <a:pt x="3809" y="5450"/>
                      <a:pt x="4178" y="4896"/>
                      <a:pt x="4104" y="4341"/>
                    </a:cubicBezTo>
                    <a:cubicBezTo>
                      <a:pt x="4007" y="3820"/>
                      <a:pt x="3565" y="3471"/>
                      <a:pt x="3057" y="3471"/>
                    </a:cubicBezTo>
                    <a:cubicBezTo>
                      <a:pt x="2988" y="3471"/>
                      <a:pt x="2918" y="3478"/>
                      <a:pt x="2847" y="3491"/>
                    </a:cubicBezTo>
                    <a:lnTo>
                      <a:pt x="2699" y="3491"/>
                    </a:lnTo>
                    <a:cubicBezTo>
                      <a:pt x="2647" y="3517"/>
                      <a:pt x="2576" y="3543"/>
                      <a:pt x="2500" y="3543"/>
                    </a:cubicBezTo>
                    <a:cubicBezTo>
                      <a:pt x="2469" y="3543"/>
                      <a:pt x="2436" y="3539"/>
                      <a:pt x="2404" y="3528"/>
                    </a:cubicBezTo>
                    <a:cubicBezTo>
                      <a:pt x="2330" y="3491"/>
                      <a:pt x="2219" y="3454"/>
                      <a:pt x="2145" y="3380"/>
                    </a:cubicBezTo>
                    <a:cubicBezTo>
                      <a:pt x="2108" y="3343"/>
                      <a:pt x="2108" y="3343"/>
                      <a:pt x="2108" y="3343"/>
                    </a:cubicBezTo>
                    <a:cubicBezTo>
                      <a:pt x="2108" y="3343"/>
                      <a:pt x="2102" y="3349"/>
                      <a:pt x="2095" y="3349"/>
                    </a:cubicBezTo>
                    <a:cubicBezTo>
                      <a:pt x="2084" y="3349"/>
                      <a:pt x="2071" y="3336"/>
                      <a:pt x="2071" y="3269"/>
                    </a:cubicBezTo>
                    <a:lnTo>
                      <a:pt x="2005" y="3160"/>
                    </a:lnTo>
                    <a:lnTo>
                      <a:pt x="2005" y="3160"/>
                    </a:lnTo>
                    <a:cubicBezTo>
                      <a:pt x="2007" y="3168"/>
                      <a:pt x="2008" y="3173"/>
                      <a:pt x="2007" y="3173"/>
                    </a:cubicBezTo>
                    <a:cubicBezTo>
                      <a:pt x="2005" y="3173"/>
                      <a:pt x="2002" y="3169"/>
                      <a:pt x="1997" y="3158"/>
                    </a:cubicBezTo>
                    <a:lnTo>
                      <a:pt x="1997" y="3146"/>
                    </a:lnTo>
                    <a:lnTo>
                      <a:pt x="1960" y="3084"/>
                    </a:lnTo>
                    <a:lnTo>
                      <a:pt x="1960" y="3047"/>
                    </a:lnTo>
                    <a:cubicBezTo>
                      <a:pt x="1960" y="3010"/>
                      <a:pt x="1960" y="2973"/>
                      <a:pt x="1960" y="2936"/>
                    </a:cubicBezTo>
                    <a:cubicBezTo>
                      <a:pt x="1960" y="2899"/>
                      <a:pt x="1960" y="2863"/>
                      <a:pt x="1960" y="2826"/>
                    </a:cubicBezTo>
                    <a:cubicBezTo>
                      <a:pt x="1923" y="2752"/>
                      <a:pt x="1960" y="2678"/>
                      <a:pt x="1960" y="2567"/>
                    </a:cubicBezTo>
                    <a:cubicBezTo>
                      <a:pt x="1997" y="2493"/>
                      <a:pt x="2034" y="2419"/>
                      <a:pt x="2034" y="2345"/>
                    </a:cubicBezTo>
                    <a:cubicBezTo>
                      <a:pt x="2108" y="2308"/>
                      <a:pt x="2145" y="2234"/>
                      <a:pt x="2182" y="2160"/>
                    </a:cubicBezTo>
                    <a:cubicBezTo>
                      <a:pt x="2256" y="2123"/>
                      <a:pt x="2293" y="2012"/>
                      <a:pt x="2330" y="2012"/>
                    </a:cubicBezTo>
                    <a:cubicBezTo>
                      <a:pt x="2367" y="1975"/>
                      <a:pt x="2367" y="1975"/>
                      <a:pt x="2404" y="1938"/>
                    </a:cubicBezTo>
                    <a:cubicBezTo>
                      <a:pt x="2404" y="1938"/>
                      <a:pt x="2441" y="1938"/>
                      <a:pt x="2478" y="1901"/>
                    </a:cubicBezTo>
                    <a:lnTo>
                      <a:pt x="2589" y="1864"/>
                    </a:lnTo>
                    <a:lnTo>
                      <a:pt x="2663" y="1827"/>
                    </a:lnTo>
                    <a:lnTo>
                      <a:pt x="2736" y="1790"/>
                    </a:lnTo>
                    <a:lnTo>
                      <a:pt x="2773" y="1790"/>
                    </a:lnTo>
                    <a:cubicBezTo>
                      <a:pt x="2810" y="1790"/>
                      <a:pt x="2626" y="1827"/>
                      <a:pt x="2699" y="1827"/>
                    </a:cubicBezTo>
                    <a:lnTo>
                      <a:pt x="2847" y="1790"/>
                    </a:lnTo>
                    <a:cubicBezTo>
                      <a:pt x="2921" y="1753"/>
                      <a:pt x="3032" y="1753"/>
                      <a:pt x="3143" y="1753"/>
                    </a:cubicBezTo>
                    <a:cubicBezTo>
                      <a:pt x="3328" y="1753"/>
                      <a:pt x="3513" y="1790"/>
                      <a:pt x="3698" y="1827"/>
                    </a:cubicBezTo>
                    <a:cubicBezTo>
                      <a:pt x="3809" y="1901"/>
                      <a:pt x="3920" y="1901"/>
                      <a:pt x="3993" y="1975"/>
                    </a:cubicBezTo>
                    <a:cubicBezTo>
                      <a:pt x="4067" y="2012"/>
                      <a:pt x="4178" y="2049"/>
                      <a:pt x="4252" y="2123"/>
                    </a:cubicBezTo>
                    <a:lnTo>
                      <a:pt x="4474" y="2345"/>
                    </a:lnTo>
                    <a:cubicBezTo>
                      <a:pt x="4511" y="2419"/>
                      <a:pt x="4548" y="2456"/>
                      <a:pt x="4622" y="2530"/>
                    </a:cubicBezTo>
                    <a:cubicBezTo>
                      <a:pt x="4659" y="2641"/>
                      <a:pt x="4733" y="2826"/>
                      <a:pt x="4770" y="2936"/>
                    </a:cubicBezTo>
                    <a:lnTo>
                      <a:pt x="4770" y="2973"/>
                    </a:lnTo>
                    <a:lnTo>
                      <a:pt x="4807" y="3047"/>
                    </a:lnTo>
                    <a:lnTo>
                      <a:pt x="4844" y="3232"/>
                    </a:lnTo>
                    <a:lnTo>
                      <a:pt x="4881" y="3380"/>
                    </a:lnTo>
                    <a:cubicBezTo>
                      <a:pt x="4881" y="3454"/>
                      <a:pt x="4881" y="3491"/>
                      <a:pt x="4881" y="3565"/>
                    </a:cubicBezTo>
                    <a:cubicBezTo>
                      <a:pt x="4881" y="3676"/>
                      <a:pt x="4881" y="3787"/>
                      <a:pt x="4881" y="3898"/>
                    </a:cubicBezTo>
                    <a:cubicBezTo>
                      <a:pt x="4807" y="4120"/>
                      <a:pt x="4770" y="4378"/>
                      <a:pt x="4659" y="4563"/>
                    </a:cubicBezTo>
                    <a:cubicBezTo>
                      <a:pt x="4622" y="4674"/>
                      <a:pt x="4585" y="4785"/>
                      <a:pt x="4511" y="4896"/>
                    </a:cubicBezTo>
                    <a:cubicBezTo>
                      <a:pt x="4437" y="5007"/>
                      <a:pt x="4400" y="5081"/>
                      <a:pt x="4326" y="5192"/>
                    </a:cubicBezTo>
                    <a:cubicBezTo>
                      <a:pt x="4141" y="5340"/>
                      <a:pt x="3993" y="5524"/>
                      <a:pt x="3772" y="5672"/>
                    </a:cubicBezTo>
                    <a:cubicBezTo>
                      <a:pt x="3587" y="5820"/>
                      <a:pt x="3328" y="5857"/>
                      <a:pt x="3106" y="5968"/>
                    </a:cubicBezTo>
                    <a:lnTo>
                      <a:pt x="2995" y="6042"/>
                    </a:lnTo>
                    <a:cubicBezTo>
                      <a:pt x="2847" y="6116"/>
                      <a:pt x="2736" y="6264"/>
                      <a:pt x="2699" y="6412"/>
                    </a:cubicBezTo>
                    <a:cubicBezTo>
                      <a:pt x="2589" y="6744"/>
                      <a:pt x="2773" y="7040"/>
                      <a:pt x="3106" y="7151"/>
                    </a:cubicBezTo>
                    <a:lnTo>
                      <a:pt x="4038" y="7393"/>
                    </a:lnTo>
                    <a:lnTo>
                      <a:pt x="4038" y="7393"/>
                    </a:lnTo>
                    <a:cubicBezTo>
                      <a:pt x="4282" y="7505"/>
                      <a:pt x="4524" y="7681"/>
                      <a:pt x="4733" y="7891"/>
                    </a:cubicBezTo>
                    <a:cubicBezTo>
                      <a:pt x="4955" y="8112"/>
                      <a:pt x="5140" y="8371"/>
                      <a:pt x="5287" y="8667"/>
                    </a:cubicBezTo>
                    <a:cubicBezTo>
                      <a:pt x="5620" y="9258"/>
                      <a:pt x="5805" y="9924"/>
                      <a:pt x="5879" y="10589"/>
                    </a:cubicBezTo>
                    <a:cubicBezTo>
                      <a:pt x="5916" y="10959"/>
                      <a:pt x="5916" y="11292"/>
                      <a:pt x="5916" y="11625"/>
                    </a:cubicBezTo>
                    <a:lnTo>
                      <a:pt x="5879" y="11920"/>
                    </a:lnTo>
                    <a:lnTo>
                      <a:pt x="5879" y="11994"/>
                    </a:lnTo>
                    <a:cubicBezTo>
                      <a:pt x="5879" y="11994"/>
                      <a:pt x="5879" y="12031"/>
                      <a:pt x="5879" y="12031"/>
                    </a:cubicBezTo>
                    <a:lnTo>
                      <a:pt x="5842" y="12179"/>
                    </a:lnTo>
                    <a:lnTo>
                      <a:pt x="5768" y="12697"/>
                    </a:lnTo>
                    <a:cubicBezTo>
                      <a:pt x="5694" y="13066"/>
                      <a:pt x="5657" y="13399"/>
                      <a:pt x="5546" y="13769"/>
                    </a:cubicBezTo>
                    <a:lnTo>
                      <a:pt x="5287" y="14841"/>
                    </a:lnTo>
                    <a:lnTo>
                      <a:pt x="5029" y="15950"/>
                    </a:lnTo>
                    <a:cubicBezTo>
                      <a:pt x="4918" y="16283"/>
                      <a:pt x="4881" y="16653"/>
                      <a:pt x="4844" y="17022"/>
                    </a:cubicBezTo>
                    <a:lnTo>
                      <a:pt x="4733" y="17577"/>
                    </a:lnTo>
                    <a:lnTo>
                      <a:pt x="4733" y="17725"/>
                    </a:lnTo>
                    <a:cubicBezTo>
                      <a:pt x="4733" y="17725"/>
                      <a:pt x="4696" y="17762"/>
                      <a:pt x="4696" y="17799"/>
                    </a:cubicBezTo>
                    <a:lnTo>
                      <a:pt x="4696" y="17873"/>
                    </a:lnTo>
                    <a:lnTo>
                      <a:pt x="4696" y="18131"/>
                    </a:lnTo>
                    <a:cubicBezTo>
                      <a:pt x="4659" y="18538"/>
                      <a:pt x="4696" y="18908"/>
                      <a:pt x="4733" y="19278"/>
                    </a:cubicBezTo>
                    <a:cubicBezTo>
                      <a:pt x="4807" y="20017"/>
                      <a:pt x="5029" y="20756"/>
                      <a:pt x="5398" y="21422"/>
                    </a:cubicBezTo>
                    <a:cubicBezTo>
                      <a:pt x="5583" y="21755"/>
                      <a:pt x="5805" y="22050"/>
                      <a:pt x="6064" y="22309"/>
                    </a:cubicBezTo>
                    <a:cubicBezTo>
                      <a:pt x="6323" y="22568"/>
                      <a:pt x="6655" y="22790"/>
                      <a:pt x="6988" y="22938"/>
                    </a:cubicBezTo>
                    <a:cubicBezTo>
                      <a:pt x="6655" y="22753"/>
                      <a:pt x="6360" y="22531"/>
                      <a:pt x="6138" y="22272"/>
                    </a:cubicBezTo>
                    <a:cubicBezTo>
                      <a:pt x="5879" y="21976"/>
                      <a:pt x="5694" y="21681"/>
                      <a:pt x="5509" y="21348"/>
                    </a:cubicBezTo>
                    <a:cubicBezTo>
                      <a:pt x="5213" y="20682"/>
                      <a:pt x="5066" y="19980"/>
                      <a:pt x="4992" y="19241"/>
                    </a:cubicBezTo>
                    <a:cubicBezTo>
                      <a:pt x="4992" y="18908"/>
                      <a:pt x="4992" y="18538"/>
                      <a:pt x="5029" y="18168"/>
                    </a:cubicBezTo>
                    <a:lnTo>
                      <a:pt x="5066" y="17910"/>
                    </a:lnTo>
                    <a:lnTo>
                      <a:pt x="5066" y="17836"/>
                    </a:lnTo>
                    <a:cubicBezTo>
                      <a:pt x="5066" y="17836"/>
                      <a:pt x="5103" y="17799"/>
                      <a:pt x="5103" y="17799"/>
                    </a:cubicBezTo>
                    <a:lnTo>
                      <a:pt x="5140" y="17651"/>
                    </a:lnTo>
                    <a:lnTo>
                      <a:pt x="5250" y="17096"/>
                    </a:lnTo>
                    <a:cubicBezTo>
                      <a:pt x="5324" y="16763"/>
                      <a:pt x="5398" y="16394"/>
                      <a:pt x="5509" y="16024"/>
                    </a:cubicBezTo>
                    <a:lnTo>
                      <a:pt x="5842" y="14989"/>
                    </a:lnTo>
                    <a:lnTo>
                      <a:pt x="6175" y="13917"/>
                    </a:lnTo>
                    <a:cubicBezTo>
                      <a:pt x="6286" y="13584"/>
                      <a:pt x="6360" y="13214"/>
                      <a:pt x="6470" y="12845"/>
                    </a:cubicBezTo>
                    <a:lnTo>
                      <a:pt x="6581" y="12290"/>
                    </a:lnTo>
                    <a:lnTo>
                      <a:pt x="6618" y="12142"/>
                    </a:lnTo>
                    <a:cubicBezTo>
                      <a:pt x="6618" y="12105"/>
                      <a:pt x="6655" y="12105"/>
                      <a:pt x="6655" y="12068"/>
                    </a:cubicBezTo>
                    <a:lnTo>
                      <a:pt x="6655" y="11994"/>
                    </a:lnTo>
                    <a:lnTo>
                      <a:pt x="6692" y="11735"/>
                    </a:lnTo>
                    <a:cubicBezTo>
                      <a:pt x="6729" y="11329"/>
                      <a:pt x="6766" y="10922"/>
                      <a:pt x="6729" y="10552"/>
                    </a:cubicBezTo>
                    <a:cubicBezTo>
                      <a:pt x="6692" y="9739"/>
                      <a:pt x="6544" y="8963"/>
                      <a:pt x="6212" y="8223"/>
                    </a:cubicBezTo>
                    <a:cubicBezTo>
                      <a:pt x="6027" y="7854"/>
                      <a:pt x="5805" y="7484"/>
                      <a:pt x="5509" y="7151"/>
                    </a:cubicBezTo>
                    <a:cubicBezTo>
                      <a:pt x="5316" y="6930"/>
                      <a:pt x="5060" y="6708"/>
                      <a:pt x="4788" y="6518"/>
                    </a:cubicBezTo>
                    <a:lnTo>
                      <a:pt x="4788" y="6518"/>
                    </a:lnTo>
                    <a:cubicBezTo>
                      <a:pt x="4966" y="6386"/>
                      <a:pt x="5127" y="6240"/>
                      <a:pt x="5287" y="6079"/>
                    </a:cubicBezTo>
                    <a:cubicBezTo>
                      <a:pt x="5435" y="5931"/>
                      <a:pt x="5509" y="5783"/>
                      <a:pt x="5620" y="5635"/>
                    </a:cubicBezTo>
                    <a:cubicBezTo>
                      <a:pt x="5768" y="5524"/>
                      <a:pt x="5842" y="5340"/>
                      <a:pt x="5916" y="5192"/>
                    </a:cubicBezTo>
                    <a:cubicBezTo>
                      <a:pt x="6101" y="4859"/>
                      <a:pt x="6175" y="4489"/>
                      <a:pt x="6286" y="4120"/>
                    </a:cubicBezTo>
                    <a:cubicBezTo>
                      <a:pt x="6323" y="3972"/>
                      <a:pt x="6323" y="3750"/>
                      <a:pt x="6323" y="3565"/>
                    </a:cubicBezTo>
                    <a:cubicBezTo>
                      <a:pt x="6360" y="3491"/>
                      <a:pt x="6360" y="3380"/>
                      <a:pt x="6360" y="3306"/>
                    </a:cubicBezTo>
                    <a:lnTo>
                      <a:pt x="6323" y="3010"/>
                    </a:lnTo>
                    <a:lnTo>
                      <a:pt x="6286" y="2752"/>
                    </a:lnTo>
                    <a:lnTo>
                      <a:pt x="6249" y="2604"/>
                    </a:lnTo>
                    <a:lnTo>
                      <a:pt x="6249" y="2567"/>
                    </a:lnTo>
                    <a:cubicBezTo>
                      <a:pt x="6255" y="2579"/>
                      <a:pt x="6258" y="2584"/>
                      <a:pt x="6259" y="2584"/>
                    </a:cubicBezTo>
                    <a:cubicBezTo>
                      <a:pt x="6263" y="2584"/>
                      <a:pt x="6228" y="2488"/>
                      <a:pt x="6241" y="2488"/>
                    </a:cubicBezTo>
                    <a:cubicBezTo>
                      <a:pt x="6243" y="2488"/>
                      <a:pt x="6245" y="2489"/>
                      <a:pt x="6249" y="2493"/>
                    </a:cubicBezTo>
                    <a:lnTo>
                      <a:pt x="6212" y="2456"/>
                    </a:lnTo>
                    <a:lnTo>
                      <a:pt x="6212" y="2419"/>
                    </a:lnTo>
                    <a:cubicBezTo>
                      <a:pt x="6175" y="2271"/>
                      <a:pt x="6101" y="2123"/>
                      <a:pt x="6064" y="1975"/>
                    </a:cubicBezTo>
                    <a:cubicBezTo>
                      <a:pt x="5953" y="1790"/>
                      <a:pt x="5842" y="1569"/>
                      <a:pt x="5731" y="1384"/>
                    </a:cubicBezTo>
                    <a:cubicBezTo>
                      <a:pt x="5620" y="1236"/>
                      <a:pt x="5472" y="1088"/>
                      <a:pt x="5324" y="940"/>
                    </a:cubicBezTo>
                    <a:cubicBezTo>
                      <a:pt x="5177" y="792"/>
                      <a:pt x="5029" y="681"/>
                      <a:pt x="4881" y="570"/>
                    </a:cubicBezTo>
                    <a:cubicBezTo>
                      <a:pt x="4696" y="459"/>
                      <a:pt x="4511" y="385"/>
                      <a:pt x="4326" y="275"/>
                    </a:cubicBezTo>
                    <a:cubicBezTo>
                      <a:pt x="3956" y="127"/>
                      <a:pt x="3587" y="16"/>
                      <a:pt x="3180" y="16"/>
                    </a:cubicBezTo>
                    <a:cubicBezTo>
                      <a:pt x="3115" y="5"/>
                      <a:pt x="3053" y="0"/>
                      <a:pt x="29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1" name="Google Shape;791;p22"/>
            <p:cNvGrpSpPr/>
            <p:nvPr/>
          </p:nvGrpSpPr>
          <p:grpSpPr>
            <a:xfrm rot="10800000" flipH="1">
              <a:off x="7783750" y="3852500"/>
              <a:ext cx="903050" cy="913200"/>
              <a:chOff x="7783750" y="377800"/>
              <a:chExt cx="903050" cy="913200"/>
            </a:xfrm>
          </p:grpSpPr>
          <p:sp>
            <p:nvSpPr>
              <p:cNvPr id="792" name="Google Shape;792;p22"/>
              <p:cNvSpPr/>
              <p:nvPr/>
            </p:nvSpPr>
            <p:spPr>
              <a:xfrm>
                <a:off x="8438150" y="408300"/>
                <a:ext cx="215375" cy="214450"/>
              </a:xfrm>
              <a:custGeom>
                <a:avLst/>
                <a:gdLst/>
                <a:ahLst/>
                <a:cxnLst/>
                <a:rect l="l" t="t" r="r" b="b"/>
                <a:pathLst>
                  <a:path w="8615" h="8578" extrusionOk="0">
                    <a:moveTo>
                      <a:pt x="850" y="1"/>
                    </a:moveTo>
                    <a:cubicBezTo>
                      <a:pt x="3253" y="3476"/>
                      <a:pt x="1146" y="7025"/>
                      <a:pt x="0" y="8467"/>
                    </a:cubicBezTo>
                    <a:lnTo>
                      <a:pt x="111" y="8578"/>
                    </a:lnTo>
                    <a:cubicBezTo>
                      <a:pt x="1099" y="7837"/>
                      <a:pt x="2995" y="6650"/>
                      <a:pt x="5193" y="6650"/>
                    </a:cubicBezTo>
                    <a:cubicBezTo>
                      <a:pt x="6284" y="6650"/>
                      <a:pt x="7449" y="6942"/>
                      <a:pt x="8614" y="7727"/>
                    </a:cubicBezTo>
                    <a:cubicBezTo>
                      <a:pt x="8614" y="7727"/>
                      <a:pt x="7704" y="5081"/>
                      <a:pt x="5133" y="5081"/>
                    </a:cubicBezTo>
                    <a:cubicBezTo>
                      <a:pt x="4774" y="5081"/>
                      <a:pt x="4382" y="5133"/>
                      <a:pt x="3956" y="5250"/>
                    </a:cubicBezTo>
                    <a:cubicBezTo>
                      <a:pt x="3956" y="5250"/>
                      <a:pt x="7579" y="4215"/>
                      <a:pt x="7616" y="999"/>
                    </a:cubicBezTo>
                    <a:lnTo>
                      <a:pt x="7616" y="999"/>
                    </a:lnTo>
                    <a:cubicBezTo>
                      <a:pt x="4400" y="1036"/>
                      <a:pt x="3364" y="4622"/>
                      <a:pt x="3364" y="4622"/>
                    </a:cubicBezTo>
                    <a:cubicBezTo>
                      <a:pt x="4326" y="1147"/>
                      <a:pt x="851" y="1"/>
                      <a:pt x="8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22"/>
              <p:cNvSpPr/>
              <p:nvPr/>
            </p:nvSpPr>
            <p:spPr>
              <a:xfrm>
                <a:off x="8461250" y="586175"/>
                <a:ext cx="225550" cy="103650"/>
              </a:xfrm>
              <a:custGeom>
                <a:avLst/>
                <a:gdLst/>
                <a:ahLst/>
                <a:cxnLst/>
                <a:rect l="l" t="t" r="r" b="b"/>
                <a:pathLst>
                  <a:path w="9022" h="4146" extrusionOk="0">
                    <a:moveTo>
                      <a:pt x="1820" y="1"/>
                    </a:moveTo>
                    <a:cubicBezTo>
                      <a:pt x="747" y="1"/>
                      <a:pt x="0" y="169"/>
                      <a:pt x="0" y="169"/>
                    </a:cubicBezTo>
                    <a:cubicBezTo>
                      <a:pt x="0" y="169"/>
                      <a:pt x="1405" y="2461"/>
                      <a:pt x="3882" y="3533"/>
                    </a:cubicBezTo>
                    <a:cubicBezTo>
                      <a:pt x="5055" y="4016"/>
                      <a:pt x="6253" y="4145"/>
                      <a:pt x="7196" y="4145"/>
                    </a:cubicBezTo>
                    <a:cubicBezTo>
                      <a:pt x="8275" y="4145"/>
                      <a:pt x="9021" y="3977"/>
                      <a:pt x="9021" y="3977"/>
                    </a:cubicBezTo>
                    <a:cubicBezTo>
                      <a:pt x="9021" y="3977"/>
                      <a:pt x="7616" y="1685"/>
                      <a:pt x="5102" y="612"/>
                    </a:cubicBezTo>
                    <a:cubicBezTo>
                      <a:pt x="3946" y="129"/>
                      <a:pt x="2758" y="1"/>
                      <a:pt x="18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22"/>
              <p:cNvSpPr/>
              <p:nvPr/>
            </p:nvSpPr>
            <p:spPr>
              <a:xfrm>
                <a:off x="8355875" y="377800"/>
                <a:ext cx="125725" cy="225550"/>
              </a:xfrm>
              <a:custGeom>
                <a:avLst/>
                <a:gdLst/>
                <a:ahLst/>
                <a:cxnLst/>
                <a:rect l="l" t="t" r="r" b="b"/>
                <a:pathLst>
                  <a:path w="5029" h="9022" extrusionOk="0">
                    <a:moveTo>
                      <a:pt x="555" y="1"/>
                    </a:moveTo>
                    <a:cubicBezTo>
                      <a:pt x="555" y="1"/>
                      <a:pt x="1" y="2663"/>
                      <a:pt x="1073" y="5139"/>
                    </a:cubicBezTo>
                    <a:cubicBezTo>
                      <a:pt x="2145" y="7617"/>
                      <a:pt x="4437" y="9021"/>
                      <a:pt x="4437" y="9021"/>
                    </a:cubicBezTo>
                    <a:cubicBezTo>
                      <a:pt x="4437" y="9021"/>
                      <a:pt x="5029" y="6396"/>
                      <a:pt x="3957" y="3882"/>
                    </a:cubicBezTo>
                    <a:cubicBezTo>
                      <a:pt x="2884" y="1406"/>
                      <a:pt x="555" y="1"/>
                      <a:pt x="5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22"/>
              <p:cNvSpPr/>
              <p:nvPr/>
            </p:nvSpPr>
            <p:spPr>
              <a:xfrm>
                <a:off x="7783750" y="426800"/>
                <a:ext cx="565675" cy="170075"/>
              </a:xfrm>
              <a:custGeom>
                <a:avLst/>
                <a:gdLst/>
                <a:ahLst/>
                <a:cxnLst/>
                <a:rect l="l" t="t" r="r" b="b"/>
                <a:pathLst>
                  <a:path w="22627" h="6803" extrusionOk="0">
                    <a:moveTo>
                      <a:pt x="20827" y="4095"/>
                    </a:moveTo>
                    <a:lnTo>
                      <a:pt x="20815" y="4141"/>
                    </a:lnTo>
                    <a:cubicBezTo>
                      <a:pt x="20809" y="4153"/>
                      <a:pt x="20806" y="4158"/>
                      <a:pt x="20805" y="4158"/>
                    </a:cubicBezTo>
                    <a:cubicBezTo>
                      <a:pt x="20803" y="4158"/>
                      <a:pt x="20815" y="4127"/>
                      <a:pt x="20827" y="4095"/>
                    </a:cubicBezTo>
                    <a:close/>
                    <a:moveTo>
                      <a:pt x="19468" y="4832"/>
                    </a:moveTo>
                    <a:cubicBezTo>
                      <a:pt x="19472" y="4832"/>
                      <a:pt x="19489" y="4838"/>
                      <a:pt x="19507" y="4843"/>
                    </a:cubicBezTo>
                    <a:lnTo>
                      <a:pt x="19484" y="4843"/>
                    </a:lnTo>
                    <a:cubicBezTo>
                      <a:pt x="19469" y="4835"/>
                      <a:pt x="19465" y="4832"/>
                      <a:pt x="19468" y="4832"/>
                    </a:cubicBezTo>
                    <a:close/>
                    <a:moveTo>
                      <a:pt x="1" y="0"/>
                    </a:moveTo>
                    <a:cubicBezTo>
                      <a:pt x="186" y="333"/>
                      <a:pt x="371" y="629"/>
                      <a:pt x="629" y="924"/>
                    </a:cubicBezTo>
                    <a:cubicBezTo>
                      <a:pt x="888" y="1183"/>
                      <a:pt x="1221" y="1405"/>
                      <a:pt x="1517" y="1590"/>
                    </a:cubicBezTo>
                    <a:cubicBezTo>
                      <a:pt x="2182" y="1959"/>
                      <a:pt x="2921" y="2144"/>
                      <a:pt x="3661" y="2255"/>
                    </a:cubicBezTo>
                    <a:cubicBezTo>
                      <a:pt x="4068" y="2292"/>
                      <a:pt x="4437" y="2292"/>
                      <a:pt x="4807" y="2292"/>
                    </a:cubicBezTo>
                    <a:lnTo>
                      <a:pt x="5103" y="2292"/>
                    </a:lnTo>
                    <a:lnTo>
                      <a:pt x="5177" y="2255"/>
                    </a:lnTo>
                    <a:lnTo>
                      <a:pt x="5251" y="2255"/>
                    </a:lnTo>
                    <a:lnTo>
                      <a:pt x="5399" y="2218"/>
                    </a:lnTo>
                    <a:lnTo>
                      <a:pt x="5916" y="2144"/>
                    </a:lnTo>
                    <a:cubicBezTo>
                      <a:pt x="6286" y="2070"/>
                      <a:pt x="6656" y="2033"/>
                      <a:pt x="7025" y="1959"/>
                    </a:cubicBezTo>
                    <a:lnTo>
                      <a:pt x="8134" y="1664"/>
                    </a:lnTo>
                    <a:lnTo>
                      <a:pt x="9170" y="1405"/>
                    </a:lnTo>
                    <a:cubicBezTo>
                      <a:pt x="9539" y="1331"/>
                      <a:pt x="9909" y="1257"/>
                      <a:pt x="10242" y="1220"/>
                    </a:cubicBezTo>
                    <a:lnTo>
                      <a:pt x="10796" y="1109"/>
                    </a:lnTo>
                    <a:lnTo>
                      <a:pt x="10981" y="1109"/>
                    </a:lnTo>
                    <a:lnTo>
                      <a:pt x="11055" y="1072"/>
                    </a:lnTo>
                    <a:lnTo>
                      <a:pt x="11314" y="1072"/>
                    </a:lnTo>
                    <a:cubicBezTo>
                      <a:pt x="11647" y="1072"/>
                      <a:pt x="12016" y="1072"/>
                      <a:pt x="12349" y="1109"/>
                    </a:cubicBezTo>
                    <a:cubicBezTo>
                      <a:pt x="13051" y="1183"/>
                      <a:pt x="13717" y="1368"/>
                      <a:pt x="14308" y="1664"/>
                    </a:cubicBezTo>
                    <a:cubicBezTo>
                      <a:pt x="14567" y="1849"/>
                      <a:pt x="14826" y="2033"/>
                      <a:pt x="15048" y="2255"/>
                    </a:cubicBezTo>
                    <a:cubicBezTo>
                      <a:pt x="15228" y="2435"/>
                      <a:pt x="15384" y="2640"/>
                      <a:pt x="15515" y="2849"/>
                    </a:cubicBezTo>
                    <a:lnTo>
                      <a:pt x="15515" y="2849"/>
                    </a:lnTo>
                    <a:lnTo>
                      <a:pt x="15455" y="3512"/>
                    </a:lnTo>
                    <a:cubicBezTo>
                      <a:pt x="15455" y="3734"/>
                      <a:pt x="15565" y="3993"/>
                      <a:pt x="15787" y="4104"/>
                    </a:cubicBezTo>
                    <a:cubicBezTo>
                      <a:pt x="15868" y="4144"/>
                      <a:pt x="15952" y="4162"/>
                      <a:pt x="16034" y="4162"/>
                    </a:cubicBezTo>
                    <a:cubicBezTo>
                      <a:pt x="16251" y="4162"/>
                      <a:pt x="16456" y="4033"/>
                      <a:pt x="16564" y="3845"/>
                    </a:cubicBezTo>
                    <a:lnTo>
                      <a:pt x="16638" y="3697"/>
                    </a:lnTo>
                    <a:cubicBezTo>
                      <a:pt x="16749" y="3475"/>
                      <a:pt x="16785" y="3216"/>
                      <a:pt x="16970" y="3032"/>
                    </a:cubicBezTo>
                    <a:cubicBezTo>
                      <a:pt x="17081" y="2847"/>
                      <a:pt x="17266" y="2662"/>
                      <a:pt x="17414" y="2514"/>
                    </a:cubicBezTo>
                    <a:cubicBezTo>
                      <a:pt x="17525" y="2440"/>
                      <a:pt x="17636" y="2366"/>
                      <a:pt x="17710" y="2292"/>
                    </a:cubicBezTo>
                    <a:cubicBezTo>
                      <a:pt x="17821" y="2218"/>
                      <a:pt x="17932" y="2181"/>
                      <a:pt x="18042" y="2144"/>
                    </a:cubicBezTo>
                    <a:cubicBezTo>
                      <a:pt x="18264" y="2033"/>
                      <a:pt x="18486" y="1996"/>
                      <a:pt x="18708" y="1959"/>
                    </a:cubicBezTo>
                    <a:cubicBezTo>
                      <a:pt x="18745" y="1947"/>
                      <a:pt x="18782" y="1943"/>
                      <a:pt x="18819" y="1943"/>
                    </a:cubicBezTo>
                    <a:cubicBezTo>
                      <a:pt x="18893" y="1943"/>
                      <a:pt x="18967" y="1959"/>
                      <a:pt x="19041" y="1959"/>
                    </a:cubicBezTo>
                    <a:cubicBezTo>
                      <a:pt x="19090" y="1959"/>
                      <a:pt x="19139" y="1943"/>
                      <a:pt x="19178" y="1943"/>
                    </a:cubicBezTo>
                    <a:cubicBezTo>
                      <a:pt x="19197" y="1943"/>
                      <a:pt x="19213" y="1947"/>
                      <a:pt x="19226" y="1959"/>
                    </a:cubicBezTo>
                    <a:lnTo>
                      <a:pt x="19410" y="1996"/>
                    </a:lnTo>
                    <a:lnTo>
                      <a:pt x="19558" y="2033"/>
                    </a:lnTo>
                    <a:lnTo>
                      <a:pt x="19669" y="2033"/>
                    </a:lnTo>
                    <a:cubicBezTo>
                      <a:pt x="19817" y="2107"/>
                      <a:pt x="19965" y="2144"/>
                      <a:pt x="20076" y="2218"/>
                    </a:cubicBezTo>
                    <a:cubicBezTo>
                      <a:pt x="20150" y="2255"/>
                      <a:pt x="20224" y="2329"/>
                      <a:pt x="20261" y="2366"/>
                    </a:cubicBezTo>
                    <a:lnTo>
                      <a:pt x="20483" y="2588"/>
                    </a:lnTo>
                    <a:cubicBezTo>
                      <a:pt x="20557" y="2662"/>
                      <a:pt x="20593" y="2736"/>
                      <a:pt x="20667" y="2810"/>
                    </a:cubicBezTo>
                    <a:cubicBezTo>
                      <a:pt x="20704" y="2921"/>
                      <a:pt x="20741" y="3032"/>
                      <a:pt x="20778" y="3106"/>
                    </a:cubicBezTo>
                    <a:cubicBezTo>
                      <a:pt x="20852" y="3290"/>
                      <a:pt x="20889" y="3475"/>
                      <a:pt x="20889" y="3697"/>
                    </a:cubicBezTo>
                    <a:cubicBezTo>
                      <a:pt x="20889" y="3771"/>
                      <a:pt x="20852" y="3882"/>
                      <a:pt x="20852" y="3993"/>
                    </a:cubicBezTo>
                    <a:lnTo>
                      <a:pt x="20840" y="4042"/>
                    </a:lnTo>
                    <a:lnTo>
                      <a:pt x="20815" y="4067"/>
                    </a:lnTo>
                    <a:lnTo>
                      <a:pt x="20815" y="4104"/>
                    </a:lnTo>
                    <a:lnTo>
                      <a:pt x="20778" y="4141"/>
                    </a:lnTo>
                    <a:lnTo>
                      <a:pt x="20741" y="4252"/>
                    </a:lnTo>
                    <a:lnTo>
                      <a:pt x="20704" y="4363"/>
                    </a:lnTo>
                    <a:cubicBezTo>
                      <a:pt x="20704" y="4400"/>
                      <a:pt x="20667" y="4436"/>
                      <a:pt x="20667" y="4436"/>
                    </a:cubicBezTo>
                    <a:cubicBezTo>
                      <a:pt x="20630" y="4436"/>
                      <a:pt x="20630" y="4473"/>
                      <a:pt x="20630" y="4473"/>
                    </a:cubicBezTo>
                    <a:cubicBezTo>
                      <a:pt x="20593" y="4510"/>
                      <a:pt x="20520" y="4584"/>
                      <a:pt x="20483" y="4621"/>
                    </a:cubicBezTo>
                    <a:cubicBezTo>
                      <a:pt x="20409" y="4695"/>
                      <a:pt x="20335" y="4732"/>
                      <a:pt x="20261" y="4769"/>
                    </a:cubicBezTo>
                    <a:cubicBezTo>
                      <a:pt x="20187" y="4769"/>
                      <a:pt x="20113" y="4843"/>
                      <a:pt x="20039" y="4843"/>
                    </a:cubicBezTo>
                    <a:cubicBezTo>
                      <a:pt x="19965" y="4843"/>
                      <a:pt x="19891" y="4880"/>
                      <a:pt x="19817" y="4880"/>
                    </a:cubicBezTo>
                    <a:lnTo>
                      <a:pt x="19706" y="4880"/>
                    </a:lnTo>
                    <a:cubicBezTo>
                      <a:pt x="19669" y="4880"/>
                      <a:pt x="19632" y="4843"/>
                      <a:pt x="19595" y="4843"/>
                    </a:cubicBezTo>
                    <a:lnTo>
                      <a:pt x="19558" y="4843"/>
                    </a:lnTo>
                    <a:lnTo>
                      <a:pt x="19336" y="4769"/>
                    </a:lnTo>
                    <a:cubicBezTo>
                      <a:pt x="19226" y="4732"/>
                      <a:pt x="19299" y="4732"/>
                      <a:pt x="19263" y="4695"/>
                    </a:cubicBezTo>
                    <a:cubicBezTo>
                      <a:pt x="19189" y="4621"/>
                      <a:pt x="19152" y="4510"/>
                      <a:pt x="19115" y="4400"/>
                    </a:cubicBezTo>
                    <a:cubicBezTo>
                      <a:pt x="19078" y="4289"/>
                      <a:pt x="19115" y="4215"/>
                      <a:pt x="19115" y="4104"/>
                    </a:cubicBezTo>
                    <a:lnTo>
                      <a:pt x="19152" y="3956"/>
                    </a:lnTo>
                    <a:cubicBezTo>
                      <a:pt x="19226" y="3401"/>
                      <a:pt x="18856" y="2847"/>
                      <a:pt x="18301" y="2736"/>
                    </a:cubicBezTo>
                    <a:cubicBezTo>
                      <a:pt x="18230" y="2723"/>
                      <a:pt x="18160" y="2716"/>
                      <a:pt x="18091" y="2716"/>
                    </a:cubicBezTo>
                    <a:cubicBezTo>
                      <a:pt x="17583" y="2716"/>
                      <a:pt x="17142" y="3061"/>
                      <a:pt x="17044" y="3549"/>
                    </a:cubicBezTo>
                    <a:cubicBezTo>
                      <a:pt x="16933" y="4067"/>
                      <a:pt x="16933" y="4584"/>
                      <a:pt x="17118" y="5065"/>
                    </a:cubicBezTo>
                    <a:cubicBezTo>
                      <a:pt x="17303" y="5509"/>
                      <a:pt x="17562" y="5952"/>
                      <a:pt x="17969" y="6248"/>
                    </a:cubicBezTo>
                    <a:cubicBezTo>
                      <a:pt x="18042" y="6322"/>
                      <a:pt x="18190" y="6396"/>
                      <a:pt x="18301" y="6470"/>
                    </a:cubicBezTo>
                    <a:cubicBezTo>
                      <a:pt x="18449" y="6544"/>
                      <a:pt x="18597" y="6618"/>
                      <a:pt x="18634" y="6618"/>
                    </a:cubicBezTo>
                    <a:lnTo>
                      <a:pt x="18856" y="6692"/>
                    </a:lnTo>
                    <a:lnTo>
                      <a:pt x="19004" y="6729"/>
                    </a:lnTo>
                    <a:lnTo>
                      <a:pt x="19041" y="6766"/>
                    </a:lnTo>
                    <a:lnTo>
                      <a:pt x="19115" y="6766"/>
                    </a:lnTo>
                    <a:lnTo>
                      <a:pt x="19263" y="6803"/>
                    </a:lnTo>
                    <a:lnTo>
                      <a:pt x="19965" y="6803"/>
                    </a:lnTo>
                    <a:cubicBezTo>
                      <a:pt x="20187" y="6803"/>
                      <a:pt x="20409" y="6729"/>
                      <a:pt x="20593" y="6655"/>
                    </a:cubicBezTo>
                    <a:cubicBezTo>
                      <a:pt x="20815" y="6618"/>
                      <a:pt x="21000" y="6470"/>
                      <a:pt x="21222" y="6396"/>
                    </a:cubicBezTo>
                    <a:cubicBezTo>
                      <a:pt x="21407" y="6248"/>
                      <a:pt x="21592" y="6137"/>
                      <a:pt x="21740" y="5989"/>
                    </a:cubicBezTo>
                    <a:cubicBezTo>
                      <a:pt x="21887" y="5804"/>
                      <a:pt x="22035" y="5693"/>
                      <a:pt x="22146" y="5435"/>
                    </a:cubicBezTo>
                    <a:cubicBezTo>
                      <a:pt x="22220" y="5324"/>
                      <a:pt x="22294" y="5213"/>
                      <a:pt x="22331" y="5102"/>
                    </a:cubicBezTo>
                    <a:cubicBezTo>
                      <a:pt x="22368" y="5028"/>
                      <a:pt x="22368" y="5028"/>
                      <a:pt x="22405" y="4991"/>
                    </a:cubicBezTo>
                    <a:lnTo>
                      <a:pt x="22442" y="4880"/>
                    </a:lnTo>
                    <a:lnTo>
                      <a:pt x="22516" y="4547"/>
                    </a:lnTo>
                    <a:lnTo>
                      <a:pt x="22553" y="4252"/>
                    </a:lnTo>
                    <a:cubicBezTo>
                      <a:pt x="22590" y="4067"/>
                      <a:pt x="22627" y="3845"/>
                      <a:pt x="22590" y="3660"/>
                    </a:cubicBezTo>
                    <a:cubicBezTo>
                      <a:pt x="22590" y="3253"/>
                      <a:pt x="22479" y="2847"/>
                      <a:pt x="22331" y="2477"/>
                    </a:cubicBezTo>
                    <a:cubicBezTo>
                      <a:pt x="22257" y="2292"/>
                      <a:pt x="22183" y="2107"/>
                      <a:pt x="22035" y="1959"/>
                    </a:cubicBezTo>
                    <a:cubicBezTo>
                      <a:pt x="21924" y="1775"/>
                      <a:pt x="21814" y="1627"/>
                      <a:pt x="21666" y="1479"/>
                    </a:cubicBezTo>
                    <a:cubicBezTo>
                      <a:pt x="21518" y="1331"/>
                      <a:pt x="21370" y="1220"/>
                      <a:pt x="21222" y="1072"/>
                    </a:cubicBezTo>
                    <a:cubicBezTo>
                      <a:pt x="21037" y="961"/>
                      <a:pt x="20852" y="850"/>
                      <a:pt x="20630" y="776"/>
                    </a:cubicBezTo>
                    <a:cubicBezTo>
                      <a:pt x="20483" y="702"/>
                      <a:pt x="20335" y="665"/>
                      <a:pt x="20224" y="628"/>
                    </a:cubicBezTo>
                    <a:lnTo>
                      <a:pt x="20150" y="592"/>
                    </a:lnTo>
                    <a:cubicBezTo>
                      <a:pt x="20150" y="592"/>
                      <a:pt x="20002" y="555"/>
                      <a:pt x="20076" y="555"/>
                    </a:cubicBezTo>
                    <a:lnTo>
                      <a:pt x="19891" y="555"/>
                    </a:lnTo>
                    <a:lnTo>
                      <a:pt x="19595" y="518"/>
                    </a:lnTo>
                    <a:lnTo>
                      <a:pt x="19336" y="481"/>
                    </a:lnTo>
                    <a:lnTo>
                      <a:pt x="19041" y="481"/>
                    </a:lnTo>
                    <a:cubicBezTo>
                      <a:pt x="18856" y="481"/>
                      <a:pt x="18671" y="518"/>
                      <a:pt x="18486" y="518"/>
                    </a:cubicBezTo>
                    <a:cubicBezTo>
                      <a:pt x="18116" y="628"/>
                      <a:pt x="17747" y="702"/>
                      <a:pt x="17451" y="887"/>
                    </a:cubicBezTo>
                    <a:cubicBezTo>
                      <a:pt x="17266" y="998"/>
                      <a:pt x="17118" y="1072"/>
                      <a:pt x="16970" y="1183"/>
                    </a:cubicBezTo>
                    <a:cubicBezTo>
                      <a:pt x="16822" y="1294"/>
                      <a:pt x="16675" y="1405"/>
                      <a:pt x="16564" y="1516"/>
                    </a:cubicBezTo>
                    <a:cubicBezTo>
                      <a:pt x="16448" y="1648"/>
                      <a:pt x="16332" y="1773"/>
                      <a:pt x="16226" y="1901"/>
                    </a:cubicBezTo>
                    <a:lnTo>
                      <a:pt x="16226" y="1901"/>
                    </a:lnTo>
                    <a:cubicBezTo>
                      <a:pt x="16094" y="1739"/>
                      <a:pt x="15950" y="1586"/>
                      <a:pt x="15787" y="1442"/>
                    </a:cubicBezTo>
                    <a:cubicBezTo>
                      <a:pt x="15492" y="1183"/>
                      <a:pt x="15122" y="961"/>
                      <a:pt x="14752" y="776"/>
                    </a:cubicBezTo>
                    <a:cubicBezTo>
                      <a:pt x="14013" y="444"/>
                      <a:pt x="13199" y="259"/>
                      <a:pt x="12423" y="222"/>
                    </a:cubicBezTo>
                    <a:cubicBezTo>
                      <a:pt x="12016" y="222"/>
                      <a:pt x="11647" y="259"/>
                      <a:pt x="11240" y="296"/>
                    </a:cubicBezTo>
                    <a:lnTo>
                      <a:pt x="10944" y="333"/>
                    </a:lnTo>
                    <a:lnTo>
                      <a:pt x="10796" y="333"/>
                    </a:lnTo>
                    <a:lnTo>
                      <a:pt x="10685" y="370"/>
                    </a:lnTo>
                    <a:lnTo>
                      <a:pt x="10131" y="518"/>
                    </a:lnTo>
                    <a:cubicBezTo>
                      <a:pt x="9761" y="592"/>
                      <a:pt x="9391" y="665"/>
                      <a:pt x="9022" y="776"/>
                    </a:cubicBezTo>
                    <a:lnTo>
                      <a:pt x="7949" y="1109"/>
                    </a:lnTo>
                    <a:lnTo>
                      <a:pt x="6914" y="1442"/>
                    </a:lnTo>
                    <a:cubicBezTo>
                      <a:pt x="6582" y="1590"/>
                      <a:pt x="6212" y="1627"/>
                      <a:pt x="5842" y="1738"/>
                    </a:cubicBezTo>
                    <a:lnTo>
                      <a:pt x="5325" y="1849"/>
                    </a:lnTo>
                    <a:lnTo>
                      <a:pt x="5177" y="1885"/>
                    </a:lnTo>
                    <a:lnTo>
                      <a:pt x="5066" y="1885"/>
                    </a:lnTo>
                    <a:lnTo>
                      <a:pt x="4770" y="1922"/>
                    </a:lnTo>
                    <a:cubicBezTo>
                      <a:pt x="4535" y="1949"/>
                      <a:pt x="4281" y="1975"/>
                      <a:pt x="4022" y="1975"/>
                    </a:cubicBezTo>
                    <a:cubicBezTo>
                      <a:pt x="3914" y="1975"/>
                      <a:pt x="3806" y="1970"/>
                      <a:pt x="3698" y="1959"/>
                    </a:cubicBezTo>
                    <a:cubicBezTo>
                      <a:pt x="2995" y="1922"/>
                      <a:pt x="2256" y="1775"/>
                      <a:pt x="1591" y="1442"/>
                    </a:cubicBezTo>
                    <a:cubicBezTo>
                      <a:pt x="1258" y="1294"/>
                      <a:pt x="962" y="1109"/>
                      <a:pt x="703" y="850"/>
                    </a:cubicBezTo>
                    <a:cubicBezTo>
                      <a:pt x="408" y="592"/>
                      <a:pt x="186" y="333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22"/>
              <p:cNvSpPr/>
              <p:nvPr/>
            </p:nvSpPr>
            <p:spPr>
              <a:xfrm>
                <a:off x="8483425" y="717550"/>
                <a:ext cx="174725" cy="573450"/>
              </a:xfrm>
              <a:custGeom>
                <a:avLst/>
                <a:gdLst/>
                <a:ahLst/>
                <a:cxnLst/>
                <a:rect l="l" t="t" r="r" b="b"/>
                <a:pathLst>
                  <a:path w="6989" h="22938" extrusionOk="0">
                    <a:moveTo>
                      <a:pt x="1961" y="3043"/>
                    </a:moveTo>
                    <a:cubicBezTo>
                      <a:pt x="1961" y="3043"/>
                      <a:pt x="1960" y="3044"/>
                      <a:pt x="1960" y="3047"/>
                    </a:cubicBezTo>
                    <a:lnTo>
                      <a:pt x="1970" y="3057"/>
                    </a:lnTo>
                    <a:lnTo>
                      <a:pt x="1970" y="3057"/>
                    </a:lnTo>
                    <a:cubicBezTo>
                      <a:pt x="1966" y="3049"/>
                      <a:pt x="1963" y="3043"/>
                      <a:pt x="1961" y="3043"/>
                    </a:cubicBezTo>
                    <a:close/>
                    <a:moveTo>
                      <a:pt x="1970" y="3057"/>
                    </a:moveTo>
                    <a:lnTo>
                      <a:pt x="1970" y="3057"/>
                    </a:lnTo>
                    <a:cubicBezTo>
                      <a:pt x="1978" y="3075"/>
                      <a:pt x="1989" y="3106"/>
                      <a:pt x="1997" y="3131"/>
                    </a:cubicBezTo>
                    <a:lnTo>
                      <a:pt x="1997" y="3131"/>
                    </a:lnTo>
                    <a:lnTo>
                      <a:pt x="1997" y="3121"/>
                    </a:lnTo>
                    <a:lnTo>
                      <a:pt x="1997" y="3084"/>
                    </a:lnTo>
                    <a:lnTo>
                      <a:pt x="1970" y="3057"/>
                    </a:lnTo>
                    <a:close/>
                    <a:moveTo>
                      <a:pt x="1997" y="3131"/>
                    </a:moveTo>
                    <a:lnTo>
                      <a:pt x="1997" y="3146"/>
                    </a:lnTo>
                    <a:lnTo>
                      <a:pt x="2005" y="3160"/>
                    </a:lnTo>
                    <a:lnTo>
                      <a:pt x="2005" y="3160"/>
                    </a:lnTo>
                    <a:cubicBezTo>
                      <a:pt x="2003" y="3152"/>
                      <a:pt x="2001" y="3142"/>
                      <a:pt x="1997" y="3131"/>
                    </a:cubicBezTo>
                    <a:close/>
                    <a:moveTo>
                      <a:pt x="2993" y="0"/>
                    </a:moveTo>
                    <a:cubicBezTo>
                      <a:pt x="2847" y="0"/>
                      <a:pt x="2708" y="27"/>
                      <a:pt x="2552" y="53"/>
                    </a:cubicBezTo>
                    <a:lnTo>
                      <a:pt x="2256" y="90"/>
                    </a:lnTo>
                    <a:lnTo>
                      <a:pt x="1960" y="201"/>
                    </a:lnTo>
                    <a:lnTo>
                      <a:pt x="1849" y="238"/>
                    </a:lnTo>
                    <a:cubicBezTo>
                      <a:pt x="1812" y="238"/>
                      <a:pt x="1775" y="238"/>
                      <a:pt x="1701" y="275"/>
                    </a:cubicBezTo>
                    <a:cubicBezTo>
                      <a:pt x="1590" y="349"/>
                      <a:pt x="1479" y="385"/>
                      <a:pt x="1369" y="459"/>
                    </a:cubicBezTo>
                    <a:cubicBezTo>
                      <a:pt x="1147" y="607"/>
                      <a:pt x="999" y="755"/>
                      <a:pt x="851" y="903"/>
                    </a:cubicBezTo>
                    <a:cubicBezTo>
                      <a:pt x="666" y="1051"/>
                      <a:pt x="555" y="1236"/>
                      <a:pt x="444" y="1421"/>
                    </a:cubicBezTo>
                    <a:cubicBezTo>
                      <a:pt x="333" y="1606"/>
                      <a:pt x="222" y="1790"/>
                      <a:pt x="148" y="2012"/>
                    </a:cubicBezTo>
                    <a:cubicBezTo>
                      <a:pt x="112" y="2234"/>
                      <a:pt x="38" y="2456"/>
                      <a:pt x="1" y="2678"/>
                    </a:cubicBezTo>
                    <a:lnTo>
                      <a:pt x="1" y="3010"/>
                    </a:lnTo>
                    <a:cubicBezTo>
                      <a:pt x="1" y="3121"/>
                      <a:pt x="1" y="3232"/>
                      <a:pt x="38" y="3343"/>
                    </a:cubicBezTo>
                    <a:lnTo>
                      <a:pt x="38" y="3491"/>
                    </a:lnTo>
                    <a:lnTo>
                      <a:pt x="75" y="3602"/>
                    </a:lnTo>
                    <a:lnTo>
                      <a:pt x="75" y="3639"/>
                    </a:lnTo>
                    <a:lnTo>
                      <a:pt x="112" y="3750"/>
                    </a:lnTo>
                    <a:lnTo>
                      <a:pt x="185" y="3972"/>
                    </a:lnTo>
                    <a:cubicBezTo>
                      <a:pt x="185" y="4009"/>
                      <a:pt x="259" y="4193"/>
                      <a:pt x="333" y="4304"/>
                    </a:cubicBezTo>
                    <a:cubicBezTo>
                      <a:pt x="407" y="4415"/>
                      <a:pt x="481" y="4563"/>
                      <a:pt x="592" y="4637"/>
                    </a:cubicBezTo>
                    <a:cubicBezTo>
                      <a:pt x="888" y="5044"/>
                      <a:pt x="1295" y="5340"/>
                      <a:pt x="1775" y="5487"/>
                    </a:cubicBezTo>
                    <a:cubicBezTo>
                      <a:pt x="2046" y="5592"/>
                      <a:pt x="2329" y="5637"/>
                      <a:pt x="2610" y="5637"/>
                    </a:cubicBezTo>
                    <a:cubicBezTo>
                      <a:pt x="2827" y="5637"/>
                      <a:pt x="3044" y="5610"/>
                      <a:pt x="3254" y="5561"/>
                    </a:cubicBezTo>
                    <a:cubicBezTo>
                      <a:pt x="3809" y="5450"/>
                      <a:pt x="4178" y="4896"/>
                      <a:pt x="4104" y="4341"/>
                    </a:cubicBezTo>
                    <a:cubicBezTo>
                      <a:pt x="4007" y="3820"/>
                      <a:pt x="3565" y="3471"/>
                      <a:pt x="3057" y="3471"/>
                    </a:cubicBezTo>
                    <a:cubicBezTo>
                      <a:pt x="2988" y="3471"/>
                      <a:pt x="2918" y="3478"/>
                      <a:pt x="2847" y="3491"/>
                    </a:cubicBezTo>
                    <a:lnTo>
                      <a:pt x="2699" y="3491"/>
                    </a:lnTo>
                    <a:cubicBezTo>
                      <a:pt x="2647" y="3517"/>
                      <a:pt x="2576" y="3543"/>
                      <a:pt x="2500" y="3543"/>
                    </a:cubicBezTo>
                    <a:cubicBezTo>
                      <a:pt x="2469" y="3543"/>
                      <a:pt x="2436" y="3539"/>
                      <a:pt x="2404" y="3528"/>
                    </a:cubicBezTo>
                    <a:cubicBezTo>
                      <a:pt x="2330" y="3491"/>
                      <a:pt x="2219" y="3454"/>
                      <a:pt x="2145" y="3380"/>
                    </a:cubicBezTo>
                    <a:cubicBezTo>
                      <a:pt x="2108" y="3343"/>
                      <a:pt x="2108" y="3343"/>
                      <a:pt x="2108" y="3343"/>
                    </a:cubicBezTo>
                    <a:cubicBezTo>
                      <a:pt x="2108" y="3343"/>
                      <a:pt x="2102" y="3349"/>
                      <a:pt x="2095" y="3349"/>
                    </a:cubicBezTo>
                    <a:cubicBezTo>
                      <a:pt x="2084" y="3349"/>
                      <a:pt x="2071" y="3336"/>
                      <a:pt x="2071" y="3269"/>
                    </a:cubicBezTo>
                    <a:lnTo>
                      <a:pt x="2005" y="3160"/>
                    </a:lnTo>
                    <a:lnTo>
                      <a:pt x="2005" y="3160"/>
                    </a:lnTo>
                    <a:cubicBezTo>
                      <a:pt x="2007" y="3168"/>
                      <a:pt x="2008" y="3173"/>
                      <a:pt x="2007" y="3173"/>
                    </a:cubicBezTo>
                    <a:cubicBezTo>
                      <a:pt x="2005" y="3173"/>
                      <a:pt x="2002" y="3169"/>
                      <a:pt x="1997" y="3158"/>
                    </a:cubicBezTo>
                    <a:lnTo>
                      <a:pt x="1997" y="3146"/>
                    </a:lnTo>
                    <a:lnTo>
                      <a:pt x="1960" y="3084"/>
                    </a:lnTo>
                    <a:lnTo>
                      <a:pt x="1960" y="3047"/>
                    </a:lnTo>
                    <a:cubicBezTo>
                      <a:pt x="1960" y="3010"/>
                      <a:pt x="1960" y="2973"/>
                      <a:pt x="1960" y="2936"/>
                    </a:cubicBezTo>
                    <a:cubicBezTo>
                      <a:pt x="1960" y="2899"/>
                      <a:pt x="1960" y="2863"/>
                      <a:pt x="1960" y="2826"/>
                    </a:cubicBezTo>
                    <a:cubicBezTo>
                      <a:pt x="1923" y="2752"/>
                      <a:pt x="1960" y="2678"/>
                      <a:pt x="1960" y="2567"/>
                    </a:cubicBezTo>
                    <a:cubicBezTo>
                      <a:pt x="1997" y="2493"/>
                      <a:pt x="2034" y="2419"/>
                      <a:pt x="2034" y="2345"/>
                    </a:cubicBezTo>
                    <a:cubicBezTo>
                      <a:pt x="2108" y="2308"/>
                      <a:pt x="2145" y="2234"/>
                      <a:pt x="2182" y="2160"/>
                    </a:cubicBezTo>
                    <a:cubicBezTo>
                      <a:pt x="2256" y="2123"/>
                      <a:pt x="2293" y="2012"/>
                      <a:pt x="2330" y="2012"/>
                    </a:cubicBezTo>
                    <a:cubicBezTo>
                      <a:pt x="2367" y="1975"/>
                      <a:pt x="2367" y="1975"/>
                      <a:pt x="2404" y="1938"/>
                    </a:cubicBezTo>
                    <a:cubicBezTo>
                      <a:pt x="2404" y="1938"/>
                      <a:pt x="2441" y="1938"/>
                      <a:pt x="2478" y="1901"/>
                    </a:cubicBezTo>
                    <a:lnTo>
                      <a:pt x="2589" y="1864"/>
                    </a:lnTo>
                    <a:lnTo>
                      <a:pt x="2663" y="1827"/>
                    </a:lnTo>
                    <a:lnTo>
                      <a:pt x="2736" y="1790"/>
                    </a:lnTo>
                    <a:lnTo>
                      <a:pt x="2773" y="1790"/>
                    </a:lnTo>
                    <a:cubicBezTo>
                      <a:pt x="2810" y="1790"/>
                      <a:pt x="2626" y="1827"/>
                      <a:pt x="2699" y="1827"/>
                    </a:cubicBezTo>
                    <a:lnTo>
                      <a:pt x="2847" y="1790"/>
                    </a:lnTo>
                    <a:cubicBezTo>
                      <a:pt x="2921" y="1753"/>
                      <a:pt x="3032" y="1753"/>
                      <a:pt x="3143" y="1753"/>
                    </a:cubicBezTo>
                    <a:cubicBezTo>
                      <a:pt x="3328" y="1753"/>
                      <a:pt x="3513" y="1790"/>
                      <a:pt x="3698" y="1827"/>
                    </a:cubicBezTo>
                    <a:cubicBezTo>
                      <a:pt x="3809" y="1901"/>
                      <a:pt x="3920" y="1901"/>
                      <a:pt x="3993" y="1975"/>
                    </a:cubicBezTo>
                    <a:cubicBezTo>
                      <a:pt x="4067" y="2012"/>
                      <a:pt x="4178" y="2049"/>
                      <a:pt x="4252" y="2123"/>
                    </a:cubicBezTo>
                    <a:lnTo>
                      <a:pt x="4474" y="2345"/>
                    </a:lnTo>
                    <a:cubicBezTo>
                      <a:pt x="4511" y="2419"/>
                      <a:pt x="4548" y="2456"/>
                      <a:pt x="4622" y="2530"/>
                    </a:cubicBezTo>
                    <a:cubicBezTo>
                      <a:pt x="4659" y="2641"/>
                      <a:pt x="4733" y="2826"/>
                      <a:pt x="4770" y="2936"/>
                    </a:cubicBezTo>
                    <a:lnTo>
                      <a:pt x="4770" y="2973"/>
                    </a:lnTo>
                    <a:lnTo>
                      <a:pt x="4807" y="3047"/>
                    </a:lnTo>
                    <a:lnTo>
                      <a:pt x="4844" y="3232"/>
                    </a:lnTo>
                    <a:lnTo>
                      <a:pt x="4881" y="3380"/>
                    </a:lnTo>
                    <a:cubicBezTo>
                      <a:pt x="4881" y="3454"/>
                      <a:pt x="4881" y="3491"/>
                      <a:pt x="4881" y="3565"/>
                    </a:cubicBezTo>
                    <a:cubicBezTo>
                      <a:pt x="4881" y="3676"/>
                      <a:pt x="4881" y="3787"/>
                      <a:pt x="4881" y="3898"/>
                    </a:cubicBezTo>
                    <a:cubicBezTo>
                      <a:pt x="4807" y="4120"/>
                      <a:pt x="4770" y="4378"/>
                      <a:pt x="4659" y="4563"/>
                    </a:cubicBezTo>
                    <a:cubicBezTo>
                      <a:pt x="4622" y="4674"/>
                      <a:pt x="4585" y="4785"/>
                      <a:pt x="4511" y="4896"/>
                    </a:cubicBezTo>
                    <a:cubicBezTo>
                      <a:pt x="4437" y="5007"/>
                      <a:pt x="4400" y="5081"/>
                      <a:pt x="4326" y="5192"/>
                    </a:cubicBezTo>
                    <a:cubicBezTo>
                      <a:pt x="4141" y="5340"/>
                      <a:pt x="3993" y="5524"/>
                      <a:pt x="3772" y="5672"/>
                    </a:cubicBezTo>
                    <a:cubicBezTo>
                      <a:pt x="3587" y="5820"/>
                      <a:pt x="3328" y="5857"/>
                      <a:pt x="3106" y="5968"/>
                    </a:cubicBezTo>
                    <a:lnTo>
                      <a:pt x="2995" y="6042"/>
                    </a:lnTo>
                    <a:cubicBezTo>
                      <a:pt x="2847" y="6116"/>
                      <a:pt x="2736" y="6264"/>
                      <a:pt x="2699" y="6412"/>
                    </a:cubicBezTo>
                    <a:cubicBezTo>
                      <a:pt x="2589" y="6744"/>
                      <a:pt x="2773" y="7040"/>
                      <a:pt x="3106" y="7151"/>
                    </a:cubicBezTo>
                    <a:lnTo>
                      <a:pt x="4038" y="7393"/>
                    </a:lnTo>
                    <a:lnTo>
                      <a:pt x="4038" y="7393"/>
                    </a:lnTo>
                    <a:cubicBezTo>
                      <a:pt x="4282" y="7505"/>
                      <a:pt x="4524" y="7681"/>
                      <a:pt x="4733" y="7891"/>
                    </a:cubicBezTo>
                    <a:cubicBezTo>
                      <a:pt x="4955" y="8112"/>
                      <a:pt x="5140" y="8371"/>
                      <a:pt x="5287" y="8667"/>
                    </a:cubicBezTo>
                    <a:cubicBezTo>
                      <a:pt x="5620" y="9258"/>
                      <a:pt x="5805" y="9924"/>
                      <a:pt x="5879" y="10589"/>
                    </a:cubicBezTo>
                    <a:cubicBezTo>
                      <a:pt x="5916" y="10959"/>
                      <a:pt x="5916" y="11292"/>
                      <a:pt x="5916" y="11625"/>
                    </a:cubicBezTo>
                    <a:lnTo>
                      <a:pt x="5879" y="11920"/>
                    </a:lnTo>
                    <a:lnTo>
                      <a:pt x="5879" y="11994"/>
                    </a:lnTo>
                    <a:cubicBezTo>
                      <a:pt x="5879" y="11994"/>
                      <a:pt x="5879" y="12031"/>
                      <a:pt x="5879" y="12031"/>
                    </a:cubicBezTo>
                    <a:lnTo>
                      <a:pt x="5842" y="12179"/>
                    </a:lnTo>
                    <a:lnTo>
                      <a:pt x="5768" y="12697"/>
                    </a:lnTo>
                    <a:cubicBezTo>
                      <a:pt x="5694" y="13066"/>
                      <a:pt x="5657" y="13399"/>
                      <a:pt x="5546" y="13769"/>
                    </a:cubicBezTo>
                    <a:lnTo>
                      <a:pt x="5287" y="14841"/>
                    </a:lnTo>
                    <a:lnTo>
                      <a:pt x="5029" y="15950"/>
                    </a:lnTo>
                    <a:cubicBezTo>
                      <a:pt x="4918" y="16283"/>
                      <a:pt x="4881" y="16653"/>
                      <a:pt x="4844" y="17022"/>
                    </a:cubicBezTo>
                    <a:lnTo>
                      <a:pt x="4733" y="17577"/>
                    </a:lnTo>
                    <a:lnTo>
                      <a:pt x="4733" y="17725"/>
                    </a:lnTo>
                    <a:cubicBezTo>
                      <a:pt x="4733" y="17725"/>
                      <a:pt x="4696" y="17762"/>
                      <a:pt x="4696" y="17799"/>
                    </a:cubicBezTo>
                    <a:lnTo>
                      <a:pt x="4696" y="17873"/>
                    </a:lnTo>
                    <a:lnTo>
                      <a:pt x="4696" y="18131"/>
                    </a:lnTo>
                    <a:cubicBezTo>
                      <a:pt x="4659" y="18538"/>
                      <a:pt x="4696" y="18908"/>
                      <a:pt x="4733" y="19278"/>
                    </a:cubicBezTo>
                    <a:cubicBezTo>
                      <a:pt x="4807" y="20017"/>
                      <a:pt x="5029" y="20756"/>
                      <a:pt x="5398" y="21422"/>
                    </a:cubicBezTo>
                    <a:cubicBezTo>
                      <a:pt x="5583" y="21755"/>
                      <a:pt x="5805" y="22050"/>
                      <a:pt x="6064" y="22309"/>
                    </a:cubicBezTo>
                    <a:cubicBezTo>
                      <a:pt x="6323" y="22568"/>
                      <a:pt x="6655" y="22790"/>
                      <a:pt x="6988" y="22938"/>
                    </a:cubicBezTo>
                    <a:cubicBezTo>
                      <a:pt x="6655" y="22753"/>
                      <a:pt x="6360" y="22531"/>
                      <a:pt x="6138" y="22272"/>
                    </a:cubicBezTo>
                    <a:cubicBezTo>
                      <a:pt x="5879" y="21976"/>
                      <a:pt x="5694" y="21681"/>
                      <a:pt x="5509" y="21348"/>
                    </a:cubicBezTo>
                    <a:cubicBezTo>
                      <a:pt x="5213" y="20682"/>
                      <a:pt x="5066" y="19980"/>
                      <a:pt x="4992" y="19241"/>
                    </a:cubicBezTo>
                    <a:cubicBezTo>
                      <a:pt x="4992" y="18908"/>
                      <a:pt x="4992" y="18538"/>
                      <a:pt x="5029" y="18168"/>
                    </a:cubicBezTo>
                    <a:lnTo>
                      <a:pt x="5066" y="17910"/>
                    </a:lnTo>
                    <a:lnTo>
                      <a:pt x="5066" y="17836"/>
                    </a:lnTo>
                    <a:cubicBezTo>
                      <a:pt x="5066" y="17836"/>
                      <a:pt x="5103" y="17799"/>
                      <a:pt x="5103" y="17799"/>
                    </a:cubicBezTo>
                    <a:lnTo>
                      <a:pt x="5140" y="17651"/>
                    </a:lnTo>
                    <a:lnTo>
                      <a:pt x="5250" y="17096"/>
                    </a:lnTo>
                    <a:cubicBezTo>
                      <a:pt x="5324" y="16763"/>
                      <a:pt x="5398" y="16394"/>
                      <a:pt x="5509" y="16024"/>
                    </a:cubicBezTo>
                    <a:lnTo>
                      <a:pt x="5842" y="14989"/>
                    </a:lnTo>
                    <a:lnTo>
                      <a:pt x="6175" y="13917"/>
                    </a:lnTo>
                    <a:cubicBezTo>
                      <a:pt x="6286" y="13584"/>
                      <a:pt x="6360" y="13214"/>
                      <a:pt x="6470" y="12845"/>
                    </a:cubicBezTo>
                    <a:lnTo>
                      <a:pt x="6581" y="12290"/>
                    </a:lnTo>
                    <a:lnTo>
                      <a:pt x="6618" y="12142"/>
                    </a:lnTo>
                    <a:cubicBezTo>
                      <a:pt x="6618" y="12105"/>
                      <a:pt x="6655" y="12105"/>
                      <a:pt x="6655" y="12068"/>
                    </a:cubicBezTo>
                    <a:lnTo>
                      <a:pt x="6655" y="11994"/>
                    </a:lnTo>
                    <a:lnTo>
                      <a:pt x="6692" y="11735"/>
                    </a:lnTo>
                    <a:cubicBezTo>
                      <a:pt x="6729" y="11329"/>
                      <a:pt x="6766" y="10922"/>
                      <a:pt x="6729" y="10552"/>
                    </a:cubicBezTo>
                    <a:cubicBezTo>
                      <a:pt x="6692" y="9739"/>
                      <a:pt x="6544" y="8963"/>
                      <a:pt x="6212" y="8223"/>
                    </a:cubicBezTo>
                    <a:cubicBezTo>
                      <a:pt x="6027" y="7854"/>
                      <a:pt x="5805" y="7484"/>
                      <a:pt x="5509" y="7151"/>
                    </a:cubicBezTo>
                    <a:cubicBezTo>
                      <a:pt x="5316" y="6930"/>
                      <a:pt x="5060" y="6708"/>
                      <a:pt x="4788" y="6518"/>
                    </a:cubicBezTo>
                    <a:lnTo>
                      <a:pt x="4788" y="6518"/>
                    </a:lnTo>
                    <a:cubicBezTo>
                      <a:pt x="4966" y="6386"/>
                      <a:pt x="5127" y="6240"/>
                      <a:pt x="5287" y="6079"/>
                    </a:cubicBezTo>
                    <a:cubicBezTo>
                      <a:pt x="5435" y="5931"/>
                      <a:pt x="5509" y="5783"/>
                      <a:pt x="5620" y="5635"/>
                    </a:cubicBezTo>
                    <a:cubicBezTo>
                      <a:pt x="5768" y="5524"/>
                      <a:pt x="5842" y="5340"/>
                      <a:pt x="5916" y="5192"/>
                    </a:cubicBezTo>
                    <a:cubicBezTo>
                      <a:pt x="6101" y="4859"/>
                      <a:pt x="6175" y="4489"/>
                      <a:pt x="6286" y="4120"/>
                    </a:cubicBezTo>
                    <a:cubicBezTo>
                      <a:pt x="6323" y="3972"/>
                      <a:pt x="6323" y="3750"/>
                      <a:pt x="6323" y="3565"/>
                    </a:cubicBezTo>
                    <a:cubicBezTo>
                      <a:pt x="6360" y="3491"/>
                      <a:pt x="6360" y="3380"/>
                      <a:pt x="6360" y="3306"/>
                    </a:cubicBezTo>
                    <a:lnTo>
                      <a:pt x="6323" y="3010"/>
                    </a:lnTo>
                    <a:lnTo>
                      <a:pt x="6286" y="2752"/>
                    </a:lnTo>
                    <a:lnTo>
                      <a:pt x="6249" y="2604"/>
                    </a:lnTo>
                    <a:lnTo>
                      <a:pt x="6249" y="2567"/>
                    </a:lnTo>
                    <a:cubicBezTo>
                      <a:pt x="6255" y="2579"/>
                      <a:pt x="6258" y="2584"/>
                      <a:pt x="6259" y="2584"/>
                    </a:cubicBezTo>
                    <a:cubicBezTo>
                      <a:pt x="6263" y="2584"/>
                      <a:pt x="6228" y="2488"/>
                      <a:pt x="6241" y="2488"/>
                    </a:cubicBezTo>
                    <a:cubicBezTo>
                      <a:pt x="6243" y="2488"/>
                      <a:pt x="6245" y="2489"/>
                      <a:pt x="6249" y="2493"/>
                    </a:cubicBezTo>
                    <a:lnTo>
                      <a:pt x="6212" y="2456"/>
                    </a:lnTo>
                    <a:lnTo>
                      <a:pt x="6212" y="2419"/>
                    </a:lnTo>
                    <a:cubicBezTo>
                      <a:pt x="6175" y="2271"/>
                      <a:pt x="6101" y="2123"/>
                      <a:pt x="6064" y="1975"/>
                    </a:cubicBezTo>
                    <a:cubicBezTo>
                      <a:pt x="5953" y="1790"/>
                      <a:pt x="5842" y="1569"/>
                      <a:pt x="5731" y="1384"/>
                    </a:cubicBezTo>
                    <a:cubicBezTo>
                      <a:pt x="5620" y="1236"/>
                      <a:pt x="5472" y="1088"/>
                      <a:pt x="5324" y="940"/>
                    </a:cubicBezTo>
                    <a:cubicBezTo>
                      <a:pt x="5177" y="792"/>
                      <a:pt x="5029" y="681"/>
                      <a:pt x="4881" y="570"/>
                    </a:cubicBezTo>
                    <a:cubicBezTo>
                      <a:pt x="4696" y="459"/>
                      <a:pt x="4511" y="385"/>
                      <a:pt x="4326" y="275"/>
                    </a:cubicBezTo>
                    <a:cubicBezTo>
                      <a:pt x="3956" y="127"/>
                      <a:pt x="3587" y="16"/>
                      <a:pt x="3180" y="16"/>
                    </a:cubicBezTo>
                    <a:cubicBezTo>
                      <a:pt x="3115" y="5"/>
                      <a:pt x="3053" y="0"/>
                      <a:pt x="29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4959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oogle Shape;90;p4"/>
          <p:cNvGrpSpPr/>
          <p:nvPr/>
        </p:nvGrpSpPr>
        <p:grpSpPr>
          <a:xfrm>
            <a:off x="-30750" y="-26200"/>
            <a:ext cx="9205500" cy="6910400"/>
            <a:chOff x="-30750" y="-19650"/>
            <a:chExt cx="9205500" cy="5182800"/>
          </a:xfrm>
        </p:grpSpPr>
        <p:sp>
          <p:nvSpPr>
            <p:cNvPr id="91" name="Google Shape;91;p4"/>
            <p:cNvSpPr/>
            <p:nvPr/>
          </p:nvSpPr>
          <p:spPr>
            <a:xfrm>
              <a:off x="-30750" y="-19650"/>
              <a:ext cx="9205500" cy="5182800"/>
            </a:xfrm>
            <a:prstGeom prst="rect">
              <a:avLst/>
            </a:prstGeom>
            <a:gradFill>
              <a:gsLst>
                <a:gs pos="0">
                  <a:srgbClr val="FFFFFF">
                    <a:alpha val="43921"/>
                  </a:srgbClr>
                </a:gs>
                <a:gs pos="100000">
                  <a:srgbClr val="CD9D6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2" name="Google Shape;92;p4"/>
            <p:cNvPicPr preferRelativeResize="0"/>
            <p:nvPr/>
          </p:nvPicPr>
          <p:blipFill rotWithShape="1">
            <a:blip r:embed="rId2">
              <a:alphaModFix amt="27000"/>
            </a:blip>
            <a:srcRect l="815" t="8591" r="923" b="8475"/>
            <a:stretch/>
          </p:blipFill>
          <p:spPr>
            <a:xfrm>
              <a:off x="1" y="0"/>
              <a:ext cx="9143997" cy="51435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3" name="Google Shape;93;p4"/>
          <p:cNvSpPr txBox="1">
            <a:spLocks noGrp="1"/>
          </p:cNvSpPr>
          <p:nvPr>
            <p:ph type="body" idx="1"/>
          </p:nvPr>
        </p:nvSpPr>
        <p:spPr>
          <a:xfrm>
            <a:off x="728050" y="1671633"/>
            <a:ext cx="7687800" cy="42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95275">
              <a:spcBef>
                <a:spcPts val="0"/>
              </a:spcBef>
              <a:spcAft>
                <a:spcPts val="0"/>
              </a:spcAft>
              <a:buSzPts val="1050"/>
              <a:buAutoNum type="arabicPeriod"/>
              <a:defRPr sz="10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94" name="Google Shape;94;p4"/>
          <p:cNvSpPr txBox="1">
            <a:spLocks noGrp="1"/>
          </p:cNvSpPr>
          <p:nvPr>
            <p:ph type="title"/>
          </p:nvPr>
        </p:nvSpPr>
        <p:spPr>
          <a:xfrm>
            <a:off x="1358050" y="719067"/>
            <a:ext cx="64275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95" name="Google Shape;95;p4"/>
          <p:cNvGrpSpPr/>
          <p:nvPr/>
        </p:nvGrpSpPr>
        <p:grpSpPr>
          <a:xfrm>
            <a:off x="492725" y="558418"/>
            <a:ext cx="8158550" cy="5741167"/>
            <a:chOff x="492725" y="417300"/>
            <a:chExt cx="8158550" cy="4305875"/>
          </a:xfrm>
        </p:grpSpPr>
        <p:cxnSp>
          <p:nvCxnSpPr>
            <p:cNvPr id="96" name="Google Shape;96;p4"/>
            <p:cNvCxnSpPr/>
            <p:nvPr/>
          </p:nvCxnSpPr>
          <p:spPr>
            <a:xfrm>
              <a:off x="1539950" y="417300"/>
              <a:ext cx="60891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4"/>
            <p:cNvCxnSpPr/>
            <p:nvPr/>
          </p:nvCxnSpPr>
          <p:spPr>
            <a:xfrm>
              <a:off x="8651275" y="1420500"/>
              <a:ext cx="0" cy="22278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4"/>
            <p:cNvCxnSpPr/>
            <p:nvPr/>
          </p:nvCxnSpPr>
          <p:spPr>
            <a:xfrm>
              <a:off x="1527538" y="4723175"/>
              <a:ext cx="60891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4"/>
            <p:cNvCxnSpPr/>
            <p:nvPr/>
          </p:nvCxnSpPr>
          <p:spPr>
            <a:xfrm>
              <a:off x="492725" y="1413788"/>
              <a:ext cx="0" cy="22278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00" name="Google Shape;100;p4"/>
          <p:cNvGrpSpPr/>
          <p:nvPr/>
        </p:nvGrpSpPr>
        <p:grpSpPr>
          <a:xfrm>
            <a:off x="473818" y="526423"/>
            <a:ext cx="8190293" cy="5797591"/>
            <a:chOff x="473817" y="394817"/>
            <a:chExt cx="8190293" cy="4348193"/>
          </a:xfrm>
        </p:grpSpPr>
        <p:grpSp>
          <p:nvGrpSpPr>
            <p:cNvPr id="101" name="Google Shape;101;p4"/>
            <p:cNvGrpSpPr/>
            <p:nvPr/>
          </p:nvGrpSpPr>
          <p:grpSpPr>
            <a:xfrm>
              <a:off x="7831335" y="394817"/>
              <a:ext cx="832775" cy="834650"/>
              <a:chOff x="1625025" y="2991500"/>
              <a:chExt cx="832775" cy="834650"/>
            </a:xfrm>
          </p:grpSpPr>
          <p:sp>
            <p:nvSpPr>
              <p:cNvPr id="102" name="Google Shape;102;p4"/>
              <p:cNvSpPr/>
              <p:nvPr/>
            </p:nvSpPr>
            <p:spPr>
              <a:xfrm>
                <a:off x="2184200" y="3010000"/>
                <a:ext cx="257900" cy="257875"/>
              </a:xfrm>
              <a:custGeom>
                <a:avLst/>
                <a:gdLst/>
                <a:ahLst/>
                <a:cxnLst/>
                <a:rect l="l" t="t" r="r" b="b"/>
                <a:pathLst>
                  <a:path w="10316" h="10315" extrusionOk="0">
                    <a:moveTo>
                      <a:pt x="1627" y="0"/>
                    </a:moveTo>
                    <a:lnTo>
                      <a:pt x="1627" y="0"/>
                    </a:lnTo>
                    <a:cubicBezTo>
                      <a:pt x="4585" y="4289"/>
                      <a:pt x="1442" y="8651"/>
                      <a:pt x="370" y="9945"/>
                    </a:cubicBezTo>
                    <a:cubicBezTo>
                      <a:pt x="1270" y="9200"/>
                      <a:pt x="3654" y="7453"/>
                      <a:pt x="6465" y="7453"/>
                    </a:cubicBezTo>
                    <a:cubicBezTo>
                      <a:pt x="7696" y="7453"/>
                      <a:pt x="9009" y="7788"/>
                      <a:pt x="10315" y="8688"/>
                    </a:cubicBezTo>
                    <a:cubicBezTo>
                      <a:pt x="10315" y="8688"/>
                      <a:pt x="9288" y="5691"/>
                      <a:pt x="6430" y="5691"/>
                    </a:cubicBezTo>
                    <a:cubicBezTo>
                      <a:pt x="6036" y="5691"/>
                      <a:pt x="5606" y="5748"/>
                      <a:pt x="5139" y="5879"/>
                    </a:cubicBezTo>
                    <a:cubicBezTo>
                      <a:pt x="5139" y="5879"/>
                      <a:pt x="9132" y="4732"/>
                      <a:pt x="9169" y="1146"/>
                    </a:cubicBezTo>
                    <a:lnTo>
                      <a:pt x="9169" y="1146"/>
                    </a:lnTo>
                    <a:cubicBezTo>
                      <a:pt x="5583" y="1183"/>
                      <a:pt x="4437" y="5176"/>
                      <a:pt x="4437" y="5176"/>
                    </a:cubicBezTo>
                    <a:cubicBezTo>
                      <a:pt x="5509" y="1331"/>
                      <a:pt x="1627" y="0"/>
                      <a:pt x="1627" y="0"/>
                    </a:cubicBezTo>
                    <a:close/>
                    <a:moveTo>
                      <a:pt x="370" y="9945"/>
                    </a:moveTo>
                    <a:lnTo>
                      <a:pt x="110" y="10179"/>
                    </a:lnTo>
                    <a:lnTo>
                      <a:pt x="110" y="10179"/>
                    </a:lnTo>
                    <a:cubicBezTo>
                      <a:pt x="148" y="10147"/>
                      <a:pt x="198" y="10105"/>
                      <a:pt x="259" y="10056"/>
                    </a:cubicBezTo>
                    <a:lnTo>
                      <a:pt x="259" y="10056"/>
                    </a:lnTo>
                    <a:cubicBezTo>
                      <a:pt x="210" y="10118"/>
                      <a:pt x="169" y="10167"/>
                      <a:pt x="136" y="10205"/>
                    </a:cubicBezTo>
                    <a:lnTo>
                      <a:pt x="136" y="10205"/>
                    </a:lnTo>
                    <a:lnTo>
                      <a:pt x="370" y="9945"/>
                    </a:lnTo>
                    <a:close/>
                    <a:moveTo>
                      <a:pt x="110" y="10179"/>
                    </a:moveTo>
                    <a:cubicBezTo>
                      <a:pt x="33" y="10245"/>
                      <a:pt x="1" y="10278"/>
                      <a:pt x="1" y="10278"/>
                    </a:cubicBezTo>
                    <a:lnTo>
                      <a:pt x="110" y="10179"/>
                    </a:lnTo>
                    <a:close/>
                    <a:moveTo>
                      <a:pt x="136" y="10205"/>
                    </a:moveTo>
                    <a:lnTo>
                      <a:pt x="37" y="10315"/>
                    </a:lnTo>
                    <a:cubicBezTo>
                      <a:pt x="37" y="10315"/>
                      <a:pt x="70" y="10282"/>
                      <a:pt x="136" y="1020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4"/>
              <p:cNvSpPr/>
              <p:nvPr/>
            </p:nvSpPr>
            <p:spPr>
              <a:xfrm>
                <a:off x="2008600" y="3036800"/>
                <a:ext cx="171000" cy="190525"/>
              </a:xfrm>
              <a:custGeom>
                <a:avLst/>
                <a:gdLst/>
                <a:ahLst/>
                <a:cxnLst/>
                <a:rect l="l" t="t" r="r" b="b"/>
                <a:pathLst>
                  <a:path w="6840" h="7621" extrusionOk="0">
                    <a:moveTo>
                      <a:pt x="3438" y="0"/>
                    </a:moveTo>
                    <a:cubicBezTo>
                      <a:pt x="3180" y="0"/>
                      <a:pt x="2995" y="0"/>
                      <a:pt x="2847" y="37"/>
                    </a:cubicBezTo>
                    <a:lnTo>
                      <a:pt x="2662" y="37"/>
                    </a:lnTo>
                    <a:cubicBezTo>
                      <a:pt x="2662" y="37"/>
                      <a:pt x="2736" y="74"/>
                      <a:pt x="2847" y="111"/>
                    </a:cubicBezTo>
                    <a:cubicBezTo>
                      <a:pt x="2958" y="148"/>
                      <a:pt x="3143" y="259"/>
                      <a:pt x="3327" y="370"/>
                    </a:cubicBezTo>
                    <a:cubicBezTo>
                      <a:pt x="3549" y="481"/>
                      <a:pt x="3771" y="629"/>
                      <a:pt x="3993" y="814"/>
                    </a:cubicBezTo>
                    <a:cubicBezTo>
                      <a:pt x="4215" y="999"/>
                      <a:pt x="4437" y="1257"/>
                      <a:pt x="4621" y="1553"/>
                    </a:cubicBezTo>
                    <a:cubicBezTo>
                      <a:pt x="5028" y="2145"/>
                      <a:pt x="5287" y="2884"/>
                      <a:pt x="5213" y="3697"/>
                    </a:cubicBezTo>
                    <a:cubicBezTo>
                      <a:pt x="5213" y="3755"/>
                      <a:pt x="5213" y="3835"/>
                      <a:pt x="5213" y="3919"/>
                    </a:cubicBezTo>
                    <a:cubicBezTo>
                      <a:pt x="5213" y="3904"/>
                      <a:pt x="5211" y="3899"/>
                      <a:pt x="5209" y="3899"/>
                    </a:cubicBezTo>
                    <a:cubicBezTo>
                      <a:pt x="5200" y="3899"/>
                      <a:pt x="5176" y="3993"/>
                      <a:pt x="5176" y="3993"/>
                    </a:cubicBezTo>
                    <a:lnTo>
                      <a:pt x="5213" y="3956"/>
                    </a:lnTo>
                    <a:cubicBezTo>
                      <a:pt x="5213" y="3968"/>
                      <a:pt x="5213" y="3981"/>
                      <a:pt x="5213" y="3993"/>
                    </a:cubicBezTo>
                    <a:lnTo>
                      <a:pt x="5176" y="3993"/>
                    </a:lnTo>
                    <a:lnTo>
                      <a:pt x="5176" y="4067"/>
                    </a:lnTo>
                    <a:lnTo>
                      <a:pt x="5102" y="4289"/>
                    </a:lnTo>
                    <a:lnTo>
                      <a:pt x="5065" y="4474"/>
                    </a:lnTo>
                    <a:cubicBezTo>
                      <a:pt x="5065" y="4511"/>
                      <a:pt x="5028" y="4548"/>
                      <a:pt x="4991" y="4585"/>
                    </a:cubicBezTo>
                    <a:cubicBezTo>
                      <a:pt x="4954" y="4622"/>
                      <a:pt x="4954" y="4696"/>
                      <a:pt x="4917" y="4770"/>
                    </a:cubicBezTo>
                    <a:lnTo>
                      <a:pt x="4732" y="4991"/>
                    </a:lnTo>
                    <a:lnTo>
                      <a:pt x="4658" y="5102"/>
                    </a:lnTo>
                    <a:lnTo>
                      <a:pt x="4584" y="5213"/>
                    </a:lnTo>
                    <a:cubicBezTo>
                      <a:pt x="4511" y="5250"/>
                      <a:pt x="4437" y="5324"/>
                      <a:pt x="4363" y="5398"/>
                    </a:cubicBezTo>
                    <a:cubicBezTo>
                      <a:pt x="4289" y="5435"/>
                      <a:pt x="4215" y="5472"/>
                      <a:pt x="4141" y="5546"/>
                    </a:cubicBezTo>
                    <a:cubicBezTo>
                      <a:pt x="3808" y="5731"/>
                      <a:pt x="3475" y="5879"/>
                      <a:pt x="3069" y="5879"/>
                    </a:cubicBezTo>
                    <a:lnTo>
                      <a:pt x="2847" y="5879"/>
                    </a:lnTo>
                    <a:cubicBezTo>
                      <a:pt x="2736" y="5842"/>
                      <a:pt x="2588" y="5842"/>
                      <a:pt x="2477" y="5805"/>
                    </a:cubicBezTo>
                    <a:cubicBezTo>
                      <a:pt x="2440" y="5805"/>
                      <a:pt x="2366" y="5768"/>
                      <a:pt x="2329" y="5768"/>
                    </a:cubicBezTo>
                    <a:cubicBezTo>
                      <a:pt x="2255" y="5731"/>
                      <a:pt x="2181" y="5694"/>
                      <a:pt x="2107" y="5657"/>
                    </a:cubicBezTo>
                    <a:cubicBezTo>
                      <a:pt x="1812" y="5472"/>
                      <a:pt x="1590" y="5250"/>
                      <a:pt x="1442" y="4954"/>
                    </a:cubicBezTo>
                    <a:cubicBezTo>
                      <a:pt x="1368" y="4880"/>
                      <a:pt x="1368" y="4807"/>
                      <a:pt x="1331" y="4696"/>
                    </a:cubicBezTo>
                    <a:cubicBezTo>
                      <a:pt x="1294" y="4622"/>
                      <a:pt x="1257" y="4548"/>
                      <a:pt x="1257" y="4474"/>
                    </a:cubicBezTo>
                    <a:cubicBezTo>
                      <a:pt x="1257" y="4400"/>
                      <a:pt x="1220" y="4326"/>
                      <a:pt x="1220" y="4252"/>
                    </a:cubicBezTo>
                    <a:lnTo>
                      <a:pt x="1220" y="4215"/>
                    </a:lnTo>
                    <a:lnTo>
                      <a:pt x="1220" y="4141"/>
                    </a:lnTo>
                    <a:lnTo>
                      <a:pt x="1220" y="3993"/>
                    </a:lnTo>
                    <a:cubicBezTo>
                      <a:pt x="1220" y="3882"/>
                      <a:pt x="1257" y="3845"/>
                      <a:pt x="1257" y="3771"/>
                    </a:cubicBezTo>
                    <a:cubicBezTo>
                      <a:pt x="1257" y="3734"/>
                      <a:pt x="1257" y="3660"/>
                      <a:pt x="1294" y="3586"/>
                    </a:cubicBezTo>
                    <a:cubicBezTo>
                      <a:pt x="1331" y="3513"/>
                      <a:pt x="1368" y="3439"/>
                      <a:pt x="1368" y="3402"/>
                    </a:cubicBezTo>
                    <a:cubicBezTo>
                      <a:pt x="1405" y="3328"/>
                      <a:pt x="1442" y="3254"/>
                      <a:pt x="1479" y="3217"/>
                    </a:cubicBezTo>
                    <a:cubicBezTo>
                      <a:pt x="1553" y="3106"/>
                      <a:pt x="1664" y="3032"/>
                      <a:pt x="1738" y="2921"/>
                    </a:cubicBezTo>
                    <a:cubicBezTo>
                      <a:pt x="1849" y="2847"/>
                      <a:pt x="1960" y="2773"/>
                      <a:pt x="2033" y="2699"/>
                    </a:cubicBezTo>
                    <a:cubicBezTo>
                      <a:pt x="2144" y="2662"/>
                      <a:pt x="2218" y="2625"/>
                      <a:pt x="2292" y="2588"/>
                    </a:cubicBezTo>
                    <a:cubicBezTo>
                      <a:pt x="2366" y="2551"/>
                      <a:pt x="2477" y="2514"/>
                      <a:pt x="2514" y="2514"/>
                    </a:cubicBezTo>
                    <a:cubicBezTo>
                      <a:pt x="2662" y="2477"/>
                      <a:pt x="2699" y="2440"/>
                      <a:pt x="2699" y="2440"/>
                    </a:cubicBezTo>
                    <a:cubicBezTo>
                      <a:pt x="2699" y="2440"/>
                      <a:pt x="2662" y="2440"/>
                      <a:pt x="2514" y="2403"/>
                    </a:cubicBezTo>
                    <a:cubicBezTo>
                      <a:pt x="2436" y="2377"/>
                      <a:pt x="2302" y="2351"/>
                      <a:pt x="2139" y="2351"/>
                    </a:cubicBezTo>
                    <a:cubicBezTo>
                      <a:pt x="2071" y="2351"/>
                      <a:pt x="1998" y="2356"/>
                      <a:pt x="1923" y="2366"/>
                    </a:cubicBezTo>
                    <a:cubicBezTo>
                      <a:pt x="1812" y="2366"/>
                      <a:pt x="1664" y="2403"/>
                      <a:pt x="1516" y="2440"/>
                    </a:cubicBezTo>
                    <a:cubicBezTo>
                      <a:pt x="1368" y="2514"/>
                      <a:pt x="1183" y="2588"/>
                      <a:pt x="1035" y="2699"/>
                    </a:cubicBezTo>
                    <a:cubicBezTo>
                      <a:pt x="961" y="2773"/>
                      <a:pt x="850" y="2810"/>
                      <a:pt x="776" y="2884"/>
                    </a:cubicBezTo>
                    <a:cubicBezTo>
                      <a:pt x="703" y="2958"/>
                      <a:pt x="629" y="3032"/>
                      <a:pt x="555" y="3143"/>
                    </a:cubicBezTo>
                    <a:cubicBezTo>
                      <a:pt x="481" y="3217"/>
                      <a:pt x="407" y="3328"/>
                      <a:pt x="370" y="3439"/>
                    </a:cubicBezTo>
                    <a:cubicBezTo>
                      <a:pt x="296" y="3550"/>
                      <a:pt x="222" y="3697"/>
                      <a:pt x="185" y="3771"/>
                    </a:cubicBezTo>
                    <a:cubicBezTo>
                      <a:pt x="0" y="4215"/>
                      <a:pt x="0" y="4807"/>
                      <a:pt x="148" y="5398"/>
                    </a:cubicBezTo>
                    <a:cubicBezTo>
                      <a:pt x="296" y="5990"/>
                      <a:pt x="629" y="6544"/>
                      <a:pt x="1183" y="6951"/>
                    </a:cubicBezTo>
                    <a:cubicBezTo>
                      <a:pt x="1294" y="7062"/>
                      <a:pt x="1405" y="7173"/>
                      <a:pt x="1590" y="7247"/>
                    </a:cubicBezTo>
                    <a:cubicBezTo>
                      <a:pt x="1775" y="7321"/>
                      <a:pt x="1960" y="7431"/>
                      <a:pt x="2144" y="7468"/>
                    </a:cubicBezTo>
                    <a:cubicBezTo>
                      <a:pt x="2292" y="7542"/>
                      <a:pt x="2403" y="7542"/>
                      <a:pt x="2551" y="7579"/>
                    </a:cubicBezTo>
                    <a:lnTo>
                      <a:pt x="2625" y="7616"/>
                    </a:lnTo>
                    <a:lnTo>
                      <a:pt x="3106" y="7616"/>
                    </a:lnTo>
                    <a:cubicBezTo>
                      <a:pt x="3154" y="7619"/>
                      <a:pt x="3203" y="7620"/>
                      <a:pt x="3252" y="7620"/>
                    </a:cubicBezTo>
                    <a:cubicBezTo>
                      <a:pt x="3873" y="7620"/>
                      <a:pt x="4517" y="7407"/>
                      <a:pt x="5065" y="7099"/>
                    </a:cubicBezTo>
                    <a:cubicBezTo>
                      <a:pt x="5694" y="6729"/>
                      <a:pt x="6137" y="6174"/>
                      <a:pt x="6470" y="5583"/>
                    </a:cubicBezTo>
                    <a:cubicBezTo>
                      <a:pt x="6544" y="5398"/>
                      <a:pt x="6618" y="5213"/>
                      <a:pt x="6692" y="5028"/>
                    </a:cubicBezTo>
                    <a:cubicBezTo>
                      <a:pt x="6692" y="4954"/>
                      <a:pt x="6729" y="4843"/>
                      <a:pt x="6766" y="4770"/>
                    </a:cubicBezTo>
                    <a:lnTo>
                      <a:pt x="6766" y="4585"/>
                    </a:lnTo>
                    <a:cubicBezTo>
                      <a:pt x="6803" y="4437"/>
                      <a:pt x="6840" y="4289"/>
                      <a:pt x="6840" y="4141"/>
                    </a:cubicBezTo>
                    <a:cubicBezTo>
                      <a:pt x="6840" y="3956"/>
                      <a:pt x="6840" y="3808"/>
                      <a:pt x="6840" y="3660"/>
                    </a:cubicBezTo>
                    <a:cubicBezTo>
                      <a:pt x="6803" y="3069"/>
                      <a:pt x="6618" y="2477"/>
                      <a:pt x="6359" y="1997"/>
                    </a:cubicBezTo>
                    <a:cubicBezTo>
                      <a:pt x="6100" y="1516"/>
                      <a:pt x="5768" y="1109"/>
                      <a:pt x="5398" y="814"/>
                    </a:cubicBezTo>
                    <a:cubicBezTo>
                      <a:pt x="5028" y="555"/>
                      <a:pt x="4658" y="333"/>
                      <a:pt x="4326" y="222"/>
                    </a:cubicBezTo>
                    <a:cubicBezTo>
                      <a:pt x="4178" y="148"/>
                      <a:pt x="3993" y="111"/>
                      <a:pt x="3845" y="74"/>
                    </a:cubicBezTo>
                    <a:cubicBezTo>
                      <a:pt x="3697" y="37"/>
                      <a:pt x="3549" y="37"/>
                      <a:pt x="34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4"/>
              <p:cNvSpPr/>
              <p:nvPr/>
            </p:nvSpPr>
            <p:spPr>
              <a:xfrm>
                <a:off x="2235025" y="3283575"/>
                <a:ext cx="192275" cy="169975"/>
              </a:xfrm>
              <a:custGeom>
                <a:avLst/>
                <a:gdLst/>
                <a:ahLst/>
                <a:cxnLst/>
                <a:rect l="l" t="t" r="r" b="b"/>
                <a:pathLst>
                  <a:path w="7691" h="6799" extrusionOk="0">
                    <a:moveTo>
                      <a:pt x="3550" y="1"/>
                    </a:moveTo>
                    <a:cubicBezTo>
                      <a:pt x="3402" y="1"/>
                      <a:pt x="3254" y="37"/>
                      <a:pt x="3106" y="37"/>
                    </a:cubicBezTo>
                    <a:lnTo>
                      <a:pt x="2885" y="74"/>
                    </a:lnTo>
                    <a:cubicBezTo>
                      <a:pt x="2848" y="74"/>
                      <a:pt x="2737" y="148"/>
                      <a:pt x="2663" y="148"/>
                    </a:cubicBezTo>
                    <a:cubicBezTo>
                      <a:pt x="2478" y="222"/>
                      <a:pt x="2293" y="296"/>
                      <a:pt x="2108" y="370"/>
                    </a:cubicBezTo>
                    <a:cubicBezTo>
                      <a:pt x="1517" y="703"/>
                      <a:pt x="962" y="1147"/>
                      <a:pt x="592" y="1738"/>
                    </a:cubicBezTo>
                    <a:cubicBezTo>
                      <a:pt x="260" y="2367"/>
                      <a:pt x="1" y="3069"/>
                      <a:pt x="75" y="3735"/>
                    </a:cubicBezTo>
                    <a:lnTo>
                      <a:pt x="75" y="3993"/>
                    </a:lnTo>
                    <a:lnTo>
                      <a:pt x="75" y="4067"/>
                    </a:lnTo>
                    <a:lnTo>
                      <a:pt x="75" y="4104"/>
                    </a:lnTo>
                    <a:lnTo>
                      <a:pt x="75" y="4215"/>
                    </a:lnTo>
                    <a:lnTo>
                      <a:pt x="112" y="4289"/>
                    </a:lnTo>
                    <a:cubicBezTo>
                      <a:pt x="149" y="4437"/>
                      <a:pt x="149" y="4548"/>
                      <a:pt x="186" y="4696"/>
                    </a:cubicBezTo>
                    <a:cubicBezTo>
                      <a:pt x="260" y="4881"/>
                      <a:pt x="334" y="5065"/>
                      <a:pt x="445" y="5250"/>
                    </a:cubicBezTo>
                    <a:cubicBezTo>
                      <a:pt x="518" y="5398"/>
                      <a:pt x="629" y="5546"/>
                      <a:pt x="740" y="5657"/>
                    </a:cubicBezTo>
                    <a:cubicBezTo>
                      <a:pt x="1147" y="6175"/>
                      <a:pt x="1702" y="6544"/>
                      <a:pt x="2293" y="6692"/>
                    </a:cubicBezTo>
                    <a:cubicBezTo>
                      <a:pt x="2572" y="6762"/>
                      <a:pt x="2852" y="6799"/>
                      <a:pt x="3111" y="6799"/>
                    </a:cubicBezTo>
                    <a:cubicBezTo>
                      <a:pt x="3402" y="6799"/>
                      <a:pt x="3668" y="6753"/>
                      <a:pt x="3883" y="6655"/>
                    </a:cubicBezTo>
                    <a:cubicBezTo>
                      <a:pt x="3994" y="6618"/>
                      <a:pt x="4142" y="6544"/>
                      <a:pt x="4253" y="6470"/>
                    </a:cubicBezTo>
                    <a:cubicBezTo>
                      <a:pt x="4363" y="6433"/>
                      <a:pt x="4474" y="6359"/>
                      <a:pt x="4548" y="6286"/>
                    </a:cubicBezTo>
                    <a:cubicBezTo>
                      <a:pt x="4659" y="6212"/>
                      <a:pt x="4733" y="6138"/>
                      <a:pt x="4807" y="6064"/>
                    </a:cubicBezTo>
                    <a:cubicBezTo>
                      <a:pt x="4881" y="5990"/>
                      <a:pt x="4918" y="5879"/>
                      <a:pt x="4992" y="5805"/>
                    </a:cubicBezTo>
                    <a:cubicBezTo>
                      <a:pt x="5103" y="5657"/>
                      <a:pt x="5177" y="5472"/>
                      <a:pt x="5251" y="5324"/>
                    </a:cubicBezTo>
                    <a:cubicBezTo>
                      <a:pt x="5288" y="5176"/>
                      <a:pt x="5325" y="5029"/>
                      <a:pt x="5325" y="4918"/>
                    </a:cubicBezTo>
                    <a:cubicBezTo>
                      <a:pt x="5325" y="4659"/>
                      <a:pt x="5325" y="4437"/>
                      <a:pt x="5288" y="4326"/>
                    </a:cubicBezTo>
                    <a:cubicBezTo>
                      <a:pt x="5251" y="4178"/>
                      <a:pt x="5214" y="4141"/>
                      <a:pt x="5214" y="4141"/>
                    </a:cubicBezTo>
                    <a:cubicBezTo>
                      <a:pt x="5214" y="4141"/>
                      <a:pt x="5214" y="4178"/>
                      <a:pt x="5177" y="4326"/>
                    </a:cubicBezTo>
                    <a:cubicBezTo>
                      <a:pt x="5140" y="4363"/>
                      <a:pt x="5140" y="4437"/>
                      <a:pt x="5103" y="4548"/>
                    </a:cubicBezTo>
                    <a:cubicBezTo>
                      <a:pt x="5066" y="4622"/>
                      <a:pt x="5029" y="4696"/>
                      <a:pt x="4992" y="4807"/>
                    </a:cubicBezTo>
                    <a:cubicBezTo>
                      <a:pt x="4918" y="4881"/>
                      <a:pt x="4844" y="4992"/>
                      <a:pt x="4770" y="5065"/>
                    </a:cubicBezTo>
                    <a:cubicBezTo>
                      <a:pt x="4659" y="5176"/>
                      <a:pt x="4585" y="5287"/>
                      <a:pt x="4474" y="5324"/>
                    </a:cubicBezTo>
                    <a:cubicBezTo>
                      <a:pt x="4400" y="5361"/>
                      <a:pt x="4363" y="5398"/>
                      <a:pt x="4290" y="5435"/>
                    </a:cubicBezTo>
                    <a:cubicBezTo>
                      <a:pt x="4253" y="5472"/>
                      <a:pt x="4179" y="5509"/>
                      <a:pt x="4105" y="5546"/>
                    </a:cubicBezTo>
                    <a:cubicBezTo>
                      <a:pt x="4031" y="5546"/>
                      <a:pt x="3957" y="5583"/>
                      <a:pt x="3920" y="5583"/>
                    </a:cubicBezTo>
                    <a:cubicBezTo>
                      <a:pt x="3846" y="5583"/>
                      <a:pt x="3809" y="5620"/>
                      <a:pt x="3698" y="5620"/>
                    </a:cubicBezTo>
                    <a:lnTo>
                      <a:pt x="3439" y="5620"/>
                    </a:lnTo>
                    <a:cubicBezTo>
                      <a:pt x="3365" y="5583"/>
                      <a:pt x="3291" y="5583"/>
                      <a:pt x="3217" y="5583"/>
                    </a:cubicBezTo>
                    <a:cubicBezTo>
                      <a:pt x="3143" y="5546"/>
                      <a:pt x="3069" y="5546"/>
                      <a:pt x="2959" y="5509"/>
                    </a:cubicBezTo>
                    <a:cubicBezTo>
                      <a:pt x="2885" y="5472"/>
                      <a:pt x="2811" y="5472"/>
                      <a:pt x="2737" y="5398"/>
                    </a:cubicBezTo>
                    <a:cubicBezTo>
                      <a:pt x="2441" y="5250"/>
                      <a:pt x="2219" y="4992"/>
                      <a:pt x="2034" y="4733"/>
                    </a:cubicBezTo>
                    <a:cubicBezTo>
                      <a:pt x="1997" y="4659"/>
                      <a:pt x="1960" y="4585"/>
                      <a:pt x="1923" y="4511"/>
                    </a:cubicBezTo>
                    <a:cubicBezTo>
                      <a:pt x="1923" y="4437"/>
                      <a:pt x="1886" y="4400"/>
                      <a:pt x="1886" y="4363"/>
                    </a:cubicBezTo>
                    <a:cubicBezTo>
                      <a:pt x="1849" y="4252"/>
                      <a:pt x="1849" y="4104"/>
                      <a:pt x="1812" y="3956"/>
                    </a:cubicBezTo>
                    <a:lnTo>
                      <a:pt x="1812" y="3882"/>
                    </a:lnTo>
                    <a:lnTo>
                      <a:pt x="1812" y="3735"/>
                    </a:lnTo>
                    <a:cubicBezTo>
                      <a:pt x="1812" y="3365"/>
                      <a:pt x="1960" y="3032"/>
                      <a:pt x="2145" y="2699"/>
                    </a:cubicBezTo>
                    <a:cubicBezTo>
                      <a:pt x="2182" y="2625"/>
                      <a:pt x="2256" y="2551"/>
                      <a:pt x="2293" y="2478"/>
                    </a:cubicBezTo>
                    <a:cubicBezTo>
                      <a:pt x="2367" y="2404"/>
                      <a:pt x="2441" y="2330"/>
                      <a:pt x="2478" y="2256"/>
                    </a:cubicBezTo>
                    <a:lnTo>
                      <a:pt x="2589" y="2182"/>
                    </a:lnTo>
                    <a:lnTo>
                      <a:pt x="2700" y="2071"/>
                    </a:lnTo>
                    <a:lnTo>
                      <a:pt x="2922" y="1923"/>
                    </a:lnTo>
                    <a:cubicBezTo>
                      <a:pt x="2996" y="1886"/>
                      <a:pt x="3069" y="1849"/>
                      <a:pt x="3106" y="1812"/>
                    </a:cubicBezTo>
                    <a:cubicBezTo>
                      <a:pt x="3143" y="1812"/>
                      <a:pt x="3180" y="1775"/>
                      <a:pt x="3217" y="1775"/>
                    </a:cubicBezTo>
                    <a:lnTo>
                      <a:pt x="3402" y="1738"/>
                    </a:lnTo>
                    <a:lnTo>
                      <a:pt x="3587" y="1664"/>
                    </a:lnTo>
                    <a:lnTo>
                      <a:pt x="3698" y="1664"/>
                    </a:lnTo>
                    <a:lnTo>
                      <a:pt x="3735" y="1627"/>
                    </a:lnTo>
                    <a:lnTo>
                      <a:pt x="3698" y="1627"/>
                    </a:lnTo>
                    <a:cubicBezTo>
                      <a:pt x="3809" y="1627"/>
                      <a:pt x="3920" y="1627"/>
                      <a:pt x="3994" y="1590"/>
                    </a:cubicBezTo>
                    <a:cubicBezTo>
                      <a:pt x="4046" y="1588"/>
                      <a:pt x="4097" y="1587"/>
                      <a:pt x="4148" y="1587"/>
                    </a:cubicBezTo>
                    <a:cubicBezTo>
                      <a:pt x="4901" y="1587"/>
                      <a:pt x="5584" y="1836"/>
                      <a:pt x="6138" y="2182"/>
                    </a:cubicBezTo>
                    <a:cubicBezTo>
                      <a:pt x="6434" y="2404"/>
                      <a:pt x="6693" y="2625"/>
                      <a:pt x="6877" y="2847"/>
                    </a:cubicBezTo>
                    <a:cubicBezTo>
                      <a:pt x="7062" y="3069"/>
                      <a:pt x="7210" y="3291"/>
                      <a:pt x="7321" y="3513"/>
                    </a:cubicBezTo>
                    <a:cubicBezTo>
                      <a:pt x="7432" y="3698"/>
                      <a:pt x="7543" y="3882"/>
                      <a:pt x="7580" y="3993"/>
                    </a:cubicBezTo>
                    <a:cubicBezTo>
                      <a:pt x="7617" y="4104"/>
                      <a:pt x="7654" y="4178"/>
                      <a:pt x="7654" y="4178"/>
                    </a:cubicBezTo>
                    <a:cubicBezTo>
                      <a:pt x="7654" y="4178"/>
                      <a:pt x="7654" y="4104"/>
                      <a:pt x="7654" y="3993"/>
                    </a:cubicBezTo>
                    <a:cubicBezTo>
                      <a:pt x="7691" y="3845"/>
                      <a:pt x="7691" y="3661"/>
                      <a:pt x="7691" y="3402"/>
                    </a:cubicBezTo>
                    <a:cubicBezTo>
                      <a:pt x="7654" y="3291"/>
                      <a:pt x="7654" y="3143"/>
                      <a:pt x="7617" y="2995"/>
                    </a:cubicBezTo>
                    <a:cubicBezTo>
                      <a:pt x="7580" y="2847"/>
                      <a:pt x="7543" y="2662"/>
                      <a:pt x="7469" y="2515"/>
                    </a:cubicBezTo>
                    <a:cubicBezTo>
                      <a:pt x="7358" y="2145"/>
                      <a:pt x="7136" y="1812"/>
                      <a:pt x="6840" y="1442"/>
                    </a:cubicBezTo>
                    <a:cubicBezTo>
                      <a:pt x="6582" y="1073"/>
                      <a:pt x="6175" y="740"/>
                      <a:pt x="5694" y="481"/>
                    </a:cubicBezTo>
                    <a:cubicBezTo>
                      <a:pt x="5214" y="222"/>
                      <a:pt x="4622" y="37"/>
                      <a:pt x="40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4"/>
              <p:cNvSpPr/>
              <p:nvPr/>
            </p:nvSpPr>
            <p:spPr>
              <a:xfrm>
                <a:off x="1625025" y="2991500"/>
                <a:ext cx="832775" cy="834650"/>
              </a:xfrm>
              <a:custGeom>
                <a:avLst/>
                <a:gdLst/>
                <a:ahLst/>
                <a:cxnLst/>
                <a:rect l="l" t="t" r="r" b="b"/>
                <a:pathLst>
                  <a:path w="33311" h="33386" extrusionOk="0">
                    <a:moveTo>
                      <a:pt x="23329" y="1"/>
                    </a:moveTo>
                    <a:lnTo>
                      <a:pt x="22368" y="38"/>
                    </a:lnTo>
                    <a:cubicBezTo>
                      <a:pt x="20519" y="75"/>
                      <a:pt x="18633" y="75"/>
                      <a:pt x="16785" y="149"/>
                    </a:cubicBezTo>
                    <a:cubicBezTo>
                      <a:pt x="14936" y="223"/>
                      <a:pt x="13051" y="260"/>
                      <a:pt x="11202" y="333"/>
                    </a:cubicBezTo>
                    <a:lnTo>
                      <a:pt x="8393" y="481"/>
                    </a:lnTo>
                    <a:lnTo>
                      <a:pt x="5620" y="629"/>
                    </a:lnTo>
                    <a:cubicBezTo>
                      <a:pt x="4659" y="666"/>
                      <a:pt x="3734" y="740"/>
                      <a:pt x="2810" y="777"/>
                    </a:cubicBezTo>
                    <a:cubicBezTo>
                      <a:pt x="1886" y="851"/>
                      <a:pt x="925" y="925"/>
                      <a:pt x="0" y="999"/>
                    </a:cubicBezTo>
                    <a:cubicBezTo>
                      <a:pt x="925" y="1073"/>
                      <a:pt x="1886" y="1147"/>
                      <a:pt x="2810" y="1221"/>
                    </a:cubicBezTo>
                    <a:cubicBezTo>
                      <a:pt x="3734" y="1258"/>
                      <a:pt x="4659" y="1332"/>
                      <a:pt x="5620" y="1369"/>
                    </a:cubicBezTo>
                    <a:lnTo>
                      <a:pt x="8393" y="1554"/>
                    </a:lnTo>
                    <a:lnTo>
                      <a:pt x="11202" y="1664"/>
                    </a:lnTo>
                    <a:cubicBezTo>
                      <a:pt x="13051" y="1738"/>
                      <a:pt x="14936" y="1775"/>
                      <a:pt x="16785" y="1849"/>
                    </a:cubicBezTo>
                    <a:cubicBezTo>
                      <a:pt x="18308" y="1910"/>
                      <a:pt x="19856" y="1946"/>
                      <a:pt x="21389" y="1957"/>
                    </a:cubicBezTo>
                    <a:lnTo>
                      <a:pt x="21389" y="1957"/>
                    </a:lnTo>
                    <a:cubicBezTo>
                      <a:pt x="21368" y="3300"/>
                      <a:pt x="21362" y="4639"/>
                      <a:pt x="21332" y="5953"/>
                    </a:cubicBezTo>
                    <a:lnTo>
                      <a:pt x="21332" y="10907"/>
                    </a:lnTo>
                    <a:lnTo>
                      <a:pt x="21295" y="11979"/>
                    </a:lnTo>
                    <a:lnTo>
                      <a:pt x="27359" y="11979"/>
                    </a:lnTo>
                    <a:cubicBezTo>
                      <a:pt x="28666" y="11950"/>
                      <a:pt x="29998" y="11944"/>
                      <a:pt x="31335" y="11923"/>
                    </a:cubicBezTo>
                    <a:lnTo>
                      <a:pt x="31335" y="11923"/>
                    </a:lnTo>
                    <a:cubicBezTo>
                      <a:pt x="31366" y="13469"/>
                      <a:pt x="31402" y="15010"/>
                      <a:pt x="31462" y="16527"/>
                    </a:cubicBezTo>
                    <a:cubicBezTo>
                      <a:pt x="31536" y="18412"/>
                      <a:pt x="31573" y="20298"/>
                      <a:pt x="31647" y="22146"/>
                    </a:cubicBezTo>
                    <a:lnTo>
                      <a:pt x="31758" y="24956"/>
                    </a:lnTo>
                    <a:lnTo>
                      <a:pt x="31906" y="27766"/>
                    </a:lnTo>
                    <a:cubicBezTo>
                      <a:pt x="31980" y="28727"/>
                      <a:pt x="32017" y="29651"/>
                      <a:pt x="32091" y="30576"/>
                    </a:cubicBezTo>
                    <a:cubicBezTo>
                      <a:pt x="32165" y="31537"/>
                      <a:pt x="32239" y="32461"/>
                      <a:pt x="32313" y="33385"/>
                    </a:cubicBezTo>
                    <a:cubicBezTo>
                      <a:pt x="32387" y="32461"/>
                      <a:pt x="32461" y="31537"/>
                      <a:pt x="32497" y="30576"/>
                    </a:cubicBezTo>
                    <a:cubicBezTo>
                      <a:pt x="32571" y="29651"/>
                      <a:pt x="32645" y="28727"/>
                      <a:pt x="32682" y="27766"/>
                    </a:cubicBezTo>
                    <a:lnTo>
                      <a:pt x="32830" y="24956"/>
                    </a:lnTo>
                    <a:lnTo>
                      <a:pt x="32941" y="22146"/>
                    </a:lnTo>
                    <a:cubicBezTo>
                      <a:pt x="33052" y="20298"/>
                      <a:pt x="33089" y="18412"/>
                      <a:pt x="33163" y="16527"/>
                    </a:cubicBezTo>
                    <a:cubicBezTo>
                      <a:pt x="33200" y="14678"/>
                      <a:pt x="33237" y="12793"/>
                      <a:pt x="33274" y="10944"/>
                    </a:cubicBezTo>
                    <a:lnTo>
                      <a:pt x="33311" y="9983"/>
                    </a:lnTo>
                    <a:lnTo>
                      <a:pt x="32313" y="9946"/>
                    </a:lnTo>
                    <a:cubicBezTo>
                      <a:pt x="30649" y="9909"/>
                      <a:pt x="28985" y="9909"/>
                      <a:pt x="27359" y="9872"/>
                    </a:cubicBezTo>
                    <a:lnTo>
                      <a:pt x="23432" y="9872"/>
                    </a:lnTo>
                    <a:lnTo>
                      <a:pt x="23403" y="5953"/>
                    </a:lnTo>
                    <a:cubicBezTo>
                      <a:pt x="23403" y="4326"/>
                      <a:pt x="23403" y="2663"/>
                      <a:pt x="23366" y="999"/>
                    </a:cubicBezTo>
                    <a:lnTo>
                      <a:pt x="2332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6" name="Google Shape;106;p4"/>
            <p:cNvGrpSpPr/>
            <p:nvPr/>
          </p:nvGrpSpPr>
          <p:grpSpPr>
            <a:xfrm rot="10800000" flipH="1">
              <a:off x="7831335" y="3908360"/>
              <a:ext cx="832775" cy="834650"/>
              <a:chOff x="1625025" y="2991500"/>
              <a:chExt cx="832775" cy="834650"/>
            </a:xfrm>
          </p:grpSpPr>
          <p:sp>
            <p:nvSpPr>
              <p:cNvPr id="107" name="Google Shape;107;p4"/>
              <p:cNvSpPr/>
              <p:nvPr/>
            </p:nvSpPr>
            <p:spPr>
              <a:xfrm>
                <a:off x="2184200" y="3010000"/>
                <a:ext cx="257900" cy="257875"/>
              </a:xfrm>
              <a:custGeom>
                <a:avLst/>
                <a:gdLst/>
                <a:ahLst/>
                <a:cxnLst/>
                <a:rect l="l" t="t" r="r" b="b"/>
                <a:pathLst>
                  <a:path w="10316" h="10315" extrusionOk="0">
                    <a:moveTo>
                      <a:pt x="1627" y="0"/>
                    </a:moveTo>
                    <a:lnTo>
                      <a:pt x="1627" y="0"/>
                    </a:lnTo>
                    <a:cubicBezTo>
                      <a:pt x="4585" y="4289"/>
                      <a:pt x="1442" y="8651"/>
                      <a:pt x="370" y="9945"/>
                    </a:cubicBezTo>
                    <a:cubicBezTo>
                      <a:pt x="1270" y="9200"/>
                      <a:pt x="3654" y="7453"/>
                      <a:pt x="6465" y="7453"/>
                    </a:cubicBezTo>
                    <a:cubicBezTo>
                      <a:pt x="7696" y="7453"/>
                      <a:pt x="9009" y="7788"/>
                      <a:pt x="10315" y="8688"/>
                    </a:cubicBezTo>
                    <a:cubicBezTo>
                      <a:pt x="10315" y="8688"/>
                      <a:pt x="9288" y="5691"/>
                      <a:pt x="6430" y="5691"/>
                    </a:cubicBezTo>
                    <a:cubicBezTo>
                      <a:pt x="6036" y="5691"/>
                      <a:pt x="5606" y="5748"/>
                      <a:pt x="5139" y="5879"/>
                    </a:cubicBezTo>
                    <a:cubicBezTo>
                      <a:pt x="5139" y="5879"/>
                      <a:pt x="9132" y="4732"/>
                      <a:pt x="9169" y="1146"/>
                    </a:cubicBezTo>
                    <a:lnTo>
                      <a:pt x="9169" y="1146"/>
                    </a:lnTo>
                    <a:cubicBezTo>
                      <a:pt x="5583" y="1183"/>
                      <a:pt x="4437" y="5176"/>
                      <a:pt x="4437" y="5176"/>
                    </a:cubicBezTo>
                    <a:cubicBezTo>
                      <a:pt x="5509" y="1331"/>
                      <a:pt x="1627" y="0"/>
                      <a:pt x="1627" y="0"/>
                    </a:cubicBezTo>
                    <a:close/>
                    <a:moveTo>
                      <a:pt x="370" y="9945"/>
                    </a:moveTo>
                    <a:lnTo>
                      <a:pt x="110" y="10179"/>
                    </a:lnTo>
                    <a:lnTo>
                      <a:pt x="110" y="10179"/>
                    </a:lnTo>
                    <a:cubicBezTo>
                      <a:pt x="148" y="10147"/>
                      <a:pt x="198" y="10105"/>
                      <a:pt x="259" y="10056"/>
                    </a:cubicBezTo>
                    <a:lnTo>
                      <a:pt x="259" y="10056"/>
                    </a:lnTo>
                    <a:cubicBezTo>
                      <a:pt x="210" y="10118"/>
                      <a:pt x="169" y="10167"/>
                      <a:pt x="136" y="10205"/>
                    </a:cubicBezTo>
                    <a:lnTo>
                      <a:pt x="136" y="10205"/>
                    </a:lnTo>
                    <a:lnTo>
                      <a:pt x="370" y="9945"/>
                    </a:lnTo>
                    <a:close/>
                    <a:moveTo>
                      <a:pt x="110" y="10179"/>
                    </a:moveTo>
                    <a:cubicBezTo>
                      <a:pt x="33" y="10245"/>
                      <a:pt x="1" y="10278"/>
                      <a:pt x="1" y="10278"/>
                    </a:cubicBezTo>
                    <a:lnTo>
                      <a:pt x="110" y="10179"/>
                    </a:lnTo>
                    <a:close/>
                    <a:moveTo>
                      <a:pt x="136" y="10205"/>
                    </a:moveTo>
                    <a:lnTo>
                      <a:pt x="37" y="10315"/>
                    </a:lnTo>
                    <a:cubicBezTo>
                      <a:pt x="37" y="10315"/>
                      <a:pt x="70" y="10282"/>
                      <a:pt x="136" y="1020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4"/>
              <p:cNvSpPr/>
              <p:nvPr/>
            </p:nvSpPr>
            <p:spPr>
              <a:xfrm>
                <a:off x="2008600" y="3036800"/>
                <a:ext cx="171000" cy="190525"/>
              </a:xfrm>
              <a:custGeom>
                <a:avLst/>
                <a:gdLst/>
                <a:ahLst/>
                <a:cxnLst/>
                <a:rect l="l" t="t" r="r" b="b"/>
                <a:pathLst>
                  <a:path w="6840" h="7621" extrusionOk="0">
                    <a:moveTo>
                      <a:pt x="3438" y="0"/>
                    </a:moveTo>
                    <a:cubicBezTo>
                      <a:pt x="3180" y="0"/>
                      <a:pt x="2995" y="0"/>
                      <a:pt x="2847" y="37"/>
                    </a:cubicBezTo>
                    <a:lnTo>
                      <a:pt x="2662" y="37"/>
                    </a:lnTo>
                    <a:cubicBezTo>
                      <a:pt x="2662" y="37"/>
                      <a:pt x="2736" y="74"/>
                      <a:pt x="2847" y="111"/>
                    </a:cubicBezTo>
                    <a:cubicBezTo>
                      <a:pt x="2958" y="148"/>
                      <a:pt x="3143" y="259"/>
                      <a:pt x="3327" y="370"/>
                    </a:cubicBezTo>
                    <a:cubicBezTo>
                      <a:pt x="3549" y="481"/>
                      <a:pt x="3771" y="629"/>
                      <a:pt x="3993" y="814"/>
                    </a:cubicBezTo>
                    <a:cubicBezTo>
                      <a:pt x="4215" y="999"/>
                      <a:pt x="4437" y="1257"/>
                      <a:pt x="4621" y="1553"/>
                    </a:cubicBezTo>
                    <a:cubicBezTo>
                      <a:pt x="5028" y="2145"/>
                      <a:pt x="5287" y="2884"/>
                      <a:pt x="5213" y="3697"/>
                    </a:cubicBezTo>
                    <a:cubicBezTo>
                      <a:pt x="5213" y="3755"/>
                      <a:pt x="5213" y="3835"/>
                      <a:pt x="5213" y="3919"/>
                    </a:cubicBezTo>
                    <a:cubicBezTo>
                      <a:pt x="5213" y="3904"/>
                      <a:pt x="5211" y="3899"/>
                      <a:pt x="5209" y="3899"/>
                    </a:cubicBezTo>
                    <a:cubicBezTo>
                      <a:pt x="5200" y="3899"/>
                      <a:pt x="5176" y="3993"/>
                      <a:pt x="5176" y="3993"/>
                    </a:cubicBezTo>
                    <a:lnTo>
                      <a:pt x="5213" y="3956"/>
                    </a:lnTo>
                    <a:cubicBezTo>
                      <a:pt x="5213" y="3968"/>
                      <a:pt x="5213" y="3981"/>
                      <a:pt x="5213" y="3993"/>
                    </a:cubicBezTo>
                    <a:lnTo>
                      <a:pt x="5176" y="3993"/>
                    </a:lnTo>
                    <a:lnTo>
                      <a:pt x="5176" y="4067"/>
                    </a:lnTo>
                    <a:lnTo>
                      <a:pt x="5102" y="4289"/>
                    </a:lnTo>
                    <a:lnTo>
                      <a:pt x="5065" y="4474"/>
                    </a:lnTo>
                    <a:cubicBezTo>
                      <a:pt x="5065" y="4511"/>
                      <a:pt x="5028" y="4548"/>
                      <a:pt x="4991" y="4585"/>
                    </a:cubicBezTo>
                    <a:cubicBezTo>
                      <a:pt x="4954" y="4622"/>
                      <a:pt x="4954" y="4696"/>
                      <a:pt x="4917" y="4770"/>
                    </a:cubicBezTo>
                    <a:lnTo>
                      <a:pt x="4732" y="4991"/>
                    </a:lnTo>
                    <a:lnTo>
                      <a:pt x="4658" y="5102"/>
                    </a:lnTo>
                    <a:lnTo>
                      <a:pt x="4584" y="5213"/>
                    </a:lnTo>
                    <a:cubicBezTo>
                      <a:pt x="4511" y="5250"/>
                      <a:pt x="4437" y="5324"/>
                      <a:pt x="4363" y="5398"/>
                    </a:cubicBezTo>
                    <a:cubicBezTo>
                      <a:pt x="4289" y="5435"/>
                      <a:pt x="4215" y="5472"/>
                      <a:pt x="4141" y="5546"/>
                    </a:cubicBezTo>
                    <a:cubicBezTo>
                      <a:pt x="3808" y="5731"/>
                      <a:pt x="3475" y="5879"/>
                      <a:pt x="3069" y="5879"/>
                    </a:cubicBezTo>
                    <a:lnTo>
                      <a:pt x="2847" y="5879"/>
                    </a:lnTo>
                    <a:cubicBezTo>
                      <a:pt x="2736" y="5842"/>
                      <a:pt x="2588" y="5842"/>
                      <a:pt x="2477" y="5805"/>
                    </a:cubicBezTo>
                    <a:cubicBezTo>
                      <a:pt x="2440" y="5805"/>
                      <a:pt x="2366" y="5768"/>
                      <a:pt x="2329" y="5768"/>
                    </a:cubicBezTo>
                    <a:cubicBezTo>
                      <a:pt x="2255" y="5731"/>
                      <a:pt x="2181" y="5694"/>
                      <a:pt x="2107" y="5657"/>
                    </a:cubicBezTo>
                    <a:cubicBezTo>
                      <a:pt x="1812" y="5472"/>
                      <a:pt x="1590" y="5250"/>
                      <a:pt x="1442" y="4954"/>
                    </a:cubicBezTo>
                    <a:cubicBezTo>
                      <a:pt x="1368" y="4880"/>
                      <a:pt x="1368" y="4807"/>
                      <a:pt x="1331" y="4696"/>
                    </a:cubicBezTo>
                    <a:cubicBezTo>
                      <a:pt x="1294" y="4622"/>
                      <a:pt x="1257" y="4548"/>
                      <a:pt x="1257" y="4474"/>
                    </a:cubicBezTo>
                    <a:cubicBezTo>
                      <a:pt x="1257" y="4400"/>
                      <a:pt x="1220" y="4326"/>
                      <a:pt x="1220" y="4252"/>
                    </a:cubicBezTo>
                    <a:lnTo>
                      <a:pt x="1220" y="4215"/>
                    </a:lnTo>
                    <a:lnTo>
                      <a:pt x="1220" y="4141"/>
                    </a:lnTo>
                    <a:lnTo>
                      <a:pt x="1220" y="3993"/>
                    </a:lnTo>
                    <a:cubicBezTo>
                      <a:pt x="1220" y="3882"/>
                      <a:pt x="1257" y="3845"/>
                      <a:pt x="1257" y="3771"/>
                    </a:cubicBezTo>
                    <a:cubicBezTo>
                      <a:pt x="1257" y="3734"/>
                      <a:pt x="1257" y="3660"/>
                      <a:pt x="1294" y="3586"/>
                    </a:cubicBezTo>
                    <a:cubicBezTo>
                      <a:pt x="1331" y="3513"/>
                      <a:pt x="1368" y="3439"/>
                      <a:pt x="1368" y="3402"/>
                    </a:cubicBezTo>
                    <a:cubicBezTo>
                      <a:pt x="1405" y="3328"/>
                      <a:pt x="1442" y="3254"/>
                      <a:pt x="1479" y="3217"/>
                    </a:cubicBezTo>
                    <a:cubicBezTo>
                      <a:pt x="1553" y="3106"/>
                      <a:pt x="1664" y="3032"/>
                      <a:pt x="1738" y="2921"/>
                    </a:cubicBezTo>
                    <a:cubicBezTo>
                      <a:pt x="1849" y="2847"/>
                      <a:pt x="1960" y="2773"/>
                      <a:pt x="2033" y="2699"/>
                    </a:cubicBezTo>
                    <a:cubicBezTo>
                      <a:pt x="2144" y="2662"/>
                      <a:pt x="2218" y="2625"/>
                      <a:pt x="2292" y="2588"/>
                    </a:cubicBezTo>
                    <a:cubicBezTo>
                      <a:pt x="2366" y="2551"/>
                      <a:pt x="2477" y="2514"/>
                      <a:pt x="2514" y="2514"/>
                    </a:cubicBezTo>
                    <a:cubicBezTo>
                      <a:pt x="2662" y="2477"/>
                      <a:pt x="2699" y="2440"/>
                      <a:pt x="2699" y="2440"/>
                    </a:cubicBezTo>
                    <a:cubicBezTo>
                      <a:pt x="2699" y="2440"/>
                      <a:pt x="2662" y="2440"/>
                      <a:pt x="2514" y="2403"/>
                    </a:cubicBezTo>
                    <a:cubicBezTo>
                      <a:pt x="2436" y="2377"/>
                      <a:pt x="2302" y="2351"/>
                      <a:pt x="2139" y="2351"/>
                    </a:cubicBezTo>
                    <a:cubicBezTo>
                      <a:pt x="2071" y="2351"/>
                      <a:pt x="1998" y="2356"/>
                      <a:pt x="1923" y="2366"/>
                    </a:cubicBezTo>
                    <a:cubicBezTo>
                      <a:pt x="1812" y="2366"/>
                      <a:pt x="1664" y="2403"/>
                      <a:pt x="1516" y="2440"/>
                    </a:cubicBezTo>
                    <a:cubicBezTo>
                      <a:pt x="1368" y="2514"/>
                      <a:pt x="1183" y="2588"/>
                      <a:pt x="1035" y="2699"/>
                    </a:cubicBezTo>
                    <a:cubicBezTo>
                      <a:pt x="961" y="2773"/>
                      <a:pt x="850" y="2810"/>
                      <a:pt x="776" y="2884"/>
                    </a:cubicBezTo>
                    <a:cubicBezTo>
                      <a:pt x="703" y="2958"/>
                      <a:pt x="629" y="3032"/>
                      <a:pt x="555" y="3143"/>
                    </a:cubicBezTo>
                    <a:cubicBezTo>
                      <a:pt x="481" y="3217"/>
                      <a:pt x="407" y="3328"/>
                      <a:pt x="370" y="3439"/>
                    </a:cubicBezTo>
                    <a:cubicBezTo>
                      <a:pt x="296" y="3550"/>
                      <a:pt x="222" y="3697"/>
                      <a:pt x="185" y="3771"/>
                    </a:cubicBezTo>
                    <a:cubicBezTo>
                      <a:pt x="0" y="4215"/>
                      <a:pt x="0" y="4807"/>
                      <a:pt x="148" y="5398"/>
                    </a:cubicBezTo>
                    <a:cubicBezTo>
                      <a:pt x="296" y="5990"/>
                      <a:pt x="629" y="6544"/>
                      <a:pt x="1183" y="6951"/>
                    </a:cubicBezTo>
                    <a:cubicBezTo>
                      <a:pt x="1294" y="7062"/>
                      <a:pt x="1405" y="7173"/>
                      <a:pt x="1590" y="7247"/>
                    </a:cubicBezTo>
                    <a:cubicBezTo>
                      <a:pt x="1775" y="7321"/>
                      <a:pt x="1960" y="7431"/>
                      <a:pt x="2144" y="7468"/>
                    </a:cubicBezTo>
                    <a:cubicBezTo>
                      <a:pt x="2292" y="7542"/>
                      <a:pt x="2403" y="7542"/>
                      <a:pt x="2551" y="7579"/>
                    </a:cubicBezTo>
                    <a:lnTo>
                      <a:pt x="2625" y="7616"/>
                    </a:lnTo>
                    <a:lnTo>
                      <a:pt x="3106" y="7616"/>
                    </a:lnTo>
                    <a:cubicBezTo>
                      <a:pt x="3154" y="7619"/>
                      <a:pt x="3203" y="7620"/>
                      <a:pt x="3252" y="7620"/>
                    </a:cubicBezTo>
                    <a:cubicBezTo>
                      <a:pt x="3873" y="7620"/>
                      <a:pt x="4517" y="7407"/>
                      <a:pt x="5065" y="7099"/>
                    </a:cubicBezTo>
                    <a:cubicBezTo>
                      <a:pt x="5694" y="6729"/>
                      <a:pt x="6137" y="6174"/>
                      <a:pt x="6470" y="5583"/>
                    </a:cubicBezTo>
                    <a:cubicBezTo>
                      <a:pt x="6544" y="5398"/>
                      <a:pt x="6618" y="5213"/>
                      <a:pt x="6692" y="5028"/>
                    </a:cubicBezTo>
                    <a:cubicBezTo>
                      <a:pt x="6692" y="4954"/>
                      <a:pt x="6729" y="4843"/>
                      <a:pt x="6766" y="4770"/>
                    </a:cubicBezTo>
                    <a:lnTo>
                      <a:pt x="6766" y="4585"/>
                    </a:lnTo>
                    <a:cubicBezTo>
                      <a:pt x="6803" y="4437"/>
                      <a:pt x="6840" y="4289"/>
                      <a:pt x="6840" y="4141"/>
                    </a:cubicBezTo>
                    <a:cubicBezTo>
                      <a:pt x="6840" y="3956"/>
                      <a:pt x="6840" y="3808"/>
                      <a:pt x="6840" y="3660"/>
                    </a:cubicBezTo>
                    <a:cubicBezTo>
                      <a:pt x="6803" y="3069"/>
                      <a:pt x="6618" y="2477"/>
                      <a:pt x="6359" y="1997"/>
                    </a:cubicBezTo>
                    <a:cubicBezTo>
                      <a:pt x="6100" y="1516"/>
                      <a:pt x="5768" y="1109"/>
                      <a:pt x="5398" y="814"/>
                    </a:cubicBezTo>
                    <a:cubicBezTo>
                      <a:pt x="5028" y="555"/>
                      <a:pt x="4658" y="333"/>
                      <a:pt x="4326" y="222"/>
                    </a:cubicBezTo>
                    <a:cubicBezTo>
                      <a:pt x="4178" y="148"/>
                      <a:pt x="3993" y="111"/>
                      <a:pt x="3845" y="74"/>
                    </a:cubicBezTo>
                    <a:cubicBezTo>
                      <a:pt x="3697" y="37"/>
                      <a:pt x="3549" y="37"/>
                      <a:pt x="34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4"/>
              <p:cNvSpPr/>
              <p:nvPr/>
            </p:nvSpPr>
            <p:spPr>
              <a:xfrm>
                <a:off x="2235025" y="3283575"/>
                <a:ext cx="192275" cy="169975"/>
              </a:xfrm>
              <a:custGeom>
                <a:avLst/>
                <a:gdLst/>
                <a:ahLst/>
                <a:cxnLst/>
                <a:rect l="l" t="t" r="r" b="b"/>
                <a:pathLst>
                  <a:path w="7691" h="6799" extrusionOk="0">
                    <a:moveTo>
                      <a:pt x="3550" y="1"/>
                    </a:moveTo>
                    <a:cubicBezTo>
                      <a:pt x="3402" y="1"/>
                      <a:pt x="3254" y="37"/>
                      <a:pt x="3106" y="37"/>
                    </a:cubicBezTo>
                    <a:lnTo>
                      <a:pt x="2885" y="74"/>
                    </a:lnTo>
                    <a:cubicBezTo>
                      <a:pt x="2848" y="74"/>
                      <a:pt x="2737" y="148"/>
                      <a:pt x="2663" y="148"/>
                    </a:cubicBezTo>
                    <a:cubicBezTo>
                      <a:pt x="2478" y="222"/>
                      <a:pt x="2293" y="296"/>
                      <a:pt x="2108" y="370"/>
                    </a:cubicBezTo>
                    <a:cubicBezTo>
                      <a:pt x="1517" y="703"/>
                      <a:pt x="962" y="1147"/>
                      <a:pt x="592" y="1738"/>
                    </a:cubicBezTo>
                    <a:cubicBezTo>
                      <a:pt x="260" y="2367"/>
                      <a:pt x="1" y="3069"/>
                      <a:pt x="75" y="3735"/>
                    </a:cubicBezTo>
                    <a:lnTo>
                      <a:pt x="75" y="3993"/>
                    </a:lnTo>
                    <a:lnTo>
                      <a:pt x="75" y="4067"/>
                    </a:lnTo>
                    <a:lnTo>
                      <a:pt x="75" y="4104"/>
                    </a:lnTo>
                    <a:lnTo>
                      <a:pt x="75" y="4215"/>
                    </a:lnTo>
                    <a:lnTo>
                      <a:pt x="112" y="4289"/>
                    </a:lnTo>
                    <a:cubicBezTo>
                      <a:pt x="149" y="4437"/>
                      <a:pt x="149" y="4548"/>
                      <a:pt x="186" y="4696"/>
                    </a:cubicBezTo>
                    <a:cubicBezTo>
                      <a:pt x="260" y="4881"/>
                      <a:pt x="334" y="5065"/>
                      <a:pt x="445" y="5250"/>
                    </a:cubicBezTo>
                    <a:cubicBezTo>
                      <a:pt x="518" y="5398"/>
                      <a:pt x="629" y="5546"/>
                      <a:pt x="740" y="5657"/>
                    </a:cubicBezTo>
                    <a:cubicBezTo>
                      <a:pt x="1147" y="6175"/>
                      <a:pt x="1702" y="6544"/>
                      <a:pt x="2293" y="6692"/>
                    </a:cubicBezTo>
                    <a:cubicBezTo>
                      <a:pt x="2572" y="6762"/>
                      <a:pt x="2852" y="6799"/>
                      <a:pt x="3111" y="6799"/>
                    </a:cubicBezTo>
                    <a:cubicBezTo>
                      <a:pt x="3402" y="6799"/>
                      <a:pt x="3668" y="6753"/>
                      <a:pt x="3883" y="6655"/>
                    </a:cubicBezTo>
                    <a:cubicBezTo>
                      <a:pt x="3994" y="6618"/>
                      <a:pt x="4142" y="6544"/>
                      <a:pt x="4253" y="6470"/>
                    </a:cubicBezTo>
                    <a:cubicBezTo>
                      <a:pt x="4363" y="6433"/>
                      <a:pt x="4474" y="6359"/>
                      <a:pt x="4548" y="6286"/>
                    </a:cubicBezTo>
                    <a:cubicBezTo>
                      <a:pt x="4659" y="6212"/>
                      <a:pt x="4733" y="6138"/>
                      <a:pt x="4807" y="6064"/>
                    </a:cubicBezTo>
                    <a:cubicBezTo>
                      <a:pt x="4881" y="5990"/>
                      <a:pt x="4918" y="5879"/>
                      <a:pt x="4992" y="5805"/>
                    </a:cubicBezTo>
                    <a:cubicBezTo>
                      <a:pt x="5103" y="5657"/>
                      <a:pt x="5177" y="5472"/>
                      <a:pt x="5251" y="5324"/>
                    </a:cubicBezTo>
                    <a:cubicBezTo>
                      <a:pt x="5288" y="5176"/>
                      <a:pt x="5325" y="5029"/>
                      <a:pt x="5325" y="4918"/>
                    </a:cubicBezTo>
                    <a:cubicBezTo>
                      <a:pt x="5325" y="4659"/>
                      <a:pt x="5325" y="4437"/>
                      <a:pt x="5288" y="4326"/>
                    </a:cubicBezTo>
                    <a:cubicBezTo>
                      <a:pt x="5251" y="4178"/>
                      <a:pt x="5214" y="4141"/>
                      <a:pt x="5214" y="4141"/>
                    </a:cubicBezTo>
                    <a:cubicBezTo>
                      <a:pt x="5214" y="4141"/>
                      <a:pt x="5214" y="4178"/>
                      <a:pt x="5177" y="4326"/>
                    </a:cubicBezTo>
                    <a:cubicBezTo>
                      <a:pt x="5140" y="4363"/>
                      <a:pt x="5140" y="4437"/>
                      <a:pt x="5103" y="4548"/>
                    </a:cubicBezTo>
                    <a:cubicBezTo>
                      <a:pt x="5066" y="4622"/>
                      <a:pt x="5029" y="4696"/>
                      <a:pt x="4992" y="4807"/>
                    </a:cubicBezTo>
                    <a:cubicBezTo>
                      <a:pt x="4918" y="4881"/>
                      <a:pt x="4844" y="4992"/>
                      <a:pt x="4770" y="5065"/>
                    </a:cubicBezTo>
                    <a:cubicBezTo>
                      <a:pt x="4659" y="5176"/>
                      <a:pt x="4585" y="5287"/>
                      <a:pt x="4474" y="5324"/>
                    </a:cubicBezTo>
                    <a:cubicBezTo>
                      <a:pt x="4400" y="5361"/>
                      <a:pt x="4363" y="5398"/>
                      <a:pt x="4290" y="5435"/>
                    </a:cubicBezTo>
                    <a:cubicBezTo>
                      <a:pt x="4253" y="5472"/>
                      <a:pt x="4179" y="5509"/>
                      <a:pt x="4105" y="5546"/>
                    </a:cubicBezTo>
                    <a:cubicBezTo>
                      <a:pt x="4031" y="5546"/>
                      <a:pt x="3957" y="5583"/>
                      <a:pt x="3920" y="5583"/>
                    </a:cubicBezTo>
                    <a:cubicBezTo>
                      <a:pt x="3846" y="5583"/>
                      <a:pt x="3809" y="5620"/>
                      <a:pt x="3698" y="5620"/>
                    </a:cubicBezTo>
                    <a:lnTo>
                      <a:pt x="3439" y="5620"/>
                    </a:lnTo>
                    <a:cubicBezTo>
                      <a:pt x="3365" y="5583"/>
                      <a:pt x="3291" y="5583"/>
                      <a:pt x="3217" y="5583"/>
                    </a:cubicBezTo>
                    <a:cubicBezTo>
                      <a:pt x="3143" y="5546"/>
                      <a:pt x="3069" y="5546"/>
                      <a:pt x="2959" y="5509"/>
                    </a:cubicBezTo>
                    <a:cubicBezTo>
                      <a:pt x="2885" y="5472"/>
                      <a:pt x="2811" y="5472"/>
                      <a:pt x="2737" y="5398"/>
                    </a:cubicBezTo>
                    <a:cubicBezTo>
                      <a:pt x="2441" y="5250"/>
                      <a:pt x="2219" y="4992"/>
                      <a:pt x="2034" y="4733"/>
                    </a:cubicBezTo>
                    <a:cubicBezTo>
                      <a:pt x="1997" y="4659"/>
                      <a:pt x="1960" y="4585"/>
                      <a:pt x="1923" y="4511"/>
                    </a:cubicBezTo>
                    <a:cubicBezTo>
                      <a:pt x="1923" y="4437"/>
                      <a:pt x="1886" y="4400"/>
                      <a:pt x="1886" y="4363"/>
                    </a:cubicBezTo>
                    <a:cubicBezTo>
                      <a:pt x="1849" y="4252"/>
                      <a:pt x="1849" y="4104"/>
                      <a:pt x="1812" y="3956"/>
                    </a:cubicBezTo>
                    <a:lnTo>
                      <a:pt x="1812" y="3882"/>
                    </a:lnTo>
                    <a:lnTo>
                      <a:pt x="1812" y="3735"/>
                    </a:lnTo>
                    <a:cubicBezTo>
                      <a:pt x="1812" y="3365"/>
                      <a:pt x="1960" y="3032"/>
                      <a:pt x="2145" y="2699"/>
                    </a:cubicBezTo>
                    <a:cubicBezTo>
                      <a:pt x="2182" y="2625"/>
                      <a:pt x="2256" y="2551"/>
                      <a:pt x="2293" y="2478"/>
                    </a:cubicBezTo>
                    <a:cubicBezTo>
                      <a:pt x="2367" y="2404"/>
                      <a:pt x="2441" y="2330"/>
                      <a:pt x="2478" y="2256"/>
                    </a:cubicBezTo>
                    <a:lnTo>
                      <a:pt x="2589" y="2182"/>
                    </a:lnTo>
                    <a:lnTo>
                      <a:pt x="2700" y="2071"/>
                    </a:lnTo>
                    <a:lnTo>
                      <a:pt x="2922" y="1923"/>
                    </a:lnTo>
                    <a:cubicBezTo>
                      <a:pt x="2996" y="1886"/>
                      <a:pt x="3069" y="1849"/>
                      <a:pt x="3106" y="1812"/>
                    </a:cubicBezTo>
                    <a:cubicBezTo>
                      <a:pt x="3143" y="1812"/>
                      <a:pt x="3180" y="1775"/>
                      <a:pt x="3217" y="1775"/>
                    </a:cubicBezTo>
                    <a:lnTo>
                      <a:pt x="3402" y="1738"/>
                    </a:lnTo>
                    <a:lnTo>
                      <a:pt x="3587" y="1664"/>
                    </a:lnTo>
                    <a:lnTo>
                      <a:pt x="3698" y="1664"/>
                    </a:lnTo>
                    <a:lnTo>
                      <a:pt x="3735" y="1627"/>
                    </a:lnTo>
                    <a:lnTo>
                      <a:pt x="3698" y="1627"/>
                    </a:lnTo>
                    <a:cubicBezTo>
                      <a:pt x="3809" y="1627"/>
                      <a:pt x="3920" y="1627"/>
                      <a:pt x="3994" y="1590"/>
                    </a:cubicBezTo>
                    <a:cubicBezTo>
                      <a:pt x="4046" y="1588"/>
                      <a:pt x="4097" y="1587"/>
                      <a:pt x="4148" y="1587"/>
                    </a:cubicBezTo>
                    <a:cubicBezTo>
                      <a:pt x="4901" y="1587"/>
                      <a:pt x="5584" y="1836"/>
                      <a:pt x="6138" y="2182"/>
                    </a:cubicBezTo>
                    <a:cubicBezTo>
                      <a:pt x="6434" y="2404"/>
                      <a:pt x="6693" y="2625"/>
                      <a:pt x="6877" y="2847"/>
                    </a:cubicBezTo>
                    <a:cubicBezTo>
                      <a:pt x="7062" y="3069"/>
                      <a:pt x="7210" y="3291"/>
                      <a:pt x="7321" y="3513"/>
                    </a:cubicBezTo>
                    <a:cubicBezTo>
                      <a:pt x="7432" y="3698"/>
                      <a:pt x="7543" y="3882"/>
                      <a:pt x="7580" y="3993"/>
                    </a:cubicBezTo>
                    <a:cubicBezTo>
                      <a:pt x="7617" y="4104"/>
                      <a:pt x="7654" y="4178"/>
                      <a:pt x="7654" y="4178"/>
                    </a:cubicBezTo>
                    <a:cubicBezTo>
                      <a:pt x="7654" y="4178"/>
                      <a:pt x="7654" y="4104"/>
                      <a:pt x="7654" y="3993"/>
                    </a:cubicBezTo>
                    <a:cubicBezTo>
                      <a:pt x="7691" y="3845"/>
                      <a:pt x="7691" y="3661"/>
                      <a:pt x="7691" y="3402"/>
                    </a:cubicBezTo>
                    <a:cubicBezTo>
                      <a:pt x="7654" y="3291"/>
                      <a:pt x="7654" y="3143"/>
                      <a:pt x="7617" y="2995"/>
                    </a:cubicBezTo>
                    <a:cubicBezTo>
                      <a:pt x="7580" y="2847"/>
                      <a:pt x="7543" y="2662"/>
                      <a:pt x="7469" y="2515"/>
                    </a:cubicBezTo>
                    <a:cubicBezTo>
                      <a:pt x="7358" y="2145"/>
                      <a:pt x="7136" y="1812"/>
                      <a:pt x="6840" y="1442"/>
                    </a:cubicBezTo>
                    <a:cubicBezTo>
                      <a:pt x="6582" y="1073"/>
                      <a:pt x="6175" y="740"/>
                      <a:pt x="5694" y="481"/>
                    </a:cubicBezTo>
                    <a:cubicBezTo>
                      <a:pt x="5214" y="222"/>
                      <a:pt x="4622" y="37"/>
                      <a:pt x="40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4"/>
              <p:cNvSpPr/>
              <p:nvPr/>
            </p:nvSpPr>
            <p:spPr>
              <a:xfrm>
                <a:off x="1625025" y="2991500"/>
                <a:ext cx="832775" cy="834650"/>
              </a:xfrm>
              <a:custGeom>
                <a:avLst/>
                <a:gdLst/>
                <a:ahLst/>
                <a:cxnLst/>
                <a:rect l="l" t="t" r="r" b="b"/>
                <a:pathLst>
                  <a:path w="33311" h="33386" extrusionOk="0">
                    <a:moveTo>
                      <a:pt x="23329" y="1"/>
                    </a:moveTo>
                    <a:lnTo>
                      <a:pt x="22368" y="38"/>
                    </a:lnTo>
                    <a:cubicBezTo>
                      <a:pt x="20519" y="75"/>
                      <a:pt x="18633" y="75"/>
                      <a:pt x="16785" y="149"/>
                    </a:cubicBezTo>
                    <a:cubicBezTo>
                      <a:pt x="14936" y="223"/>
                      <a:pt x="13051" y="260"/>
                      <a:pt x="11202" y="333"/>
                    </a:cubicBezTo>
                    <a:lnTo>
                      <a:pt x="8393" y="481"/>
                    </a:lnTo>
                    <a:lnTo>
                      <a:pt x="5620" y="629"/>
                    </a:lnTo>
                    <a:cubicBezTo>
                      <a:pt x="4659" y="666"/>
                      <a:pt x="3734" y="740"/>
                      <a:pt x="2810" y="777"/>
                    </a:cubicBezTo>
                    <a:cubicBezTo>
                      <a:pt x="1886" y="851"/>
                      <a:pt x="925" y="925"/>
                      <a:pt x="0" y="999"/>
                    </a:cubicBezTo>
                    <a:cubicBezTo>
                      <a:pt x="925" y="1073"/>
                      <a:pt x="1886" y="1147"/>
                      <a:pt x="2810" y="1221"/>
                    </a:cubicBezTo>
                    <a:cubicBezTo>
                      <a:pt x="3734" y="1258"/>
                      <a:pt x="4659" y="1332"/>
                      <a:pt x="5620" y="1369"/>
                    </a:cubicBezTo>
                    <a:lnTo>
                      <a:pt x="8393" y="1554"/>
                    </a:lnTo>
                    <a:lnTo>
                      <a:pt x="11202" y="1664"/>
                    </a:lnTo>
                    <a:cubicBezTo>
                      <a:pt x="13051" y="1738"/>
                      <a:pt x="14936" y="1775"/>
                      <a:pt x="16785" y="1849"/>
                    </a:cubicBezTo>
                    <a:cubicBezTo>
                      <a:pt x="18308" y="1910"/>
                      <a:pt x="19856" y="1946"/>
                      <a:pt x="21389" y="1957"/>
                    </a:cubicBezTo>
                    <a:lnTo>
                      <a:pt x="21389" y="1957"/>
                    </a:lnTo>
                    <a:cubicBezTo>
                      <a:pt x="21368" y="3300"/>
                      <a:pt x="21362" y="4639"/>
                      <a:pt x="21332" y="5953"/>
                    </a:cubicBezTo>
                    <a:lnTo>
                      <a:pt x="21332" y="10907"/>
                    </a:lnTo>
                    <a:lnTo>
                      <a:pt x="21295" y="11979"/>
                    </a:lnTo>
                    <a:lnTo>
                      <a:pt x="27359" y="11979"/>
                    </a:lnTo>
                    <a:cubicBezTo>
                      <a:pt x="28666" y="11950"/>
                      <a:pt x="29998" y="11944"/>
                      <a:pt x="31335" y="11923"/>
                    </a:cubicBezTo>
                    <a:lnTo>
                      <a:pt x="31335" y="11923"/>
                    </a:lnTo>
                    <a:cubicBezTo>
                      <a:pt x="31366" y="13469"/>
                      <a:pt x="31402" y="15010"/>
                      <a:pt x="31462" y="16527"/>
                    </a:cubicBezTo>
                    <a:cubicBezTo>
                      <a:pt x="31536" y="18412"/>
                      <a:pt x="31573" y="20298"/>
                      <a:pt x="31647" y="22146"/>
                    </a:cubicBezTo>
                    <a:lnTo>
                      <a:pt x="31758" y="24956"/>
                    </a:lnTo>
                    <a:lnTo>
                      <a:pt x="31906" y="27766"/>
                    </a:lnTo>
                    <a:cubicBezTo>
                      <a:pt x="31980" y="28727"/>
                      <a:pt x="32017" y="29651"/>
                      <a:pt x="32091" y="30576"/>
                    </a:cubicBezTo>
                    <a:cubicBezTo>
                      <a:pt x="32165" y="31537"/>
                      <a:pt x="32239" y="32461"/>
                      <a:pt x="32313" y="33385"/>
                    </a:cubicBezTo>
                    <a:cubicBezTo>
                      <a:pt x="32387" y="32461"/>
                      <a:pt x="32461" y="31537"/>
                      <a:pt x="32497" y="30576"/>
                    </a:cubicBezTo>
                    <a:cubicBezTo>
                      <a:pt x="32571" y="29651"/>
                      <a:pt x="32645" y="28727"/>
                      <a:pt x="32682" y="27766"/>
                    </a:cubicBezTo>
                    <a:lnTo>
                      <a:pt x="32830" y="24956"/>
                    </a:lnTo>
                    <a:lnTo>
                      <a:pt x="32941" y="22146"/>
                    </a:lnTo>
                    <a:cubicBezTo>
                      <a:pt x="33052" y="20298"/>
                      <a:pt x="33089" y="18412"/>
                      <a:pt x="33163" y="16527"/>
                    </a:cubicBezTo>
                    <a:cubicBezTo>
                      <a:pt x="33200" y="14678"/>
                      <a:pt x="33237" y="12793"/>
                      <a:pt x="33274" y="10944"/>
                    </a:cubicBezTo>
                    <a:lnTo>
                      <a:pt x="33311" y="9983"/>
                    </a:lnTo>
                    <a:lnTo>
                      <a:pt x="32313" y="9946"/>
                    </a:lnTo>
                    <a:cubicBezTo>
                      <a:pt x="30649" y="9909"/>
                      <a:pt x="28985" y="9909"/>
                      <a:pt x="27359" y="9872"/>
                    </a:cubicBezTo>
                    <a:lnTo>
                      <a:pt x="23432" y="9872"/>
                    </a:lnTo>
                    <a:lnTo>
                      <a:pt x="23403" y="5953"/>
                    </a:lnTo>
                    <a:cubicBezTo>
                      <a:pt x="23403" y="4326"/>
                      <a:pt x="23403" y="2663"/>
                      <a:pt x="23366" y="999"/>
                    </a:cubicBezTo>
                    <a:lnTo>
                      <a:pt x="2332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1" name="Google Shape;111;p4"/>
            <p:cNvGrpSpPr/>
            <p:nvPr/>
          </p:nvGrpSpPr>
          <p:grpSpPr>
            <a:xfrm flipH="1">
              <a:off x="473817" y="394817"/>
              <a:ext cx="832775" cy="834650"/>
              <a:chOff x="1625025" y="2991500"/>
              <a:chExt cx="832775" cy="834650"/>
            </a:xfrm>
          </p:grpSpPr>
          <p:sp>
            <p:nvSpPr>
              <p:cNvPr id="112" name="Google Shape;112;p4"/>
              <p:cNvSpPr/>
              <p:nvPr/>
            </p:nvSpPr>
            <p:spPr>
              <a:xfrm>
                <a:off x="2184200" y="3010000"/>
                <a:ext cx="257900" cy="257875"/>
              </a:xfrm>
              <a:custGeom>
                <a:avLst/>
                <a:gdLst/>
                <a:ahLst/>
                <a:cxnLst/>
                <a:rect l="l" t="t" r="r" b="b"/>
                <a:pathLst>
                  <a:path w="10316" h="10315" extrusionOk="0">
                    <a:moveTo>
                      <a:pt x="1627" y="0"/>
                    </a:moveTo>
                    <a:lnTo>
                      <a:pt x="1627" y="0"/>
                    </a:lnTo>
                    <a:cubicBezTo>
                      <a:pt x="4585" y="4289"/>
                      <a:pt x="1442" y="8651"/>
                      <a:pt x="370" y="9945"/>
                    </a:cubicBezTo>
                    <a:cubicBezTo>
                      <a:pt x="1270" y="9200"/>
                      <a:pt x="3654" y="7453"/>
                      <a:pt x="6465" y="7453"/>
                    </a:cubicBezTo>
                    <a:cubicBezTo>
                      <a:pt x="7696" y="7453"/>
                      <a:pt x="9009" y="7788"/>
                      <a:pt x="10315" y="8688"/>
                    </a:cubicBezTo>
                    <a:cubicBezTo>
                      <a:pt x="10315" y="8688"/>
                      <a:pt x="9288" y="5691"/>
                      <a:pt x="6430" y="5691"/>
                    </a:cubicBezTo>
                    <a:cubicBezTo>
                      <a:pt x="6036" y="5691"/>
                      <a:pt x="5606" y="5748"/>
                      <a:pt x="5139" y="5879"/>
                    </a:cubicBezTo>
                    <a:cubicBezTo>
                      <a:pt x="5139" y="5879"/>
                      <a:pt x="9132" y="4732"/>
                      <a:pt x="9169" y="1146"/>
                    </a:cubicBezTo>
                    <a:lnTo>
                      <a:pt x="9169" y="1146"/>
                    </a:lnTo>
                    <a:cubicBezTo>
                      <a:pt x="5583" y="1183"/>
                      <a:pt x="4437" y="5176"/>
                      <a:pt x="4437" y="5176"/>
                    </a:cubicBezTo>
                    <a:cubicBezTo>
                      <a:pt x="5509" y="1331"/>
                      <a:pt x="1627" y="0"/>
                      <a:pt x="1627" y="0"/>
                    </a:cubicBezTo>
                    <a:close/>
                    <a:moveTo>
                      <a:pt x="370" y="9945"/>
                    </a:moveTo>
                    <a:lnTo>
                      <a:pt x="110" y="10179"/>
                    </a:lnTo>
                    <a:lnTo>
                      <a:pt x="110" y="10179"/>
                    </a:lnTo>
                    <a:cubicBezTo>
                      <a:pt x="148" y="10147"/>
                      <a:pt x="198" y="10105"/>
                      <a:pt x="259" y="10056"/>
                    </a:cubicBezTo>
                    <a:lnTo>
                      <a:pt x="259" y="10056"/>
                    </a:lnTo>
                    <a:cubicBezTo>
                      <a:pt x="210" y="10118"/>
                      <a:pt x="169" y="10167"/>
                      <a:pt x="136" y="10205"/>
                    </a:cubicBezTo>
                    <a:lnTo>
                      <a:pt x="136" y="10205"/>
                    </a:lnTo>
                    <a:lnTo>
                      <a:pt x="370" y="9945"/>
                    </a:lnTo>
                    <a:close/>
                    <a:moveTo>
                      <a:pt x="110" y="10179"/>
                    </a:moveTo>
                    <a:cubicBezTo>
                      <a:pt x="33" y="10245"/>
                      <a:pt x="1" y="10278"/>
                      <a:pt x="1" y="10278"/>
                    </a:cubicBezTo>
                    <a:lnTo>
                      <a:pt x="110" y="10179"/>
                    </a:lnTo>
                    <a:close/>
                    <a:moveTo>
                      <a:pt x="136" y="10205"/>
                    </a:moveTo>
                    <a:lnTo>
                      <a:pt x="37" y="10315"/>
                    </a:lnTo>
                    <a:cubicBezTo>
                      <a:pt x="37" y="10315"/>
                      <a:pt x="70" y="10282"/>
                      <a:pt x="136" y="1020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4"/>
              <p:cNvSpPr/>
              <p:nvPr/>
            </p:nvSpPr>
            <p:spPr>
              <a:xfrm>
                <a:off x="2008600" y="3036800"/>
                <a:ext cx="171000" cy="190525"/>
              </a:xfrm>
              <a:custGeom>
                <a:avLst/>
                <a:gdLst/>
                <a:ahLst/>
                <a:cxnLst/>
                <a:rect l="l" t="t" r="r" b="b"/>
                <a:pathLst>
                  <a:path w="6840" h="7621" extrusionOk="0">
                    <a:moveTo>
                      <a:pt x="3438" y="0"/>
                    </a:moveTo>
                    <a:cubicBezTo>
                      <a:pt x="3180" y="0"/>
                      <a:pt x="2995" y="0"/>
                      <a:pt x="2847" y="37"/>
                    </a:cubicBezTo>
                    <a:lnTo>
                      <a:pt x="2662" y="37"/>
                    </a:lnTo>
                    <a:cubicBezTo>
                      <a:pt x="2662" y="37"/>
                      <a:pt x="2736" y="74"/>
                      <a:pt x="2847" y="111"/>
                    </a:cubicBezTo>
                    <a:cubicBezTo>
                      <a:pt x="2958" y="148"/>
                      <a:pt x="3143" y="259"/>
                      <a:pt x="3327" y="370"/>
                    </a:cubicBezTo>
                    <a:cubicBezTo>
                      <a:pt x="3549" y="481"/>
                      <a:pt x="3771" y="629"/>
                      <a:pt x="3993" y="814"/>
                    </a:cubicBezTo>
                    <a:cubicBezTo>
                      <a:pt x="4215" y="999"/>
                      <a:pt x="4437" y="1257"/>
                      <a:pt x="4621" y="1553"/>
                    </a:cubicBezTo>
                    <a:cubicBezTo>
                      <a:pt x="5028" y="2145"/>
                      <a:pt x="5287" y="2884"/>
                      <a:pt x="5213" y="3697"/>
                    </a:cubicBezTo>
                    <a:cubicBezTo>
                      <a:pt x="5213" y="3755"/>
                      <a:pt x="5213" y="3835"/>
                      <a:pt x="5213" y="3919"/>
                    </a:cubicBezTo>
                    <a:cubicBezTo>
                      <a:pt x="5213" y="3904"/>
                      <a:pt x="5211" y="3899"/>
                      <a:pt x="5209" y="3899"/>
                    </a:cubicBezTo>
                    <a:cubicBezTo>
                      <a:pt x="5200" y="3899"/>
                      <a:pt x="5176" y="3993"/>
                      <a:pt x="5176" y="3993"/>
                    </a:cubicBezTo>
                    <a:lnTo>
                      <a:pt x="5213" y="3956"/>
                    </a:lnTo>
                    <a:cubicBezTo>
                      <a:pt x="5213" y="3968"/>
                      <a:pt x="5213" y="3981"/>
                      <a:pt x="5213" y="3993"/>
                    </a:cubicBezTo>
                    <a:lnTo>
                      <a:pt x="5176" y="3993"/>
                    </a:lnTo>
                    <a:lnTo>
                      <a:pt x="5176" y="4067"/>
                    </a:lnTo>
                    <a:lnTo>
                      <a:pt x="5102" y="4289"/>
                    </a:lnTo>
                    <a:lnTo>
                      <a:pt x="5065" y="4474"/>
                    </a:lnTo>
                    <a:cubicBezTo>
                      <a:pt x="5065" y="4511"/>
                      <a:pt x="5028" y="4548"/>
                      <a:pt x="4991" y="4585"/>
                    </a:cubicBezTo>
                    <a:cubicBezTo>
                      <a:pt x="4954" y="4622"/>
                      <a:pt x="4954" y="4696"/>
                      <a:pt x="4917" y="4770"/>
                    </a:cubicBezTo>
                    <a:lnTo>
                      <a:pt x="4732" y="4991"/>
                    </a:lnTo>
                    <a:lnTo>
                      <a:pt x="4658" y="5102"/>
                    </a:lnTo>
                    <a:lnTo>
                      <a:pt x="4584" y="5213"/>
                    </a:lnTo>
                    <a:cubicBezTo>
                      <a:pt x="4511" y="5250"/>
                      <a:pt x="4437" y="5324"/>
                      <a:pt x="4363" y="5398"/>
                    </a:cubicBezTo>
                    <a:cubicBezTo>
                      <a:pt x="4289" y="5435"/>
                      <a:pt x="4215" y="5472"/>
                      <a:pt x="4141" y="5546"/>
                    </a:cubicBezTo>
                    <a:cubicBezTo>
                      <a:pt x="3808" y="5731"/>
                      <a:pt x="3475" y="5879"/>
                      <a:pt x="3069" y="5879"/>
                    </a:cubicBezTo>
                    <a:lnTo>
                      <a:pt x="2847" y="5879"/>
                    </a:lnTo>
                    <a:cubicBezTo>
                      <a:pt x="2736" y="5842"/>
                      <a:pt x="2588" y="5842"/>
                      <a:pt x="2477" y="5805"/>
                    </a:cubicBezTo>
                    <a:cubicBezTo>
                      <a:pt x="2440" y="5805"/>
                      <a:pt x="2366" y="5768"/>
                      <a:pt x="2329" y="5768"/>
                    </a:cubicBezTo>
                    <a:cubicBezTo>
                      <a:pt x="2255" y="5731"/>
                      <a:pt x="2181" y="5694"/>
                      <a:pt x="2107" y="5657"/>
                    </a:cubicBezTo>
                    <a:cubicBezTo>
                      <a:pt x="1812" y="5472"/>
                      <a:pt x="1590" y="5250"/>
                      <a:pt x="1442" y="4954"/>
                    </a:cubicBezTo>
                    <a:cubicBezTo>
                      <a:pt x="1368" y="4880"/>
                      <a:pt x="1368" y="4807"/>
                      <a:pt x="1331" y="4696"/>
                    </a:cubicBezTo>
                    <a:cubicBezTo>
                      <a:pt x="1294" y="4622"/>
                      <a:pt x="1257" y="4548"/>
                      <a:pt x="1257" y="4474"/>
                    </a:cubicBezTo>
                    <a:cubicBezTo>
                      <a:pt x="1257" y="4400"/>
                      <a:pt x="1220" y="4326"/>
                      <a:pt x="1220" y="4252"/>
                    </a:cubicBezTo>
                    <a:lnTo>
                      <a:pt x="1220" y="4215"/>
                    </a:lnTo>
                    <a:lnTo>
                      <a:pt x="1220" y="4141"/>
                    </a:lnTo>
                    <a:lnTo>
                      <a:pt x="1220" y="3993"/>
                    </a:lnTo>
                    <a:cubicBezTo>
                      <a:pt x="1220" y="3882"/>
                      <a:pt x="1257" y="3845"/>
                      <a:pt x="1257" y="3771"/>
                    </a:cubicBezTo>
                    <a:cubicBezTo>
                      <a:pt x="1257" y="3734"/>
                      <a:pt x="1257" y="3660"/>
                      <a:pt x="1294" y="3586"/>
                    </a:cubicBezTo>
                    <a:cubicBezTo>
                      <a:pt x="1331" y="3513"/>
                      <a:pt x="1368" y="3439"/>
                      <a:pt x="1368" y="3402"/>
                    </a:cubicBezTo>
                    <a:cubicBezTo>
                      <a:pt x="1405" y="3328"/>
                      <a:pt x="1442" y="3254"/>
                      <a:pt x="1479" y="3217"/>
                    </a:cubicBezTo>
                    <a:cubicBezTo>
                      <a:pt x="1553" y="3106"/>
                      <a:pt x="1664" y="3032"/>
                      <a:pt x="1738" y="2921"/>
                    </a:cubicBezTo>
                    <a:cubicBezTo>
                      <a:pt x="1849" y="2847"/>
                      <a:pt x="1960" y="2773"/>
                      <a:pt x="2033" y="2699"/>
                    </a:cubicBezTo>
                    <a:cubicBezTo>
                      <a:pt x="2144" y="2662"/>
                      <a:pt x="2218" y="2625"/>
                      <a:pt x="2292" y="2588"/>
                    </a:cubicBezTo>
                    <a:cubicBezTo>
                      <a:pt x="2366" y="2551"/>
                      <a:pt x="2477" y="2514"/>
                      <a:pt x="2514" y="2514"/>
                    </a:cubicBezTo>
                    <a:cubicBezTo>
                      <a:pt x="2662" y="2477"/>
                      <a:pt x="2699" y="2440"/>
                      <a:pt x="2699" y="2440"/>
                    </a:cubicBezTo>
                    <a:cubicBezTo>
                      <a:pt x="2699" y="2440"/>
                      <a:pt x="2662" y="2440"/>
                      <a:pt x="2514" y="2403"/>
                    </a:cubicBezTo>
                    <a:cubicBezTo>
                      <a:pt x="2436" y="2377"/>
                      <a:pt x="2302" y="2351"/>
                      <a:pt x="2139" y="2351"/>
                    </a:cubicBezTo>
                    <a:cubicBezTo>
                      <a:pt x="2071" y="2351"/>
                      <a:pt x="1998" y="2356"/>
                      <a:pt x="1923" y="2366"/>
                    </a:cubicBezTo>
                    <a:cubicBezTo>
                      <a:pt x="1812" y="2366"/>
                      <a:pt x="1664" y="2403"/>
                      <a:pt x="1516" y="2440"/>
                    </a:cubicBezTo>
                    <a:cubicBezTo>
                      <a:pt x="1368" y="2514"/>
                      <a:pt x="1183" y="2588"/>
                      <a:pt x="1035" y="2699"/>
                    </a:cubicBezTo>
                    <a:cubicBezTo>
                      <a:pt x="961" y="2773"/>
                      <a:pt x="850" y="2810"/>
                      <a:pt x="776" y="2884"/>
                    </a:cubicBezTo>
                    <a:cubicBezTo>
                      <a:pt x="703" y="2958"/>
                      <a:pt x="629" y="3032"/>
                      <a:pt x="555" y="3143"/>
                    </a:cubicBezTo>
                    <a:cubicBezTo>
                      <a:pt x="481" y="3217"/>
                      <a:pt x="407" y="3328"/>
                      <a:pt x="370" y="3439"/>
                    </a:cubicBezTo>
                    <a:cubicBezTo>
                      <a:pt x="296" y="3550"/>
                      <a:pt x="222" y="3697"/>
                      <a:pt x="185" y="3771"/>
                    </a:cubicBezTo>
                    <a:cubicBezTo>
                      <a:pt x="0" y="4215"/>
                      <a:pt x="0" y="4807"/>
                      <a:pt x="148" y="5398"/>
                    </a:cubicBezTo>
                    <a:cubicBezTo>
                      <a:pt x="296" y="5990"/>
                      <a:pt x="629" y="6544"/>
                      <a:pt x="1183" y="6951"/>
                    </a:cubicBezTo>
                    <a:cubicBezTo>
                      <a:pt x="1294" y="7062"/>
                      <a:pt x="1405" y="7173"/>
                      <a:pt x="1590" y="7247"/>
                    </a:cubicBezTo>
                    <a:cubicBezTo>
                      <a:pt x="1775" y="7321"/>
                      <a:pt x="1960" y="7431"/>
                      <a:pt x="2144" y="7468"/>
                    </a:cubicBezTo>
                    <a:cubicBezTo>
                      <a:pt x="2292" y="7542"/>
                      <a:pt x="2403" y="7542"/>
                      <a:pt x="2551" y="7579"/>
                    </a:cubicBezTo>
                    <a:lnTo>
                      <a:pt x="2625" y="7616"/>
                    </a:lnTo>
                    <a:lnTo>
                      <a:pt x="3106" y="7616"/>
                    </a:lnTo>
                    <a:cubicBezTo>
                      <a:pt x="3154" y="7619"/>
                      <a:pt x="3203" y="7620"/>
                      <a:pt x="3252" y="7620"/>
                    </a:cubicBezTo>
                    <a:cubicBezTo>
                      <a:pt x="3873" y="7620"/>
                      <a:pt x="4517" y="7407"/>
                      <a:pt x="5065" y="7099"/>
                    </a:cubicBezTo>
                    <a:cubicBezTo>
                      <a:pt x="5694" y="6729"/>
                      <a:pt x="6137" y="6174"/>
                      <a:pt x="6470" y="5583"/>
                    </a:cubicBezTo>
                    <a:cubicBezTo>
                      <a:pt x="6544" y="5398"/>
                      <a:pt x="6618" y="5213"/>
                      <a:pt x="6692" y="5028"/>
                    </a:cubicBezTo>
                    <a:cubicBezTo>
                      <a:pt x="6692" y="4954"/>
                      <a:pt x="6729" y="4843"/>
                      <a:pt x="6766" y="4770"/>
                    </a:cubicBezTo>
                    <a:lnTo>
                      <a:pt x="6766" y="4585"/>
                    </a:lnTo>
                    <a:cubicBezTo>
                      <a:pt x="6803" y="4437"/>
                      <a:pt x="6840" y="4289"/>
                      <a:pt x="6840" y="4141"/>
                    </a:cubicBezTo>
                    <a:cubicBezTo>
                      <a:pt x="6840" y="3956"/>
                      <a:pt x="6840" y="3808"/>
                      <a:pt x="6840" y="3660"/>
                    </a:cubicBezTo>
                    <a:cubicBezTo>
                      <a:pt x="6803" y="3069"/>
                      <a:pt x="6618" y="2477"/>
                      <a:pt x="6359" y="1997"/>
                    </a:cubicBezTo>
                    <a:cubicBezTo>
                      <a:pt x="6100" y="1516"/>
                      <a:pt x="5768" y="1109"/>
                      <a:pt x="5398" y="814"/>
                    </a:cubicBezTo>
                    <a:cubicBezTo>
                      <a:pt x="5028" y="555"/>
                      <a:pt x="4658" y="333"/>
                      <a:pt x="4326" y="222"/>
                    </a:cubicBezTo>
                    <a:cubicBezTo>
                      <a:pt x="4178" y="148"/>
                      <a:pt x="3993" y="111"/>
                      <a:pt x="3845" y="74"/>
                    </a:cubicBezTo>
                    <a:cubicBezTo>
                      <a:pt x="3697" y="37"/>
                      <a:pt x="3549" y="37"/>
                      <a:pt x="34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4"/>
              <p:cNvSpPr/>
              <p:nvPr/>
            </p:nvSpPr>
            <p:spPr>
              <a:xfrm>
                <a:off x="2235025" y="3283575"/>
                <a:ext cx="192275" cy="169975"/>
              </a:xfrm>
              <a:custGeom>
                <a:avLst/>
                <a:gdLst/>
                <a:ahLst/>
                <a:cxnLst/>
                <a:rect l="l" t="t" r="r" b="b"/>
                <a:pathLst>
                  <a:path w="7691" h="6799" extrusionOk="0">
                    <a:moveTo>
                      <a:pt x="3550" y="1"/>
                    </a:moveTo>
                    <a:cubicBezTo>
                      <a:pt x="3402" y="1"/>
                      <a:pt x="3254" y="37"/>
                      <a:pt x="3106" y="37"/>
                    </a:cubicBezTo>
                    <a:lnTo>
                      <a:pt x="2885" y="74"/>
                    </a:lnTo>
                    <a:cubicBezTo>
                      <a:pt x="2848" y="74"/>
                      <a:pt x="2737" y="148"/>
                      <a:pt x="2663" y="148"/>
                    </a:cubicBezTo>
                    <a:cubicBezTo>
                      <a:pt x="2478" y="222"/>
                      <a:pt x="2293" y="296"/>
                      <a:pt x="2108" y="370"/>
                    </a:cubicBezTo>
                    <a:cubicBezTo>
                      <a:pt x="1517" y="703"/>
                      <a:pt x="962" y="1147"/>
                      <a:pt x="592" y="1738"/>
                    </a:cubicBezTo>
                    <a:cubicBezTo>
                      <a:pt x="260" y="2367"/>
                      <a:pt x="1" y="3069"/>
                      <a:pt x="75" y="3735"/>
                    </a:cubicBezTo>
                    <a:lnTo>
                      <a:pt x="75" y="3993"/>
                    </a:lnTo>
                    <a:lnTo>
                      <a:pt x="75" y="4067"/>
                    </a:lnTo>
                    <a:lnTo>
                      <a:pt x="75" y="4104"/>
                    </a:lnTo>
                    <a:lnTo>
                      <a:pt x="75" y="4215"/>
                    </a:lnTo>
                    <a:lnTo>
                      <a:pt x="112" y="4289"/>
                    </a:lnTo>
                    <a:cubicBezTo>
                      <a:pt x="149" y="4437"/>
                      <a:pt x="149" y="4548"/>
                      <a:pt x="186" y="4696"/>
                    </a:cubicBezTo>
                    <a:cubicBezTo>
                      <a:pt x="260" y="4881"/>
                      <a:pt x="334" y="5065"/>
                      <a:pt x="445" y="5250"/>
                    </a:cubicBezTo>
                    <a:cubicBezTo>
                      <a:pt x="518" y="5398"/>
                      <a:pt x="629" y="5546"/>
                      <a:pt x="740" y="5657"/>
                    </a:cubicBezTo>
                    <a:cubicBezTo>
                      <a:pt x="1147" y="6175"/>
                      <a:pt x="1702" y="6544"/>
                      <a:pt x="2293" y="6692"/>
                    </a:cubicBezTo>
                    <a:cubicBezTo>
                      <a:pt x="2572" y="6762"/>
                      <a:pt x="2852" y="6799"/>
                      <a:pt x="3111" y="6799"/>
                    </a:cubicBezTo>
                    <a:cubicBezTo>
                      <a:pt x="3402" y="6799"/>
                      <a:pt x="3668" y="6753"/>
                      <a:pt x="3883" y="6655"/>
                    </a:cubicBezTo>
                    <a:cubicBezTo>
                      <a:pt x="3994" y="6618"/>
                      <a:pt x="4142" y="6544"/>
                      <a:pt x="4253" y="6470"/>
                    </a:cubicBezTo>
                    <a:cubicBezTo>
                      <a:pt x="4363" y="6433"/>
                      <a:pt x="4474" y="6359"/>
                      <a:pt x="4548" y="6286"/>
                    </a:cubicBezTo>
                    <a:cubicBezTo>
                      <a:pt x="4659" y="6212"/>
                      <a:pt x="4733" y="6138"/>
                      <a:pt x="4807" y="6064"/>
                    </a:cubicBezTo>
                    <a:cubicBezTo>
                      <a:pt x="4881" y="5990"/>
                      <a:pt x="4918" y="5879"/>
                      <a:pt x="4992" y="5805"/>
                    </a:cubicBezTo>
                    <a:cubicBezTo>
                      <a:pt x="5103" y="5657"/>
                      <a:pt x="5177" y="5472"/>
                      <a:pt x="5251" y="5324"/>
                    </a:cubicBezTo>
                    <a:cubicBezTo>
                      <a:pt x="5288" y="5176"/>
                      <a:pt x="5325" y="5029"/>
                      <a:pt x="5325" y="4918"/>
                    </a:cubicBezTo>
                    <a:cubicBezTo>
                      <a:pt x="5325" y="4659"/>
                      <a:pt x="5325" y="4437"/>
                      <a:pt x="5288" y="4326"/>
                    </a:cubicBezTo>
                    <a:cubicBezTo>
                      <a:pt x="5251" y="4178"/>
                      <a:pt x="5214" y="4141"/>
                      <a:pt x="5214" y="4141"/>
                    </a:cubicBezTo>
                    <a:cubicBezTo>
                      <a:pt x="5214" y="4141"/>
                      <a:pt x="5214" y="4178"/>
                      <a:pt x="5177" y="4326"/>
                    </a:cubicBezTo>
                    <a:cubicBezTo>
                      <a:pt x="5140" y="4363"/>
                      <a:pt x="5140" y="4437"/>
                      <a:pt x="5103" y="4548"/>
                    </a:cubicBezTo>
                    <a:cubicBezTo>
                      <a:pt x="5066" y="4622"/>
                      <a:pt x="5029" y="4696"/>
                      <a:pt x="4992" y="4807"/>
                    </a:cubicBezTo>
                    <a:cubicBezTo>
                      <a:pt x="4918" y="4881"/>
                      <a:pt x="4844" y="4992"/>
                      <a:pt x="4770" y="5065"/>
                    </a:cubicBezTo>
                    <a:cubicBezTo>
                      <a:pt x="4659" y="5176"/>
                      <a:pt x="4585" y="5287"/>
                      <a:pt x="4474" y="5324"/>
                    </a:cubicBezTo>
                    <a:cubicBezTo>
                      <a:pt x="4400" y="5361"/>
                      <a:pt x="4363" y="5398"/>
                      <a:pt x="4290" y="5435"/>
                    </a:cubicBezTo>
                    <a:cubicBezTo>
                      <a:pt x="4253" y="5472"/>
                      <a:pt x="4179" y="5509"/>
                      <a:pt x="4105" y="5546"/>
                    </a:cubicBezTo>
                    <a:cubicBezTo>
                      <a:pt x="4031" y="5546"/>
                      <a:pt x="3957" y="5583"/>
                      <a:pt x="3920" y="5583"/>
                    </a:cubicBezTo>
                    <a:cubicBezTo>
                      <a:pt x="3846" y="5583"/>
                      <a:pt x="3809" y="5620"/>
                      <a:pt x="3698" y="5620"/>
                    </a:cubicBezTo>
                    <a:lnTo>
                      <a:pt x="3439" y="5620"/>
                    </a:lnTo>
                    <a:cubicBezTo>
                      <a:pt x="3365" y="5583"/>
                      <a:pt x="3291" y="5583"/>
                      <a:pt x="3217" y="5583"/>
                    </a:cubicBezTo>
                    <a:cubicBezTo>
                      <a:pt x="3143" y="5546"/>
                      <a:pt x="3069" y="5546"/>
                      <a:pt x="2959" y="5509"/>
                    </a:cubicBezTo>
                    <a:cubicBezTo>
                      <a:pt x="2885" y="5472"/>
                      <a:pt x="2811" y="5472"/>
                      <a:pt x="2737" y="5398"/>
                    </a:cubicBezTo>
                    <a:cubicBezTo>
                      <a:pt x="2441" y="5250"/>
                      <a:pt x="2219" y="4992"/>
                      <a:pt x="2034" y="4733"/>
                    </a:cubicBezTo>
                    <a:cubicBezTo>
                      <a:pt x="1997" y="4659"/>
                      <a:pt x="1960" y="4585"/>
                      <a:pt x="1923" y="4511"/>
                    </a:cubicBezTo>
                    <a:cubicBezTo>
                      <a:pt x="1923" y="4437"/>
                      <a:pt x="1886" y="4400"/>
                      <a:pt x="1886" y="4363"/>
                    </a:cubicBezTo>
                    <a:cubicBezTo>
                      <a:pt x="1849" y="4252"/>
                      <a:pt x="1849" y="4104"/>
                      <a:pt x="1812" y="3956"/>
                    </a:cubicBezTo>
                    <a:lnTo>
                      <a:pt x="1812" y="3882"/>
                    </a:lnTo>
                    <a:lnTo>
                      <a:pt x="1812" y="3735"/>
                    </a:lnTo>
                    <a:cubicBezTo>
                      <a:pt x="1812" y="3365"/>
                      <a:pt x="1960" y="3032"/>
                      <a:pt x="2145" y="2699"/>
                    </a:cubicBezTo>
                    <a:cubicBezTo>
                      <a:pt x="2182" y="2625"/>
                      <a:pt x="2256" y="2551"/>
                      <a:pt x="2293" y="2478"/>
                    </a:cubicBezTo>
                    <a:cubicBezTo>
                      <a:pt x="2367" y="2404"/>
                      <a:pt x="2441" y="2330"/>
                      <a:pt x="2478" y="2256"/>
                    </a:cubicBezTo>
                    <a:lnTo>
                      <a:pt x="2589" y="2182"/>
                    </a:lnTo>
                    <a:lnTo>
                      <a:pt x="2700" y="2071"/>
                    </a:lnTo>
                    <a:lnTo>
                      <a:pt x="2922" y="1923"/>
                    </a:lnTo>
                    <a:cubicBezTo>
                      <a:pt x="2996" y="1886"/>
                      <a:pt x="3069" y="1849"/>
                      <a:pt x="3106" y="1812"/>
                    </a:cubicBezTo>
                    <a:cubicBezTo>
                      <a:pt x="3143" y="1812"/>
                      <a:pt x="3180" y="1775"/>
                      <a:pt x="3217" y="1775"/>
                    </a:cubicBezTo>
                    <a:lnTo>
                      <a:pt x="3402" y="1738"/>
                    </a:lnTo>
                    <a:lnTo>
                      <a:pt x="3587" y="1664"/>
                    </a:lnTo>
                    <a:lnTo>
                      <a:pt x="3698" y="1664"/>
                    </a:lnTo>
                    <a:lnTo>
                      <a:pt x="3735" y="1627"/>
                    </a:lnTo>
                    <a:lnTo>
                      <a:pt x="3698" y="1627"/>
                    </a:lnTo>
                    <a:cubicBezTo>
                      <a:pt x="3809" y="1627"/>
                      <a:pt x="3920" y="1627"/>
                      <a:pt x="3994" y="1590"/>
                    </a:cubicBezTo>
                    <a:cubicBezTo>
                      <a:pt x="4046" y="1588"/>
                      <a:pt x="4097" y="1587"/>
                      <a:pt x="4148" y="1587"/>
                    </a:cubicBezTo>
                    <a:cubicBezTo>
                      <a:pt x="4901" y="1587"/>
                      <a:pt x="5584" y="1836"/>
                      <a:pt x="6138" y="2182"/>
                    </a:cubicBezTo>
                    <a:cubicBezTo>
                      <a:pt x="6434" y="2404"/>
                      <a:pt x="6693" y="2625"/>
                      <a:pt x="6877" y="2847"/>
                    </a:cubicBezTo>
                    <a:cubicBezTo>
                      <a:pt x="7062" y="3069"/>
                      <a:pt x="7210" y="3291"/>
                      <a:pt x="7321" y="3513"/>
                    </a:cubicBezTo>
                    <a:cubicBezTo>
                      <a:pt x="7432" y="3698"/>
                      <a:pt x="7543" y="3882"/>
                      <a:pt x="7580" y="3993"/>
                    </a:cubicBezTo>
                    <a:cubicBezTo>
                      <a:pt x="7617" y="4104"/>
                      <a:pt x="7654" y="4178"/>
                      <a:pt x="7654" y="4178"/>
                    </a:cubicBezTo>
                    <a:cubicBezTo>
                      <a:pt x="7654" y="4178"/>
                      <a:pt x="7654" y="4104"/>
                      <a:pt x="7654" y="3993"/>
                    </a:cubicBezTo>
                    <a:cubicBezTo>
                      <a:pt x="7691" y="3845"/>
                      <a:pt x="7691" y="3661"/>
                      <a:pt x="7691" y="3402"/>
                    </a:cubicBezTo>
                    <a:cubicBezTo>
                      <a:pt x="7654" y="3291"/>
                      <a:pt x="7654" y="3143"/>
                      <a:pt x="7617" y="2995"/>
                    </a:cubicBezTo>
                    <a:cubicBezTo>
                      <a:pt x="7580" y="2847"/>
                      <a:pt x="7543" y="2662"/>
                      <a:pt x="7469" y="2515"/>
                    </a:cubicBezTo>
                    <a:cubicBezTo>
                      <a:pt x="7358" y="2145"/>
                      <a:pt x="7136" y="1812"/>
                      <a:pt x="6840" y="1442"/>
                    </a:cubicBezTo>
                    <a:cubicBezTo>
                      <a:pt x="6582" y="1073"/>
                      <a:pt x="6175" y="740"/>
                      <a:pt x="5694" y="481"/>
                    </a:cubicBezTo>
                    <a:cubicBezTo>
                      <a:pt x="5214" y="222"/>
                      <a:pt x="4622" y="37"/>
                      <a:pt x="40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4"/>
              <p:cNvSpPr/>
              <p:nvPr/>
            </p:nvSpPr>
            <p:spPr>
              <a:xfrm>
                <a:off x="1625025" y="2991500"/>
                <a:ext cx="832775" cy="834650"/>
              </a:xfrm>
              <a:custGeom>
                <a:avLst/>
                <a:gdLst/>
                <a:ahLst/>
                <a:cxnLst/>
                <a:rect l="l" t="t" r="r" b="b"/>
                <a:pathLst>
                  <a:path w="33311" h="33386" extrusionOk="0">
                    <a:moveTo>
                      <a:pt x="23329" y="1"/>
                    </a:moveTo>
                    <a:lnTo>
                      <a:pt x="22368" y="38"/>
                    </a:lnTo>
                    <a:cubicBezTo>
                      <a:pt x="20519" y="75"/>
                      <a:pt x="18633" y="75"/>
                      <a:pt x="16785" y="149"/>
                    </a:cubicBezTo>
                    <a:cubicBezTo>
                      <a:pt x="14936" y="223"/>
                      <a:pt x="13051" y="260"/>
                      <a:pt x="11202" y="333"/>
                    </a:cubicBezTo>
                    <a:lnTo>
                      <a:pt x="8393" y="481"/>
                    </a:lnTo>
                    <a:lnTo>
                      <a:pt x="5620" y="629"/>
                    </a:lnTo>
                    <a:cubicBezTo>
                      <a:pt x="4659" y="666"/>
                      <a:pt x="3734" y="740"/>
                      <a:pt x="2810" y="777"/>
                    </a:cubicBezTo>
                    <a:cubicBezTo>
                      <a:pt x="1886" y="851"/>
                      <a:pt x="925" y="925"/>
                      <a:pt x="0" y="999"/>
                    </a:cubicBezTo>
                    <a:cubicBezTo>
                      <a:pt x="925" y="1073"/>
                      <a:pt x="1886" y="1147"/>
                      <a:pt x="2810" y="1221"/>
                    </a:cubicBezTo>
                    <a:cubicBezTo>
                      <a:pt x="3734" y="1258"/>
                      <a:pt x="4659" y="1332"/>
                      <a:pt x="5620" y="1369"/>
                    </a:cubicBezTo>
                    <a:lnTo>
                      <a:pt x="8393" y="1554"/>
                    </a:lnTo>
                    <a:lnTo>
                      <a:pt x="11202" y="1664"/>
                    </a:lnTo>
                    <a:cubicBezTo>
                      <a:pt x="13051" y="1738"/>
                      <a:pt x="14936" y="1775"/>
                      <a:pt x="16785" y="1849"/>
                    </a:cubicBezTo>
                    <a:cubicBezTo>
                      <a:pt x="18308" y="1910"/>
                      <a:pt x="19856" y="1946"/>
                      <a:pt x="21389" y="1957"/>
                    </a:cubicBezTo>
                    <a:lnTo>
                      <a:pt x="21389" y="1957"/>
                    </a:lnTo>
                    <a:cubicBezTo>
                      <a:pt x="21368" y="3300"/>
                      <a:pt x="21362" y="4639"/>
                      <a:pt x="21332" y="5953"/>
                    </a:cubicBezTo>
                    <a:lnTo>
                      <a:pt x="21332" y="10907"/>
                    </a:lnTo>
                    <a:lnTo>
                      <a:pt x="21295" y="11979"/>
                    </a:lnTo>
                    <a:lnTo>
                      <a:pt x="27359" y="11979"/>
                    </a:lnTo>
                    <a:cubicBezTo>
                      <a:pt x="28666" y="11950"/>
                      <a:pt x="29998" y="11944"/>
                      <a:pt x="31335" y="11923"/>
                    </a:cubicBezTo>
                    <a:lnTo>
                      <a:pt x="31335" y="11923"/>
                    </a:lnTo>
                    <a:cubicBezTo>
                      <a:pt x="31366" y="13469"/>
                      <a:pt x="31402" y="15010"/>
                      <a:pt x="31462" y="16527"/>
                    </a:cubicBezTo>
                    <a:cubicBezTo>
                      <a:pt x="31536" y="18412"/>
                      <a:pt x="31573" y="20298"/>
                      <a:pt x="31647" y="22146"/>
                    </a:cubicBezTo>
                    <a:lnTo>
                      <a:pt x="31758" y="24956"/>
                    </a:lnTo>
                    <a:lnTo>
                      <a:pt x="31906" y="27766"/>
                    </a:lnTo>
                    <a:cubicBezTo>
                      <a:pt x="31980" y="28727"/>
                      <a:pt x="32017" y="29651"/>
                      <a:pt x="32091" y="30576"/>
                    </a:cubicBezTo>
                    <a:cubicBezTo>
                      <a:pt x="32165" y="31537"/>
                      <a:pt x="32239" y="32461"/>
                      <a:pt x="32313" y="33385"/>
                    </a:cubicBezTo>
                    <a:cubicBezTo>
                      <a:pt x="32387" y="32461"/>
                      <a:pt x="32461" y="31537"/>
                      <a:pt x="32497" y="30576"/>
                    </a:cubicBezTo>
                    <a:cubicBezTo>
                      <a:pt x="32571" y="29651"/>
                      <a:pt x="32645" y="28727"/>
                      <a:pt x="32682" y="27766"/>
                    </a:cubicBezTo>
                    <a:lnTo>
                      <a:pt x="32830" y="24956"/>
                    </a:lnTo>
                    <a:lnTo>
                      <a:pt x="32941" y="22146"/>
                    </a:lnTo>
                    <a:cubicBezTo>
                      <a:pt x="33052" y="20298"/>
                      <a:pt x="33089" y="18412"/>
                      <a:pt x="33163" y="16527"/>
                    </a:cubicBezTo>
                    <a:cubicBezTo>
                      <a:pt x="33200" y="14678"/>
                      <a:pt x="33237" y="12793"/>
                      <a:pt x="33274" y="10944"/>
                    </a:cubicBezTo>
                    <a:lnTo>
                      <a:pt x="33311" y="9983"/>
                    </a:lnTo>
                    <a:lnTo>
                      <a:pt x="32313" y="9946"/>
                    </a:lnTo>
                    <a:cubicBezTo>
                      <a:pt x="30649" y="9909"/>
                      <a:pt x="28985" y="9909"/>
                      <a:pt x="27359" y="9872"/>
                    </a:cubicBezTo>
                    <a:lnTo>
                      <a:pt x="23432" y="9872"/>
                    </a:lnTo>
                    <a:lnTo>
                      <a:pt x="23403" y="5953"/>
                    </a:lnTo>
                    <a:cubicBezTo>
                      <a:pt x="23403" y="4326"/>
                      <a:pt x="23403" y="2663"/>
                      <a:pt x="23366" y="999"/>
                    </a:cubicBezTo>
                    <a:lnTo>
                      <a:pt x="2332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" name="Google Shape;116;p4"/>
            <p:cNvGrpSpPr/>
            <p:nvPr/>
          </p:nvGrpSpPr>
          <p:grpSpPr>
            <a:xfrm rot="10800000">
              <a:off x="473817" y="3908360"/>
              <a:ext cx="832775" cy="834650"/>
              <a:chOff x="1625025" y="2991500"/>
              <a:chExt cx="832775" cy="834650"/>
            </a:xfrm>
          </p:grpSpPr>
          <p:sp>
            <p:nvSpPr>
              <p:cNvPr id="117" name="Google Shape;117;p4"/>
              <p:cNvSpPr/>
              <p:nvPr/>
            </p:nvSpPr>
            <p:spPr>
              <a:xfrm>
                <a:off x="2184200" y="3010000"/>
                <a:ext cx="257900" cy="257875"/>
              </a:xfrm>
              <a:custGeom>
                <a:avLst/>
                <a:gdLst/>
                <a:ahLst/>
                <a:cxnLst/>
                <a:rect l="l" t="t" r="r" b="b"/>
                <a:pathLst>
                  <a:path w="10316" h="10315" extrusionOk="0">
                    <a:moveTo>
                      <a:pt x="1627" y="0"/>
                    </a:moveTo>
                    <a:lnTo>
                      <a:pt x="1627" y="0"/>
                    </a:lnTo>
                    <a:cubicBezTo>
                      <a:pt x="4585" y="4289"/>
                      <a:pt x="1442" y="8651"/>
                      <a:pt x="370" y="9945"/>
                    </a:cubicBezTo>
                    <a:cubicBezTo>
                      <a:pt x="1270" y="9200"/>
                      <a:pt x="3654" y="7453"/>
                      <a:pt x="6465" y="7453"/>
                    </a:cubicBezTo>
                    <a:cubicBezTo>
                      <a:pt x="7696" y="7453"/>
                      <a:pt x="9009" y="7788"/>
                      <a:pt x="10315" y="8688"/>
                    </a:cubicBezTo>
                    <a:cubicBezTo>
                      <a:pt x="10315" y="8688"/>
                      <a:pt x="9288" y="5691"/>
                      <a:pt x="6430" y="5691"/>
                    </a:cubicBezTo>
                    <a:cubicBezTo>
                      <a:pt x="6036" y="5691"/>
                      <a:pt x="5606" y="5748"/>
                      <a:pt x="5139" y="5879"/>
                    </a:cubicBezTo>
                    <a:cubicBezTo>
                      <a:pt x="5139" y="5879"/>
                      <a:pt x="9132" y="4732"/>
                      <a:pt x="9169" y="1146"/>
                    </a:cubicBezTo>
                    <a:lnTo>
                      <a:pt x="9169" y="1146"/>
                    </a:lnTo>
                    <a:cubicBezTo>
                      <a:pt x="5583" y="1183"/>
                      <a:pt x="4437" y="5176"/>
                      <a:pt x="4437" y="5176"/>
                    </a:cubicBezTo>
                    <a:cubicBezTo>
                      <a:pt x="5509" y="1331"/>
                      <a:pt x="1627" y="0"/>
                      <a:pt x="1627" y="0"/>
                    </a:cubicBezTo>
                    <a:close/>
                    <a:moveTo>
                      <a:pt x="370" y="9945"/>
                    </a:moveTo>
                    <a:lnTo>
                      <a:pt x="110" y="10179"/>
                    </a:lnTo>
                    <a:lnTo>
                      <a:pt x="110" y="10179"/>
                    </a:lnTo>
                    <a:cubicBezTo>
                      <a:pt x="148" y="10147"/>
                      <a:pt x="198" y="10105"/>
                      <a:pt x="259" y="10056"/>
                    </a:cubicBezTo>
                    <a:lnTo>
                      <a:pt x="259" y="10056"/>
                    </a:lnTo>
                    <a:cubicBezTo>
                      <a:pt x="210" y="10118"/>
                      <a:pt x="169" y="10167"/>
                      <a:pt x="136" y="10205"/>
                    </a:cubicBezTo>
                    <a:lnTo>
                      <a:pt x="136" y="10205"/>
                    </a:lnTo>
                    <a:lnTo>
                      <a:pt x="370" y="9945"/>
                    </a:lnTo>
                    <a:close/>
                    <a:moveTo>
                      <a:pt x="110" y="10179"/>
                    </a:moveTo>
                    <a:cubicBezTo>
                      <a:pt x="33" y="10245"/>
                      <a:pt x="1" y="10278"/>
                      <a:pt x="1" y="10278"/>
                    </a:cubicBezTo>
                    <a:lnTo>
                      <a:pt x="110" y="10179"/>
                    </a:lnTo>
                    <a:close/>
                    <a:moveTo>
                      <a:pt x="136" y="10205"/>
                    </a:moveTo>
                    <a:lnTo>
                      <a:pt x="37" y="10315"/>
                    </a:lnTo>
                    <a:cubicBezTo>
                      <a:pt x="37" y="10315"/>
                      <a:pt x="70" y="10282"/>
                      <a:pt x="136" y="1020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4"/>
              <p:cNvSpPr/>
              <p:nvPr/>
            </p:nvSpPr>
            <p:spPr>
              <a:xfrm>
                <a:off x="2008600" y="3036800"/>
                <a:ext cx="171000" cy="190525"/>
              </a:xfrm>
              <a:custGeom>
                <a:avLst/>
                <a:gdLst/>
                <a:ahLst/>
                <a:cxnLst/>
                <a:rect l="l" t="t" r="r" b="b"/>
                <a:pathLst>
                  <a:path w="6840" h="7621" extrusionOk="0">
                    <a:moveTo>
                      <a:pt x="3438" y="0"/>
                    </a:moveTo>
                    <a:cubicBezTo>
                      <a:pt x="3180" y="0"/>
                      <a:pt x="2995" y="0"/>
                      <a:pt x="2847" y="37"/>
                    </a:cubicBezTo>
                    <a:lnTo>
                      <a:pt x="2662" y="37"/>
                    </a:lnTo>
                    <a:cubicBezTo>
                      <a:pt x="2662" y="37"/>
                      <a:pt x="2736" y="74"/>
                      <a:pt x="2847" y="111"/>
                    </a:cubicBezTo>
                    <a:cubicBezTo>
                      <a:pt x="2958" y="148"/>
                      <a:pt x="3143" y="259"/>
                      <a:pt x="3327" y="370"/>
                    </a:cubicBezTo>
                    <a:cubicBezTo>
                      <a:pt x="3549" y="481"/>
                      <a:pt x="3771" y="629"/>
                      <a:pt x="3993" y="814"/>
                    </a:cubicBezTo>
                    <a:cubicBezTo>
                      <a:pt x="4215" y="999"/>
                      <a:pt x="4437" y="1257"/>
                      <a:pt x="4621" y="1553"/>
                    </a:cubicBezTo>
                    <a:cubicBezTo>
                      <a:pt x="5028" y="2145"/>
                      <a:pt x="5287" y="2884"/>
                      <a:pt x="5213" y="3697"/>
                    </a:cubicBezTo>
                    <a:cubicBezTo>
                      <a:pt x="5213" y="3755"/>
                      <a:pt x="5213" y="3835"/>
                      <a:pt x="5213" y="3919"/>
                    </a:cubicBezTo>
                    <a:cubicBezTo>
                      <a:pt x="5213" y="3904"/>
                      <a:pt x="5211" y="3899"/>
                      <a:pt x="5209" y="3899"/>
                    </a:cubicBezTo>
                    <a:cubicBezTo>
                      <a:pt x="5200" y="3899"/>
                      <a:pt x="5176" y="3993"/>
                      <a:pt x="5176" y="3993"/>
                    </a:cubicBezTo>
                    <a:lnTo>
                      <a:pt x="5213" y="3956"/>
                    </a:lnTo>
                    <a:cubicBezTo>
                      <a:pt x="5213" y="3968"/>
                      <a:pt x="5213" y="3981"/>
                      <a:pt x="5213" y="3993"/>
                    </a:cubicBezTo>
                    <a:lnTo>
                      <a:pt x="5176" y="3993"/>
                    </a:lnTo>
                    <a:lnTo>
                      <a:pt x="5176" y="4067"/>
                    </a:lnTo>
                    <a:lnTo>
                      <a:pt x="5102" y="4289"/>
                    </a:lnTo>
                    <a:lnTo>
                      <a:pt x="5065" y="4474"/>
                    </a:lnTo>
                    <a:cubicBezTo>
                      <a:pt x="5065" y="4511"/>
                      <a:pt x="5028" y="4548"/>
                      <a:pt x="4991" y="4585"/>
                    </a:cubicBezTo>
                    <a:cubicBezTo>
                      <a:pt x="4954" y="4622"/>
                      <a:pt x="4954" y="4696"/>
                      <a:pt x="4917" y="4770"/>
                    </a:cubicBezTo>
                    <a:lnTo>
                      <a:pt x="4732" y="4991"/>
                    </a:lnTo>
                    <a:lnTo>
                      <a:pt x="4658" y="5102"/>
                    </a:lnTo>
                    <a:lnTo>
                      <a:pt x="4584" y="5213"/>
                    </a:lnTo>
                    <a:cubicBezTo>
                      <a:pt x="4511" y="5250"/>
                      <a:pt x="4437" y="5324"/>
                      <a:pt x="4363" y="5398"/>
                    </a:cubicBezTo>
                    <a:cubicBezTo>
                      <a:pt x="4289" y="5435"/>
                      <a:pt x="4215" y="5472"/>
                      <a:pt x="4141" y="5546"/>
                    </a:cubicBezTo>
                    <a:cubicBezTo>
                      <a:pt x="3808" y="5731"/>
                      <a:pt x="3475" y="5879"/>
                      <a:pt x="3069" y="5879"/>
                    </a:cubicBezTo>
                    <a:lnTo>
                      <a:pt x="2847" y="5879"/>
                    </a:lnTo>
                    <a:cubicBezTo>
                      <a:pt x="2736" y="5842"/>
                      <a:pt x="2588" y="5842"/>
                      <a:pt x="2477" y="5805"/>
                    </a:cubicBezTo>
                    <a:cubicBezTo>
                      <a:pt x="2440" y="5805"/>
                      <a:pt x="2366" y="5768"/>
                      <a:pt x="2329" y="5768"/>
                    </a:cubicBezTo>
                    <a:cubicBezTo>
                      <a:pt x="2255" y="5731"/>
                      <a:pt x="2181" y="5694"/>
                      <a:pt x="2107" y="5657"/>
                    </a:cubicBezTo>
                    <a:cubicBezTo>
                      <a:pt x="1812" y="5472"/>
                      <a:pt x="1590" y="5250"/>
                      <a:pt x="1442" y="4954"/>
                    </a:cubicBezTo>
                    <a:cubicBezTo>
                      <a:pt x="1368" y="4880"/>
                      <a:pt x="1368" y="4807"/>
                      <a:pt x="1331" y="4696"/>
                    </a:cubicBezTo>
                    <a:cubicBezTo>
                      <a:pt x="1294" y="4622"/>
                      <a:pt x="1257" y="4548"/>
                      <a:pt x="1257" y="4474"/>
                    </a:cubicBezTo>
                    <a:cubicBezTo>
                      <a:pt x="1257" y="4400"/>
                      <a:pt x="1220" y="4326"/>
                      <a:pt x="1220" y="4252"/>
                    </a:cubicBezTo>
                    <a:lnTo>
                      <a:pt x="1220" y="4215"/>
                    </a:lnTo>
                    <a:lnTo>
                      <a:pt x="1220" y="4141"/>
                    </a:lnTo>
                    <a:lnTo>
                      <a:pt x="1220" y="3993"/>
                    </a:lnTo>
                    <a:cubicBezTo>
                      <a:pt x="1220" y="3882"/>
                      <a:pt x="1257" y="3845"/>
                      <a:pt x="1257" y="3771"/>
                    </a:cubicBezTo>
                    <a:cubicBezTo>
                      <a:pt x="1257" y="3734"/>
                      <a:pt x="1257" y="3660"/>
                      <a:pt x="1294" y="3586"/>
                    </a:cubicBezTo>
                    <a:cubicBezTo>
                      <a:pt x="1331" y="3513"/>
                      <a:pt x="1368" y="3439"/>
                      <a:pt x="1368" y="3402"/>
                    </a:cubicBezTo>
                    <a:cubicBezTo>
                      <a:pt x="1405" y="3328"/>
                      <a:pt x="1442" y="3254"/>
                      <a:pt x="1479" y="3217"/>
                    </a:cubicBezTo>
                    <a:cubicBezTo>
                      <a:pt x="1553" y="3106"/>
                      <a:pt x="1664" y="3032"/>
                      <a:pt x="1738" y="2921"/>
                    </a:cubicBezTo>
                    <a:cubicBezTo>
                      <a:pt x="1849" y="2847"/>
                      <a:pt x="1960" y="2773"/>
                      <a:pt x="2033" y="2699"/>
                    </a:cubicBezTo>
                    <a:cubicBezTo>
                      <a:pt x="2144" y="2662"/>
                      <a:pt x="2218" y="2625"/>
                      <a:pt x="2292" y="2588"/>
                    </a:cubicBezTo>
                    <a:cubicBezTo>
                      <a:pt x="2366" y="2551"/>
                      <a:pt x="2477" y="2514"/>
                      <a:pt x="2514" y="2514"/>
                    </a:cubicBezTo>
                    <a:cubicBezTo>
                      <a:pt x="2662" y="2477"/>
                      <a:pt x="2699" y="2440"/>
                      <a:pt x="2699" y="2440"/>
                    </a:cubicBezTo>
                    <a:cubicBezTo>
                      <a:pt x="2699" y="2440"/>
                      <a:pt x="2662" y="2440"/>
                      <a:pt x="2514" y="2403"/>
                    </a:cubicBezTo>
                    <a:cubicBezTo>
                      <a:pt x="2436" y="2377"/>
                      <a:pt x="2302" y="2351"/>
                      <a:pt x="2139" y="2351"/>
                    </a:cubicBezTo>
                    <a:cubicBezTo>
                      <a:pt x="2071" y="2351"/>
                      <a:pt x="1998" y="2356"/>
                      <a:pt x="1923" y="2366"/>
                    </a:cubicBezTo>
                    <a:cubicBezTo>
                      <a:pt x="1812" y="2366"/>
                      <a:pt x="1664" y="2403"/>
                      <a:pt x="1516" y="2440"/>
                    </a:cubicBezTo>
                    <a:cubicBezTo>
                      <a:pt x="1368" y="2514"/>
                      <a:pt x="1183" y="2588"/>
                      <a:pt x="1035" y="2699"/>
                    </a:cubicBezTo>
                    <a:cubicBezTo>
                      <a:pt x="961" y="2773"/>
                      <a:pt x="850" y="2810"/>
                      <a:pt x="776" y="2884"/>
                    </a:cubicBezTo>
                    <a:cubicBezTo>
                      <a:pt x="703" y="2958"/>
                      <a:pt x="629" y="3032"/>
                      <a:pt x="555" y="3143"/>
                    </a:cubicBezTo>
                    <a:cubicBezTo>
                      <a:pt x="481" y="3217"/>
                      <a:pt x="407" y="3328"/>
                      <a:pt x="370" y="3439"/>
                    </a:cubicBezTo>
                    <a:cubicBezTo>
                      <a:pt x="296" y="3550"/>
                      <a:pt x="222" y="3697"/>
                      <a:pt x="185" y="3771"/>
                    </a:cubicBezTo>
                    <a:cubicBezTo>
                      <a:pt x="0" y="4215"/>
                      <a:pt x="0" y="4807"/>
                      <a:pt x="148" y="5398"/>
                    </a:cubicBezTo>
                    <a:cubicBezTo>
                      <a:pt x="296" y="5990"/>
                      <a:pt x="629" y="6544"/>
                      <a:pt x="1183" y="6951"/>
                    </a:cubicBezTo>
                    <a:cubicBezTo>
                      <a:pt x="1294" y="7062"/>
                      <a:pt x="1405" y="7173"/>
                      <a:pt x="1590" y="7247"/>
                    </a:cubicBezTo>
                    <a:cubicBezTo>
                      <a:pt x="1775" y="7321"/>
                      <a:pt x="1960" y="7431"/>
                      <a:pt x="2144" y="7468"/>
                    </a:cubicBezTo>
                    <a:cubicBezTo>
                      <a:pt x="2292" y="7542"/>
                      <a:pt x="2403" y="7542"/>
                      <a:pt x="2551" y="7579"/>
                    </a:cubicBezTo>
                    <a:lnTo>
                      <a:pt x="2625" y="7616"/>
                    </a:lnTo>
                    <a:lnTo>
                      <a:pt x="3106" y="7616"/>
                    </a:lnTo>
                    <a:cubicBezTo>
                      <a:pt x="3154" y="7619"/>
                      <a:pt x="3203" y="7620"/>
                      <a:pt x="3252" y="7620"/>
                    </a:cubicBezTo>
                    <a:cubicBezTo>
                      <a:pt x="3873" y="7620"/>
                      <a:pt x="4517" y="7407"/>
                      <a:pt x="5065" y="7099"/>
                    </a:cubicBezTo>
                    <a:cubicBezTo>
                      <a:pt x="5694" y="6729"/>
                      <a:pt x="6137" y="6174"/>
                      <a:pt x="6470" y="5583"/>
                    </a:cubicBezTo>
                    <a:cubicBezTo>
                      <a:pt x="6544" y="5398"/>
                      <a:pt x="6618" y="5213"/>
                      <a:pt x="6692" y="5028"/>
                    </a:cubicBezTo>
                    <a:cubicBezTo>
                      <a:pt x="6692" y="4954"/>
                      <a:pt x="6729" y="4843"/>
                      <a:pt x="6766" y="4770"/>
                    </a:cubicBezTo>
                    <a:lnTo>
                      <a:pt x="6766" y="4585"/>
                    </a:lnTo>
                    <a:cubicBezTo>
                      <a:pt x="6803" y="4437"/>
                      <a:pt x="6840" y="4289"/>
                      <a:pt x="6840" y="4141"/>
                    </a:cubicBezTo>
                    <a:cubicBezTo>
                      <a:pt x="6840" y="3956"/>
                      <a:pt x="6840" y="3808"/>
                      <a:pt x="6840" y="3660"/>
                    </a:cubicBezTo>
                    <a:cubicBezTo>
                      <a:pt x="6803" y="3069"/>
                      <a:pt x="6618" y="2477"/>
                      <a:pt x="6359" y="1997"/>
                    </a:cubicBezTo>
                    <a:cubicBezTo>
                      <a:pt x="6100" y="1516"/>
                      <a:pt x="5768" y="1109"/>
                      <a:pt x="5398" y="814"/>
                    </a:cubicBezTo>
                    <a:cubicBezTo>
                      <a:pt x="5028" y="555"/>
                      <a:pt x="4658" y="333"/>
                      <a:pt x="4326" y="222"/>
                    </a:cubicBezTo>
                    <a:cubicBezTo>
                      <a:pt x="4178" y="148"/>
                      <a:pt x="3993" y="111"/>
                      <a:pt x="3845" y="74"/>
                    </a:cubicBezTo>
                    <a:cubicBezTo>
                      <a:pt x="3697" y="37"/>
                      <a:pt x="3549" y="37"/>
                      <a:pt x="34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4"/>
              <p:cNvSpPr/>
              <p:nvPr/>
            </p:nvSpPr>
            <p:spPr>
              <a:xfrm>
                <a:off x="2235025" y="3283575"/>
                <a:ext cx="192275" cy="169975"/>
              </a:xfrm>
              <a:custGeom>
                <a:avLst/>
                <a:gdLst/>
                <a:ahLst/>
                <a:cxnLst/>
                <a:rect l="l" t="t" r="r" b="b"/>
                <a:pathLst>
                  <a:path w="7691" h="6799" extrusionOk="0">
                    <a:moveTo>
                      <a:pt x="3550" y="1"/>
                    </a:moveTo>
                    <a:cubicBezTo>
                      <a:pt x="3402" y="1"/>
                      <a:pt x="3254" y="37"/>
                      <a:pt x="3106" y="37"/>
                    </a:cubicBezTo>
                    <a:lnTo>
                      <a:pt x="2885" y="74"/>
                    </a:lnTo>
                    <a:cubicBezTo>
                      <a:pt x="2848" y="74"/>
                      <a:pt x="2737" y="148"/>
                      <a:pt x="2663" y="148"/>
                    </a:cubicBezTo>
                    <a:cubicBezTo>
                      <a:pt x="2478" y="222"/>
                      <a:pt x="2293" y="296"/>
                      <a:pt x="2108" y="370"/>
                    </a:cubicBezTo>
                    <a:cubicBezTo>
                      <a:pt x="1517" y="703"/>
                      <a:pt x="962" y="1147"/>
                      <a:pt x="592" y="1738"/>
                    </a:cubicBezTo>
                    <a:cubicBezTo>
                      <a:pt x="260" y="2367"/>
                      <a:pt x="1" y="3069"/>
                      <a:pt x="75" y="3735"/>
                    </a:cubicBezTo>
                    <a:lnTo>
                      <a:pt x="75" y="3993"/>
                    </a:lnTo>
                    <a:lnTo>
                      <a:pt x="75" y="4067"/>
                    </a:lnTo>
                    <a:lnTo>
                      <a:pt x="75" y="4104"/>
                    </a:lnTo>
                    <a:lnTo>
                      <a:pt x="75" y="4215"/>
                    </a:lnTo>
                    <a:lnTo>
                      <a:pt x="112" y="4289"/>
                    </a:lnTo>
                    <a:cubicBezTo>
                      <a:pt x="149" y="4437"/>
                      <a:pt x="149" y="4548"/>
                      <a:pt x="186" y="4696"/>
                    </a:cubicBezTo>
                    <a:cubicBezTo>
                      <a:pt x="260" y="4881"/>
                      <a:pt x="334" y="5065"/>
                      <a:pt x="445" y="5250"/>
                    </a:cubicBezTo>
                    <a:cubicBezTo>
                      <a:pt x="518" y="5398"/>
                      <a:pt x="629" y="5546"/>
                      <a:pt x="740" y="5657"/>
                    </a:cubicBezTo>
                    <a:cubicBezTo>
                      <a:pt x="1147" y="6175"/>
                      <a:pt x="1702" y="6544"/>
                      <a:pt x="2293" y="6692"/>
                    </a:cubicBezTo>
                    <a:cubicBezTo>
                      <a:pt x="2572" y="6762"/>
                      <a:pt x="2852" y="6799"/>
                      <a:pt x="3111" y="6799"/>
                    </a:cubicBezTo>
                    <a:cubicBezTo>
                      <a:pt x="3402" y="6799"/>
                      <a:pt x="3668" y="6753"/>
                      <a:pt x="3883" y="6655"/>
                    </a:cubicBezTo>
                    <a:cubicBezTo>
                      <a:pt x="3994" y="6618"/>
                      <a:pt x="4142" y="6544"/>
                      <a:pt x="4253" y="6470"/>
                    </a:cubicBezTo>
                    <a:cubicBezTo>
                      <a:pt x="4363" y="6433"/>
                      <a:pt x="4474" y="6359"/>
                      <a:pt x="4548" y="6286"/>
                    </a:cubicBezTo>
                    <a:cubicBezTo>
                      <a:pt x="4659" y="6212"/>
                      <a:pt x="4733" y="6138"/>
                      <a:pt x="4807" y="6064"/>
                    </a:cubicBezTo>
                    <a:cubicBezTo>
                      <a:pt x="4881" y="5990"/>
                      <a:pt x="4918" y="5879"/>
                      <a:pt x="4992" y="5805"/>
                    </a:cubicBezTo>
                    <a:cubicBezTo>
                      <a:pt x="5103" y="5657"/>
                      <a:pt x="5177" y="5472"/>
                      <a:pt x="5251" y="5324"/>
                    </a:cubicBezTo>
                    <a:cubicBezTo>
                      <a:pt x="5288" y="5176"/>
                      <a:pt x="5325" y="5029"/>
                      <a:pt x="5325" y="4918"/>
                    </a:cubicBezTo>
                    <a:cubicBezTo>
                      <a:pt x="5325" y="4659"/>
                      <a:pt x="5325" y="4437"/>
                      <a:pt x="5288" y="4326"/>
                    </a:cubicBezTo>
                    <a:cubicBezTo>
                      <a:pt x="5251" y="4178"/>
                      <a:pt x="5214" y="4141"/>
                      <a:pt x="5214" y="4141"/>
                    </a:cubicBezTo>
                    <a:cubicBezTo>
                      <a:pt x="5214" y="4141"/>
                      <a:pt x="5214" y="4178"/>
                      <a:pt x="5177" y="4326"/>
                    </a:cubicBezTo>
                    <a:cubicBezTo>
                      <a:pt x="5140" y="4363"/>
                      <a:pt x="5140" y="4437"/>
                      <a:pt x="5103" y="4548"/>
                    </a:cubicBezTo>
                    <a:cubicBezTo>
                      <a:pt x="5066" y="4622"/>
                      <a:pt x="5029" y="4696"/>
                      <a:pt x="4992" y="4807"/>
                    </a:cubicBezTo>
                    <a:cubicBezTo>
                      <a:pt x="4918" y="4881"/>
                      <a:pt x="4844" y="4992"/>
                      <a:pt x="4770" y="5065"/>
                    </a:cubicBezTo>
                    <a:cubicBezTo>
                      <a:pt x="4659" y="5176"/>
                      <a:pt x="4585" y="5287"/>
                      <a:pt x="4474" y="5324"/>
                    </a:cubicBezTo>
                    <a:cubicBezTo>
                      <a:pt x="4400" y="5361"/>
                      <a:pt x="4363" y="5398"/>
                      <a:pt x="4290" y="5435"/>
                    </a:cubicBezTo>
                    <a:cubicBezTo>
                      <a:pt x="4253" y="5472"/>
                      <a:pt x="4179" y="5509"/>
                      <a:pt x="4105" y="5546"/>
                    </a:cubicBezTo>
                    <a:cubicBezTo>
                      <a:pt x="4031" y="5546"/>
                      <a:pt x="3957" y="5583"/>
                      <a:pt x="3920" y="5583"/>
                    </a:cubicBezTo>
                    <a:cubicBezTo>
                      <a:pt x="3846" y="5583"/>
                      <a:pt x="3809" y="5620"/>
                      <a:pt x="3698" y="5620"/>
                    </a:cubicBezTo>
                    <a:lnTo>
                      <a:pt x="3439" y="5620"/>
                    </a:lnTo>
                    <a:cubicBezTo>
                      <a:pt x="3365" y="5583"/>
                      <a:pt x="3291" y="5583"/>
                      <a:pt x="3217" y="5583"/>
                    </a:cubicBezTo>
                    <a:cubicBezTo>
                      <a:pt x="3143" y="5546"/>
                      <a:pt x="3069" y="5546"/>
                      <a:pt x="2959" y="5509"/>
                    </a:cubicBezTo>
                    <a:cubicBezTo>
                      <a:pt x="2885" y="5472"/>
                      <a:pt x="2811" y="5472"/>
                      <a:pt x="2737" y="5398"/>
                    </a:cubicBezTo>
                    <a:cubicBezTo>
                      <a:pt x="2441" y="5250"/>
                      <a:pt x="2219" y="4992"/>
                      <a:pt x="2034" y="4733"/>
                    </a:cubicBezTo>
                    <a:cubicBezTo>
                      <a:pt x="1997" y="4659"/>
                      <a:pt x="1960" y="4585"/>
                      <a:pt x="1923" y="4511"/>
                    </a:cubicBezTo>
                    <a:cubicBezTo>
                      <a:pt x="1923" y="4437"/>
                      <a:pt x="1886" y="4400"/>
                      <a:pt x="1886" y="4363"/>
                    </a:cubicBezTo>
                    <a:cubicBezTo>
                      <a:pt x="1849" y="4252"/>
                      <a:pt x="1849" y="4104"/>
                      <a:pt x="1812" y="3956"/>
                    </a:cubicBezTo>
                    <a:lnTo>
                      <a:pt x="1812" y="3882"/>
                    </a:lnTo>
                    <a:lnTo>
                      <a:pt x="1812" y="3735"/>
                    </a:lnTo>
                    <a:cubicBezTo>
                      <a:pt x="1812" y="3365"/>
                      <a:pt x="1960" y="3032"/>
                      <a:pt x="2145" y="2699"/>
                    </a:cubicBezTo>
                    <a:cubicBezTo>
                      <a:pt x="2182" y="2625"/>
                      <a:pt x="2256" y="2551"/>
                      <a:pt x="2293" y="2478"/>
                    </a:cubicBezTo>
                    <a:cubicBezTo>
                      <a:pt x="2367" y="2404"/>
                      <a:pt x="2441" y="2330"/>
                      <a:pt x="2478" y="2256"/>
                    </a:cubicBezTo>
                    <a:lnTo>
                      <a:pt x="2589" y="2182"/>
                    </a:lnTo>
                    <a:lnTo>
                      <a:pt x="2700" y="2071"/>
                    </a:lnTo>
                    <a:lnTo>
                      <a:pt x="2922" y="1923"/>
                    </a:lnTo>
                    <a:cubicBezTo>
                      <a:pt x="2996" y="1886"/>
                      <a:pt x="3069" y="1849"/>
                      <a:pt x="3106" y="1812"/>
                    </a:cubicBezTo>
                    <a:cubicBezTo>
                      <a:pt x="3143" y="1812"/>
                      <a:pt x="3180" y="1775"/>
                      <a:pt x="3217" y="1775"/>
                    </a:cubicBezTo>
                    <a:lnTo>
                      <a:pt x="3402" y="1738"/>
                    </a:lnTo>
                    <a:lnTo>
                      <a:pt x="3587" y="1664"/>
                    </a:lnTo>
                    <a:lnTo>
                      <a:pt x="3698" y="1664"/>
                    </a:lnTo>
                    <a:lnTo>
                      <a:pt x="3735" y="1627"/>
                    </a:lnTo>
                    <a:lnTo>
                      <a:pt x="3698" y="1627"/>
                    </a:lnTo>
                    <a:cubicBezTo>
                      <a:pt x="3809" y="1627"/>
                      <a:pt x="3920" y="1627"/>
                      <a:pt x="3994" y="1590"/>
                    </a:cubicBezTo>
                    <a:cubicBezTo>
                      <a:pt x="4046" y="1588"/>
                      <a:pt x="4097" y="1587"/>
                      <a:pt x="4148" y="1587"/>
                    </a:cubicBezTo>
                    <a:cubicBezTo>
                      <a:pt x="4901" y="1587"/>
                      <a:pt x="5584" y="1836"/>
                      <a:pt x="6138" y="2182"/>
                    </a:cubicBezTo>
                    <a:cubicBezTo>
                      <a:pt x="6434" y="2404"/>
                      <a:pt x="6693" y="2625"/>
                      <a:pt x="6877" y="2847"/>
                    </a:cubicBezTo>
                    <a:cubicBezTo>
                      <a:pt x="7062" y="3069"/>
                      <a:pt x="7210" y="3291"/>
                      <a:pt x="7321" y="3513"/>
                    </a:cubicBezTo>
                    <a:cubicBezTo>
                      <a:pt x="7432" y="3698"/>
                      <a:pt x="7543" y="3882"/>
                      <a:pt x="7580" y="3993"/>
                    </a:cubicBezTo>
                    <a:cubicBezTo>
                      <a:pt x="7617" y="4104"/>
                      <a:pt x="7654" y="4178"/>
                      <a:pt x="7654" y="4178"/>
                    </a:cubicBezTo>
                    <a:cubicBezTo>
                      <a:pt x="7654" y="4178"/>
                      <a:pt x="7654" y="4104"/>
                      <a:pt x="7654" y="3993"/>
                    </a:cubicBezTo>
                    <a:cubicBezTo>
                      <a:pt x="7691" y="3845"/>
                      <a:pt x="7691" y="3661"/>
                      <a:pt x="7691" y="3402"/>
                    </a:cubicBezTo>
                    <a:cubicBezTo>
                      <a:pt x="7654" y="3291"/>
                      <a:pt x="7654" y="3143"/>
                      <a:pt x="7617" y="2995"/>
                    </a:cubicBezTo>
                    <a:cubicBezTo>
                      <a:pt x="7580" y="2847"/>
                      <a:pt x="7543" y="2662"/>
                      <a:pt x="7469" y="2515"/>
                    </a:cubicBezTo>
                    <a:cubicBezTo>
                      <a:pt x="7358" y="2145"/>
                      <a:pt x="7136" y="1812"/>
                      <a:pt x="6840" y="1442"/>
                    </a:cubicBezTo>
                    <a:cubicBezTo>
                      <a:pt x="6582" y="1073"/>
                      <a:pt x="6175" y="740"/>
                      <a:pt x="5694" y="481"/>
                    </a:cubicBezTo>
                    <a:cubicBezTo>
                      <a:pt x="5214" y="222"/>
                      <a:pt x="4622" y="37"/>
                      <a:pt x="40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>
                <a:off x="1625025" y="2991500"/>
                <a:ext cx="832775" cy="834650"/>
              </a:xfrm>
              <a:custGeom>
                <a:avLst/>
                <a:gdLst/>
                <a:ahLst/>
                <a:cxnLst/>
                <a:rect l="l" t="t" r="r" b="b"/>
                <a:pathLst>
                  <a:path w="33311" h="33386" extrusionOk="0">
                    <a:moveTo>
                      <a:pt x="23329" y="1"/>
                    </a:moveTo>
                    <a:lnTo>
                      <a:pt x="22368" y="38"/>
                    </a:lnTo>
                    <a:cubicBezTo>
                      <a:pt x="20519" y="75"/>
                      <a:pt x="18633" y="75"/>
                      <a:pt x="16785" y="149"/>
                    </a:cubicBezTo>
                    <a:cubicBezTo>
                      <a:pt x="14936" y="223"/>
                      <a:pt x="13051" y="260"/>
                      <a:pt x="11202" y="333"/>
                    </a:cubicBezTo>
                    <a:lnTo>
                      <a:pt x="8393" y="481"/>
                    </a:lnTo>
                    <a:lnTo>
                      <a:pt x="5620" y="629"/>
                    </a:lnTo>
                    <a:cubicBezTo>
                      <a:pt x="4659" y="666"/>
                      <a:pt x="3734" y="740"/>
                      <a:pt x="2810" y="777"/>
                    </a:cubicBezTo>
                    <a:cubicBezTo>
                      <a:pt x="1886" y="851"/>
                      <a:pt x="925" y="925"/>
                      <a:pt x="0" y="999"/>
                    </a:cubicBezTo>
                    <a:cubicBezTo>
                      <a:pt x="925" y="1073"/>
                      <a:pt x="1886" y="1147"/>
                      <a:pt x="2810" y="1221"/>
                    </a:cubicBezTo>
                    <a:cubicBezTo>
                      <a:pt x="3734" y="1258"/>
                      <a:pt x="4659" y="1332"/>
                      <a:pt x="5620" y="1369"/>
                    </a:cubicBezTo>
                    <a:lnTo>
                      <a:pt x="8393" y="1554"/>
                    </a:lnTo>
                    <a:lnTo>
                      <a:pt x="11202" y="1664"/>
                    </a:lnTo>
                    <a:cubicBezTo>
                      <a:pt x="13051" y="1738"/>
                      <a:pt x="14936" y="1775"/>
                      <a:pt x="16785" y="1849"/>
                    </a:cubicBezTo>
                    <a:cubicBezTo>
                      <a:pt x="18308" y="1910"/>
                      <a:pt x="19856" y="1946"/>
                      <a:pt x="21389" y="1957"/>
                    </a:cubicBezTo>
                    <a:lnTo>
                      <a:pt x="21389" y="1957"/>
                    </a:lnTo>
                    <a:cubicBezTo>
                      <a:pt x="21368" y="3300"/>
                      <a:pt x="21362" y="4639"/>
                      <a:pt x="21332" y="5953"/>
                    </a:cubicBezTo>
                    <a:lnTo>
                      <a:pt x="21332" y="10907"/>
                    </a:lnTo>
                    <a:lnTo>
                      <a:pt x="21295" y="11979"/>
                    </a:lnTo>
                    <a:lnTo>
                      <a:pt x="27359" y="11979"/>
                    </a:lnTo>
                    <a:cubicBezTo>
                      <a:pt x="28666" y="11950"/>
                      <a:pt x="29998" y="11944"/>
                      <a:pt x="31335" y="11923"/>
                    </a:cubicBezTo>
                    <a:lnTo>
                      <a:pt x="31335" y="11923"/>
                    </a:lnTo>
                    <a:cubicBezTo>
                      <a:pt x="31366" y="13469"/>
                      <a:pt x="31402" y="15010"/>
                      <a:pt x="31462" y="16527"/>
                    </a:cubicBezTo>
                    <a:cubicBezTo>
                      <a:pt x="31536" y="18412"/>
                      <a:pt x="31573" y="20298"/>
                      <a:pt x="31647" y="22146"/>
                    </a:cubicBezTo>
                    <a:lnTo>
                      <a:pt x="31758" y="24956"/>
                    </a:lnTo>
                    <a:lnTo>
                      <a:pt x="31906" y="27766"/>
                    </a:lnTo>
                    <a:cubicBezTo>
                      <a:pt x="31980" y="28727"/>
                      <a:pt x="32017" y="29651"/>
                      <a:pt x="32091" y="30576"/>
                    </a:cubicBezTo>
                    <a:cubicBezTo>
                      <a:pt x="32165" y="31537"/>
                      <a:pt x="32239" y="32461"/>
                      <a:pt x="32313" y="33385"/>
                    </a:cubicBezTo>
                    <a:cubicBezTo>
                      <a:pt x="32387" y="32461"/>
                      <a:pt x="32461" y="31537"/>
                      <a:pt x="32497" y="30576"/>
                    </a:cubicBezTo>
                    <a:cubicBezTo>
                      <a:pt x="32571" y="29651"/>
                      <a:pt x="32645" y="28727"/>
                      <a:pt x="32682" y="27766"/>
                    </a:cubicBezTo>
                    <a:lnTo>
                      <a:pt x="32830" y="24956"/>
                    </a:lnTo>
                    <a:lnTo>
                      <a:pt x="32941" y="22146"/>
                    </a:lnTo>
                    <a:cubicBezTo>
                      <a:pt x="33052" y="20298"/>
                      <a:pt x="33089" y="18412"/>
                      <a:pt x="33163" y="16527"/>
                    </a:cubicBezTo>
                    <a:cubicBezTo>
                      <a:pt x="33200" y="14678"/>
                      <a:pt x="33237" y="12793"/>
                      <a:pt x="33274" y="10944"/>
                    </a:cubicBezTo>
                    <a:lnTo>
                      <a:pt x="33311" y="9983"/>
                    </a:lnTo>
                    <a:lnTo>
                      <a:pt x="32313" y="9946"/>
                    </a:lnTo>
                    <a:cubicBezTo>
                      <a:pt x="30649" y="9909"/>
                      <a:pt x="28985" y="9909"/>
                      <a:pt x="27359" y="9872"/>
                    </a:cubicBezTo>
                    <a:lnTo>
                      <a:pt x="23432" y="9872"/>
                    </a:lnTo>
                    <a:lnTo>
                      <a:pt x="23403" y="5953"/>
                    </a:lnTo>
                    <a:cubicBezTo>
                      <a:pt x="23403" y="4326"/>
                      <a:pt x="23403" y="2663"/>
                      <a:pt x="23366" y="999"/>
                    </a:cubicBezTo>
                    <a:lnTo>
                      <a:pt x="2332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959888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8" name="Google Shape;798;p23"/>
          <p:cNvGrpSpPr/>
          <p:nvPr/>
        </p:nvGrpSpPr>
        <p:grpSpPr>
          <a:xfrm>
            <a:off x="-30750" y="-26200"/>
            <a:ext cx="9205500" cy="6910400"/>
            <a:chOff x="-30750" y="-19650"/>
            <a:chExt cx="9205500" cy="5182800"/>
          </a:xfrm>
        </p:grpSpPr>
        <p:sp>
          <p:nvSpPr>
            <p:cNvPr id="799" name="Google Shape;799;p23"/>
            <p:cNvSpPr/>
            <p:nvPr/>
          </p:nvSpPr>
          <p:spPr>
            <a:xfrm>
              <a:off x="-30750" y="-19650"/>
              <a:ext cx="9205500" cy="5182800"/>
            </a:xfrm>
            <a:prstGeom prst="rect">
              <a:avLst/>
            </a:prstGeom>
            <a:gradFill>
              <a:gsLst>
                <a:gs pos="0">
                  <a:srgbClr val="FFFFFF">
                    <a:alpha val="43921"/>
                  </a:srgbClr>
                </a:gs>
                <a:gs pos="100000">
                  <a:srgbClr val="CD9D6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00" name="Google Shape;800;p23"/>
            <p:cNvPicPr preferRelativeResize="0"/>
            <p:nvPr/>
          </p:nvPicPr>
          <p:blipFill rotWithShape="1">
            <a:blip r:embed="rId2">
              <a:alphaModFix amt="27000"/>
            </a:blip>
            <a:srcRect l="815" t="8591" r="923" b="8475"/>
            <a:stretch/>
          </p:blipFill>
          <p:spPr>
            <a:xfrm>
              <a:off x="1" y="0"/>
              <a:ext cx="9143997" cy="51435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01" name="Google Shape;801;p23"/>
          <p:cNvSpPr txBox="1">
            <a:spLocks noGrp="1"/>
          </p:cNvSpPr>
          <p:nvPr>
            <p:ph type="body" idx="1"/>
          </p:nvPr>
        </p:nvSpPr>
        <p:spPr>
          <a:xfrm>
            <a:off x="2079788" y="2227967"/>
            <a:ext cx="4985400" cy="32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802" name="Google Shape;802;p23"/>
          <p:cNvSpPr txBox="1">
            <a:spLocks noGrp="1"/>
          </p:cNvSpPr>
          <p:nvPr>
            <p:ph type="title"/>
          </p:nvPr>
        </p:nvSpPr>
        <p:spPr>
          <a:xfrm>
            <a:off x="1627900" y="719067"/>
            <a:ext cx="5887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803" name="Google Shape;803;p23"/>
          <p:cNvGrpSpPr/>
          <p:nvPr/>
        </p:nvGrpSpPr>
        <p:grpSpPr>
          <a:xfrm>
            <a:off x="492725" y="558418"/>
            <a:ext cx="8158550" cy="5741167"/>
            <a:chOff x="492725" y="417300"/>
            <a:chExt cx="8158550" cy="4305875"/>
          </a:xfrm>
        </p:grpSpPr>
        <p:cxnSp>
          <p:nvCxnSpPr>
            <p:cNvPr id="804" name="Google Shape;804;p23"/>
            <p:cNvCxnSpPr/>
            <p:nvPr/>
          </p:nvCxnSpPr>
          <p:spPr>
            <a:xfrm>
              <a:off x="1539950" y="417300"/>
              <a:ext cx="60891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5" name="Google Shape;805;p23"/>
            <p:cNvCxnSpPr/>
            <p:nvPr/>
          </p:nvCxnSpPr>
          <p:spPr>
            <a:xfrm>
              <a:off x="8651275" y="1420500"/>
              <a:ext cx="0" cy="22278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6" name="Google Shape;806;p23"/>
            <p:cNvCxnSpPr/>
            <p:nvPr/>
          </p:nvCxnSpPr>
          <p:spPr>
            <a:xfrm>
              <a:off x="1527538" y="4723175"/>
              <a:ext cx="60891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7" name="Google Shape;807;p23"/>
            <p:cNvCxnSpPr/>
            <p:nvPr/>
          </p:nvCxnSpPr>
          <p:spPr>
            <a:xfrm>
              <a:off x="492725" y="1413788"/>
              <a:ext cx="0" cy="22278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08" name="Google Shape;808;p23"/>
          <p:cNvGrpSpPr/>
          <p:nvPr/>
        </p:nvGrpSpPr>
        <p:grpSpPr>
          <a:xfrm>
            <a:off x="386673" y="436168"/>
            <a:ext cx="8364983" cy="5981883"/>
            <a:chOff x="386672" y="327126"/>
            <a:chExt cx="8364983" cy="4486412"/>
          </a:xfrm>
        </p:grpSpPr>
        <p:grpSp>
          <p:nvGrpSpPr>
            <p:cNvPr id="809" name="Google Shape;809;p23"/>
            <p:cNvGrpSpPr/>
            <p:nvPr/>
          </p:nvGrpSpPr>
          <p:grpSpPr>
            <a:xfrm>
              <a:off x="7838455" y="327126"/>
              <a:ext cx="913200" cy="891950"/>
              <a:chOff x="2995525" y="3994450"/>
              <a:chExt cx="913200" cy="891950"/>
            </a:xfrm>
          </p:grpSpPr>
          <p:sp>
            <p:nvSpPr>
              <p:cNvPr id="810" name="Google Shape;810;p23"/>
              <p:cNvSpPr/>
              <p:nvPr/>
            </p:nvSpPr>
            <p:spPr>
              <a:xfrm>
                <a:off x="2995525" y="4062850"/>
                <a:ext cx="832800" cy="823550"/>
              </a:xfrm>
              <a:custGeom>
                <a:avLst/>
                <a:gdLst/>
                <a:ahLst/>
                <a:cxnLst/>
                <a:rect l="l" t="t" r="r" b="b"/>
                <a:pathLst>
                  <a:path w="33312" h="32942" extrusionOk="0">
                    <a:moveTo>
                      <a:pt x="20926" y="1"/>
                    </a:moveTo>
                    <a:cubicBezTo>
                      <a:pt x="19189" y="38"/>
                      <a:pt x="17414" y="75"/>
                      <a:pt x="15676" y="112"/>
                    </a:cubicBezTo>
                    <a:cubicBezTo>
                      <a:pt x="13939" y="186"/>
                      <a:pt x="12201" y="223"/>
                      <a:pt x="10464" y="296"/>
                    </a:cubicBezTo>
                    <a:cubicBezTo>
                      <a:pt x="8726" y="370"/>
                      <a:pt x="6951" y="444"/>
                      <a:pt x="5214" y="518"/>
                    </a:cubicBezTo>
                    <a:cubicBezTo>
                      <a:pt x="4363" y="555"/>
                      <a:pt x="3476" y="629"/>
                      <a:pt x="2589" y="666"/>
                    </a:cubicBezTo>
                    <a:cubicBezTo>
                      <a:pt x="1738" y="740"/>
                      <a:pt x="851" y="777"/>
                      <a:pt x="1" y="851"/>
                    </a:cubicBezTo>
                    <a:cubicBezTo>
                      <a:pt x="851" y="925"/>
                      <a:pt x="1738" y="999"/>
                      <a:pt x="2589" y="1036"/>
                    </a:cubicBezTo>
                    <a:cubicBezTo>
                      <a:pt x="3476" y="1110"/>
                      <a:pt x="4363" y="1147"/>
                      <a:pt x="5214" y="1184"/>
                    </a:cubicBezTo>
                    <a:cubicBezTo>
                      <a:pt x="6951" y="1295"/>
                      <a:pt x="8726" y="1369"/>
                      <a:pt x="10464" y="1443"/>
                    </a:cubicBezTo>
                    <a:cubicBezTo>
                      <a:pt x="12201" y="1517"/>
                      <a:pt x="13939" y="1553"/>
                      <a:pt x="15676" y="1590"/>
                    </a:cubicBezTo>
                    <a:cubicBezTo>
                      <a:pt x="17140" y="1653"/>
                      <a:pt x="18630" y="1663"/>
                      <a:pt x="20101" y="1686"/>
                    </a:cubicBezTo>
                    <a:lnTo>
                      <a:pt x="20101" y="1686"/>
                    </a:lnTo>
                    <a:lnTo>
                      <a:pt x="20113" y="2071"/>
                    </a:lnTo>
                    <a:cubicBezTo>
                      <a:pt x="20150" y="2478"/>
                      <a:pt x="20224" y="2884"/>
                      <a:pt x="20261" y="3291"/>
                    </a:cubicBezTo>
                    <a:cubicBezTo>
                      <a:pt x="20372" y="3698"/>
                      <a:pt x="20446" y="4068"/>
                      <a:pt x="20557" y="4474"/>
                    </a:cubicBezTo>
                    <a:cubicBezTo>
                      <a:pt x="20667" y="4844"/>
                      <a:pt x="20815" y="5251"/>
                      <a:pt x="20963" y="5620"/>
                    </a:cubicBezTo>
                    <a:cubicBezTo>
                      <a:pt x="21111" y="5990"/>
                      <a:pt x="21296" y="6360"/>
                      <a:pt x="21481" y="6729"/>
                    </a:cubicBezTo>
                    <a:cubicBezTo>
                      <a:pt x="21666" y="7062"/>
                      <a:pt x="21888" y="7432"/>
                      <a:pt x="22109" y="7765"/>
                    </a:cubicBezTo>
                    <a:cubicBezTo>
                      <a:pt x="22331" y="8097"/>
                      <a:pt x="22590" y="8430"/>
                      <a:pt x="22812" y="8763"/>
                    </a:cubicBezTo>
                    <a:cubicBezTo>
                      <a:pt x="23108" y="9059"/>
                      <a:pt x="23366" y="9354"/>
                      <a:pt x="23625" y="9650"/>
                    </a:cubicBezTo>
                    <a:lnTo>
                      <a:pt x="24549" y="10463"/>
                    </a:lnTo>
                    <a:cubicBezTo>
                      <a:pt x="24882" y="10722"/>
                      <a:pt x="25215" y="10981"/>
                      <a:pt x="25548" y="11203"/>
                    </a:cubicBezTo>
                    <a:cubicBezTo>
                      <a:pt x="25880" y="11425"/>
                      <a:pt x="26213" y="11610"/>
                      <a:pt x="26583" y="11831"/>
                    </a:cubicBezTo>
                    <a:cubicBezTo>
                      <a:pt x="26953" y="11979"/>
                      <a:pt x="27322" y="12164"/>
                      <a:pt x="27692" y="12349"/>
                    </a:cubicBezTo>
                    <a:cubicBezTo>
                      <a:pt x="28062" y="12460"/>
                      <a:pt x="28468" y="12608"/>
                      <a:pt x="28838" y="12756"/>
                    </a:cubicBezTo>
                    <a:cubicBezTo>
                      <a:pt x="29245" y="12830"/>
                      <a:pt x="29614" y="12940"/>
                      <a:pt x="30021" y="13014"/>
                    </a:cubicBezTo>
                    <a:cubicBezTo>
                      <a:pt x="30428" y="13088"/>
                      <a:pt x="30834" y="13125"/>
                      <a:pt x="31241" y="13199"/>
                    </a:cubicBezTo>
                    <a:lnTo>
                      <a:pt x="31626" y="13211"/>
                    </a:lnTo>
                    <a:lnTo>
                      <a:pt x="31626" y="13211"/>
                    </a:lnTo>
                    <a:cubicBezTo>
                      <a:pt x="31650" y="14646"/>
                      <a:pt x="31660" y="16098"/>
                      <a:pt x="31722" y="17525"/>
                    </a:cubicBezTo>
                    <a:cubicBezTo>
                      <a:pt x="31759" y="19226"/>
                      <a:pt x="31796" y="20963"/>
                      <a:pt x="31870" y="22664"/>
                    </a:cubicBezTo>
                    <a:cubicBezTo>
                      <a:pt x="31944" y="24401"/>
                      <a:pt x="32017" y="26102"/>
                      <a:pt x="32091" y="27803"/>
                    </a:cubicBezTo>
                    <a:cubicBezTo>
                      <a:pt x="32165" y="28653"/>
                      <a:pt x="32202" y="29540"/>
                      <a:pt x="32239" y="30391"/>
                    </a:cubicBezTo>
                    <a:cubicBezTo>
                      <a:pt x="32313" y="31241"/>
                      <a:pt x="32387" y="32091"/>
                      <a:pt x="32424" y="32942"/>
                    </a:cubicBezTo>
                    <a:cubicBezTo>
                      <a:pt x="32498" y="32091"/>
                      <a:pt x="32572" y="31241"/>
                      <a:pt x="32609" y="30391"/>
                    </a:cubicBezTo>
                    <a:cubicBezTo>
                      <a:pt x="32683" y="29540"/>
                      <a:pt x="32720" y="28653"/>
                      <a:pt x="32757" y="27803"/>
                    </a:cubicBezTo>
                    <a:cubicBezTo>
                      <a:pt x="32868" y="26102"/>
                      <a:pt x="32942" y="24401"/>
                      <a:pt x="33016" y="22664"/>
                    </a:cubicBezTo>
                    <a:cubicBezTo>
                      <a:pt x="33090" y="20963"/>
                      <a:pt x="33127" y="19226"/>
                      <a:pt x="33164" y="17525"/>
                    </a:cubicBezTo>
                    <a:cubicBezTo>
                      <a:pt x="33238" y="15824"/>
                      <a:pt x="33238" y="14087"/>
                      <a:pt x="33275" y="12386"/>
                    </a:cubicBezTo>
                    <a:lnTo>
                      <a:pt x="33311" y="11610"/>
                    </a:lnTo>
                    <a:lnTo>
                      <a:pt x="32424" y="11536"/>
                    </a:lnTo>
                    <a:lnTo>
                      <a:pt x="31389" y="11462"/>
                    </a:lnTo>
                    <a:lnTo>
                      <a:pt x="30354" y="11314"/>
                    </a:lnTo>
                    <a:cubicBezTo>
                      <a:pt x="30021" y="11240"/>
                      <a:pt x="29688" y="11129"/>
                      <a:pt x="29356" y="11055"/>
                    </a:cubicBezTo>
                    <a:cubicBezTo>
                      <a:pt x="29023" y="10944"/>
                      <a:pt x="28690" y="10796"/>
                      <a:pt x="28357" y="10685"/>
                    </a:cubicBezTo>
                    <a:cubicBezTo>
                      <a:pt x="28062" y="10537"/>
                      <a:pt x="27729" y="10390"/>
                      <a:pt x="27433" y="10242"/>
                    </a:cubicBezTo>
                    <a:cubicBezTo>
                      <a:pt x="27137" y="10057"/>
                      <a:pt x="26842" y="9872"/>
                      <a:pt x="26546" y="9687"/>
                    </a:cubicBezTo>
                    <a:lnTo>
                      <a:pt x="25696" y="9059"/>
                    </a:lnTo>
                    <a:lnTo>
                      <a:pt x="24956" y="8356"/>
                    </a:lnTo>
                    <a:lnTo>
                      <a:pt x="24254" y="7580"/>
                    </a:lnTo>
                    <a:lnTo>
                      <a:pt x="23625" y="6766"/>
                    </a:lnTo>
                    <a:cubicBezTo>
                      <a:pt x="23440" y="6471"/>
                      <a:pt x="23255" y="6175"/>
                      <a:pt x="23071" y="5879"/>
                    </a:cubicBezTo>
                    <a:cubicBezTo>
                      <a:pt x="22923" y="5546"/>
                      <a:pt x="22775" y="5251"/>
                      <a:pt x="22627" y="4918"/>
                    </a:cubicBezTo>
                    <a:cubicBezTo>
                      <a:pt x="22516" y="4585"/>
                      <a:pt x="22368" y="4289"/>
                      <a:pt x="22257" y="3957"/>
                    </a:cubicBezTo>
                    <a:cubicBezTo>
                      <a:pt x="22183" y="3624"/>
                      <a:pt x="22072" y="3291"/>
                      <a:pt x="21998" y="2958"/>
                    </a:cubicBezTo>
                    <a:lnTo>
                      <a:pt x="21851" y="1923"/>
                    </a:lnTo>
                    <a:lnTo>
                      <a:pt x="21777" y="851"/>
                    </a:lnTo>
                    <a:lnTo>
                      <a:pt x="2170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23"/>
              <p:cNvSpPr/>
              <p:nvPr/>
            </p:nvSpPr>
            <p:spPr>
              <a:xfrm>
                <a:off x="3004775" y="3994450"/>
                <a:ext cx="522250" cy="102850"/>
              </a:xfrm>
              <a:custGeom>
                <a:avLst/>
                <a:gdLst/>
                <a:ahLst/>
                <a:cxnLst/>
                <a:rect l="l" t="t" r="r" b="b"/>
                <a:pathLst>
                  <a:path w="20890" h="4114" extrusionOk="0">
                    <a:moveTo>
                      <a:pt x="20889" y="1"/>
                    </a:moveTo>
                    <a:lnTo>
                      <a:pt x="20889" y="1"/>
                    </a:lnTo>
                    <a:cubicBezTo>
                      <a:pt x="20889" y="1"/>
                      <a:pt x="20852" y="75"/>
                      <a:pt x="20741" y="223"/>
                    </a:cubicBezTo>
                    <a:cubicBezTo>
                      <a:pt x="20667" y="371"/>
                      <a:pt x="20519" y="592"/>
                      <a:pt x="20297" y="814"/>
                    </a:cubicBezTo>
                    <a:cubicBezTo>
                      <a:pt x="20113" y="1036"/>
                      <a:pt x="19817" y="1295"/>
                      <a:pt x="19484" y="1554"/>
                    </a:cubicBezTo>
                    <a:cubicBezTo>
                      <a:pt x="19151" y="1775"/>
                      <a:pt x="18745" y="1997"/>
                      <a:pt x="18264" y="2145"/>
                    </a:cubicBezTo>
                    <a:cubicBezTo>
                      <a:pt x="17820" y="2330"/>
                      <a:pt x="17266" y="2478"/>
                      <a:pt x="16748" y="2515"/>
                    </a:cubicBezTo>
                    <a:cubicBezTo>
                      <a:pt x="16503" y="2530"/>
                      <a:pt x="16265" y="2539"/>
                      <a:pt x="16024" y="2539"/>
                    </a:cubicBezTo>
                    <a:cubicBezTo>
                      <a:pt x="15685" y="2539"/>
                      <a:pt x="15342" y="2521"/>
                      <a:pt x="14974" y="2478"/>
                    </a:cubicBezTo>
                    <a:cubicBezTo>
                      <a:pt x="14345" y="2404"/>
                      <a:pt x="13717" y="2256"/>
                      <a:pt x="13051" y="2071"/>
                    </a:cubicBezTo>
                    <a:cubicBezTo>
                      <a:pt x="12386" y="1923"/>
                      <a:pt x="11720" y="1702"/>
                      <a:pt x="11018" y="1480"/>
                    </a:cubicBezTo>
                    <a:cubicBezTo>
                      <a:pt x="10352" y="1258"/>
                      <a:pt x="9613" y="1036"/>
                      <a:pt x="8911" y="888"/>
                    </a:cubicBezTo>
                    <a:cubicBezTo>
                      <a:pt x="8208" y="703"/>
                      <a:pt x="7469" y="555"/>
                      <a:pt x="6729" y="482"/>
                    </a:cubicBezTo>
                    <a:cubicBezTo>
                      <a:pt x="6544" y="482"/>
                      <a:pt x="6360" y="482"/>
                      <a:pt x="6175" y="445"/>
                    </a:cubicBezTo>
                    <a:lnTo>
                      <a:pt x="5398" y="445"/>
                    </a:lnTo>
                    <a:lnTo>
                      <a:pt x="5361" y="482"/>
                    </a:lnTo>
                    <a:lnTo>
                      <a:pt x="5139" y="482"/>
                    </a:lnTo>
                    <a:cubicBezTo>
                      <a:pt x="4955" y="482"/>
                      <a:pt x="4770" y="518"/>
                      <a:pt x="4622" y="518"/>
                    </a:cubicBezTo>
                    <a:cubicBezTo>
                      <a:pt x="3956" y="629"/>
                      <a:pt x="3328" y="814"/>
                      <a:pt x="2810" y="1036"/>
                    </a:cubicBezTo>
                    <a:cubicBezTo>
                      <a:pt x="2256" y="1258"/>
                      <a:pt x="1775" y="1517"/>
                      <a:pt x="1405" y="1812"/>
                    </a:cubicBezTo>
                    <a:cubicBezTo>
                      <a:pt x="999" y="2071"/>
                      <a:pt x="740" y="2367"/>
                      <a:pt x="518" y="2626"/>
                    </a:cubicBezTo>
                    <a:cubicBezTo>
                      <a:pt x="296" y="2885"/>
                      <a:pt x="185" y="3143"/>
                      <a:pt x="111" y="3291"/>
                    </a:cubicBezTo>
                    <a:cubicBezTo>
                      <a:pt x="38" y="3439"/>
                      <a:pt x="1" y="3513"/>
                      <a:pt x="1" y="3513"/>
                    </a:cubicBezTo>
                    <a:cubicBezTo>
                      <a:pt x="1" y="3513"/>
                      <a:pt x="75" y="3476"/>
                      <a:pt x="185" y="3328"/>
                    </a:cubicBezTo>
                    <a:cubicBezTo>
                      <a:pt x="333" y="3217"/>
                      <a:pt x="518" y="3069"/>
                      <a:pt x="777" y="2885"/>
                    </a:cubicBezTo>
                    <a:cubicBezTo>
                      <a:pt x="1036" y="2737"/>
                      <a:pt x="1332" y="2552"/>
                      <a:pt x="1738" y="2404"/>
                    </a:cubicBezTo>
                    <a:cubicBezTo>
                      <a:pt x="2145" y="2256"/>
                      <a:pt x="2589" y="2108"/>
                      <a:pt x="3106" y="2034"/>
                    </a:cubicBezTo>
                    <a:cubicBezTo>
                      <a:pt x="3587" y="1923"/>
                      <a:pt x="4141" y="1886"/>
                      <a:pt x="4733" y="1886"/>
                    </a:cubicBezTo>
                    <a:lnTo>
                      <a:pt x="5250" y="1886"/>
                    </a:lnTo>
                    <a:lnTo>
                      <a:pt x="5287" y="1923"/>
                    </a:lnTo>
                    <a:lnTo>
                      <a:pt x="5583" y="1923"/>
                    </a:lnTo>
                    <a:cubicBezTo>
                      <a:pt x="5768" y="1960"/>
                      <a:pt x="5916" y="1960"/>
                      <a:pt x="6064" y="1997"/>
                    </a:cubicBezTo>
                    <a:cubicBezTo>
                      <a:pt x="6212" y="2034"/>
                      <a:pt x="6360" y="2071"/>
                      <a:pt x="6507" y="2071"/>
                    </a:cubicBezTo>
                    <a:cubicBezTo>
                      <a:pt x="7136" y="2219"/>
                      <a:pt x="7764" y="2367"/>
                      <a:pt x="8430" y="2589"/>
                    </a:cubicBezTo>
                    <a:cubicBezTo>
                      <a:pt x="9095" y="2811"/>
                      <a:pt x="9798" y="3032"/>
                      <a:pt x="10463" y="3254"/>
                    </a:cubicBezTo>
                    <a:cubicBezTo>
                      <a:pt x="11166" y="3439"/>
                      <a:pt x="11905" y="3661"/>
                      <a:pt x="12645" y="3846"/>
                    </a:cubicBezTo>
                    <a:cubicBezTo>
                      <a:pt x="13347" y="3994"/>
                      <a:pt x="14123" y="4105"/>
                      <a:pt x="14863" y="4105"/>
                    </a:cubicBezTo>
                    <a:cubicBezTo>
                      <a:pt x="14980" y="4111"/>
                      <a:pt x="15099" y="4114"/>
                      <a:pt x="15219" y="4114"/>
                    </a:cubicBezTo>
                    <a:cubicBezTo>
                      <a:pt x="15820" y="4114"/>
                      <a:pt x="16446" y="4037"/>
                      <a:pt x="16970" y="3883"/>
                    </a:cubicBezTo>
                    <a:cubicBezTo>
                      <a:pt x="17673" y="3698"/>
                      <a:pt x="18264" y="3439"/>
                      <a:pt x="18782" y="3106"/>
                    </a:cubicBezTo>
                    <a:cubicBezTo>
                      <a:pt x="19262" y="2811"/>
                      <a:pt x="19669" y="2441"/>
                      <a:pt x="20002" y="2071"/>
                    </a:cubicBezTo>
                    <a:cubicBezTo>
                      <a:pt x="20297" y="1702"/>
                      <a:pt x="20482" y="1332"/>
                      <a:pt x="20630" y="999"/>
                    </a:cubicBezTo>
                    <a:cubicBezTo>
                      <a:pt x="20741" y="703"/>
                      <a:pt x="20815" y="445"/>
                      <a:pt x="20852" y="260"/>
                    </a:cubicBezTo>
                    <a:cubicBezTo>
                      <a:pt x="20852" y="112"/>
                      <a:pt x="20889" y="1"/>
                      <a:pt x="208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23"/>
              <p:cNvSpPr/>
              <p:nvPr/>
            </p:nvSpPr>
            <p:spPr>
              <a:xfrm>
                <a:off x="3805200" y="4359550"/>
                <a:ext cx="103525" cy="521300"/>
              </a:xfrm>
              <a:custGeom>
                <a:avLst/>
                <a:gdLst/>
                <a:ahLst/>
                <a:cxnLst/>
                <a:rect l="l" t="t" r="r" b="b"/>
                <a:pathLst>
                  <a:path w="4141" h="20852" extrusionOk="0">
                    <a:moveTo>
                      <a:pt x="4141" y="0"/>
                    </a:moveTo>
                    <a:cubicBezTo>
                      <a:pt x="4141" y="0"/>
                      <a:pt x="4030" y="0"/>
                      <a:pt x="3845" y="37"/>
                    </a:cubicBezTo>
                    <a:cubicBezTo>
                      <a:pt x="3697" y="74"/>
                      <a:pt x="3438" y="111"/>
                      <a:pt x="3106" y="259"/>
                    </a:cubicBezTo>
                    <a:cubicBezTo>
                      <a:pt x="2810" y="370"/>
                      <a:pt x="2440" y="592"/>
                      <a:pt x="2071" y="888"/>
                    </a:cubicBezTo>
                    <a:cubicBezTo>
                      <a:pt x="1701" y="1183"/>
                      <a:pt x="1331" y="1590"/>
                      <a:pt x="998" y="2108"/>
                    </a:cubicBezTo>
                    <a:cubicBezTo>
                      <a:pt x="703" y="2625"/>
                      <a:pt x="444" y="3180"/>
                      <a:pt x="259" y="3919"/>
                    </a:cubicBezTo>
                    <a:cubicBezTo>
                      <a:pt x="74" y="4548"/>
                      <a:pt x="0" y="5287"/>
                      <a:pt x="37" y="6027"/>
                    </a:cubicBezTo>
                    <a:cubicBezTo>
                      <a:pt x="37" y="6766"/>
                      <a:pt x="148" y="7505"/>
                      <a:pt x="296" y="8245"/>
                    </a:cubicBezTo>
                    <a:cubicBezTo>
                      <a:pt x="481" y="8984"/>
                      <a:pt x="666" y="9687"/>
                      <a:pt x="888" y="10389"/>
                    </a:cubicBezTo>
                    <a:cubicBezTo>
                      <a:pt x="1109" y="11092"/>
                      <a:pt x="1331" y="11757"/>
                      <a:pt x="1553" y="12422"/>
                    </a:cubicBezTo>
                    <a:cubicBezTo>
                      <a:pt x="1775" y="13088"/>
                      <a:pt x="1923" y="13753"/>
                      <a:pt x="2071" y="14345"/>
                    </a:cubicBezTo>
                    <a:cubicBezTo>
                      <a:pt x="2071" y="14493"/>
                      <a:pt x="2108" y="14641"/>
                      <a:pt x="2145" y="14789"/>
                    </a:cubicBezTo>
                    <a:cubicBezTo>
                      <a:pt x="2181" y="14936"/>
                      <a:pt x="2181" y="15121"/>
                      <a:pt x="2181" y="15269"/>
                    </a:cubicBezTo>
                    <a:lnTo>
                      <a:pt x="2218" y="15528"/>
                    </a:lnTo>
                    <a:lnTo>
                      <a:pt x="2218" y="15565"/>
                    </a:lnTo>
                    <a:lnTo>
                      <a:pt x="2218" y="15602"/>
                    </a:lnTo>
                    <a:lnTo>
                      <a:pt x="2255" y="15713"/>
                    </a:lnTo>
                    <a:cubicBezTo>
                      <a:pt x="2255" y="15861"/>
                      <a:pt x="2255" y="16009"/>
                      <a:pt x="2255" y="16157"/>
                    </a:cubicBezTo>
                    <a:cubicBezTo>
                      <a:pt x="2255" y="16711"/>
                      <a:pt x="2218" y="17266"/>
                      <a:pt x="2108" y="17783"/>
                    </a:cubicBezTo>
                    <a:cubicBezTo>
                      <a:pt x="2034" y="18301"/>
                      <a:pt x="1886" y="18744"/>
                      <a:pt x="1738" y="19114"/>
                    </a:cubicBezTo>
                    <a:cubicBezTo>
                      <a:pt x="1590" y="19521"/>
                      <a:pt x="1405" y="19854"/>
                      <a:pt x="1257" y="20112"/>
                    </a:cubicBezTo>
                    <a:cubicBezTo>
                      <a:pt x="1072" y="20371"/>
                      <a:pt x="924" y="20556"/>
                      <a:pt x="777" y="20667"/>
                    </a:cubicBezTo>
                    <a:cubicBezTo>
                      <a:pt x="666" y="20815"/>
                      <a:pt x="592" y="20852"/>
                      <a:pt x="592" y="20852"/>
                    </a:cubicBezTo>
                    <a:cubicBezTo>
                      <a:pt x="592" y="20852"/>
                      <a:pt x="703" y="20815"/>
                      <a:pt x="851" y="20778"/>
                    </a:cubicBezTo>
                    <a:cubicBezTo>
                      <a:pt x="998" y="20704"/>
                      <a:pt x="1257" y="20556"/>
                      <a:pt x="1516" y="20334"/>
                    </a:cubicBezTo>
                    <a:cubicBezTo>
                      <a:pt x="1738" y="20149"/>
                      <a:pt x="2071" y="19854"/>
                      <a:pt x="2329" y="19484"/>
                    </a:cubicBezTo>
                    <a:cubicBezTo>
                      <a:pt x="2625" y="19077"/>
                      <a:pt x="2884" y="18634"/>
                      <a:pt x="3106" y="18079"/>
                    </a:cubicBezTo>
                    <a:cubicBezTo>
                      <a:pt x="3328" y="17524"/>
                      <a:pt x="3512" y="16933"/>
                      <a:pt x="3586" y="16267"/>
                    </a:cubicBezTo>
                    <a:cubicBezTo>
                      <a:pt x="3623" y="16083"/>
                      <a:pt x="3660" y="15935"/>
                      <a:pt x="3660" y="15750"/>
                    </a:cubicBezTo>
                    <a:lnTo>
                      <a:pt x="3660" y="15602"/>
                    </a:lnTo>
                    <a:lnTo>
                      <a:pt x="3660" y="15565"/>
                    </a:lnTo>
                    <a:lnTo>
                      <a:pt x="3660" y="15528"/>
                    </a:lnTo>
                    <a:lnTo>
                      <a:pt x="3660" y="15454"/>
                    </a:lnTo>
                    <a:lnTo>
                      <a:pt x="3697" y="15195"/>
                    </a:lnTo>
                    <a:cubicBezTo>
                      <a:pt x="3697" y="15047"/>
                      <a:pt x="3697" y="14900"/>
                      <a:pt x="3697" y="14715"/>
                    </a:cubicBezTo>
                    <a:cubicBezTo>
                      <a:pt x="3660" y="14530"/>
                      <a:pt x="3660" y="14345"/>
                      <a:pt x="3660" y="14123"/>
                    </a:cubicBezTo>
                    <a:cubicBezTo>
                      <a:pt x="3586" y="13421"/>
                      <a:pt x="3438" y="12681"/>
                      <a:pt x="3254" y="11942"/>
                    </a:cubicBezTo>
                    <a:cubicBezTo>
                      <a:pt x="3069" y="11239"/>
                      <a:pt x="2884" y="10537"/>
                      <a:pt x="2662" y="9835"/>
                    </a:cubicBezTo>
                    <a:cubicBezTo>
                      <a:pt x="2440" y="9169"/>
                      <a:pt x="2218" y="8504"/>
                      <a:pt x="2071" y="7838"/>
                    </a:cubicBezTo>
                    <a:cubicBezTo>
                      <a:pt x="1886" y="7173"/>
                      <a:pt x="1738" y="6544"/>
                      <a:pt x="1664" y="5916"/>
                    </a:cubicBezTo>
                    <a:cubicBezTo>
                      <a:pt x="1590" y="5287"/>
                      <a:pt x="1590" y="4696"/>
                      <a:pt x="1627" y="4104"/>
                    </a:cubicBezTo>
                    <a:cubicBezTo>
                      <a:pt x="1664" y="3586"/>
                      <a:pt x="1812" y="3069"/>
                      <a:pt x="1960" y="2588"/>
                    </a:cubicBezTo>
                    <a:cubicBezTo>
                      <a:pt x="2145" y="2145"/>
                      <a:pt x="2366" y="1701"/>
                      <a:pt x="2588" y="1368"/>
                    </a:cubicBezTo>
                    <a:cubicBezTo>
                      <a:pt x="2847" y="1036"/>
                      <a:pt x="3106" y="777"/>
                      <a:pt x="3328" y="555"/>
                    </a:cubicBezTo>
                    <a:cubicBezTo>
                      <a:pt x="3549" y="370"/>
                      <a:pt x="3771" y="222"/>
                      <a:pt x="3919" y="111"/>
                    </a:cubicBezTo>
                    <a:cubicBezTo>
                      <a:pt x="4067" y="37"/>
                      <a:pt x="4141" y="0"/>
                      <a:pt x="41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23"/>
              <p:cNvSpPr/>
              <p:nvPr/>
            </p:nvSpPr>
            <p:spPr>
              <a:xfrm>
                <a:off x="3653625" y="4180775"/>
                <a:ext cx="184875" cy="159375"/>
              </a:xfrm>
              <a:custGeom>
                <a:avLst/>
                <a:gdLst/>
                <a:ahLst/>
                <a:cxnLst/>
                <a:rect l="l" t="t" r="r" b="b"/>
                <a:pathLst>
                  <a:path w="7395" h="6375" extrusionOk="0">
                    <a:moveTo>
                      <a:pt x="4523" y="1"/>
                    </a:moveTo>
                    <a:cubicBezTo>
                      <a:pt x="4363" y="1"/>
                      <a:pt x="4209" y="17"/>
                      <a:pt x="4067" y="53"/>
                    </a:cubicBezTo>
                    <a:cubicBezTo>
                      <a:pt x="3993" y="90"/>
                      <a:pt x="3845" y="127"/>
                      <a:pt x="3734" y="164"/>
                    </a:cubicBezTo>
                    <a:cubicBezTo>
                      <a:pt x="3623" y="238"/>
                      <a:pt x="3512" y="275"/>
                      <a:pt x="3401" y="349"/>
                    </a:cubicBezTo>
                    <a:cubicBezTo>
                      <a:pt x="3327" y="386"/>
                      <a:pt x="3253" y="460"/>
                      <a:pt x="3143" y="497"/>
                    </a:cubicBezTo>
                    <a:cubicBezTo>
                      <a:pt x="3106" y="571"/>
                      <a:pt x="3032" y="644"/>
                      <a:pt x="2958" y="718"/>
                    </a:cubicBezTo>
                    <a:cubicBezTo>
                      <a:pt x="2810" y="866"/>
                      <a:pt x="2736" y="1014"/>
                      <a:pt x="2662" y="1125"/>
                    </a:cubicBezTo>
                    <a:cubicBezTo>
                      <a:pt x="2588" y="1310"/>
                      <a:pt x="2551" y="1421"/>
                      <a:pt x="2514" y="1532"/>
                    </a:cubicBezTo>
                    <a:cubicBezTo>
                      <a:pt x="2477" y="1680"/>
                      <a:pt x="2477" y="1791"/>
                      <a:pt x="2440" y="1865"/>
                    </a:cubicBezTo>
                    <a:cubicBezTo>
                      <a:pt x="2440" y="1975"/>
                      <a:pt x="2477" y="2049"/>
                      <a:pt x="2477" y="2123"/>
                    </a:cubicBezTo>
                    <a:cubicBezTo>
                      <a:pt x="2477" y="2271"/>
                      <a:pt x="2477" y="2308"/>
                      <a:pt x="2477" y="2308"/>
                    </a:cubicBezTo>
                    <a:cubicBezTo>
                      <a:pt x="2477" y="2308"/>
                      <a:pt x="2514" y="2271"/>
                      <a:pt x="2551" y="2123"/>
                    </a:cubicBezTo>
                    <a:cubicBezTo>
                      <a:pt x="2551" y="2086"/>
                      <a:pt x="2551" y="2012"/>
                      <a:pt x="2588" y="1901"/>
                    </a:cubicBezTo>
                    <a:cubicBezTo>
                      <a:pt x="2662" y="1828"/>
                      <a:pt x="2699" y="1754"/>
                      <a:pt x="2736" y="1643"/>
                    </a:cubicBezTo>
                    <a:cubicBezTo>
                      <a:pt x="2810" y="1532"/>
                      <a:pt x="2884" y="1458"/>
                      <a:pt x="2958" y="1347"/>
                    </a:cubicBezTo>
                    <a:cubicBezTo>
                      <a:pt x="3069" y="1273"/>
                      <a:pt x="3143" y="1162"/>
                      <a:pt x="3290" y="1088"/>
                    </a:cubicBezTo>
                    <a:cubicBezTo>
                      <a:pt x="3327" y="1051"/>
                      <a:pt x="3401" y="1014"/>
                      <a:pt x="3475" y="977"/>
                    </a:cubicBezTo>
                    <a:cubicBezTo>
                      <a:pt x="3549" y="940"/>
                      <a:pt x="3623" y="903"/>
                      <a:pt x="3697" y="866"/>
                    </a:cubicBezTo>
                    <a:cubicBezTo>
                      <a:pt x="3771" y="829"/>
                      <a:pt x="3845" y="829"/>
                      <a:pt x="3919" y="829"/>
                    </a:cubicBezTo>
                    <a:cubicBezTo>
                      <a:pt x="3993" y="829"/>
                      <a:pt x="4030" y="792"/>
                      <a:pt x="4141" y="792"/>
                    </a:cubicBezTo>
                    <a:lnTo>
                      <a:pt x="4400" y="792"/>
                    </a:lnTo>
                    <a:cubicBezTo>
                      <a:pt x="4510" y="829"/>
                      <a:pt x="4584" y="829"/>
                      <a:pt x="4658" y="866"/>
                    </a:cubicBezTo>
                    <a:cubicBezTo>
                      <a:pt x="4769" y="866"/>
                      <a:pt x="4843" y="903"/>
                      <a:pt x="4954" y="940"/>
                    </a:cubicBezTo>
                    <a:cubicBezTo>
                      <a:pt x="5028" y="977"/>
                      <a:pt x="5102" y="1014"/>
                      <a:pt x="5176" y="1051"/>
                    </a:cubicBezTo>
                    <a:cubicBezTo>
                      <a:pt x="5509" y="1236"/>
                      <a:pt x="5804" y="1532"/>
                      <a:pt x="5989" y="1865"/>
                    </a:cubicBezTo>
                    <a:cubicBezTo>
                      <a:pt x="6026" y="1975"/>
                      <a:pt x="6063" y="2049"/>
                      <a:pt x="6100" y="2123"/>
                    </a:cubicBezTo>
                    <a:cubicBezTo>
                      <a:pt x="6100" y="2197"/>
                      <a:pt x="6137" y="2271"/>
                      <a:pt x="6174" y="2382"/>
                    </a:cubicBezTo>
                    <a:cubicBezTo>
                      <a:pt x="6174" y="2493"/>
                      <a:pt x="6174" y="2641"/>
                      <a:pt x="6174" y="2752"/>
                    </a:cubicBezTo>
                    <a:lnTo>
                      <a:pt x="6211" y="2863"/>
                    </a:lnTo>
                    <a:cubicBezTo>
                      <a:pt x="6211" y="2868"/>
                      <a:pt x="6210" y="2870"/>
                      <a:pt x="6209" y="2870"/>
                    </a:cubicBezTo>
                    <a:cubicBezTo>
                      <a:pt x="6201" y="2870"/>
                      <a:pt x="6174" y="2789"/>
                      <a:pt x="6174" y="2789"/>
                    </a:cubicBezTo>
                    <a:lnTo>
                      <a:pt x="6174" y="2826"/>
                    </a:lnTo>
                    <a:lnTo>
                      <a:pt x="6174" y="2863"/>
                    </a:lnTo>
                    <a:lnTo>
                      <a:pt x="6174" y="3048"/>
                    </a:lnTo>
                    <a:cubicBezTo>
                      <a:pt x="6137" y="3454"/>
                      <a:pt x="5952" y="3861"/>
                      <a:pt x="5693" y="4194"/>
                    </a:cubicBezTo>
                    <a:lnTo>
                      <a:pt x="5509" y="4452"/>
                    </a:lnTo>
                    <a:cubicBezTo>
                      <a:pt x="5435" y="4526"/>
                      <a:pt x="5324" y="4600"/>
                      <a:pt x="5250" y="4674"/>
                    </a:cubicBezTo>
                    <a:lnTo>
                      <a:pt x="5139" y="4785"/>
                    </a:lnTo>
                    <a:lnTo>
                      <a:pt x="4991" y="4859"/>
                    </a:lnTo>
                    <a:cubicBezTo>
                      <a:pt x="4880" y="4896"/>
                      <a:pt x="4806" y="4970"/>
                      <a:pt x="4732" y="5007"/>
                    </a:cubicBezTo>
                    <a:cubicBezTo>
                      <a:pt x="4621" y="5044"/>
                      <a:pt x="4547" y="5044"/>
                      <a:pt x="4436" y="5081"/>
                    </a:cubicBezTo>
                    <a:cubicBezTo>
                      <a:pt x="4400" y="5118"/>
                      <a:pt x="4363" y="5155"/>
                      <a:pt x="4326" y="5155"/>
                    </a:cubicBezTo>
                    <a:lnTo>
                      <a:pt x="4104" y="5192"/>
                    </a:lnTo>
                    <a:lnTo>
                      <a:pt x="3919" y="5192"/>
                    </a:lnTo>
                    <a:lnTo>
                      <a:pt x="3845" y="5229"/>
                    </a:lnTo>
                    <a:lnTo>
                      <a:pt x="3475" y="5229"/>
                    </a:lnTo>
                    <a:cubicBezTo>
                      <a:pt x="3032" y="5192"/>
                      <a:pt x="2625" y="5118"/>
                      <a:pt x="2255" y="4933"/>
                    </a:cubicBezTo>
                    <a:cubicBezTo>
                      <a:pt x="1849" y="4748"/>
                      <a:pt x="1553" y="4526"/>
                      <a:pt x="1257" y="4305"/>
                    </a:cubicBezTo>
                    <a:cubicBezTo>
                      <a:pt x="998" y="4046"/>
                      <a:pt x="776" y="3787"/>
                      <a:pt x="592" y="3491"/>
                    </a:cubicBezTo>
                    <a:cubicBezTo>
                      <a:pt x="518" y="3380"/>
                      <a:pt x="481" y="3232"/>
                      <a:pt x="407" y="3122"/>
                    </a:cubicBezTo>
                    <a:cubicBezTo>
                      <a:pt x="333" y="3011"/>
                      <a:pt x="296" y="2863"/>
                      <a:pt x="259" y="2752"/>
                    </a:cubicBezTo>
                    <a:cubicBezTo>
                      <a:pt x="185" y="2567"/>
                      <a:pt x="111" y="2382"/>
                      <a:pt x="111" y="2234"/>
                    </a:cubicBezTo>
                    <a:cubicBezTo>
                      <a:pt x="74" y="2123"/>
                      <a:pt x="37" y="2049"/>
                      <a:pt x="37" y="2049"/>
                    </a:cubicBezTo>
                    <a:cubicBezTo>
                      <a:pt x="37" y="2049"/>
                      <a:pt x="37" y="2123"/>
                      <a:pt x="37" y="2234"/>
                    </a:cubicBezTo>
                    <a:cubicBezTo>
                      <a:pt x="0" y="2382"/>
                      <a:pt x="0" y="2567"/>
                      <a:pt x="0" y="2826"/>
                    </a:cubicBezTo>
                    <a:cubicBezTo>
                      <a:pt x="0" y="2937"/>
                      <a:pt x="37" y="3085"/>
                      <a:pt x="37" y="3232"/>
                    </a:cubicBezTo>
                    <a:cubicBezTo>
                      <a:pt x="74" y="3380"/>
                      <a:pt x="111" y="3528"/>
                      <a:pt x="185" y="3713"/>
                    </a:cubicBezTo>
                    <a:cubicBezTo>
                      <a:pt x="259" y="4046"/>
                      <a:pt x="444" y="4415"/>
                      <a:pt x="702" y="4785"/>
                    </a:cubicBezTo>
                    <a:cubicBezTo>
                      <a:pt x="998" y="5155"/>
                      <a:pt x="1331" y="5488"/>
                      <a:pt x="1775" y="5783"/>
                    </a:cubicBezTo>
                    <a:cubicBezTo>
                      <a:pt x="2218" y="6042"/>
                      <a:pt x="2773" y="6264"/>
                      <a:pt x="3364" y="6338"/>
                    </a:cubicBezTo>
                    <a:cubicBezTo>
                      <a:pt x="3512" y="6338"/>
                      <a:pt x="3660" y="6375"/>
                      <a:pt x="3808" y="6375"/>
                    </a:cubicBezTo>
                    <a:cubicBezTo>
                      <a:pt x="3956" y="6375"/>
                      <a:pt x="4104" y="6375"/>
                      <a:pt x="4252" y="6338"/>
                    </a:cubicBezTo>
                    <a:lnTo>
                      <a:pt x="4436" y="6338"/>
                    </a:lnTo>
                    <a:cubicBezTo>
                      <a:pt x="4510" y="6338"/>
                      <a:pt x="4584" y="6301"/>
                      <a:pt x="4695" y="6301"/>
                    </a:cubicBezTo>
                    <a:cubicBezTo>
                      <a:pt x="4843" y="6264"/>
                      <a:pt x="5028" y="6190"/>
                      <a:pt x="5176" y="6153"/>
                    </a:cubicBezTo>
                    <a:cubicBezTo>
                      <a:pt x="5767" y="5894"/>
                      <a:pt x="6322" y="5488"/>
                      <a:pt x="6729" y="4970"/>
                    </a:cubicBezTo>
                    <a:cubicBezTo>
                      <a:pt x="7098" y="4415"/>
                      <a:pt x="7357" y="3787"/>
                      <a:pt x="7394" y="3158"/>
                    </a:cubicBezTo>
                    <a:lnTo>
                      <a:pt x="7394" y="2900"/>
                    </a:lnTo>
                    <a:lnTo>
                      <a:pt x="7394" y="2863"/>
                    </a:lnTo>
                    <a:lnTo>
                      <a:pt x="7394" y="2826"/>
                    </a:lnTo>
                    <a:lnTo>
                      <a:pt x="7394" y="2789"/>
                    </a:lnTo>
                    <a:lnTo>
                      <a:pt x="7394" y="2752"/>
                    </a:lnTo>
                    <a:lnTo>
                      <a:pt x="7394" y="2715"/>
                    </a:lnTo>
                    <a:lnTo>
                      <a:pt x="7394" y="2641"/>
                    </a:lnTo>
                    <a:cubicBezTo>
                      <a:pt x="7357" y="2493"/>
                      <a:pt x="7357" y="2382"/>
                      <a:pt x="7320" y="2234"/>
                    </a:cubicBezTo>
                    <a:cubicBezTo>
                      <a:pt x="7283" y="2049"/>
                      <a:pt x="7246" y="1901"/>
                      <a:pt x="7172" y="1717"/>
                    </a:cubicBezTo>
                    <a:cubicBezTo>
                      <a:pt x="7098" y="1569"/>
                      <a:pt x="7024" y="1421"/>
                      <a:pt x="6951" y="1310"/>
                    </a:cubicBezTo>
                    <a:cubicBezTo>
                      <a:pt x="6618" y="755"/>
                      <a:pt x="6100" y="386"/>
                      <a:pt x="5583" y="201"/>
                    </a:cubicBezTo>
                    <a:cubicBezTo>
                      <a:pt x="5231" y="75"/>
                      <a:pt x="4862" y="1"/>
                      <a:pt x="45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23"/>
              <p:cNvSpPr/>
              <p:nvPr/>
            </p:nvSpPr>
            <p:spPr>
              <a:xfrm>
                <a:off x="3545475" y="4049925"/>
                <a:ext cx="160850" cy="185800"/>
              </a:xfrm>
              <a:custGeom>
                <a:avLst/>
                <a:gdLst/>
                <a:ahLst/>
                <a:cxnLst/>
                <a:rect l="l" t="t" r="r" b="b"/>
                <a:pathLst>
                  <a:path w="6434" h="7432" extrusionOk="0">
                    <a:moveTo>
                      <a:pt x="3402" y="0"/>
                    </a:moveTo>
                    <a:lnTo>
                      <a:pt x="3180" y="37"/>
                    </a:lnTo>
                    <a:cubicBezTo>
                      <a:pt x="2514" y="74"/>
                      <a:pt x="1886" y="333"/>
                      <a:pt x="1368" y="740"/>
                    </a:cubicBezTo>
                    <a:cubicBezTo>
                      <a:pt x="851" y="1109"/>
                      <a:pt x="481" y="1701"/>
                      <a:pt x="222" y="2292"/>
                    </a:cubicBezTo>
                    <a:cubicBezTo>
                      <a:pt x="148" y="2440"/>
                      <a:pt x="111" y="2625"/>
                      <a:pt x="74" y="2773"/>
                    </a:cubicBezTo>
                    <a:cubicBezTo>
                      <a:pt x="37" y="2884"/>
                      <a:pt x="37" y="2958"/>
                      <a:pt x="37" y="3032"/>
                    </a:cubicBezTo>
                    <a:lnTo>
                      <a:pt x="0" y="3217"/>
                    </a:lnTo>
                    <a:cubicBezTo>
                      <a:pt x="0" y="3364"/>
                      <a:pt x="0" y="3512"/>
                      <a:pt x="0" y="3660"/>
                    </a:cubicBezTo>
                    <a:cubicBezTo>
                      <a:pt x="0" y="3808"/>
                      <a:pt x="37" y="3956"/>
                      <a:pt x="37" y="4104"/>
                    </a:cubicBezTo>
                    <a:cubicBezTo>
                      <a:pt x="111" y="4695"/>
                      <a:pt x="333" y="5213"/>
                      <a:pt x="629" y="5657"/>
                    </a:cubicBezTo>
                    <a:cubicBezTo>
                      <a:pt x="925" y="6100"/>
                      <a:pt x="1257" y="6470"/>
                      <a:pt x="1627" y="6729"/>
                    </a:cubicBezTo>
                    <a:cubicBezTo>
                      <a:pt x="1997" y="6988"/>
                      <a:pt x="2367" y="7172"/>
                      <a:pt x="2699" y="7246"/>
                    </a:cubicBezTo>
                    <a:cubicBezTo>
                      <a:pt x="2884" y="7320"/>
                      <a:pt x="3032" y="7357"/>
                      <a:pt x="3180" y="7394"/>
                    </a:cubicBezTo>
                    <a:cubicBezTo>
                      <a:pt x="3328" y="7394"/>
                      <a:pt x="3476" y="7394"/>
                      <a:pt x="3624" y="7431"/>
                    </a:cubicBezTo>
                    <a:cubicBezTo>
                      <a:pt x="3845" y="7431"/>
                      <a:pt x="4067" y="7394"/>
                      <a:pt x="4178" y="7394"/>
                    </a:cubicBezTo>
                    <a:cubicBezTo>
                      <a:pt x="4289" y="7357"/>
                      <a:pt x="4363" y="7357"/>
                      <a:pt x="4363" y="7357"/>
                    </a:cubicBezTo>
                    <a:cubicBezTo>
                      <a:pt x="4363" y="7357"/>
                      <a:pt x="4289" y="7357"/>
                      <a:pt x="4178" y="7320"/>
                    </a:cubicBezTo>
                    <a:cubicBezTo>
                      <a:pt x="4067" y="7283"/>
                      <a:pt x="3882" y="7246"/>
                      <a:pt x="3661" y="7172"/>
                    </a:cubicBezTo>
                    <a:cubicBezTo>
                      <a:pt x="3550" y="7135"/>
                      <a:pt x="3439" y="7062"/>
                      <a:pt x="3291" y="7025"/>
                    </a:cubicBezTo>
                    <a:cubicBezTo>
                      <a:pt x="3180" y="6951"/>
                      <a:pt x="3032" y="6914"/>
                      <a:pt x="2921" y="6803"/>
                    </a:cubicBezTo>
                    <a:cubicBezTo>
                      <a:pt x="2625" y="6655"/>
                      <a:pt x="2367" y="6433"/>
                      <a:pt x="2108" y="6174"/>
                    </a:cubicBezTo>
                    <a:cubicBezTo>
                      <a:pt x="1849" y="5915"/>
                      <a:pt x="1627" y="5583"/>
                      <a:pt x="1442" y="5213"/>
                    </a:cubicBezTo>
                    <a:cubicBezTo>
                      <a:pt x="1294" y="4843"/>
                      <a:pt x="1183" y="4400"/>
                      <a:pt x="1147" y="3993"/>
                    </a:cubicBezTo>
                    <a:cubicBezTo>
                      <a:pt x="1147" y="3882"/>
                      <a:pt x="1147" y="3771"/>
                      <a:pt x="1147" y="3660"/>
                    </a:cubicBezTo>
                    <a:lnTo>
                      <a:pt x="1147" y="3623"/>
                    </a:lnTo>
                    <a:lnTo>
                      <a:pt x="1183" y="3512"/>
                    </a:lnTo>
                    <a:lnTo>
                      <a:pt x="1183" y="3328"/>
                    </a:lnTo>
                    <a:lnTo>
                      <a:pt x="1220" y="3143"/>
                    </a:lnTo>
                    <a:cubicBezTo>
                      <a:pt x="1220" y="3069"/>
                      <a:pt x="1257" y="3032"/>
                      <a:pt x="1257" y="2995"/>
                    </a:cubicBezTo>
                    <a:cubicBezTo>
                      <a:pt x="1294" y="2921"/>
                      <a:pt x="1331" y="2810"/>
                      <a:pt x="1368" y="2736"/>
                    </a:cubicBezTo>
                    <a:cubicBezTo>
                      <a:pt x="1405" y="2625"/>
                      <a:pt x="1442" y="2551"/>
                      <a:pt x="1516" y="2440"/>
                    </a:cubicBezTo>
                    <a:lnTo>
                      <a:pt x="1590" y="2329"/>
                    </a:lnTo>
                    <a:lnTo>
                      <a:pt x="1701" y="2181"/>
                    </a:lnTo>
                    <a:cubicBezTo>
                      <a:pt x="1775" y="2107"/>
                      <a:pt x="1812" y="2034"/>
                      <a:pt x="1886" y="1960"/>
                    </a:cubicBezTo>
                    <a:lnTo>
                      <a:pt x="2145" y="1738"/>
                    </a:lnTo>
                    <a:cubicBezTo>
                      <a:pt x="2477" y="1479"/>
                      <a:pt x="2884" y="1294"/>
                      <a:pt x="3328" y="1257"/>
                    </a:cubicBezTo>
                    <a:lnTo>
                      <a:pt x="3476" y="1220"/>
                    </a:lnTo>
                    <a:lnTo>
                      <a:pt x="3587" y="1220"/>
                    </a:lnTo>
                    <a:cubicBezTo>
                      <a:pt x="3698" y="1220"/>
                      <a:pt x="3845" y="1257"/>
                      <a:pt x="3956" y="1257"/>
                    </a:cubicBezTo>
                    <a:cubicBezTo>
                      <a:pt x="4067" y="1294"/>
                      <a:pt x="4141" y="1294"/>
                      <a:pt x="4215" y="1331"/>
                    </a:cubicBezTo>
                    <a:cubicBezTo>
                      <a:pt x="4289" y="1331"/>
                      <a:pt x="4400" y="1405"/>
                      <a:pt x="4474" y="1442"/>
                    </a:cubicBezTo>
                    <a:cubicBezTo>
                      <a:pt x="4807" y="1627"/>
                      <a:pt x="5102" y="1886"/>
                      <a:pt x="5287" y="2218"/>
                    </a:cubicBezTo>
                    <a:cubicBezTo>
                      <a:pt x="5361" y="2292"/>
                      <a:pt x="5361" y="2366"/>
                      <a:pt x="5435" y="2440"/>
                    </a:cubicBezTo>
                    <a:cubicBezTo>
                      <a:pt x="5472" y="2551"/>
                      <a:pt x="5509" y="2625"/>
                      <a:pt x="5509" y="2699"/>
                    </a:cubicBezTo>
                    <a:cubicBezTo>
                      <a:pt x="5509" y="2810"/>
                      <a:pt x="5546" y="2884"/>
                      <a:pt x="5583" y="2995"/>
                    </a:cubicBezTo>
                    <a:lnTo>
                      <a:pt x="5583" y="3032"/>
                    </a:lnTo>
                    <a:lnTo>
                      <a:pt x="5583" y="3106"/>
                    </a:lnTo>
                    <a:lnTo>
                      <a:pt x="5583" y="3254"/>
                    </a:lnTo>
                    <a:cubicBezTo>
                      <a:pt x="5583" y="3364"/>
                      <a:pt x="5546" y="3401"/>
                      <a:pt x="5546" y="3475"/>
                    </a:cubicBezTo>
                    <a:cubicBezTo>
                      <a:pt x="5546" y="3549"/>
                      <a:pt x="5509" y="3623"/>
                      <a:pt x="5509" y="3697"/>
                    </a:cubicBezTo>
                    <a:cubicBezTo>
                      <a:pt x="5472" y="3771"/>
                      <a:pt x="5435" y="3845"/>
                      <a:pt x="5398" y="3919"/>
                    </a:cubicBezTo>
                    <a:cubicBezTo>
                      <a:pt x="5361" y="3993"/>
                      <a:pt x="5324" y="4067"/>
                      <a:pt x="5287" y="4104"/>
                    </a:cubicBezTo>
                    <a:cubicBezTo>
                      <a:pt x="5213" y="4252"/>
                      <a:pt x="5102" y="4326"/>
                      <a:pt x="5028" y="4437"/>
                    </a:cubicBezTo>
                    <a:cubicBezTo>
                      <a:pt x="4918" y="4511"/>
                      <a:pt x="4844" y="4585"/>
                      <a:pt x="4733" y="4658"/>
                    </a:cubicBezTo>
                    <a:cubicBezTo>
                      <a:pt x="4659" y="4695"/>
                      <a:pt x="4548" y="4769"/>
                      <a:pt x="4474" y="4806"/>
                    </a:cubicBezTo>
                    <a:cubicBezTo>
                      <a:pt x="4400" y="4843"/>
                      <a:pt x="4326" y="4843"/>
                      <a:pt x="4252" y="4880"/>
                    </a:cubicBezTo>
                    <a:cubicBezTo>
                      <a:pt x="4141" y="4917"/>
                      <a:pt x="4067" y="4917"/>
                      <a:pt x="4067" y="4917"/>
                    </a:cubicBezTo>
                    <a:cubicBezTo>
                      <a:pt x="4067" y="4917"/>
                      <a:pt x="4141" y="4954"/>
                      <a:pt x="4252" y="4954"/>
                    </a:cubicBezTo>
                    <a:lnTo>
                      <a:pt x="4511" y="4954"/>
                    </a:lnTo>
                    <a:cubicBezTo>
                      <a:pt x="4622" y="4954"/>
                      <a:pt x="4733" y="4917"/>
                      <a:pt x="4844" y="4880"/>
                    </a:cubicBezTo>
                    <a:cubicBezTo>
                      <a:pt x="4955" y="4843"/>
                      <a:pt x="5102" y="4806"/>
                      <a:pt x="5250" y="4732"/>
                    </a:cubicBezTo>
                    <a:cubicBezTo>
                      <a:pt x="5361" y="4658"/>
                      <a:pt x="5546" y="4585"/>
                      <a:pt x="5657" y="4437"/>
                    </a:cubicBezTo>
                    <a:cubicBezTo>
                      <a:pt x="5731" y="4363"/>
                      <a:pt x="5805" y="4289"/>
                      <a:pt x="5879" y="4215"/>
                    </a:cubicBezTo>
                    <a:cubicBezTo>
                      <a:pt x="5916" y="4141"/>
                      <a:pt x="5990" y="4067"/>
                      <a:pt x="6064" y="3956"/>
                    </a:cubicBezTo>
                    <a:cubicBezTo>
                      <a:pt x="6101" y="3882"/>
                      <a:pt x="6138" y="3771"/>
                      <a:pt x="6212" y="3660"/>
                    </a:cubicBezTo>
                    <a:cubicBezTo>
                      <a:pt x="6248" y="3549"/>
                      <a:pt x="6285" y="3401"/>
                      <a:pt x="6285" y="3328"/>
                    </a:cubicBezTo>
                    <a:cubicBezTo>
                      <a:pt x="6433" y="2884"/>
                      <a:pt x="6359" y="2329"/>
                      <a:pt x="6175" y="1812"/>
                    </a:cubicBezTo>
                    <a:cubicBezTo>
                      <a:pt x="5953" y="1257"/>
                      <a:pt x="5546" y="777"/>
                      <a:pt x="5028" y="444"/>
                    </a:cubicBezTo>
                    <a:cubicBezTo>
                      <a:pt x="4881" y="370"/>
                      <a:pt x="4770" y="296"/>
                      <a:pt x="4585" y="222"/>
                    </a:cubicBezTo>
                    <a:cubicBezTo>
                      <a:pt x="4437" y="185"/>
                      <a:pt x="4252" y="111"/>
                      <a:pt x="4104" y="74"/>
                    </a:cubicBezTo>
                    <a:cubicBezTo>
                      <a:pt x="3956" y="37"/>
                      <a:pt x="3808" y="37"/>
                      <a:pt x="36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23"/>
              <p:cNvSpPr/>
              <p:nvPr/>
            </p:nvSpPr>
            <p:spPr>
              <a:xfrm>
                <a:off x="3638825" y="4216275"/>
                <a:ext cx="31450" cy="31450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1258" extrusionOk="0">
                    <a:moveTo>
                      <a:pt x="629" y="1"/>
                    </a:moveTo>
                    <a:cubicBezTo>
                      <a:pt x="296" y="1"/>
                      <a:pt x="0" y="297"/>
                      <a:pt x="0" y="629"/>
                    </a:cubicBezTo>
                    <a:cubicBezTo>
                      <a:pt x="0" y="962"/>
                      <a:pt x="296" y="1258"/>
                      <a:pt x="629" y="1258"/>
                    </a:cubicBezTo>
                    <a:cubicBezTo>
                      <a:pt x="999" y="1258"/>
                      <a:pt x="1257" y="962"/>
                      <a:pt x="1257" y="629"/>
                    </a:cubicBezTo>
                    <a:cubicBezTo>
                      <a:pt x="1257" y="297"/>
                      <a:pt x="999" y="1"/>
                      <a:pt x="6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6" name="Google Shape;816;p23"/>
            <p:cNvGrpSpPr/>
            <p:nvPr/>
          </p:nvGrpSpPr>
          <p:grpSpPr>
            <a:xfrm flipH="1">
              <a:off x="386672" y="327126"/>
              <a:ext cx="913200" cy="891950"/>
              <a:chOff x="2995525" y="3994450"/>
              <a:chExt cx="913200" cy="891950"/>
            </a:xfrm>
          </p:grpSpPr>
          <p:sp>
            <p:nvSpPr>
              <p:cNvPr id="817" name="Google Shape;817;p23"/>
              <p:cNvSpPr/>
              <p:nvPr/>
            </p:nvSpPr>
            <p:spPr>
              <a:xfrm>
                <a:off x="2995525" y="4062850"/>
                <a:ext cx="832800" cy="823550"/>
              </a:xfrm>
              <a:custGeom>
                <a:avLst/>
                <a:gdLst/>
                <a:ahLst/>
                <a:cxnLst/>
                <a:rect l="l" t="t" r="r" b="b"/>
                <a:pathLst>
                  <a:path w="33312" h="32942" extrusionOk="0">
                    <a:moveTo>
                      <a:pt x="20926" y="1"/>
                    </a:moveTo>
                    <a:cubicBezTo>
                      <a:pt x="19189" y="38"/>
                      <a:pt x="17414" y="75"/>
                      <a:pt x="15676" y="112"/>
                    </a:cubicBezTo>
                    <a:cubicBezTo>
                      <a:pt x="13939" y="186"/>
                      <a:pt x="12201" y="223"/>
                      <a:pt x="10464" y="296"/>
                    </a:cubicBezTo>
                    <a:cubicBezTo>
                      <a:pt x="8726" y="370"/>
                      <a:pt x="6951" y="444"/>
                      <a:pt x="5214" y="518"/>
                    </a:cubicBezTo>
                    <a:cubicBezTo>
                      <a:pt x="4363" y="555"/>
                      <a:pt x="3476" y="629"/>
                      <a:pt x="2589" y="666"/>
                    </a:cubicBezTo>
                    <a:cubicBezTo>
                      <a:pt x="1738" y="740"/>
                      <a:pt x="851" y="777"/>
                      <a:pt x="1" y="851"/>
                    </a:cubicBezTo>
                    <a:cubicBezTo>
                      <a:pt x="851" y="925"/>
                      <a:pt x="1738" y="999"/>
                      <a:pt x="2589" y="1036"/>
                    </a:cubicBezTo>
                    <a:cubicBezTo>
                      <a:pt x="3476" y="1110"/>
                      <a:pt x="4363" y="1147"/>
                      <a:pt x="5214" y="1184"/>
                    </a:cubicBezTo>
                    <a:cubicBezTo>
                      <a:pt x="6951" y="1295"/>
                      <a:pt x="8726" y="1369"/>
                      <a:pt x="10464" y="1443"/>
                    </a:cubicBezTo>
                    <a:cubicBezTo>
                      <a:pt x="12201" y="1517"/>
                      <a:pt x="13939" y="1553"/>
                      <a:pt x="15676" y="1590"/>
                    </a:cubicBezTo>
                    <a:cubicBezTo>
                      <a:pt x="17140" y="1653"/>
                      <a:pt x="18630" y="1663"/>
                      <a:pt x="20101" y="1686"/>
                    </a:cubicBezTo>
                    <a:lnTo>
                      <a:pt x="20101" y="1686"/>
                    </a:lnTo>
                    <a:lnTo>
                      <a:pt x="20113" y="2071"/>
                    </a:lnTo>
                    <a:cubicBezTo>
                      <a:pt x="20150" y="2478"/>
                      <a:pt x="20224" y="2884"/>
                      <a:pt x="20261" y="3291"/>
                    </a:cubicBezTo>
                    <a:cubicBezTo>
                      <a:pt x="20372" y="3698"/>
                      <a:pt x="20446" y="4068"/>
                      <a:pt x="20557" y="4474"/>
                    </a:cubicBezTo>
                    <a:cubicBezTo>
                      <a:pt x="20667" y="4844"/>
                      <a:pt x="20815" y="5251"/>
                      <a:pt x="20963" y="5620"/>
                    </a:cubicBezTo>
                    <a:cubicBezTo>
                      <a:pt x="21111" y="5990"/>
                      <a:pt x="21296" y="6360"/>
                      <a:pt x="21481" y="6729"/>
                    </a:cubicBezTo>
                    <a:cubicBezTo>
                      <a:pt x="21666" y="7062"/>
                      <a:pt x="21888" y="7432"/>
                      <a:pt x="22109" y="7765"/>
                    </a:cubicBezTo>
                    <a:cubicBezTo>
                      <a:pt x="22331" y="8097"/>
                      <a:pt x="22590" y="8430"/>
                      <a:pt x="22812" y="8763"/>
                    </a:cubicBezTo>
                    <a:cubicBezTo>
                      <a:pt x="23108" y="9059"/>
                      <a:pt x="23366" y="9354"/>
                      <a:pt x="23625" y="9650"/>
                    </a:cubicBezTo>
                    <a:lnTo>
                      <a:pt x="24549" y="10463"/>
                    </a:lnTo>
                    <a:cubicBezTo>
                      <a:pt x="24882" y="10722"/>
                      <a:pt x="25215" y="10981"/>
                      <a:pt x="25548" y="11203"/>
                    </a:cubicBezTo>
                    <a:cubicBezTo>
                      <a:pt x="25880" y="11425"/>
                      <a:pt x="26213" y="11610"/>
                      <a:pt x="26583" y="11831"/>
                    </a:cubicBezTo>
                    <a:cubicBezTo>
                      <a:pt x="26953" y="11979"/>
                      <a:pt x="27322" y="12164"/>
                      <a:pt x="27692" y="12349"/>
                    </a:cubicBezTo>
                    <a:cubicBezTo>
                      <a:pt x="28062" y="12460"/>
                      <a:pt x="28468" y="12608"/>
                      <a:pt x="28838" y="12756"/>
                    </a:cubicBezTo>
                    <a:cubicBezTo>
                      <a:pt x="29245" y="12830"/>
                      <a:pt x="29614" y="12940"/>
                      <a:pt x="30021" y="13014"/>
                    </a:cubicBezTo>
                    <a:cubicBezTo>
                      <a:pt x="30428" y="13088"/>
                      <a:pt x="30834" y="13125"/>
                      <a:pt x="31241" y="13199"/>
                    </a:cubicBezTo>
                    <a:lnTo>
                      <a:pt x="31626" y="13211"/>
                    </a:lnTo>
                    <a:lnTo>
                      <a:pt x="31626" y="13211"/>
                    </a:lnTo>
                    <a:cubicBezTo>
                      <a:pt x="31650" y="14646"/>
                      <a:pt x="31660" y="16098"/>
                      <a:pt x="31722" y="17525"/>
                    </a:cubicBezTo>
                    <a:cubicBezTo>
                      <a:pt x="31759" y="19226"/>
                      <a:pt x="31796" y="20963"/>
                      <a:pt x="31870" y="22664"/>
                    </a:cubicBezTo>
                    <a:cubicBezTo>
                      <a:pt x="31944" y="24401"/>
                      <a:pt x="32017" y="26102"/>
                      <a:pt x="32091" y="27803"/>
                    </a:cubicBezTo>
                    <a:cubicBezTo>
                      <a:pt x="32165" y="28653"/>
                      <a:pt x="32202" y="29540"/>
                      <a:pt x="32239" y="30391"/>
                    </a:cubicBezTo>
                    <a:cubicBezTo>
                      <a:pt x="32313" y="31241"/>
                      <a:pt x="32387" y="32091"/>
                      <a:pt x="32424" y="32942"/>
                    </a:cubicBezTo>
                    <a:cubicBezTo>
                      <a:pt x="32498" y="32091"/>
                      <a:pt x="32572" y="31241"/>
                      <a:pt x="32609" y="30391"/>
                    </a:cubicBezTo>
                    <a:cubicBezTo>
                      <a:pt x="32683" y="29540"/>
                      <a:pt x="32720" y="28653"/>
                      <a:pt x="32757" y="27803"/>
                    </a:cubicBezTo>
                    <a:cubicBezTo>
                      <a:pt x="32868" y="26102"/>
                      <a:pt x="32942" y="24401"/>
                      <a:pt x="33016" y="22664"/>
                    </a:cubicBezTo>
                    <a:cubicBezTo>
                      <a:pt x="33090" y="20963"/>
                      <a:pt x="33127" y="19226"/>
                      <a:pt x="33164" y="17525"/>
                    </a:cubicBezTo>
                    <a:cubicBezTo>
                      <a:pt x="33238" y="15824"/>
                      <a:pt x="33238" y="14087"/>
                      <a:pt x="33275" y="12386"/>
                    </a:cubicBezTo>
                    <a:lnTo>
                      <a:pt x="33311" y="11610"/>
                    </a:lnTo>
                    <a:lnTo>
                      <a:pt x="32424" y="11536"/>
                    </a:lnTo>
                    <a:lnTo>
                      <a:pt x="31389" y="11462"/>
                    </a:lnTo>
                    <a:lnTo>
                      <a:pt x="30354" y="11314"/>
                    </a:lnTo>
                    <a:cubicBezTo>
                      <a:pt x="30021" y="11240"/>
                      <a:pt x="29688" y="11129"/>
                      <a:pt x="29356" y="11055"/>
                    </a:cubicBezTo>
                    <a:cubicBezTo>
                      <a:pt x="29023" y="10944"/>
                      <a:pt x="28690" y="10796"/>
                      <a:pt x="28357" y="10685"/>
                    </a:cubicBezTo>
                    <a:cubicBezTo>
                      <a:pt x="28062" y="10537"/>
                      <a:pt x="27729" y="10390"/>
                      <a:pt x="27433" y="10242"/>
                    </a:cubicBezTo>
                    <a:cubicBezTo>
                      <a:pt x="27137" y="10057"/>
                      <a:pt x="26842" y="9872"/>
                      <a:pt x="26546" y="9687"/>
                    </a:cubicBezTo>
                    <a:lnTo>
                      <a:pt x="25696" y="9059"/>
                    </a:lnTo>
                    <a:lnTo>
                      <a:pt x="24956" y="8356"/>
                    </a:lnTo>
                    <a:lnTo>
                      <a:pt x="24254" y="7580"/>
                    </a:lnTo>
                    <a:lnTo>
                      <a:pt x="23625" y="6766"/>
                    </a:lnTo>
                    <a:cubicBezTo>
                      <a:pt x="23440" y="6471"/>
                      <a:pt x="23255" y="6175"/>
                      <a:pt x="23071" y="5879"/>
                    </a:cubicBezTo>
                    <a:cubicBezTo>
                      <a:pt x="22923" y="5546"/>
                      <a:pt x="22775" y="5251"/>
                      <a:pt x="22627" y="4918"/>
                    </a:cubicBezTo>
                    <a:cubicBezTo>
                      <a:pt x="22516" y="4585"/>
                      <a:pt x="22368" y="4289"/>
                      <a:pt x="22257" y="3957"/>
                    </a:cubicBezTo>
                    <a:cubicBezTo>
                      <a:pt x="22183" y="3624"/>
                      <a:pt x="22072" y="3291"/>
                      <a:pt x="21998" y="2958"/>
                    </a:cubicBezTo>
                    <a:lnTo>
                      <a:pt x="21851" y="1923"/>
                    </a:lnTo>
                    <a:lnTo>
                      <a:pt x="21777" y="851"/>
                    </a:lnTo>
                    <a:lnTo>
                      <a:pt x="2170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23"/>
              <p:cNvSpPr/>
              <p:nvPr/>
            </p:nvSpPr>
            <p:spPr>
              <a:xfrm>
                <a:off x="3004775" y="3994450"/>
                <a:ext cx="522250" cy="102850"/>
              </a:xfrm>
              <a:custGeom>
                <a:avLst/>
                <a:gdLst/>
                <a:ahLst/>
                <a:cxnLst/>
                <a:rect l="l" t="t" r="r" b="b"/>
                <a:pathLst>
                  <a:path w="20890" h="4114" extrusionOk="0">
                    <a:moveTo>
                      <a:pt x="20889" y="1"/>
                    </a:moveTo>
                    <a:lnTo>
                      <a:pt x="20889" y="1"/>
                    </a:lnTo>
                    <a:cubicBezTo>
                      <a:pt x="20889" y="1"/>
                      <a:pt x="20852" y="75"/>
                      <a:pt x="20741" y="223"/>
                    </a:cubicBezTo>
                    <a:cubicBezTo>
                      <a:pt x="20667" y="371"/>
                      <a:pt x="20519" y="592"/>
                      <a:pt x="20297" y="814"/>
                    </a:cubicBezTo>
                    <a:cubicBezTo>
                      <a:pt x="20113" y="1036"/>
                      <a:pt x="19817" y="1295"/>
                      <a:pt x="19484" y="1554"/>
                    </a:cubicBezTo>
                    <a:cubicBezTo>
                      <a:pt x="19151" y="1775"/>
                      <a:pt x="18745" y="1997"/>
                      <a:pt x="18264" y="2145"/>
                    </a:cubicBezTo>
                    <a:cubicBezTo>
                      <a:pt x="17820" y="2330"/>
                      <a:pt x="17266" y="2478"/>
                      <a:pt x="16748" y="2515"/>
                    </a:cubicBezTo>
                    <a:cubicBezTo>
                      <a:pt x="16503" y="2530"/>
                      <a:pt x="16265" y="2539"/>
                      <a:pt x="16024" y="2539"/>
                    </a:cubicBezTo>
                    <a:cubicBezTo>
                      <a:pt x="15685" y="2539"/>
                      <a:pt x="15342" y="2521"/>
                      <a:pt x="14974" y="2478"/>
                    </a:cubicBezTo>
                    <a:cubicBezTo>
                      <a:pt x="14345" y="2404"/>
                      <a:pt x="13717" y="2256"/>
                      <a:pt x="13051" y="2071"/>
                    </a:cubicBezTo>
                    <a:cubicBezTo>
                      <a:pt x="12386" y="1923"/>
                      <a:pt x="11720" y="1702"/>
                      <a:pt x="11018" y="1480"/>
                    </a:cubicBezTo>
                    <a:cubicBezTo>
                      <a:pt x="10352" y="1258"/>
                      <a:pt x="9613" y="1036"/>
                      <a:pt x="8911" y="888"/>
                    </a:cubicBezTo>
                    <a:cubicBezTo>
                      <a:pt x="8208" y="703"/>
                      <a:pt x="7469" y="555"/>
                      <a:pt x="6729" y="482"/>
                    </a:cubicBezTo>
                    <a:cubicBezTo>
                      <a:pt x="6544" y="482"/>
                      <a:pt x="6360" y="482"/>
                      <a:pt x="6175" y="445"/>
                    </a:cubicBezTo>
                    <a:lnTo>
                      <a:pt x="5398" y="445"/>
                    </a:lnTo>
                    <a:lnTo>
                      <a:pt x="5361" y="482"/>
                    </a:lnTo>
                    <a:lnTo>
                      <a:pt x="5139" y="482"/>
                    </a:lnTo>
                    <a:cubicBezTo>
                      <a:pt x="4955" y="482"/>
                      <a:pt x="4770" y="518"/>
                      <a:pt x="4622" y="518"/>
                    </a:cubicBezTo>
                    <a:cubicBezTo>
                      <a:pt x="3956" y="629"/>
                      <a:pt x="3328" y="814"/>
                      <a:pt x="2810" y="1036"/>
                    </a:cubicBezTo>
                    <a:cubicBezTo>
                      <a:pt x="2256" y="1258"/>
                      <a:pt x="1775" y="1517"/>
                      <a:pt x="1405" y="1812"/>
                    </a:cubicBezTo>
                    <a:cubicBezTo>
                      <a:pt x="999" y="2071"/>
                      <a:pt x="740" y="2367"/>
                      <a:pt x="518" y="2626"/>
                    </a:cubicBezTo>
                    <a:cubicBezTo>
                      <a:pt x="296" y="2885"/>
                      <a:pt x="185" y="3143"/>
                      <a:pt x="111" y="3291"/>
                    </a:cubicBezTo>
                    <a:cubicBezTo>
                      <a:pt x="38" y="3439"/>
                      <a:pt x="1" y="3513"/>
                      <a:pt x="1" y="3513"/>
                    </a:cubicBezTo>
                    <a:cubicBezTo>
                      <a:pt x="1" y="3513"/>
                      <a:pt x="75" y="3476"/>
                      <a:pt x="185" y="3328"/>
                    </a:cubicBezTo>
                    <a:cubicBezTo>
                      <a:pt x="333" y="3217"/>
                      <a:pt x="518" y="3069"/>
                      <a:pt x="777" y="2885"/>
                    </a:cubicBezTo>
                    <a:cubicBezTo>
                      <a:pt x="1036" y="2737"/>
                      <a:pt x="1332" y="2552"/>
                      <a:pt x="1738" y="2404"/>
                    </a:cubicBezTo>
                    <a:cubicBezTo>
                      <a:pt x="2145" y="2256"/>
                      <a:pt x="2589" y="2108"/>
                      <a:pt x="3106" y="2034"/>
                    </a:cubicBezTo>
                    <a:cubicBezTo>
                      <a:pt x="3587" y="1923"/>
                      <a:pt x="4141" y="1886"/>
                      <a:pt x="4733" y="1886"/>
                    </a:cubicBezTo>
                    <a:lnTo>
                      <a:pt x="5250" y="1886"/>
                    </a:lnTo>
                    <a:lnTo>
                      <a:pt x="5287" y="1923"/>
                    </a:lnTo>
                    <a:lnTo>
                      <a:pt x="5583" y="1923"/>
                    </a:lnTo>
                    <a:cubicBezTo>
                      <a:pt x="5768" y="1960"/>
                      <a:pt x="5916" y="1960"/>
                      <a:pt x="6064" y="1997"/>
                    </a:cubicBezTo>
                    <a:cubicBezTo>
                      <a:pt x="6212" y="2034"/>
                      <a:pt x="6360" y="2071"/>
                      <a:pt x="6507" y="2071"/>
                    </a:cubicBezTo>
                    <a:cubicBezTo>
                      <a:pt x="7136" y="2219"/>
                      <a:pt x="7764" y="2367"/>
                      <a:pt x="8430" y="2589"/>
                    </a:cubicBezTo>
                    <a:cubicBezTo>
                      <a:pt x="9095" y="2811"/>
                      <a:pt x="9798" y="3032"/>
                      <a:pt x="10463" y="3254"/>
                    </a:cubicBezTo>
                    <a:cubicBezTo>
                      <a:pt x="11166" y="3439"/>
                      <a:pt x="11905" y="3661"/>
                      <a:pt x="12645" y="3846"/>
                    </a:cubicBezTo>
                    <a:cubicBezTo>
                      <a:pt x="13347" y="3994"/>
                      <a:pt x="14123" y="4105"/>
                      <a:pt x="14863" y="4105"/>
                    </a:cubicBezTo>
                    <a:cubicBezTo>
                      <a:pt x="14980" y="4111"/>
                      <a:pt x="15099" y="4114"/>
                      <a:pt x="15219" y="4114"/>
                    </a:cubicBezTo>
                    <a:cubicBezTo>
                      <a:pt x="15820" y="4114"/>
                      <a:pt x="16446" y="4037"/>
                      <a:pt x="16970" y="3883"/>
                    </a:cubicBezTo>
                    <a:cubicBezTo>
                      <a:pt x="17673" y="3698"/>
                      <a:pt x="18264" y="3439"/>
                      <a:pt x="18782" y="3106"/>
                    </a:cubicBezTo>
                    <a:cubicBezTo>
                      <a:pt x="19262" y="2811"/>
                      <a:pt x="19669" y="2441"/>
                      <a:pt x="20002" y="2071"/>
                    </a:cubicBezTo>
                    <a:cubicBezTo>
                      <a:pt x="20297" y="1702"/>
                      <a:pt x="20482" y="1332"/>
                      <a:pt x="20630" y="999"/>
                    </a:cubicBezTo>
                    <a:cubicBezTo>
                      <a:pt x="20741" y="703"/>
                      <a:pt x="20815" y="445"/>
                      <a:pt x="20852" y="260"/>
                    </a:cubicBezTo>
                    <a:cubicBezTo>
                      <a:pt x="20852" y="112"/>
                      <a:pt x="20889" y="1"/>
                      <a:pt x="208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23"/>
              <p:cNvSpPr/>
              <p:nvPr/>
            </p:nvSpPr>
            <p:spPr>
              <a:xfrm>
                <a:off x="3805200" y="4359550"/>
                <a:ext cx="103525" cy="521300"/>
              </a:xfrm>
              <a:custGeom>
                <a:avLst/>
                <a:gdLst/>
                <a:ahLst/>
                <a:cxnLst/>
                <a:rect l="l" t="t" r="r" b="b"/>
                <a:pathLst>
                  <a:path w="4141" h="20852" extrusionOk="0">
                    <a:moveTo>
                      <a:pt x="4141" y="0"/>
                    </a:moveTo>
                    <a:cubicBezTo>
                      <a:pt x="4141" y="0"/>
                      <a:pt x="4030" y="0"/>
                      <a:pt x="3845" y="37"/>
                    </a:cubicBezTo>
                    <a:cubicBezTo>
                      <a:pt x="3697" y="74"/>
                      <a:pt x="3438" y="111"/>
                      <a:pt x="3106" y="259"/>
                    </a:cubicBezTo>
                    <a:cubicBezTo>
                      <a:pt x="2810" y="370"/>
                      <a:pt x="2440" y="592"/>
                      <a:pt x="2071" y="888"/>
                    </a:cubicBezTo>
                    <a:cubicBezTo>
                      <a:pt x="1701" y="1183"/>
                      <a:pt x="1331" y="1590"/>
                      <a:pt x="998" y="2108"/>
                    </a:cubicBezTo>
                    <a:cubicBezTo>
                      <a:pt x="703" y="2625"/>
                      <a:pt x="444" y="3180"/>
                      <a:pt x="259" y="3919"/>
                    </a:cubicBezTo>
                    <a:cubicBezTo>
                      <a:pt x="74" y="4548"/>
                      <a:pt x="0" y="5287"/>
                      <a:pt x="37" y="6027"/>
                    </a:cubicBezTo>
                    <a:cubicBezTo>
                      <a:pt x="37" y="6766"/>
                      <a:pt x="148" y="7505"/>
                      <a:pt x="296" y="8245"/>
                    </a:cubicBezTo>
                    <a:cubicBezTo>
                      <a:pt x="481" y="8984"/>
                      <a:pt x="666" y="9687"/>
                      <a:pt x="888" y="10389"/>
                    </a:cubicBezTo>
                    <a:cubicBezTo>
                      <a:pt x="1109" y="11092"/>
                      <a:pt x="1331" y="11757"/>
                      <a:pt x="1553" y="12422"/>
                    </a:cubicBezTo>
                    <a:cubicBezTo>
                      <a:pt x="1775" y="13088"/>
                      <a:pt x="1923" y="13753"/>
                      <a:pt x="2071" y="14345"/>
                    </a:cubicBezTo>
                    <a:cubicBezTo>
                      <a:pt x="2071" y="14493"/>
                      <a:pt x="2108" y="14641"/>
                      <a:pt x="2145" y="14789"/>
                    </a:cubicBezTo>
                    <a:cubicBezTo>
                      <a:pt x="2181" y="14936"/>
                      <a:pt x="2181" y="15121"/>
                      <a:pt x="2181" y="15269"/>
                    </a:cubicBezTo>
                    <a:lnTo>
                      <a:pt x="2218" y="15528"/>
                    </a:lnTo>
                    <a:lnTo>
                      <a:pt x="2218" y="15565"/>
                    </a:lnTo>
                    <a:lnTo>
                      <a:pt x="2218" y="15602"/>
                    </a:lnTo>
                    <a:lnTo>
                      <a:pt x="2255" y="15713"/>
                    </a:lnTo>
                    <a:cubicBezTo>
                      <a:pt x="2255" y="15861"/>
                      <a:pt x="2255" y="16009"/>
                      <a:pt x="2255" y="16157"/>
                    </a:cubicBezTo>
                    <a:cubicBezTo>
                      <a:pt x="2255" y="16711"/>
                      <a:pt x="2218" y="17266"/>
                      <a:pt x="2108" y="17783"/>
                    </a:cubicBezTo>
                    <a:cubicBezTo>
                      <a:pt x="2034" y="18301"/>
                      <a:pt x="1886" y="18744"/>
                      <a:pt x="1738" y="19114"/>
                    </a:cubicBezTo>
                    <a:cubicBezTo>
                      <a:pt x="1590" y="19521"/>
                      <a:pt x="1405" y="19854"/>
                      <a:pt x="1257" y="20112"/>
                    </a:cubicBezTo>
                    <a:cubicBezTo>
                      <a:pt x="1072" y="20371"/>
                      <a:pt x="924" y="20556"/>
                      <a:pt x="777" y="20667"/>
                    </a:cubicBezTo>
                    <a:cubicBezTo>
                      <a:pt x="666" y="20815"/>
                      <a:pt x="592" y="20852"/>
                      <a:pt x="592" y="20852"/>
                    </a:cubicBezTo>
                    <a:cubicBezTo>
                      <a:pt x="592" y="20852"/>
                      <a:pt x="703" y="20815"/>
                      <a:pt x="851" y="20778"/>
                    </a:cubicBezTo>
                    <a:cubicBezTo>
                      <a:pt x="998" y="20704"/>
                      <a:pt x="1257" y="20556"/>
                      <a:pt x="1516" y="20334"/>
                    </a:cubicBezTo>
                    <a:cubicBezTo>
                      <a:pt x="1738" y="20149"/>
                      <a:pt x="2071" y="19854"/>
                      <a:pt x="2329" y="19484"/>
                    </a:cubicBezTo>
                    <a:cubicBezTo>
                      <a:pt x="2625" y="19077"/>
                      <a:pt x="2884" y="18634"/>
                      <a:pt x="3106" y="18079"/>
                    </a:cubicBezTo>
                    <a:cubicBezTo>
                      <a:pt x="3328" y="17524"/>
                      <a:pt x="3512" y="16933"/>
                      <a:pt x="3586" y="16267"/>
                    </a:cubicBezTo>
                    <a:cubicBezTo>
                      <a:pt x="3623" y="16083"/>
                      <a:pt x="3660" y="15935"/>
                      <a:pt x="3660" y="15750"/>
                    </a:cubicBezTo>
                    <a:lnTo>
                      <a:pt x="3660" y="15602"/>
                    </a:lnTo>
                    <a:lnTo>
                      <a:pt x="3660" y="15565"/>
                    </a:lnTo>
                    <a:lnTo>
                      <a:pt x="3660" y="15528"/>
                    </a:lnTo>
                    <a:lnTo>
                      <a:pt x="3660" y="15454"/>
                    </a:lnTo>
                    <a:lnTo>
                      <a:pt x="3697" y="15195"/>
                    </a:lnTo>
                    <a:cubicBezTo>
                      <a:pt x="3697" y="15047"/>
                      <a:pt x="3697" y="14900"/>
                      <a:pt x="3697" y="14715"/>
                    </a:cubicBezTo>
                    <a:cubicBezTo>
                      <a:pt x="3660" y="14530"/>
                      <a:pt x="3660" y="14345"/>
                      <a:pt x="3660" y="14123"/>
                    </a:cubicBezTo>
                    <a:cubicBezTo>
                      <a:pt x="3586" y="13421"/>
                      <a:pt x="3438" y="12681"/>
                      <a:pt x="3254" y="11942"/>
                    </a:cubicBezTo>
                    <a:cubicBezTo>
                      <a:pt x="3069" y="11239"/>
                      <a:pt x="2884" y="10537"/>
                      <a:pt x="2662" y="9835"/>
                    </a:cubicBezTo>
                    <a:cubicBezTo>
                      <a:pt x="2440" y="9169"/>
                      <a:pt x="2218" y="8504"/>
                      <a:pt x="2071" y="7838"/>
                    </a:cubicBezTo>
                    <a:cubicBezTo>
                      <a:pt x="1886" y="7173"/>
                      <a:pt x="1738" y="6544"/>
                      <a:pt x="1664" y="5916"/>
                    </a:cubicBezTo>
                    <a:cubicBezTo>
                      <a:pt x="1590" y="5287"/>
                      <a:pt x="1590" y="4696"/>
                      <a:pt x="1627" y="4104"/>
                    </a:cubicBezTo>
                    <a:cubicBezTo>
                      <a:pt x="1664" y="3586"/>
                      <a:pt x="1812" y="3069"/>
                      <a:pt x="1960" y="2588"/>
                    </a:cubicBezTo>
                    <a:cubicBezTo>
                      <a:pt x="2145" y="2145"/>
                      <a:pt x="2366" y="1701"/>
                      <a:pt x="2588" y="1368"/>
                    </a:cubicBezTo>
                    <a:cubicBezTo>
                      <a:pt x="2847" y="1036"/>
                      <a:pt x="3106" y="777"/>
                      <a:pt x="3328" y="555"/>
                    </a:cubicBezTo>
                    <a:cubicBezTo>
                      <a:pt x="3549" y="370"/>
                      <a:pt x="3771" y="222"/>
                      <a:pt x="3919" y="111"/>
                    </a:cubicBezTo>
                    <a:cubicBezTo>
                      <a:pt x="4067" y="37"/>
                      <a:pt x="4141" y="0"/>
                      <a:pt x="41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23"/>
              <p:cNvSpPr/>
              <p:nvPr/>
            </p:nvSpPr>
            <p:spPr>
              <a:xfrm>
                <a:off x="3653625" y="4180775"/>
                <a:ext cx="184875" cy="159375"/>
              </a:xfrm>
              <a:custGeom>
                <a:avLst/>
                <a:gdLst/>
                <a:ahLst/>
                <a:cxnLst/>
                <a:rect l="l" t="t" r="r" b="b"/>
                <a:pathLst>
                  <a:path w="7395" h="6375" extrusionOk="0">
                    <a:moveTo>
                      <a:pt x="4523" y="1"/>
                    </a:moveTo>
                    <a:cubicBezTo>
                      <a:pt x="4363" y="1"/>
                      <a:pt x="4209" y="17"/>
                      <a:pt x="4067" y="53"/>
                    </a:cubicBezTo>
                    <a:cubicBezTo>
                      <a:pt x="3993" y="90"/>
                      <a:pt x="3845" y="127"/>
                      <a:pt x="3734" y="164"/>
                    </a:cubicBezTo>
                    <a:cubicBezTo>
                      <a:pt x="3623" y="238"/>
                      <a:pt x="3512" y="275"/>
                      <a:pt x="3401" y="349"/>
                    </a:cubicBezTo>
                    <a:cubicBezTo>
                      <a:pt x="3327" y="386"/>
                      <a:pt x="3253" y="460"/>
                      <a:pt x="3143" y="497"/>
                    </a:cubicBezTo>
                    <a:cubicBezTo>
                      <a:pt x="3106" y="571"/>
                      <a:pt x="3032" y="644"/>
                      <a:pt x="2958" y="718"/>
                    </a:cubicBezTo>
                    <a:cubicBezTo>
                      <a:pt x="2810" y="866"/>
                      <a:pt x="2736" y="1014"/>
                      <a:pt x="2662" y="1125"/>
                    </a:cubicBezTo>
                    <a:cubicBezTo>
                      <a:pt x="2588" y="1310"/>
                      <a:pt x="2551" y="1421"/>
                      <a:pt x="2514" y="1532"/>
                    </a:cubicBezTo>
                    <a:cubicBezTo>
                      <a:pt x="2477" y="1680"/>
                      <a:pt x="2477" y="1791"/>
                      <a:pt x="2440" y="1865"/>
                    </a:cubicBezTo>
                    <a:cubicBezTo>
                      <a:pt x="2440" y="1975"/>
                      <a:pt x="2477" y="2049"/>
                      <a:pt x="2477" y="2123"/>
                    </a:cubicBezTo>
                    <a:cubicBezTo>
                      <a:pt x="2477" y="2271"/>
                      <a:pt x="2477" y="2308"/>
                      <a:pt x="2477" y="2308"/>
                    </a:cubicBezTo>
                    <a:cubicBezTo>
                      <a:pt x="2477" y="2308"/>
                      <a:pt x="2514" y="2271"/>
                      <a:pt x="2551" y="2123"/>
                    </a:cubicBezTo>
                    <a:cubicBezTo>
                      <a:pt x="2551" y="2086"/>
                      <a:pt x="2551" y="2012"/>
                      <a:pt x="2588" y="1901"/>
                    </a:cubicBezTo>
                    <a:cubicBezTo>
                      <a:pt x="2662" y="1828"/>
                      <a:pt x="2699" y="1754"/>
                      <a:pt x="2736" y="1643"/>
                    </a:cubicBezTo>
                    <a:cubicBezTo>
                      <a:pt x="2810" y="1532"/>
                      <a:pt x="2884" y="1458"/>
                      <a:pt x="2958" y="1347"/>
                    </a:cubicBezTo>
                    <a:cubicBezTo>
                      <a:pt x="3069" y="1273"/>
                      <a:pt x="3143" y="1162"/>
                      <a:pt x="3290" y="1088"/>
                    </a:cubicBezTo>
                    <a:cubicBezTo>
                      <a:pt x="3327" y="1051"/>
                      <a:pt x="3401" y="1014"/>
                      <a:pt x="3475" y="977"/>
                    </a:cubicBezTo>
                    <a:cubicBezTo>
                      <a:pt x="3549" y="940"/>
                      <a:pt x="3623" y="903"/>
                      <a:pt x="3697" y="866"/>
                    </a:cubicBezTo>
                    <a:cubicBezTo>
                      <a:pt x="3771" y="829"/>
                      <a:pt x="3845" y="829"/>
                      <a:pt x="3919" y="829"/>
                    </a:cubicBezTo>
                    <a:cubicBezTo>
                      <a:pt x="3993" y="829"/>
                      <a:pt x="4030" y="792"/>
                      <a:pt x="4141" y="792"/>
                    </a:cubicBezTo>
                    <a:lnTo>
                      <a:pt x="4400" y="792"/>
                    </a:lnTo>
                    <a:cubicBezTo>
                      <a:pt x="4510" y="829"/>
                      <a:pt x="4584" y="829"/>
                      <a:pt x="4658" y="866"/>
                    </a:cubicBezTo>
                    <a:cubicBezTo>
                      <a:pt x="4769" y="866"/>
                      <a:pt x="4843" y="903"/>
                      <a:pt x="4954" y="940"/>
                    </a:cubicBezTo>
                    <a:cubicBezTo>
                      <a:pt x="5028" y="977"/>
                      <a:pt x="5102" y="1014"/>
                      <a:pt x="5176" y="1051"/>
                    </a:cubicBezTo>
                    <a:cubicBezTo>
                      <a:pt x="5509" y="1236"/>
                      <a:pt x="5804" y="1532"/>
                      <a:pt x="5989" y="1865"/>
                    </a:cubicBezTo>
                    <a:cubicBezTo>
                      <a:pt x="6026" y="1975"/>
                      <a:pt x="6063" y="2049"/>
                      <a:pt x="6100" y="2123"/>
                    </a:cubicBezTo>
                    <a:cubicBezTo>
                      <a:pt x="6100" y="2197"/>
                      <a:pt x="6137" y="2271"/>
                      <a:pt x="6174" y="2382"/>
                    </a:cubicBezTo>
                    <a:cubicBezTo>
                      <a:pt x="6174" y="2493"/>
                      <a:pt x="6174" y="2641"/>
                      <a:pt x="6174" y="2752"/>
                    </a:cubicBezTo>
                    <a:lnTo>
                      <a:pt x="6211" y="2863"/>
                    </a:lnTo>
                    <a:cubicBezTo>
                      <a:pt x="6211" y="2868"/>
                      <a:pt x="6210" y="2870"/>
                      <a:pt x="6209" y="2870"/>
                    </a:cubicBezTo>
                    <a:cubicBezTo>
                      <a:pt x="6201" y="2870"/>
                      <a:pt x="6174" y="2789"/>
                      <a:pt x="6174" y="2789"/>
                    </a:cubicBezTo>
                    <a:lnTo>
                      <a:pt x="6174" y="2826"/>
                    </a:lnTo>
                    <a:lnTo>
                      <a:pt x="6174" y="2863"/>
                    </a:lnTo>
                    <a:lnTo>
                      <a:pt x="6174" y="3048"/>
                    </a:lnTo>
                    <a:cubicBezTo>
                      <a:pt x="6137" y="3454"/>
                      <a:pt x="5952" y="3861"/>
                      <a:pt x="5693" y="4194"/>
                    </a:cubicBezTo>
                    <a:lnTo>
                      <a:pt x="5509" y="4452"/>
                    </a:lnTo>
                    <a:cubicBezTo>
                      <a:pt x="5435" y="4526"/>
                      <a:pt x="5324" y="4600"/>
                      <a:pt x="5250" y="4674"/>
                    </a:cubicBezTo>
                    <a:lnTo>
                      <a:pt x="5139" y="4785"/>
                    </a:lnTo>
                    <a:lnTo>
                      <a:pt x="4991" y="4859"/>
                    </a:lnTo>
                    <a:cubicBezTo>
                      <a:pt x="4880" y="4896"/>
                      <a:pt x="4806" y="4970"/>
                      <a:pt x="4732" y="5007"/>
                    </a:cubicBezTo>
                    <a:cubicBezTo>
                      <a:pt x="4621" y="5044"/>
                      <a:pt x="4547" y="5044"/>
                      <a:pt x="4436" y="5081"/>
                    </a:cubicBezTo>
                    <a:cubicBezTo>
                      <a:pt x="4400" y="5118"/>
                      <a:pt x="4363" y="5155"/>
                      <a:pt x="4326" y="5155"/>
                    </a:cubicBezTo>
                    <a:lnTo>
                      <a:pt x="4104" y="5192"/>
                    </a:lnTo>
                    <a:lnTo>
                      <a:pt x="3919" y="5192"/>
                    </a:lnTo>
                    <a:lnTo>
                      <a:pt x="3845" y="5229"/>
                    </a:lnTo>
                    <a:lnTo>
                      <a:pt x="3475" y="5229"/>
                    </a:lnTo>
                    <a:cubicBezTo>
                      <a:pt x="3032" y="5192"/>
                      <a:pt x="2625" y="5118"/>
                      <a:pt x="2255" y="4933"/>
                    </a:cubicBezTo>
                    <a:cubicBezTo>
                      <a:pt x="1849" y="4748"/>
                      <a:pt x="1553" y="4526"/>
                      <a:pt x="1257" y="4305"/>
                    </a:cubicBezTo>
                    <a:cubicBezTo>
                      <a:pt x="998" y="4046"/>
                      <a:pt x="776" y="3787"/>
                      <a:pt x="592" y="3491"/>
                    </a:cubicBezTo>
                    <a:cubicBezTo>
                      <a:pt x="518" y="3380"/>
                      <a:pt x="481" y="3232"/>
                      <a:pt x="407" y="3122"/>
                    </a:cubicBezTo>
                    <a:cubicBezTo>
                      <a:pt x="333" y="3011"/>
                      <a:pt x="296" y="2863"/>
                      <a:pt x="259" y="2752"/>
                    </a:cubicBezTo>
                    <a:cubicBezTo>
                      <a:pt x="185" y="2567"/>
                      <a:pt x="111" y="2382"/>
                      <a:pt x="111" y="2234"/>
                    </a:cubicBezTo>
                    <a:cubicBezTo>
                      <a:pt x="74" y="2123"/>
                      <a:pt x="37" y="2049"/>
                      <a:pt x="37" y="2049"/>
                    </a:cubicBezTo>
                    <a:cubicBezTo>
                      <a:pt x="37" y="2049"/>
                      <a:pt x="37" y="2123"/>
                      <a:pt x="37" y="2234"/>
                    </a:cubicBezTo>
                    <a:cubicBezTo>
                      <a:pt x="0" y="2382"/>
                      <a:pt x="0" y="2567"/>
                      <a:pt x="0" y="2826"/>
                    </a:cubicBezTo>
                    <a:cubicBezTo>
                      <a:pt x="0" y="2937"/>
                      <a:pt x="37" y="3085"/>
                      <a:pt x="37" y="3232"/>
                    </a:cubicBezTo>
                    <a:cubicBezTo>
                      <a:pt x="74" y="3380"/>
                      <a:pt x="111" y="3528"/>
                      <a:pt x="185" y="3713"/>
                    </a:cubicBezTo>
                    <a:cubicBezTo>
                      <a:pt x="259" y="4046"/>
                      <a:pt x="444" y="4415"/>
                      <a:pt x="702" y="4785"/>
                    </a:cubicBezTo>
                    <a:cubicBezTo>
                      <a:pt x="998" y="5155"/>
                      <a:pt x="1331" y="5488"/>
                      <a:pt x="1775" y="5783"/>
                    </a:cubicBezTo>
                    <a:cubicBezTo>
                      <a:pt x="2218" y="6042"/>
                      <a:pt x="2773" y="6264"/>
                      <a:pt x="3364" y="6338"/>
                    </a:cubicBezTo>
                    <a:cubicBezTo>
                      <a:pt x="3512" y="6338"/>
                      <a:pt x="3660" y="6375"/>
                      <a:pt x="3808" y="6375"/>
                    </a:cubicBezTo>
                    <a:cubicBezTo>
                      <a:pt x="3956" y="6375"/>
                      <a:pt x="4104" y="6375"/>
                      <a:pt x="4252" y="6338"/>
                    </a:cubicBezTo>
                    <a:lnTo>
                      <a:pt x="4436" y="6338"/>
                    </a:lnTo>
                    <a:cubicBezTo>
                      <a:pt x="4510" y="6338"/>
                      <a:pt x="4584" y="6301"/>
                      <a:pt x="4695" y="6301"/>
                    </a:cubicBezTo>
                    <a:cubicBezTo>
                      <a:pt x="4843" y="6264"/>
                      <a:pt x="5028" y="6190"/>
                      <a:pt x="5176" y="6153"/>
                    </a:cubicBezTo>
                    <a:cubicBezTo>
                      <a:pt x="5767" y="5894"/>
                      <a:pt x="6322" y="5488"/>
                      <a:pt x="6729" y="4970"/>
                    </a:cubicBezTo>
                    <a:cubicBezTo>
                      <a:pt x="7098" y="4415"/>
                      <a:pt x="7357" y="3787"/>
                      <a:pt x="7394" y="3158"/>
                    </a:cubicBezTo>
                    <a:lnTo>
                      <a:pt x="7394" y="2900"/>
                    </a:lnTo>
                    <a:lnTo>
                      <a:pt x="7394" y="2863"/>
                    </a:lnTo>
                    <a:lnTo>
                      <a:pt x="7394" y="2826"/>
                    </a:lnTo>
                    <a:lnTo>
                      <a:pt x="7394" y="2789"/>
                    </a:lnTo>
                    <a:lnTo>
                      <a:pt x="7394" y="2752"/>
                    </a:lnTo>
                    <a:lnTo>
                      <a:pt x="7394" y="2715"/>
                    </a:lnTo>
                    <a:lnTo>
                      <a:pt x="7394" y="2641"/>
                    </a:lnTo>
                    <a:cubicBezTo>
                      <a:pt x="7357" y="2493"/>
                      <a:pt x="7357" y="2382"/>
                      <a:pt x="7320" y="2234"/>
                    </a:cubicBezTo>
                    <a:cubicBezTo>
                      <a:pt x="7283" y="2049"/>
                      <a:pt x="7246" y="1901"/>
                      <a:pt x="7172" y="1717"/>
                    </a:cubicBezTo>
                    <a:cubicBezTo>
                      <a:pt x="7098" y="1569"/>
                      <a:pt x="7024" y="1421"/>
                      <a:pt x="6951" y="1310"/>
                    </a:cubicBezTo>
                    <a:cubicBezTo>
                      <a:pt x="6618" y="755"/>
                      <a:pt x="6100" y="386"/>
                      <a:pt x="5583" y="201"/>
                    </a:cubicBezTo>
                    <a:cubicBezTo>
                      <a:pt x="5231" y="75"/>
                      <a:pt x="4862" y="1"/>
                      <a:pt x="45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23"/>
              <p:cNvSpPr/>
              <p:nvPr/>
            </p:nvSpPr>
            <p:spPr>
              <a:xfrm>
                <a:off x="3545475" y="4049925"/>
                <a:ext cx="160850" cy="185800"/>
              </a:xfrm>
              <a:custGeom>
                <a:avLst/>
                <a:gdLst/>
                <a:ahLst/>
                <a:cxnLst/>
                <a:rect l="l" t="t" r="r" b="b"/>
                <a:pathLst>
                  <a:path w="6434" h="7432" extrusionOk="0">
                    <a:moveTo>
                      <a:pt x="3402" y="0"/>
                    </a:moveTo>
                    <a:lnTo>
                      <a:pt x="3180" y="37"/>
                    </a:lnTo>
                    <a:cubicBezTo>
                      <a:pt x="2514" y="74"/>
                      <a:pt x="1886" y="333"/>
                      <a:pt x="1368" y="740"/>
                    </a:cubicBezTo>
                    <a:cubicBezTo>
                      <a:pt x="851" y="1109"/>
                      <a:pt x="481" y="1701"/>
                      <a:pt x="222" y="2292"/>
                    </a:cubicBezTo>
                    <a:cubicBezTo>
                      <a:pt x="148" y="2440"/>
                      <a:pt x="111" y="2625"/>
                      <a:pt x="74" y="2773"/>
                    </a:cubicBezTo>
                    <a:cubicBezTo>
                      <a:pt x="37" y="2884"/>
                      <a:pt x="37" y="2958"/>
                      <a:pt x="37" y="3032"/>
                    </a:cubicBezTo>
                    <a:lnTo>
                      <a:pt x="0" y="3217"/>
                    </a:lnTo>
                    <a:cubicBezTo>
                      <a:pt x="0" y="3364"/>
                      <a:pt x="0" y="3512"/>
                      <a:pt x="0" y="3660"/>
                    </a:cubicBezTo>
                    <a:cubicBezTo>
                      <a:pt x="0" y="3808"/>
                      <a:pt x="37" y="3956"/>
                      <a:pt x="37" y="4104"/>
                    </a:cubicBezTo>
                    <a:cubicBezTo>
                      <a:pt x="111" y="4695"/>
                      <a:pt x="333" y="5213"/>
                      <a:pt x="629" y="5657"/>
                    </a:cubicBezTo>
                    <a:cubicBezTo>
                      <a:pt x="925" y="6100"/>
                      <a:pt x="1257" y="6470"/>
                      <a:pt x="1627" y="6729"/>
                    </a:cubicBezTo>
                    <a:cubicBezTo>
                      <a:pt x="1997" y="6988"/>
                      <a:pt x="2367" y="7172"/>
                      <a:pt x="2699" y="7246"/>
                    </a:cubicBezTo>
                    <a:cubicBezTo>
                      <a:pt x="2884" y="7320"/>
                      <a:pt x="3032" y="7357"/>
                      <a:pt x="3180" y="7394"/>
                    </a:cubicBezTo>
                    <a:cubicBezTo>
                      <a:pt x="3328" y="7394"/>
                      <a:pt x="3476" y="7394"/>
                      <a:pt x="3624" y="7431"/>
                    </a:cubicBezTo>
                    <a:cubicBezTo>
                      <a:pt x="3845" y="7431"/>
                      <a:pt x="4067" y="7394"/>
                      <a:pt x="4178" y="7394"/>
                    </a:cubicBezTo>
                    <a:cubicBezTo>
                      <a:pt x="4289" y="7357"/>
                      <a:pt x="4363" y="7357"/>
                      <a:pt x="4363" y="7357"/>
                    </a:cubicBezTo>
                    <a:cubicBezTo>
                      <a:pt x="4363" y="7357"/>
                      <a:pt x="4289" y="7357"/>
                      <a:pt x="4178" y="7320"/>
                    </a:cubicBezTo>
                    <a:cubicBezTo>
                      <a:pt x="4067" y="7283"/>
                      <a:pt x="3882" y="7246"/>
                      <a:pt x="3661" y="7172"/>
                    </a:cubicBezTo>
                    <a:cubicBezTo>
                      <a:pt x="3550" y="7135"/>
                      <a:pt x="3439" y="7062"/>
                      <a:pt x="3291" y="7025"/>
                    </a:cubicBezTo>
                    <a:cubicBezTo>
                      <a:pt x="3180" y="6951"/>
                      <a:pt x="3032" y="6914"/>
                      <a:pt x="2921" y="6803"/>
                    </a:cubicBezTo>
                    <a:cubicBezTo>
                      <a:pt x="2625" y="6655"/>
                      <a:pt x="2367" y="6433"/>
                      <a:pt x="2108" y="6174"/>
                    </a:cubicBezTo>
                    <a:cubicBezTo>
                      <a:pt x="1849" y="5915"/>
                      <a:pt x="1627" y="5583"/>
                      <a:pt x="1442" y="5213"/>
                    </a:cubicBezTo>
                    <a:cubicBezTo>
                      <a:pt x="1294" y="4843"/>
                      <a:pt x="1183" y="4400"/>
                      <a:pt x="1147" y="3993"/>
                    </a:cubicBezTo>
                    <a:cubicBezTo>
                      <a:pt x="1147" y="3882"/>
                      <a:pt x="1147" y="3771"/>
                      <a:pt x="1147" y="3660"/>
                    </a:cubicBezTo>
                    <a:lnTo>
                      <a:pt x="1147" y="3623"/>
                    </a:lnTo>
                    <a:lnTo>
                      <a:pt x="1183" y="3512"/>
                    </a:lnTo>
                    <a:lnTo>
                      <a:pt x="1183" y="3328"/>
                    </a:lnTo>
                    <a:lnTo>
                      <a:pt x="1220" y="3143"/>
                    </a:lnTo>
                    <a:cubicBezTo>
                      <a:pt x="1220" y="3069"/>
                      <a:pt x="1257" y="3032"/>
                      <a:pt x="1257" y="2995"/>
                    </a:cubicBezTo>
                    <a:cubicBezTo>
                      <a:pt x="1294" y="2921"/>
                      <a:pt x="1331" y="2810"/>
                      <a:pt x="1368" y="2736"/>
                    </a:cubicBezTo>
                    <a:cubicBezTo>
                      <a:pt x="1405" y="2625"/>
                      <a:pt x="1442" y="2551"/>
                      <a:pt x="1516" y="2440"/>
                    </a:cubicBezTo>
                    <a:lnTo>
                      <a:pt x="1590" y="2329"/>
                    </a:lnTo>
                    <a:lnTo>
                      <a:pt x="1701" y="2181"/>
                    </a:lnTo>
                    <a:cubicBezTo>
                      <a:pt x="1775" y="2107"/>
                      <a:pt x="1812" y="2034"/>
                      <a:pt x="1886" y="1960"/>
                    </a:cubicBezTo>
                    <a:lnTo>
                      <a:pt x="2145" y="1738"/>
                    </a:lnTo>
                    <a:cubicBezTo>
                      <a:pt x="2477" y="1479"/>
                      <a:pt x="2884" y="1294"/>
                      <a:pt x="3328" y="1257"/>
                    </a:cubicBezTo>
                    <a:lnTo>
                      <a:pt x="3476" y="1220"/>
                    </a:lnTo>
                    <a:lnTo>
                      <a:pt x="3587" y="1220"/>
                    </a:lnTo>
                    <a:cubicBezTo>
                      <a:pt x="3698" y="1220"/>
                      <a:pt x="3845" y="1257"/>
                      <a:pt x="3956" y="1257"/>
                    </a:cubicBezTo>
                    <a:cubicBezTo>
                      <a:pt x="4067" y="1294"/>
                      <a:pt x="4141" y="1294"/>
                      <a:pt x="4215" y="1331"/>
                    </a:cubicBezTo>
                    <a:cubicBezTo>
                      <a:pt x="4289" y="1331"/>
                      <a:pt x="4400" y="1405"/>
                      <a:pt x="4474" y="1442"/>
                    </a:cubicBezTo>
                    <a:cubicBezTo>
                      <a:pt x="4807" y="1627"/>
                      <a:pt x="5102" y="1886"/>
                      <a:pt x="5287" y="2218"/>
                    </a:cubicBezTo>
                    <a:cubicBezTo>
                      <a:pt x="5361" y="2292"/>
                      <a:pt x="5361" y="2366"/>
                      <a:pt x="5435" y="2440"/>
                    </a:cubicBezTo>
                    <a:cubicBezTo>
                      <a:pt x="5472" y="2551"/>
                      <a:pt x="5509" y="2625"/>
                      <a:pt x="5509" y="2699"/>
                    </a:cubicBezTo>
                    <a:cubicBezTo>
                      <a:pt x="5509" y="2810"/>
                      <a:pt x="5546" y="2884"/>
                      <a:pt x="5583" y="2995"/>
                    </a:cubicBezTo>
                    <a:lnTo>
                      <a:pt x="5583" y="3032"/>
                    </a:lnTo>
                    <a:lnTo>
                      <a:pt x="5583" y="3106"/>
                    </a:lnTo>
                    <a:lnTo>
                      <a:pt x="5583" y="3254"/>
                    </a:lnTo>
                    <a:cubicBezTo>
                      <a:pt x="5583" y="3364"/>
                      <a:pt x="5546" y="3401"/>
                      <a:pt x="5546" y="3475"/>
                    </a:cubicBezTo>
                    <a:cubicBezTo>
                      <a:pt x="5546" y="3549"/>
                      <a:pt x="5509" y="3623"/>
                      <a:pt x="5509" y="3697"/>
                    </a:cubicBezTo>
                    <a:cubicBezTo>
                      <a:pt x="5472" y="3771"/>
                      <a:pt x="5435" y="3845"/>
                      <a:pt x="5398" y="3919"/>
                    </a:cubicBezTo>
                    <a:cubicBezTo>
                      <a:pt x="5361" y="3993"/>
                      <a:pt x="5324" y="4067"/>
                      <a:pt x="5287" y="4104"/>
                    </a:cubicBezTo>
                    <a:cubicBezTo>
                      <a:pt x="5213" y="4252"/>
                      <a:pt x="5102" y="4326"/>
                      <a:pt x="5028" y="4437"/>
                    </a:cubicBezTo>
                    <a:cubicBezTo>
                      <a:pt x="4918" y="4511"/>
                      <a:pt x="4844" y="4585"/>
                      <a:pt x="4733" y="4658"/>
                    </a:cubicBezTo>
                    <a:cubicBezTo>
                      <a:pt x="4659" y="4695"/>
                      <a:pt x="4548" y="4769"/>
                      <a:pt x="4474" y="4806"/>
                    </a:cubicBezTo>
                    <a:cubicBezTo>
                      <a:pt x="4400" y="4843"/>
                      <a:pt x="4326" y="4843"/>
                      <a:pt x="4252" y="4880"/>
                    </a:cubicBezTo>
                    <a:cubicBezTo>
                      <a:pt x="4141" y="4917"/>
                      <a:pt x="4067" y="4917"/>
                      <a:pt x="4067" y="4917"/>
                    </a:cubicBezTo>
                    <a:cubicBezTo>
                      <a:pt x="4067" y="4917"/>
                      <a:pt x="4141" y="4954"/>
                      <a:pt x="4252" y="4954"/>
                    </a:cubicBezTo>
                    <a:lnTo>
                      <a:pt x="4511" y="4954"/>
                    </a:lnTo>
                    <a:cubicBezTo>
                      <a:pt x="4622" y="4954"/>
                      <a:pt x="4733" y="4917"/>
                      <a:pt x="4844" y="4880"/>
                    </a:cubicBezTo>
                    <a:cubicBezTo>
                      <a:pt x="4955" y="4843"/>
                      <a:pt x="5102" y="4806"/>
                      <a:pt x="5250" y="4732"/>
                    </a:cubicBezTo>
                    <a:cubicBezTo>
                      <a:pt x="5361" y="4658"/>
                      <a:pt x="5546" y="4585"/>
                      <a:pt x="5657" y="4437"/>
                    </a:cubicBezTo>
                    <a:cubicBezTo>
                      <a:pt x="5731" y="4363"/>
                      <a:pt x="5805" y="4289"/>
                      <a:pt x="5879" y="4215"/>
                    </a:cubicBezTo>
                    <a:cubicBezTo>
                      <a:pt x="5916" y="4141"/>
                      <a:pt x="5990" y="4067"/>
                      <a:pt x="6064" y="3956"/>
                    </a:cubicBezTo>
                    <a:cubicBezTo>
                      <a:pt x="6101" y="3882"/>
                      <a:pt x="6138" y="3771"/>
                      <a:pt x="6212" y="3660"/>
                    </a:cubicBezTo>
                    <a:cubicBezTo>
                      <a:pt x="6248" y="3549"/>
                      <a:pt x="6285" y="3401"/>
                      <a:pt x="6285" y="3328"/>
                    </a:cubicBezTo>
                    <a:cubicBezTo>
                      <a:pt x="6433" y="2884"/>
                      <a:pt x="6359" y="2329"/>
                      <a:pt x="6175" y="1812"/>
                    </a:cubicBezTo>
                    <a:cubicBezTo>
                      <a:pt x="5953" y="1257"/>
                      <a:pt x="5546" y="777"/>
                      <a:pt x="5028" y="444"/>
                    </a:cubicBezTo>
                    <a:cubicBezTo>
                      <a:pt x="4881" y="370"/>
                      <a:pt x="4770" y="296"/>
                      <a:pt x="4585" y="222"/>
                    </a:cubicBezTo>
                    <a:cubicBezTo>
                      <a:pt x="4437" y="185"/>
                      <a:pt x="4252" y="111"/>
                      <a:pt x="4104" y="74"/>
                    </a:cubicBezTo>
                    <a:cubicBezTo>
                      <a:pt x="3956" y="37"/>
                      <a:pt x="3808" y="37"/>
                      <a:pt x="36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23"/>
              <p:cNvSpPr/>
              <p:nvPr/>
            </p:nvSpPr>
            <p:spPr>
              <a:xfrm>
                <a:off x="3638825" y="4216275"/>
                <a:ext cx="31450" cy="31450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1258" extrusionOk="0">
                    <a:moveTo>
                      <a:pt x="629" y="1"/>
                    </a:moveTo>
                    <a:cubicBezTo>
                      <a:pt x="296" y="1"/>
                      <a:pt x="0" y="297"/>
                      <a:pt x="0" y="629"/>
                    </a:cubicBezTo>
                    <a:cubicBezTo>
                      <a:pt x="0" y="962"/>
                      <a:pt x="296" y="1258"/>
                      <a:pt x="629" y="1258"/>
                    </a:cubicBezTo>
                    <a:cubicBezTo>
                      <a:pt x="999" y="1258"/>
                      <a:pt x="1257" y="962"/>
                      <a:pt x="1257" y="629"/>
                    </a:cubicBezTo>
                    <a:cubicBezTo>
                      <a:pt x="1257" y="297"/>
                      <a:pt x="999" y="1"/>
                      <a:pt x="6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3" name="Google Shape;823;p23"/>
            <p:cNvGrpSpPr/>
            <p:nvPr/>
          </p:nvGrpSpPr>
          <p:grpSpPr>
            <a:xfrm rot="10800000" flipH="1">
              <a:off x="7835619" y="3918751"/>
              <a:ext cx="913200" cy="891950"/>
              <a:chOff x="2995525" y="3994450"/>
              <a:chExt cx="913200" cy="891950"/>
            </a:xfrm>
          </p:grpSpPr>
          <p:sp>
            <p:nvSpPr>
              <p:cNvPr id="824" name="Google Shape;824;p23"/>
              <p:cNvSpPr/>
              <p:nvPr/>
            </p:nvSpPr>
            <p:spPr>
              <a:xfrm>
                <a:off x="2995525" y="4062850"/>
                <a:ext cx="832800" cy="823550"/>
              </a:xfrm>
              <a:custGeom>
                <a:avLst/>
                <a:gdLst/>
                <a:ahLst/>
                <a:cxnLst/>
                <a:rect l="l" t="t" r="r" b="b"/>
                <a:pathLst>
                  <a:path w="33312" h="32942" extrusionOk="0">
                    <a:moveTo>
                      <a:pt x="20926" y="1"/>
                    </a:moveTo>
                    <a:cubicBezTo>
                      <a:pt x="19189" y="38"/>
                      <a:pt x="17414" y="75"/>
                      <a:pt x="15676" y="112"/>
                    </a:cubicBezTo>
                    <a:cubicBezTo>
                      <a:pt x="13939" y="186"/>
                      <a:pt x="12201" y="223"/>
                      <a:pt x="10464" y="296"/>
                    </a:cubicBezTo>
                    <a:cubicBezTo>
                      <a:pt x="8726" y="370"/>
                      <a:pt x="6951" y="444"/>
                      <a:pt x="5214" y="518"/>
                    </a:cubicBezTo>
                    <a:cubicBezTo>
                      <a:pt x="4363" y="555"/>
                      <a:pt x="3476" y="629"/>
                      <a:pt x="2589" y="666"/>
                    </a:cubicBezTo>
                    <a:cubicBezTo>
                      <a:pt x="1738" y="740"/>
                      <a:pt x="851" y="777"/>
                      <a:pt x="1" y="851"/>
                    </a:cubicBezTo>
                    <a:cubicBezTo>
                      <a:pt x="851" y="925"/>
                      <a:pt x="1738" y="999"/>
                      <a:pt x="2589" y="1036"/>
                    </a:cubicBezTo>
                    <a:cubicBezTo>
                      <a:pt x="3476" y="1110"/>
                      <a:pt x="4363" y="1147"/>
                      <a:pt x="5214" y="1184"/>
                    </a:cubicBezTo>
                    <a:cubicBezTo>
                      <a:pt x="6951" y="1295"/>
                      <a:pt x="8726" y="1369"/>
                      <a:pt x="10464" y="1443"/>
                    </a:cubicBezTo>
                    <a:cubicBezTo>
                      <a:pt x="12201" y="1517"/>
                      <a:pt x="13939" y="1553"/>
                      <a:pt x="15676" y="1590"/>
                    </a:cubicBezTo>
                    <a:cubicBezTo>
                      <a:pt x="17140" y="1653"/>
                      <a:pt x="18630" y="1663"/>
                      <a:pt x="20101" y="1686"/>
                    </a:cubicBezTo>
                    <a:lnTo>
                      <a:pt x="20101" y="1686"/>
                    </a:lnTo>
                    <a:lnTo>
                      <a:pt x="20113" y="2071"/>
                    </a:lnTo>
                    <a:cubicBezTo>
                      <a:pt x="20150" y="2478"/>
                      <a:pt x="20224" y="2884"/>
                      <a:pt x="20261" y="3291"/>
                    </a:cubicBezTo>
                    <a:cubicBezTo>
                      <a:pt x="20372" y="3698"/>
                      <a:pt x="20446" y="4068"/>
                      <a:pt x="20557" y="4474"/>
                    </a:cubicBezTo>
                    <a:cubicBezTo>
                      <a:pt x="20667" y="4844"/>
                      <a:pt x="20815" y="5251"/>
                      <a:pt x="20963" y="5620"/>
                    </a:cubicBezTo>
                    <a:cubicBezTo>
                      <a:pt x="21111" y="5990"/>
                      <a:pt x="21296" y="6360"/>
                      <a:pt x="21481" y="6729"/>
                    </a:cubicBezTo>
                    <a:cubicBezTo>
                      <a:pt x="21666" y="7062"/>
                      <a:pt x="21888" y="7432"/>
                      <a:pt x="22109" y="7765"/>
                    </a:cubicBezTo>
                    <a:cubicBezTo>
                      <a:pt x="22331" y="8097"/>
                      <a:pt x="22590" y="8430"/>
                      <a:pt x="22812" y="8763"/>
                    </a:cubicBezTo>
                    <a:cubicBezTo>
                      <a:pt x="23108" y="9059"/>
                      <a:pt x="23366" y="9354"/>
                      <a:pt x="23625" y="9650"/>
                    </a:cubicBezTo>
                    <a:lnTo>
                      <a:pt x="24549" y="10463"/>
                    </a:lnTo>
                    <a:cubicBezTo>
                      <a:pt x="24882" y="10722"/>
                      <a:pt x="25215" y="10981"/>
                      <a:pt x="25548" y="11203"/>
                    </a:cubicBezTo>
                    <a:cubicBezTo>
                      <a:pt x="25880" y="11425"/>
                      <a:pt x="26213" y="11610"/>
                      <a:pt x="26583" y="11831"/>
                    </a:cubicBezTo>
                    <a:cubicBezTo>
                      <a:pt x="26953" y="11979"/>
                      <a:pt x="27322" y="12164"/>
                      <a:pt x="27692" y="12349"/>
                    </a:cubicBezTo>
                    <a:cubicBezTo>
                      <a:pt x="28062" y="12460"/>
                      <a:pt x="28468" y="12608"/>
                      <a:pt x="28838" y="12756"/>
                    </a:cubicBezTo>
                    <a:cubicBezTo>
                      <a:pt x="29245" y="12830"/>
                      <a:pt x="29614" y="12940"/>
                      <a:pt x="30021" y="13014"/>
                    </a:cubicBezTo>
                    <a:cubicBezTo>
                      <a:pt x="30428" y="13088"/>
                      <a:pt x="30834" y="13125"/>
                      <a:pt x="31241" y="13199"/>
                    </a:cubicBezTo>
                    <a:lnTo>
                      <a:pt x="31626" y="13211"/>
                    </a:lnTo>
                    <a:lnTo>
                      <a:pt x="31626" y="13211"/>
                    </a:lnTo>
                    <a:cubicBezTo>
                      <a:pt x="31650" y="14646"/>
                      <a:pt x="31660" y="16098"/>
                      <a:pt x="31722" y="17525"/>
                    </a:cubicBezTo>
                    <a:cubicBezTo>
                      <a:pt x="31759" y="19226"/>
                      <a:pt x="31796" y="20963"/>
                      <a:pt x="31870" y="22664"/>
                    </a:cubicBezTo>
                    <a:cubicBezTo>
                      <a:pt x="31944" y="24401"/>
                      <a:pt x="32017" y="26102"/>
                      <a:pt x="32091" y="27803"/>
                    </a:cubicBezTo>
                    <a:cubicBezTo>
                      <a:pt x="32165" y="28653"/>
                      <a:pt x="32202" y="29540"/>
                      <a:pt x="32239" y="30391"/>
                    </a:cubicBezTo>
                    <a:cubicBezTo>
                      <a:pt x="32313" y="31241"/>
                      <a:pt x="32387" y="32091"/>
                      <a:pt x="32424" y="32942"/>
                    </a:cubicBezTo>
                    <a:cubicBezTo>
                      <a:pt x="32498" y="32091"/>
                      <a:pt x="32572" y="31241"/>
                      <a:pt x="32609" y="30391"/>
                    </a:cubicBezTo>
                    <a:cubicBezTo>
                      <a:pt x="32683" y="29540"/>
                      <a:pt x="32720" y="28653"/>
                      <a:pt x="32757" y="27803"/>
                    </a:cubicBezTo>
                    <a:cubicBezTo>
                      <a:pt x="32868" y="26102"/>
                      <a:pt x="32942" y="24401"/>
                      <a:pt x="33016" y="22664"/>
                    </a:cubicBezTo>
                    <a:cubicBezTo>
                      <a:pt x="33090" y="20963"/>
                      <a:pt x="33127" y="19226"/>
                      <a:pt x="33164" y="17525"/>
                    </a:cubicBezTo>
                    <a:cubicBezTo>
                      <a:pt x="33238" y="15824"/>
                      <a:pt x="33238" y="14087"/>
                      <a:pt x="33275" y="12386"/>
                    </a:cubicBezTo>
                    <a:lnTo>
                      <a:pt x="33311" y="11610"/>
                    </a:lnTo>
                    <a:lnTo>
                      <a:pt x="32424" y="11536"/>
                    </a:lnTo>
                    <a:lnTo>
                      <a:pt x="31389" y="11462"/>
                    </a:lnTo>
                    <a:lnTo>
                      <a:pt x="30354" y="11314"/>
                    </a:lnTo>
                    <a:cubicBezTo>
                      <a:pt x="30021" y="11240"/>
                      <a:pt x="29688" y="11129"/>
                      <a:pt x="29356" y="11055"/>
                    </a:cubicBezTo>
                    <a:cubicBezTo>
                      <a:pt x="29023" y="10944"/>
                      <a:pt x="28690" y="10796"/>
                      <a:pt x="28357" y="10685"/>
                    </a:cubicBezTo>
                    <a:cubicBezTo>
                      <a:pt x="28062" y="10537"/>
                      <a:pt x="27729" y="10390"/>
                      <a:pt x="27433" y="10242"/>
                    </a:cubicBezTo>
                    <a:cubicBezTo>
                      <a:pt x="27137" y="10057"/>
                      <a:pt x="26842" y="9872"/>
                      <a:pt x="26546" y="9687"/>
                    </a:cubicBezTo>
                    <a:lnTo>
                      <a:pt x="25696" y="9059"/>
                    </a:lnTo>
                    <a:lnTo>
                      <a:pt x="24956" y="8356"/>
                    </a:lnTo>
                    <a:lnTo>
                      <a:pt x="24254" y="7580"/>
                    </a:lnTo>
                    <a:lnTo>
                      <a:pt x="23625" y="6766"/>
                    </a:lnTo>
                    <a:cubicBezTo>
                      <a:pt x="23440" y="6471"/>
                      <a:pt x="23255" y="6175"/>
                      <a:pt x="23071" y="5879"/>
                    </a:cubicBezTo>
                    <a:cubicBezTo>
                      <a:pt x="22923" y="5546"/>
                      <a:pt x="22775" y="5251"/>
                      <a:pt x="22627" y="4918"/>
                    </a:cubicBezTo>
                    <a:cubicBezTo>
                      <a:pt x="22516" y="4585"/>
                      <a:pt x="22368" y="4289"/>
                      <a:pt x="22257" y="3957"/>
                    </a:cubicBezTo>
                    <a:cubicBezTo>
                      <a:pt x="22183" y="3624"/>
                      <a:pt x="22072" y="3291"/>
                      <a:pt x="21998" y="2958"/>
                    </a:cubicBezTo>
                    <a:lnTo>
                      <a:pt x="21851" y="1923"/>
                    </a:lnTo>
                    <a:lnTo>
                      <a:pt x="21777" y="851"/>
                    </a:lnTo>
                    <a:lnTo>
                      <a:pt x="2170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23"/>
              <p:cNvSpPr/>
              <p:nvPr/>
            </p:nvSpPr>
            <p:spPr>
              <a:xfrm>
                <a:off x="3004775" y="3994450"/>
                <a:ext cx="522250" cy="102850"/>
              </a:xfrm>
              <a:custGeom>
                <a:avLst/>
                <a:gdLst/>
                <a:ahLst/>
                <a:cxnLst/>
                <a:rect l="l" t="t" r="r" b="b"/>
                <a:pathLst>
                  <a:path w="20890" h="4114" extrusionOk="0">
                    <a:moveTo>
                      <a:pt x="20889" y="1"/>
                    </a:moveTo>
                    <a:lnTo>
                      <a:pt x="20889" y="1"/>
                    </a:lnTo>
                    <a:cubicBezTo>
                      <a:pt x="20889" y="1"/>
                      <a:pt x="20852" y="75"/>
                      <a:pt x="20741" y="223"/>
                    </a:cubicBezTo>
                    <a:cubicBezTo>
                      <a:pt x="20667" y="371"/>
                      <a:pt x="20519" y="592"/>
                      <a:pt x="20297" y="814"/>
                    </a:cubicBezTo>
                    <a:cubicBezTo>
                      <a:pt x="20113" y="1036"/>
                      <a:pt x="19817" y="1295"/>
                      <a:pt x="19484" y="1554"/>
                    </a:cubicBezTo>
                    <a:cubicBezTo>
                      <a:pt x="19151" y="1775"/>
                      <a:pt x="18745" y="1997"/>
                      <a:pt x="18264" y="2145"/>
                    </a:cubicBezTo>
                    <a:cubicBezTo>
                      <a:pt x="17820" y="2330"/>
                      <a:pt x="17266" y="2478"/>
                      <a:pt x="16748" y="2515"/>
                    </a:cubicBezTo>
                    <a:cubicBezTo>
                      <a:pt x="16503" y="2530"/>
                      <a:pt x="16265" y="2539"/>
                      <a:pt x="16024" y="2539"/>
                    </a:cubicBezTo>
                    <a:cubicBezTo>
                      <a:pt x="15685" y="2539"/>
                      <a:pt x="15342" y="2521"/>
                      <a:pt x="14974" y="2478"/>
                    </a:cubicBezTo>
                    <a:cubicBezTo>
                      <a:pt x="14345" y="2404"/>
                      <a:pt x="13717" y="2256"/>
                      <a:pt x="13051" y="2071"/>
                    </a:cubicBezTo>
                    <a:cubicBezTo>
                      <a:pt x="12386" y="1923"/>
                      <a:pt x="11720" y="1702"/>
                      <a:pt x="11018" y="1480"/>
                    </a:cubicBezTo>
                    <a:cubicBezTo>
                      <a:pt x="10352" y="1258"/>
                      <a:pt x="9613" y="1036"/>
                      <a:pt x="8911" y="888"/>
                    </a:cubicBezTo>
                    <a:cubicBezTo>
                      <a:pt x="8208" y="703"/>
                      <a:pt x="7469" y="555"/>
                      <a:pt x="6729" y="482"/>
                    </a:cubicBezTo>
                    <a:cubicBezTo>
                      <a:pt x="6544" y="482"/>
                      <a:pt x="6360" y="482"/>
                      <a:pt x="6175" y="445"/>
                    </a:cubicBezTo>
                    <a:lnTo>
                      <a:pt x="5398" y="445"/>
                    </a:lnTo>
                    <a:lnTo>
                      <a:pt x="5361" y="482"/>
                    </a:lnTo>
                    <a:lnTo>
                      <a:pt x="5139" y="482"/>
                    </a:lnTo>
                    <a:cubicBezTo>
                      <a:pt x="4955" y="482"/>
                      <a:pt x="4770" y="518"/>
                      <a:pt x="4622" y="518"/>
                    </a:cubicBezTo>
                    <a:cubicBezTo>
                      <a:pt x="3956" y="629"/>
                      <a:pt x="3328" y="814"/>
                      <a:pt x="2810" y="1036"/>
                    </a:cubicBezTo>
                    <a:cubicBezTo>
                      <a:pt x="2256" y="1258"/>
                      <a:pt x="1775" y="1517"/>
                      <a:pt x="1405" y="1812"/>
                    </a:cubicBezTo>
                    <a:cubicBezTo>
                      <a:pt x="999" y="2071"/>
                      <a:pt x="740" y="2367"/>
                      <a:pt x="518" y="2626"/>
                    </a:cubicBezTo>
                    <a:cubicBezTo>
                      <a:pt x="296" y="2885"/>
                      <a:pt x="185" y="3143"/>
                      <a:pt x="111" y="3291"/>
                    </a:cubicBezTo>
                    <a:cubicBezTo>
                      <a:pt x="38" y="3439"/>
                      <a:pt x="1" y="3513"/>
                      <a:pt x="1" y="3513"/>
                    </a:cubicBezTo>
                    <a:cubicBezTo>
                      <a:pt x="1" y="3513"/>
                      <a:pt x="75" y="3476"/>
                      <a:pt x="185" y="3328"/>
                    </a:cubicBezTo>
                    <a:cubicBezTo>
                      <a:pt x="333" y="3217"/>
                      <a:pt x="518" y="3069"/>
                      <a:pt x="777" y="2885"/>
                    </a:cubicBezTo>
                    <a:cubicBezTo>
                      <a:pt x="1036" y="2737"/>
                      <a:pt x="1332" y="2552"/>
                      <a:pt x="1738" y="2404"/>
                    </a:cubicBezTo>
                    <a:cubicBezTo>
                      <a:pt x="2145" y="2256"/>
                      <a:pt x="2589" y="2108"/>
                      <a:pt x="3106" y="2034"/>
                    </a:cubicBezTo>
                    <a:cubicBezTo>
                      <a:pt x="3587" y="1923"/>
                      <a:pt x="4141" y="1886"/>
                      <a:pt x="4733" y="1886"/>
                    </a:cubicBezTo>
                    <a:lnTo>
                      <a:pt x="5250" y="1886"/>
                    </a:lnTo>
                    <a:lnTo>
                      <a:pt x="5287" y="1923"/>
                    </a:lnTo>
                    <a:lnTo>
                      <a:pt x="5583" y="1923"/>
                    </a:lnTo>
                    <a:cubicBezTo>
                      <a:pt x="5768" y="1960"/>
                      <a:pt x="5916" y="1960"/>
                      <a:pt x="6064" y="1997"/>
                    </a:cubicBezTo>
                    <a:cubicBezTo>
                      <a:pt x="6212" y="2034"/>
                      <a:pt x="6360" y="2071"/>
                      <a:pt x="6507" y="2071"/>
                    </a:cubicBezTo>
                    <a:cubicBezTo>
                      <a:pt x="7136" y="2219"/>
                      <a:pt x="7764" y="2367"/>
                      <a:pt x="8430" y="2589"/>
                    </a:cubicBezTo>
                    <a:cubicBezTo>
                      <a:pt x="9095" y="2811"/>
                      <a:pt x="9798" y="3032"/>
                      <a:pt x="10463" y="3254"/>
                    </a:cubicBezTo>
                    <a:cubicBezTo>
                      <a:pt x="11166" y="3439"/>
                      <a:pt x="11905" y="3661"/>
                      <a:pt x="12645" y="3846"/>
                    </a:cubicBezTo>
                    <a:cubicBezTo>
                      <a:pt x="13347" y="3994"/>
                      <a:pt x="14123" y="4105"/>
                      <a:pt x="14863" y="4105"/>
                    </a:cubicBezTo>
                    <a:cubicBezTo>
                      <a:pt x="14980" y="4111"/>
                      <a:pt x="15099" y="4114"/>
                      <a:pt x="15219" y="4114"/>
                    </a:cubicBezTo>
                    <a:cubicBezTo>
                      <a:pt x="15820" y="4114"/>
                      <a:pt x="16446" y="4037"/>
                      <a:pt x="16970" y="3883"/>
                    </a:cubicBezTo>
                    <a:cubicBezTo>
                      <a:pt x="17673" y="3698"/>
                      <a:pt x="18264" y="3439"/>
                      <a:pt x="18782" y="3106"/>
                    </a:cubicBezTo>
                    <a:cubicBezTo>
                      <a:pt x="19262" y="2811"/>
                      <a:pt x="19669" y="2441"/>
                      <a:pt x="20002" y="2071"/>
                    </a:cubicBezTo>
                    <a:cubicBezTo>
                      <a:pt x="20297" y="1702"/>
                      <a:pt x="20482" y="1332"/>
                      <a:pt x="20630" y="999"/>
                    </a:cubicBezTo>
                    <a:cubicBezTo>
                      <a:pt x="20741" y="703"/>
                      <a:pt x="20815" y="445"/>
                      <a:pt x="20852" y="260"/>
                    </a:cubicBezTo>
                    <a:cubicBezTo>
                      <a:pt x="20852" y="112"/>
                      <a:pt x="20889" y="1"/>
                      <a:pt x="208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23"/>
              <p:cNvSpPr/>
              <p:nvPr/>
            </p:nvSpPr>
            <p:spPr>
              <a:xfrm>
                <a:off x="3805200" y="4359550"/>
                <a:ext cx="103525" cy="521300"/>
              </a:xfrm>
              <a:custGeom>
                <a:avLst/>
                <a:gdLst/>
                <a:ahLst/>
                <a:cxnLst/>
                <a:rect l="l" t="t" r="r" b="b"/>
                <a:pathLst>
                  <a:path w="4141" h="20852" extrusionOk="0">
                    <a:moveTo>
                      <a:pt x="4141" y="0"/>
                    </a:moveTo>
                    <a:cubicBezTo>
                      <a:pt x="4141" y="0"/>
                      <a:pt x="4030" y="0"/>
                      <a:pt x="3845" y="37"/>
                    </a:cubicBezTo>
                    <a:cubicBezTo>
                      <a:pt x="3697" y="74"/>
                      <a:pt x="3438" y="111"/>
                      <a:pt x="3106" y="259"/>
                    </a:cubicBezTo>
                    <a:cubicBezTo>
                      <a:pt x="2810" y="370"/>
                      <a:pt x="2440" y="592"/>
                      <a:pt x="2071" y="888"/>
                    </a:cubicBezTo>
                    <a:cubicBezTo>
                      <a:pt x="1701" y="1183"/>
                      <a:pt x="1331" y="1590"/>
                      <a:pt x="998" y="2108"/>
                    </a:cubicBezTo>
                    <a:cubicBezTo>
                      <a:pt x="703" y="2625"/>
                      <a:pt x="444" y="3180"/>
                      <a:pt x="259" y="3919"/>
                    </a:cubicBezTo>
                    <a:cubicBezTo>
                      <a:pt x="74" y="4548"/>
                      <a:pt x="0" y="5287"/>
                      <a:pt x="37" y="6027"/>
                    </a:cubicBezTo>
                    <a:cubicBezTo>
                      <a:pt x="37" y="6766"/>
                      <a:pt x="148" y="7505"/>
                      <a:pt x="296" y="8245"/>
                    </a:cubicBezTo>
                    <a:cubicBezTo>
                      <a:pt x="481" y="8984"/>
                      <a:pt x="666" y="9687"/>
                      <a:pt x="888" y="10389"/>
                    </a:cubicBezTo>
                    <a:cubicBezTo>
                      <a:pt x="1109" y="11092"/>
                      <a:pt x="1331" y="11757"/>
                      <a:pt x="1553" y="12422"/>
                    </a:cubicBezTo>
                    <a:cubicBezTo>
                      <a:pt x="1775" y="13088"/>
                      <a:pt x="1923" y="13753"/>
                      <a:pt x="2071" y="14345"/>
                    </a:cubicBezTo>
                    <a:cubicBezTo>
                      <a:pt x="2071" y="14493"/>
                      <a:pt x="2108" y="14641"/>
                      <a:pt x="2145" y="14789"/>
                    </a:cubicBezTo>
                    <a:cubicBezTo>
                      <a:pt x="2181" y="14936"/>
                      <a:pt x="2181" y="15121"/>
                      <a:pt x="2181" y="15269"/>
                    </a:cubicBezTo>
                    <a:lnTo>
                      <a:pt x="2218" y="15528"/>
                    </a:lnTo>
                    <a:lnTo>
                      <a:pt x="2218" y="15565"/>
                    </a:lnTo>
                    <a:lnTo>
                      <a:pt x="2218" y="15602"/>
                    </a:lnTo>
                    <a:lnTo>
                      <a:pt x="2255" y="15713"/>
                    </a:lnTo>
                    <a:cubicBezTo>
                      <a:pt x="2255" y="15861"/>
                      <a:pt x="2255" y="16009"/>
                      <a:pt x="2255" y="16157"/>
                    </a:cubicBezTo>
                    <a:cubicBezTo>
                      <a:pt x="2255" y="16711"/>
                      <a:pt x="2218" y="17266"/>
                      <a:pt x="2108" y="17783"/>
                    </a:cubicBezTo>
                    <a:cubicBezTo>
                      <a:pt x="2034" y="18301"/>
                      <a:pt x="1886" y="18744"/>
                      <a:pt x="1738" y="19114"/>
                    </a:cubicBezTo>
                    <a:cubicBezTo>
                      <a:pt x="1590" y="19521"/>
                      <a:pt x="1405" y="19854"/>
                      <a:pt x="1257" y="20112"/>
                    </a:cubicBezTo>
                    <a:cubicBezTo>
                      <a:pt x="1072" y="20371"/>
                      <a:pt x="924" y="20556"/>
                      <a:pt x="777" y="20667"/>
                    </a:cubicBezTo>
                    <a:cubicBezTo>
                      <a:pt x="666" y="20815"/>
                      <a:pt x="592" y="20852"/>
                      <a:pt x="592" y="20852"/>
                    </a:cubicBezTo>
                    <a:cubicBezTo>
                      <a:pt x="592" y="20852"/>
                      <a:pt x="703" y="20815"/>
                      <a:pt x="851" y="20778"/>
                    </a:cubicBezTo>
                    <a:cubicBezTo>
                      <a:pt x="998" y="20704"/>
                      <a:pt x="1257" y="20556"/>
                      <a:pt x="1516" y="20334"/>
                    </a:cubicBezTo>
                    <a:cubicBezTo>
                      <a:pt x="1738" y="20149"/>
                      <a:pt x="2071" y="19854"/>
                      <a:pt x="2329" y="19484"/>
                    </a:cubicBezTo>
                    <a:cubicBezTo>
                      <a:pt x="2625" y="19077"/>
                      <a:pt x="2884" y="18634"/>
                      <a:pt x="3106" y="18079"/>
                    </a:cubicBezTo>
                    <a:cubicBezTo>
                      <a:pt x="3328" y="17524"/>
                      <a:pt x="3512" y="16933"/>
                      <a:pt x="3586" y="16267"/>
                    </a:cubicBezTo>
                    <a:cubicBezTo>
                      <a:pt x="3623" y="16083"/>
                      <a:pt x="3660" y="15935"/>
                      <a:pt x="3660" y="15750"/>
                    </a:cubicBezTo>
                    <a:lnTo>
                      <a:pt x="3660" y="15602"/>
                    </a:lnTo>
                    <a:lnTo>
                      <a:pt x="3660" y="15565"/>
                    </a:lnTo>
                    <a:lnTo>
                      <a:pt x="3660" y="15528"/>
                    </a:lnTo>
                    <a:lnTo>
                      <a:pt x="3660" y="15454"/>
                    </a:lnTo>
                    <a:lnTo>
                      <a:pt x="3697" y="15195"/>
                    </a:lnTo>
                    <a:cubicBezTo>
                      <a:pt x="3697" y="15047"/>
                      <a:pt x="3697" y="14900"/>
                      <a:pt x="3697" y="14715"/>
                    </a:cubicBezTo>
                    <a:cubicBezTo>
                      <a:pt x="3660" y="14530"/>
                      <a:pt x="3660" y="14345"/>
                      <a:pt x="3660" y="14123"/>
                    </a:cubicBezTo>
                    <a:cubicBezTo>
                      <a:pt x="3586" y="13421"/>
                      <a:pt x="3438" y="12681"/>
                      <a:pt x="3254" y="11942"/>
                    </a:cubicBezTo>
                    <a:cubicBezTo>
                      <a:pt x="3069" y="11239"/>
                      <a:pt x="2884" y="10537"/>
                      <a:pt x="2662" y="9835"/>
                    </a:cubicBezTo>
                    <a:cubicBezTo>
                      <a:pt x="2440" y="9169"/>
                      <a:pt x="2218" y="8504"/>
                      <a:pt x="2071" y="7838"/>
                    </a:cubicBezTo>
                    <a:cubicBezTo>
                      <a:pt x="1886" y="7173"/>
                      <a:pt x="1738" y="6544"/>
                      <a:pt x="1664" y="5916"/>
                    </a:cubicBezTo>
                    <a:cubicBezTo>
                      <a:pt x="1590" y="5287"/>
                      <a:pt x="1590" y="4696"/>
                      <a:pt x="1627" y="4104"/>
                    </a:cubicBezTo>
                    <a:cubicBezTo>
                      <a:pt x="1664" y="3586"/>
                      <a:pt x="1812" y="3069"/>
                      <a:pt x="1960" y="2588"/>
                    </a:cubicBezTo>
                    <a:cubicBezTo>
                      <a:pt x="2145" y="2145"/>
                      <a:pt x="2366" y="1701"/>
                      <a:pt x="2588" y="1368"/>
                    </a:cubicBezTo>
                    <a:cubicBezTo>
                      <a:pt x="2847" y="1036"/>
                      <a:pt x="3106" y="777"/>
                      <a:pt x="3328" y="555"/>
                    </a:cubicBezTo>
                    <a:cubicBezTo>
                      <a:pt x="3549" y="370"/>
                      <a:pt x="3771" y="222"/>
                      <a:pt x="3919" y="111"/>
                    </a:cubicBezTo>
                    <a:cubicBezTo>
                      <a:pt x="4067" y="37"/>
                      <a:pt x="4141" y="0"/>
                      <a:pt x="41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23"/>
              <p:cNvSpPr/>
              <p:nvPr/>
            </p:nvSpPr>
            <p:spPr>
              <a:xfrm>
                <a:off x="3653625" y="4180775"/>
                <a:ext cx="184875" cy="159375"/>
              </a:xfrm>
              <a:custGeom>
                <a:avLst/>
                <a:gdLst/>
                <a:ahLst/>
                <a:cxnLst/>
                <a:rect l="l" t="t" r="r" b="b"/>
                <a:pathLst>
                  <a:path w="7395" h="6375" extrusionOk="0">
                    <a:moveTo>
                      <a:pt x="4523" y="1"/>
                    </a:moveTo>
                    <a:cubicBezTo>
                      <a:pt x="4363" y="1"/>
                      <a:pt x="4209" y="17"/>
                      <a:pt x="4067" y="53"/>
                    </a:cubicBezTo>
                    <a:cubicBezTo>
                      <a:pt x="3993" y="90"/>
                      <a:pt x="3845" y="127"/>
                      <a:pt x="3734" y="164"/>
                    </a:cubicBezTo>
                    <a:cubicBezTo>
                      <a:pt x="3623" y="238"/>
                      <a:pt x="3512" y="275"/>
                      <a:pt x="3401" y="349"/>
                    </a:cubicBezTo>
                    <a:cubicBezTo>
                      <a:pt x="3327" y="386"/>
                      <a:pt x="3253" y="460"/>
                      <a:pt x="3143" y="497"/>
                    </a:cubicBezTo>
                    <a:cubicBezTo>
                      <a:pt x="3106" y="571"/>
                      <a:pt x="3032" y="644"/>
                      <a:pt x="2958" y="718"/>
                    </a:cubicBezTo>
                    <a:cubicBezTo>
                      <a:pt x="2810" y="866"/>
                      <a:pt x="2736" y="1014"/>
                      <a:pt x="2662" y="1125"/>
                    </a:cubicBezTo>
                    <a:cubicBezTo>
                      <a:pt x="2588" y="1310"/>
                      <a:pt x="2551" y="1421"/>
                      <a:pt x="2514" y="1532"/>
                    </a:cubicBezTo>
                    <a:cubicBezTo>
                      <a:pt x="2477" y="1680"/>
                      <a:pt x="2477" y="1791"/>
                      <a:pt x="2440" y="1865"/>
                    </a:cubicBezTo>
                    <a:cubicBezTo>
                      <a:pt x="2440" y="1975"/>
                      <a:pt x="2477" y="2049"/>
                      <a:pt x="2477" y="2123"/>
                    </a:cubicBezTo>
                    <a:cubicBezTo>
                      <a:pt x="2477" y="2271"/>
                      <a:pt x="2477" y="2308"/>
                      <a:pt x="2477" y="2308"/>
                    </a:cubicBezTo>
                    <a:cubicBezTo>
                      <a:pt x="2477" y="2308"/>
                      <a:pt x="2514" y="2271"/>
                      <a:pt x="2551" y="2123"/>
                    </a:cubicBezTo>
                    <a:cubicBezTo>
                      <a:pt x="2551" y="2086"/>
                      <a:pt x="2551" y="2012"/>
                      <a:pt x="2588" y="1901"/>
                    </a:cubicBezTo>
                    <a:cubicBezTo>
                      <a:pt x="2662" y="1828"/>
                      <a:pt x="2699" y="1754"/>
                      <a:pt x="2736" y="1643"/>
                    </a:cubicBezTo>
                    <a:cubicBezTo>
                      <a:pt x="2810" y="1532"/>
                      <a:pt x="2884" y="1458"/>
                      <a:pt x="2958" y="1347"/>
                    </a:cubicBezTo>
                    <a:cubicBezTo>
                      <a:pt x="3069" y="1273"/>
                      <a:pt x="3143" y="1162"/>
                      <a:pt x="3290" y="1088"/>
                    </a:cubicBezTo>
                    <a:cubicBezTo>
                      <a:pt x="3327" y="1051"/>
                      <a:pt x="3401" y="1014"/>
                      <a:pt x="3475" y="977"/>
                    </a:cubicBezTo>
                    <a:cubicBezTo>
                      <a:pt x="3549" y="940"/>
                      <a:pt x="3623" y="903"/>
                      <a:pt x="3697" y="866"/>
                    </a:cubicBezTo>
                    <a:cubicBezTo>
                      <a:pt x="3771" y="829"/>
                      <a:pt x="3845" y="829"/>
                      <a:pt x="3919" y="829"/>
                    </a:cubicBezTo>
                    <a:cubicBezTo>
                      <a:pt x="3993" y="829"/>
                      <a:pt x="4030" y="792"/>
                      <a:pt x="4141" y="792"/>
                    </a:cubicBezTo>
                    <a:lnTo>
                      <a:pt x="4400" y="792"/>
                    </a:lnTo>
                    <a:cubicBezTo>
                      <a:pt x="4510" y="829"/>
                      <a:pt x="4584" y="829"/>
                      <a:pt x="4658" y="866"/>
                    </a:cubicBezTo>
                    <a:cubicBezTo>
                      <a:pt x="4769" y="866"/>
                      <a:pt x="4843" y="903"/>
                      <a:pt x="4954" y="940"/>
                    </a:cubicBezTo>
                    <a:cubicBezTo>
                      <a:pt x="5028" y="977"/>
                      <a:pt x="5102" y="1014"/>
                      <a:pt x="5176" y="1051"/>
                    </a:cubicBezTo>
                    <a:cubicBezTo>
                      <a:pt x="5509" y="1236"/>
                      <a:pt x="5804" y="1532"/>
                      <a:pt x="5989" y="1865"/>
                    </a:cubicBezTo>
                    <a:cubicBezTo>
                      <a:pt x="6026" y="1975"/>
                      <a:pt x="6063" y="2049"/>
                      <a:pt x="6100" y="2123"/>
                    </a:cubicBezTo>
                    <a:cubicBezTo>
                      <a:pt x="6100" y="2197"/>
                      <a:pt x="6137" y="2271"/>
                      <a:pt x="6174" y="2382"/>
                    </a:cubicBezTo>
                    <a:cubicBezTo>
                      <a:pt x="6174" y="2493"/>
                      <a:pt x="6174" y="2641"/>
                      <a:pt x="6174" y="2752"/>
                    </a:cubicBezTo>
                    <a:lnTo>
                      <a:pt x="6211" y="2863"/>
                    </a:lnTo>
                    <a:cubicBezTo>
                      <a:pt x="6211" y="2868"/>
                      <a:pt x="6210" y="2870"/>
                      <a:pt x="6209" y="2870"/>
                    </a:cubicBezTo>
                    <a:cubicBezTo>
                      <a:pt x="6201" y="2870"/>
                      <a:pt x="6174" y="2789"/>
                      <a:pt x="6174" y="2789"/>
                    </a:cubicBezTo>
                    <a:lnTo>
                      <a:pt x="6174" y="2826"/>
                    </a:lnTo>
                    <a:lnTo>
                      <a:pt x="6174" y="2863"/>
                    </a:lnTo>
                    <a:lnTo>
                      <a:pt x="6174" y="3048"/>
                    </a:lnTo>
                    <a:cubicBezTo>
                      <a:pt x="6137" y="3454"/>
                      <a:pt x="5952" y="3861"/>
                      <a:pt x="5693" y="4194"/>
                    </a:cubicBezTo>
                    <a:lnTo>
                      <a:pt x="5509" y="4452"/>
                    </a:lnTo>
                    <a:cubicBezTo>
                      <a:pt x="5435" y="4526"/>
                      <a:pt x="5324" y="4600"/>
                      <a:pt x="5250" y="4674"/>
                    </a:cubicBezTo>
                    <a:lnTo>
                      <a:pt x="5139" y="4785"/>
                    </a:lnTo>
                    <a:lnTo>
                      <a:pt x="4991" y="4859"/>
                    </a:lnTo>
                    <a:cubicBezTo>
                      <a:pt x="4880" y="4896"/>
                      <a:pt x="4806" y="4970"/>
                      <a:pt x="4732" y="5007"/>
                    </a:cubicBezTo>
                    <a:cubicBezTo>
                      <a:pt x="4621" y="5044"/>
                      <a:pt x="4547" y="5044"/>
                      <a:pt x="4436" y="5081"/>
                    </a:cubicBezTo>
                    <a:cubicBezTo>
                      <a:pt x="4400" y="5118"/>
                      <a:pt x="4363" y="5155"/>
                      <a:pt x="4326" y="5155"/>
                    </a:cubicBezTo>
                    <a:lnTo>
                      <a:pt x="4104" y="5192"/>
                    </a:lnTo>
                    <a:lnTo>
                      <a:pt x="3919" y="5192"/>
                    </a:lnTo>
                    <a:lnTo>
                      <a:pt x="3845" y="5229"/>
                    </a:lnTo>
                    <a:lnTo>
                      <a:pt x="3475" y="5229"/>
                    </a:lnTo>
                    <a:cubicBezTo>
                      <a:pt x="3032" y="5192"/>
                      <a:pt x="2625" y="5118"/>
                      <a:pt x="2255" y="4933"/>
                    </a:cubicBezTo>
                    <a:cubicBezTo>
                      <a:pt x="1849" y="4748"/>
                      <a:pt x="1553" y="4526"/>
                      <a:pt x="1257" y="4305"/>
                    </a:cubicBezTo>
                    <a:cubicBezTo>
                      <a:pt x="998" y="4046"/>
                      <a:pt x="776" y="3787"/>
                      <a:pt x="592" y="3491"/>
                    </a:cubicBezTo>
                    <a:cubicBezTo>
                      <a:pt x="518" y="3380"/>
                      <a:pt x="481" y="3232"/>
                      <a:pt x="407" y="3122"/>
                    </a:cubicBezTo>
                    <a:cubicBezTo>
                      <a:pt x="333" y="3011"/>
                      <a:pt x="296" y="2863"/>
                      <a:pt x="259" y="2752"/>
                    </a:cubicBezTo>
                    <a:cubicBezTo>
                      <a:pt x="185" y="2567"/>
                      <a:pt x="111" y="2382"/>
                      <a:pt x="111" y="2234"/>
                    </a:cubicBezTo>
                    <a:cubicBezTo>
                      <a:pt x="74" y="2123"/>
                      <a:pt x="37" y="2049"/>
                      <a:pt x="37" y="2049"/>
                    </a:cubicBezTo>
                    <a:cubicBezTo>
                      <a:pt x="37" y="2049"/>
                      <a:pt x="37" y="2123"/>
                      <a:pt x="37" y="2234"/>
                    </a:cubicBezTo>
                    <a:cubicBezTo>
                      <a:pt x="0" y="2382"/>
                      <a:pt x="0" y="2567"/>
                      <a:pt x="0" y="2826"/>
                    </a:cubicBezTo>
                    <a:cubicBezTo>
                      <a:pt x="0" y="2937"/>
                      <a:pt x="37" y="3085"/>
                      <a:pt x="37" y="3232"/>
                    </a:cubicBezTo>
                    <a:cubicBezTo>
                      <a:pt x="74" y="3380"/>
                      <a:pt x="111" y="3528"/>
                      <a:pt x="185" y="3713"/>
                    </a:cubicBezTo>
                    <a:cubicBezTo>
                      <a:pt x="259" y="4046"/>
                      <a:pt x="444" y="4415"/>
                      <a:pt x="702" y="4785"/>
                    </a:cubicBezTo>
                    <a:cubicBezTo>
                      <a:pt x="998" y="5155"/>
                      <a:pt x="1331" y="5488"/>
                      <a:pt x="1775" y="5783"/>
                    </a:cubicBezTo>
                    <a:cubicBezTo>
                      <a:pt x="2218" y="6042"/>
                      <a:pt x="2773" y="6264"/>
                      <a:pt x="3364" y="6338"/>
                    </a:cubicBezTo>
                    <a:cubicBezTo>
                      <a:pt x="3512" y="6338"/>
                      <a:pt x="3660" y="6375"/>
                      <a:pt x="3808" y="6375"/>
                    </a:cubicBezTo>
                    <a:cubicBezTo>
                      <a:pt x="3956" y="6375"/>
                      <a:pt x="4104" y="6375"/>
                      <a:pt x="4252" y="6338"/>
                    </a:cubicBezTo>
                    <a:lnTo>
                      <a:pt x="4436" y="6338"/>
                    </a:lnTo>
                    <a:cubicBezTo>
                      <a:pt x="4510" y="6338"/>
                      <a:pt x="4584" y="6301"/>
                      <a:pt x="4695" y="6301"/>
                    </a:cubicBezTo>
                    <a:cubicBezTo>
                      <a:pt x="4843" y="6264"/>
                      <a:pt x="5028" y="6190"/>
                      <a:pt x="5176" y="6153"/>
                    </a:cubicBezTo>
                    <a:cubicBezTo>
                      <a:pt x="5767" y="5894"/>
                      <a:pt x="6322" y="5488"/>
                      <a:pt x="6729" y="4970"/>
                    </a:cubicBezTo>
                    <a:cubicBezTo>
                      <a:pt x="7098" y="4415"/>
                      <a:pt x="7357" y="3787"/>
                      <a:pt x="7394" y="3158"/>
                    </a:cubicBezTo>
                    <a:lnTo>
                      <a:pt x="7394" y="2900"/>
                    </a:lnTo>
                    <a:lnTo>
                      <a:pt x="7394" y="2863"/>
                    </a:lnTo>
                    <a:lnTo>
                      <a:pt x="7394" y="2826"/>
                    </a:lnTo>
                    <a:lnTo>
                      <a:pt x="7394" y="2789"/>
                    </a:lnTo>
                    <a:lnTo>
                      <a:pt x="7394" y="2752"/>
                    </a:lnTo>
                    <a:lnTo>
                      <a:pt x="7394" y="2715"/>
                    </a:lnTo>
                    <a:lnTo>
                      <a:pt x="7394" y="2641"/>
                    </a:lnTo>
                    <a:cubicBezTo>
                      <a:pt x="7357" y="2493"/>
                      <a:pt x="7357" y="2382"/>
                      <a:pt x="7320" y="2234"/>
                    </a:cubicBezTo>
                    <a:cubicBezTo>
                      <a:pt x="7283" y="2049"/>
                      <a:pt x="7246" y="1901"/>
                      <a:pt x="7172" y="1717"/>
                    </a:cubicBezTo>
                    <a:cubicBezTo>
                      <a:pt x="7098" y="1569"/>
                      <a:pt x="7024" y="1421"/>
                      <a:pt x="6951" y="1310"/>
                    </a:cubicBezTo>
                    <a:cubicBezTo>
                      <a:pt x="6618" y="755"/>
                      <a:pt x="6100" y="386"/>
                      <a:pt x="5583" y="201"/>
                    </a:cubicBezTo>
                    <a:cubicBezTo>
                      <a:pt x="5231" y="75"/>
                      <a:pt x="4862" y="1"/>
                      <a:pt x="45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23"/>
              <p:cNvSpPr/>
              <p:nvPr/>
            </p:nvSpPr>
            <p:spPr>
              <a:xfrm>
                <a:off x="3545475" y="4049925"/>
                <a:ext cx="160850" cy="185800"/>
              </a:xfrm>
              <a:custGeom>
                <a:avLst/>
                <a:gdLst/>
                <a:ahLst/>
                <a:cxnLst/>
                <a:rect l="l" t="t" r="r" b="b"/>
                <a:pathLst>
                  <a:path w="6434" h="7432" extrusionOk="0">
                    <a:moveTo>
                      <a:pt x="3402" y="0"/>
                    </a:moveTo>
                    <a:lnTo>
                      <a:pt x="3180" y="37"/>
                    </a:lnTo>
                    <a:cubicBezTo>
                      <a:pt x="2514" y="74"/>
                      <a:pt x="1886" y="333"/>
                      <a:pt x="1368" y="740"/>
                    </a:cubicBezTo>
                    <a:cubicBezTo>
                      <a:pt x="851" y="1109"/>
                      <a:pt x="481" y="1701"/>
                      <a:pt x="222" y="2292"/>
                    </a:cubicBezTo>
                    <a:cubicBezTo>
                      <a:pt x="148" y="2440"/>
                      <a:pt x="111" y="2625"/>
                      <a:pt x="74" y="2773"/>
                    </a:cubicBezTo>
                    <a:cubicBezTo>
                      <a:pt x="37" y="2884"/>
                      <a:pt x="37" y="2958"/>
                      <a:pt x="37" y="3032"/>
                    </a:cubicBezTo>
                    <a:lnTo>
                      <a:pt x="0" y="3217"/>
                    </a:lnTo>
                    <a:cubicBezTo>
                      <a:pt x="0" y="3364"/>
                      <a:pt x="0" y="3512"/>
                      <a:pt x="0" y="3660"/>
                    </a:cubicBezTo>
                    <a:cubicBezTo>
                      <a:pt x="0" y="3808"/>
                      <a:pt x="37" y="3956"/>
                      <a:pt x="37" y="4104"/>
                    </a:cubicBezTo>
                    <a:cubicBezTo>
                      <a:pt x="111" y="4695"/>
                      <a:pt x="333" y="5213"/>
                      <a:pt x="629" y="5657"/>
                    </a:cubicBezTo>
                    <a:cubicBezTo>
                      <a:pt x="925" y="6100"/>
                      <a:pt x="1257" y="6470"/>
                      <a:pt x="1627" y="6729"/>
                    </a:cubicBezTo>
                    <a:cubicBezTo>
                      <a:pt x="1997" y="6988"/>
                      <a:pt x="2367" y="7172"/>
                      <a:pt x="2699" y="7246"/>
                    </a:cubicBezTo>
                    <a:cubicBezTo>
                      <a:pt x="2884" y="7320"/>
                      <a:pt x="3032" y="7357"/>
                      <a:pt x="3180" y="7394"/>
                    </a:cubicBezTo>
                    <a:cubicBezTo>
                      <a:pt x="3328" y="7394"/>
                      <a:pt x="3476" y="7394"/>
                      <a:pt x="3624" y="7431"/>
                    </a:cubicBezTo>
                    <a:cubicBezTo>
                      <a:pt x="3845" y="7431"/>
                      <a:pt x="4067" y="7394"/>
                      <a:pt x="4178" y="7394"/>
                    </a:cubicBezTo>
                    <a:cubicBezTo>
                      <a:pt x="4289" y="7357"/>
                      <a:pt x="4363" y="7357"/>
                      <a:pt x="4363" y="7357"/>
                    </a:cubicBezTo>
                    <a:cubicBezTo>
                      <a:pt x="4363" y="7357"/>
                      <a:pt x="4289" y="7357"/>
                      <a:pt x="4178" y="7320"/>
                    </a:cubicBezTo>
                    <a:cubicBezTo>
                      <a:pt x="4067" y="7283"/>
                      <a:pt x="3882" y="7246"/>
                      <a:pt x="3661" y="7172"/>
                    </a:cubicBezTo>
                    <a:cubicBezTo>
                      <a:pt x="3550" y="7135"/>
                      <a:pt x="3439" y="7062"/>
                      <a:pt x="3291" y="7025"/>
                    </a:cubicBezTo>
                    <a:cubicBezTo>
                      <a:pt x="3180" y="6951"/>
                      <a:pt x="3032" y="6914"/>
                      <a:pt x="2921" y="6803"/>
                    </a:cubicBezTo>
                    <a:cubicBezTo>
                      <a:pt x="2625" y="6655"/>
                      <a:pt x="2367" y="6433"/>
                      <a:pt x="2108" y="6174"/>
                    </a:cubicBezTo>
                    <a:cubicBezTo>
                      <a:pt x="1849" y="5915"/>
                      <a:pt x="1627" y="5583"/>
                      <a:pt x="1442" y="5213"/>
                    </a:cubicBezTo>
                    <a:cubicBezTo>
                      <a:pt x="1294" y="4843"/>
                      <a:pt x="1183" y="4400"/>
                      <a:pt x="1147" y="3993"/>
                    </a:cubicBezTo>
                    <a:cubicBezTo>
                      <a:pt x="1147" y="3882"/>
                      <a:pt x="1147" y="3771"/>
                      <a:pt x="1147" y="3660"/>
                    </a:cubicBezTo>
                    <a:lnTo>
                      <a:pt x="1147" y="3623"/>
                    </a:lnTo>
                    <a:lnTo>
                      <a:pt x="1183" y="3512"/>
                    </a:lnTo>
                    <a:lnTo>
                      <a:pt x="1183" y="3328"/>
                    </a:lnTo>
                    <a:lnTo>
                      <a:pt x="1220" y="3143"/>
                    </a:lnTo>
                    <a:cubicBezTo>
                      <a:pt x="1220" y="3069"/>
                      <a:pt x="1257" y="3032"/>
                      <a:pt x="1257" y="2995"/>
                    </a:cubicBezTo>
                    <a:cubicBezTo>
                      <a:pt x="1294" y="2921"/>
                      <a:pt x="1331" y="2810"/>
                      <a:pt x="1368" y="2736"/>
                    </a:cubicBezTo>
                    <a:cubicBezTo>
                      <a:pt x="1405" y="2625"/>
                      <a:pt x="1442" y="2551"/>
                      <a:pt x="1516" y="2440"/>
                    </a:cubicBezTo>
                    <a:lnTo>
                      <a:pt x="1590" y="2329"/>
                    </a:lnTo>
                    <a:lnTo>
                      <a:pt x="1701" y="2181"/>
                    </a:lnTo>
                    <a:cubicBezTo>
                      <a:pt x="1775" y="2107"/>
                      <a:pt x="1812" y="2034"/>
                      <a:pt x="1886" y="1960"/>
                    </a:cubicBezTo>
                    <a:lnTo>
                      <a:pt x="2145" y="1738"/>
                    </a:lnTo>
                    <a:cubicBezTo>
                      <a:pt x="2477" y="1479"/>
                      <a:pt x="2884" y="1294"/>
                      <a:pt x="3328" y="1257"/>
                    </a:cubicBezTo>
                    <a:lnTo>
                      <a:pt x="3476" y="1220"/>
                    </a:lnTo>
                    <a:lnTo>
                      <a:pt x="3587" y="1220"/>
                    </a:lnTo>
                    <a:cubicBezTo>
                      <a:pt x="3698" y="1220"/>
                      <a:pt x="3845" y="1257"/>
                      <a:pt x="3956" y="1257"/>
                    </a:cubicBezTo>
                    <a:cubicBezTo>
                      <a:pt x="4067" y="1294"/>
                      <a:pt x="4141" y="1294"/>
                      <a:pt x="4215" y="1331"/>
                    </a:cubicBezTo>
                    <a:cubicBezTo>
                      <a:pt x="4289" y="1331"/>
                      <a:pt x="4400" y="1405"/>
                      <a:pt x="4474" y="1442"/>
                    </a:cubicBezTo>
                    <a:cubicBezTo>
                      <a:pt x="4807" y="1627"/>
                      <a:pt x="5102" y="1886"/>
                      <a:pt x="5287" y="2218"/>
                    </a:cubicBezTo>
                    <a:cubicBezTo>
                      <a:pt x="5361" y="2292"/>
                      <a:pt x="5361" y="2366"/>
                      <a:pt x="5435" y="2440"/>
                    </a:cubicBezTo>
                    <a:cubicBezTo>
                      <a:pt x="5472" y="2551"/>
                      <a:pt x="5509" y="2625"/>
                      <a:pt x="5509" y="2699"/>
                    </a:cubicBezTo>
                    <a:cubicBezTo>
                      <a:pt x="5509" y="2810"/>
                      <a:pt x="5546" y="2884"/>
                      <a:pt x="5583" y="2995"/>
                    </a:cubicBezTo>
                    <a:lnTo>
                      <a:pt x="5583" y="3032"/>
                    </a:lnTo>
                    <a:lnTo>
                      <a:pt x="5583" y="3106"/>
                    </a:lnTo>
                    <a:lnTo>
                      <a:pt x="5583" y="3254"/>
                    </a:lnTo>
                    <a:cubicBezTo>
                      <a:pt x="5583" y="3364"/>
                      <a:pt x="5546" y="3401"/>
                      <a:pt x="5546" y="3475"/>
                    </a:cubicBezTo>
                    <a:cubicBezTo>
                      <a:pt x="5546" y="3549"/>
                      <a:pt x="5509" y="3623"/>
                      <a:pt x="5509" y="3697"/>
                    </a:cubicBezTo>
                    <a:cubicBezTo>
                      <a:pt x="5472" y="3771"/>
                      <a:pt x="5435" y="3845"/>
                      <a:pt x="5398" y="3919"/>
                    </a:cubicBezTo>
                    <a:cubicBezTo>
                      <a:pt x="5361" y="3993"/>
                      <a:pt x="5324" y="4067"/>
                      <a:pt x="5287" y="4104"/>
                    </a:cubicBezTo>
                    <a:cubicBezTo>
                      <a:pt x="5213" y="4252"/>
                      <a:pt x="5102" y="4326"/>
                      <a:pt x="5028" y="4437"/>
                    </a:cubicBezTo>
                    <a:cubicBezTo>
                      <a:pt x="4918" y="4511"/>
                      <a:pt x="4844" y="4585"/>
                      <a:pt x="4733" y="4658"/>
                    </a:cubicBezTo>
                    <a:cubicBezTo>
                      <a:pt x="4659" y="4695"/>
                      <a:pt x="4548" y="4769"/>
                      <a:pt x="4474" y="4806"/>
                    </a:cubicBezTo>
                    <a:cubicBezTo>
                      <a:pt x="4400" y="4843"/>
                      <a:pt x="4326" y="4843"/>
                      <a:pt x="4252" y="4880"/>
                    </a:cubicBezTo>
                    <a:cubicBezTo>
                      <a:pt x="4141" y="4917"/>
                      <a:pt x="4067" y="4917"/>
                      <a:pt x="4067" y="4917"/>
                    </a:cubicBezTo>
                    <a:cubicBezTo>
                      <a:pt x="4067" y="4917"/>
                      <a:pt x="4141" y="4954"/>
                      <a:pt x="4252" y="4954"/>
                    </a:cubicBezTo>
                    <a:lnTo>
                      <a:pt x="4511" y="4954"/>
                    </a:lnTo>
                    <a:cubicBezTo>
                      <a:pt x="4622" y="4954"/>
                      <a:pt x="4733" y="4917"/>
                      <a:pt x="4844" y="4880"/>
                    </a:cubicBezTo>
                    <a:cubicBezTo>
                      <a:pt x="4955" y="4843"/>
                      <a:pt x="5102" y="4806"/>
                      <a:pt x="5250" y="4732"/>
                    </a:cubicBezTo>
                    <a:cubicBezTo>
                      <a:pt x="5361" y="4658"/>
                      <a:pt x="5546" y="4585"/>
                      <a:pt x="5657" y="4437"/>
                    </a:cubicBezTo>
                    <a:cubicBezTo>
                      <a:pt x="5731" y="4363"/>
                      <a:pt x="5805" y="4289"/>
                      <a:pt x="5879" y="4215"/>
                    </a:cubicBezTo>
                    <a:cubicBezTo>
                      <a:pt x="5916" y="4141"/>
                      <a:pt x="5990" y="4067"/>
                      <a:pt x="6064" y="3956"/>
                    </a:cubicBezTo>
                    <a:cubicBezTo>
                      <a:pt x="6101" y="3882"/>
                      <a:pt x="6138" y="3771"/>
                      <a:pt x="6212" y="3660"/>
                    </a:cubicBezTo>
                    <a:cubicBezTo>
                      <a:pt x="6248" y="3549"/>
                      <a:pt x="6285" y="3401"/>
                      <a:pt x="6285" y="3328"/>
                    </a:cubicBezTo>
                    <a:cubicBezTo>
                      <a:pt x="6433" y="2884"/>
                      <a:pt x="6359" y="2329"/>
                      <a:pt x="6175" y="1812"/>
                    </a:cubicBezTo>
                    <a:cubicBezTo>
                      <a:pt x="5953" y="1257"/>
                      <a:pt x="5546" y="777"/>
                      <a:pt x="5028" y="444"/>
                    </a:cubicBezTo>
                    <a:cubicBezTo>
                      <a:pt x="4881" y="370"/>
                      <a:pt x="4770" y="296"/>
                      <a:pt x="4585" y="222"/>
                    </a:cubicBezTo>
                    <a:cubicBezTo>
                      <a:pt x="4437" y="185"/>
                      <a:pt x="4252" y="111"/>
                      <a:pt x="4104" y="74"/>
                    </a:cubicBezTo>
                    <a:cubicBezTo>
                      <a:pt x="3956" y="37"/>
                      <a:pt x="3808" y="37"/>
                      <a:pt x="36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23"/>
              <p:cNvSpPr/>
              <p:nvPr/>
            </p:nvSpPr>
            <p:spPr>
              <a:xfrm>
                <a:off x="3638825" y="4216275"/>
                <a:ext cx="31450" cy="31450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1258" extrusionOk="0">
                    <a:moveTo>
                      <a:pt x="629" y="1"/>
                    </a:moveTo>
                    <a:cubicBezTo>
                      <a:pt x="296" y="1"/>
                      <a:pt x="0" y="297"/>
                      <a:pt x="0" y="629"/>
                    </a:cubicBezTo>
                    <a:cubicBezTo>
                      <a:pt x="0" y="962"/>
                      <a:pt x="296" y="1258"/>
                      <a:pt x="629" y="1258"/>
                    </a:cubicBezTo>
                    <a:cubicBezTo>
                      <a:pt x="999" y="1258"/>
                      <a:pt x="1257" y="962"/>
                      <a:pt x="1257" y="629"/>
                    </a:cubicBezTo>
                    <a:cubicBezTo>
                      <a:pt x="1257" y="297"/>
                      <a:pt x="999" y="1"/>
                      <a:pt x="6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0" name="Google Shape;830;p23"/>
            <p:cNvGrpSpPr/>
            <p:nvPr/>
          </p:nvGrpSpPr>
          <p:grpSpPr>
            <a:xfrm rot="10800000">
              <a:off x="395181" y="3921588"/>
              <a:ext cx="913200" cy="891950"/>
              <a:chOff x="2995525" y="3994450"/>
              <a:chExt cx="913200" cy="891950"/>
            </a:xfrm>
          </p:grpSpPr>
          <p:sp>
            <p:nvSpPr>
              <p:cNvPr id="831" name="Google Shape;831;p23"/>
              <p:cNvSpPr/>
              <p:nvPr/>
            </p:nvSpPr>
            <p:spPr>
              <a:xfrm>
                <a:off x="2995525" y="4062850"/>
                <a:ext cx="832800" cy="823550"/>
              </a:xfrm>
              <a:custGeom>
                <a:avLst/>
                <a:gdLst/>
                <a:ahLst/>
                <a:cxnLst/>
                <a:rect l="l" t="t" r="r" b="b"/>
                <a:pathLst>
                  <a:path w="33312" h="32942" extrusionOk="0">
                    <a:moveTo>
                      <a:pt x="20926" y="1"/>
                    </a:moveTo>
                    <a:cubicBezTo>
                      <a:pt x="19189" y="38"/>
                      <a:pt x="17414" y="75"/>
                      <a:pt x="15676" y="112"/>
                    </a:cubicBezTo>
                    <a:cubicBezTo>
                      <a:pt x="13939" y="186"/>
                      <a:pt x="12201" y="223"/>
                      <a:pt x="10464" y="296"/>
                    </a:cubicBezTo>
                    <a:cubicBezTo>
                      <a:pt x="8726" y="370"/>
                      <a:pt x="6951" y="444"/>
                      <a:pt x="5214" y="518"/>
                    </a:cubicBezTo>
                    <a:cubicBezTo>
                      <a:pt x="4363" y="555"/>
                      <a:pt x="3476" y="629"/>
                      <a:pt x="2589" y="666"/>
                    </a:cubicBezTo>
                    <a:cubicBezTo>
                      <a:pt x="1738" y="740"/>
                      <a:pt x="851" y="777"/>
                      <a:pt x="1" y="851"/>
                    </a:cubicBezTo>
                    <a:cubicBezTo>
                      <a:pt x="851" y="925"/>
                      <a:pt x="1738" y="999"/>
                      <a:pt x="2589" y="1036"/>
                    </a:cubicBezTo>
                    <a:cubicBezTo>
                      <a:pt x="3476" y="1110"/>
                      <a:pt x="4363" y="1147"/>
                      <a:pt x="5214" y="1184"/>
                    </a:cubicBezTo>
                    <a:cubicBezTo>
                      <a:pt x="6951" y="1295"/>
                      <a:pt x="8726" y="1369"/>
                      <a:pt x="10464" y="1443"/>
                    </a:cubicBezTo>
                    <a:cubicBezTo>
                      <a:pt x="12201" y="1517"/>
                      <a:pt x="13939" y="1553"/>
                      <a:pt x="15676" y="1590"/>
                    </a:cubicBezTo>
                    <a:cubicBezTo>
                      <a:pt x="17140" y="1653"/>
                      <a:pt x="18630" y="1663"/>
                      <a:pt x="20101" y="1686"/>
                    </a:cubicBezTo>
                    <a:lnTo>
                      <a:pt x="20101" y="1686"/>
                    </a:lnTo>
                    <a:lnTo>
                      <a:pt x="20113" y="2071"/>
                    </a:lnTo>
                    <a:cubicBezTo>
                      <a:pt x="20150" y="2478"/>
                      <a:pt x="20224" y="2884"/>
                      <a:pt x="20261" y="3291"/>
                    </a:cubicBezTo>
                    <a:cubicBezTo>
                      <a:pt x="20372" y="3698"/>
                      <a:pt x="20446" y="4068"/>
                      <a:pt x="20557" y="4474"/>
                    </a:cubicBezTo>
                    <a:cubicBezTo>
                      <a:pt x="20667" y="4844"/>
                      <a:pt x="20815" y="5251"/>
                      <a:pt x="20963" y="5620"/>
                    </a:cubicBezTo>
                    <a:cubicBezTo>
                      <a:pt x="21111" y="5990"/>
                      <a:pt x="21296" y="6360"/>
                      <a:pt x="21481" y="6729"/>
                    </a:cubicBezTo>
                    <a:cubicBezTo>
                      <a:pt x="21666" y="7062"/>
                      <a:pt x="21888" y="7432"/>
                      <a:pt x="22109" y="7765"/>
                    </a:cubicBezTo>
                    <a:cubicBezTo>
                      <a:pt x="22331" y="8097"/>
                      <a:pt x="22590" y="8430"/>
                      <a:pt x="22812" y="8763"/>
                    </a:cubicBezTo>
                    <a:cubicBezTo>
                      <a:pt x="23108" y="9059"/>
                      <a:pt x="23366" y="9354"/>
                      <a:pt x="23625" y="9650"/>
                    </a:cubicBezTo>
                    <a:lnTo>
                      <a:pt x="24549" y="10463"/>
                    </a:lnTo>
                    <a:cubicBezTo>
                      <a:pt x="24882" y="10722"/>
                      <a:pt x="25215" y="10981"/>
                      <a:pt x="25548" y="11203"/>
                    </a:cubicBezTo>
                    <a:cubicBezTo>
                      <a:pt x="25880" y="11425"/>
                      <a:pt x="26213" y="11610"/>
                      <a:pt x="26583" y="11831"/>
                    </a:cubicBezTo>
                    <a:cubicBezTo>
                      <a:pt x="26953" y="11979"/>
                      <a:pt x="27322" y="12164"/>
                      <a:pt x="27692" y="12349"/>
                    </a:cubicBezTo>
                    <a:cubicBezTo>
                      <a:pt x="28062" y="12460"/>
                      <a:pt x="28468" y="12608"/>
                      <a:pt x="28838" y="12756"/>
                    </a:cubicBezTo>
                    <a:cubicBezTo>
                      <a:pt x="29245" y="12830"/>
                      <a:pt x="29614" y="12940"/>
                      <a:pt x="30021" y="13014"/>
                    </a:cubicBezTo>
                    <a:cubicBezTo>
                      <a:pt x="30428" y="13088"/>
                      <a:pt x="30834" y="13125"/>
                      <a:pt x="31241" y="13199"/>
                    </a:cubicBezTo>
                    <a:lnTo>
                      <a:pt x="31626" y="13211"/>
                    </a:lnTo>
                    <a:lnTo>
                      <a:pt x="31626" y="13211"/>
                    </a:lnTo>
                    <a:cubicBezTo>
                      <a:pt x="31650" y="14646"/>
                      <a:pt x="31660" y="16098"/>
                      <a:pt x="31722" y="17525"/>
                    </a:cubicBezTo>
                    <a:cubicBezTo>
                      <a:pt x="31759" y="19226"/>
                      <a:pt x="31796" y="20963"/>
                      <a:pt x="31870" y="22664"/>
                    </a:cubicBezTo>
                    <a:cubicBezTo>
                      <a:pt x="31944" y="24401"/>
                      <a:pt x="32017" y="26102"/>
                      <a:pt x="32091" y="27803"/>
                    </a:cubicBezTo>
                    <a:cubicBezTo>
                      <a:pt x="32165" y="28653"/>
                      <a:pt x="32202" y="29540"/>
                      <a:pt x="32239" y="30391"/>
                    </a:cubicBezTo>
                    <a:cubicBezTo>
                      <a:pt x="32313" y="31241"/>
                      <a:pt x="32387" y="32091"/>
                      <a:pt x="32424" y="32942"/>
                    </a:cubicBezTo>
                    <a:cubicBezTo>
                      <a:pt x="32498" y="32091"/>
                      <a:pt x="32572" y="31241"/>
                      <a:pt x="32609" y="30391"/>
                    </a:cubicBezTo>
                    <a:cubicBezTo>
                      <a:pt x="32683" y="29540"/>
                      <a:pt x="32720" y="28653"/>
                      <a:pt x="32757" y="27803"/>
                    </a:cubicBezTo>
                    <a:cubicBezTo>
                      <a:pt x="32868" y="26102"/>
                      <a:pt x="32942" y="24401"/>
                      <a:pt x="33016" y="22664"/>
                    </a:cubicBezTo>
                    <a:cubicBezTo>
                      <a:pt x="33090" y="20963"/>
                      <a:pt x="33127" y="19226"/>
                      <a:pt x="33164" y="17525"/>
                    </a:cubicBezTo>
                    <a:cubicBezTo>
                      <a:pt x="33238" y="15824"/>
                      <a:pt x="33238" y="14087"/>
                      <a:pt x="33275" y="12386"/>
                    </a:cubicBezTo>
                    <a:lnTo>
                      <a:pt x="33311" y="11610"/>
                    </a:lnTo>
                    <a:lnTo>
                      <a:pt x="32424" y="11536"/>
                    </a:lnTo>
                    <a:lnTo>
                      <a:pt x="31389" y="11462"/>
                    </a:lnTo>
                    <a:lnTo>
                      <a:pt x="30354" y="11314"/>
                    </a:lnTo>
                    <a:cubicBezTo>
                      <a:pt x="30021" y="11240"/>
                      <a:pt x="29688" y="11129"/>
                      <a:pt x="29356" y="11055"/>
                    </a:cubicBezTo>
                    <a:cubicBezTo>
                      <a:pt x="29023" y="10944"/>
                      <a:pt x="28690" y="10796"/>
                      <a:pt x="28357" y="10685"/>
                    </a:cubicBezTo>
                    <a:cubicBezTo>
                      <a:pt x="28062" y="10537"/>
                      <a:pt x="27729" y="10390"/>
                      <a:pt x="27433" y="10242"/>
                    </a:cubicBezTo>
                    <a:cubicBezTo>
                      <a:pt x="27137" y="10057"/>
                      <a:pt x="26842" y="9872"/>
                      <a:pt x="26546" y="9687"/>
                    </a:cubicBezTo>
                    <a:lnTo>
                      <a:pt x="25696" y="9059"/>
                    </a:lnTo>
                    <a:lnTo>
                      <a:pt x="24956" y="8356"/>
                    </a:lnTo>
                    <a:lnTo>
                      <a:pt x="24254" y="7580"/>
                    </a:lnTo>
                    <a:lnTo>
                      <a:pt x="23625" y="6766"/>
                    </a:lnTo>
                    <a:cubicBezTo>
                      <a:pt x="23440" y="6471"/>
                      <a:pt x="23255" y="6175"/>
                      <a:pt x="23071" y="5879"/>
                    </a:cubicBezTo>
                    <a:cubicBezTo>
                      <a:pt x="22923" y="5546"/>
                      <a:pt x="22775" y="5251"/>
                      <a:pt x="22627" y="4918"/>
                    </a:cubicBezTo>
                    <a:cubicBezTo>
                      <a:pt x="22516" y="4585"/>
                      <a:pt x="22368" y="4289"/>
                      <a:pt x="22257" y="3957"/>
                    </a:cubicBezTo>
                    <a:cubicBezTo>
                      <a:pt x="22183" y="3624"/>
                      <a:pt x="22072" y="3291"/>
                      <a:pt x="21998" y="2958"/>
                    </a:cubicBezTo>
                    <a:lnTo>
                      <a:pt x="21851" y="1923"/>
                    </a:lnTo>
                    <a:lnTo>
                      <a:pt x="21777" y="851"/>
                    </a:lnTo>
                    <a:lnTo>
                      <a:pt x="2170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23"/>
              <p:cNvSpPr/>
              <p:nvPr/>
            </p:nvSpPr>
            <p:spPr>
              <a:xfrm>
                <a:off x="3004775" y="3994450"/>
                <a:ext cx="522250" cy="102850"/>
              </a:xfrm>
              <a:custGeom>
                <a:avLst/>
                <a:gdLst/>
                <a:ahLst/>
                <a:cxnLst/>
                <a:rect l="l" t="t" r="r" b="b"/>
                <a:pathLst>
                  <a:path w="20890" h="4114" extrusionOk="0">
                    <a:moveTo>
                      <a:pt x="20889" y="1"/>
                    </a:moveTo>
                    <a:lnTo>
                      <a:pt x="20889" y="1"/>
                    </a:lnTo>
                    <a:cubicBezTo>
                      <a:pt x="20889" y="1"/>
                      <a:pt x="20852" y="75"/>
                      <a:pt x="20741" y="223"/>
                    </a:cubicBezTo>
                    <a:cubicBezTo>
                      <a:pt x="20667" y="371"/>
                      <a:pt x="20519" y="592"/>
                      <a:pt x="20297" y="814"/>
                    </a:cubicBezTo>
                    <a:cubicBezTo>
                      <a:pt x="20113" y="1036"/>
                      <a:pt x="19817" y="1295"/>
                      <a:pt x="19484" y="1554"/>
                    </a:cubicBezTo>
                    <a:cubicBezTo>
                      <a:pt x="19151" y="1775"/>
                      <a:pt x="18745" y="1997"/>
                      <a:pt x="18264" y="2145"/>
                    </a:cubicBezTo>
                    <a:cubicBezTo>
                      <a:pt x="17820" y="2330"/>
                      <a:pt x="17266" y="2478"/>
                      <a:pt x="16748" y="2515"/>
                    </a:cubicBezTo>
                    <a:cubicBezTo>
                      <a:pt x="16503" y="2530"/>
                      <a:pt x="16265" y="2539"/>
                      <a:pt x="16024" y="2539"/>
                    </a:cubicBezTo>
                    <a:cubicBezTo>
                      <a:pt x="15685" y="2539"/>
                      <a:pt x="15342" y="2521"/>
                      <a:pt x="14974" y="2478"/>
                    </a:cubicBezTo>
                    <a:cubicBezTo>
                      <a:pt x="14345" y="2404"/>
                      <a:pt x="13717" y="2256"/>
                      <a:pt x="13051" y="2071"/>
                    </a:cubicBezTo>
                    <a:cubicBezTo>
                      <a:pt x="12386" y="1923"/>
                      <a:pt x="11720" y="1702"/>
                      <a:pt x="11018" y="1480"/>
                    </a:cubicBezTo>
                    <a:cubicBezTo>
                      <a:pt x="10352" y="1258"/>
                      <a:pt x="9613" y="1036"/>
                      <a:pt x="8911" y="888"/>
                    </a:cubicBezTo>
                    <a:cubicBezTo>
                      <a:pt x="8208" y="703"/>
                      <a:pt x="7469" y="555"/>
                      <a:pt x="6729" y="482"/>
                    </a:cubicBezTo>
                    <a:cubicBezTo>
                      <a:pt x="6544" y="482"/>
                      <a:pt x="6360" y="482"/>
                      <a:pt x="6175" y="445"/>
                    </a:cubicBezTo>
                    <a:lnTo>
                      <a:pt x="5398" y="445"/>
                    </a:lnTo>
                    <a:lnTo>
                      <a:pt x="5361" y="482"/>
                    </a:lnTo>
                    <a:lnTo>
                      <a:pt x="5139" y="482"/>
                    </a:lnTo>
                    <a:cubicBezTo>
                      <a:pt x="4955" y="482"/>
                      <a:pt x="4770" y="518"/>
                      <a:pt x="4622" y="518"/>
                    </a:cubicBezTo>
                    <a:cubicBezTo>
                      <a:pt x="3956" y="629"/>
                      <a:pt x="3328" y="814"/>
                      <a:pt x="2810" y="1036"/>
                    </a:cubicBezTo>
                    <a:cubicBezTo>
                      <a:pt x="2256" y="1258"/>
                      <a:pt x="1775" y="1517"/>
                      <a:pt x="1405" y="1812"/>
                    </a:cubicBezTo>
                    <a:cubicBezTo>
                      <a:pt x="999" y="2071"/>
                      <a:pt x="740" y="2367"/>
                      <a:pt x="518" y="2626"/>
                    </a:cubicBezTo>
                    <a:cubicBezTo>
                      <a:pt x="296" y="2885"/>
                      <a:pt x="185" y="3143"/>
                      <a:pt x="111" y="3291"/>
                    </a:cubicBezTo>
                    <a:cubicBezTo>
                      <a:pt x="38" y="3439"/>
                      <a:pt x="1" y="3513"/>
                      <a:pt x="1" y="3513"/>
                    </a:cubicBezTo>
                    <a:cubicBezTo>
                      <a:pt x="1" y="3513"/>
                      <a:pt x="75" y="3476"/>
                      <a:pt x="185" y="3328"/>
                    </a:cubicBezTo>
                    <a:cubicBezTo>
                      <a:pt x="333" y="3217"/>
                      <a:pt x="518" y="3069"/>
                      <a:pt x="777" y="2885"/>
                    </a:cubicBezTo>
                    <a:cubicBezTo>
                      <a:pt x="1036" y="2737"/>
                      <a:pt x="1332" y="2552"/>
                      <a:pt x="1738" y="2404"/>
                    </a:cubicBezTo>
                    <a:cubicBezTo>
                      <a:pt x="2145" y="2256"/>
                      <a:pt x="2589" y="2108"/>
                      <a:pt x="3106" y="2034"/>
                    </a:cubicBezTo>
                    <a:cubicBezTo>
                      <a:pt x="3587" y="1923"/>
                      <a:pt x="4141" y="1886"/>
                      <a:pt x="4733" y="1886"/>
                    </a:cubicBezTo>
                    <a:lnTo>
                      <a:pt x="5250" y="1886"/>
                    </a:lnTo>
                    <a:lnTo>
                      <a:pt x="5287" y="1923"/>
                    </a:lnTo>
                    <a:lnTo>
                      <a:pt x="5583" y="1923"/>
                    </a:lnTo>
                    <a:cubicBezTo>
                      <a:pt x="5768" y="1960"/>
                      <a:pt x="5916" y="1960"/>
                      <a:pt x="6064" y="1997"/>
                    </a:cubicBezTo>
                    <a:cubicBezTo>
                      <a:pt x="6212" y="2034"/>
                      <a:pt x="6360" y="2071"/>
                      <a:pt x="6507" y="2071"/>
                    </a:cubicBezTo>
                    <a:cubicBezTo>
                      <a:pt x="7136" y="2219"/>
                      <a:pt x="7764" y="2367"/>
                      <a:pt x="8430" y="2589"/>
                    </a:cubicBezTo>
                    <a:cubicBezTo>
                      <a:pt x="9095" y="2811"/>
                      <a:pt x="9798" y="3032"/>
                      <a:pt x="10463" y="3254"/>
                    </a:cubicBezTo>
                    <a:cubicBezTo>
                      <a:pt x="11166" y="3439"/>
                      <a:pt x="11905" y="3661"/>
                      <a:pt x="12645" y="3846"/>
                    </a:cubicBezTo>
                    <a:cubicBezTo>
                      <a:pt x="13347" y="3994"/>
                      <a:pt x="14123" y="4105"/>
                      <a:pt x="14863" y="4105"/>
                    </a:cubicBezTo>
                    <a:cubicBezTo>
                      <a:pt x="14980" y="4111"/>
                      <a:pt x="15099" y="4114"/>
                      <a:pt x="15219" y="4114"/>
                    </a:cubicBezTo>
                    <a:cubicBezTo>
                      <a:pt x="15820" y="4114"/>
                      <a:pt x="16446" y="4037"/>
                      <a:pt x="16970" y="3883"/>
                    </a:cubicBezTo>
                    <a:cubicBezTo>
                      <a:pt x="17673" y="3698"/>
                      <a:pt x="18264" y="3439"/>
                      <a:pt x="18782" y="3106"/>
                    </a:cubicBezTo>
                    <a:cubicBezTo>
                      <a:pt x="19262" y="2811"/>
                      <a:pt x="19669" y="2441"/>
                      <a:pt x="20002" y="2071"/>
                    </a:cubicBezTo>
                    <a:cubicBezTo>
                      <a:pt x="20297" y="1702"/>
                      <a:pt x="20482" y="1332"/>
                      <a:pt x="20630" y="999"/>
                    </a:cubicBezTo>
                    <a:cubicBezTo>
                      <a:pt x="20741" y="703"/>
                      <a:pt x="20815" y="445"/>
                      <a:pt x="20852" y="260"/>
                    </a:cubicBezTo>
                    <a:cubicBezTo>
                      <a:pt x="20852" y="112"/>
                      <a:pt x="20889" y="1"/>
                      <a:pt x="208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23"/>
              <p:cNvSpPr/>
              <p:nvPr/>
            </p:nvSpPr>
            <p:spPr>
              <a:xfrm>
                <a:off x="3805200" y="4359550"/>
                <a:ext cx="103525" cy="521300"/>
              </a:xfrm>
              <a:custGeom>
                <a:avLst/>
                <a:gdLst/>
                <a:ahLst/>
                <a:cxnLst/>
                <a:rect l="l" t="t" r="r" b="b"/>
                <a:pathLst>
                  <a:path w="4141" h="20852" extrusionOk="0">
                    <a:moveTo>
                      <a:pt x="4141" y="0"/>
                    </a:moveTo>
                    <a:cubicBezTo>
                      <a:pt x="4141" y="0"/>
                      <a:pt x="4030" y="0"/>
                      <a:pt x="3845" y="37"/>
                    </a:cubicBezTo>
                    <a:cubicBezTo>
                      <a:pt x="3697" y="74"/>
                      <a:pt x="3438" y="111"/>
                      <a:pt x="3106" y="259"/>
                    </a:cubicBezTo>
                    <a:cubicBezTo>
                      <a:pt x="2810" y="370"/>
                      <a:pt x="2440" y="592"/>
                      <a:pt x="2071" y="888"/>
                    </a:cubicBezTo>
                    <a:cubicBezTo>
                      <a:pt x="1701" y="1183"/>
                      <a:pt x="1331" y="1590"/>
                      <a:pt x="998" y="2108"/>
                    </a:cubicBezTo>
                    <a:cubicBezTo>
                      <a:pt x="703" y="2625"/>
                      <a:pt x="444" y="3180"/>
                      <a:pt x="259" y="3919"/>
                    </a:cubicBezTo>
                    <a:cubicBezTo>
                      <a:pt x="74" y="4548"/>
                      <a:pt x="0" y="5287"/>
                      <a:pt x="37" y="6027"/>
                    </a:cubicBezTo>
                    <a:cubicBezTo>
                      <a:pt x="37" y="6766"/>
                      <a:pt x="148" y="7505"/>
                      <a:pt x="296" y="8245"/>
                    </a:cubicBezTo>
                    <a:cubicBezTo>
                      <a:pt x="481" y="8984"/>
                      <a:pt x="666" y="9687"/>
                      <a:pt x="888" y="10389"/>
                    </a:cubicBezTo>
                    <a:cubicBezTo>
                      <a:pt x="1109" y="11092"/>
                      <a:pt x="1331" y="11757"/>
                      <a:pt x="1553" y="12422"/>
                    </a:cubicBezTo>
                    <a:cubicBezTo>
                      <a:pt x="1775" y="13088"/>
                      <a:pt x="1923" y="13753"/>
                      <a:pt x="2071" y="14345"/>
                    </a:cubicBezTo>
                    <a:cubicBezTo>
                      <a:pt x="2071" y="14493"/>
                      <a:pt x="2108" y="14641"/>
                      <a:pt x="2145" y="14789"/>
                    </a:cubicBezTo>
                    <a:cubicBezTo>
                      <a:pt x="2181" y="14936"/>
                      <a:pt x="2181" y="15121"/>
                      <a:pt x="2181" y="15269"/>
                    </a:cubicBezTo>
                    <a:lnTo>
                      <a:pt x="2218" y="15528"/>
                    </a:lnTo>
                    <a:lnTo>
                      <a:pt x="2218" y="15565"/>
                    </a:lnTo>
                    <a:lnTo>
                      <a:pt x="2218" y="15602"/>
                    </a:lnTo>
                    <a:lnTo>
                      <a:pt x="2255" y="15713"/>
                    </a:lnTo>
                    <a:cubicBezTo>
                      <a:pt x="2255" y="15861"/>
                      <a:pt x="2255" y="16009"/>
                      <a:pt x="2255" y="16157"/>
                    </a:cubicBezTo>
                    <a:cubicBezTo>
                      <a:pt x="2255" y="16711"/>
                      <a:pt x="2218" y="17266"/>
                      <a:pt x="2108" y="17783"/>
                    </a:cubicBezTo>
                    <a:cubicBezTo>
                      <a:pt x="2034" y="18301"/>
                      <a:pt x="1886" y="18744"/>
                      <a:pt x="1738" y="19114"/>
                    </a:cubicBezTo>
                    <a:cubicBezTo>
                      <a:pt x="1590" y="19521"/>
                      <a:pt x="1405" y="19854"/>
                      <a:pt x="1257" y="20112"/>
                    </a:cubicBezTo>
                    <a:cubicBezTo>
                      <a:pt x="1072" y="20371"/>
                      <a:pt x="924" y="20556"/>
                      <a:pt x="777" y="20667"/>
                    </a:cubicBezTo>
                    <a:cubicBezTo>
                      <a:pt x="666" y="20815"/>
                      <a:pt x="592" y="20852"/>
                      <a:pt x="592" y="20852"/>
                    </a:cubicBezTo>
                    <a:cubicBezTo>
                      <a:pt x="592" y="20852"/>
                      <a:pt x="703" y="20815"/>
                      <a:pt x="851" y="20778"/>
                    </a:cubicBezTo>
                    <a:cubicBezTo>
                      <a:pt x="998" y="20704"/>
                      <a:pt x="1257" y="20556"/>
                      <a:pt x="1516" y="20334"/>
                    </a:cubicBezTo>
                    <a:cubicBezTo>
                      <a:pt x="1738" y="20149"/>
                      <a:pt x="2071" y="19854"/>
                      <a:pt x="2329" y="19484"/>
                    </a:cubicBezTo>
                    <a:cubicBezTo>
                      <a:pt x="2625" y="19077"/>
                      <a:pt x="2884" y="18634"/>
                      <a:pt x="3106" y="18079"/>
                    </a:cubicBezTo>
                    <a:cubicBezTo>
                      <a:pt x="3328" y="17524"/>
                      <a:pt x="3512" y="16933"/>
                      <a:pt x="3586" y="16267"/>
                    </a:cubicBezTo>
                    <a:cubicBezTo>
                      <a:pt x="3623" y="16083"/>
                      <a:pt x="3660" y="15935"/>
                      <a:pt x="3660" y="15750"/>
                    </a:cubicBezTo>
                    <a:lnTo>
                      <a:pt x="3660" y="15602"/>
                    </a:lnTo>
                    <a:lnTo>
                      <a:pt x="3660" y="15565"/>
                    </a:lnTo>
                    <a:lnTo>
                      <a:pt x="3660" y="15528"/>
                    </a:lnTo>
                    <a:lnTo>
                      <a:pt x="3660" y="15454"/>
                    </a:lnTo>
                    <a:lnTo>
                      <a:pt x="3697" y="15195"/>
                    </a:lnTo>
                    <a:cubicBezTo>
                      <a:pt x="3697" y="15047"/>
                      <a:pt x="3697" y="14900"/>
                      <a:pt x="3697" y="14715"/>
                    </a:cubicBezTo>
                    <a:cubicBezTo>
                      <a:pt x="3660" y="14530"/>
                      <a:pt x="3660" y="14345"/>
                      <a:pt x="3660" y="14123"/>
                    </a:cubicBezTo>
                    <a:cubicBezTo>
                      <a:pt x="3586" y="13421"/>
                      <a:pt x="3438" y="12681"/>
                      <a:pt x="3254" y="11942"/>
                    </a:cubicBezTo>
                    <a:cubicBezTo>
                      <a:pt x="3069" y="11239"/>
                      <a:pt x="2884" y="10537"/>
                      <a:pt x="2662" y="9835"/>
                    </a:cubicBezTo>
                    <a:cubicBezTo>
                      <a:pt x="2440" y="9169"/>
                      <a:pt x="2218" y="8504"/>
                      <a:pt x="2071" y="7838"/>
                    </a:cubicBezTo>
                    <a:cubicBezTo>
                      <a:pt x="1886" y="7173"/>
                      <a:pt x="1738" y="6544"/>
                      <a:pt x="1664" y="5916"/>
                    </a:cubicBezTo>
                    <a:cubicBezTo>
                      <a:pt x="1590" y="5287"/>
                      <a:pt x="1590" y="4696"/>
                      <a:pt x="1627" y="4104"/>
                    </a:cubicBezTo>
                    <a:cubicBezTo>
                      <a:pt x="1664" y="3586"/>
                      <a:pt x="1812" y="3069"/>
                      <a:pt x="1960" y="2588"/>
                    </a:cubicBezTo>
                    <a:cubicBezTo>
                      <a:pt x="2145" y="2145"/>
                      <a:pt x="2366" y="1701"/>
                      <a:pt x="2588" y="1368"/>
                    </a:cubicBezTo>
                    <a:cubicBezTo>
                      <a:pt x="2847" y="1036"/>
                      <a:pt x="3106" y="777"/>
                      <a:pt x="3328" y="555"/>
                    </a:cubicBezTo>
                    <a:cubicBezTo>
                      <a:pt x="3549" y="370"/>
                      <a:pt x="3771" y="222"/>
                      <a:pt x="3919" y="111"/>
                    </a:cubicBezTo>
                    <a:cubicBezTo>
                      <a:pt x="4067" y="37"/>
                      <a:pt x="4141" y="0"/>
                      <a:pt x="41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23"/>
              <p:cNvSpPr/>
              <p:nvPr/>
            </p:nvSpPr>
            <p:spPr>
              <a:xfrm>
                <a:off x="3653625" y="4180775"/>
                <a:ext cx="184875" cy="159375"/>
              </a:xfrm>
              <a:custGeom>
                <a:avLst/>
                <a:gdLst/>
                <a:ahLst/>
                <a:cxnLst/>
                <a:rect l="l" t="t" r="r" b="b"/>
                <a:pathLst>
                  <a:path w="7395" h="6375" extrusionOk="0">
                    <a:moveTo>
                      <a:pt x="4523" y="1"/>
                    </a:moveTo>
                    <a:cubicBezTo>
                      <a:pt x="4363" y="1"/>
                      <a:pt x="4209" y="17"/>
                      <a:pt x="4067" y="53"/>
                    </a:cubicBezTo>
                    <a:cubicBezTo>
                      <a:pt x="3993" y="90"/>
                      <a:pt x="3845" y="127"/>
                      <a:pt x="3734" y="164"/>
                    </a:cubicBezTo>
                    <a:cubicBezTo>
                      <a:pt x="3623" y="238"/>
                      <a:pt x="3512" y="275"/>
                      <a:pt x="3401" y="349"/>
                    </a:cubicBezTo>
                    <a:cubicBezTo>
                      <a:pt x="3327" y="386"/>
                      <a:pt x="3253" y="460"/>
                      <a:pt x="3143" y="497"/>
                    </a:cubicBezTo>
                    <a:cubicBezTo>
                      <a:pt x="3106" y="571"/>
                      <a:pt x="3032" y="644"/>
                      <a:pt x="2958" y="718"/>
                    </a:cubicBezTo>
                    <a:cubicBezTo>
                      <a:pt x="2810" y="866"/>
                      <a:pt x="2736" y="1014"/>
                      <a:pt x="2662" y="1125"/>
                    </a:cubicBezTo>
                    <a:cubicBezTo>
                      <a:pt x="2588" y="1310"/>
                      <a:pt x="2551" y="1421"/>
                      <a:pt x="2514" y="1532"/>
                    </a:cubicBezTo>
                    <a:cubicBezTo>
                      <a:pt x="2477" y="1680"/>
                      <a:pt x="2477" y="1791"/>
                      <a:pt x="2440" y="1865"/>
                    </a:cubicBezTo>
                    <a:cubicBezTo>
                      <a:pt x="2440" y="1975"/>
                      <a:pt x="2477" y="2049"/>
                      <a:pt x="2477" y="2123"/>
                    </a:cubicBezTo>
                    <a:cubicBezTo>
                      <a:pt x="2477" y="2271"/>
                      <a:pt x="2477" y="2308"/>
                      <a:pt x="2477" y="2308"/>
                    </a:cubicBezTo>
                    <a:cubicBezTo>
                      <a:pt x="2477" y="2308"/>
                      <a:pt x="2514" y="2271"/>
                      <a:pt x="2551" y="2123"/>
                    </a:cubicBezTo>
                    <a:cubicBezTo>
                      <a:pt x="2551" y="2086"/>
                      <a:pt x="2551" y="2012"/>
                      <a:pt x="2588" y="1901"/>
                    </a:cubicBezTo>
                    <a:cubicBezTo>
                      <a:pt x="2662" y="1828"/>
                      <a:pt x="2699" y="1754"/>
                      <a:pt x="2736" y="1643"/>
                    </a:cubicBezTo>
                    <a:cubicBezTo>
                      <a:pt x="2810" y="1532"/>
                      <a:pt x="2884" y="1458"/>
                      <a:pt x="2958" y="1347"/>
                    </a:cubicBezTo>
                    <a:cubicBezTo>
                      <a:pt x="3069" y="1273"/>
                      <a:pt x="3143" y="1162"/>
                      <a:pt x="3290" y="1088"/>
                    </a:cubicBezTo>
                    <a:cubicBezTo>
                      <a:pt x="3327" y="1051"/>
                      <a:pt x="3401" y="1014"/>
                      <a:pt x="3475" y="977"/>
                    </a:cubicBezTo>
                    <a:cubicBezTo>
                      <a:pt x="3549" y="940"/>
                      <a:pt x="3623" y="903"/>
                      <a:pt x="3697" y="866"/>
                    </a:cubicBezTo>
                    <a:cubicBezTo>
                      <a:pt x="3771" y="829"/>
                      <a:pt x="3845" y="829"/>
                      <a:pt x="3919" y="829"/>
                    </a:cubicBezTo>
                    <a:cubicBezTo>
                      <a:pt x="3993" y="829"/>
                      <a:pt x="4030" y="792"/>
                      <a:pt x="4141" y="792"/>
                    </a:cubicBezTo>
                    <a:lnTo>
                      <a:pt x="4400" y="792"/>
                    </a:lnTo>
                    <a:cubicBezTo>
                      <a:pt x="4510" y="829"/>
                      <a:pt x="4584" y="829"/>
                      <a:pt x="4658" y="866"/>
                    </a:cubicBezTo>
                    <a:cubicBezTo>
                      <a:pt x="4769" y="866"/>
                      <a:pt x="4843" y="903"/>
                      <a:pt x="4954" y="940"/>
                    </a:cubicBezTo>
                    <a:cubicBezTo>
                      <a:pt x="5028" y="977"/>
                      <a:pt x="5102" y="1014"/>
                      <a:pt x="5176" y="1051"/>
                    </a:cubicBezTo>
                    <a:cubicBezTo>
                      <a:pt x="5509" y="1236"/>
                      <a:pt x="5804" y="1532"/>
                      <a:pt x="5989" y="1865"/>
                    </a:cubicBezTo>
                    <a:cubicBezTo>
                      <a:pt x="6026" y="1975"/>
                      <a:pt x="6063" y="2049"/>
                      <a:pt x="6100" y="2123"/>
                    </a:cubicBezTo>
                    <a:cubicBezTo>
                      <a:pt x="6100" y="2197"/>
                      <a:pt x="6137" y="2271"/>
                      <a:pt x="6174" y="2382"/>
                    </a:cubicBezTo>
                    <a:cubicBezTo>
                      <a:pt x="6174" y="2493"/>
                      <a:pt x="6174" y="2641"/>
                      <a:pt x="6174" y="2752"/>
                    </a:cubicBezTo>
                    <a:lnTo>
                      <a:pt x="6211" y="2863"/>
                    </a:lnTo>
                    <a:cubicBezTo>
                      <a:pt x="6211" y="2868"/>
                      <a:pt x="6210" y="2870"/>
                      <a:pt x="6209" y="2870"/>
                    </a:cubicBezTo>
                    <a:cubicBezTo>
                      <a:pt x="6201" y="2870"/>
                      <a:pt x="6174" y="2789"/>
                      <a:pt x="6174" y="2789"/>
                    </a:cubicBezTo>
                    <a:lnTo>
                      <a:pt x="6174" y="2826"/>
                    </a:lnTo>
                    <a:lnTo>
                      <a:pt x="6174" y="2863"/>
                    </a:lnTo>
                    <a:lnTo>
                      <a:pt x="6174" y="3048"/>
                    </a:lnTo>
                    <a:cubicBezTo>
                      <a:pt x="6137" y="3454"/>
                      <a:pt x="5952" y="3861"/>
                      <a:pt x="5693" y="4194"/>
                    </a:cubicBezTo>
                    <a:lnTo>
                      <a:pt x="5509" y="4452"/>
                    </a:lnTo>
                    <a:cubicBezTo>
                      <a:pt x="5435" y="4526"/>
                      <a:pt x="5324" y="4600"/>
                      <a:pt x="5250" y="4674"/>
                    </a:cubicBezTo>
                    <a:lnTo>
                      <a:pt x="5139" y="4785"/>
                    </a:lnTo>
                    <a:lnTo>
                      <a:pt x="4991" y="4859"/>
                    </a:lnTo>
                    <a:cubicBezTo>
                      <a:pt x="4880" y="4896"/>
                      <a:pt x="4806" y="4970"/>
                      <a:pt x="4732" y="5007"/>
                    </a:cubicBezTo>
                    <a:cubicBezTo>
                      <a:pt x="4621" y="5044"/>
                      <a:pt x="4547" y="5044"/>
                      <a:pt x="4436" y="5081"/>
                    </a:cubicBezTo>
                    <a:cubicBezTo>
                      <a:pt x="4400" y="5118"/>
                      <a:pt x="4363" y="5155"/>
                      <a:pt x="4326" y="5155"/>
                    </a:cubicBezTo>
                    <a:lnTo>
                      <a:pt x="4104" y="5192"/>
                    </a:lnTo>
                    <a:lnTo>
                      <a:pt x="3919" y="5192"/>
                    </a:lnTo>
                    <a:lnTo>
                      <a:pt x="3845" y="5229"/>
                    </a:lnTo>
                    <a:lnTo>
                      <a:pt x="3475" y="5229"/>
                    </a:lnTo>
                    <a:cubicBezTo>
                      <a:pt x="3032" y="5192"/>
                      <a:pt x="2625" y="5118"/>
                      <a:pt x="2255" y="4933"/>
                    </a:cubicBezTo>
                    <a:cubicBezTo>
                      <a:pt x="1849" y="4748"/>
                      <a:pt x="1553" y="4526"/>
                      <a:pt x="1257" y="4305"/>
                    </a:cubicBezTo>
                    <a:cubicBezTo>
                      <a:pt x="998" y="4046"/>
                      <a:pt x="776" y="3787"/>
                      <a:pt x="592" y="3491"/>
                    </a:cubicBezTo>
                    <a:cubicBezTo>
                      <a:pt x="518" y="3380"/>
                      <a:pt x="481" y="3232"/>
                      <a:pt x="407" y="3122"/>
                    </a:cubicBezTo>
                    <a:cubicBezTo>
                      <a:pt x="333" y="3011"/>
                      <a:pt x="296" y="2863"/>
                      <a:pt x="259" y="2752"/>
                    </a:cubicBezTo>
                    <a:cubicBezTo>
                      <a:pt x="185" y="2567"/>
                      <a:pt x="111" y="2382"/>
                      <a:pt x="111" y="2234"/>
                    </a:cubicBezTo>
                    <a:cubicBezTo>
                      <a:pt x="74" y="2123"/>
                      <a:pt x="37" y="2049"/>
                      <a:pt x="37" y="2049"/>
                    </a:cubicBezTo>
                    <a:cubicBezTo>
                      <a:pt x="37" y="2049"/>
                      <a:pt x="37" y="2123"/>
                      <a:pt x="37" y="2234"/>
                    </a:cubicBezTo>
                    <a:cubicBezTo>
                      <a:pt x="0" y="2382"/>
                      <a:pt x="0" y="2567"/>
                      <a:pt x="0" y="2826"/>
                    </a:cubicBezTo>
                    <a:cubicBezTo>
                      <a:pt x="0" y="2937"/>
                      <a:pt x="37" y="3085"/>
                      <a:pt x="37" y="3232"/>
                    </a:cubicBezTo>
                    <a:cubicBezTo>
                      <a:pt x="74" y="3380"/>
                      <a:pt x="111" y="3528"/>
                      <a:pt x="185" y="3713"/>
                    </a:cubicBezTo>
                    <a:cubicBezTo>
                      <a:pt x="259" y="4046"/>
                      <a:pt x="444" y="4415"/>
                      <a:pt x="702" y="4785"/>
                    </a:cubicBezTo>
                    <a:cubicBezTo>
                      <a:pt x="998" y="5155"/>
                      <a:pt x="1331" y="5488"/>
                      <a:pt x="1775" y="5783"/>
                    </a:cubicBezTo>
                    <a:cubicBezTo>
                      <a:pt x="2218" y="6042"/>
                      <a:pt x="2773" y="6264"/>
                      <a:pt x="3364" y="6338"/>
                    </a:cubicBezTo>
                    <a:cubicBezTo>
                      <a:pt x="3512" y="6338"/>
                      <a:pt x="3660" y="6375"/>
                      <a:pt x="3808" y="6375"/>
                    </a:cubicBezTo>
                    <a:cubicBezTo>
                      <a:pt x="3956" y="6375"/>
                      <a:pt x="4104" y="6375"/>
                      <a:pt x="4252" y="6338"/>
                    </a:cubicBezTo>
                    <a:lnTo>
                      <a:pt x="4436" y="6338"/>
                    </a:lnTo>
                    <a:cubicBezTo>
                      <a:pt x="4510" y="6338"/>
                      <a:pt x="4584" y="6301"/>
                      <a:pt x="4695" y="6301"/>
                    </a:cubicBezTo>
                    <a:cubicBezTo>
                      <a:pt x="4843" y="6264"/>
                      <a:pt x="5028" y="6190"/>
                      <a:pt x="5176" y="6153"/>
                    </a:cubicBezTo>
                    <a:cubicBezTo>
                      <a:pt x="5767" y="5894"/>
                      <a:pt x="6322" y="5488"/>
                      <a:pt x="6729" y="4970"/>
                    </a:cubicBezTo>
                    <a:cubicBezTo>
                      <a:pt x="7098" y="4415"/>
                      <a:pt x="7357" y="3787"/>
                      <a:pt x="7394" y="3158"/>
                    </a:cubicBezTo>
                    <a:lnTo>
                      <a:pt x="7394" y="2900"/>
                    </a:lnTo>
                    <a:lnTo>
                      <a:pt x="7394" y="2863"/>
                    </a:lnTo>
                    <a:lnTo>
                      <a:pt x="7394" y="2826"/>
                    </a:lnTo>
                    <a:lnTo>
                      <a:pt x="7394" y="2789"/>
                    </a:lnTo>
                    <a:lnTo>
                      <a:pt x="7394" y="2752"/>
                    </a:lnTo>
                    <a:lnTo>
                      <a:pt x="7394" y="2715"/>
                    </a:lnTo>
                    <a:lnTo>
                      <a:pt x="7394" y="2641"/>
                    </a:lnTo>
                    <a:cubicBezTo>
                      <a:pt x="7357" y="2493"/>
                      <a:pt x="7357" y="2382"/>
                      <a:pt x="7320" y="2234"/>
                    </a:cubicBezTo>
                    <a:cubicBezTo>
                      <a:pt x="7283" y="2049"/>
                      <a:pt x="7246" y="1901"/>
                      <a:pt x="7172" y="1717"/>
                    </a:cubicBezTo>
                    <a:cubicBezTo>
                      <a:pt x="7098" y="1569"/>
                      <a:pt x="7024" y="1421"/>
                      <a:pt x="6951" y="1310"/>
                    </a:cubicBezTo>
                    <a:cubicBezTo>
                      <a:pt x="6618" y="755"/>
                      <a:pt x="6100" y="386"/>
                      <a:pt x="5583" y="201"/>
                    </a:cubicBezTo>
                    <a:cubicBezTo>
                      <a:pt x="5231" y="75"/>
                      <a:pt x="4862" y="1"/>
                      <a:pt x="452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23"/>
              <p:cNvSpPr/>
              <p:nvPr/>
            </p:nvSpPr>
            <p:spPr>
              <a:xfrm>
                <a:off x="3545475" y="4049925"/>
                <a:ext cx="160850" cy="185800"/>
              </a:xfrm>
              <a:custGeom>
                <a:avLst/>
                <a:gdLst/>
                <a:ahLst/>
                <a:cxnLst/>
                <a:rect l="l" t="t" r="r" b="b"/>
                <a:pathLst>
                  <a:path w="6434" h="7432" extrusionOk="0">
                    <a:moveTo>
                      <a:pt x="3402" y="0"/>
                    </a:moveTo>
                    <a:lnTo>
                      <a:pt x="3180" y="37"/>
                    </a:lnTo>
                    <a:cubicBezTo>
                      <a:pt x="2514" y="74"/>
                      <a:pt x="1886" y="333"/>
                      <a:pt x="1368" y="740"/>
                    </a:cubicBezTo>
                    <a:cubicBezTo>
                      <a:pt x="851" y="1109"/>
                      <a:pt x="481" y="1701"/>
                      <a:pt x="222" y="2292"/>
                    </a:cubicBezTo>
                    <a:cubicBezTo>
                      <a:pt x="148" y="2440"/>
                      <a:pt x="111" y="2625"/>
                      <a:pt x="74" y="2773"/>
                    </a:cubicBezTo>
                    <a:cubicBezTo>
                      <a:pt x="37" y="2884"/>
                      <a:pt x="37" y="2958"/>
                      <a:pt x="37" y="3032"/>
                    </a:cubicBezTo>
                    <a:lnTo>
                      <a:pt x="0" y="3217"/>
                    </a:lnTo>
                    <a:cubicBezTo>
                      <a:pt x="0" y="3364"/>
                      <a:pt x="0" y="3512"/>
                      <a:pt x="0" y="3660"/>
                    </a:cubicBezTo>
                    <a:cubicBezTo>
                      <a:pt x="0" y="3808"/>
                      <a:pt x="37" y="3956"/>
                      <a:pt x="37" y="4104"/>
                    </a:cubicBezTo>
                    <a:cubicBezTo>
                      <a:pt x="111" y="4695"/>
                      <a:pt x="333" y="5213"/>
                      <a:pt x="629" y="5657"/>
                    </a:cubicBezTo>
                    <a:cubicBezTo>
                      <a:pt x="925" y="6100"/>
                      <a:pt x="1257" y="6470"/>
                      <a:pt x="1627" y="6729"/>
                    </a:cubicBezTo>
                    <a:cubicBezTo>
                      <a:pt x="1997" y="6988"/>
                      <a:pt x="2367" y="7172"/>
                      <a:pt x="2699" y="7246"/>
                    </a:cubicBezTo>
                    <a:cubicBezTo>
                      <a:pt x="2884" y="7320"/>
                      <a:pt x="3032" y="7357"/>
                      <a:pt x="3180" y="7394"/>
                    </a:cubicBezTo>
                    <a:cubicBezTo>
                      <a:pt x="3328" y="7394"/>
                      <a:pt x="3476" y="7394"/>
                      <a:pt x="3624" y="7431"/>
                    </a:cubicBezTo>
                    <a:cubicBezTo>
                      <a:pt x="3845" y="7431"/>
                      <a:pt x="4067" y="7394"/>
                      <a:pt x="4178" y="7394"/>
                    </a:cubicBezTo>
                    <a:cubicBezTo>
                      <a:pt x="4289" y="7357"/>
                      <a:pt x="4363" y="7357"/>
                      <a:pt x="4363" y="7357"/>
                    </a:cubicBezTo>
                    <a:cubicBezTo>
                      <a:pt x="4363" y="7357"/>
                      <a:pt x="4289" y="7357"/>
                      <a:pt x="4178" y="7320"/>
                    </a:cubicBezTo>
                    <a:cubicBezTo>
                      <a:pt x="4067" y="7283"/>
                      <a:pt x="3882" y="7246"/>
                      <a:pt x="3661" y="7172"/>
                    </a:cubicBezTo>
                    <a:cubicBezTo>
                      <a:pt x="3550" y="7135"/>
                      <a:pt x="3439" y="7062"/>
                      <a:pt x="3291" y="7025"/>
                    </a:cubicBezTo>
                    <a:cubicBezTo>
                      <a:pt x="3180" y="6951"/>
                      <a:pt x="3032" y="6914"/>
                      <a:pt x="2921" y="6803"/>
                    </a:cubicBezTo>
                    <a:cubicBezTo>
                      <a:pt x="2625" y="6655"/>
                      <a:pt x="2367" y="6433"/>
                      <a:pt x="2108" y="6174"/>
                    </a:cubicBezTo>
                    <a:cubicBezTo>
                      <a:pt x="1849" y="5915"/>
                      <a:pt x="1627" y="5583"/>
                      <a:pt x="1442" y="5213"/>
                    </a:cubicBezTo>
                    <a:cubicBezTo>
                      <a:pt x="1294" y="4843"/>
                      <a:pt x="1183" y="4400"/>
                      <a:pt x="1147" y="3993"/>
                    </a:cubicBezTo>
                    <a:cubicBezTo>
                      <a:pt x="1147" y="3882"/>
                      <a:pt x="1147" y="3771"/>
                      <a:pt x="1147" y="3660"/>
                    </a:cubicBezTo>
                    <a:lnTo>
                      <a:pt x="1147" y="3623"/>
                    </a:lnTo>
                    <a:lnTo>
                      <a:pt x="1183" y="3512"/>
                    </a:lnTo>
                    <a:lnTo>
                      <a:pt x="1183" y="3328"/>
                    </a:lnTo>
                    <a:lnTo>
                      <a:pt x="1220" y="3143"/>
                    </a:lnTo>
                    <a:cubicBezTo>
                      <a:pt x="1220" y="3069"/>
                      <a:pt x="1257" y="3032"/>
                      <a:pt x="1257" y="2995"/>
                    </a:cubicBezTo>
                    <a:cubicBezTo>
                      <a:pt x="1294" y="2921"/>
                      <a:pt x="1331" y="2810"/>
                      <a:pt x="1368" y="2736"/>
                    </a:cubicBezTo>
                    <a:cubicBezTo>
                      <a:pt x="1405" y="2625"/>
                      <a:pt x="1442" y="2551"/>
                      <a:pt x="1516" y="2440"/>
                    </a:cubicBezTo>
                    <a:lnTo>
                      <a:pt x="1590" y="2329"/>
                    </a:lnTo>
                    <a:lnTo>
                      <a:pt x="1701" y="2181"/>
                    </a:lnTo>
                    <a:cubicBezTo>
                      <a:pt x="1775" y="2107"/>
                      <a:pt x="1812" y="2034"/>
                      <a:pt x="1886" y="1960"/>
                    </a:cubicBezTo>
                    <a:lnTo>
                      <a:pt x="2145" y="1738"/>
                    </a:lnTo>
                    <a:cubicBezTo>
                      <a:pt x="2477" y="1479"/>
                      <a:pt x="2884" y="1294"/>
                      <a:pt x="3328" y="1257"/>
                    </a:cubicBezTo>
                    <a:lnTo>
                      <a:pt x="3476" y="1220"/>
                    </a:lnTo>
                    <a:lnTo>
                      <a:pt x="3587" y="1220"/>
                    </a:lnTo>
                    <a:cubicBezTo>
                      <a:pt x="3698" y="1220"/>
                      <a:pt x="3845" y="1257"/>
                      <a:pt x="3956" y="1257"/>
                    </a:cubicBezTo>
                    <a:cubicBezTo>
                      <a:pt x="4067" y="1294"/>
                      <a:pt x="4141" y="1294"/>
                      <a:pt x="4215" y="1331"/>
                    </a:cubicBezTo>
                    <a:cubicBezTo>
                      <a:pt x="4289" y="1331"/>
                      <a:pt x="4400" y="1405"/>
                      <a:pt x="4474" y="1442"/>
                    </a:cubicBezTo>
                    <a:cubicBezTo>
                      <a:pt x="4807" y="1627"/>
                      <a:pt x="5102" y="1886"/>
                      <a:pt x="5287" y="2218"/>
                    </a:cubicBezTo>
                    <a:cubicBezTo>
                      <a:pt x="5361" y="2292"/>
                      <a:pt x="5361" y="2366"/>
                      <a:pt x="5435" y="2440"/>
                    </a:cubicBezTo>
                    <a:cubicBezTo>
                      <a:pt x="5472" y="2551"/>
                      <a:pt x="5509" y="2625"/>
                      <a:pt x="5509" y="2699"/>
                    </a:cubicBezTo>
                    <a:cubicBezTo>
                      <a:pt x="5509" y="2810"/>
                      <a:pt x="5546" y="2884"/>
                      <a:pt x="5583" y="2995"/>
                    </a:cubicBezTo>
                    <a:lnTo>
                      <a:pt x="5583" y="3032"/>
                    </a:lnTo>
                    <a:lnTo>
                      <a:pt x="5583" y="3106"/>
                    </a:lnTo>
                    <a:lnTo>
                      <a:pt x="5583" y="3254"/>
                    </a:lnTo>
                    <a:cubicBezTo>
                      <a:pt x="5583" y="3364"/>
                      <a:pt x="5546" y="3401"/>
                      <a:pt x="5546" y="3475"/>
                    </a:cubicBezTo>
                    <a:cubicBezTo>
                      <a:pt x="5546" y="3549"/>
                      <a:pt x="5509" y="3623"/>
                      <a:pt x="5509" y="3697"/>
                    </a:cubicBezTo>
                    <a:cubicBezTo>
                      <a:pt x="5472" y="3771"/>
                      <a:pt x="5435" y="3845"/>
                      <a:pt x="5398" y="3919"/>
                    </a:cubicBezTo>
                    <a:cubicBezTo>
                      <a:pt x="5361" y="3993"/>
                      <a:pt x="5324" y="4067"/>
                      <a:pt x="5287" y="4104"/>
                    </a:cubicBezTo>
                    <a:cubicBezTo>
                      <a:pt x="5213" y="4252"/>
                      <a:pt x="5102" y="4326"/>
                      <a:pt x="5028" y="4437"/>
                    </a:cubicBezTo>
                    <a:cubicBezTo>
                      <a:pt x="4918" y="4511"/>
                      <a:pt x="4844" y="4585"/>
                      <a:pt x="4733" y="4658"/>
                    </a:cubicBezTo>
                    <a:cubicBezTo>
                      <a:pt x="4659" y="4695"/>
                      <a:pt x="4548" y="4769"/>
                      <a:pt x="4474" y="4806"/>
                    </a:cubicBezTo>
                    <a:cubicBezTo>
                      <a:pt x="4400" y="4843"/>
                      <a:pt x="4326" y="4843"/>
                      <a:pt x="4252" y="4880"/>
                    </a:cubicBezTo>
                    <a:cubicBezTo>
                      <a:pt x="4141" y="4917"/>
                      <a:pt x="4067" y="4917"/>
                      <a:pt x="4067" y="4917"/>
                    </a:cubicBezTo>
                    <a:cubicBezTo>
                      <a:pt x="4067" y="4917"/>
                      <a:pt x="4141" y="4954"/>
                      <a:pt x="4252" y="4954"/>
                    </a:cubicBezTo>
                    <a:lnTo>
                      <a:pt x="4511" y="4954"/>
                    </a:lnTo>
                    <a:cubicBezTo>
                      <a:pt x="4622" y="4954"/>
                      <a:pt x="4733" y="4917"/>
                      <a:pt x="4844" y="4880"/>
                    </a:cubicBezTo>
                    <a:cubicBezTo>
                      <a:pt x="4955" y="4843"/>
                      <a:pt x="5102" y="4806"/>
                      <a:pt x="5250" y="4732"/>
                    </a:cubicBezTo>
                    <a:cubicBezTo>
                      <a:pt x="5361" y="4658"/>
                      <a:pt x="5546" y="4585"/>
                      <a:pt x="5657" y="4437"/>
                    </a:cubicBezTo>
                    <a:cubicBezTo>
                      <a:pt x="5731" y="4363"/>
                      <a:pt x="5805" y="4289"/>
                      <a:pt x="5879" y="4215"/>
                    </a:cubicBezTo>
                    <a:cubicBezTo>
                      <a:pt x="5916" y="4141"/>
                      <a:pt x="5990" y="4067"/>
                      <a:pt x="6064" y="3956"/>
                    </a:cubicBezTo>
                    <a:cubicBezTo>
                      <a:pt x="6101" y="3882"/>
                      <a:pt x="6138" y="3771"/>
                      <a:pt x="6212" y="3660"/>
                    </a:cubicBezTo>
                    <a:cubicBezTo>
                      <a:pt x="6248" y="3549"/>
                      <a:pt x="6285" y="3401"/>
                      <a:pt x="6285" y="3328"/>
                    </a:cubicBezTo>
                    <a:cubicBezTo>
                      <a:pt x="6433" y="2884"/>
                      <a:pt x="6359" y="2329"/>
                      <a:pt x="6175" y="1812"/>
                    </a:cubicBezTo>
                    <a:cubicBezTo>
                      <a:pt x="5953" y="1257"/>
                      <a:pt x="5546" y="777"/>
                      <a:pt x="5028" y="444"/>
                    </a:cubicBezTo>
                    <a:cubicBezTo>
                      <a:pt x="4881" y="370"/>
                      <a:pt x="4770" y="296"/>
                      <a:pt x="4585" y="222"/>
                    </a:cubicBezTo>
                    <a:cubicBezTo>
                      <a:pt x="4437" y="185"/>
                      <a:pt x="4252" y="111"/>
                      <a:pt x="4104" y="74"/>
                    </a:cubicBezTo>
                    <a:cubicBezTo>
                      <a:pt x="3956" y="37"/>
                      <a:pt x="3808" y="37"/>
                      <a:pt x="36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23"/>
              <p:cNvSpPr/>
              <p:nvPr/>
            </p:nvSpPr>
            <p:spPr>
              <a:xfrm>
                <a:off x="3638825" y="4216275"/>
                <a:ext cx="31450" cy="31450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1258" extrusionOk="0">
                    <a:moveTo>
                      <a:pt x="629" y="1"/>
                    </a:moveTo>
                    <a:cubicBezTo>
                      <a:pt x="296" y="1"/>
                      <a:pt x="0" y="297"/>
                      <a:pt x="0" y="629"/>
                    </a:cubicBezTo>
                    <a:cubicBezTo>
                      <a:pt x="0" y="962"/>
                      <a:pt x="296" y="1258"/>
                      <a:pt x="629" y="1258"/>
                    </a:cubicBezTo>
                    <a:cubicBezTo>
                      <a:pt x="999" y="1258"/>
                      <a:pt x="1257" y="962"/>
                      <a:pt x="1257" y="629"/>
                    </a:cubicBezTo>
                    <a:cubicBezTo>
                      <a:pt x="1257" y="297"/>
                      <a:pt x="999" y="1"/>
                      <a:pt x="6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686776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8" name="Google Shape;838;p24"/>
          <p:cNvGrpSpPr/>
          <p:nvPr/>
        </p:nvGrpSpPr>
        <p:grpSpPr>
          <a:xfrm>
            <a:off x="-30750" y="-26200"/>
            <a:ext cx="9205500" cy="6910400"/>
            <a:chOff x="-30750" y="-19650"/>
            <a:chExt cx="9205500" cy="5182800"/>
          </a:xfrm>
        </p:grpSpPr>
        <p:sp>
          <p:nvSpPr>
            <p:cNvPr id="839" name="Google Shape;839;p24"/>
            <p:cNvSpPr/>
            <p:nvPr/>
          </p:nvSpPr>
          <p:spPr>
            <a:xfrm>
              <a:off x="-30750" y="-19650"/>
              <a:ext cx="9205500" cy="5182800"/>
            </a:xfrm>
            <a:prstGeom prst="rect">
              <a:avLst/>
            </a:prstGeom>
            <a:gradFill>
              <a:gsLst>
                <a:gs pos="0">
                  <a:srgbClr val="FFFFFF">
                    <a:alpha val="43921"/>
                  </a:srgbClr>
                </a:gs>
                <a:gs pos="100000">
                  <a:srgbClr val="CD9D6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40" name="Google Shape;840;p24"/>
            <p:cNvPicPr preferRelativeResize="0"/>
            <p:nvPr/>
          </p:nvPicPr>
          <p:blipFill rotWithShape="1">
            <a:blip r:embed="rId2">
              <a:alphaModFix amt="27000"/>
            </a:blip>
            <a:srcRect l="815" t="8591" r="923" b="8475"/>
            <a:stretch/>
          </p:blipFill>
          <p:spPr>
            <a:xfrm>
              <a:off x="1" y="0"/>
              <a:ext cx="9143997" cy="51435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41" name="Google Shape;841;p24"/>
          <p:cNvSpPr txBox="1">
            <a:spLocks noGrp="1"/>
          </p:cNvSpPr>
          <p:nvPr>
            <p:ph type="title"/>
          </p:nvPr>
        </p:nvSpPr>
        <p:spPr>
          <a:xfrm>
            <a:off x="1594075" y="719067"/>
            <a:ext cx="5955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42" name="Google Shape;842;p24"/>
          <p:cNvSpPr txBox="1">
            <a:spLocks noGrp="1"/>
          </p:cNvSpPr>
          <p:nvPr>
            <p:ph type="subTitle" idx="1"/>
          </p:nvPr>
        </p:nvSpPr>
        <p:spPr>
          <a:xfrm>
            <a:off x="5095945" y="2405733"/>
            <a:ext cx="2663700" cy="241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43" name="Google Shape;843;p24"/>
          <p:cNvGrpSpPr/>
          <p:nvPr/>
        </p:nvGrpSpPr>
        <p:grpSpPr>
          <a:xfrm>
            <a:off x="492725" y="558418"/>
            <a:ext cx="8158550" cy="5741167"/>
            <a:chOff x="492725" y="417300"/>
            <a:chExt cx="8158550" cy="4305875"/>
          </a:xfrm>
        </p:grpSpPr>
        <p:cxnSp>
          <p:nvCxnSpPr>
            <p:cNvPr id="844" name="Google Shape;844;p24"/>
            <p:cNvCxnSpPr/>
            <p:nvPr/>
          </p:nvCxnSpPr>
          <p:spPr>
            <a:xfrm>
              <a:off x="1539950" y="417300"/>
              <a:ext cx="60891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5" name="Google Shape;845;p24"/>
            <p:cNvCxnSpPr/>
            <p:nvPr/>
          </p:nvCxnSpPr>
          <p:spPr>
            <a:xfrm>
              <a:off x="8651275" y="1420500"/>
              <a:ext cx="0" cy="22278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6" name="Google Shape;846;p24"/>
            <p:cNvCxnSpPr/>
            <p:nvPr/>
          </p:nvCxnSpPr>
          <p:spPr>
            <a:xfrm>
              <a:off x="1527538" y="4723175"/>
              <a:ext cx="60891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7" name="Google Shape;847;p24"/>
            <p:cNvCxnSpPr/>
            <p:nvPr/>
          </p:nvCxnSpPr>
          <p:spPr>
            <a:xfrm>
              <a:off x="492725" y="1413788"/>
              <a:ext cx="0" cy="22278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48" name="Google Shape;848;p24"/>
          <p:cNvGrpSpPr/>
          <p:nvPr/>
        </p:nvGrpSpPr>
        <p:grpSpPr>
          <a:xfrm>
            <a:off x="457200" y="503718"/>
            <a:ext cx="8229600" cy="5850533"/>
            <a:chOff x="457200" y="377788"/>
            <a:chExt cx="8229600" cy="4387900"/>
          </a:xfrm>
        </p:grpSpPr>
        <p:grpSp>
          <p:nvGrpSpPr>
            <p:cNvPr id="849" name="Google Shape;849;p24"/>
            <p:cNvGrpSpPr/>
            <p:nvPr/>
          </p:nvGrpSpPr>
          <p:grpSpPr>
            <a:xfrm>
              <a:off x="7909475" y="377788"/>
              <a:ext cx="777325" cy="776950"/>
              <a:chOff x="4153650" y="1668450"/>
              <a:chExt cx="777325" cy="776950"/>
            </a:xfrm>
          </p:grpSpPr>
          <p:sp>
            <p:nvSpPr>
              <p:cNvPr id="850" name="Google Shape;850;p24"/>
              <p:cNvSpPr/>
              <p:nvPr/>
            </p:nvSpPr>
            <p:spPr>
              <a:xfrm>
                <a:off x="4740550" y="1997125"/>
                <a:ext cx="189500" cy="237450"/>
              </a:xfrm>
              <a:custGeom>
                <a:avLst/>
                <a:gdLst/>
                <a:ahLst/>
                <a:cxnLst/>
                <a:rect l="l" t="t" r="r" b="b"/>
                <a:pathLst>
                  <a:path w="7580" h="9498" extrusionOk="0">
                    <a:moveTo>
                      <a:pt x="1738" y="0"/>
                    </a:moveTo>
                    <a:cubicBezTo>
                      <a:pt x="1738" y="0"/>
                      <a:pt x="1812" y="37"/>
                      <a:pt x="1960" y="74"/>
                    </a:cubicBezTo>
                    <a:cubicBezTo>
                      <a:pt x="2108" y="111"/>
                      <a:pt x="2330" y="222"/>
                      <a:pt x="2625" y="296"/>
                    </a:cubicBezTo>
                    <a:cubicBezTo>
                      <a:pt x="3143" y="555"/>
                      <a:pt x="3882" y="887"/>
                      <a:pt x="4622" y="1516"/>
                    </a:cubicBezTo>
                    <a:cubicBezTo>
                      <a:pt x="4955" y="1849"/>
                      <a:pt x="5324" y="2218"/>
                      <a:pt x="5583" y="2625"/>
                    </a:cubicBezTo>
                    <a:cubicBezTo>
                      <a:pt x="5879" y="3069"/>
                      <a:pt x="6064" y="3586"/>
                      <a:pt x="6175" y="4141"/>
                    </a:cubicBezTo>
                    <a:cubicBezTo>
                      <a:pt x="6286" y="4658"/>
                      <a:pt x="6249" y="5250"/>
                      <a:pt x="6138" y="5768"/>
                    </a:cubicBezTo>
                    <a:cubicBezTo>
                      <a:pt x="6064" y="6026"/>
                      <a:pt x="5953" y="6285"/>
                      <a:pt x="5805" y="6470"/>
                    </a:cubicBezTo>
                    <a:lnTo>
                      <a:pt x="5694" y="6692"/>
                    </a:lnTo>
                    <a:lnTo>
                      <a:pt x="5546" y="6840"/>
                    </a:lnTo>
                    <a:cubicBezTo>
                      <a:pt x="5472" y="6951"/>
                      <a:pt x="5398" y="7062"/>
                      <a:pt x="5287" y="7173"/>
                    </a:cubicBezTo>
                    <a:cubicBezTo>
                      <a:pt x="4881" y="7579"/>
                      <a:pt x="4400" y="7912"/>
                      <a:pt x="3882" y="8097"/>
                    </a:cubicBezTo>
                    <a:cubicBezTo>
                      <a:pt x="3591" y="8186"/>
                      <a:pt x="3260" y="8235"/>
                      <a:pt x="2937" y="8235"/>
                    </a:cubicBezTo>
                    <a:cubicBezTo>
                      <a:pt x="2726" y="8235"/>
                      <a:pt x="2519" y="8214"/>
                      <a:pt x="2330" y="8171"/>
                    </a:cubicBezTo>
                    <a:cubicBezTo>
                      <a:pt x="1886" y="8060"/>
                      <a:pt x="1442" y="7801"/>
                      <a:pt x="1221" y="7431"/>
                    </a:cubicBezTo>
                    <a:cubicBezTo>
                      <a:pt x="999" y="7099"/>
                      <a:pt x="962" y="6655"/>
                      <a:pt x="1147" y="6285"/>
                    </a:cubicBezTo>
                    <a:cubicBezTo>
                      <a:pt x="1295" y="5915"/>
                      <a:pt x="1590" y="5657"/>
                      <a:pt x="1886" y="5620"/>
                    </a:cubicBezTo>
                    <a:cubicBezTo>
                      <a:pt x="1929" y="5615"/>
                      <a:pt x="1972" y="5613"/>
                      <a:pt x="2015" y="5613"/>
                    </a:cubicBezTo>
                    <a:cubicBezTo>
                      <a:pt x="2302" y="5613"/>
                      <a:pt x="2575" y="5718"/>
                      <a:pt x="2736" y="5879"/>
                    </a:cubicBezTo>
                    <a:cubicBezTo>
                      <a:pt x="2958" y="6026"/>
                      <a:pt x="3069" y="6211"/>
                      <a:pt x="3143" y="6359"/>
                    </a:cubicBezTo>
                    <a:cubicBezTo>
                      <a:pt x="3175" y="6488"/>
                      <a:pt x="3179" y="6588"/>
                      <a:pt x="3180" y="6588"/>
                    </a:cubicBezTo>
                    <a:cubicBezTo>
                      <a:pt x="3180" y="6588"/>
                      <a:pt x="3180" y="6586"/>
                      <a:pt x="3180" y="6581"/>
                    </a:cubicBezTo>
                    <a:cubicBezTo>
                      <a:pt x="3180" y="6581"/>
                      <a:pt x="3217" y="6507"/>
                      <a:pt x="3217" y="6359"/>
                    </a:cubicBezTo>
                    <a:cubicBezTo>
                      <a:pt x="3180" y="6174"/>
                      <a:pt x="3143" y="5915"/>
                      <a:pt x="2958" y="5657"/>
                    </a:cubicBezTo>
                    <a:cubicBezTo>
                      <a:pt x="2736" y="5435"/>
                      <a:pt x="2404" y="5139"/>
                      <a:pt x="1886" y="5102"/>
                    </a:cubicBezTo>
                    <a:cubicBezTo>
                      <a:pt x="1857" y="5100"/>
                      <a:pt x="1828" y="5099"/>
                      <a:pt x="1799" y="5099"/>
                    </a:cubicBezTo>
                    <a:cubicBezTo>
                      <a:pt x="1303" y="5099"/>
                      <a:pt x="758" y="5392"/>
                      <a:pt x="444" y="5915"/>
                    </a:cubicBezTo>
                    <a:cubicBezTo>
                      <a:pt x="111" y="6433"/>
                      <a:pt x="1" y="7173"/>
                      <a:pt x="333" y="7875"/>
                    </a:cubicBezTo>
                    <a:cubicBezTo>
                      <a:pt x="629" y="8577"/>
                      <a:pt x="1258" y="9095"/>
                      <a:pt x="2034" y="9317"/>
                    </a:cubicBezTo>
                    <a:cubicBezTo>
                      <a:pt x="2399" y="9432"/>
                      <a:pt x="2783" y="9497"/>
                      <a:pt x="3177" y="9497"/>
                    </a:cubicBezTo>
                    <a:cubicBezTo>
                      <a:pt x="3543" y="9497"/>
                      <a:pt x="3916" y="9441"/>
                      <a:pt x="4289" y="9317"/>
                    </a:cubicBezTo>
                    <a:cubicBezTo>
                      <a:pt x="5029" y="9095"/>
                      <a:pt x="5694" y="8651"/>
                      <a:pt x="6249" y="8097"/>
                    </a:cubicBezTo>
                    <a:cubicBezTo>
                      <a:pt x="6397" y="7949"/>
                      <a:pt x="6507" y="7838"/>
                      <a:pt x="6618" y="7653"/>
                    </a:cubicBezTo>
                    <a:lnTo>
                      <a:pt x="6803" y="7394"/>
                    </a:lnTo>
                    <a:lnTo>
                      <a:pt x="6951" y="7209"/>
                    </a:lnTo>
                    <a:cubicBezTo>
                      <a:pt x="7173" y="6840"/>
                      <a:pt x="7284" y="6470"/>
                      <a:pt x="7395" y="6063"/>
                    </a:cubicBezTo>
                    <a:cubicBezTo>
                      <a:pt x="7580" y="5324"/>
                      <a:pt x="7506" y="4548"/>
                      <a:pt x="7321" y="3845"/>
                    </a:cubicBezTo>
                    <a:cubicBezTo>
                      <a:pt x="7136" y="3180"/>
                      <a:pt x="6803" y="2551"/>
                      <a:pt x="6397" y="2071"/>
                    </a:cubicBezTo>
                    <a:cubicBezTo>
                      <a:pt x="5990" y="1553"/>
                      <a:pt x="5546" y="1183"/>
                      <a:pt x="5066" y="887"/>
                    </a:cubicBezTo>
                    <a:cubicBezTo>
                      <a:pt x="4141" y="333"/>
                      <a:pt x="3254" y="148"/>
                      <a:pt x="2662" y="37"/>
                    </a:cubicBezTo>
                    <a:cubicBezTo>
                      <a:pt x="2367" y="0"/>
                      <a:pt x="2145" y="0"/>
                      <a:pt x="19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24"/>
              <p:cNvSpPr/>
              <p:nvPr/>
            </p:nvSpPr>
            <p:spPr>
              <a:xfrm>
                <a:off x="4785850" y="1698575"/>
                <a:ext cx="144200" cy="299500"/>
              </a:xfrm>
              <a:custGeom>
                <a:avLst/>
                <a:gdLst/>
                <a:ahLst/>
                <a:cxnLst/>
                <a:rect l="l" t="t" r="r" b="b"/>
                <a:pathLst>
                  <a:path w="5768" h="11980" extrusionOk="0">
                    <a:moveTo>
                      <a:pt x="4511" y="1"/>
                    </a:moveTo>
                    <a:cubicBezTo>
                      <a:pt x="4511" y="1"/>
                      <a:pt x="4548" y="223"/>
                      <a:pt x="4658" y="629"/>
                    </a:cubicBezTo>
                    <a:cubicBezTo>
                      <a:pt x="4695" y="814"/>
                      <a:pt x="4732" y="1036"/>
                      <a:pt x="4769" y="1295"/>
                    </a:cubicBezTo>
                    <a:cubicBezTo>
                      <a:pt x="4769" y="1443"/>
                      <a:pt x="4806" y="1553"/>
                      <a:pt x="4843" y="1701"/>
                    </a:cubicBezTo>
                    <a:cubicBezTo>
                      <a:pt x="4843" y="1849"/>
                      <a:pt x="4843" y="2034"/>
                      <a:pt x="4880" y="2182"/>
                    </a:cubicBezTo>
                    <a:cubicBezTo>
                      <a:pt x="4917" y="2515"/>
                      <a:pt x="4880" y="2847"/>
                      <a:pt x="4880" y="3217"/>
                    </a:cubicBezTo>
                    <a:cubicBezTo>
                      <a:pt x="4917" y="3402"/>
                      <a:pt x="4880" y="3587"/>
                      <a:pt x="4880" y="3772"/>
                    </a:cubicBezTo>
                    <a:cubicBezTo>
                      <a:pt x="4843" y="3957"/>
                      <a:pt x="4843" y="4178"/>
                      <a:pt x="4806" y="4363"/>
                    </a:cubicBezTo>
                    <a:cubicBezTo>
                      <a:pt x="4769" y="4733"/>
                      <a:pt x="4695" y="5140"/>
                      <a:pt x="4585" y="5546"/>
                    </a:cubicBezTo>
                    <a:cubicBezTo>
                      <a:pt x="4511" y="5953"/>
                      <a:pt x="4363" y="6360"/>
                      <a:pt x="4252" y="6729"/>
                    </a:cubicBezTo>
                    <a:lnTo>
                      <a:pt x="3993" y="7321"/>
                    </a:lnTo>
                    <a:cubicBezTo>
                      <a:pt x="3919" y="7543"/>
                      <a:pt x="3808" y="7691"/>
                      <a:pt x="3697" y="7875"/>
                    </a:cubicBezTo>
                    <a:cubicBezTo>
                      <a:pt x="3549" y="8245"/>
                      <a:pt x="3291" y="8578"/>
                      <a:pt x="3106" y="8911"/>
                    </a:cubicBezTo>
                    <a:cubicBezTo>
                      <a:pt x="2995" y="9095"/>
                      <a:pt x="2847" y="9243"/>
                      <a:pt x="2736" y="9391"/>
                    </a:cubicBezTo>
                    <a:cubicBezTo>
                      <a:pt x="2625" y="9539"/>
                      <a:pt x="2514" y="9687"/>
                      <a:pt x="2403" y="9835"/>
                    </a:cubicBezTo>
                    <a:cubicBezTo>
                      <a:pt x="2144" y="10094"/>
                      <a:pt x="1923" y="10352"/>
                      <a:pt x="1701" y="10574"/>
                    </a:cubicBezTo>
                    <a:cubicBezTo>
                      <a:pt x="1553" y="10685"/>
                      <a:pt x="1442" y="10796"/>
                      <a:pt x="1368" y="10907"/>
                    </a:cubicBezTo>
                    <a:cubicBezTo>
                      <a:pt x="1220" y="11018"/>
                      <a:pt x="1146" y="11092"/>
                      <a:pt x="1035" y="11166"/>
                    </a:cubicBezTo>
                    <a:cubicBezTo>
                      <a:pt x="813" y="11351"/>
                      <a:pt x="666" y="11499"/>
                      <a:pt x="481" y="11609"/>
                    </a:cubicBezTo>
                    <a:cubicBezTo>
                      <a:pt x="185" y="11831"/>
                      <a:pt x="0" y="11979"/>
                      <a:pt x="0" y="11979"/>
                    </a:cubicBezTo>
                    <a:cubicBezTo>
                      <a:pt x="0" y="11979"/>
                      <a:pt x="222" y="11942"/>
                      <a:pt x="592" y="11794"/>
                    </a:cubicBezTo>
                    <a:cubicBezTo>
                      <a:pt x="777" y="11757"/>
                      <a:pt x="998" y="11646"/>
                      <a:pt x="1257" y="11536"/>
                    </a:cubicBezTo>
                    <a:cubicBezTo>
                      <a:pt x="1368" y="11462"/>
                      <a:pt x="1516" y="11388"/>
                      <a:pt x="1664" y="11314"/>
                    </a:cubicBezTo>
                    <a:cubicBezTo>
                      <a:pt x="1775" y="11240"/>
                      <a:pt x="1923" y="11166"/>
                      <a:pt x="2070" y="11055"/>
                    </a:cubicBezTo>
                    <a:cubicBezTo>
                      <a:pt x="2218" y="10981"/>
                      <a:pt x="2366" y="10870"/>
                      <a:pt x="2514" y="10759"/>
                    </a:cubicBezTo>
                    <a:cubicBezTo>
                      <a:pt x="2662" y="10648"/>
                      <a:pt x="2810" y="10500"/>
                      <a:pt x="2958" y="10389"/>
                    </a:cubicBezTo>
                    <a:cubicBezTo>
                      <a:pt x="3291" y="10131"/>
                      <a:pt x="3549" y="9835"/>
                      <a:pt x="3845" y="9502"/>
                    </a:cubicBezTo>
                    <a:cubicBezTo>
                      <a:pt x="4104" y="9132"/>
                      <a:pt x="4400" y="8800"/>
                      <a:pt x="4621" y="8356"/>
                    </a:cubicBezTo>
                    <a:cubicBezTo>
                      <a:pt x="4732" y="8171"/>
                      <a:pt x="4880" y="7949"/>
                      <a:pt x="4954" y="7764"/>
                    </a:cubicBezTo>
                    <a:lnTo>
                      <a:pt x="5250" y="7136"/>
                    </a:lnTo>
                    <a:cubicBezTo>
                      <a:pt x="5398" y="6655"/>
                      <a:pt x="5546" y="6212"/>
                      <a:pt x="5620" y="5768"/>
                    </a:cubicBezTo>
                    <a:cubicBezTo>
                      <a:pt x="5731" y="5324"/>
                      <a:pt x="5731" y="4844"/>
                      <a:pt x="5768" y="4437"/>
                    </a:cubicBezTo>
                    <a:cubicBezTo>
                      <a:pt x="5768" y="4215"/>
                      <a:pt x="5768" y="3993"/>
                      <a:pt x="5768" y="3772"/>
                    </a:cubicBezTo>
                    <a:cubicBezTo>
                      <a:pt x="5731" y="3587"/>
                      <a:pt x="5731" y="3365"/>
                      <a:pt x="5694" y="3180"/>
                    </a:cubicBezTo>
                    <a:cubicBezTo>
                      <a:pt x="5657" y="2958"/>
                      <a:pt x="5620" y="2773"/>
                      <a:pt x="5620" y="2589"/>
                    </a:cubicBezTo>
                    <a:cubicBezTo>
                      <a:pt x="5583" y="2404"/>
                      <a:pt x="5509" y="2256"/>
                      <a:pt x="5472" y="2071"/>
                    </a:cubicBezTo>
                    <a:cubicBezTo>
                      <a:pt x="5435" y="1923"/>
                      <a:pt x="5398" y="1738"/>
                      <a:pt x="5324" y="1590"/>
                    </a:cubicBezTo>
                    <a:cubicBezTo>
                      <a:pt x="5287" y="1443"/>
                      <a:pt x="5213" y="1295"/>
                      <a:pt x="5176" y="1184"/>
                    </a:cubicBezTo>
                    <a:cubicBezTo>
                      <a:pt x="5065" y="925"/>
                      <a:pt x="4954" y="703"/>
                      <a:pt x="4843" y="518"/>
                    </a:cubicBezTo>
                    <a:cubicBezTo>
                      <a:pt x="4658" y="186"/>
                      <a:pt x="4511" y="1"/>
                      <a:pt x="45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24"/>
              <p:cNvSpPr/>
              <p:nvPr/>
            </p:nvSpPr>
            <p:spPr>
              <a:xfrm>
                <a:off x="4777525" y="2217100"/>
                <a:ext cx="153450" cy="228300"/>
              </a:xfrm>
              <a:custGeom>
                <a:avLst/>
                <a:gdLst/>
                <a:ahLst/>
                <a:cxnLst/>
                <a:rect l="l" t="t" r="r" b="b"/>
                <a:pathLst>
                  <a:path w="6138" h="9132" extrusionOk="0">
                    <a:moveTo>
                      <a:pt x="1740" y="6684"/>
                    </a:moveTo>
                    <a:cubicBezTo>
                      <a:pt x="1743" y="6684"/>
                      <a:pt x="1750" y="6697"/>
                      <a:pt x="1757" y="6710"/>
                    </a:cubicBezTo>
                    <a:lnTo>
                      <a:pt x="1757" y="6710"/>
                    </a:lnTo>
                    <a:lnTo>
                      <a:pt x="1738" y="6692"/>
                    </a:lnTo>
                    <a:cubicBezTo>
                      <a:pt x="1738" y="6686"/>
                      <a:pt x="1739" y="6684"/>
                      <a:pt x="1740" y="6684"/>
                    </a:cubicBezTo>
                    <a:close/>
                    <a:moveTo>
                      <a:pt x="3217" y="0"/>
                    </a:moveTo>
                    <a:cubicBezTo>
                      <a:pt x="3217" y="0"/>
                      <a:pt x="2995" y="148"/>
                      <a:pt x="2662" y="370"/>
                    </a:cubicBezTo>
                    <a:cubicBezTo>
                      <a:pt x="2588" y="444"/>
                      <a:pt x="2477" y="518"/>
                      <a:pt x="2403" y="592"/>
                    </a:cubicBezTo>
                    <a:cubicBezTo>
                      <a:pt x="2293" y="666"/>
                      <a:pt x="2182" y="777"/>
                      <a:pt x="2071" y="851"/>
                    </a:cubicBezTo>
                    <a:cubicBezTo>
                      <a:pt x="1886" y="1072"/>
                      <a:pt x="1627" y="1294"/>
                      <a:pt x="1405" y="1590"/>
                    </a:cubicBezTo>
                    <a:cubicBezTo>
                      <a:pt x="1294" y="1738"/>
                      <a:pt x="1146" y="1886"/>
                      <a:pt x="1036" y="2034"/>
                    </a:cubicBezTo>
                    <a:cubicBezTo>
                      <a:pt x="888" y="2181"/>
                      <a:pt x="814" y="2403"/>
                      <a:pt x="703" y="2588"/>
                    </a:cubicBezTo>
                    <a:cubicBezTo>
                      <a:pt x="592" y="2773"/>
                      <a:pt x="481" y="2958"/>
                      <a:pt x="407" y="3180"/>
                    </a:cubicBezTo>
                    <a:cubicBezTo>
                      <a:pt x="333" y="3365"/>
                      <a:pt x="259" y="3586"/>
                      <a:pt x="185" y="3845"/>
                    </a:cubicBezTo>
                    <a:cubicBezTo>
                      <a:pt x="37" y="4326"/>
                      <a:pt x="0" y="4843"/>
                      <a:pt x="0" y="5361"/>
                    </a:cubicBezTo>
                    <a:cubicBezTo>
                      <a:pt x="37" y="5879"/>
                      <a:pt x="148" y="6433"/>
                      <a:pt x="370" y="6951"/>
                    </a:cubicBezTo>
                    <a:lnTo>
                      <a:pt x="555" y="7283"/>
                    </a:lnTo>
                    <a:lnTo>
                      <a:pt x="629" y="7394"/>
                    </a:lnTo>
                    <a:lnTo>
                      <a:pt x="666" y="7468"/>
                    </a:lnTo>
                    <a:lnTo>
                      <a:pt x="703" y="7505"/>
                    </a:lnTo>
                    <a:lnTo>
                      <a:pt x="814" y="7653"/>
                    </a:lnTo>
                    <a:cubicBezTo>
                      <a:pt x="925" y="7838"/>
                      <a:pt x="1146" y="8060"/>
                      <a:pt x="1368" y="8245"/>
                    </a:cubicBezTo>
                    <a:cubicBezTo>
                      <a:pt x="1812" y="8614"/>
                      <a:pt x="2256" y="8873"/>
                      <a:pt x="2773" y="9021"/>
                    </a:cubicBezTo>
                    <a:cubicBezTo>
                      <a:pt x="3032" y="9095"/>
                      <a:pt x="3291" y="9095"/>
                      <a:pt x="3550" y="9132"/>
                    </a:cubicBezTo>
                    <a:cubicBezTo>
                      <a:pt x="3660" y="9132"/>
                      <a:pt x="3808" y="9095"/>
                      <a:pt x="3919" y="9095"/>
                    </a:cubicBezTo>
                    <a:cubicBezTo>
                      <a:pt x="4030" y="9095"/>
                      <a:pt x="4178" y="9095"/>
                      <a:pt x="4289" y="9058"/>
                    </a:cubicBezTo>
                    <a:cubicBezTo>
                      <a:pt x="4400" y="9021"/>
                      <a:pt x="4511" y="8984"/>
                      <a:pt x="4622" y="8947"/>
                    </a:cubicBezTo>
                    <a:lnTo>
                      <a:pt x="4696" y="8910"/>
                    </a:lnTo>
                    <a:lnTo>
                      <a:pt x="4733" y="8910"/>
                    </a:lnTo>
                    <a:lnTo>
                      <a:pt x="4770" y="8873"/>
                    </a:lnTo>
                    <a:lnTo>
                      <a:pt x="4807" y="8873"/>
                    </a:lnTo>
                    <a:lnTo>
                      <a:pt x="4954" y="8799"/>
                    </a:lnTo>
                    <a:cubicBezTo>
                      <a:pt x="5102" y="8725"/>
                      <a:pt x="5287" y="8540"/>
                      <a:pt x="5472" y="8430"/>
                    </a:cubicBezTo>
                    <a:cubicBezTo>
                      <a:pt x="5546" y="8356"/>
                      <a:pt x="5620" y="8245"/>
                      <a:pt x="5694" y="8171"/>
                    </a:cubicBezTo>
                    <a:cubicBezTo>
                      <a:pt x="5731" y="8097"/>
                      <a:pt x="5805" y="8060"/>
                      <a:pt x="5842" y="7949"/>
                    </a:cubicBezTo>
                    <a:cubicBezTo>
                      <a:pt x="5879" y="7875"/>
                      <a:pt x="5916" y="7764"/>
                      <a:pt x="5953" y="7690"/>
                    </a:cubicBezTo>
                    <a:lnTo>
                      <a:pt x="5990" y="7653"/>
                    </a:lnTo>
                    <a:cubicBezTo>
                      <a:pt x="6027" y="7579"/>
                      <a:pt x="6027" y="7579"/>
                      <a:pt x="6027" y="7579"/>
                    </a:cubicBezTo>
                    <a:lnTo>
                      <a:pt x="6064" y="7468"/>
                    </a:lnTo>
                    <a:cubicBezTo>
                      <a:pt x="6138" y="7136"/>
                      <a:pt x="6101" y="6840"/>
                      <a:pt x="6027" y="6618"/>
                    </a:cubicBezTo>
                    <a:cubicBezTo>
                      <a:pt x="5953" y="6396"/>
                      <a:pt x="5842" y="6248"/>
                      <a:pt x="5805" y="6174"/>
                    </a:cubicBezTo>
                    <a:cubicBezTo>
                      <a:pt x="5695" y="6101"/>
                      <a:pt x="5657" y="6064"/>
                      <a:pt x="5657" y="6063"/>
                    </a:cubicBezTo>
                    <a:lnTo>
                      <a:pt x="5657" y="6063"/>
                    </a:lnTo>
                    <a:cubicBezTo>
                      <a:pt x="5657" y="6064"/>
                      <a:pt x="5694" y="6101"/>
                      <a:pt x="5731" y="6211"/>
                    </a:cubicBezTo>
                    <a:cubicBezTo>
                      <a:pt x="5768" y="6322"/>
                      <a:pt x="5768" y="6470"/>
                      <a:pt x="5768" y="6655"/>
                    </a:cubicBezTo>
                    <a:cubicBezTo>
                      <a:pt x="5768" y="6840"/>
                      <a:pt x="5694" y="7062"/>
                      <a:pt x="5583" y="7246"/>
                    </a:cubicBezTo>
                    <a:cubicBezTo>
                      <a:pt x="5435" y="7468"/>
                      <a:pt x="5250" y="7653"/>
                      <a:pt x="4991" y="7801"/>
                    </a:cubicBezTo>
                    <a:cubicBezTo>
                      <a:pt x="4881" y="7838"/>
                      <a:pt x="4807" y="7912"/>
                      <a:pt x="4585" y="7986"/>
                    </a:cubicBezTo>
                    <a:lnTo>
                      <a:pt x="4437" y="8023"/>
                    </a:lnTo>
                    <a:lnTo>
                      <a:pt x="4363" y="8023"/>
                    </a:lnTo>
                    <a:cubicBezTo>
                      <a:pt x="4289" y="8023"/>
                      <a:pt x="4215" y="8023"/>
                      <a:pt x="4141" y="8060"/>
                    </a:cubicBezTo>
                    <a:cubicBezTo>
                      <a:pt x="3956" y="8060"/>
                      <a:pt x="3808" y="8023"/>
                      <a:pt x="3624" y="8023"/>
                    </a:cubicBezTo>
                    <a:cubicBezTo>
                      <a:pt x="3476" y="7949"/>
                      <a:pt x="3291" y="7949"/>
                      <a:pt x="3143" y="7875"/>
                    </a:cubicBezTo>
                    <a:cubicBezTo>
                      <a:pt x="2810" y="7764"/>
                      <a:pt x="2514" y="7505"/>
                      <a:pt x="2219" y="7283"/>
                    </a:cubicBezTo>
                    <a:cubicBezTo>
                      <a:pt x="2145" y="7173"/>
                      <a:pt x="2034" y="7099"/>
                      <a:pt x="1886" y="6877"/>
                    </a:cubicBezTo>
                    <a:lnTo>
                      <a:pt x="1775" y="6729"/>
                    </a:lnTo>
                    <a:lnTo>
                      <a:pt x="1775" y="6692"/>
                    </a:lnTo>
                    <a:lnTo>
                      <a:pt x="1738" y="6655"/>
                    </a:lnTo>
                    <a:lnTo>
                      <a:pt x="1590" y="6396"/>
                    </a:lnTo>
                    <a:cubicBezTo>
                      <a:pt x="1442" y="6026"/>
                      <a:pt x="1331" y="5657"/>
                      <a:pt x="1294" y="5250"/>
                    </a:cubicBezTo>
                    <a:cubicBezTo>
                      <a:pt x="1294" y="5065"/>
                      <a:pt x="1294" y="4880"/>
                      <a:pt x="1294" y="4695"/>
                    </a:cubicBezTo>
                    <a:cubicBezTo>
                      <a:pt x="1294" y="4474"/>
                      <a:pt x="1294" y="4289"/>
                      <a:pt x="1331" y="4104"/>
                    </a:cubicBezTo>
                    <a:cubicBezTo>
                      <a:pt x="1368" y="4030"/>
                      <a:pt x="1331" y="3919"/>
                      <a:pt x="1368" y="3845"/>
                    </a:cubicBezTo>
                    <a:cubicBezTo>
                      <a:pt x="1405" y="3734"/>
                      <a:pt x="1442" y="3623"/>
                      <a:pt x="1442" y="3512"/>
                    </a:cubicBezTo>
                    <a:cubicBezTo>
                      <a:pt x="1479" y="3365"/>
                      <a:pt x="1590" y="3180"/>
                      <a:pt x="1627" y="2995"/>
                    </a:cubicBezTo>
                    <a:cubicBezTo>
                      <a:pt x="1701" y="2810"/>
                      <a:pt x="1738" y="2625"/>
                      <a:pt x="1812" y="2477"/>
                    </a:cubicBezTo>
                    <a:cubicBezTo>
                      <a:pt x="1886" y="2329"/>
                      <a:pt x="1960" y="2145"/>
                      <a:pt x="2034" y="1997"/>
                    </a:cubicBezTo>
                    <a:cubicBezTo>
                      <a:pt x="2182" y="1701"/>
                      <a:pt x="2330" y="1442"/>
                      <a:pt x="2477" y="1183"/>
                    </a:cubicBezTo>
                    <a:cubicBezTo>
                      <a:pt x="2551" y="1072"/>
                      <a:pt x="2625" y="961"/>
                      <a:pt x="2662" y="851"/>
                    </a:cubicBezTo>
                    <a:cubicBezTo>
                      <a:pt x="2736" y="740"/>
                      <a:pt x="2810" y="666"/>
                      <a:pt x="2847" y="555"/>
                    </a:cubicBezTo>
                    <a:cubicBezTo>
                      <a:pt x="3106" y="222"/>
                      <a:pt x="3217" y="0"/>
                      <a:pt x="32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24"/>
              <p:cNvSpPr/>
              <p:nvPr/>
            </p:nvSpPr>
            <p:spPr>
              <a:xfrm>
                <a:off x="4363450" y="1670575"/>
                <a:ext cx="238475" cy="184300"/>
              </a:xfrm>
              <a:custGeom>
                <a:avLst/>
                <a:gdLst/>
                <a:ahLst/>
                <a:cxnLst/>
                <a:rect l="l" t="t" r="r" b="b"/>
                <a:pathLst>
                  <a:path w="9539" h="7372" extrusionOk="0">
                    <a:moveTo>
                      <a:pt x="4503" y="1"/>
                    </a:moveTo>
                    <a:cubicBezTo>
                      <a:pt x="4168" y="1"/>
                      <a:pt x="3826" y="39"/>
                      <a:pt x="3476" y="122"/>
                    </a:cubicBezTo>
                    <a:cubicBezTo>
                      <a:pt x="3106" y="196"/>
                      <a:pt x="2736" y="344"/>
                      <a:pt x="2367" y="566"/>
                    </a:cubicBezTo>
                    <a:lnTo>
                      <a:pt x="2145" y="677"/>
                    </a:lnTo>
                    <a:lnTo>
                      <a:pt x="1886" y="862"/>
                    </a:lnTo>
                    <a:cubicBezTo>
                      <a:pt x="1738" y="1010"/>
                      <a:pt x="1590" y="1121"/>
                      <a:pt x="1442" y="1232"/>
                    </a:cubicBezTo>
                    <a:cubicBezTo>
                      <a:pt x="888" y="1786"/>
                      <a:pt x="444" y="2452"/>
                      <a:pt x="222" y="3191"/>
                    </a:cubicBezTo>
                    <a:cubicBezTo>
                      <a:pt x="1" y="3967"/>
                      <a:pt x="37" y="4781"/>
                      <a:pt x="222" y="5483"/>
                    </a:cubicBezTo>
                    <a:cubicBezTo>
                      <a:pt x="444" y="6260"/>
                      <a:pt x="999" y="6851"/>
                      <a:pt x="1664" y="7184"/>
                    </a:cubicBezTo>
                    <a:cubicBezTo>
                      <a:pt x="1941" y="7315"/>
                      <a:pt x="2223" y="7371"/>
                      <a:pt x="2496" y="7371"/>
                    </a:cubicBezTo>
                    <a:cubicBezTo>
                      <a:pt x="2915" y="7371"/>
                      <a:pt x="3310" y="7238"/>
                      <a:pt x="3624" y="7036"/>
                    </a:cubicBezTo>
                    <a:cubicBezTo>
                      <a:pt x="4178" y="6703"/>
                      <a:pt x="4474" y="6112"/>
                      <a:pt x="4437" y="5594"/>
                    </a:cubicBezTo>
                    <a:cubicBezTo>
                      <a:pt x="4400" y="5113"/>
                      <a:pt x="4141" y="4744"/>
                      <a:pt x="3882" y="4559"/>
                    </a:cubicBezTo>
                    <a:cubicBezTo>
                      <a:pt x="3624" y="4337"/>
                      <a:pt x="3365" y="4300"/>
                      <a:pt x="3217" y="4300"/>
                    </a:cubicBezTo>
                    <a:cubicBezTo>
                      <a:pt x="3094" y="4300"/>
                      <a:pt x="3020" y="4317"/>
                      <a:pt x="2984" y="4317"/>
                    </a:cubicBezTo>
                    <a:cubicBezTo>
                      <a:pt x="2967" y="4317"/>
                      <a:pt x="2959" y="4313"/>
                      <a:pt x="2958" y="4301"/>
                    </a:cubicBezTo>
                    <a:lnTo>
                      <a:pt x="2958" y="4301"/>
                    </a:lnTo>
                    <a:cubicBezTo>
                      <a:pt x="2959" y="4336"/>
                      <a:pt x="3033" y="4301"/>
                      <a:pt x="3180" y="4374"/>
                    </a:cubicBezTo>
                    <a:cubicBezTo>
                      <a:pt x="3328" y="4411"/>
                      <a:pt x="3513" y="4522"/>
                      <a:pt x="3698" y="4744"/>
                    </a:cubicBezTo>
                    <a:cubicBezTo>
                      <a:pt x="3845" y="4966"/>
                      <a:pt x="3956" y="5261"/>
                      <a:pt x="3919" y="5594"/>
                    </a:cubicBezTo>
                    <a:cubicBezTo>
                      <a:pt x="3882" y="5927"/>
                      <a:pt x="3624" y="6223"/>
                      <a:pt x="3254" y="6370"/>
                    </a:cubicBezTo>
                    <a:cubicBezTo>
                      <a:pt x="3121" y="6430"/>
                      <a:pt x="2964" y="6459"/>
                      <a:pt x="2803" y="6459"/>
                    </a:cubicBezTo>
                    <a:cubicBezTo>
                      <a:pt x="2560" y="6459"/>
                      <a:pt x="2307" y="6393"/>
                      <a:pt x="2108" y="6260"/>
                    </a:cubicBezTo>
                    <a:cubicBezTo>
                      <a:pt x="1775" y="6075"/>
                      <a:pt x="1479" y="5631"/>
                      <a:pt x="1368" y="5187"/>
                    </a:cubicBezTo>
                    <a:cubicBezTo>
                      <a:pt x="1258" y="4670"/>
                      <a:pt x="1294" y="4115"/>
                      <a:pt x="1479" y="3598"/>
                    </a:cubicBezTo>
                    <a:cubicBezTo>
                      <a:pt x="1627" y="3080"/>
                      <a:pt x="1960" y="2599"/>
                      <a:pt x="2367" y="2230"/>
                    </a:cubicBezTo>
                    <a:cubicBezTo>
                      <a:pt x="2478" y="2119"/>
                      <a:pt x="2588" y="2008"/>
                      <a:pt x="2699" y="1934"/>
                    </a:cubicBezTo>
                    <a:lnTo>
                      <a:pt x="2847" y="1823"/>
                    </a:lnTo>
                    <a:lnTo>
                      <a:pt x="3069" y="1675"/>
                    </a:lnTo>
                    <a:cubicBezTo>
                      <a:pt x="3254" y="1564"/>
                      <a:pt x="3550" y="1453"/>
                      <a:pt x="3809" y="1379"/>
                    </a:cubicBezTo>
                    <a:cubicBezTo>
                      <a:pt x="4122" y="1290"/>
                      <a:pt x="4449" y="1241"/>
                      <a:pt x="4781" y="1241"/>
                    </a:cubicBezTo>
                    <a:cubicBezTo>
                      <a:pt x="4998" y="1241"/>
                      <a:pt x="5216" y="1262"/>
                      <a:pt x="5435" y="1305"/>
                    </a:cubicBezTo>
                    <a:cubicBezTo>
                      <a:pt x="5953" y="1416"/>
                      <a:pt x="6470" y="1601"/>
                      <a:pt x="6914" y="1897"/>
                    </a:cubicBezTo>
                    <a:cubicBezTo>
                      <a:pt x="7358" y="2193"/>
                      <a:pt x="7727" y="2526"/>
                      <a:pt x="8023" y="2858"/>
                    </a:cubicBezTo>
                    <a:cubicBezTo>
                      <a:pt x="8652" y="3598"/>
                      <a:pt x="9021" y="4337"/>
                      <a:pt x="9243" y="4892"/>
                    </a:cubicBezTo>
                    <a:cubicBezTo>
                      <a:pt x="9354" y="5150"/>
                      <a:pt x="9428" y="5372"/>
                      <a:pt x="9465" y="5520"/>
                    </a:cubicBezTo>
                    <a:cubicBezTo>
                      <a:pt x="9539" y="5668"/>
                      <a:pt x="9539" y="5742"/>
                      <a:pt x="9539" y="5742"/>
                    </a:cubicBezTo>
                    <a:cubicBezTo>
                      <a:pt x="9539" y="5742"/>
                      <a:pt x="9539" y="5668"/>
                      <a:pt x="9539" y="5520"/>
                    </a:cubicBezTo>
                    <a:cubicBezTo>
                      <a:pt x="9539" y="5372"/>
                      <a:pt x="9539" y="5113"/>
                      <a:pt x="9502" y="4818"/>
                    </a:cubicBezTo>
                    <a:cubicBezTo>
                      <a:pt x="9391" y="4226"/>
                      <a:pt x="9206" y="3339"/>
                      <a:pt x="8652" y="2415"/>
                    </a:cubicBezTo>
                    <a:cubicBezTo>
                      <a:pt x="8356" y="1971"/>
                      <a:pt x="7986" y="1490"/>
                      <a:pt x="7506" y="1084"/>
                    </a:cubicBezTo>
                    <a:cubicBezTo>
                      <a:pt x="6988" y="677"/>
                      <a:pt x="6396" y="344"/>
                      <a:pt x="5694" y="159"/>
                    </a:cubicBezTo>
                    <a:cubicBezTo>
                      <a:pt x="5308" y="58"/>
                      <a:pt x="4911" y="1"/>
                      <a:pt x="4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24"/>
              <p:cNvSpPr/>
              <p:nvPr/>
            </p:nvSpPr>
            <p:spPr>
              <a:xfrm>
                <a:off x="4600975" y="1668600"/>
                <a:ext cx="299500" cy="144625"/>
              </a:xfrm>
              <a:custGeom>
                <a:avLst/>
                <a:gdLst/>
                <a:ahLst/>
                <a:cxnLst/>
                <a:rect l="l" t="t" r="r" b="b"/>
                <a:pathLst>
                  <a:path w="11980" h="5785" extrusionOk="0">
                    <a:moveTo>
                      <a:pt x="7792" y="0"/>
                    </a:moveTo>
                    <a:cubicBezTo>
                      <a:pt x="7724" y="0"/>
                      <a:pt x="7654" y="4"/>
                      <a:pt x="7580" y="17"/>
                    </a:cubicBezTo>
                    <a:cubicBezTo>
                      <a:pt x="7136" y="54"/>
                      <a:pt x="6656" y="54"/>
                      <a:pt x="6212" y="164"/>
                    </a:cubicBezTo>
                    <a:cubicBezTo>
                      <a:pt x="5768" y="201"/>
                      <a:pt x="5325" y="386"/>
                      <a:pt x="4881" y="534"/>
                    </a:cubicBezTo>
                    <a:lnTo>
                      <a:pt x="4216" y="793"/>
                    </a:lnTo>
                    <a:cubicBezTo>
                      <a:pt x="4031" y="867"/>
                      <a:pt x="3809" y="1015"/>
                      <a:pt x="3624" y="1126"/>
                    </a:cubicBezTo>
                    <a:cubicBezTo>
                      <a:pt x="3180" y="1348"/>
                      <a:pt x="2848" y="1643"/>
                      <a:pt x="2515" y="1902"/>
                    </a:cubicBezTo>
                    <a:cubicBezTo>
                      <a:pt x="2182" y="2198"/>
                      <a:pt x="1850" y="2494"/>
                      <a:pt x="1591" y="2789"/>
                    </a:cubicBezTo>
                    <a:cubicBezTo>
                      <a:pt x="1480" y="2937"/>
                      <a:pt x="1369" y="3085"/>
                      <a:pt x="1221" y="3233"/>
                    </a:cubicBezTo>
                    <a:cubicBezTo>
                      <a:pt x="1110" y="3381"/>
                      <a:pt x="1036" y="3566"/>
                      <a:pt x="925" y="3677"/>
                    </a:cubicBezTo>
                    <a:cubicBezTo>
                      <a:pt x="851" y="3825"/>
                      <a:pt x="740" y="3972"/>
                      <a:pt x="666" y="4120"/>
                    </a:cubicBezTo>
                    <a:cubicBezTo>
                      <a:pt x="593" y="4268"/>
                      <a:pt x="519" y="4379"/>
                      <a:pt x="482" y="4527"/>
                    </a:cubicBezTo>
                    <a:cubicBezTo>
                      <a:pt x="334" y="4749"/>
                      <a:pt x="260" y="4971"/>
                      <a:pt x="186" y="5192"/>
                    </a:cubicBezTo>
                    <a:cubicBezTo>
                      <a:pt x="75" y="5562"/>
                      <a:pt x="1" y="5784"/>
                      <a:pt x="1" y="5784"/>
                    </a:cubicBezTo>
                    <a:cubicBezTo>
                      <a:pt x="1" y="5784"/>
                      <a:pt x="149" y="5599"/>
                      <a:pt x="371" y="5266"/>
                    </a:cubicBezTo>
                    <a:cubicBezTo>
                      <a:pt x="482" y="5119"/>
                      <a:pt x="629" y="4934"/>
                      <a:pt x="814" y="4749"/>
                    </a:cubicBezTo>
                    <a:cubicBezTo>
                      <a:pt x="888" y="4638"/>
                      <a:pt x="999" y="4527"/>
                      <a:pt x="1073" y="4416"/>
                    </a:cubicBezTo>
                    <a:cubicBezTo>
                      <a:pt x="1184" y="4305"/>
                      <a:pt x="1295" y="4194"/>
                      <a:pt x="1406" y="4083"/>
                    </a:cubicBezTo>
                    <a:cubicBezTo>
                      <a:pt x="1628" y="3825"/>
                      <a:pt x="1886" y="3603"/>
                      <a:pt x="2182" y="3381"/>
                    </a:cubicBezTo>
                    <a:cubicBezTo>
                      <a:pt x="2293" y="3233"/>
                      <a:pt x="2441" y="3122"/>
                      <a:pt x="2589" y="3011"/>
                    </a:cubicBezTo>
                    <a:cubicBezTo>
                      <a:pt x="2774" y="2900"/>
                      <a:pt x="2922" y="2789"/>
                      <a:pt x="3070" y="2678"/>
                    </a:cubicBezTo>
                    <a:cubicBezTo>
                      <a:pt x="3402" y="2457"/>
                      <a:pt x="3735" y="2235"/>
                      <a:pt x="4105" y="2050"/>
                    </a:cubicBezTo>
                    <a:cubicBezTo>
                      <a:pt x="4290" y="1976"/>
                      <a:pt x="4437" y="1865"/>
                      <a:pt x="4659" y="1791"/>
                    </a:cubicBezTo>
                    <a:lnTo>
                      <a:pt x="5251" y="1532"/>
                    </a:lnTo>
                    <a:cubicBezTo>
                      <a:pt x="5658" y="1384"/>
                      <a:pt x="6027" y="1237"/>
                      <a:pt x="6434" y="1163"/>
                    </a:cubicBezTo>
                    <a:cubicBezTo>
                      <a:pt x="6841" y="1052"/>
                      <a:pt x="7247" y="1015"/>
                      <a:pt x="7617" y="941"/>
                    </a:cubicBezTo>
                    <a:cubicBezTo>
                      <a:pt x="7839" y="904"/>
                      <a:pt x="8024" y="904"/>
                      <a:pt x="8208" y="904"/>
                    </a:cubicBezTo>
                    <a:cubicBezTo>
                      <a:pt x="8393" y="867"/>
                      <a:pt x="8578" y="867"/>
                      <a:pt x="8763" y="867"/>
                    </a:cubicBezTo>
                    <a:cubicBezTo>
                      <a:pt x="9133" y="867"/>
                      <a:pt x="9502" y="867"/>
                      <a:pt x="9798" y="904"/>
                    </a:cubicBezTo>
                    <a:cubicBezTo>
                      <a:pt x="9983" y="904"/>
                      <a:pt x="10131" y="941"/>
                      <a:pt x="10279" y="941"/>
                    </a:cubicBezTo>
                    <a:cubicBezTo>
                      <a:pt x="10427" y="941"/>
                      <a:pt x="10575" y="978"/>
                      <a:pt x="10686" y="978"/>
                    </a:cubicBezTo>
                    <a:cubicBezTo>
                      <a:pt x="10944" y="1015"/>
                      <a:pt x="11203" y="1052"/>
                      <a:pt x="11388" y="1126"/>
                    </a:cubicBezTo>
                    <a:cubicBezTo>
                      <a:pt x="11758" y="1200"/>
                      <a:pt x="11980" y="1237"/>
                      <a:pt x="11980" y="1237"/>
                    </a:cubicBezTo>
                    <a:cubicBezTo>
                      <a:pt x="11980" y="1237"/>
                      <a:pt x="11795" y="1126"/>
                      <a:pt x="11462" y="904"/>
                    </a:cubicBezTo>
                    <a:cubicBezTo>
                      <a:pt x="11277" y="793"/>
                      <a:pt x="11092" y="719"/>
                      <a:pt x="10796" y="608"/>
                    </a:cubicBezTo>
                    <a:cubicBezTo>
                      <a:pt x="10686" y="534"/>
                      <a:pt x="10538" y="497"/>
                      <a:pt x="10390" y="423"/>
                    </a:cubicBezTo>
                    <a:cubicBezTo>
                      <a:pt x="10242" y="386"/>
                      <a:pt x="10094" y="349"/>
                      <a:pt x="9909" y="275"/>
                    </a:cubicBezTo>
                    <a:cubicBezTo>
                      <a:pt x="9761" y="238"/>
                      <a:pt x="9576" y="201"/>
                      <a:pt x="9392" y="164"/>
                    </a:cubicBezTo>
                    <a:cubicBezTo>
                      <a:pt x="9207" y="127"/>
                      <a:pt x="9022" y="91"/>
                      <a:pt x="8837" y="54"/>
                    </a:cubicBezTo>
                    <a:cubicBezTo>
                      <a:pt x="8615" y="17"/>
                      <a:pt x="8430" y="17"/>
                      <a:pt x="8208" y="17"/>
                    </a:cubicBezTo>
                    <a:cubicBezTo>
                      <a:pt x="8061" y="17"/>
                      <a:pt x="7929" y="0"/>
                      <a:pt x="77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24"/>
              <p:cNvSpPr/>
              <p:nvPr/>
            </p:nvSpPr>
            <p:spPr>
              <a:xfrm>
                <a:off x="4153650" y="1668450"/>
                <a:ext cx="22830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9132" h="6096" extrusionOk="0">
                    <a:moveTo>
                      <a:pt x="1146" y="1649"/>
                    </a:moveTo>
                    <a:cubicBezTo>
                      <a:pt x="1146" y="1649"/>
                      <a:pt x="1123" y="1697"/>
                      <a:pt x="1113" y="1697"/>
                    </a:cubicBezTo>
                    <a:cubicBezTo>
                      <a:pt x="1111" y="1697"/>
                      <a:pt x="1109" y="1694"/>
                      <a:pt x="1109" y="1686"/>
                    </a:cubicBezTo>
                    <a:lnTo>
                      <a:pt x="1146" y="1649"/>
                    </a:lnTo>
                    <a:close/>
                    <a:moveTo>
                      <a:pt x="2052" y="1"/>
                    </a:moveTo>
                    <a:cubicBezTo>
                      <a:pt x="1937" y="1"/>
                      <a:pt x="1809" y="16"/>
                      <a:pt x="1664" y="60"/>
                    </a:cubicBezTo>
                    <a:lnTo>
                      <a:pt x="1590" y="97"/>
                    </a:lnTo>
                    <a:lnTo>
                      <a:pt x="1516" y="97"/>
                    </a:lnTo>
                    <a:lnTo>
                      <a:pt x="1442" y="133"/>
                    </a:lnTo>
                    <a:cubicBezTo>
                      <a:pt x="1368" y="170"/>
                      <a:pt x="1294" y="207"/>
                      <a:pt x="1183" y="244"/>
                    </a:cubicBezTo>
                    <a:cubicBezTo>
                      <a:pt x="1109" y="281"/>
                      <a:pt x="1035" y="355"/>
                      <a:pt x="961" y="429"/>
                    </a:cubicBezTo>
                    <a:cubicBezTo>
                      <a:pt x="887" y="503"/>
                      <a:pt x="814" y="540"/>
                      <a:pt x="740" y="651"/>
                    </a:cubicBezTo>
                    <a:cubicBezTo>
                      <a:pt x="592" y="799"/>
                      <a:pt x="407" y="1021"/>
                      <a:pt x="333" y="1169"/>
                    </a:cubicBezTo>
                    <a:lnTo>
                      <a:pt x="296" y="1280"/>
                    </a:lnTo>
                    <a:lnTo>
                      <a:pt x="259" y="1317"/>
                    </a:lnTo>
                    <a:lnTo>
                      <a:pt x="259" y="1354"/>
                    </a:lnTo>
                    <a:lnTo>
                      <a:pt x="222" y="1390"/>
                    </a:lnTo>
                    <a:lnTo>
                      <a:pt x="222" y="1464"/>
                    </a:lnTo>
                    <a:cubicBezTo>
                      <a:pt x="185" y="1575"/>
                      <a:pt x="148" y="1686"/>
                      <a:pt x="111" y="1834"/>
                    </a:cubicBezTo>
                    <a:cubicBezTo>
                      <a:pt x="74" y="1945"/>
                      <a:pt x="74" y="2056"/>
                      <a:pt x="37" y="2167"/>
                    </a:cubicBezTo>
                    <a:cubicBezTo>
                      <a:pt x="37" y="2315"/>
                      <a:pt x="0" y="2426"/>
                      <a:pt x="37" y="2574"/>
                    </a:cubicBezTo>
                    <a:cubicBezTo>
                      <a:pt x="37" y="2795"/>
                      <a:pt x="37" y="3091"/>
                      <a:pt x="148" y="3313"/>
                    </a:cubicBezTo>
                    <a:cubicBezTo>
                      <a:pt x="259" y="3831"/>
                      <a:pt x="518" y="4311"/>
                      <a:pt x="887" y="4755"/>
                    </a:cubicBezTo>
                    <a:cubicBezTo>
                      <a:pt x="1072" y="4977"/>
                      <a:pt x="1331" y="5198"/>
                      <a:pt x="1479" y="5309"/>
                    </a:cubicBezTo>
                    <a:lnTo>
                      <a:pt x="1627" y="5420"/>
                    </a:lnTo>
                    <a:lnTo>
                      <a:pt x="1664" y="5420"/>
                    </a:lnTo>
                    <a:lnTo>
                      <a:pt x="1664" y="5457"/>
                    </a:lnTo>
                    <a:lnTo>
                      <a:pt x="1738" y="5494"/>
                    </a:lnTo>
                    <a:lnTo>
                      <a:pt x="1849" y="5531"/>
                    </a:lnTo>
                    <a:lnTo>
                      <a:pt x="2218" y="5716"/>
                    </a:lnTo>
                    <a:cubicBezTo>
                      <a:pt x="2736" y="5938"/>
                      <a:pt x="3254" y="6086"/>
                      <a:pt x="3771" y="6086"/>
                    </a:cubicBezTo>
                    <a:cubicBezTo>
                      <a:pt x="3869" y="6092"/>
                      <a:pt x="3965" y="6095"/>
                      <a:pt x="4059" y="6095"/>
                    </a:cubicBezTo>
                    <a:cubicBezTo>
                      <a:pt x="4496" y="6095"/>
                      <a:pt x="4891" y="6029"/>
                      <a:pt x="5287" y="5938"/>
                    </a:cubicBezTo>
                    <a:cubicBezTo>
                      <a:pt x="5583" y="5864"/>
                      <a:pt x="5768" y="5790"/>
                      <a:pt x="5952" y="5716"/>
                    </a:cubicBezTo>
                    <a:cubicBezTo>
                      <a:pt x="6211" y="5605"/>
                      <a:pt x="6359" y="5494"/>
                      <a:pt x="6581" y="5383"/>
                    </a:cubicBezTo>
                    <a:cubicBezTo>
                      <a:pt x="6766" y="5272"/>
                      <a:pt x="6951" y="5198"/>
                      <a:pt x="7099" y="5088"/>
                    </a:cubicBezTo>
                    <a:cubicBezTo>
                      <a:pt x="7246" y="4940"/>
                      <a:pt x="7394" y="4829"/>
                      <a:pt x="7542" y="4718"/>
                    </a:cubicBezTo>
                    <a:cubicBezTo>
                      <a:pt x="7838" y="4496"/>
                      <a:pt x="8060" y="4237"/>
                      <a:pt x="8282" y="4015"/>
                    </a:cubicBezTo>
                    <a:cubicBezTo>
                      <a:pt x="8393" y="3905"/>
                      <a:pt x="8466" y="3794"/>
                      <a:pt x="8540" y="3720"/>
                    </a:cubicBezTo>
                    <a:cubicBezTo>
                      <a:pt x="8614" y="3609"/>
                      <a:pt x="8688" y="3498"/>
                      <a:pt x="8762" y="3424"/>
                    </a:cubicBezTo>
                    <a:cubicBezTo>
                      <a:pt x="8984" y="3091"/>
                      <a:pt x="9132" y="2906"/>
                      <a:pt x="9132" y="2906"/>
                    </a:cubicBezTo>
                    <a:lnTo>
                      <a:pt x="9132" y="2906"/>
                    </a:lnTo>
                    <a:cubicBezTo>
                      <a:pt x="9132" y="2906"/>
                      <a:pt x="8910" y="3017"/>
                      <a:pt x="8577" y="3239"/>
                    </a:cubicBezTo>
                    <a:cubicBezTo>
                      <a:pt x="8503" y="3313"/>
                      <a:pt x="8393" y="3350"/>
                      <a:pt x="8282" y="3424"/>
                    </a:cubicBezTo>
                    <a:cubicBezTo>
                      <a:pt x="8171" y="3498"/>
                      <a:pt x="8060" y="3572"/>
                      <a:pt x="7949" y="3609"/>
                    </a:cubicBezTo>
                    <a:cubicBezTo>
                      <a:pt x="7690" y="3757"/>
                      <a:pt x="7431" y="3941"/>
                      <a:pt x="7136" y="4052"/>
                    </a:cubicBezTo>
                    <a:cubicBezTo>
                      <a:pt x="6988" y="4126"/>
                      <a:pt x="6840" y="4200"/>
                      <a:pt x="6655" y="4274"/>
                    </a:cubicBezTo>
                    <a:cubicBezTo>
                      <a:pt x="6507" y="4385"/>
                      <a:pt x="6322" y="4422"/>
                      <a:pt x="6137" y="4496"/>
                    </a:cubicBezTo>
                    <a:cubicBezTo>
                      <a:pt x="5989" y="4533"/>
                      <a:pt x="5805" y="4607"/>
                      <a:pt x="5620" y="4644"/>
                    </a:cubicBezTo>
                    <a:cubicBezTo>
                      <a:pt x="5509" y="4681"/>
                      <a:pt x="5435" y="4718"/>
                      <a:pt x="5324" y="4718"/>
                    </a:cubicBezTo>
                    <a:cubicBezTo>
                      <a:pt x="5213" y="4755"/>
                      <a:pt x="5139" y="4755"/>
                      <a:pt x="5028" y="4755"/>
                    </a:cubicBezTo>
                    <a:cubicBezTo>
                      <a:pt x="4843" y="4792"/>
                      <a:pt x="4658" y="4792"/>
                      <a:pt x="4474" y="4829"/>
                    </a:cubicBezTo>
                    <a:cubicBezTo>
                      <a:pt x="4252" y="4829"/>
                      <a:pt x="4067" y="4829"/>
                      <a:pt x="3882" y="4792"/>
                    </a:cubicBezTo>
                    <a:cubicBezTo>
                      <a:pt x="3475" y="4755"/>
                      <a:pt x="3106" y="4644"/>
                      <a:pt x="2736" y="4496"/>
                    </a:cubicBezTo>
                    <a:lnTo>
                      <a:pt x="2514" y="4385"/>
                    </a:lnTo>
                    <a:lnTo>
                      <a:pt x="2440" y="4348"/>
                    </a:lnTo>
                    <a:lnTo>
                      <a:pt x="2403" y="4311"/>
                    </a:lnTo>
                    <a:lnTo>
                      <a:pt x="2255" y="4237"/>
                    </a:lnTo>
                    <a:cubicBezTo>
                      <a:pt x="2034" y="4089"/>
                      <a:pt x="1960" y="3978"/>
                      <a:pt x="1849" y="3868"/>
                    </a:cubicBezTo>
                    <a:cubicBezTo>
                      <a:pt x="1627" y="3609"/>
                      <a:pt x="1368" y="3276"/>
                      <a:pt x="1257" y="2943"/>
                    </a:cubicBezTo>
                    <a:cubicBezTo>
                      <a:pt x="1183" y="2795"/>
                      <a:pt x="1183" y="2648"/>
                      <a:pt x="1109" y="2463"/>
                    </a:cubicBezTo>
                    <a:cubicBezTo>
                      <a:pt x="1109" y="2315"/>
                      <a:pt x="1072" y="2130"/>
                      <a:pt x="1109" y="1982"/>
                    </a:cubicBezTo>
                    <a:cubicBezTo>
                      <a:pt x="1109" y="1908"/>
                      <a:pt x="1109" y="1834"/>
                      <a:pt x="1109" y="1723"/>
                    </a:cubicBezTo>
                    <a:lnTo>
                      <a:pt x="1146" y="1686"/>
                    </a:lnTo>
                    <a:lnTo>
                      <a:pt x="1146" y="1649"/>
                    </a:lnTo>
                    <a:lnTo>
                      <a:pt x="1183" y="1501"/>
                    </a:lnTo>
                    <a:cubicBezTo>
                      <a:pt x="1220" y="1317"/>
                      <a:pt x="1294" y="1243"/>
                      <a:pt x="1331" y="1095"/>
                    </a:cubicBezTo>
                    <a:cubicBezTo>
                      <a:pt x="1479" y="873"/>
                      <a:pt x="1664" y="651"/>
                      <a:pt x="1886" y="540"/>
                    </a:cubicBezTo>
                    <a:cubicBezTo>
                      <a:pt x="2071" y="429"/>
                      <a:pt x="2292" y="355"/>
                      <a:pt x="2477" y="355"/>
                    </a:cubicBezTo>
                    <a:cubicBezTo>
                      <a:pt x="2531" y="344"/>
                      <a:pt x="2582" y="340"/>
                      <a:pt x="2630" y="340"/>
                    </a:cubicBezTo>
                    <a:cubicBezTo>
                      <a:pt x="2746" y="340"/>
                      <a:pt x="2842" y="366"/>
                      <a:pt x="2921" y="392"/>
                    </a:cubicBezTo>
                    <a:cubicBezTo>
                      <a:pt x="3032" y="429"/>
                      <a:pt x="3106" y="429"/>
                      <a:pt x="3106" y="429"/>
                    </a:cubicBezTo>
                    <a:cubicBezTo>
                      <a:pt x="3106" y="429"/>
                      <a:pt x="3032" y="392"/>
                      <a:pt x="2958" y="318"/>
                    </a:cubicBezTo>
                    <a:cubicBezTo>
                      <a:pt x="2884" y="244"/>
                      <a:pt x="2736" y="133"/>
                      <a:pt x="2514" y="60"/>
                    </a:cubicBezTo>
                    <a:cubicBezTo>
                      <a:pt x="2379" y="37"/>
                      <a:pt x="2231" y="1"/>
                      <a:pt x="20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56" name="Google Shape;856;p24"/>
            <p:cNvGrpSpPr/>
            <p:nvPr/>
          </p:nvGrpSpPr>
          <p:grpSpPr>
            <a:xfrm flipH="1">
              <a:off x="457200" y="377788"/>
              <a:ext cx="777325" cy="776950"/>
              <a:chOff x="4153650" y="1668450"/>
              <a:chExt cx="777325" cy="776950"/>
            </a:xfrm>
          </p:grpSpPr>
          <p:sp>
            <p:nvSpPr>
              <p:cNvPr id="857" name="Google Shape;857;p24"/>
              <p:cNvSpPr/>
              <p:nvPr/>
            </p:nvSpPr>
            <p:spPr>
              <a:xfrm>
                <a:off x="4740550" y="1997125"/>
                <a:ext cx="189500" cy="237450"/>
              </a:xfrm>
              <a:custGeom>
                <a:avLst/>
                <a:gdLst/>
                <a:ahLst/>
                <a:cxnLst/>
                <a:rect l="l" t="t" r="r" b="b"/>
                <a:pathLst>
                  <a:path w="7580" h="9498" extrusionOk="0">
                    <a:moveTo>
                      <a:pt x="1738" y="0"/>
                    </a:moveTo>
                    <a:cubicBezTo>
                      <a:pt x="1738" y="0"/>
                      <a:pt x="1812" y="37"/>
                      <a:pt x="1960" y="74"/>
                    </a:cubicBezTo>
                    <a:cubicBezTo>
                      <a:pt x="2108" y="111"/>
                      <a:pt x="2330" y="222"/>
                      <a:pt x="2625" y="296"/>
                    </a:cubicBezTo>
                    <a:cubicBezTo>
                      <a:pt x="3143" y="555"/>
                      <a:pt x="3882" y="887"/>
                      <a:pt x="4622" y="1516"/>
                    </a:cubicBezTo>
                    <a:cubicBezTo>
                      <a:pt x="4955" y="1849"/>
                      <a:pt x="5324" y="2218"/>
                      <a:pt x="5583" y="2625"/>
                    </a:cubicBezTo>
                    <a:cubicBezTo>
                      <a:pt x="5879" y="3069"/>
                      <a:pt x="6064" y="3586"/>
                      <a:pt x="6175" y="4141"/>
                    </a:cubicBezTo>
                    <a:cubicBezTo>
                      <a:pt x="6286" y="4658"/>
                      <a:pt x="6249" y="5250"/>
                      <a:pt x="6138" y="5768"/>
                    </a:cubicBezTo>
                    <a:cubicBezTo>
                      <a:pt x="6064" y="6026"/>
                      <a:pt x="5953" y="6285"/>
                      <a:pt x="5805" y="6470"/>
                    </a:cubicBezTo>
                    <a:lnTo>
                      <a:pt x="5694" y="6692"/>
                    </a:lnTo>
                    <a:lnTo>
                      <a:pt x="5546" y="6840"/>
                    </a:lnTo>
                    <a:cubicBezTo>
                      <a:pt x="5472" y="6951"/>
                      <a:pt x="5398" y="7062"/>
                      <a:pt x="5287" y="7173"/>
                    </a:cubicBezTo>
                    <a:cubicBezTo>
                      <a:pt x="4881" y="7579"/>
                      <a:pt x="4400" y="7912"/>
                      <a:pt x="3882" y="8097"/>
                    </a:cubicBezTo>
                    <a:cubicBezTo>
                      <a:pt x="3591" y="8186"/>
                      <a:pt x="3260" y="8235"/>
                      <a:pt x="2937" y="8235"/>
                    </a:cubicBezTo>
                    <a:cubicBezTo>
                      <a:pt x="2726" y="8235"/>
                      <a:pt x="2519" y="8214"/>
                      <a:pt x="2330" y="8171"/>
                    </a:cubicBezTo>
                    <a:cubicBezTo>
                      <a:pt x="1886" y="8060"/>
                      <a:pt x="1442" y="7801"/>
                      <a:pt x="1221" y="7431"/>
                    </a:cubicBezTo>
                    <a:cubicBezTo>
                      <a:pt x="999" y="7099"/>
                      <a:pt x="962" y="6655"/>
                      <a:pt x="1147" y="6285"/>
                    </a:cubicBezTo>
                    <a:cubicBezTo>
                      <a:pt x="1295" y="5915"/>
                      <a:pt x="1590" y="5657"/>
                      <a:pt x="1886" y="5620"/>
                    </a:cubicBezTo>
                    <a:cubicBezTo>
                      <a:pt x="1929" y="5615"/>
                      <a:pt x="1972" y="5613"/>
                      <a:pt x="2015" y="5613"/>
                    </a:cubicBezTo>
                    <a:cubicBezTo>
                      <a:pt x="2302" y="5613"/>
                      <a:pt x="2575" y="5718"/>
                      <a:pt x="2736" y="5879"/>
                    </a:cubicBezTo>
                    <a:cubicBezTo>
                      <a:pt x="2958" y="6026"/>
                      <a:pt x="3069" y="6211"/>
                      <a:pt x="3143" y="6359"/>
                    </a:cubicBezTo>
                    <a:cubicBezTo>
                      <a:pt x="3175" y="6488"/>
                      <a:pt x="3179" y="6588"/>
                      <a:pt x="3180" y="6588"/>
                    </a:cubicBezTo>
                    <a:cubicBezTo>
                      <a:pt x="3180" y="6588"/>
                      <a:pt x="3180" y="6586"/>
                      <a:pt x="3180" y="6581"/>
                    </a:cubicBezTo>
                    <a:cubicBezTo>
                      <a:pt x="3180" y="6581"/>
                      <a:pt x="3217" y="6507"/>
                      <a:pt x="3217" y="6359"/>
                    </a:cubicBezTo>
                    <a:cubicBezTo>
                      <a:pt x="3180" y="6174"/>
                      <a:pt x="3143" y="5915"/>
                      <a:pt x="2958" y="5657"/>
                    </a:cubicBezTo>
                    <a:cubicBezTo>
                      <a:pt x="2736" y="5435"/>
                      <a:pt x="2404" y="5139"/>
                      <a:pt x="1886" y="5102"/>
                    </a:cubicBezTo>
                    <a:cubicBezTo>
                      <a:pt x="1857" y="5100"/>
                      <a:pt x="1828" y="5099"/>
                      <a:pt x="1799" y="5099"/>
                    </a:cubicBezTo>
                    <a:cubicBezTo>
                      <a:pt x="1303" y="5099"/>
                      <a:pt x="758" y="5392"/>
                      <a:pt x="444" y="5915"/>
                    </a:cubicBezTo>
                    <a:cubicBezTo>
                      <a:pt x="111" y="6433"/>
                      <a:pt x="1" y="7173"/>
                      <a:pt x="333" y="7875"/>
                    </a:cubicBezTo>
                    <a:cubicBezTo>
                      <a:pt x="629" y="8577"/>
                      <a:pt x="1258" y="9095"/>
                      <a:pt x="2034" y="9317"/>
                    </a:cubicBezTo>
                    <a:cubicBezTo>
                      <a:pt x="2399" y="9432"/>
                      <a:pt x="2783" y="9497"/>
                      <a:pt x="3177" y="9497"/>
                    </a:cubicBezTo>
                    <a:cubicBezTo>
                      <a:pt x="3543" y="9497"/>
                      <a:pt x="3916" y="9441"/>
                      <a:pt x="4289" y="9317"/>
                    </a:cubicBezTo>
                    <a:cubicBezTo>
                      <a:pt x="5029" y="9095"/>
                      <a:pt x="5694" y="8651"/>
                      <a:pt x="6249" y="8097"/>
                    </a:cubicBezTo>
                    <a:cubicBezTo>
                      <a:pt x="6397" y="7949"/>
                      <a:pt x="6507" y="7838"/>
                      <a:pt x="6618" y="7653"/>
                    </a:cubicBezTo>
                    <a:lnTo>
                      <a:pt x="6803" y="7394"/>
                    </a:lnTo>
                    <a:lnTo>
                      <a:pt x="6951" y="7209"/>
                    </a:lnTo>
                    <a:cubicBezTo>
                      <a:pt x="7173" y="6840"/>
                      <a:pt x="7284" y="6470"/>
                      <a:pt x="7395" y="6063"/>
                    </a:cubicBezTo>
                    <a:cubicBezTo>
                      <a:pt x="7580" y="5324"/>
                      <a:pt x="7506" y="4548"/>
                      <a:pt x="7321" y="3845"/>
                    </a:cubicBezTo>
                    <a:cubicBezTo>
                      <a:pt x="7136" y="3180"/>
                      <a:pt x="6803" y="2551"/>
                      <a:pt x="6397" y="2071"/>
                    </a:cubicBezTo>
                    <a:cubicBezTo>
                      <a:pt x="5990" y="1553"/>
                      <a:pt x="5546" y="1183"/>
                      <a:pt x="5066" y="887"/>
                    </a:cubicBezTo>
                    <a:cubicBezTo>
                      <a:pt x="4141" y="333"/>
                      <a:pt x="3254" y="148"/>
                      <a:pt x="2662" y="37"/>
                    </a:cubicBezTo>
                    <a:cubicBezTo>
                      <a:pt x="2367" y="0"/>
                      <a:pt x="2145" y="0"/>
                      <a:pt x="19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24"/>
              <p:cNvSpPr/>
              <p:nvPr/>
            </p:nvSpPr>
            <p:spPr>
              <a:xfrm>
                <a:off x="4785850" y="1698575"/>
                <a:ext cx="144200" cy="299500"/>
              </a:xfrm>
              <a:custGeom>
                <a:avLst/>
                <a:gdLst/>
                <a:ahLst/>
                <a:cxnLst/>
                <a:rect l="l" t="t" r="r" b="b"/>
                <a:pathLst>
                  <a:path w="5768" h="11980" extrusionOk="0">
                    <a:moveTo>
                      <a:pt x="4511" y="1"/>
                    </a:moveTo>
                    <a:cubicBezTo>
                      <a:pt x="4511" y="1"/>
                      <a:pt x="4548" y="223"/>
                      <a:pt x="4658" y="629"/>
                    </a:cubicBezTo>
                    <a:cubicBezTo>
                      <a:pt x="4695" y="814"/>
                      <a:pt x="4732" y="1036"/>
                      <a:pt x="4769" y="1295"/>
                    </a:cubicBezTo>
                    <a:cubicBezTo>
                      <a:pt x="4769" y="1443"/>
                      <a:pt x="4806" y="1553"/>
                      <a:pt x="4843" y="1701"/>
                    </a:cubicBezTo>
                    <a:cubicBezTo>
                      <a:pt x="4843" y="1849"/>
                      <a:pt x="4843" y="2034"/>
                      <a:pt x="4880" y="2182"/>
                    </a:cubicBezTo>
                    <a:cubicBezTo>
                      <a:pt x="4917" y="2515"/>
                      <a:pt x="4880" y="2847"/>
                      <a:pt x="4880" y="3217"/>
                    </a:cubicBezTo>
                    <a:cubicBezTo>
                      <a:pt x="4917" y="3402"/>
                      <a:pt x="4880" y="3587"/>
                      <a:pt x="4880" y="3772"/>
                    </a:cubicBezTo>
                    <a:cubicBezTo>
                      <a:pt x="4843" y="3957"/>
                      <a:pt x="4843" y="4178"/>
                      <a:pt x="4806" y="4363"/>
                    </a:cubicBezTo>
                    <a:cubicBezTo>
                      <a:pt x="4769" y="4733"/>
                      <a:pt x="4695" y="5140"/>
                      <a:pt x="4585" y="5546"/>
                    </a:cubicBezTo>
                    <a:cubicBezTo>
                      <a:pt x="4511" y="5953"/>
                      <a:pt x="4363" y="6360"/>
                      <a:pt x="4252" y="6729"/>
                    </a:cubicBezTo>
                    <a:lnTo>
                      <a:pt x="3993" y="7321"/>
                    </a:lnTo>
                    <a:cubicBezTo>
                      <a:pt x="3919" y="7543"/>
                      <a:pt x="3808" y="7691"/>
                      <a:pt x="3697" y="7875"/>
                    </a:cubicBezTo>
                    <a:cubicBezTo>
                      <a:pt x="3549" y="8245"/>
                      <a:pt x="3291" y="8578"/>
                      <a:pt x="3106" y="8911"/>
                    </a:cubicBezTo>
                    <a:cubicBezTo>
                      <a:pt x="2995" y="9095"/>
                      <a:pt x="2847" y="9243"/>
                      <a:pt x="2736" y="9391"/>
                    </a:cubicBezTo>
                    <a:cubicBezTo>
                      <a:pt x="2625" y="9539"/>
                      <a:pt x="2514" y="9687"/>
                      <a:pt x="2403" y="9835"/>
                    </a:cubicBezTo>
                    <a:cubicBezTo>
                      <a:pt x="2144" y="10094"/>
                      <a:pt x="1923" y="10352"/>
                      <a:pt x="1701" y="10574"/>
                    </a:cubicBezTo>
                    <a:cubicBezTo>
                      <a:pt x="1553" y="10685"/>
                      <a:pt x="1442" y="10796"/>
                      <a:pt x="1368" y="10907"/>
                    </a:cubicBezTo>
                    <a:cubicBezTo>
                      <a:pt x="1220" y="11018"/>
                      <a:pt x="1146" y="11092"/>
                      <a:pt x="1035" y="11166"/>
                    </a:cubicBezTo>
                    <a:cubicBezTo>
                      <a:pt x="813" y="11351"/>
                      <a:pt x="666" y="11499"/>
                      <a:pt x="481" y="11609"/>
                    </a:cubicBezTo>
                    <a:cubicBezTo>
                      <a:pt x="185" y="11831"/>
                      <a:pt x="0" y="11979"/>
                      <a:pt x="0" y="11979"/>
                    </a:cubicBezTo>
                    <a:cubicBezTo>
                      <a:pt x="0" y="11979"/>
                      <a:pt x="222" y="11942"/>
                      <a:pt x="592" y="11794"/>
                    </a:cubicBezTo>
                    <a:cubicBezTo>
                      <a:pt x="777" y="11757"/>
                      <a:pt x="998" y="11646"/>
                      <a:pt x="1257" y="11536"/>
                    </a:cubicBezTo>
                    <a:cubicBezTo>
                      <a:pt x="1368" y="11462"/>
                      <a:pt x="1516" y="11388"/>
                      <a:pt x="1664" y="11314"/>
                    </a:cubicBezTo>
                    <a:cubicBezTo>
                      <a:pt x="1775" y="11240"/>
                      <a:pt x="1923" y="11166"/>
                      <a:pt x="2070" y="11055"/>
                    </a:cubicBezTo>
                    <a:cubicBezTo>
                      <a:pt x="2218" y="10981"/>
                      <a:pt x="2366" y="10870"/>
                      <a:pt x="2514" y="10759"/>
                    </a:cubicBezTo>
                    <a:cubicBezTo>
                      <a:pt x="2662" y="10648"/>
                      <a:pt x="2810" y="10500"/>
                      <a:pt x="2958" y="10389"/>
                    </a:cubicBezTo>
                    <a:cubicBezTo>
                      <a:pt x="3291" y="10131"/>
                      <a:pt x="3549" y="9835"/>
                      <a:pt x="3845" y="9502"/>
                    </a:cubicBezTo>
                    <a:cubicBezTo>
                      <a:pt x="4104" y="9132"/>
                      <a:pt x="4400" y="8800"/>
                      <a:pt x="4621" y="8356"/>
                    </a:cubicBezTo>
                    <a:cubicBezTo>
                      <a:pt x="4732" y="8171"/>
                      <a:pt x="4880" y="7949"/>
                      <a:pt x="4954" y="7764"/>
                    </a:cubicBezTo>
                    <a:lnTo>
                      <a:pt x="5250" y="7136"/>
                    </a:lnTo>
                    <a:cubicBezTo>
                      <a:pt x="5398" y="6655"/>
                      <a:pt x="5546" y="6212"/>
                      <a:pt x="5620" y="5768"/>
                    </a:cubicBezTo>
                    <a:cubicBezTo>
                      <a:pt x="5731" y="5324"/>
                      <a:pt x="5731" y="4844"/>
                      <a:pt x="5768" y="4437"/>
                    </a:cubicBezTo>
                    <a:cubicBezTo>
                      <a:pt x="5768" y="4215"/>
                      <a:pt x="5768" y="3993"/>
                      <a:pt x="5768" y="3772"/>
                    </a:cubicBezTo>
                    <a:cubicBezTo>
                      <a:pt x="5731" y="3587"/>
                      <a:pt x="5731" y="3365"/>
                      <a:pt x="5694" y="3180"/>
                    </a:cubicBezTo>
                    <a:cubicBezTo>
                      <a:pt x="5657" y="2958"/>
                      <a:pt x="5620" y="2773"/>
                      <a:pt x="5620" y="2589"/>
                    </a:cubicBezTo>
                    <a:cubicBezTo>
                      <a:pt x="5583" y="2404"/>
                      <a:pt x="5509" y="2256"/>
                      <a:pt x="5472" y="2071"/>
                    </a:cubicBezTo>
                    <a:cubicBezTo>
                      <a:pt x="5435" y="1923"/>
                      <a:pt x="5398" y="1738"/>
                      <a:pt x="5324" y="1590"/>
                    </a:cubicBezTo>
                    <a:cubicBezTo>
                      <a:pt x="5287" y="1443"/>
                      <a:pt x="5213" y="1295"/>
                      <a:pt x="5176" y="1184"/>
                    </a:cubicBezTo>
                    <a:cubicBezTo>
                      <a:pt x="5065" y="925"/>
                      <a:pt x="4954" y="703"/>
                      <a:pt x="4843" y="518"/>
                    </a:cubicBezTo>
                    <a:cubicBezTo>
                      <a:pt x="4658" y="186"/>
                      <a:pt x="4511" y="1"/>
                      <a:pt x="45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24"/>
              <p:cNvSpPr/>
              <p:nvPr/>
            </p:nvSpPr>
            <p:spPr>
              <a:xfrm>
                <a:off x="4777525" y="2217100"/>
                <a:ext cx="153450" cy="228300"/>
              </a:xfrm>
              <a:custGeom>
                <a:avLst/>
                <a:gdLst/>
                <a:ahLst/>
                <a:cxnLst/>
                <a:rect l="l" t="t" r="r" b="b"/>
                <a:pathLst>
                  <a:path w="6138" h="9132" extrusionOk="0">
                    <a:moveTo>
                      <a:pt x="1740" y="6684"/>
                    </a:moveTo>
                    <a:cubicBezTo>
                      <a:pt x="1743" y="6684"/>
                      <a:pt x="1750" y="6697"/>
                      <a:pt x="1757" y="6710"/>
                    </a:cubicBezTo>
                    <a:lnTo>
                      <a:pt x="1757" y="6710"/>
                    </a:lnTo>
                    <a:lnTo>
                      <a:pt x="1738" y="6692"/>
                    </a:lnTo>
                    <a:cubicBezTo>
                      <a:pt x="1738" y="6686"/>
                      <a:pt x="1739" y="6684"/>
                      <a:pt x="1740" y="6684"/>
                    </a:cubicBezTo>
                    <a:close/>
                    <a:moveTo>
                      <a:pt x="3217" y="0"/>
                    </a:moveTo>
                    <a:cubicBezTo>
                      <a:pt x="3217" y="0"/>
                      <a:pt x="2995" y="148"/>
                      <a:pt x="2662" y="370"/>
                    </a:cubicBezTo>
                    <a:cubicBezTo>
                      <a:pt x="2588" y="444"/>
                      <a:pt x="2477" y="518"/>
                      <a:pt x="2403" y="592"/>
                    </a:cubicBezTo>
                    <a:cubicBezTo>
                      <a:pt x="2293" y="666"/>
                      <a:pt x="2182" y="777"/>
                      <a:pt x="2071" y="851"/>
                    </a:cubicBezTo>
                    <a:cubicBezTo>
                      <a:pt x="1886" y="1072"/>
                      <a:pt x="1627" y="1294"/>
                      <a:pt x="1405" y="1590"/>
                    </a:cubicBezTo>
                    <a:cubicBezTo>
                      <a:pt x="1294" y="1738"/>
                      <a:pt x="1146" y="1886"/>
                      <a:pt x="1036" y="2034"/>
                    </a:cubicBezTo>
                    <a:cubicBezTo>
                      <a:pt x="888" y="2181"/>
                      <a:pt x="814" y="2403"/>
                      <a:pt x="703" y="2588"/>
                    </a:cubicBezTo>
                    <a:cubicBezTo>
                      <a:pt x="592" y="2773"/>
                      <a:pt x="481" y="2958"/>
                      <a:pt x="407" y="3180"/>
                    </a:cubicBezTo>
                    <a:cubicBezTo>
                      <a:pt x="333" y="3365"/>
                      <a:pt x="259" y="3586"/>
                      <a:pt x="185" y="3845"/>
                    </a:cubicBezTo>
                    <a:cubicBezTo>
                      <a:pt x="37" y="4326"/>
                      <a:pt x="0" y="4843"/>
                      <a:pt x="0" y="5361"/>
                    </a:cubicBezTo>
                    <a:cubicBezTo>
                      <a:pt x="37" y="5879"/>
                      <a:pt x="148" y="6433"/>
                      <a:pt x="370" y="6951"/>
                    </a:cubicBezTo>
                    <a:lnTo>
                      <a:pt x="555" y="7283"/>
                    </a:lnTo>
                    <a:lnTo>
                      <a:pt x="629" y="7394"/>
                    </a:lnTo>
                    <a:lnTo>
                      <a:pt x="666" y="7468"/>
                    </a:lnTo>
                    <a:lnTo>
                      <a:pt x="703" y="7505"/>
                    </a:lnTo>
                    <a:lnTo>
                      <a:pt x="814" y="7653"/>
                    </a:lnTo>
                    <a:cubicBezTo>
                      <a:pt x="925" y="7838"/>
                      <a:pt x="1146" y="8060"/>
                      <a:pt x="1368" y="8245"/>
                    </a:cubicBezTo>
                    <a:cubicBezTo>
                      <a:pt x="1812" y="8614"/>
                      <a:pt x="2256" y="8873"/>
                      <a:pt x="2773" y="9021"/>
                    </a:cubicBezTo>
                    <a:cubicBezTo>
                      <a:pt x="3032" y="9095"/>
                      <a:pt x="3291" y="9095"/>
                      <a:pt x="3550" y="9132"/>
                    </a:cubicBezTo>
                    <a:cubicBezTo>
                      <a:pt x="3660" y="9132"/>
                      <a:pt x="3808" y="9095"/>
                      <a:pt x="3919" y="9095"/>
                    </a:cubicBezTo>
                    <a:cubicBezTo>
                      <a:pt x="4030" y="9095"/>
                      <a:pt x="4178" y="9095"/>
                      <a:pt x="4289" y="9058"/>
                    </a:cubicBezTo>
                    <a:cubicBezTo>
                      <a:pt x="4400" y="9021"/>
                      <a:pt x="4511" y="8984"/>
                      <a:pt x="4622" y="8947"/>
                    </a:cubicBezTo>
                    <a:lnTo>
                      <a:pt x="4696" y="8910"/>
                    </a:lnTo>
                    <a:lnTo>
                      <a:pt x="4733" y="8910"/>
                    </a:lnTo>
                    <a:lnTo>
                      <a:pt x="4770" y="8873"/>
                    </a:lnTo>
                    <a:lnTo>
                      <a:pt x="4807" y="8873"/>
                    </a:lnTo>
                    <a:lnTo>
                      <a:pt x="4954" y="8799"/>
                    </a:lnTo>
                    <a:cubicBezTo>
                      <a:pt x="5102" y="8725"/>
                      <a:pt x="5287" y="8540"/>
                      <a:pt x="5472" y="8430"/>
                    </a:cubicBezTo>
                    <a:cubicBezTo>
                      <a:pt x="5546" y="8356"/>
                      <a:pt x="5620" y="8245"/>
                      <a:pt x="5694" y="8171"/>
                    </a:cubicBezTo>
                    <a:cubicBezTo>
                      <a:pt x="5731" y="8097"/>
                      <a:pt x="5805" y="8060"/>
                      <a:pt x="5842" y="7949"/>
                    </a:cubicBezTo>
                    <a:cubicBezTo>
                      <a:pt x="5879" y="7875"/>
                      <a:pt x="5916" y="7764"/>
                      <a:pt x="5953" y="7690"/>
                    </a:cubicBezTo>
                    <a:lnTo>
                      <a:pt x="5990" y="7653"/>
                    </a:lnTo>
                    <a:cubicBezTo>
                      <a:pt x="6027" y="7579"/>
                      <a:pt x="6027" y="7579"/>
                      <a:pt x="6027" y="7579"/>
                    </a:cubicBezTo>
                    <a:lnTo>
                      <a:pt x="6064" y="7468"/>
                    </a:lnTo>
                    <a:cubicBezTo>
                      <a:pt x="6138" y="7136"/>
                      <a:pt x="6101" y="6840"/>
                      <a:pt x="6027" y="6618"/>
                    </a:cubicBezTo>
                    <a:cubicBezTo>
                      <a:pt x="5953" y="6396"/>
                      <a:pt x="5842" y="6248"/>
                      <a:pt x="5805" y="6174"/>
                    </a:cubicBezTo>
                    <a:cubicBezTo>
                      <a:pt x="5695" y="6101"/>
                      <a:pt x="5657" y="6064"/>
                      <a:pt x="5657" y="6063"/>
                    </a:cubicBezTo>
                    <a:lnTo>
                      <a:pt x="5657" y="6063"/>
                    </a:lnTo>
                    <a:cubicBezTo>
                      <a:pt x="5657" y="6064"/>
                      <a:pt x="5694" y="6101"/>
                      <a:pt x="5731" y="6211"/>
                    </a:cubicBezTo>
                    <a:cubicBezTo>
                      <a:pt x="5768" y="6322"/>
                      <a:pt x="5768" y="6470"/>
                      <a:pt x="5768" y="6655"/>
                    </a:cubicBezTo>
                    <a:cubicBezTo>
                      <a:pt x="5768" y="6840"/>
                      <a:pt x="5694" y="7062"/>
                      <a:pt x="5583" y="7246"/>
                    </a:cubicBezTo>
                    <a:cubicBezTo>
                      <a:pt x="5435" y="7468"/>
                      <a:pt x="5250" y="7653"/>
                      <a:pt x="4991" y="7801"/>
                    </a:cubicBezTo>
                    <a:cubicBezTo>
                      <a:pt x="4881" y="7838"/>
                      <a:pt x="4807" y="7912"/>
                      <a:pt x="4585" y="7986"/>
                    </a:cubicBezTo>
                    <a:lnTo>
                      <a:pt x="4437" y="8023"/>
                    </a:lnTo>
                    <a:lnTo>
                      <a:pt x="4363" y="8023"/>
                    </a:lnTo>
                    <a:cubicBezTo>
                      <a:pt x="4289" y="8023"/>
                      <a:pt x="4215" y="8023"/>
                      <a:pt x="4141" y="8060"/>
                    </a:cubicBezTo>
                    <a:cubicBezTo>
                      <a:pt x="3956" y="8060"/>
                      <a:pt x="3808" y="8023"/>
                      <a:pt x="3624" y="8023"/>
                    </a:cubicBezTo>
                    <a:cubicBezTo>
                      <a:pt x="3476" y="7949"/>
                      <a:pt x="3291" y="7949"/>
                      <a:pt x="3143" y="7875"/>
                    </a:cubicBezTo>
                    <a:cubicBezTo>
                      <a:pt x="2810" y="7764"/>
                      <a:pt x="2514" y="7505"/>
                      <a:pt x="2219" y="7283"/>
                    </a:cubicBezTo>
                    <a:cubicBezTo>
                      <a:pt x="2145" y="7173"/>
                      <a:pt x="2034" y="7099"/>
                      <a:pt x="1886" y="6877"/>
                    </a:cubicBezTo>
                    <a:lnTo>
                      <a:pt x="1775" y="6729"/>
                    </a:lnTo>
                    <a:lnTo>
                      <a:pt x="1775" y="6692"/>
                    </a:lnTo>
                    <a:lnTo>
                      <a:pt x="1738" y="6655"/>
                    </a:lnTo>
                    <a:lnTo>
                      <a:pt x="1590" y="6396"/>
                    </a:lnTo>
                    <a:cubicBezTo>
                      <a:pt x="1442" y="6026"/>
                      <a:pt x="1331" y="5657"/>
                      <a:pt x="1294" y="5250"/>
                    </a:cubicBezTo>
                    <a:cubicBezTo>
                      <a:pt x="1294" y="5065"/>
                      <a:pt x="1294" y="4880"/>
                      <a:pt x="1294" y="4695"/>
                    </a:cubicBezTo>
                    <a:cubicBezTo>
                      <a:pt x="1294" y="4474"/>
                      <a:pt x="1294" y="4289"/>
                      <a:pt x="1331" y="4104"/>
                    </a:cubicBezTo>
                    <a:cubicBezTo>
                      <a:pt x="1368" y="4030"/>
                      <a:pt x="1331" y="3919"/>
                      <a:pt x="1368" y="3845"/>
                    </a:cubicBezTo>
                    <a:cubicBezTo>
                      <a:pt x="1405" y="3734"/>
                      <a:pt x="1442" y="3623"/>
                      <a:pt x="1442" y="3512"/>
                    </a:cubicBezTo>
                    <a:cubicBezTo>
                      <a:pt x="1479" y="3365"/>
                      <a:pt x="1590" y="3180"/>
                      <a:pt x="1627" y="2995"/>
                    </a:cubicBezTo>
                    <a:cubicBezTo>
                      <a:pt x="1701" y="2810"/>
                      <a:pt x="1738" y="2625"/>
                      <a:pt x="1812" y="2477"/>
                    </a:cubicBezTo>
                    <a:cubicBezTo>
                      <a:pt x="1886" y="2329"/>
                      <a:pt x="1960" y="2145"/>
                      <a:pt x="2034" y="1997"/>
                    </a:cubicBezTo>
                    <a:cubicBezTo>
                      <a:pt x="2182" y="1701"/>
                      <a:pt x="2330" y="1442"/>
                      <a:pt x="2477" y="1183"/>
                    </a:cubicBezTo>
                    <a:cubicBezTo>
                      <a:pt x="2551" y="1072"/>
                      <a:pt x="2625" y="961"/>
                      <a:pt x="2662" y="851"/>
                    </a:cubicBezTo>
                    <a:cubicBezTo>
                      <a:pt x="2736" y="740"/>
                      <a:pt x="2810" y="666"/>
                      <a:pt x="2847" y="555"/>
                    </a:cubicBezTo>
                    <a:cubicBezTo>
                      <a:pt x="3106" y="222"/>
                      <a:pt x="3217" y="0"/>
                      <a:pt x="32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24"/>
              <p:cNvSpPr/>
              <p:nvPr/>
            </p:nvSpPr>
            <p:spPr>
              <a:xfrm>
                <a:off x="4363450" y="1670575"/>
                <a:ext cx="238475" cy="184300"/>
              </a:xfrm>
              <a:custGeom>
                <a:avLst/>
                <a:gdLst/>
                <a:ahLst/>
                <a:cxnLst/>
                <a:rect l="l" t="t" r="r" b="b"/>
                <a:pathLst>
                  <a:path w="9539" h="7372" extrusionOk="0">
                    <a:moveTo>
                      <a:pt x="4503" y="1"/>
                    </a:moveTo>
                    <a:cubicBezTo>
                      <a:pt x="4168" y="1"/>
                      <a:pt x="3826" y="39"/>
                      <a:pt x="3476" y="122"/>
                    </a:cubicBezTo>
                    <a:cubicBezTo>
                      <a:pt x="3106" y="196"/>
                      <a:pt x="2736" y="344"/>
                      <a:pt x="2367" y="566"/>
                    </a:cubicBezTo>
                    <a:lnTo>
                      <a:pt x="2145" y="677"/>
                    </a:lnTo>
                    <a:lnTo>
                      <a:pt x="1886" y="862"/>
                    </a:lnTo>
                    <a:cubicBezTo>
                      <a:pt x="1738" y="1010"/>
                      <a:pt x="1590" y="1121"/>
                      <a:pt x="1442" y="1232"/>
                    </a:cubicBezTo>
                    <a:cubicBezTo>
                      <a:pt x="888" y="1786"/>
                      <a:pt x="444" y="2452"/>
                      <a:pt x="222" y="3191"/>
                    </a:cubicBezTo>
                    <a:cubicBezTo>
                      <a:pt x="1" y="3967"/>
                      <a:pt x="37" y="4781"/>
                      <a:pt x="222" y="5483"/>
                    </a:cubicBezTo>
                    <a:cubicBezTo>
                      <a:pt x="444" y="6260"/>
                      <a:pt x="999" y="6851"/>
                      <a:pt x="1664" y="7184"/>
                    </a:cubicBezTo>
                    <a:cubicBezTo>
                      <a:pt x="1941" y="7315"/>
                      <a:pt x="2223" y="7371"/>
                      <a:pt x="2496" y="7371"/>
                    </a:cubicBezTo>
                    <a:cubicBezTo>
                      <a:pt x="2915" y="7371"/>
                      <a:pt x="3310" y="7238"/>
                      <a:pt x="3624" y="7036"/>
                    </a:cubicBezTo>
                    <a:cubicBezTo>
                      <a:pt x="4178" y="6703"/>
                      <a:pt x="4474" y="6112"/>
                      <a:pt x="4437" y="5594"/>
                    </a:cubicBezTo>
                    <a:cubicBezTo>
                      <a:pt x="4400" y="5113"/>
                      <a:pt x="4141" y="4744"/>
                      <a:pt x="3882" y="4559"/>
                    </a:cubicBezTo>
                    <a:cubicBezTo>
                      <a:pt x="3624" y="4337"/>
                      <a:pt x="3365" y="4300"/>
                      <a:pt x="3217" y="4300"/>
                    </a:cubicBezTo>
                    <a:cubicBezTo>
                      <a:pt x="3094" y="4300"/>
                      <a:pt x="3020" y="4317"/>
                      <a:pt x="2984" y="4317"/>
                    </a:cubicBezTo>
                    <a:cubicBezTo>
                      <a:pt x="2967" y="4317"/>
                      <a:pt x="2959" y="4313"/>
                      <a:pt x="2958" y="4301"/>
                    </a:cubicBezTo>
                    <a:lnTo>
                      <a:pt x="2958" y="4301"/>
                    </a:lnTo>
                    <a:cubicBezTo>
                      <a:pt x="2959" y="4336"/>
                      <a:pt x="3033" y="4301"/>
                      <a:pt x="3180" y="4374"/>
                    </a:cubicBezTo>
                    <a:cubicBezTo>
                      <a:pt x="3328" y="4411"/>
                      <a:pt x="3513" y="4522"/>
                      <a:pt x="3698" y="4744"/>
                    </a:cubicBezTo>
                    <a:cubicBezTo>
                      <a:pt x="3845" y="4966"/>
                      <a:pt x="3956" y="5261"/>
                      <a:pt x="3919" y="5594"/>
                    </a:cubicBezTo>
                    <a:cubicBezTo>
                      <a:pt x="3882" y="5927"/>
                      <a:pt x="3624" y="6223"/>
                      <a:pt x="3254" y="6370"/>
                    </a:cubicBezTo>
                    <a:cubicBezTo>
                      <a:pt x="3121" y="6430"/>
                      <a:pt x="2964" y="6459"/>
                      <a:pt x="2803" y="6459"/>
                    </a:cubicBezTo>
                    <a:cubicBezTo>
                      <a:pt x="2560" y="6459"/>
                      <a:pt x="2307" y="6393"/>
                      <a:pt x="2108" y="6260"/>
                    </a:cubicBezTo>
                    <a:cubicBezTo>
                      <a:pt x="1775" y="6075"/>
                      <a:pt x="1479" y="5631"/>
                      <a:pt x="1368" y="5187"/>
                    </a:cubicBezTo>
                    <a:cubicBezTo>
                      <a:pt x="1258" y="4670"/>
                      <a:pt x="1294" y="4115"/>
                      <a:pt x="1479" y="3598"/>
                    </a:cubicBezTo>
                    <a:cubicBezTo>
                      <a:pt x="1627" y="3080"/>
                      <a:pt x="1960" y="2599"/>
                      <a:pt x="2367" y="2230"/>
                    </a:cubicBezTo>
                    <a:cubicBezTo>
                      <a:pt x="2478" y="2119"/>
                      <a:pt x="2588" y="2008"/>
                      <a:pt x="2699" y="1934"/>
                    </a:cubicBezTo>
                    <a:lnTo>
                      <a:pt x="2847" y="1823"/>
                    </a:lnTo>
                    <a:lnTo>
                      <a:pt x="3069" y="1675"/>
                    </a:lnTo>
                    <a:cubicBezTo>
                      <a:pt x="3254" y="1564"/>
                      <a:pt x="3550" y="1453"/>
                      <a:pt x="3809" y="1379"/>
                    </a:cubicBezTo>
                    <a:cubicBezTo>
                      <a:pt x="4122" y="1290"/>
                      <a:pt x="4449" y="1241"/>
                      <a:pt x="4781" y="1241"/>
                    </a:cubicBezTo>
                    <a:cubicBezTo>
                      <a:pt x="4998" y="1241"/>
                      <a:pt x="5216" y="1262"/>
                      <a:pt x="5435" y="1305"/>
                    </a:cubicBezTo>
                    <a:cubicBezTo>
                      <a:pt x="5953" y="1416"/>
                      <a:pt x="6470" y="1601"/>
                      <a:pt x="6914" y="1897"/>
                    </a:cubicBezTo>
                    <a:cubicBezTo>
                      <a:pt x="7358" y="2193"/>
                      <a:pt x="7727" y="2526"/>
                      <a:pt x="8023" y="2858"/>
                    </a:cubicBezTo>
                    <a:cubicBezTo>
                      <a:pt x="8652" y="3598"/>
                      <a:pt x="9021" y="4337"/>
                      <a:pt x="9243" y="4892"/>
                    </a:cubicBezTo>
                    <a:cubicBezTo>
                      <a:pt x="9354" y="5150"/>
                      <a:pt x="9428" y="5372"/>
                      <a:pt x="9465" y="5520"/>
                    </a:cubicBezTo>
                    <a:cubicBezTo>
                      <a:pt x="9539" y="5668"/>
                      <a:pt x="9539" y="5742"/>
                      <a:pt x="9539" y="5742"/>
                    </a:cubicBezTo>
                    <a:cubicBezTo>
                      <a:pt x="9539" y="5742"/>
                      <a:pt x="9539" y="5668"/>
                      <a:pt x="9539" y="5520"/>
                    </a:cubicBezTo>
                    <a:cubicBezTo>
                      <a:pt x="9539" y="5372"/>
                      <a:pt x="9539" y="5113"/>
                      <a:pt x="9502" y="4818"/>
                    </a:cubicBezTo>
                    <a:cubicBezTo>
                      <a:pt x="9391" y="4226"/>
                      <a:pt x="9206" y="3339"/>
                      <a:pt x="8652" y="2415"/>
                    </a:cubicBezTo>
                    <a:cubicBezTo>
                      <a:pt x="8356" y="1971"/>
                      <a:pt x="7986" y="1490"/>
                      <a:pt x="7506" y="1084"/>
                    </a:cubicBezTo>
                    <a:cubicBezTo>
                      <a:pt x="6988" y="677"/>
                      <a:pt x="6396" y="344"/>
                      <a:pt x="5694" y="159"/>
                    </a:cubicBezTo>
                    <a:cubicBezTo>
                      <a:pt x="5308" y="58"/>
                      <a:pt x="4911" y="1"/>
                      <a:pt x="4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24"/>
              <p:cNvSpPr/>
              <p:nvPr/>
            </p:nvSpPr>
            <p:spPr>
              <a:xfrm>
                <a:off x="4600975" y="1668600"/>
                <a:ext cx="299500" cy="144625"/>
              </a:xfrm>
              <a:custGeom>
                <a:avLst/>
                <a:gdLst/>
                <a:ahLst/>
                <a:cxnLst/>
                <a:rect l="l" t="t" r="r" b="b"/>
                <a:pathLst>
                  <a:path w="11980" h="5785" extrusionOk="0">
                    <a:moveTo>
                      <a:pt x="7792" y="0"/>
                    </a:moveTo>
                    <a:cubicBezTo>
                      <a:pt x="7724" y="0"/>
                      <a:pt x="7654" y="4"/>
                      <a:pt x="7580" y="17"/>
                    </a:cubicBezTo>
                    <a:cubicBezTo>
                      <a:pt x="7136" y="54"/>
                      <a:pt x="6656" y="54"/>
                      <a:pt x="6212" y="164"/>
                    </a:cubicBezTo>
                    <a:cubicBezTo>
                      <a:pt x="5768" y="201"/>
                      <a:pt x="5325" y="386"/>
                      <a:pt x="4881" y="534"/>
                    </a:cubicBezTo>
                    <a:lnTo>
                      <a:pt x="4216" y="793"/>
                    </a:lnTo>
                    <a:cubicBezTo>
                      <a:pt x="4031" y="867"/>
                      <a:pt x="3809" y="1015"/>
                      <a:pt x="3624" y="1126"/>
                    </a:cubicBezTo>
                    <a:cubicBezTo>
                      <a:pt x="3180" y="1348"/>
                      <a:pt x="2848" y="1643"/>
                      <a:pt x="2515" y="1902"/>
                    </a:cubicBezTo>
                    <a:cubicBezTo>
                      <a:pt x="2182" y="2198"/>
                      <a:pt x="1850" y="2494"/>
                      <a:pt x="1591" y="2789"/>
                    </a:cubicBezTo>
                    <a:cubicBezTo>
                      <a:pt x="1480" y="2937"/>
                      <a:pt x="1369" y="3085"/>
                      <a:pt x="1221" y="3233"/>
                    </a:cubicBezTo>
                    <a:cubicBezTo>
                      <a:pt x="1110" y="3381"/>
                      <a:pt x="1036" y="3566"/>
                      <a:pt x="925" y="3677"/>
                    </a:cubicBezTo>
                    <a:cubicBezTo>
                      <a:pt x="851" y="3825"/>
                      <a:pt x="740" y="3972"/>
                      <a:pt x="666" y="4120"/>
                    </a:cubicBezTo>
                    <a:cubicBezTo>
                      <a:pt x="593" y="4268"/>
                      <a:pt x="519" y="4379"/>
                      <a:pt x="482" y="4527"/>
                    </a:cubicBezTo>
                    <a:cubicBezTo>
                      <a:pt x="334" y="4749"/>
                      <a:pt x="260" y="4971"/>
                      <a:pt x="186" y="5192"/>
                    </a:cubicBezTo>
                    <a:cubicBezTo>
                      <a:pt x="75" y="5562"/>
                      <a:pt x="1" y="5784"/>
                      <a:pt x="1" y="5784"/>
                    </a:cubicBezTo>
                    <a:cubicBezTo>
                      <a:pt x="1" y="5784"/>
                      <a:pt x="149" y="5599"/>
                      <a:pt x="371" y="5266"/>
                    </a:cubicBezTo>
                    <a:cubicBezTo>
                      <a:pt x="482" y="5119"/>
                      <a:pt x="629" y="4934"/>
                      <a:pt x="814" y="4749"/>
                    </a:cubicBezTo>
                    <a:cubicBezTo>
                      <a:pt x="888" y="4638"/>
                      <a:pt x="999" y="4527"/>
                      <a:pt x="1073" y="4416"/>
                    </a:cubicBezTo>
                    <a:cubicBezTo>
                      <a:pt x="1184" y="4305"/>
                      <a:pt x="1295" y="4194"/>
                      <a:pt x="1406" y="4083"/>
                    </a:cubicBezTo>
                    <a:cubicBezTo>
                      <a:pt x="1628" y="3825"/>
                      <a:pt x="1886" y="3603"/>
                      <a:pt x="2182" y="3381"/>
                    </a:cubicBezTo>
                    <a:cubicBezTo>
                      <a:pt x="2293" y="3233"/>
                      <a:pt x="2441" y="3122"/>
                      <a:pt x="2589" y="3011"/>
                    </a:cubicBezTo>
                    <a:cubicBezTo>
                      <a:pt x="2774" y="2900"/>
                      <a:pt x="2922" y="2789"/>
                      <a:pt x="3070" y="2678"/>
                    </a:cubicBezTo>
                    <a:cubicBezTo>
                      <a:pt x="3402" y="2457"/>
                      <a:pt x="3735" y="2235"/>
                      <a:pt x="4105" y="2050"/>
                    </a:cubicBezTo>
                    <a:cubicBezTo>
                      <a:pt x="4290" y="1976"/>
                      <a:pt x="4437" y="1865"/>
                      <a:pt x="4659" y="1791"/>
                    </a:cubicBezTo>
                    <a:lnTo>
                      <a:pt x="5251" y="1532"/>
                    </a:lnTo>
                    <a:cubicBezTo>
                      <a:pt x="5658" y="1384"/>
                      <a:pt x="6027" y="1237"/>
                      <a:pt x="6434" y="1163"/>
                    </a:cubicBezTo>
                    <a:cubicBezTo>
                      <a:pt x="6841" y="1052"/>
                      <a:pt x="7247" y="1015"/>
                      <a:pt x="7617" y="941"/>
                    </a:cubicBezTo>
                    <a:cubicBezTo>
                      <a:pt x="7839" y="904"/>
                      <a:pt x="8024" y="904"/>
                      <a:pt x="8208" y="904"/>
                    </a:cubicBezTo>
                    <a:cubicBezTo>
                      <a:pt x="8393" y="867"/>
                      <a:pt x="8578" y="867"/>
                      <a:pt x="8763" y="867"/>
                    </a:cubicBezTo>
                    <a:cubicBezTo>
                      <a:pt x="9133" y="867"/>
                      <a:pt x="9502" y="867"/>
                      <a:pt x="9798" y="904"/>
                    </a:cubicBezTo>
                    <a:cubicBezTo>
                      <a:pt x="9983" y="904"/>
                      <a:pt x="10131" y="941"/>
                      <a:pt x="10279" y="941"/>
                    </a:cubicBezTo>
                    <a:cubicBezTo>
                      <a:pt x="10427" y="941"/>
                      <a:pt x="10575" y="978"/>
                      <a:pt x="10686" y="978"/>
                    </a:cubicBezTo>
                    <a:cubicBezTo>
                      <a:pt x="10944" y="1015"/>
                      <a:pt x="11203" y="1052"/>
                      <a:pt x="11388" y="1126"/>
                    </a:cubicBezTo>
                    <a:cubicBezTo>
                      <a:pt x="11758" y="1200"/>
                      <a:pt x="11980" y="1237"/>
                      <a:pt x="11980" y="1237"/>
                    </a:cubicBezTo>
                    <a:cubicBezTo>
                      <a:pt x="11980" y="1237"/>
                      <a:pt x="11795" y="1126"/>
                      <a:pt x="11462" y="904"/>
                    </a:cubicBezTo>
                    <a:cubicBezTo>
                      <a:pt x="11277" y="793"/>
                      <a:pt x="11092" y="719"/>
                      <a:pt x="10796" y="608"/>
                    </a:cubicBezTo>
                    <a:cubicBezTo>
                      <a:pt x="10686" y="534"/>
                      <a:pt x="10538" y="497"/>
                      <a:pt x="10390" y="423"/>
                    </a:cubicBezTo>
                    <a:cubicBezTo>
                      <a:pt x="10242" y="386"/>
                      <a:pt x="10094" y="349"/>
                      <a:pt x="9909" y="275"/>
                    </a:cubicBezTo>
                    <a:cubicBezTo>
                      <a:pt x="9761" y="238"/>
                      <a:pt x="9576" y="201"/>
                      <a:pt x="9392" y="164"/>
                    </a:cubicBezTo>
                    <a:cubicBezTo>
                      <a:pt x="9207" y="127"/>
                      <a:pt x="9022" y="91"/>
                      <a:pt x="8837" y="54"/>
                    </a:cubicBezTo>
                    <a:cubicBezTo>
                      <a:pt x="8615" y="17"/>
                      <a:pt x="8430" y="17"/>
                      <a:pt x="8208" y="17"/>
                    </a:cubicBezTo>
                    <a:cubicBezTo>
                      <a:pt x="8061" y="17"/>
                      <a:pt x="7929" y="0"/>
                      <a:pt x="77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24"/>
              <p:cNvSpPr/>
              <p:nvPr/>
            </p:nvSpPr>
            <p:spPr>
              <a:xfrm>
                <a:off x="4153650" y="1668450"/>
                <a:ext cx="22830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9132" h="6096" extrusionOk="0">
                    <a:moveTo>
                      <a:pt x="1146" y="1649"/>
                    </a:moveTo>
                    <a:cubicBezTo>
                      <a:pt x="1146" y="1649"/>
                      <a:pt x="1123" y="1697"/>
                      <a:pt x="1113" y="1697"/>
                    </a:cubicBezTo>
                    <a:cubicBezTo>
                      <a:pt x="1111" y="1697"/>
                      <a:pt x="1109" y="1694"/>
                      <a:pt x="1109" y="1686"/>
                    </a:cubicBezTo>
                    <a:lnTo>
                      <a:pt x="1146" y="1649"/>
                    </a:lnTo>
                    <a:close/>
                    <a:moveTo>
                      <a:pt x="2052" y="1"/>
                    </a:moveTo>
                    <a:cubicBezTo>
                      <a:pt x="1937" y="1"/>
                      <a:pt x="1809" y="16"/>
                      <a:pt x="1664" y="60"/>
                    </a:cubicBezTo>
                    <a:lnTo>
                      <a:pt x="1590" y="97"/>
                    </a:lnTo>
                    <a:lnTo>
                      <a:pt x="1516" y="97"/>
                    </a:lnTo>
                    <a:lnTo>
                      <a:pt x="1442" y="133"/>
                    </a:lnTo>
                    <a:cubicBezTo>
                      <a:pt x="1368" y="170"/>
                      <a:pt x="1294" y="207"/>
                      <a:pt x="1183" y="244"/>
                    </a:cubicBezTo>
                    <a:cubicBezTo>
                      <a:pt x="1109" y="281"/>
                      <a:pt x="1035" y="355"/>
                      <a:pt x="961" y="429"/>
                    </a:cubicBezTo>
                    <a:cubicBezTo>
                      <a:pt x="887" y="503"/>
                      <a:pt x="814" y="540"/>
                      <a:pt x="740" y="651"/>
                    </a:cubicBezTo>
                    <a:cubicBezTo>
                      <a:pt x="592" y="799"/>
                      <a:pt x="407" y="1021"/>
                      <a:pt x="333" y="1169"/>
                    </a:cubicBezTo>
                    <a:lnTo>
                      <a:pt x="296" y="1280"/>
                    </a:lnTo>
                    <a:lnTo>
                      <a:pt x="259" y="1317"/>
                    </a:lnTo>
                    <a:lnTo>
                      <a:pt x="259" y="1354"/>
                    </a:lnTo>
                    <a:lnTo>
                      <a:pt x="222" y="1390"/>
                    </a:lnTo>
                    <a:lnTo>
                      <a:pt x="222" y="1464"/>
                    </a:lnTo>
                    <a:cubicBezTo>
                      <a:pt x="185" y="1575"/>
                      <a:pt x="148" y="1686"/>
                      <a:pt x="111" y="1834"/>
                    </a:cubicBezTo>
                    <a:cubicBezTo>
                      <a:pt x="74" y="1945"/>
                      <a:pt x="74" y="2056"/>
                      <a:pt x="37" y="2167"/>
                    </a:cubicBezTo>
                    <a:cubicBezTo>
                      <a:pt x="37" y="2315"/>
                      <a:pt x="0" y="2426"/>
                      <a:pt x="37" y="2574"/>
                    </a:cubicBezTo>
                    <a:cubicBezTo>
                      <a:pt x="37" y="2795"/>
                      <a:pt x="37" y="3091"/>
                      <a:pt x="148" y="3313"/>
                    </a:cubicBezTo>
                    <a:cubicBezTo>
                      <a:pt x="259" y="3831"/>
                      <a:pt x="518" y="4311"/>
                      <a:pt x="887" y="4755"/>
                    </a:cubicBezTo>
                    <a:cubicBezTo>
                      <a:pt x="1072" y="4977"/>
                      <a:pt x="1331" y="5198"/>
                      <a:pt x="1479" y="5309"/>
                    </a:cubicBezTo>
                    <a:lnTo>
                      <a:pt x="1627" y="5420"/>
                    </a:lnTo>
                    <a:lnTo>
                      <a:pt x="1664" y="5420"/>
                    </a:lnTo>
                    <a:lnTo>
                      <a:pt x="1664" y="5457"/>
                    </a:lnTo>
                    <a:lnTo>
                      <a:pt x="1738" y="5494"/>
                    </a:lnTo>
                    <a:lnTo>
                      <a:pt x="1849" y="5531"/>
                    </a:lnTo>
                    <a:lnTo>
                      <a:pt x="2218" y="5716"/>
                    </a:lnTo>
                    <a:cubicBezTo>
                      <a:pt x="2736" y="5938"/>
                      <a:pt x="3254" y="6086"/>
                      <a:pt x="3771" y="6086"/>
                    </a:cubicBezTo>
                    <a:cubicBezTo>
                      <a:pt x="3869" y="6092"/>
                      <a:pt x="3965" y="6095"/>
                      <a:pt x="4059" y="6095"/>
                    </a:cubicBezTo>
                    <a:cubicBezTo>
                      <a:pt x="4496" y="6095"/>
                      <a:pt x="4891" y="6029"/>
                      <a:pt x="5287" y="5938"/>
                    </a:cubicBezTo>
                    <a:cubicBezTo>
                      <a:pt x="5583" y="5864"/>
                      <a:pt x="5768" y="5790"/>
                      <a:pt x="5952" y="5716"/>
                    </a:cubicBezTo>
                    <a:cubicBezTo>
                      <a:pt x="6211" y="5605"/>
                      <a:pt x="6359" y="5494"/>
                      <a:pt x="6581" y="5383"/>
                    </a:cubicBezTo>
                    <a:cubicBezTo>
                      <a:pt x="6766" y="5272"/>
                      <a:pt x="6951" y="5198"/>
                      <a:pt x="7099" y="5088"/>
                    </a:cubicBezTo>
                    <a:cubicBezTo>
                      <a:pt x="7246" y="4940"/>
                      <a:pt x="7394" y="4829"/>
                      <a:pt x="7542" y="4718"/>
                    </a:cubicBezTo>
                    <a:cubicBezTo>
                      <a:pt x="7838" y="4496"/>
                      <a:pt x="8060" y="4237"/>
                      <a:pt x="8282" y="4015"/>
                    </a:cubicBezTo>
                    <a:cubicBezTo>
                      <a:pt x="8393" y="3905"/>
                      <a:pt x="8466" y="3794"/>
                      <a:pt x="8540" y="3720"/>
                    </a:cubicBezTo>
                    <a:cubicBezTo>
                      <a:pt x="8614" y="3609"/>
                      <a:pt x="8688" y="3498"/>
                      <a:pt x="8762" y="3424"/>
                    </a:cubicBezTo>
                    <a:cubicBezTo>
                      <a:pt x="8984" y="3091"/>
                      <a:pt x="9132" y="2906"/>
                      <a:pt x="9132" y="2906"/>
                    </a:cubicBezTo>
                    <a:lnTo>
                      <a:pt x="9132" y="2906"/>
                    </a:lnTo>
                    <a:cubicBezTo>
                      <a:pt x="9132" y="2906"/>
                      <a:pt x="8910" y="3017"/>
                      <a:pt x="8577" y="3239"/>
                    </a:cubicBezTo>
                    <a:cubicBezTo>
                      <a:pt x="8503" y="3313"/>
                      <a:pt x="8393" y="3350"/>
                      <a:pt x="8282" y="3424"/>
                    </a:cubicBezTo>
                    <a:cubicBezTo>
                      <a:pt x="8171" y="3498"/>
                      <a:pt x="8060" y="3572"/>
                      <a:pt x="7949" y="3609"/>
                    </a:cubicBezTo>
                    <a:cubicBezTo>
                      <a:pt x="7690" y="3757"/>
                      <a:pt x="7431" y="3941"/>
                      <a:pt x="7136" y="4052"/>
                    </a:cubicBezTo>
                    <a:cubicBezTo>
                      <a:pt x="6988" y="4126"/>
                      <a:pt x="6840" y="4200"/>
                      <a:pt x="6655" y="4274"/>
                    </a:cubicBezTo>
                    <a:cubicBezTo>
                      <a:pt x="6507" y="4385"/>
                      <a:pt x="6322" y="4422"/>
                      <a:pt x="6137" y="4496"/>
                    </a:cubicBezTo>
                    <a:cubicBezTo>
                      <a:pt x="5989" y="4533"/>
                      <a:pt x="5805" y="4607"/>
                      <a:pt x="5620" y="4644"/>
                    </a:cubicBezTo>
                    <a:cubicBezTo>
                      <a:pt x="5509" y="4681"/>
                      <a:pt x="5435" y="4718"/>
                      <a:pt x="5324" y="4718"/>
                    </a:cubicBezTo>
                    <a:cubicBezTo>
                      <a:pt x="5213" y="4755"/>
                      <a:pt x="5139" y="4755"/>
                      <a:pt x="5028" y="4755"/>
                    </a:cubicBezTo>
                    <a:cubicBezTo>
                      <a:pt x="4843" y="4792"/>
                      <a:pt x="4658" y="4792"/>
                      <a:pt x="4474" y="4829"/>
                    </a:cubicBezTo>
                    <a:cubicBezTo>
                      <a:pt x="4252" y="4829"/>
                      <a:pt x="4067" y="4829"/>
                      <a:pt x="3882" y="4792"/>
                    </a:cubicBezTo>
                    <a:cubicBezTo>
                      <a:pt x="3475" y="4755"/>
                      <a:pt x="3106" y="4644"/>
                      <a:pt x="2736" y="4496"/>
                    </a:cubicBezTo>
                    <a:lnTo>
                      <a:pt x="2514" y="4385"/>
                    </a:lnTo>
                    <a:lnTo>
                      <a:pt x="2440" y="4348"/>
                    </a:lnTo>
                    <a:lnTo>
                      <a:pt x="2403" y="4311"/>
                    </a:lnTo>
                    <a:lnTo>
                      <a:pt x="2255" y="4237"/>
                    </a:lnTo>
                    <a:cubicBezTo>
                      <a:pt x="2034" y="4089"/>
                      <a:pt x="1960" y="3978"/>
                      <a:pt x="1849" y="3868"/>
                    </a:cubicBezTo>
                    <a:cubicBezTo>
                      <a:pt x="1627" y="3609"/>
                      <a:pt x="1368" y="3276"/>
                      <a:pt x="1257" y="2943"/>
                    </a:cubicBezTo>
                    <a:cubicBezTo>
                      <a:pt x="1183" y="2795"/>
                      <a:pt x="1183" y="2648"/>
                      <a:pt x="1109" y="2463"/>
                    </a:cubicBezTo>
                    <a:cubicBezTo>
                      <a:pt x="1109" y="2315"/>
                      <a:pt x="1072" y="2130"/>
                      <a:pt x="1109" y="1982"/>
                    </a:cubicBezTo>
                    <a:cubicBezTo>
                      <a:pt x="1109" y="1908"/>
                      <a:pt x="1109" y="1834"/>
                      <a:pt x="1109" y="1723"/>
                    </a:cubicBezTo>
                    <a:lnTo>
                      <a:pt x="1146" y="1686"/>
                    </a:lnTo>
                    <a:lnTo>
                      <a:pt x="1146" y="1649"/>
                    </a:lnTo>
                    <a:lnTo>
                      <a:pt x="1183" y="1501"/>
                    </a:lnTo>
                    <a:cubicBezTo>
                      <a:pt x="1220" y="1317"/>
                      <a:pt x="1294" y="1243"/>
                      <a:pt x="1331" y="1095"/>
                    </a:cubicBezTo>
                    <a:cubicBezTo>
                      <a:pt x="1479" y="873"/>
                      <a:pt x="1664" y="651"/>
                      <a:pt x="1886" y="540"/>
                    </a:cubicBezTo>
                    <a:cubicBezTo>
                      <a:pt x="2071" y="429"/>
                      <a:pt x="2292" y="355"/>
                      <a:pt x="2477" y="355"/>
                    </a:cubicBezTo>
                    <a:cubicBezTo>
                      <a:pt x="2531" y="344"/>
                      <a:pt x="2582" y="340"/>
                      <a:pt x="2630" y="340"/>
                    </a:cubicBezTo>
                    <a:cubicBezTo>
                      <a:pt x="2746" y="340"/>
                      <a:pt x="2842" y="366"/>
                      <a:pt x="2921" y="392"/>
                    </a:cubicBezTo>
                    <a:cubicBezTo>
                      <a:pt x="3032" y="429"/>
                      <a:pt x="3106" y="429"/>
                      <a:pt x="3106" y="429"/>
                    </a:cubicBezTo>
                    <a:cubicBezTo>
                      <a:pt x="3106" y="429"/>
                      <a:pt x="3032" y="392"/>
                      <a:pt x="2958" y="318"/>
                    </a:cubicBezTo>
                    <a:cubicBezTo>
                      <a:pt x="2884" y="244"/>
                      <a:pt x="2736" y="133"/>
                      <a:pt x="2514" y="60"/>
                    </a:cubicBezTo>
                    <a:cubicBezTo>
                      <a:pt x="2379" y="37"/>
                      <a:pt x="2231" y="1"/>
                      <a:pt x="20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63" name="Google Shape;863;p24"/>
            <p:cNvGrpSpPr/>
            <p:nvPr/>
          </p:nvGrpSpPr>
          <p:grpSpPr>
            <a:xfrm rot="10800000" flipH="1">
              <a:off x="7909475" y="3988738"/>
              <a:ext cx="777325" cy="776950"/>
              <a:chOff x="4153650" y="1668450"/>
              <a:chExt cx="777325" cy="776950"/>
            </a:xfrm>
          </p:grpSpPr>
          <p:sp>
            <p:nvSpPr>
              <p:cNvPr id="864" name="Google Shape;864;p24"/>
              <p:cNvSpPr/>
              <p:nvPr/>
            </p:nvSpPr>
            <p:spPr>
              <a:xfrm>
                <a:off x="4740550" y="1997125"/>
                <a:ext cx="189500" cy="237450"/>
              </a:xfrm>
              <a:custGeom>
                <a:avLst/>
                <a:gdLst/>
                <a:ahLst/>
                <a:cxnLst/>
                <a:rect l="l" t="t" r="r" b="b"/>
                <a:pathLst>
                  <a:path w="7580" h="9498" extrusionOk="0">
                    <a:moveTo>
                      <a:pt x="1738" y="0"/>
                    </a:moveTo>
                    <a:cubicBezTo>
                      <a:pt x="1738" y="0"/>
                      <a:pt x="1812" y="37"/>
                      <a:pt x="1960" y="74"/>
                    </a:cubicBezTo>
                    <a:cubicBezTo>
                      <a:pt x="2108" y="111"/>
                      <a:pt x="2330" y="222"/>
                      <a:pt x="2625" y="296"/>
                    </a:cubicBezTo>
                    <a:cubicBezTo>
                      <a:pt x="3143" y="555"/>
                      <a:pt x="3882" y="887"/>
                      <a:pt x="4622" y="1516"/>
                    </a:cubicBezTo>
                    <a:cubicBezTo>
                      <a:pt x="4955" y="1849"/>
                      <a:pt x="5324" y="2218"/>
                      <a:pt x="5583" y="2625"/>
                    </a:cubicBezTo>
                    <a:cubicBezTo>
                      <a:pt x="5879" y="3069"/>
                      <a:pt x="6064" y="3586"/>
                      <a:pt x="6175" y="4141"/>
                    </a:cubicBezTo>
                    <a:cubicBezTo>
                      <a:pt x="6286" y="4658"/>
                      <a:pt x="6249" y="5250"/>
                      <a:pt x="6138" y="5768"/>
                    </a:cubicBezTo>
                    <a:cubicBezTo>
                      <a:pt x="6064" y="6026"/>
                      <a:pt x="5953" y="6285"/>
                      <a:pt x="5805" y="6470"/>
                    </a:cubicBezTo>
                    <a:lnTo>
                      <a:pt x="5694" y="6692"/>
                    </a:lnTo>
                    <a:lnTo>
                      <a:pt x="5546" y="6840"/>
                    </a:lnTo>
                    <a:cubicBezTo>
                      <a:pt x="5472" y="6951"/>
                      <a:pt x="5398" y="7062"/>
                      <a:pt x="5287" y="7173"/>
                    </a:cubicBezTo>
                    <a:cubicBezTo>
                      <a:pt x="4881" y="7579"/>
                      <a:pt x="4400" y="7912"/>
                      <a:pt x="3882" y="8097"/>
                    </a:cubicBezTo>
                    <a:cubicBezTo>
                      <a:pt x="3591" y="8186"/>
                      <a:pt x="3260" y="8235"/>
                      <a:pt x="2937" y="8235"/>
                    </a:cubicBezTo>
                    <a:cubicBezTo>
                      <a:pt x="2726" y="8235"/>
                      <a:pt x="2519" y="8214"/>
                      <a:pt x="2330" y="8171"/>
                    </a:cubicBezTo>
                    <a:cubicBezTo>
                      <a:pt x="1886" y="8060"/>
                      <a:pt x="1442" y="7801"/>
                      <a:pt x="1221" y="7431"/>
                    </a:cubicBezTo>
                    <a:cubicBezTo>
                      <a:pt x="999" y="7099"/>
                      <a:pt x="962" y="6655"/>
                      <a:pt x="1147" y="6285"/>
                    </a:cubicBezTo>
                    <a:cubicBezTo>
                      <a:pt x="1295" y="5915"/>
                      <a:pt x="1590" y="5657"/>
                      <a:pt x="1886" y="5620"/>
                    </a:cubicBezTo>
                    <a:cubicBezTo>
                      <a:pt x="1929" y="5615"/>
                      <a:pt x="1972" y="5613"/>
                      <a:pt x="2015" y="5613"/>
                    </a:cubicBezTo>
                    <a:cubicBezTo>
                      <a:pt x="2302" y="5613"/>
                      <a:pt x="2575" y="5718"/>
                      <a:pt x="2736" y="5879"/>
                    </a:cubicBezTo>
                    <a:cubicBezTo>
                      <a:pt x="2958" y="6026"/>
                      <a:pt x="3069" y="6211"/>
                      <a:pt x="3143" y="6359"/>
                    </a:cubicBezTo>
                    <a:cubicBezTo>
                      <a:pt x="3175" y="6488"/>
                      <a:pt x="3179" y="6588"/>
                      <a:pt x="3180" y="6588"/>
                    </a:cubicBezTo>
                    <a:cubicBezTo>
                      <a:pt x="3180" y="6588"/>
                      <a:pt x="3180" y="6586"/>
                      <a:pt x="3180" y="6581"/>
                    </a:cubicBezTo>
                    <a:cubicBezTo>
                      <a:pt x="3180" y="6581"/>
                      <a:pt x="3217" y="6507"/>
                      <a:pt x="3217" y="6359"/>
                    </a:cubicBezTo>
                    <a:cubicBezTo>
                      <a:pt x="3180" y="6174"/>
                      <a:pt x="3143" y="5915"/>
                      <a:pt x="2958" y="5657"/>
                    </a:cubicBezTo>
                    <a:cubicBezTo>
                      <a:pt x="2736" y="5435"/>
                      <a:pt x="2404" y="5139"/>
                      <a:pt x="1886" y="5102"/>
                    </a:cubicBezTo>
                    <a:cubicBezTo>
                      <a:pt x="1857" y="5100"/>
                      <a:pt x="1828" y="5099"/>
                      <a:pt x="1799" y="5099"/>
                    </a:cubicBezTo>
                    <a:cubicBezTo>
                      <a:pt x="1303" y="5099"/>
                      <a:pt x="758" y="5392"/>
                      <a:pt x="444" y="5915"/>
                    </a:cubicBezTo>
                    <a:cubicBezTo>
                      <a:pt x="111" y="6433"/>
                      <a:pt x="1" y="7173"/>
                      <a:pt x="333" y="7875"/>
                    </a:cubicBezTo>
                    <a:cubicBezTo>
                      <a:pt x="629" y="8577"/>
                      <a:pt x="1258" y="9095"/>
                      <a:pt x="2034" y="9317"/>
                    </a:cubicBezTo>
                    <a:cubicBezTo>
                      <a:pt x="2399" y="9432"/>
                      <a:pt x="2783" y="9497"/>
                      <a:pt x="3177" y="9497"/>
                    </a:cubicBezTo>
                    <a:cubicBezTo>
                      <a:pt x="3543" y="9497"/>
                      <a:pt x="3916" y="9441"/>
                      <a:pt x="4289" y="9317"/>
                    </a:cubicBezTo>
                    <a:cubicBezTo>
                      <a:pt x="5029" y="9095"/>
                      <a:pt x="5694" y="8651"/>
                      <a:pt x="6249" y="8097"/>
                    </a:cubicBezTo>
                    <a:cubicBezTo>
                      <a:pt x="6397" y="7949"/>
                      <a:pt x="6507" y="7838"/>
                      <a:pt x="6618" y="7653"/>
                    </a:cubicBezTo>
                    <a:lnTo>
                      <a:pt x="6803" y="7394"/>
                    </a:lnTo>
                    <a:lnTo>
                      <a:pt x="6951" y="7209"/>
                    </a:lnTo>
                    <a:cubicBezTo>
                      <a:pt x="7173" y="6840"/>
                      <a:pt x="7284" y="6470"/>
                      <a:pt x="7395" y="6063"/>
                    </a:cubicBezTo>
                    <a:cubicBezTo>
                      <a:pt x="7580" y="5324"/>
                      <a:pt x="7506" y="4548"/>
                      <a:pt x="7321" y="3845"/>
                    </a:cubicBezTo>
                    <a:cubicBezTo>
                      <a:pt x="7136" y="3180"/>
                      <a:pt x="6803" y="2551"/>
                      <a:pt x="6397" y="2071"/>
                    </a:cubicBezTo>
                    <a:cubicBezTo>
                      <a:pt x="5990" y="1553"/>
                      <a:pt x="5546" y="1183"/>
                      <a:pt x="5066" y="887"/>
                    </a:cubicBezTo>
                    <a:cubicBezTo>
                      <a:pt x="4141" y="333"/>
                      <a:pt x="3254" y="148"/>
                      <a:pt x="2662" y="37"/>
                    </a:cubicBezTo>
                    <a:cubicBezTo>
                      <a:pt x="2367" y="0"/>
                      <a:pt x="2145" y="0"/>
                      <a:pt x="19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24"/>
              <p:cNvSpPr/>
              <p:nvPr/>
            </p:nvSpPr>
            <p:spPr>
              <a:xfrm>
                <a:off x="4785850" y="1698575"/>
                <a:ext cx="144200" cy="299500"/>
              </a:xfrm>
              <a:custGeom>
                <a:avLst/>
                <a:gdLst/>
                <a:ahLst/>
                <a:cxnLst/>
                <a:rect l="l" t="t" r="r" b="b"/>
                <a:pathLst>
                  <a:path w="5768" h="11980" extrusionOk="0">
                    <a:moveTo>
                      <a:pt x="4511" y="1"/>
                    </a:moveTo>
                    <a:cubicBezTo>
                      <a:pt x="4511" y="1"/>
                      <a:pt x="4548" y="223"/>
                      <a:pt x="4658" y="629"/>
                    </a:cubicBezTo>
                    <a:cubicBezTo>
                      <a:pt x="4695" y="814"/>
                      <a:pt x="4732" y="1036"/>
                      <a:pt x="4769" y="1295"/>
                    </a:cubicBezTo>
                    <a:cubicBezTo>
                      <a:pt x="4769" y="1443"/>
                      <a:pt x="4806" y="1553"/>
                      <a:pt x="4843" y="1701"/>
                    </a:cubicBezTo>
                    <a:cubicBezTo>
                      <a:pt x="4843" y="1849"/>
                      <a:pt x="4843" y="2034"/>
                      <a:pt x="4880" y="2182"/>
                    </a:cubicBezTo>
                    <a:cubicBezTo>
                      <a:pt x="4917" y="2515"/>
                      <a:pt x="4880" y="2847"/>
                      <a:pt x="4880" y="3217"/>
                    </a:cubicBezTo>
                    <a:cubicBezTo>
                      <a:pt x="4917" y="3402"/>
                      <a:pt x="4880" y="3587"/>
                      <a:pt x="4880" y="3772"/>
                    </a:cubicBezTo>
                    <a:cubicBezTo>
                      <a:pt x="4843" y="3957"/>
                      <a:pt x="4843" y="4178"/>
                      <a:pt x="4806" y="4363"/>
                    </a:cubicBezTo>
                    <a:cubicBezTo>
                      <a:pt x="4769" y="4733"/>
                      <a:pt x="4695" y="5140"/>
                      <a:pt x="4585" y="5546"/>
                    </a:cubicBezTo>
                    <a:cubicBezTo>
                      <a:pt x="4511" y="5953"/>
                      <a:pt x="4363" y="6360"/>
                      <a:pt x="4252" y="6729"/>
                    </a:cubicBezTo>
                    <a:lnTo>
                      <a:pt x="3993" y="7321"/>
                    </a:lnTo>
                    <a:cubicBezTo>
                      <a:pt x="3919" y="7543"/>
                      <a:pt x="3808" y="7691"/>
                      <a:pt x="3697" y="7875"/>
                    </a:cubicBezTo>
                    <a:cubicBezTo>
                      <a:pt x="3549" y="8245"/>
                      <a:pt x="3291" y="8578"/>
                      <a:pt x="3106" y="8911"/>
                    </a:cubicBezTo>
                    <a:cubicBezTo>
                      <a:pt x="2995" y="9095"/>
                      <a:pt x="2847" y="9243"/>
                      <a:pt x="2736" y="9391"/>
                    </a:cubicBezTo>
                    <a:cubicBezTo>
                      <a:pt x="2625" y="9539"/>
                      <a:pt x="2514" y="9687"/>
                      <a:pt x="2403" y="9835"/>
                    </a:cubicBezTo>
                    <a:cubicBezTo>
                      <a:pt x="2144" y="10094"/>
                      <a:pt x="1923" y="10352"/>
                      <a:pt x="1701" y="10574"/>
                    </a:cubicBezTo>
                    <a:cubicBezTo>
                      <a:pt x="1553" y="10685"/>
                      <a:pt x="1442" y="10796"/>
                      <a:pt x="1368" y="10907"/>
                    </a:cubicBezTo>
                    <a:cubicBezTo>
                      <a:pt x="1220" y="11018"/>
                      <a:pt x="1146" y="11092"/>
                      <a:pt x="1035" y="11166"/>
                    </a:cubicBezTo>
                    <a:cubicBezTo>
                      <a:pt x="813" y="11351"/>
                      <a:pt x="666" y="11499"/>
                      <a:pt x="481" y="11609"/>
                    </a:cubicBezTo>
                    <a:cubicBezTo>
                      <a:pt x="185" y="11831"/>
                      <a:pt x="0" y="11979"/>
                      <a:pt x="0" y="11979"/>
                    </a:cubicBezTo>
                    <a:cubicBezTo>
                      <a:pt x="0" y="11979"/>
                      <a:pt x="222" y="11942"/>
                      <a:pt x="592" y="11794"/>
                    </a:cubicBezTo>
                    <a:cubicBezTo>
                      <a:pt x="777" y="11757"/>
                      <a:pt x="998" y="11646"/>
                      <a:pt x="1257" y="11536"/>
                    </a:cubicBezTo>
                    <a:cubicBezTo>
                      <a:pt x="1368" y="11462"/>
                      <a:pt x="1516" y="11388"/>
                      <a:pt x="1664" y="11314"/>
                    </a:cubicBezTo>
                    <a:cubicBezTo>
                      <a:pt x="1775" y="11240"/>
                      <a:pt x="1923" y="11166"/>
                      <a:pt x="2070" y="11055"/>
                    </a:cubicBezTo>
                    <a:cubicBezTo>
                      <a:pt x="2218" y="10981"/>
                      <a:pt x="2366" y="10870"/>
                      <a:pt x="2514" y="10759"/>
                    </a:cubicBezTo>
                    <a:cubicBezTo>
                      <a:pt x="2662" y="10648"/>
                      <a:pt x="2810" y="10500"/>
                      <a:pt x="2958" y="10389"/>
                    </a:cubicBezTo>
                    <a:cubicBezTo>
                      <a:pt x="3291" y="10131"/>
                      <a:pt x="3549" y="9835"/>
                      <a:pt x="3845" y="9502"/>
                    </a:cubicBezTo>
                    <a:cubicBezTo>
                      <a:pt x="4104" y="9132"/>
                      <a:pt x="4400" y="8800"/>
                      <a:pt x="4621" y="8356"/>
                    </a:cubicBezTo>
                    <a:cubicBezTo>
                      <a:pt x="4732" y="8171"/>
                      <a:pt x="4880" y="7949"/>
                      <a:pt x="4954" y="7764"/>
                    </a:cubicBezTo>
                    <a:lnTo>
                      <a:pt x="5250" y="7136"/>
                    </a:lnTo>
                    <a:cubicBezTo>
                      <a:pt x="5398" y="6655"/>
                      <a:pt x="5546" y="6212"/>
                      <a:pt x="5620" y="5768"/>
                    </a:cubicBezTo>
                    <a:cubicBezTo>
                      <a:pt x="5731" y="5324"/>
                      <a:pt x="5731" y="4844"/>
                      <a:pt x="5768" y="4437"/>
                    </a:cubicBezTo>
                    <a:cubicBezTo>
                      <a:pt x="5768" y="4215"/>
                      <a:pt x="5768" y="3993"/>
                      <a:pt x="5768" y="3772"/>
                    </a:cubicBezTo>
                    <a:cubicBezTo>
                      <a:pt x="5731" y="3587"/>
                      <a:pt x="5731" y="3365"/>
                      <a:pt x="5694" y="3180"/>
                    </a:cubicBezTo>
                    <a:cubicBezTo>
                      <a:pt x="5657" y="2958"/>
                      <a:pt x="5620" y="2773"/>
                      <a:pt x="5620" y="2589"/>
                    </a:cubicBezTo>
                    <a:cubicBezTo>
                      <a:pt x="5583" y="2404"/>
                      <a:pt x="5509" y="2256"/>
                      <a:pt x="5472" y="2071"/>
                    </a:cubicBezTo>
                    <a:cubicBezTo>
                      <a:pt x="5435" y="1923"/>
                      <a:pt x="5398" y="1738"/>
                      <a:pt x="5324" y="1590"/>
                    </a:cubicBezTo>
                    <a:cubicBezTo>
                      <a:pt x="5287" y="1443"/>
                      <a:pt x="5213" y="1295"/>
                      <a:pt x="5176" y="1184"/>
                    </a:cubicBezTo>
                    <a:cubicBezTo>
                      <a:pt x="5065" y="925"/>
                      <a:pt x="4954" y="703"/>
                      <a:pt x="4843" y="518"/>
                    </a:cubicBezTo>
                    <a:cubicBezTo>
                      <a:pt x="4658" y="186"/>
                      <a:pt x="4511" y="1"/>
                      <a:pt x="45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24"/>
              <p:cNvSpPr/>
              <p:nvPr/>
            </p:nvSpPr>
            <p:spPr>
              <a:xfrm>
                <a:off x="4777525" y="2217100"/>
                <a:ext cx="153450" cy="228300"/>
              </a:xfrm>
              <a:custGeom>
                <a:avLst/>
                <a:gdLst/>
                <a:ahLst/>
                <a:cxnLst/>
                <a:rect l="l" t="t" r="r" b="b"/>
                <a:pathLst>
                  <a:path w="6138" h="9132" extrusionOk="0">
                    <a:moveTo>
                      <a:pt x="1740" y="6684"/>
                    </a:moveTo>
                    <a:cubicBezTo>
                      <a:pt x="1743" y="6684"/>
                      <a:pt x="1750" y="6697"/>
                      <a:pt x="1757" y="6710"/>
                    </a:cubicBezTo>
                    <a:lnTo>
                      <a:pt x="1757" y="6710"/>
                    </a:lnTo>
                    <a:lnTo>
                      <a:pt x="1738" y="6692"/>
                    </a:lnTo>
                    <a:cubicBezTo>
                      <a:pt x="1738" y="6686"/>
                      <a:pt x="1739" y="6684"/>
                      <a:pt x="1740" y="6684"/>
                    </a:cubicBezTo>
                    <a:close/>
                    <a:moveTo>
                      <a:pt x="3217" y="0"/>
                    </a:moveTo>
                    <a:cubicBezTo>
                      <a:pt x="3217" y="0"/>
                      <a:pt x="2995" y="148"/>
                      <a:pt x="2662" y="370"/>
                    </a:cubicBezTo>
                    <a:cubicBezTo>
                      <a:pt x="2588" y="444"/>
                      <a:pt x="2477" y="518"/>
                      <a:pt x="2403" y="592"/>
                    </a:cubicBezTo>
                    <a:cubicBezTo>
                      <a:pt x="2293" y="666"/>
                      <a:pt x="2182" y="777"/>
                      <a:pt x="2071" y="851"/>
                    </a:cubicBezTo>
                    <a:cubicBezTo>
                      <a:pt x="1886" y="1072"/>
                      <a:pt x="1627" y="1294"/>
                      <a:pt x="1405" y="1590"/>
                    </a:cubicBezTo>
                    <a:cubicBezTo>
                      <a:pt x="1294" y="1738"/>
                      <a:pt x="1146" y="1886"/>
                      <a:pt x="1036" y="2034"/>
                    </a:cubicBezTo>
                    <a:cubicBezTo>
                      <a:pt x="888" y="2181"/>
                      <a:pt x="814" y="2403"/>
                      <a:pt x="703" y="2588"/>
                    </a:cubicBezTo>
                    <a:cubicBezTo>
                      <a:pt x="592" y="2773"/>
                      <a:pt x="481" y="2958"/>
                      <a:pt x="407" y="3180"/>
                    </a:cubicBezTo>
                    <a:cubicBezTo>
                      <a:pt x="333" y="3365"/>
                      <a:pt x="259" y="3586"/>
                      <a:pt x="185" y="3845"/>
                    </a:cubicBezTo>
                    <a:cubicBezTo>
                      <a:pt x="37" y="4326"/>
                      <a:pt x="0" y="4843"/>
                      <a:pt x="0" y="5361"/>
                    </a:cubicBezTo>
                    <a:cubicBezTo>
                      <a:pt x="37" y="5879"/>
                      <a:pt x="148" y="6433"/>
                      <a:pt x="370" y="6951"/>
                    </a:cubicBezTo>
                    <a:lnTo>
                      <a:pt x="555" y="7283"/>
                    </a:lnTo>
                    <a:lnTo>
                      <a:pt x="629" y="7394"/>
                    </a:lnTo>
                    <a:lnTo>
                      <a:pt x="666" y="7468"/>
                    </a:lnTo>
                    <a:lnTo>
                      <a:pt x="703" y="7505"/>
                    </a:lnTo>
                    <a:lnTo>
                      <a:pt x="814" y="7653"/>
                    </a:lnTo>
                    <a:cubicBezTo>
                      <a:pt x="925" y="7838"/>
                      <a:pt x="1146" y="8060"/>
                      <a:pt x="1368" y="8245"/>
                    </a:cubicBezTo>
                    <a:cubicBezTo>
                      <a:pt x="1812" y="8614"/>
                      <a:pt x="2256" y="8873"/>
                      <a:pt x="2773" y="9021"/>
                    </a:cubicBezTo>
                    <a:cubicBezTo>
                      <a:pt x="3032" y="9095"/>
                      <a:pt x="3291" y="9095"/>
                      <a:pt x="3550" y="9132"/>
                    </a:cubicBezTo>
                    <a:cubicBezTo>
                      <a:pt x="3660" y="9132"/>
                      <a:pt x="3808" y="9095"/>
                      <a:pt x="3919" y="9095"/>
                    </a:cubicBezTo>
                    <a:cubicBezTo>
                      <a:pt x="4030" y="9095"/>
                      <a:pt x="4178" y="9095"/>
                      <a:pt x="4289" y="9058"/>
                    </a:cubicBezTo>
                    <a:cubicBezTo>
                      <a:pt x="4400" y="9021"/>
                      <a:pt x="4511" y="8984"/>
                      <a:pt x="4622" y="8947"/>
                    </a:cubicBezTo>
                    <a:lnTo>
                      <a:pt x="4696" y="8910"/>
                    </a:lnTo>
                    <a:lnTo>
                      <a:pt x="4733" y="8910"/>
                    </a:lnTo>
                    <a:lnTo>
                      <a:pt x="4770" y="8873"/>
                    </a:lnTo>
                    <a:lnTo>
                      <a:pt x="4807" y="8873"/>
                    </a:lnTo>
                    <a:lnTo>
                      <a:pt x="4954" y="8799"/>
                    </a:lnTo>
                    <a:cubicBezTo>
                      <a:pt x="5102" y="8725"/>
                      <a:pt x="5287" y="8540"/>
                      <a:pt x="5472" y="8430"/>
                    </a:cubicBezTo>
                    <a:cubicBezTo>
                      <a:pt x="5546" y="8356"/>
                      <a:pt x="5620" y="8245"/>
                      <a:pt x="5694" y="8171"/>
                    </a:cubicBezTo>
                    <a:cubicBezTo>
                      <a:pt x="5731" y="8097"/>
                      <a:pt x="5805" y="8060"/>
                      <a:pt x="5842" y="7949"/>
                    </a:cubicBezTo>
                    <a:cubicBezTo>
                      <a:pt x="5879" y="7875"/>
                      <a:pt x="5916" y="7764"/>
                      <a:pt x="5953" y="7690"/>
                    </a:cubicBezTo>
                    <a:lnTo>
                      <a:pt x="5990" y="7653"/>
                    </a:lnTo>
                    <a:cubicBezTo>
                      <a:pt x="6027" y="7579"/>
                      <a:pt x="6027" y="7579"/>
                      <a:pt x="6027" y="7579"/>
                    </a:cubicBezTo>
                    <a:lnTo>
                      <a:pt x="6064" y="7468"/>
                    </a:lnTo>
                    <a:cubicBezTo>
                      <a:pt x="6138" y="7136"/>
                      <a:pt x="6101" y="6840"/>
                      <a:pt x="6027" y="6618"/>
                    </a:cubicBezTo>
                    <a:cubicBezTo>
                      <a:pt x="5953" y="6396"/>
                      <a:pt x="5842" y="6248"/>
                      <a:pt x="5805" y="6174"/>
                    </a:cubicBezTo>
                    <a:cubicBezTo>
                      <a:pt x="5695" y="6101"/>
                      <a:pt x="5657" y="6064"/>
                      <a:pt x="5657" y="6063"/>
                    </a:cubicBezTo>
                    <a:lnTo>
                      <a:pt x="5657" y="6063"/>
                    </a:lnTo>
                    <a:cubicBezTo>
                      <a:pt x="5657" y="6064"/>
                      <a:pt x="5694" y="6101"/>
                      <a:pt x="5731" y="6211"/>
                    </a:cubicBezTo>
                    <a:cubicBezTo>
                      <a:pt x="5768" y="6322"/>
                      <a:pt x="5768" y="6470"/>
                      <a:pt x="5768" y="6655"/>
                    </a:cubicBezTo>
                    <a:cubicBezTo>
                      <a:pt x="5768" y="6840"/>
                      <a:pt x="5694" y="7062"/>
                      <a:pt x="5583" y="7246"/>
                    </a:cubicBezTo>
                    <a:cubicBezTo>
                      <a:pt x="5435" y="7468"/>
                      <a:pt x="5250" y="7653"/>
                      <a:pt x="4991" y="7801"/>
                    </a:cubicBezTo>
                    <a:cubicBezTo>
                      <a:pt x="4881" y="7838"/>
                      <a:pt x="4807" y="7912"/>
                      <a:pt x="4585" y="7986"/>
                    </a:cubicBezTo>
                    <a:lnTo>
                      <a:pt x="4437" y="8023"/>
                    </a:lnTo>
                    <a:lnTo>
                      <a:pt x="4363" y="8023"/>
                    </a:lnTo>
                    <a:cubicBezTo>
                      <a:pt x="4289" y="8023"/>
                      <a:pt x="4215" y="8023"/>
                      <a:pt x="4141" y="8060"/>
                    </a:cubicBezTo>
                    <a:cubicBezTo>
                      <a:pt x="3956" y="8060"/>
                      <a:pt x="3808" y="8023"/>
                      <a:pt x="3624" y="8023"/>
                    </a:cubicBezTo>
                    <a:cubicBezTo>
                      <a:pt x="3476" y="7949"/>
                      <a:pt x="3291" y="7949"/>
                      <a:pt x="3143" y="7875"/>
                    </a:cubicBezTo>
                    <a:cubicBezTo>
                      <a:pt x="2810" y="7764"/>
                      <a:pt x="2514" y="7505"/>
                      <a:pt x="2219" y="7283"/>
                    </a:cubicBezTo>
                    <a:cubicBezTo>
                      <a:pt x="2145" y="7173"/>
                      <a:pt x="2034" y="7099"/>
                      <a:pt x="1886" y="6877"/>
                    </a:cubicBezTo>
                    <a:lnTo>
                      <a:pt x="1775" y="6729"/>
                    </a:lnTo>
                    <a:lnTo>
                      <a:pt x="1775" y="6692"/>
                    </a:lnTo>
                    <a:lnTo>
                      <a:pt x="1738" y="6655"/>
                    </a:lnTo>
                    <a:lnTo>
                      <a:pt x="1590" y="6396"/>
                    </a:lnTo>
                    <a:cubicBezTo>
                      <a:pt x="1442" y="6026"/>
                      <a:pt x="1331" y="5657"/>
                      <a:pt x="1294" y="5250"/>
                    </a:cubicBezTo>
                    <a:cubicBezTo>
                      <a:pt x="1294" y="5065"/>
                      <a:pt x="1294" y="4880"/>
                      <a:pt x="1294" y="4695"/>
                    </a:cubicBezTo>
                    <a:cubicBezTo>
                      <a:pt x="1294" y="4474"/>
                      <a:pt x="1294" y="4289"/>
                      <a:pt x="1331" y="4104"/>
                    </a:cubicBezTo>
                    <a:cubicBezTo>
                      <a:pt x="1368" y="4030"/>
                      <a:pt x="1331" y="3919"/>
                      <a:pt x="1368" y="3845"/>
                    </a:cubicBezTo>
                    <a:cubicBezTo>
                      <a:pt x="1405" y="3734"/>
                      <a:pt x="1442" y="3623"/>
                      <a:pt x="1442" y="3512"/>
                    </a:cubicBezTo>
                    <a:cubicBezTo>
                      <a:pt x="1479" y="3365"/>
                      <a:pt x="1590" y="3180"/>
                      <a:pt x="1627" y="2995"/>
                    </a:cubicBezTo>
                    <a:cubicBezTo>
                      <a:pt x="1701" y="2810"/>
                      <a:pt x="1738" y="2625"/>
                      <a:pt x="1812" y="2477"/>
                    </a:cubicBezTo>
                    <a:cubicBezTo>
                      <a:pt x="1886" y="2329"/>
                      <a:pt x="1960" y="2145"/>
                      <a:pt x="2034" y="1997"/>
                    </a:cubicBezTo>
                    <a:cubicBezTo>
                      <a:pt x="2182" y="1701"/>
                      <a:pt x="2330" y="1442"/>
                      <a:pt x="2477" y="1183"/>
                    </a:cubicBezTo>
                    <a:cubicBezTo>
                      <a:pt x="2551" y="1072"/>
                      <a:pt x="2625" y="961"/>
                      <a:pt x="2662" y="851"/>
                    </a:cubicBezTo>
                    <a:cubicBezTo>
                      <a:pt x="2736" y="740"/>
                      <a:pt x="2810" y="666"/>
                      <a:pt x="2847" y="555"/>
                    </a:cubicBezTo>
                    <a:cubicBezTo>
                      <a:pt x="3106" y="222"/>
                      <a:pt x="3217" y="0"/>
                      <a:pt x="32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24"/>
              <p:cNvSpPr/>
              <p:nvPr/>
            </p:nvSpPr>
            <p:spPr>
              <a:xfrm>
                <a:off x="4363450" y="1670575"/>
                <a:ext cx="238475" cy="184300"/>
              </a:xfrm>
              <a:custGeom>
                <a:avLst/>
                <a:gdLst/>
                <a:ahLst/>
                <a:cxnLst/>
                <a:rect l="l" t="t" r="r" b="b"/>
                <a:pathLst>
                  <a:path w="9539" h="7372" extrusionOk="0">
                    <a:moveTo>
                      <a:pt x="4503" y="1"/>
                    </a:moveTo>
                    <a:cubicBezTo>
                      <a:pt x="4168" y="1"/>
                      <a:pt x="3826" y="39"/>
                      <a:pt x="3476" y="122"/>
                    </a:cubicBezTo>
                    <a:cubicBezTo>
                      <a:pt x="3106" y="196"/>
                      <a:pt x="2736" y="344"/>
                      <a:pt x="2367" y="566"/>
                    </a:cubicBezTo>
                    <a:lnTo>
                      <a:pt x="2145" y="677"/>
                    </a:lnTo>
                    <a:lnTo>
                      <a:pt x="1886" y="862"/>
                    </a:lnTo>
                    <a:cubicBezTo>
                      <a:pt x="1738" y="1010"/>
                      <a:pt x="1590" y="1121"/>
                      <a:pt x="1442" y="1232"/>
                    </a:cubicBezTo>
                    <a:cubicBezTo>
                      <a:pt x="888" y="1786"/>
                      <a:pt x="444" y="2452"/>
                      <a:pt x="222" y="3191"/>
                    </a:cubicBezTo>
                    <a:cubicBezTo>
                      <a:pt x="1" y="3967"/>
                      <a:pt x="37" y="4781"/>
                      <a:pt x="222" y="5483"/>
                    </a:cubicBezTo>
                    <a:cubicBezTo>
                      <a:pt x="444" y="6260"/>
                      <a:pt x="999" y="6851"/>
                      <a:pt x="1664" y="7184"/>
                    </a:cubicBezTo>
                    <a:cubicBezTo>
                      <a:pt x="1941" y="7315"/>
                      <a:pt x="2223" y="7371"/>
                      <a:pt x="2496" y="7371"/>
                    </a:cubicBezTo>
                    <a:cubicBezTo>
                      <a:pt x="2915" y="7371"/>
                      <a:pt x="3310" y="7238"/>
                      <a:pt x="3624" y="7036"/>
                    </a:cubicBezTo>
                    <a:cubicBezTo>
                      <a:pt x="4178" y="6703"/>
                      <a:pt x="4474" y="6112"/>
                      <a:pt x="4437" y="5594"/>
                    </a:cubicBezTo>
                    <a:cubicBezTo>
                      <a:pt x="4400" y="5113"/>
                      <a:pt x="4141" y="4744"/>
                      <a:pt x="3882" y="4559"/>
                    </a:cubicBezTo>
                    <a:cubicBezTo>
                      <a:pt x="3624" y="4337"/>
                      <a:pt x="3365" y="4300"/>
                      <a:pt x="3217" y="4300"/>
                    </a:cubicBezTo>
                    <a:cubicBezTo>
                      <a:pt x="3094" y="4300"/>
                      <a:pt x="3020" y="4317"/>
                      <a:pt x="2984" y="4317"/>
                    </a:cubicBezTo>
                    <a:cubicBezTo>
                      <a:pt x="2967" y="4317"/>
                      <a:pt x="2959" y="4313"/>
                      <a:pt x="2958" y="4301"/>
                    </a:cubicBezTo>
                    <a:lnTo>
                      <a:pt x="2958" y="4301"/>
                    </a:lnTo>
                    <a:cubicBezTo>
                      <a:pt x="2959" y="4336"/>
                      <a:pt x="3033" y="4301"/>
                      <a:pt x="3180" y="4374"/>
                    </a:cubicBezTo>
                    <a:cubicBezTo>
                      <a:pt x="3328" y="4411"/>
                      <a:pt x="3513" y="4522"/>
                      <a:pt x="3698" y="4744"/>
                    </a:cubicBezTo>
                    <a:cubicBezTo>
                      <a:pt x="3845" y="4966"/>
                      <a:pt x="3956" y="5261"/>
                      <a:pt x="3919" y="5594"/>
                    </a:cubicBezTo>
                    <a:cubicBezTo>
                      <a:pt x="3882" y="5927"/>
                      <a:pt x="3624" y="6223"/>
                      <a:pt x="3254" y="6370"/>
                    </a:cubicBezTo>
                    <a:cubicBezTo>
                      <a:pt x="3121" y="6430"/>
                      <a:pt x="2964" y="6459"/>
                      <a:pt x="2803" y="6459"/>
                    </a:cubicBezTo>
                    <a:cubicBezTo>
                      <a:pt x="2560" y="6459"/>
                      <a:pt x="2307" y="6393"/>
                      <a:pt x="2108" y="6260"/>
                    </a:cubicBezTo>
                    <a:cubicBezTo>
                      <a:pt x="1775" y="6075"/>
                      <a:pt x="1479" y="5631"/>
                      <a:pt x="1368" y="5187"/>
                    </a:cubicBezTo>
                    <a:cubicBezTo>
                      <a:pt x="1258" y="4670"/>
                      <a:pt x="1294" y="4115"/>
                      <a:pt x="1479" y="3598"/>
                    </a:cubicBezTo>
                    <a:cubicBezTo>
                      <a:pt x="1627" y="3080"/>
                      <a:pt x="1960" y="2599"/>
                      <a:pt x="2367" y="2230"/>
                    </a:cubicBezTo>
                    <a:cubicBezTo>
                      <a:pt x="2478" y="2119"/>
                      <a:pt x="2588" y="2008"/>
                      <a:pt x="2699" y="1934"/>
                    </a:cubicBezTo>
                    <a:lnTo>
                      <a:pt x="2847" y="1823"/>
                    </a:lnTo>
                    <a:lnTo>
                      <a:pt x="3069" y="1675"/>
                    </a:lnTo>
                    <a:cubicBezTo>
                      <a:pt x="3254" y="1564"/>
                      <a:pt x="3550" y="1453"/>
                      <a:pt x="3809" y="1379"/>
                    </a:cubicBezTo>
                    <a:cubicBezTo>
                      <a:pt x="4122" y="1290"/>
                      <a:pt x="4449" y="1241"/>
                      <a:pt x="4781" y="1241"/>
                    </a:cubicBezTo>
                    <a:cubicBezTo>
                      <a:pt x="4998" y="1241"/>
                      <a:pt x="5216" y="1262"/>
                      <a:pt x="5435" y="1305"/>
                    </a:cubicBezTo>
                    <a:cubicBezTo>
                      <a:pt x="5953" y="1416"/>
                      <a:pt x="6470" y="1601"/>
                      <a:pt x="6914" y="1897"/>
                    </a:cubicBezTo>
                    <a:cubicBezTo>
                      <a:pt x="7358" y="2193"/>
                      <a:pt x="7727" y="2526"/>
                      <a:pt x="8023" y="2858"/>
                    </a:cubicBezTo>
                    <a:cubicBezTo>
                      <a:pt x="8652" y="3598"/>
                      <a:pt x="9021" y="4337"/>
                      <a:pt x="9243" y="4892"/>
                    </a:cubicBezTo>
                    <a:cubicBezTo>
                      <a:pt x="9354" y="5150"/>
                      <a:pt x="9428" y="5372"/>
                      <a:pt x="9465" y="5520"/>
                    </a:cubicBezTo>
                    <a:cubicBezTo>
                      <a:pt x="9539" y="5668"/>
                      <a:pt x="9539" y="5742"/>
                      <a:pt x="9539" y="5742"/>
                    </a:cubicBezTo>
                    <a:cubicBezTo>
                      <a:pt x="9539" y="5742"/>
                      <a:pt x="9539" y="5668"/>
                      <a:pt x="9539" y="5520"/>
                    </a:cubicBezTo>
                    <a:cubicBezTo>
                      <a:pt x="9539" y="5372"/>
                      <a:pt x="9539" y="5113"/>
                      <a:pt x="9502" y="4818"/>
                    </a:cubicBezTo>
                    <a:cubicBezTo>
                      <a:pt x="9391" y="4226"/>
                      <a:pt x="9206" y="3339"/>
                      <a:pt x="8652" y="2415"/>
                    </a:cubicBezTo>
                    <a:cubicBezTo>
                      <a:pt x="8356" y="1971"/>
                      <a:pt x="7986" y="1490"/>
                      <a:pt x="7506" y="1084"/>
                    </a:cubicBezTo>
                    <a:cubicBezTo>
                      <a:pt x="6988" y="677"/>
                      <a:pt x="6396" y="344"/>
                      <a:pt x="5694" y="159"/>
                    </a:cubicBezTo>
                    <a:cubicBezTo>
                      <a:pt x="5308" y="58"/>
                      <a:pt x="4911" y="1"/>
                      <a:pt x="4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24"/>
              <p:cNvSpPr/>
              <p:nvPr/>
            </p:nvSpPr>
            <p:spPr>
              <a:xfrm>
                <a:off x="4600975" y="1668600"/>
                <a:ext cx="299500" cy="144625"/>
              </a:xfrm>
              <a:custGeom>
                <a:avLst/>
                <a:gdLst/>
                <a:ahLst/>
                <a:cxnLst/>
                <a:rect l="l" t="t" r="r" b="b"/>
                <a:pathLst>
                  <a:path w="11980" h="5785" extrusionOk="0">
                    <a:moveTo>
                      <a:pt x="7792" y="0"/>
                    </a:moveTo>
                    <a:cubicBezTo>
                      <a:pt x="7724" y="0"/>
                      <a:pt x="7654" y="4"/>
                      <a:pt x="7580" y="17"/>
                    </a:cubicBezTo>
                    <a:cubicBezTo>
                      <a:pt x="7136" y="54"/>
                      <a:pt x="6656" y="54"/>
                      <a:pt x="6212" y="164"/>
                    </a:cubicBezTo>
                    <a:cubicBezTo>
                      <a:pt x="5768" y="201"/>
                      <a:pt x="5325" y="386"/>
                      <a:pt x="4881" y="534"/>
                    </a:cubicBezTo>
                    <a:lnTo>
                      <a:pt x="4216" y="793"/>
                    </a:lnTo>
                    <a:cubicBezTo>
                      <a:pt x="4031" y="867"/>
                      <a:pt x="3809" y="1015"/>
                      <a:pt x="3624" y="1126"/>
                    </a:cubicBezTo>
                    <a:cubicBezTo>
                      <a:pt x="3180" y="1348"/>
                      <a:pt x="2848" y="1643"/>
                      <a:pt x="2515" y="1902"/>
                    </a:cubicBezTo>
                    <a:cubicBezTo>
                      <a:pt x="2182" y="2198"/>
                      <a:pt x="1850" y="2494"/>
                      <a:pt x="1591" y="2789"/>
                    </a:cubicBezTo>
                    <a:cubicBezTo>
                      <a:pt x="1480" y="2937"/>
                      <a:pt x="1369" y="3085"/>
                      <a:pt x="1221" y="3233"/>
                    </a:cubicBezTo>
                    <a:cubicBezTo>
                      <a:pt x="1110" y="3381"/>
                      <a:pt x="1036" y="3566"/>
                      <a:pt x="925" y="3677"/>
                    </a:cubicBezTo>
                    <a:cubicBezTo>
                      <a:pt x="851" y="3825"/>
                      <a:pt x="740" y="3972"/>
                      <a:pt x="666" y="4120"/>
                    </a:cubicBezTo>
                    <a:cubicBezTo>
                      <a:pt x="593" y="4268"/>
                      <a:pt x="519" y="4379"/>
                      <a:pt x="482" y="4527"/>
                    </a:cubicBezTo>
                    <a:cubicBezTo>
                      <a:pt x="334" y="4749"/>
                      <a:pt x="260" y="4971"/>
                      <a:pt x="186" y="5192"/>
                    </a:cubicBezTo>
                    <a:cubicBezTo>
                      <a:pt x="75" y="5562"/>
                      <a:pt x="1" y="5784"/>
                      <a:pt x="1" y="5784"/>
                    </a:cubicBezTo>
                    <a:cubicBezTo>
                      <a:pt x="1" y="5784"/>
                      <a:pt x="149" y="5599"/>
                      <a:pt x="371" y="5266"/>
                    </a:cubicBezTo>
                    <a:cubicBezTo>
                      <a:pt x="482" y="5119"/>
                      <a:pt x="629" y="4934"/>
                      <a:pt x="814" y="4749"/>
                    </a:cubicBezTo>
                    <a:cubicBezTo>
                      <a:pt x="888" y="4638"/>
                      <a:pt x="999" y="4527"/>
                      <a:pt x="1073" y="4416"/>
                    </a:cubicBezTo>
                    <a:cubicBezTo>
                      <a:pt x="1184" y="4305"/>
                      <a:pt x="1295" y="4194"/>
                      <a:pt x="1406" y="4083"/>
                    </a:cubicBezTo>
                    <a:cubicBezTo>
                      <a:pt x="1628" y="3825"/>
                      <a:pt x="1886" y="3603"/>
                      <a:pt x="2182" y="3381"/>
                    </a:cubicBezTo>
                    <a:cubicBezTo>
                      <a:pt x="2293" y="3233"/>
                      <a:pt x="2441" y="3122"/>
                      <a:pt x="2589" y="3011"/>
                    </a:cubicBezTo>
                    <a:cubicBezTo>
                      <a:pt x="2774" y="2900"/>
                      <a:pt x="2922" y="2789"/>
                      <a:pt x="3070" y="2678"/>
                    </a:cubicBezTo>
                    <a:cubicBezTo>
                      <a:pt x="3402" y="2457"/>
                      <a:pt x="3735" y="2235"/>
                      <a:pt x="4105" y="2050"/>
                    </a:cubicBezTo>
                    <a:cubicBezTo>
                      <a:pt x="4290" y="1976"/>
                      <a:pt x="4437" y="1865"/>
                      <a:pt x="4659" y="1791"/>
                    </a:cubicBezTo>
                    <a:lnTo>
                      <a:pt x="5251" y="1532"/>
                    </a:lnTo>
                    <a:cubicBezTo>
                      <a:pt x="5658" y="1384"/>
                      <a:pt x="6027" y="1237"/>
                      <a:pt x="6434" y="1163"/>
                    </a:cubicBezTo>
                    <a:cubicBezTo>
                      <a:pt x="6841" y="1052"/>
                      <a:pt x="7247" y="1015"/>
                      <a:pt x="7617" y="941"/>
                    </a:cubicBezTo>
                    <a:cubicBezTo>
                      <a:pt x="7839" y="904"/>
                      <a:pt x="8024" y="904"/>
                      <a:pt x="8208" y="904"/>
                    </a:cubicBezTo>
                    <a:cubicBezTo>
                      <a:pt x="8393" y="867"/>
                      <a:pt x="8578" y="867"/>
                      <a:pt x="8763" y="867"/>
                    </a:cubicBezTo>
                    <a:cubicBezTo>
                      <a:pt x="9133" y="867"/>
                      <a:pt x="9502" y="867"/>
                      <a:pt x="9798" y="904"/>
                    </a:cubicBezTo>
                    <a:cubicBezTo>
                      <a:pt x="9983" y="904"/>
                      <a:pt x="10131" y="941"/>
                      <a:pt x="10279" y="941"/>
                    </a:cubicBezTo>
                    <a:cubicBezTo>
                      <a:pt x="10427" y="941"/>
                      <a:pt x="10575" y="978"/>
                      <a:pt x="10686" y="978"/>
                    </a:cubicBezTo>
                    <a:cubicBezTo>
                      <a:pt x="10944" y="1015"/>
                      <a:pt x="11203" y="1052"/>
                      <a:pt x="11388" y="1126"/>
                    </a:cubicBezTo>
                    <a:cubicBezTo>
                      <a:pt x="11758" y="1200"/>
                      <a:pt x="11980" y="1237"/>
                      <a:pt x="11980" y="1237"/>
                    </a:cubicBezTo>
                    <a:cubicBezTo>
                      <a:pt x="11980" y="1237"/>
                      <a:pt x="11795" y="1126"/>
                      <a:pt x="11462" y="904"/>
                    </a:cubicBezTo>
                    <a:cubicBezTo>
                      <a:pt x="11277" y="793"/>
                      <a:pt x="11092" y="719"/>
                      <a:pt x="10796" y="608"/>
                    </a:cubicBezTo>
                    <a:cubicBezTo>
                      <a:pt x="10686" y="534"/>
                      <a:pt x="10538" y="497"/>
                      <a:pt x="10390" y="423"/>
                    </a:cubicBezTo>
                    <a:cubicBezTo>
                      <a:pt x="10242" y="386"/>
                      <a:pt x="10094" y="349"/>
                      <a:pt x="9909" y="275"/>
                    </a:cubicBezTo>
                    <a:cubicBezTo>
                      <a:pt x="9761" y="238"/>
                      <a:pt x="9576" y="201"/>
                      <a:pt x="9392" y="164"/>
                    </a:cubicBezTo>
                    <a:cubicBezTo>
                      <a:pt x="9207" y="127"/>
                      <a:pt x="9022" y="91"/>
                      <a:pt x="8837" y="54"/>
                    </a:cubicBezTo>
                    <a:cubicBezTo>
                      <a:pt x="8615" y="17"/>
                      <a:pt x="8430" y="17"/>
                      <a:pt x="8208" y="17"/>
                    </a:cubicBezTo>
                    <a:cubicBezTo>
                      <a:pt x="8061" y="17"/>
                      <a:pt x="7929" y="0"/>
                      <a:pt x="77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24"/>
              <p:cNvSpPr/>
              <p:nvPr/>
            </p:nvSpPr>
            <p:spPr>
              <a:xfrm>
                <a:off x="4153650" y="1668450"/>
                <a:ext cx="22830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9132" h="6096" extrusionOk="0">
                    <a:moveTo>
                      <a:pt x="1146" y="1649"/>
                    </a:moveTo>
                    <a:cubicBezTo>
                      <a:pt x="1146" y="1649"/>
                      <a:pt x="1123" y="1697"/>
                      <a:pt x="1113" y="1697"/>
                    </a:cubicBezTo>
                    <a:cubicBezTo>
                      <a:pt x="1111" y="1697"/>
                      <a:pt x="1109" y="1694"/>
                      <a:pt x="1109" y="1686"/>
                    </a:cubicBezTo>
                    <a:lnTo>
                      <a:pt x="1146" y="1649"/>
                    </a:lnTo>
                    <a:close/>
                    <a:moveTo>
                      <a:pt x="2052" y="1"/>
                    </a:moveTo>
                    <a:cubicBezTo>
                      <a:pt x="1937" y="1"/>
                      <a:pt x="1809" y="16"/>
                      <a:pt x="1664" y="60"/>
                    </a:cubicBezTo>
                    <a:lnTo>
                      <a:pt x="1590" y="97"/>
                    </a:lnTo>
                    <a:lnTo>
                      <a:pt x="1516" y="97"/>
                    </a:lnTo>
                    <a:lnTo>
                      <a:pt x="1442" y="133"/>
                    </a:lnTo>
                    <a:cubicBezTo>
                      <a:pt x="1368" y="170"/>
                      <a:pt x="1294" y="207"/>
                      <a:pt x="1183" y="244"/>
                    </a:cubicBezTo>
                    <a:cubicBezTo>
                      <a:pt x="1109" y="281"/>
                      <a:pt x="1035" y="355"/>
                      <a:pt x="961" y="429"/>
                    </a:cubicBezTo>
                    <a:cubicBezTo>
                      <a:pt x="887" y="503"/>
                      <a:pt x="814" y="540"/>
                      <a:pt x="740" y="651"/>
                    </a:cubicBezTo>
                    <a:cubicBezTo>
                      <a:pt x="592" y="799"/>
                      <a:pt x="407" y="1021"/>
                      <a:pt x="333" y="1169"/>
                    </a:cubicBezTo>
                    <a:lnTo>
                      <a:pt x="296" y="1280"/>
                    </a:lnTo>
                    <a:lnTo>
                      <a:pt x="259" y="1317"/>
                    </a:lnTo>
                    <a:lnTo>
                      <a:pt x="259" y="1354"/>
                    </a:lnTo>
                    <a:lnTo>
                      <a:pt x="222" y="1390"/>
                    </a:lnTo>
                    <a:lnTo>
                      <a:pt x="222" y="1464"/>
                    </a:lnTo>
                    <a:cubicBezTo>
                      <a:pt x="185" y="1575"/>
                      <a:pt x="148" y="1686"/>
                      <a:pt x="111" y="1834"/>
                    </a:cubicBezTo>
                    <a:cubicBezTo>
                      <a:pt x="74" y="1945"/>
                      <a:pt x="74" y="2056"/>
                      <a:pt x="37" y="2167"/>
                    </a:cubicBezTo>
                    <a:cubicBezTo>
                      <a:pt x="37" y="2315"/>
                      <a:pt x="0" y="2426"/>
                      <a:pt x="37" y="2574"/>
                    </a:cubicBezTo>
                    <a:cubicBezTo>
                      <a:pt x="37" y="2795"/>
                      <a:pt x="37" y="3091"/>
                      <a:pt x="148" y="3313"/>
                    </a:cubicBezTo>
                    <a:cubicBezTo>
                      <a:pt x="259" y="3831"/>
                      <a:pt x="518" y="4311"/>
                      <a:pt x="887" y="4755"/>
                    </a:cubicBezTo>
                    <a:cubicBezTo>
                      <a:pt x="1072" y="4977"/>
                      <a:pt x="1331" y="5198"/>
                      <a:pt x="1479" y="5309"/>
                    </a:cubicBezTo>
                    <a:lnTo>
                      <a:pt x="1627" y="5420"/>
                    </a:lnTo>
                    <a:lnTo>
                      <a:pt x="1664" y="5420"/>
                    </a:lnTo>
                    <a:lnTo>
                      <a:pt x="1664" y="5457"/>
                    </a:lnTo>
                    <a:lnTo>
                      <a:pt x="1738" y="5494"/>
                    </a:lnTo>
                    <a:lnTo>
                      <a:pt x="1849" y="5531"/>
                    </a:lnTo>
                    <a:lnTo>
                      <a:pt x="2218" y="5716"/>
                    </a:lnTo>
                    <a:cubicBezTo>
                      <a:pt x="2736" y="5938"/>
                      <a:pt x="3254" y="6086"/>
                      <a:pt x="3771" y="6086"/>
                    </a:cubicBezTo>
                    <a:cubicBezTo>
                      <a:pt x="3869" y="6092"/>
                      <a:pt x="3965" y="6095"/>
                      <a:pt x="4059" y="6095"/>
                    </a:cubicBezTo>
                    <a:cubicBezTo>
                      <a:pt x="4496" y="6095"/>
                      <a:pt x="4891" y="6029"/>
                      <a:pt x="5287" y="5938"/>
                    </a:cubicBezTo>
                    <a:cubicBezTo>
                      <a:pt x="5583" y="5864"/>
                      <a:pt x="5768" y="5790"/>
                      <a:pt x="5952" y="5716"/>
                    </a:cubicBezTo>
                    <a:cubicBezTo>
                      <a:pt x="6211" y="5605"/>
                      <a:pt x="6359" y="5494"/>
                      <a:pt x="6581" y="5383"/>
                    </a:cubicBezTo>
                    <a:cubicBezTo>
                      <a:pt x="6766" y="5272"/>
                      <a:pt x="6951" y="5198"/>
                      <a:pt x="7099" y="5088"/>
                    </a:cubicBezTo>
                    <a:cubicBezTo>
                      <a:pt x="7246" y="4940"/>
                      <a:pt x="7394" y="4829"/>
                      <a:pt x="7542" y="4718"/>
                    </a:cubicBezTo>
                    <a:cubicBezTo>
                      <a:pt x="7838" y="4496"/>
                      <a:pt x="8060" y="4237"/>
                      <a:pt x="8282" y="4015"/>
                    </a:cubicBezTo>
                    <a:cubicBezTo>
                      <a:pt x="8393" y="3905"/>
                      <a:pt x="8466" y="3794"/>
                      <a:pt x="8540" y="3720"/>
                    </a:cubicBezTo>
                    <a:cubicBezTo>
                      <a:pt x="8614" y="3609"/>
                      <a:pt x="8688" y="3498"/>
                      <a:pt x="8762" y="3424"/>
                    </a:cubicBezTo>
                    <a:cubicBezTo>
                      <a:pt x="8984" y="3091"/>
                      <a:pt x="9132" y="2906"/>
                      <a:pt x="9132" y="2906"/>
                    </a:cubicBezTo>
                    <a:lnTo>
                      <a:pt x="9132" y="2906"/>
                    </a:lnTo>
                    <a:cubicBezTo>
                      <a:pt x="9132" y="2906"/>
                      <a:pt x="8910" y="3017"/>
                      <a:pt x="8577" y="3239"/>
                    </a:cubicBezTo>
                    <a:cubicBezTo>
                      <a:pt x="8503" y="3313"/>
                      <a:pt x="8393" y="3350"/>
                      <a:pt x="8282" y="3424"/>
                    </a:cubicBezTo>
                    <a:cubicBezTo>
                      <a:pt x="8171" y="3498"/>
                      <a:pt x="8060" y="3572"/>
                      <a:pt x="7949" y="3609"/>
                    </a:cubicBezTo>
                    <a:cubicBezTo>
                      <a:pt x="7690" y="3757"/>
                      <a:pt x="7431" y="3941"/>
                      <a:pt x="7136" y="4052"/>
                    </a:cubicBezTo>
                    <a:cubicBezTo>
                      <a:pt x="6988" y="4126"/>
                      <a:pt x="6840" y="4200"/>
                      <a:pt x="6655" y="4274"/>
                    </a:cubicBezTo>
                    <a:cubicBezTo>
                      <a:pt x="6507" y="4385"/>
                      <a:pt x="6322" y="4422"/>
                      <a:pt x="6137" y="4496"/>
                    </a:cubicBezTo>
                    <a:cubicBezTo>
                      <a:pt x="5989" y="4533"/>
                      <a:pt x="5805" y="4607"/>
                      <a:pt x="5620" y="4644"/>
                    </a:cubicBezTo>
                    <a:cubicBezTo>
                      <a:pt x="5509" y="4681"/>
                      <a:pt x="5435" y="4718"/>
                      <a:pt x="5324" y="4718"/>
                    </a:cubicBezTo>
                    <a:cubicBezTo>
                      <a:pt x="5213" y="4755"/>
                      <a:pt x="5139" y="4755"/>
                      <a:pt x="5028" y="4755"/>
                    </a:cubicBezTo>
                    <a:cubicBezTo>
                      <a:pt x="4843" y="4792"/>
                      <a:pt x="4658" y="4792"/>
                      <a:pt x="4474" y="4829"/>
                    </a:cubicBezTo>
                    <a:cubicBezTo>
                      <a:pt x="4252" y="4829"/>
                      <a:pt x="4067" y="4829"/>
                      <a:pt x="3882" y="4792"/>
                    </a:cubicBezTo>
                    <a:cubicBezTo>
                      <a:pt x="3475" y="4755"/>
                      <a:pt x="3106" y="4644"/>
                      <a:pt x="2736" y="4496"/>
                    </a:cubicBezTo>
                    <a:lnTo>
                      <a:pt x="2514" y="4385"/>
                    </a:lnTo>
                    <a:lnTo>
                      <a:pt x="2440" y="4348"/>
                    </a:lnTo>
                    <a:lnTo>
                      <a:pt x="2403" y="4311"/>
                    </a:lnTo>
                    <a:lnTo>
                      <a:pt x="2255" y="4237"/>
                    </a:lnTo>
                    <a:cubicBezTo>
                      <a:pt x="2034" y="4089"/>
                      <a:pt x="1960" y="3978"/>
                      <a:pt x="1849" y="3868"/>
                    </a:cubicBezTo>
                    <a:cubicBezTo>
                      <a:pt x="1627" y="3609"/>
                      <a:pt x="1368" y="3276"/>
                      <a:pt x="1257" y="2943"/>
                    </a:cubicBezTo>
                    <a:cubicBezTo>
                      <a:pt x="1183" y="2795"/>
                      <a:pt x="1183" y="2648"/>
                      <a:pt x="1109" y="2463"/>
                    </a:cubicBezTo>
                    <a:cubicBezTo>
                      <a:pt x="1109" y="2315"/>
                      <a:pt x="1072" y="2130"/>
                      <a:pt x="1109" y="1982"/>
                    </a:cubicBezTo>
                    <a:cubicBezTo>
                      <a:pt x="1109" y="1908"/>
                      <a:pt x="1109" y="1834"/>
                      <a:pt x="1109" y="1723"/>
                    </a:cubicBezTo>
                    <a:lnTo>
                      <a:pt x="1146" y="1686"/>
                    </a:lnTo>
                    <a:lnTo>
                      <a:pt x="1146" y="1649"/>
                    </a:lnTo>
                    <a:lnTo>
                      <a:pt x="1183" y="1501"/>
                    </a:lnTo>
                    <a:cubicBezTo>
                      <a:pt x="1220" y="1317"/>
                      <a:pt x="1294" y="1243"/>
                      <a:pt x="1331" y="1095"/>
                    </a:cubicBezTo>
                    <a:cubicBezTo>
                      <a:pt x="1479" y="873"/>
                      <a:pt x="1664" y="651"/>
                      <a:pt x="1886" y="540"/>
                    </a:cubicBezTo>
                    <a:cubicBezTo>
                      <a:pt x="2071" y="429"/>
                      <a:pt x="2292" y="355"/>
                      <a:pt x="2477" y="355"/>
                    </a:cubicBezTo>
                    <a:cubicBezTo>
                      <a:pt x="2531" y="344"/>
                      <a:pt x="2582" y="340"/>
                      <a:pt x="2630" y="340"/>
                    </a:cubicBezTo>
                    <a:cubicBezTo>
                      <a:pt x="2746" y="340"/>
                      <a:pt x="2842" y="366"/>
                      <a:pt x="2921" y="392"/>
                    </a:cubicBezTo>
                    <a:cubicBezTo>
                      <a:pt x="3032" y="429"/>
                      <a:pt x="3106" y="429"/>
                      <a:pt x="3106" y="429"/>
                    </a:cubicBezTo>
                    <a:cubicBezTo>
                      <a:pt x="3106" y="429"/>
                      <a:pt x="3032" y="392"/>
                      <a:pt x="2958" y="318"/>
                    </a:cubicBezTo>
                    <a:cubicBezTo>
                      <a:pt x="2884" y="244"/>
                      <a:pt x="2736" y="133"/>
                      <a:pt x="2514" y="60"/>
                    </a:cubicBezTo>
                    <a:cubicBezTo>
                      <a:pt x="2379" y="37"/>
                      <a:pt x="2231" y="1"/>
                      <a:pt x="20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70" name="Google Shape;870;p24"/>
            <p:cNvGrpSpPr/>
            <p:nvPr/>
          </p:nvGrpSpPr>
          <p:grpSpPr>
            <a:xfrm rot="10800000">
              <a:off x="457200" y="3988738"/>
              <a:ext cx="777325" cy="776950"/>
              <a:chOff x="4153650" y="1668450"/>
              <a:chExt cx="777325" cy="776950"/>
            </a:xfrm>
          </p:grpSpPr>
          <p:sp>
            <p:nvSpPr>
              <p:cNvPr id="871" name="Google Shape;871;p24"/>
              <p:cNvSpPr/>
              <p:nvPr/>
            </p:nvSpPr>
            <p:spPr>
              <a:xfrm>
                <a:off x="4740550" y="1997125"/>
                <a:ext cx="189500" cy="237450"/>
              </a:xfrm>
              <a:custGeom>
                <a:avLst/>
                <a:gdLst/>
                <a:ahLst/>
                <a:cxnLst/>
                <a:rect l="l" t="t" r="r" b="b"/>
                <a:pathLst>
                  <a:path w="7580" h="9498" extrusionOk="0">
                    <a:moveTo>
                      <a:pt x="1738" y="0"/>
                    </a:moveTo>
                    <a:cubicBezTo>
                      <a:pt x="1738" y="0"/>
                      <a:pt x="1812" y="37"/>
                      <a:pt x="1960" y="74"/>
                    </a:cubicBezTo>
                    <a:cubicBezTo>
                      <a:pt x="2108" y="111"/>
                      <a:pt x="2330" y="222"/>
                      <a:pt x="2625" y="296"/>
                    </a:cubicBezTo>
                    <a:cubicBezTo>
                      <a:pt x="3143" y="555"/>
                      <a:pt x="3882" y="887"/>
                      <a:pt x="4622" y="1516"/>
                    </a:cubicBezTo>
                    <a:cubicBezTo>
                      <a:pt x="4955" y="1849"/>
                      <a:pt x="5324" y="2218"/>
                      <a:pt x="5583" y="2625"/>
                    </a:cubicBezTo>
                    <a:cubicBezTo>
                      <a:pt x="5879" y="3069"/>
                      <a:pt x="6064" y="3586"/>
                      <a:pt x="6175" y="4141"/>
                    </a:cubicBezTo>
                    <a:cubicBezTo>
                      <a:pt x="6286" y="4658"/>
                      <a:pt x="6249" y="5250"/>
                      <a:pt x="6138" y="5768"/>
                    </a:cubicBezTo>
                    <a:cubicBezTo>
                      <a:pt x="6064" y="6026"/>
                      <a:pt x="5953" y="6285"/>
                      <a:pt x="5805" y="6470"/>
                    </a:cubicBezTo>
                    <a:lnTo>
                      <a:pt x="5694" y="6692"/>
                    </a:lnTo>
                    <a:lnTo>
                      <a:pt x="5546" y="6840"/>
                    </a:lnTo>
                    <a:cubicBezTo>
                      <a:pt x="5472" y="6951"/>
                      <a:pt x="5398" y="7062"/>
                      <a:pt x="5287" y="7173"/>
                    </a:cubicBezTo>
                    <a:cubicBezTo>
                      <a:pt x="4881" y="7579"/>
                      <a:pt x="4400" y="7912"/>
                      <a:pt x="3882" y="8097"/>
                    </a:cubicBezTo>
                    <a:cubicBezTo>
                      <a:pt x="3591" y="8186"/>
                      <a:pt x="3260" y="8235"/>
                      <a:pt x="2937" y="8235"/>
                    </a:cubicBezTo>
                    <a:cubicBezTo>
                      <a:pt x="2726" y="8235"/>
                      <a:pt x="2519" y="8214"/>
                      <a:pt x="2330" y="8171"/>
                    </a:cubicBezTo>
                    <a:cubicBezTo>
                      <a:pt x="1886" y="8060"/>
                      <a:pt x="1442" y="7801"/>
                      <a:pt x="1221" y="7431"/>
                    </a:cubicBezTo>
                    <a:cubicBezTo>
                      <a:pt x="999" y="7099"/>
                      <a:pt x="962" y="6655"/>
                      <a:pt x="1147" y="6285"/>
                    </a:cubicBezTo>
                    <a:cubicBezTo>
                      <a:pt x="1295" y="5915"/>
                      <a:pt x="1590" y="5657"/>
                      <a:pt x="1886" y="5620"/>
                    </a:cubicBezTo>
                    <a:cubicBezTo>
                      <a:pt x="1929" y="5615"/>
                      <a:pt x="1972" y="5613"/>
                      <a:pt x="2015" y="5613"/>
                    </a:cubicBezTo>
                    <a:cubicBezTo>
                      <a:pt x="2302" y="5613"/>
                      <a:pt x="2575" y="5718"/>
                      <a:pt x="2736" y="5879"/>
                    </a:cubicBezTo>
                    <a:cubicBezTo>
                      <a:pt x="2958" y="6026"/>
                      <a:pt x="3069" y="6211"/>
                      <a:pt x="3143" y="6359"/>
                    </a:cubicBezTo>
                    <a:cubicBezTo>
                      <a:pt x="3175" y="6488"/>
                      <a:pt x="3179" y="6588"/>
                      <a:pt x="3180" y="6588"/>
                    </a:cubicBezTo>
                    <a:cubicBezTo>
                      <a:pt x="3180" y="6588"/>
                      <a:pt x="3180" y="6586"/>
                      <a:pt x="3180" y="6581"/>
                    </a:cubicBezTo>
                    <a:cubicBezTo>
                      <a:pt x="3180" y="6581"/>
                      <a:pt x="3217" y="6507"/>
                      <a:pt x="3217" y="6359"/>
                    </a:cubicBezTo>
                    <a:cubicBezTo>
                      <a:pt x="3180" y="6174"/>
                      <a:pt x="3143" y="5915"/>
                      <a:pt x="2958" y="5657"/>
                    </a:cubicBezTo>
                    <a:cubicBezTo>
                      <a:pt x="2736" y="5435"/>
                      <a:pt x="2404" y="5139"/>
                      <a:pt x="1886" y="5102"/>
                    </a:cubicBezTo>
                    <a:cubicBezTo>
                      <a:pt x="1857" y="5100"/>
                      <a:pt x="1828" y="5099"/>
                      <a:pt x="1799" y="5099"/>
                    </a:cubicBezTo>
                    <a:cubicBezTo>
                      <a:pt x="1303" y="5099"/>
                      <a:pt x="758" y="5392"/>
                      <a:pt x="444" y="5915"/>
                    </a:cubicBezTo>
                    <a:cubicBezTo>
                      <a:pt x="111" y="6433"/>
                      <a:pt x="1" y="7173"/>
                      <a:pt x="333" y="7875"/>
                    </a:cubicBezTo>
                    <a:cubicBezTo>
                      <a:pt x="629" y="8577"/>
                      <a:pt x="1258" y="9095"/>
                      <a:pt x="2034" y="9317"/>
                    </a:cubicBezTo>
                    <a:cubicBezTo>
                      <a:pt x="2399" y="9432"/>
                      <a:pt x="2783" y="9497"/>
                      <a:pt x="3177" y="9497"/>
                    </a:cubicBezTo>
                    <a:cubicBezTo>
                      <a:pt x="3543" y="9497"/>
                      <a:pt x="3916" y="9441"/>
                      <a:pt x="4289" y="9317"/>
                    </a:cubicBezTo>
                    <a:cubicBezTo>
                      <a:pt x="5029" y="9095"/>
                      <a:pt x="5694" y="8651"/>
                      <a:pt x="6249" y="8097"/>
                    </a:cubicBezTo>
                    <a:cubicBezTo>
                      <a:pt x="6397" y="7949"/>
                      <a:pt x="6507" y="7838"/>
                      <a:pt x="6618" y="7653"/>
                    </a:cubicBezTo>
                    <a:lnTo>
                      <a:pt x="6803" y="7394"/>
                    </a:lnTo>
                    <a:lnTo>
                      <a:pt x="6951" y="7209"/>
                    </a:lnTo>
                    <a:cubicBezTo>
                      <a:pt x="7173" y="6840"/>
                      <a:pt x="7284" y="6470"/>
                      <a:pt x="7395" y="6063"/>
                    </a:cubicBezTo>
                    <a:cubicBezTo>
                      <a:pt x="7580" y="5324"/>
                      <a:pt x="7506" y="4548"/>
                      <a:pt x="7321" y="3845"/>
                    </a:cubicBezTo>
                    <a:cubicBezTo>
                      <a:pt x="7136" y="3180"/>
                      <a:pt x="6803" y="2551"/>
                      <a:pt x="6397" y="2071"/>
                    </a:cubicBezTo>
                    <a:cubicBezTo>
                      <a:pt x="5990" y="1553"/>
                      <a:pt x="5546" y="1183"/>
                      <a:pt x="5066" y="887"/>
                    </a:cubicBezTo>
                    <a:cubicBezTo>
                      <a:pt x="4141" y="333"/>
                      <a:pt x="3254" y="148"/>
                      <a:pt x="2662" y="37"/>
                    </a:cubicBezTo>
                    <a:cubicBezTo>
                      <a:pt x="2367" y="0"/>
                      <a:pt x="2145" y="0"/>
                      <a:pt x="19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24"/>
              <p:cNvSpPr/>
              <p:nvPr/>
            </p:nvSpPr>
            <p:spPr>
              <a:xfrm>
                <a:off x="4785850" y="1698575"/>
                <a:ext cx="144200" cy="299500"/>
              </a:xfrm>
              <a:custGeom>
                <a:avLst/>
                <a:gdLst/>
                <a:ahLst/>
                <a:cxnLst/>
                <a:rect l="l" t="t" r="r" b="b"/>
                <a:pathLst>
                  <a:path w="5768" h="11980" extrusionOk="0">
                    <a:moveTo>
                      <a:pt x="4511" y="1"/>
                    </a:moveTo>
                    <a:cubicBezTo>
                      <a:pt x="4511" y="1"/>
                      <a:pt x="4548" y="223"/>
                      <a:pt x="4658" y="629"/>
                    </a:cubicBezTo>
                    <a:cubicBezTo>
                      <a:pt x="4695" y="814"/>
                      <a:pt x="4732" y="1036"/>
                      <a:pt x="4769" y="1295"/>
                    </a:cubicBezTo>
                    <a:cubicBezTo>
                      <a:pt x="4769" y="1443"/>
                      <a:pt x="4806" y="1553"/>
                      <a:pt x="4843" y="1701"/>
                    </a:cubicBezTo>
                    <a:cubicBezTo>
                      <a:pt x="4843" y="1849"/>
                      <a:pt x="4843" y="2034"/>
                      <a:pt x="4880" y="2182"/>
                    </a:cubicBezTo>
                    <a:cubicBezTo>
                      <a:pt x="4917" y="2515"/>
                      <a:pt x="4880" y="2847"/>
                      <a:pt x="4880" y="3217"/>
                    </a:cubicBezTo>
                    <a:cubicBezTo>
                      <a:pt x="4917" y="3402"/>
                      <a:pt x="4880" y="3587"/>
                      <a:pt x="4880" y="3772"/>
                    </a:cubicBezTo>
                    <a:cubicBezTo>
                      <a:pt x="4843" y="3957"/>
                      <a:pt x="4843" y="4178"/>
                      <a:pt x="4806" y="4363"/>
                    </a:cubicBezTo>
                    <a:cubicBezTo>
                      <a:pt x="4769" y="4733"/>
                      <a:pt x="4695" y="5140"/>
                      <a:pt x="4585" y="5546"/>
                    </a:cubicBezTo>
                    <a:cubicBezTo>
                      <a:pt x="4511" y="5953"/>
                      <a:pt x="4363" y="6360"/>
                      <a:pt x="4252" y="6729"/>
                    </a:cubicBezTo>
                    <a:lnTo>
                      <a:pt x="3993" y="7321"/>
                    </a:lnTo>
                    <a:cubicBezTo>
                      <a:pt x="3919" y="7543"/>
                      <a:pt x="3808" y="7691"/>
                      <a:pt x="3697" y="7875"/>
                    </a:cubicBezTo>
                    <a:cubicBezTo>
                      <a:pt x="3549" y="8245"/>
                      <a:pt x="3291" y="8578"/>
                      <a:pt x="3106" y="8911"/>
                    </a:cubicBezTo>
                    <a:cubicBezTo>
                      <a:pt x="2995" y="9095"/>
                      <a:pt x="2847" y="9243"/>
                      <a:pt x="2736" y="9391"/>
                    </a:cubicBezTo>
                    <a:cubicBezTo>
                      <a:pt x="2625" y="9539"/>
                      <a:pt x="2514" y="9687"/>
                      <a:pt x="2403" y="9835"/>
                    </a:cubicBezTo>
                    <a:cubicBezTo>
                      <a:pt x="2144" y="10094"/>
                      <a:pt x="1923" y="10352"/>
                      <a:pt x="1701" y="10574"/>
                    </a:cubicBezTo>
                    <a:cubicBezTo>
                      <a:pt x="1553" y="10685"/>
                      <a:pt x="1442" y="10796"/>
                      <a:pt x="1368" y="10907"/>
                    </a:cubicBezTo>
                    <a:cubicBezTo>
                      <a:pt x="1220" y="11018"/>
                      <a:pt x="1146" y="11092"/>
                      <a:pt x="1035" y="11166"/>
                    </a:cubicBezTo>
                    <a:cubicBezTo>
                      <a:pt x="813" y="11351"/>
                      <a:pt x="666" y="11499"/>
                      <a:pt x="481" y="11609"/>
                    </a:cubicBezTo>
                    <a:cubicBezTo>
                      <a:pt x="185" y="11831"/>
                      <a:pt x="0" y="11979"/>
                      <a:pt x="0" y="11979"/>
                    </a:cubicBezTo>
                    <a:cubicBezTo>
                      <a:pt x="0" y="11979"/>
                      <a:pt x="222" y="11942"/>
                      <a:pt x="592" y="11794"/>
                    </a:cubicBezTo>
                    <a:cubicBezTo>
                      <a:pt x="777" y="11757"/>
                      <a:pt x="998" y="11646"/>
                      <a:pt x="1257" y="11536"/>
                    </a:cubicBezTo>
                    <a:cubicBezTo>
                      <a:pt x="1368" y="11462"/>
                      <a:pt x="1516" y="11388"/>
                      <a:pt x="1664" y="11314"/>
                    </a:cubicBezTo>
                    <a:cubicBezTo>
                      <a:pt x="1775" y="11240"/>
                      <a:pt x="1923" y="11166"/>
                      <a:pt x="2070" y="11055"/>
                    </a:cubicBezTo>
                    <a:cubicBezTo>
                      <a:pt x="2218" y="10981"/>
                      <a:pt x="2366" y="10870"/>
                      <a:pt x="2514" y="10759"/>
                    </a:cubicBezTo>
                    <a:cubicBezTo>
                      <a:pt x="2662" y="10648"/>
                      <a:pt x="2810" y="10500"/>
                      <a:pt x="2958" y="10389"/>
                    </a:cubicBezTo>
                    <a:cubicBezTo>
                      <a:pt x="3291" y="10131"/>
                      <a:pt x="3549" y="9835"/>
                      <a:pt x="3845" y="9502"/>
                    </a:cubicBezTo>
                    <a:cubicBezTo>
                      <a:pt x="4104" y="9132"/>
                      <a:pt x="4400" y="8800"/>
                      <a:pt x="4621" y="8356"/>
                    </a:cubicBezTo>
                    <a:cubicBezTo>
                      <a:pt x="4732" y="8171"/>
                      <a:pt x="4880" y="7949"/>
                      <a:pt x="4954" y="7764"/>
                    </a:cubicBezTo>
                    <a:lnTo>
                      <a:pt x="5250" y="7136"/>
                    </a:lnTo>
                    <a:cubicBezTo>
                      <a:pt x="5398" y="6655"/>
                      <a:pt x="5546" y="6212"/>
                      <a:pt x="5620" y="5768"/>
                    </a:cubicBezTo>
                    <a:cubicBezTo>
                      <a:pt x="5731" y="5324"/>
                      <a:pt x="5731" y="4844"/>
                      <a:pt x="5768" y="4437"/>
                    </a:cubicBezTo>
                    <a:cubicBezTo>
                      <a:pt x="5768" y="4215"/>
                      <a:pt x="5768" y="3993"/>
                      <a:pt x="5768" y="3772"/>
                    </a:cubicBezTo>
                    <a:cubicBezTo>
                      <a:pt x="5731" y="3587"/>
                      <a:pt x="5731" y="3365"/>
                      <a:pt x="5694" y="3180"/>
                    </a:cubicBezTo>
                    <a:cubicBezTo>
                      <a:pt x="5657" y="2958"/>
                      <a:pt x="5620" y="2773"/>
                      <a:pt x="5620" y="2589"/>
                    </a:cubicBezTo>
                    <a:cubicBezTo>
                      <a:pt x="5583" y="2404"/>
                      <a:pt x="5509" y="2256"/>
                      <a:pt x="5472" y="2071"/>
                    </a:cubicBezTo>
                    <a:cubicBezTo>
                      <a:pt x="5435" y="1923"/>
                      <a:pt x="5398" y="1738"/>
                      <a:pt x="5324" y="1590"/>
                    </a:cubicBezTo>
                    <a:cubicBezTo>
                      <a:pt x="5287" y="1443"/>
                      <a:pt x="5213" y="1295"/>
                      <a:pt x="5176" y="1184"/>
                    </a:cubicBezTo>
                    <a:cubicBezTo>
                      <a:pt x="5065" y="925"/>
                      <a:pt x="4954" y="703"/>
                      <a:pt x="4843" y="518"/>
                    </a:cubicBezTo>
                    <a:cubicBezTo>
                      <a:pt x="4658" y="186"/>
                      <a:pt x="4511" y="1"/>
                      <a:pt x="45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24"/>
              <p:cNvSpPr/>
              <p:nvPr/>
            </p:nvSpPr>
            <p:spPr>
              <a:xfrm>
                <a:off x="4777525" y="2217100"/>
                <a:ext cx="153450" cy="228300"/>
              </a:xfrm>
              <a:custGeom>
                <a:avLst/>
                <a:gdLst/>
                <a:ahLst/>
                <a:cxnLst/>
                <a:rect l="l" t="t" r="r" b="b"/>
                <a:pathLst>
                  <a:path w="6138" h="9132" extrusionOk="0">
                    <a:moveTo>
                      <a:pt x="1740" y="6684"/>
                    </a:moveTo>
                    <a:cubicBezTo>
                      <a:pt x="1743" y="6684"/>
                      <a:pt x="1750" y="6697"/>
                      <a:pt x="1757" y="6710"/>
                    </a:cubicBezTo>
                    <a:lnTo>
                      <a:pt x="1757" y="6710"/>
                    </a:lnTo>
                    <a:lnTo>
                      <a:pt x="1738" y="6692"/>
                    </a:lnTo>
                    <a:cubicBezTo>
                      <a:pt x="1738" y="6686"/>
                      <a:pt x="1739" y="6684"/>
                      <a:pt x="1740" y="6684"/>
                    </a:cubicBezTo>
                    <a:close/>
                    <a:moveTo>
                      <a:pt x="3217" y="0"/>
                    </a:moveTo>
                    <a:cubicBezTo>
                      <a:pt x="3217" y="0"/>
                      <a:pt x="2995" y="148"/>
                      <a:pt x="2662" y="370"/>
                    </a:cubicBezTo>
                    <a:cubicBezTo>
                      <a:pt x="2588" y="444"/>
                      <a:pt x="2477" y="518"/>
                      <a:pt x="2403" y="592"/>
                    </a:cubicBezTo>
                    <a:cubicBezTo>
                      <a:pt x="2293" y="666"/>
                      <a:pt x="2182" y="777"/>
                      <a:pt x="2071" y="851"/>
                    </a:cubicBezTo>
                    <a:cubicBezTo>
                      <a:pt x="1886" y="1072"/>
                      <a:pt x="1627" y="1294"/>
                      <a:pt x="1405" y="1590"/>
                    </a:cubicBezTo>
                    <a:cubicBezTo>
                      <a:pt x="1294" y="1738"/>
                      <a:pt x="1146" y="1886"/>
                      <a:pt x="1036" y="2034"/>
                    </a:cubicBezTo>
                    <a:cubicBezTo>
                      <a:pt x="888" y="2181"/>
                      <a:pt x="814" y="2403"/>
                      <a:pt x="703" y="2588"/>
                    </a:cubicBezTo>
                    <a:cubicBezTo>
                      <a:pt x="592" y="2773"/>
                      <a:pt x="481" y="2958"/>
                      <a:pt x="407" y="3180"/>
                    </a:cubicBezTo>
                    <a:cubicBezTo>
                      <a:pt x="333" y="3365"/>
                      <a:pt x="259" y="3586"/>
                      <a:pt x="185" y="3845"/>
                    </a:cubicBezTo>
                    <a:cubicBezTo>
                      <a:pt x="37" y="4326"/>
                      <a:pt x="0" y="4843"/>
                      <a:pt x="0" y="5361"/>
                    </a:cubicBezTo>
                    <a:cubicBezTo>
                      <a:pt x="37" y="5879"/>
                      <a:pt x="148" y="6433"/>
                      <a:pt x="370" y="6951"/>
                    </a:cubicBezTo>
                    <a:lnTo>
                      <a:pt x="555" y="7283"/>
                    </a:lnTo>
                    <a:lnTo>
                      <a:pt x="629" y="7394"/>
                    </a:lnTo>
                    <a:lnTo>
                      <a:pt x="666" y="7468"/>
                    </a:lnTo>
                    <a:lnTo>
                      <a:pt x="703" y="7505"/>
                    </a:lnTo>
                    <a:lnTo>
                      <a:pt x="814" y="7653"/>
                    </a:lnTo>
                    <a:cubicBezTo>
                      <a:pt x="925" y="7838"/>
                      <a:pt x="1146" y="8060"/>
                      <a:pt x="1368" y="8245"/>
                    </a:cubicBezTo>
                    <a:cubicBezTo>
                      <a:pt x="1812" y="8614"/>
                      <a:pt x="2256" y="8873"/>
                      <a:pt x="2773" y="9021"/>
                    </a:cubicBezTo>
                    <a:cubicBezTo>
                      <a:pt x="3032" y="9095"/>
                      <a:pt x="3291" y="9095"/>
                      <a:pt x="3550" y="9132"/>
                    </a:cubicBezTo>
                    <a:cubicBezTo>
                      <a:pt x="3660" y="9132"/>
                      <a:pt x="3808" y="9095"/>
                      <a:pt x="3919" y="9095"/>
                    </a:cubicBezTo>
                    <a:cubicBezTo>
                      <a:pt x="4030" y="9095"/>
                      <a:pt x="4178" y="9095"/>
                      <a:pt x="4289" y="9058"/>
                    </a:cubicBezTo>
                    <a:cubicBezTo>
                      <a:pt x="4400" y="9021"/>
                      <a:pt x="4511" y="8984"/>
                      <a:pt x="4622" y="8947"/>
                    </a:cubicBezTo>
                    <a:lnTo>
                      <a:pt x="4696" y="8910"/>
                    </a:lnTo>
                    <a:lnTo>
                      <a:pt x="4733" y="8910"/>
                    </a:lnTo>
                    <a:lnTo>
                      <a:pt x="4770" y="8873"/>
                    </a:lnTo>
                    <a:lnTo>
                      <a:pt x="4807" y="8873"/>
                    </a:lnTo>
                    <a:lnTo>
                      <a:pt x="4954" y="8799"/>
                    </a:lnTo>
                    <a:cubicBezTo>
                      <a:pt x="5102" y="8725"/>
                      <a:pt x="5287" y="8540"/>
                      <a:pt x="5472" y="8430"/>
                    </a:cubicBezTo>
                    <a:cubicBezTo>
                      <a:pt x="5546" y="8356"/>
                      <a:pt x="5620" y="8245"/>
                      <a:pt x="5694" y="8171"/>
                    </a:cubicBezTo>
                    <a:cubicBezTo>
                      <a:pt x="5731" y="8097"/>
                      <a:pt x="5805" y="8060"/>
                      <a:pt x="5842" y="7949"/>
                    </a:cubicBezTo>
                    <a:cubicBezTo>
                      <a:pt x="5879" y="7875"/>
                      <a:pt x="5916" y="7764"/>
                      <a:pt x="5953" y="7690"/>
                    </a:cubicBezTo>
                    <a:lnTo>
                      <a:pt x="5990" y="7653"/>
                    </a:lnTo>
                    <a:cubicBezTo>
                      <a:pt x="6027" y="7579"/>
                      <a:pt x="6027" y="7579"/>
                      <a:pt x="6027" y="7579"/>
                    </a:cubicBezTo>
                    <a:lnTo>
                      <a:pt x="6064" y="7468"/>
                    </a:lnTo>
                    <a:cubicBezTo>
                      <a:pt x="6138" y="7136"/>
                      <a:pt x="6101" y="6840"/>
                      <a:pt x="6027" y="6618"/>
                    </a:cubicBezTo>
                    <a:cubicBezTo>
                      <a:pt x="5953" y="6396"/>
                      <a:pt x="5842" y="6248"/>
                      <a:pt x="5805" y="6174"/>
                    </a:cubicBezTo>
                    <a:cubicBezTo>
                      <a:pt x="5695" y="6101"/>
                      <a:pt x="5657" y="6064"/>
                      <a:pt x="5657" y="6063"/>
                    </a:cubicBezTo>
                    <a:lnTo>
                      <a:pt x="5657" y="6063"/>
                    </a:lnTo>
                    <a:cubicBezTo>
                      <a:pt x="5657" y="6064"/>
                      <a:pt x="5694" y="6101"/>
                      <a:pt x="5731" y="6211"/>
                    </a:cubicBezTo>
                    <a:cubicBezTo>
                      <a:pt x="5768" y="6322"/>
                      <a:pt x="5768" y="6470"/>
                      <a:pt x="5768" y="6655"/>
                    </a:cubicBezTo>
                    <a:cubicBezTo>
                      <a:pt x="5768" y="6840"/>
                      <a:pt x="5694" y="7062"/>
                      <a:pt x="5583" y="7246"/>
                    </a:cubicBezTo>
                    <a:cubicBezTo>
                      <a:pt x="5435" y="7468"/>
                      <a:pt x="5250" y="7653"/>
                      <a:pt x="4991" y="7801"/>
                    </a:cubicBezTo>
                    <a:cubicBezTo>
                      <a:pt x="4881" y="7838"/>
                      <a:pt x="4807" y="7912"/>
                      <a:pt x="4585" y="7986"/>
                    </a:cubicBezTo>
                    <a:lnTo>
                      <a:pt x="4437" y="8023"/>
                    </a:lnTo>
                    <a:lnTo>
                      <a:pt x="4363" y="8023"/>
                    </a:lnTo>
                    <a:cubicBezTo>
                      <a:pt x="4289" y="8023"/>
                      <a:pt x="4215" y="8023"/>
                      <a:pt x="4141" y="8060"/>
                    </a:cubicBezTo>
                    <a:cubicBezTo>
                      <a:pt x="3956" y="8060"/>
                      <a:pt x="3808" y="8023"/>
                      <a:pt x="3624" y="8023"/>
                    </a:cubicBezTo>
                    <a:cubicBezTo>
                      <a:pt x="3476" y="7949"/>
                      <a:pt x="3291" y="7949"/>
                      <a:pt x="3143" y="7875"/>
                    </a:cubicBezTo>
                    <a:cubicBezTo>
                      <a:pt x="2810" y="7764"/>
                      <a:pt x="2514" y="7505"/>
                      <a:pt x="2219" y="7283"/>
                    </a:cubicBezTo>
                    <a:cubicBezTo>
                      <a:pt x="2145" y="7173"/>
                      <a:pt x="2034" y="7099"/>
                      <a:pt x="1886" y="6877"/>
                    </a:cubicBezTo>
                    <a:lnTo>
                      <a:pt x="1775" y="6729"/>
                    </a:lnTo>
                    <a:lnTo>
                      <a:pt x="1775" y="6692"/>
                    </a:lnTo>
                    <a:lnTo>
                      <a:pt x="1738" y="6655"/>
                    </a:lnTo>
                    <a:lnTo>
                      <a:pt x="1590" y="6396"/>
                    </a:lnTo>
                    <a:cubicBezTo>
                      <a:pt x="1442" y="6026"/>
                      <a:pt x="1331" y="5657"/>
                      <a:pt x="1294" y="5250"/>
                    </a:cubicBezTo>
                    <a:cubicBezTo>
                      <a:pt x="1294" y="5065"/>
                      <a:pt x="1294" y="4880"/>
                      <a:pt x="1294" y="4695"/>
                    </a:cubicBezTo>
                    <a:cubicBezTo>
                      <a:pt x="1294" y="4474"/>
                      <a:pt x="1294" y="4289"/>
                      <a:pt x="1331" y="4104"/>
                    </a:cubicBezTo>
                    <a:cubicBezTo>
                      <a:pt x="1368" y="4030"/>
                      <a:pt x="1331" y="3919"/>
                      <a:pt x="1368" y="3845"/>
                    </a:cubicBezTo>
                    <a:cubicBezTo>
                      <a:pt x="1405" y="3734"/>
                      <a:pt x="1442" y="3623"/>
                      <a:pt x="1442" y="3512"/>
                    </a:cubicBezTo>
                    <a:cubicBezTo>
                      <a:pt x="1479" y="3365"/>
                      <a:pt x="1590" y="3180"/>
                      <a:pt x="1627" y="2995"/>
                    </a:cubicBezTo>
                    <a:cubicBezTo>
                      <a:pt x="1701" y="2810"/>
                      <a:pt x="1738" y="2625"/>
                      <a:pt x="1812" y="2477"/>
                    </a:cubicBezTo>
                    <a:cubicBezTo>
                      <a:pt x="1886" y="2329"/>
                      <a:pt x="1960" y="2145"/>
                      <a:pt x="2034" y="1997"/>
                    </a:cubicBezTo>
                    <a:cubicBezTo>
                      <a:pt x="2182" y="1701"/>
                      <a:pt x="2330" y="1442"/>
                      <a:pt x="2477" y="1183"/>
                    </a:cubicBezTo>
                    <a:cubicBezTo>
                      <a:pt x="2551" y="1072"/>
                      <a:pt x="2625" y="961"/>
                      <a:pt x="2662" y="851"/>
                    </a:cubicBezTo>
                    <a:cubicBezTo>
                      <a:pt x="2736" y="740"/>
                      <a:pt x="2810" y="666"/>
                      <a:pt x="2847" y="555"/>
                    </a:cubicBezTo>
                    <a:cubicBezTo>
                      <a:pt x="3106" y="222"/>
                      <a:pt x="3217" y="0"/>
                      <a:pt x="32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24"/>
              <p:cNvSpPr/>
              <p:nvPr/>
            </p:nvSpPr>
            <p:spPr>
              <a:xfrm>
                <a:off x="4363450" y="1670575"/>
                <a:ext cx="238475" cy="184300"/>
              </a:xfrm>
              <a:custGeom>
                <a:avLst/>
                <a:gdLst/>
                <a:ahLst/>
                <a:cxnLst/>
                <a:rect l="l" t="t" r="r" b="b"/>
                <a:pathLst>
                  <a:path w="9539" h="7372" extrusionOk="0">
                    <a:moveTo>
                      <a:pt x="4503" y="1"/>
                    </a:moveTo>
                    <a:cubicBezTo>
                      <a:pt x="4168" y="1"/>
                      <a:pt x="3826" y="39"/>
                      <a:pt x="3476" y="122"/>
                    </a:cubicBezTo>
                    <a:cubicBezTo>
                      <a:pt x="3106" y="196"/>
                      <a:pt x="2736" y="344"/>
                      <a:pt x="2367" y="566"/>
                    </a:cubicBezTo>
                    <a:lnTo>
                      <a:pt x="2145" y="677"/>
                    </a:lnTo>
                    <a:lnTo>
                      <a:pt x="1886" y="862"/>
                    </a:lnTo>
                    <a:cubicBezTo>
                      <a:pt x="1738" y="1010"/>
                      <a:pt x="1590" y="1121"/>
                      <a:pt x="1442" y="1232"/>
                    </a:cubicBezTo>
                    <a:cubicBezTo>
                      <a:pt x="888" y="1786"/>
                      <a:pt x="444" y="2452"/>
                      <a:pt x="222" y="3191"/>
                    </a:cubicBezTo>
                    <a:cubicBezTo>
                      <a:pt x="1" y="3967"/>
                      <a:pt x="37" y="4781"/>
                      <a:pt x="222" y="5483"/>
                    </a:cubicBezTo>
                    <a:cubicBezTo>
                      <a:pt x="444" y="6260"/>
                      <a:pt x="999" y="6851"/>
                      <a:pt x="1664" y="7184"/>
                    </a:cubicBezTo>
                    <a:cubicBezTo>
                      <a:pt x="1941" y="7315"/>
                      <a:pt x="2223" y="7371"/>
                      <a:pt x="2496" y="7371"/>
                    </a:cubicBezTo>
                    <a:cubicBezTo>
                      <a:pt x="2915" y="7371"/>
                      <a:pt x="3310" y="7238"/>
                      <a:pt x="3624" y="7036"/>
                    </a:cubicBezTo>
                    <a:cubicBezTo>
                      <a:pt x="4178" y="6703"/>
                      <a:pt x="4474" y="6112"/>
                      <a:pt x="4437" y="5594"/>
                    </a:cubicBezTo>
                    <a:cubicBezTo>
                      <a:pt x="4400" y="5113"/>
                      <a:pt x="4141" y="4744"/>
                      <a:pt x="3882" y="4559"/>
                    </a:cubicBezTo>
                    <a:cubicBezTo>
                      <a:pt x="3624" y="4337"/>
                      <a:pt x="3365" y="4300"/>
                      <a:pt x="3217" y="4300"/>
                    </a:cubicBezTo>
                    <a:cubicBezTo>
                      <a:pt x="3094" y="4300"/>
                      <a:pt x="3020" y="4317"/>
                      <a:pt x="2984" y="4317"/>
                    </a:cubicBezTo>
                    <a:cubicBezTo>
                      <a:pt x="2967" y="4317"/>
                      <a:pt x="2959" y="4313"/>
                      <a:pt x="2958" y="4301"/>
                    </a:cubicBezTo>
                    <a:lnTo>
                      <a:pt x="2958" y="4301"/>
                    </a:lnTo>
                    <a:cubicBezTo>
                      <a:pt x="2959" y="4336"/>
                      <a:pt x="3033" y="4301"/>
                      <a:pt x="3180" y="4374"/>
                    </a:cubicBezTo>
                    <a:cubicBezTo>
                      <a:pt x="3328" y="4411"/>
                      <a:pt x="3513" y="4522"/>
                      <a:pt x="3698" y="4744"/>
                    </a:cubicBezTo>
                    <a:cubicBezTo>
                      <a:pt x="3845" y="4966"/>
                      <a:pt x="3956" y="5261"/>
                      <a:pt x="3919" y="5594"/>
                    </a:cubicBezTo>
                    <a:cubicBezTo>
                      <a:pt x="3882" y="5927"/>
                      <a:pt x="3624" y="6223"/>
                      <a:pt x="3254" y="6370"/>
                    </a:cubicBezTo>
                    <a:cubicBezTo>
                      <a:pt x="3121" y="6430"/>
                      <a:pt x="2964" y="6459"/>
                      <a:pt x="2803" y="6459"/>
                    </a:cubicBezTo>
                    <a:cubicBezTo>
                      <a:pt x="2560" y="6459"/>
                      <a:pt x="2307" y="6393"/>
                      <a:pt x="2108" y="6260"/>
                    </a:cubicBezTo>
                    <a:cubicBezTo>
                      <a:pt x="1775" y="6075"/>
                      <a:pt x="1479" y="5631"/>
                      <a:pt x="1368" y="5187"/>
                    </a:cubicBezTo>
                    <a:cubicBezTo>
                      <a:pt x="1258" y="4670"/>
                      <a:pt x="1294" y="4115"/>
                      <a:pt x="1479" y="3598"/>
                    </a:cubicBezTo>
                    <a:cubicBezTo>
                      <a:pt x="1627" y="3080"/>
                      <a:pt x="1960" y="2599"/>
                      <a:pt x="2367" y="2230"/>
                    </a:cubicBezTo>
                    <a:cubicBezTo>
                      <a:pt x="2478" y="2119"/>
                      <a:pt x="2588" y="2008"/>
                      <a:pt x="2699" y="1934"/>
                    </a:cubicBezTo>
                    <a:lnTo>
                      <a:pt x="2847" y="1823"/>
                    </a:lnTo>
                    <a:lnTo>
                      <a:pt x="3069" y="1675"/>
                    </a:lnTo>
                    <a:cubicBezTo>
                      <a:pt x="3254" y="1564"/>
                      <a:pt x="3550" y="1453"/>
                      <a:pt x="3809" y="1379"/>
                    </a:cubicBezTo>
                    <a:cubicBezTo>
                      <a:pt x="4122" y="1290"/>
                      <a:pt x="4449" y="1241"/>
                      <a:pt x="4781" y="1241"/>
                    </a:cubicBezTo>
                    <a:cubicBezTo>
                      <a:pt x="4998" y="1241"/>
                      <a:pt x="5216" y="1262"/>
                      <a:pt x="5435" y="1305"/>
                    </a:cubicBezTo>
                    <a:cubicBezTo>
                      <a:pt x="5953" y="1416"/>
                      <a:pt x="6470" y="1601"/>
                      <a:pt x="6914" y="1897"/>
                    </a:cubicBezTo>
                    <a:cubicBezTo>
                      <a:pt x="7358" y="2193"/>
                      <a:pt x="7727" y="2526"/>
                      <a:pt x="8023" y="2858"/>
                    </a:cubicBezTo>
                    <a:cubicBezTo>
                      <a:pt x="8652" y="3598"/>
                      <a:pt x="9021" y="4337"/>
                      <a:pt x="9243" y="4892"/>
                    </a:cubicBezTo>
                    <a:cubicBezTo>
                      <a:pt x="9354" y="5150"/>
                      <a:pt x="9428" y="5372"/>
                      <a:pt x="9465" y="5520"/>
                    </a:cubicBezTo>
                    <a:cubicBezTo>
                      <a:pt x="9539" y="5668"/>
                      <a:pt x="9539" y="5742"/>
                      <a:pt x="9539" y="5742"/>
                    </a:cubicBezTo>
                    <a:cubicBezTo>
                      <a:pt x="9539" y="5742"/>
                      <a:pt x="9539" y="5668"/>
                      <a:pt x="9539" y="5520"/>
                    </a:cubicBezTo>
                    <a:cubicBezTo>
                      <a:pt x="9539" y="5372"/>
                      <a:pt x="9539" y="5113"/>
                      <a:pt x="9502" y="4818"/>
                    </a:cubicBezTo>
                    <a:cubicBezTo>
                      <a:pt x="9391" y="4226"/>
                      <a:pt x="9206" y="3339"/>
                      <a:pt x="8652" y="2415"/>
                    </a:cubicBezTo>
                    <a:cubicBezTo>
                      <a:pt x="8356" y="1971"/>
                      <a:pt x="7986" y="1490"/>
                      <a:pt x="7506" y="1084"/>
                    </a:cubicBezTo>
                    <a:cubicBezTo>
                      <a:pt x="6988" y="677"/>
                      <a:pt x="6396" y="344"/>
                      <a:pt x="5694" y="159"/>
                    </a:cubicBezTo>
                    <a:cubicBezTo>
                      <a:pt x="5308" y="58"/>
                      <a:pt x="4911" y="1"/>
                      <a:pt x="4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24"/>
              <p:cNvSpPr/>
              <p:nvPr/>
            </p:nvSpPr>
            <p:spPr>
              <a:xfrm>
                <a:off x="4600975" y="1668600"/>
                <a:ext cx="299500" cy="144625"/>
              </a:xfrm>
              <a:custGeom>
                <a:avLst/>
                <a:gdLst/>
                <a:ahLst/>
                <a:cxnLst/>
                <a:rect l="l" t="t" r="r" b="b"/>
                <a:pathLst>
                  <a:path w="11980" h="5785" extrusionOk="0">
                    <a:moveTo>
                      <a:pt x="7792" y="0"/>
                    </a:moveTo>
                    <a:cubicBezTo>
                      <a:pt x="7724" y="0"/>
                      <a:pt x="7654" y="4"/>
                      <a:pt x="7580" y="17"/>
                    </a:cubicBezTo>
                    <a:cubicBezTo>
                      <a:pt x="7136" y="54"/>
                      <a:pt x="6656" y="54"/>
                      <a:pt x="6212" y="164"/>
                    </a:cubicBezTo>
                    <a:cubicBezTo>
                      <a:pt x="5768" y="201"/>
                      <a:pt x="5325" y="386"/>
                      <a:pt x="4881" y="534"/>
                    </a:cubicBezTo>
                    <a:lnTo>
                      <a:pt x="4216" y="793"/>
                    </a:lnTo>
                    <a:cubicBezTo>
                      <a:pt x="4031" y="867"/>
                      <a:pt x="3809" y="1015"/>
                      <a:pt x="3624" y="1126"/>
                    </a:cubicBezTo>
                    <a:cubicBezTo>
                      <a:pt x="3180" y="1348"/>
                      <a:pt x="2848" y="1643"/>
                      <a:pt x="2515" y="1902"/>
                    </a:cubicBezTo>
                    <a:cubicBezTo>
                      <a:pt x="2182" y="2198"/>
                      <a:pt x="1850" y="2494"/>
                      <a:pt x="1591" y="2789"/>
                    </a:cubicBezTo>
                    <a:cubicBezTo>
                      <a:pt x="1480" y="2937"/>
                      <a:pt x="1369" y="3085"/>
                      <a:pt x="1221" y="3233"/>
                    </a:cubicBezTo>
                    <a:cubicBezTo>
                      <a:pt x="1110" y="3381"/>
                      <a:pt x="1036" y="3566"/>
                      <a:pt x="925" y="3677"/>
                    </a:cubicBezTo>
                    <a:cubicBezTo>
                      <a:pt x="851" y="3825"/>
                      <a:pt x="740" y="3972"/>
                      <a:pt x="666" y="4120"/>
                    </a:cubicBezTo>
                    <a:cubicBezTo>
                      <a:pt x="593" y="4268"/>
                      <a:pt x="519" y="4379"/>
                      <a:pt x="482" y="4527"/>
                    </a:cubicBezTo>
                    <a:cubicBezTo>
                      <a:pt x="334" y="4749"/>
                      <a:pt x="260" y="4971"/>
                      <a:pt x="186" y="5192"/>
                    </a:cubicBezTo>
                    <a:cubicBezTo>
                      <a:pt x="75" y="5562"/>
                      <a:pt x="1" y="5784"/>
                      <a:pt x="1" y="5784"/>
                    </a:cubicBezTo>
                    <a:cubicBezTo>
                      <a:pt x="1" y="5784"/>
                      <a:pt x="149" y="5599"/>
                      <a:pt x="371" y="5266"/>
                    </a:cubicBezTo>
                    <a:cubicBezTo>
                      <a:pt x="482" y="5119"/>
                      <a:pt x="629" y="4934"/>
                      <a:pt x="814" y="4749"/>
                    </a:cubicBezTo>
                    <a:cubicBezTo>
                      <a:pt x="888" y="4638"/>
                      <a:pt x="999" y="4527"/>
                      <a:pt x="1073" y="4416"/>
                    </a:cubicBezTo>
                    <a:cubicBezTo>
                      <a:pt x="1184" y="4305"/>
                      <a:pt x="1295" y="4194"/>
                      <a:pt x="1406" y="4083"/>
                    </a:cubicBezTo>
                    <a:cubicBezTo>
                      <a:pt x="1628" y="3825"/>
                      <a:pt x="1886" y="3603"/>
                      <a:pt x="2182" y="3381"/>
                    </a:cubicBezTo>
                    <a:cubicBezTo>
                      <a:pt x="2293" y="3233"/>
                      <a:pt x="2441" y="3122"/>
                      <a:pt x="2589" y="3011"/>
                    </a:cubicBezTo>
                    <a:cubicBezTo>
                      <a:pt x="2774" y="2900"/>
                      <a:pt x="2922" y="2789"/>
                      <a:pt x="3070" y="2678"/>
                    </a:cubicBezTo>
                    <a:cubicBezTo>
                      <a:pt x="3402" y="2457"/>
                      <a:pt x="3735" y="2235"/>
                      <a:pt x="4105" y="2050"/>
                    </a:cubicBezTo>
                    <a:cubicBezTo>
                      <a:pt x="4290" y="1976"/>
                      <a:pt x="4437" y="1865"/>
                      <a:pt x="4659" y="1791"/>
                    </a:cubicBezTo>
                    <a:lnTo>
                      <a:pt x="5251" y="1532"/>
                    </a:lnTo>
                    <a:cubicBezTo>
                      <a:pt x="5658" y="1384"/>
                      <a:pt x="6027" y="1237"/>
                      <a:pt x="6434" y="1163"/>
                    </a:cubicBezTo>
                    <a:cubicBezTo>
                      <a:pt x="6841" y="1052"/>
                      <a:pt x="7247" y="1015"/>
                      <a:pt x="7617" y="941"/>
                    </a:cubicBezTo>
                    <a:cubicBezTo>
                      <a:pt x="7839" y="904"/>
                      <a:pt x="8024" y="904"/>
                      <a:pt x="8208" y="904"/>
                    </a:cubicBezTo>
                    <a:cubicBezTo>
                      <a:pt x="8393" y="867"/>
                      <a:pt x="8578" y="867"/>
                      <a:pt x="8763" y="867"/>
                    </a:cubicBezTo>
                    <a:cubicBezTo>
                      <a:pt x="9133" y="867"/>
                      <a:pt x="9502" y="867"/>
                      <a:pt x="9798" y="904"/>
                    </a:cubicBezTo>
                    <a:cubicBezTo>
                      <a:pt x="9983" y="904"/>
                      <a:pt x="10131" y="941"/>
                      <a:pt x="10279" y="941"/>
                    </a:cubicBezTo>
                    <a:cubicBezTo>
                      <a:pt x="10427" y="941"/>
                      <a:pt x="10575" y="978"/>
                      <a:pt x="10686" y="978"/>
                    </a:cubicBezTo>
                    <a:cubicBezTo>
                      <a:pt x="10944" y="1015"/>
                      <a:pt x="11203" y="1052"/>
                      <a:pt x="11388" y="1126"/>
                    </a:cubicBezTo>
                    <a:cubicBezTo>
                      <a:pt x="11758" y="1200"/>
                      <a:pt x="11980" y="1237"/>
                      <a:pt x="11980" y="1237"/>
                    </a:cubicBezTo>
                    <a:cubicBezTo>
                      <a:pt x="11980" y="1237"/>
                      <a:pt x="11795" y="1126"/>
                      <a:pt x="11462" y="904"/>
                    </a:cubicBezTo>
                    <a:cubicBezTo>
                      <a:pt x="11277" y="793"/>
                      <a:pt x="11092" y="719"/>
                      <a:pt x="10796" y="608"/>
                    </a:cubicBezTo>
                    <a:cubicBezTo>
                      <a:pt x="10686" y="534"/>
                      <a:pt x="10538" y="497"/>
                      <a:pt x="10390" y="423"/>
                    </a:cubicBezTo>
                    <a:cubicBezTo>
                      <a:pt x="10242" y="386"/>
                      <a:pt x="10094" y="349"/>
                      <a:pt x="9909" y="275"/>
                    </a:cubicBezTo>
                    <a:cubicBezTo>
                      <a:pt x="9761" y="238"/>
                      <a:pt x="9576" y="201"/>
                      <a:pt x="9392" y="164"/>
                    </a:cubicBezTo>
                    <a:cubicBezTo>
                      <a:pt x="9207" y="127"/>
                      <a:pt x="9022" y="91"/>
                      <a:pt x="8837" y="54"/>
                    </a:cubicBezTo>
                    <a:cubicBezTo>
                      <a:pt x="8615" y="17"/>
                      <a:pt x="8430" y="17"/>
                      <a:pt x="8208" y="17"/>
                    </a:cubicBezTo>
                    <a:cubicBezTo>
                      <a:pt x="8061" y="17"/>
                      <a:pt x="7929" y="0"/>
                      <a:pt x="77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24"/>
              <p:cNvSpPr/>
              <p:nvPr/>
            </p:nvSpPr>
            <p:spPr>
              <a:xfrm>
                <a:off x="4153650" y="1668450"/>
                <a:ext cx="22830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9132" h="6096" extrusionOk="0">
                    <a:moveTo>
                      <a:pt x="1146" y="1649"/>
                    </a:moveTo>
                    <a:cubicBezTo>
                      <a:pt x="1146" y="1649"/>
                      <a:pt x="1123" y="1697"/>
                      <a:pt x="1113" y="1697"/>
                    </a:cubicBezTo>
                    <a:cubicBezTo>
                      <a:pt x="1111" y="1697"/>
                      <a:pt x="1109" y="1694"/>
                      <a:pt x="1109" y="1686"/>
                    </a:cubicBezTo>
                    <a:lnTo>
                      <a:pt x="1146" y="1649"/>
                    </a:lnTo>
                    <a:close/>
                    <a:moveTo>
                      <a:pt x="2052" y="1"/>
                    </a:moveTo>
                    <a:cubicBezTo>
                      <a:pt x="1937" y="1"/>
                      <a:pt x="1809" y="16"/>
                      <a:pt x="1664" y="60"/>
                    </a:cubicBezTo>
                    <a:lnTo>
                      <a:pt x="1590" y="97"/>
                    </a:lnTo>
                    <a:lnTo>
                      <a:pt x="1516" y="97"/>
                    </a:lnTo>
                    <a:lnTo>
                      <a:pt x="1442" y="133"/>
                    </a:lnTo>
                    <a:cubicBezTo>
                      <a:pt x="1368" y="170"/>
                      <a:pt x="1294" y="207"/>
                      <a:pt x="1183" y="244"/>
                    </a:cubicBezTo>
                    <a:cubicBezTo>
                      <a:pt x="1109" y="281"/>
                      <a:pt x="1035" y="355"/>
                      <a:pt x="961" y="429"/>
                    </a:cubicBezTo>
                    <a:cubicBezTo>
                      <a:pt x="887" y="503"/>
                      <a:pt x="814" y="540"/>
                      <a:pt x="740" y="651"/>
                    </a:cubicBezTo>
                    <a:cubicBezTo>
                      <a:pt x="592" y="799"/>
                      <a:pt x="407" y="1021"/>
                      <a:pt x="333" y="1169"/>
                    </a:cubicBezTo>
                    <a:lnTo>
                      <a:pt x="296" y="1280"/>
                    </a:lnTo>
                    <a:lnTo>
                      <a:pt x="259" y="1317"/>
                    </a:lnTo>
                    <a:lnTo>
                      <a:pt x="259" y="1354"/>
                    </a:lnTo>
                    <a:lnTo>
                      <a:pt x="222" y="1390"/>
                    </a:lnTo>
                    <a:lnTo>
                      <a:pt x="222" y="1464"/>
                    </a:lnTo>
                    <a:cubicBezTo>
                      <a:pt x="185" y="1575"/>
                      <a:pt x="148" y="1686"/>
                      <a:pt x="111" y="1834"/>
                    </a:cubicBezTo>
                    <a:cubicBezTo>
                      <a:pt x="74" y="1945"/>
                      <a:pt x="74" y="2056"/>
                      <a:pt x="37" y="2167"/>
                    </a:cubicBezTo>
                    <a:cubicBezTo>
                      <a:pt x="37" y="2315"/>
                      <a:pt x="0" y="2426"/>
                      <a:pt x="37" y="2574"/>
                    </a:cubicBezTo>
                    <a:cubicBezTo>
                      <a:pt x="37" y="2795"/>
                      <a:pt x="37" y="3091"/>
                      <a:pt x="148" y="3313"/>
                    </a:cubicBezTo>
                    <a:cubicBezTo>
                      <a:pt x="259" y="3831"/>
                      <a:pt x="518" y="4311"/>
                      <a:pt x="887" y="4755"/>
                    </a:cubicBezTo>
                    <a:cubicBezTo>
                      <a:pt x="1072" y="4977"/>
                      <a:pt x="1331" y="5198"/>
                      <a:pt x="1479" y="5309"/>
                    </a:cubicBezTo>
                    <a:lnTo>
                      <a:pt x="1627" y="5420"/>
                    </a:lnTo>
                    <a:lnTo>
                      <a:pt x="1664" y="5420"/>
                    </a:lnTo>
                    <a:lnTo>
                      <a:pt x="1664" y="5457"/>
                    </a:lnTo>
                    <a:lnTo>
                      <a:pt x="1738" y="5494"/>
                    </a:lnTo>
                    <a:lnTo>
                      <a:pt x="1849" y="5531"/>
                    </a:lnTo>
                    <a:lnTo>
                      <a:pt x="2218" y="5716"/>
                    </a:lnTo>
                    <a:cubicBezTo>
                      <a:pt x="2736" y="5938"/>
                      <a:pt x="3254" y="6086"/>
                      <a:pt x="3771" y="6086"/>
                    </a:cubicBezTo>
                    <a:cubicBezTo>
                      <a:pt x="3869" y="6092"/>
                      <a:pt x="3965" y="6095"/>
                      <a:pt x="4059" y="6095"/>
                    </a:cubicBezTo>
                    <a:cubicBezTo>
                      <a:pt x="4496" y="6095"/>
                      <a:pt x="4891" y="6029"/>
                      <a:pt x="5287" y="5938"/>
                    </a:cubicBezTo>
                    <a:cubicBezTo>
                      <a:pt x="5583" y="5864"/>
                      <a:pt x="5768" y="5790"/>
                      <a:pt x="5952" y="5716"/>
                    </a:cubicBezTo>
                    <a:cubicBezTo>
                      <a:pt x="6211" y="5605"/>
                      <a:pt x="6359" y="5494"/>
                      <a:pt x="6581" y="5383"/>
                    </a:cubicBezTo>
                    <a:cubicBezTo>
                      <a:pt x="6766" y="5272"/>
                      <a:pt x="6951" y="5198"/>
                      <a:pt x="7099" y="5088"/>
                    </a:cubicBezTo>
                    <a:cubicBezTo>
                      <a:pt x="7246" y="4940"/>
                      <a:pt x="7394" y="4829"/>
                      <a:pt x="7542" y="4718"/>
                    </a:cubicBezTo>
                    <a:cubicBezTo>
                      <a:pt x="7838" y="4496"/>
                      <a:pt x="8060" y="4237"/>
                      <a:pt x="8282" y="4015"/>
                    </a:cubicBezTo>
                    <a:cubicBezTo>
                      <a:pt x="8393" y="3905"/>
                      <a:pt x="8466" y="3794"/>
                      <a:pt x="8540" y="3720"/>
                    </a:cubicBezTo>
                    <a:cubicBezTo>
                      <a:pt x="8614" y="3609"/>
                      <a:pt x="8688" y="3498"/>
                      <a:pt x="8762" y="3424"/>
                    </a:cubicBezTo>
                    <a:cubicBezTo>
                      <a:pt x="8984" y="3091"/>
                      <a:pt x="9132" y="2906"/>
                      <a:pt x="9132" y="2906"/>
                    </a:cubicBezTo>
                    <a:lnTo>
                      <a:pt x="9132" y="2906"/>
                    </a:lnTo>
                    <a:cubicBezTo>
                      <a:pt x="9132" y="2906"/>
                      <a:pt x="8910" y="3017"/>
                      <a:pt x="8577" y="3239"/>
                    </a:cubicBezTo>
                    <a:cubicBezTo>
                      <a:pt x="8503" y="3313"/>
                      <a:pt x="8393" y="3350"/>
                      <a:pt x="8282" y="3424"/>
                    </a:cubicBezTo>
                    <a:cubicBezTo>
                      <a:pt x="8171" y="3498"/>
                      <a:pt x="8060" y="3572"/>
                      <a:pt x="7949" y="3609"/>
                    </a:cubicBezTo>
                    <a:cubicBezTo>
                      <a:pt x="7690" y="3757"/>
                      <a:pt x="7431" y="3941"/>
                      <a:pt x="7136" y="4052"/>
                    </a:cubicBezTo>
                    <a:cubicBezTo>
                      <a:pt x="6988" y="4126"/>
                      <a:pt x="6840" y="4200"/>
                      <a:pt x="6655" y="4274"/>
                    </a:cubicBezTo>
                    <a:cubicBezTo>
                      <a:pt x="6507" y="4385"/>
                      <a:pt x="6322" y="4422"/>
                      <a:pt x="6137" y="4496"/>
                    </a:cubicBezTo>
                    <a:cubicBezTo>
                      <a:pt x="5989" y="4533"/>
                      <a:pt x="5805" y="4607"/>
                      <a:pt x="5620" y="4644"/>
                    </a:cubicBezTo>
                    <a:cubicBezTo>
                      <a:pt x="5509" y="4681"/>
                      <a:pt x="5435" y="4718"/>
                      <a:pt x="5324" y="4718"/>
                    </a:cubicBezTo>
                    <a:cubicBezTo>
                      <a:pt x="5213" y="4755"/>
                      <a:pt x="5139" y="4755"/>
                      <a:pt x="5028" y="4755"/>
                    </a:cubicBezTo>
                    <a:cubicBezTo>
                      <a:pt x="4843" y="4792"/>
                      <a:pt x="4658" y="4792"/>
                      <a:pt x="4474" y="4829"/>
                    </a:cubicBezTo>
                    <a:cubicBezTo>
                      <a:pt x="4252" y="4829"/>
                      <a:pt x="4067" y="4829"/>
                      <a:pt x="3882" y="4792"/>
                    </a:cubicBezTo>
                    <a:cubicBezTo>
                      <a:pt x="3475" y="4755"/>
                      <a:pt x="3106" y="4644"/>
                      <a:pt x="2736" y="4496"/>
                    </a:cubicBezTo>
                    <a:lnTo>
                      <a:pt x="2514" y="4385"/>
                    </a:lnTo>
                    <a:lnTo>
                      <a:pt x="2440" y="4348"/>
                    </a:lnTo>
                    <a:lnTo>
                      <a:pt x="2403" y="4311"/>
                    </a:lnTo>
                    <a:lnTo>
                      <a:pt x="2255" y="4237"/>
                    </a:lnTo>
                    <a:cubicBezTo>
                      <a:pt x="2034" y="4089"/>
                      <a:pt x="1960" y="3978"/>
                      <a:pt x="1849" y="3868"/>
                    </a:cubicBezTo>
                    <a:cubicBezTo>
                      <a:pt x="1627" y="3609"/>
                      <a:pt x="1368" y="3276"/>
                      <a:pt x="1257" y="2943"/>
                    </a:cubicBezTo>
                    <a:cubicBezTo>
                      <a:pt x="1183" y="2795"/>
                      <a:pt x="1183" y="2648"/>
                      <a:pt x="1109" y="2463"/>
                    </a:cubicBezTo>
                    <a:cubicBezTo>
                      <a:pt x="1109" y="2315"/>
                      <a:pt x="1072" y="2130"/>
                      <a:pt x="1109" y="1982"/>
                    </a:cubicBezTo>
                    <a:cubicBezTo>
                      <a:pt x="1109" y="1908"/>
                      <a:pt x="1109" y="1834"/>
                      <a:pt x="1109" y="1723"/>
                    </a:cubicBezTo>
                    <a:lnTo>
                      <a:pt x="1146" y="1686"/>
                    </a:lnTo>
                    <a:lnTo>
                      <a:pt x="1146" y="1649"/>
                    </a:lnTo>
                    <a:lnTo>
                      <a:pt x="1183" y="1501"/>
                    </a:lnTo>
                    <a:cubicBezTo>
                      <a:pt x="1220" y="1317"/>
                      <a:pt x="1294" y="1243"/>
                      <a:pt x="1331" y="1095"/>
                    </a:cubicBezTo>
                    <a:cubicBezTo>
                      <a:pt x="1479" y="873"/>
                      <a:pt x="1664" y="651"/>
                      <a:pt x="1886" y="540"/>
                    </a:cubicBezTo>
                    <a:cubicBezTo>
                      <a:pt x="2071" y="429"/>
                      <a:pt x="2292" y="355"/>
                      <a:pt x="2477" y="355"/>
                    </a:cubicBezTo>
                    <a:cubicBezTo>
                      <a:pt x="2531" y="344"/>
                      <a:pt x="2582" y="340"/>
                      <a:pt x="2630" y="340"/>
                    </a:cubicBezTo>
                    <a:cubicBezTo>
                      <a:pt x="2746" y="340"/>
                      <a:pt x="2842" y="366"/>
                      <a:pt x="2921" y="392"/>
                    </a:cubicBezTo>
                    <a:cubicBezTo>
                      <a:pt x="3032" y="429"/>
                      <a:pt x="3106" y="429"/>
                      <a:pt x="3106" y="429"/>
                    </a:cubicBezTo>
                    <a:cubicBezTo>
                      <a:pt x="3106" y="429"/>
                      <a:pt x="3032" y="392"/>
                      <a:pt x="2958" y="318"/>
                    </a:cubicBezTo>
                    <a:cubicBezTo>
                      <a:pt x="2884" y="244"/>
                      <a:pt x="2736" y="133"/>
                      <a:pt x="2514" y="60"/>
                    </a:cubicBezTo>
                    <a:cubicBezTo>
                      <a:pt x="2379" y="37"/>
                      <a:pt x="2231" y="1"/>
                      <a:pt x="20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061489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8" name="Google Shape;878;p25"/>
          <p:cNvGrpSpPr/>
          <p:nvPr/>
        </p:nvGrpSpPr>
        <p:grpSpPr>
          <a:xfrm>
            <a:off x="-30750" y="-26200"/>
            <a:ext cx="9205500" cy="6910400"/>
            <a:chOff x="-30750" y="-19650"/>
            <a:chExt cx="9205500" cy="5182800"/>
          </a:xfrm>
        </p:grpSpPr>
        <p:sp>
          <p:nvSpPr>
            <p:cNvPr id="879" name="Google Shape;879;p25"/>
            <p:cNvSpPr/>
            <p:nvPr/>
          </p:nvSpPr>
          <p:spPr>
            <a:xfrm>
              <a:off x="-30750" y="-19650"/>
              <a:ext cx="9205500" cy="5182800"/>
            </a:xfrm>
            <a:prstGeom prst="rect">
              <a:avLst/>
            </a:prstGeom>
            <a:gradFill>
              <a:gsLst>
                <a:gs pos="0">
                  <a:srgbClr val="FFFFFF">
                    <a:alpha val="43921"/>
                  </a:srgbClr>
                </a:gs>
                <a:gs pos="100000">
                  <a:srgbClr val="CD9D6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80" name="Google Shape;880;p25"/>
            <p:cNvPicPr preferRelativeResize="0"/>
            <p:nvPr/>
          </p:nvPicPr>
          <p:blipFill rotWithShape="1">
            <a:blip r:embed="rId2">
              <a:alphaModFix amt="27000"/>
            </a:blip>
            <a:srcRect l="815" t="8591" r="923" b="8475"/>
            <a:stretch/>
          </p:blipFill>
          <p:spPr>
            <a:xfrm>
              <a:off x="1" y="0"/>
              <a:ext cx="9143997" cy="51435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81" name="Google Shape;881;p25"/>
          <p:cNvSpPr txBox="1">
            <a:spLocks noGrp="1"/>
          </p:cNvSpPr>
          <p:nvPr>
            <p:ph type="subTitle" idx="1"/>
          </p:nvPr>
        </p:nvSpPr>
        <p:spPr>
          <a:xfrm>
            <a:off x="935775" y="1952700"/>
            <a:ext cx="72726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2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82" name="Google Shape;882;p25"/>
          <p:cNvSpPr txBox="1">
            <a:spLocks noGrp="1"/>
          </p:cNvSpPr>
          <p:nvPr>
            <p:ph type="body" idx="2"/>
          </p:nvPr>
        </p:nvSpPr>
        <p:spPr>
          <a:xfrm>
            <a:off x="935775" y="2528300"/>
            <a:ext cx="7005600" cy="30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nonymous Pro"/>
              <a:buChar char="●"/>
              <a:defRPr sz="1200">
                <a:solidFill>
                  <a:schemeClr val="dk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nonymous Pro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nonymous Pro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nonymous Pro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nonymous Pro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nonymous Pro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nonymous Pro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nonymous Pro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nonymous Pro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883" name="Google Shape;883;p25"/>
          <p:cNvGrpSpPr/>
          <p:nvPr/>
        </p:nvGrpSpPr>
        <p:grpSpPr>
          <a:xfrm>
            <a:off x="492725" y="558418"/>
            <a:ext cx="8158550" cy="5741167"/>
            <a:chOff x="492725" y="417300"/>
            <a:chExt cx="8158550" cy="4305875"/>
          </a:xfrm>
        </p:grpSpPr>
        <p:cxnSp>
          <p:nvCxnSpPr>
            <p:cNvPr id="884" name="Google Shape;884;p25"/>
            <p:cNvCxnSpPr/>
            <p:nvPr/>
          </p:nvCxnSpPr>
          <p:spPr>
            <a:xfrm>
              <a:off x="1539950" y="417300"/>
              <a:ext cx="60891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5" name="Google Shape;885;p25"/>
            <p:cNvCxnSpPr/>
            <p:nvPr/>
          </p:nvCxnSpPr>
          <p:spPr>
            <a:xfrm>
              <a:off x="8651275" y="1420500"/>
              <a:ext cx="0" cy="22278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6" name="Google Shape;886;p25"/>
            <p:cNvCxnSpPr/>
            <p:nvPr/>
          </p:nvCxnSpPr>
          <p:spPr>
            <a:xfrm>
              <a:off x="1527538" y="4723175"/>
              <a:ext cx="60891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7" name="Google Shape;887;p25"/>
            <p:cNvCxnSpPr/>
            <p:nvPr/>
          </p:nvCxnSpPr>
          <p:spPr>
            <a:xfrm>
              <a:off x="492725" y="1413788"/>
              <a:ext cx="0" cy="22278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88" name="Google Shape;888;p25"/>
          <p:cNvSpPr txBox="1">
            <a:spLocks noGrp="1"/>
          </p:cNvSpPr>
          <p:nvPr>
            <p:ph type="title"/>
          </p:nvPr>
        </p:nvSpPr>
        <p:spPr>
          <a:xfrm>
            <a:off x="1594075" y="719067"/>
            <a:ext cx="5955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889" name="Google Shape;889;p25"/>
          <p:cNvGrpSpPr/>
          <p:nvPr/>
        </p:nvGrpSpPr>
        <p:grpSpPr>
          <a:xfrm>
            <a:off x="457200" y="503734"/>
            <a:ext cx="8229600" cy="5850533"/>
            <a:chOff x="457200" y="377800"/>
            <a:chExt cx="8229600" cy="4387900"/>
          </a:xfrm>
        </p:grpSpPr>
        <p:grpSp>
          <p:nvGrpSpPr>
            <p:cNvPr id="890" name="Google Shape;890;p25"/>
            <p:cNvGrpSpPr/>
            <p:nvPr/>
          </p:nvGrpSpPr>
          <p:grpSpPr>
            <a:xfrm>
              <a:off x="7783750" y="377800"/>
              <a:ext cx="903050" cy="913200"/>
              <a:chOff x="7783750" y="377800"/>
              <a:chExt cx="903050" cy="913200"/>
            </a:xfrm>
          </p:grpSpPr>
          <p:sp>
            <p:nvSpPr>
              <p:cNvPr id="891" name="Google Shape;891;p25"/>
              <p:cNvSpPr/>
              <p:nvPr/>
            </p:nvSpPr>
            <p:spPr>
              <a:xfrm>
                <a:off x="8438150" y="408300"/>
                <a:ext cx="215375" cy="214450"/>
              </a:xfrm>
              <a:custGeom>
                <a:avLst/>
                <a:gdLst/>
                <a:ahLst/>
                <a:cxnLst/>
                <a:rect l="l" t="t" r="r" b="b"/>
                <a:pathLst>
                  <a:path w="8615" h="8578" extrusionOk="0">
                    <a:moveTo>
                      <a:pt x="850" y="1"/>
                    </a:moveTo>
                    <a:cubicBezTo>
                      <a:pt x="3253" y="3476"/>
                      <a:pt x="1146" y="7025"/>
                      <a:pt x="0" y="8467"/>
                    </a:cubicBezTo>
                    <a:lnTo>
                      <a:pt x="111" y="8578"/>
                    </a:lnTo>
                    <a:cubicBezTo>
                      <a:pt x="1099" y="7837"/>
                      <a:pt x="2995" y="6650"/>
                      <a:pt x="5193" y="6650"/>
                    </a:cubicBezTo>
                    <a:cubicBezTo>
                      <a:pt x="6284" y="6650"/>
                      <a:pt x="7449" y="6942"/>
                      <a:pt x="8614" y="7727"/>
                    </a:cubicBezTo>
                    <a:cubicBezTo>
                      <a:pt x="8614" y="7727"/>
                      <a:pt x="7704" y="5081"/>
                      <a:pt x="5133" y="5081"/>
                    </a:cubicBezTo>
                    <a:cubicBezTo>
                      <a:pt x="4774" y="5081"/>
                      <a:pt x="4382" y="5133"/>
                      <a:pt x="3956" y="5250"/>
                    </a:cubicBezTo>
                    <a:cubicBezTo>
                      <a:pt x="3956" y="5250"/>
                      <a:pt x="7579" y="4215"/>
                      <a:pt x="7616" y="999"/>
                    </a:cubicBezTo>
                    <a:lnTo>
                      <a:pt x="7616" y="999"/>
                    </a:lnTo>
                    <a:cubicBezTo>
                      <a:pt x="4400" y="1036"/>
                      <a:pt x="3364" y="4622"/>
                      <a:pt x="3364" y="4622"/>
                    </a:cubicBezTo>
                    <a:cubicBezTo>
                      <a:pt x="4326" y="1147"/>
                      <a:pt x="851" y="1"/>
                      <a:pt x="8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25"/>
              <p:cNvSpPr/>
              <p:nvPr/>
            </p:nvSpPr>
            <p:spPr>
              <a:xfrm>
                <a:off x="8461250" y="586175"/>
                <a:ext cx="225550" cy="103650"/>
              </a:xfrm>
              <a:custGeom>
                <a:avLst/>
                <a:gdLst/>
                <a:ahLst/>
                <a:cxnLst/>
                <a:rect l="l" t="t" r="r" b="b"/>
                <a:pathLst>
                  <a:path w="9022" h="4146" extrusionOk="0">
                    <a:moveTo>
                      <a:pt x="1820" y="1"/>
                    </a:moveTo>
                    <a:cubicBezTo>
                      <a:pt x="747" y="1"/>
                      <a:pt x="0" y="169"/>
                      <a:pt x="0" y="169"/>
                    </a:cubicBezTo>
                    <a:cubicBezTo>
                      <a:pt x="0" y="169"/>
                      <a:pt x="1405" y="2461"/>
                      <a:pt x="3882" y="3533"/>
                    </a:cubicBezTo>
                    <a:cubicBezTo>
                      <a:pt x="5055" y="4016"/>
                      <a:pt x="6253" y="4145"/>
                      <a:pt x="7196" y="4145"/>
                    </a:cubicBezTo>
                    <a:cubicBezTo>
                      <a:pt x="8275" y="4145"/>
                      <a:pt x="9021" y="3977"/>
                      <a:pt x="9021" y="3977"/>
                    </a:cubicBezTo>
                    <a:cubicBezTo>
                      <a:pt x="9021" y="3977"/>
                      <a:pt x="7616" y="1685"/>
                      <a:pt x="5102" y="612"/>
                    </a:cubicBezTo>
                    <a:cubicBezTo>
                      <a:pt x="3946" y="129"/>
                      <a:pt x="2758" y="1"/>
                      <a:pt x="18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25"/>
              <p:cNvSpPr/>
              <p:nvPr/>
            </p:nvSpPr>
            <p:spPr>
              <a:xfrm>
                <a:off x="8355875" y="377800"/>
                <a:ext cx="125725" cy="225550"/>
              </a:xfrm>
              <a:custGeom>
                <a:avLst/>
                <a:gdLst/>
                <a:ahLst/>
                <a:cxnLst/>
                <a:rect l="l" t="t" r="r" b="b"/>
                <a:pathLst>
                  <a:path w="5029" h="9022" extrusionOk="0">
                    <a:moveTo>
                      <a:pt x="555" y="1"/>
                    </a:moveTo>
                    <a:cubicBezTo>
                      <a:pt x="555" y="1"/>
                      <a:pt x="1" y="2663"/>
                      <a:pt x="1073" y="5139"/>
                    </a:cubicBezTo>
                    <a:cubicBezTo>
                      <a:pt x="2145" y="7617"/>
                      <a:pt x="4437" y="9021"/>
                      <a:pt x="4437" y="9021"/>
                    </a:cubicBezTo>
                    <a:cubicBezTo>
                      <a:pt x="4437" y="9021"/>
                      <a:pt x="5029" y="6396"/>
                      <a:pt x="3957" y="3882"/>
                    </a:cubicBezTo>
                    <a:cubicBezTo>
                      <a:pt x="2884" y="1406"/>
                      <a:pt x="555" y="1"/>
                      <a:pt x="5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25"/>
              <p:cNvSpPr/>
              <p:nvPr/>
            </p:nvSpPr>
            <p:spPr>
              <a:xfrm>
                <a:off x="7783750" y="426800"/>
                <a:ext cx="565675" cy="170075"/>
              </a:xfrm>
              <a:custGeom>
                <a:avLst/>
                <a:gdLst/>
                <a:ahLst/>
                <a:cxnLst/>
                <a:rect l="l" t="t" r="r" b="b"/>
                <a:pathLst>
                  <a:path w="22627" h="6803" extrusionOk="0">
                    <a:moveTo>
                      <a:pt x="20827" y="4095"/>
                    </a:moveTo>
                    <a:lnTo>
                      <a:pt x="20815" y="4141"/>
                    </a:lnTo>
                    <a:cubicBezTo>
                      <a:pt x="20809" y="4153"/>
                      <a:pt x="20806" y="4158"/>
                      <a:pt x="20805" y="4158"/>
                    </a:cubicBezTo>
                    <a:cubicBezTo>
                      <a:pt x="20803" y="4158"/>
                      <a:pt x="20815" y="4127"/>
                      <a:pt x="20827" y="4095"/>
                    </a:cubicBezTo>
                    <a:close/>
                    <a:moveTo>
                      <a:pt x="19468" y="4832"/>
                    </a:moveTo>
                    <a:cubicBezTo>
                      <a:pt x="19472" y="4832"/>
                      <a:pt x="19489" y="4838"/>
                      <a:pt x="19507" y="4843"/>
                    </a:cubicBezTo>
                    <a:lnTo>
                      <a:pt x="19484" y="4843"/>
                    </a:lnTo>
                    <a:cubicBezTo>
                      <a:pt x="19469" y="4835"/>
                      <a:pt x="19465" y="4832"/>
                      <a:pt x="19468" y="4832"/>
                    </a:cubicBezTo>
                    <a:close/>
                    <a:moveTo>
                      <a:pt x="1" y="0"/>
                    </a:moveTo>
                    <a:cubicBezTo>
                      <a:pt x="186" y="333"/>
                      <a:pt x="371" y="629"/>
                      <a:pt x="629" y="924"/>
                    </a:cubicBezTo>
                    <a:cubicBezTo>
                      <a:pt x="888" y="1183"/>
                      <a:pt x="1221" y="1405"/>
                      <a:pt x="1517" y="1590"/>
                    </a:cubicBezTo>
                    <a:cubicBezTo>
                      <a:pt x="2182" y="1959"/>
                      <a:pt x="2921" y="2144"/>
                      <a:pt x="3661" y="2255"/>
                    </a:cubicBezTo>
                    <a:cubicBezTo>
                      <a:pt x="4068" y="2292"/>
                      <a:pt x="4437" y="2292"/>
                      <a:pt x="4807" y="2292"/>
                    </a:cubicBezTo>
                    <a:lnTo>
                      <a:pt x="5103" y="2292"/>
                    </a:lnTo>
                    <a:lnTo>
                      <a:pt x="5177" y="2255"/>
                    </a:lnTo>
                    <a:lnTo>
                      <a:pt x="5251" y="2255"/>
                    </a:lnTo>
                    <a:lnTo>
                      <a:pt x="5399" y="2218"/>
                    </a:lnTo>
                    <a:lnTo>
                      <a:pt x="5916" y="2144"/>
                    </a:lnTo>
                    <a:cubicBezTo>
                      <a:pt x="6286" y="2070"/>
                      <a:pt x="6656" y="2033"/>
                      <a:pt x="7025" y="1959"/>
                    </a:cubicBezTo>
                    <a:lnTo>
                      <a:pt x="8134" y="1664"/>
                    </a:lnTo>
                    <a:lnTo>
                      <a:pt x="9170" y="1405"/>
                    </a:lnTo>
                    <a:cubicBezTo>
                      <a:pt x="9539" y="1331"/>
                      <a:pt x="9909" y="1257"/>
                      <a:pt x="10242" y="1220"/>
                    </a:cubicBezTo>
                    <a:lnTo>
                      <a:pt x="10796" y="1109"/>
                    </a:lnTo>
                    <a:lnTo>
                      <a:pt x="10981" y="1109"/>
                    </a:lnTo>
                    <a:lnTo>
                      <a:pt x="11055" y="1072"/>
                    </a:lnTo>
                    <a:lnTo>
                      <a:pt x="11314" y="1072"/>
                    </a:lnTo>
                    <a:cubicBezTo>
                      <a:pt x="11647" y="1072"/>
                      <a:pt x="12016" y="1072"/>
                      <a:pt x="12349" y="1109"/>
                    </a:cubicBezTo>
                    <a:cubicBezTo>
                      <a:pt x="13051" y="1183"/>
                      <a:pt x="13717" y="1368"/>
                      <a:pt x="14308" y="1664"/>
                    </a:cubicBezTo>
                    <a:cubicBezTo>
                      <a:pt x="14567" y="1849"/>
                      <a:pt x="14826" y="2033"/>
                      <a:pt x="15048" y="2255"/>
                    </a:cubicBezTo>
                    <a:cubicBezTo>
                      <a:pt x="15228" y="2435"/>
                      <a:pt x="15384" y="2640"/>
                      <a:pt x="15515" y="2849"/>
                    </a:cubicBezTo>
                    <a:lnTo>
                      <a:pt x="15515" y="2849"/>
                    </a:lnTo>
                    <a:lnTo>
                      <a:pt x="15455" y="3512"/>
                    </a:lnTo>
                    <a:cubicBezTo>
                      <a:pt x="15455" y="3734"/>
                      <a:pt x="15565" y="3993"/>
                      <a:pt x="15787" y="4104"/>
                    </a:cubicBezTo>
                    <a:cubicBezTo>
                      <a:pt x="15868" y="4144"/>
                      <a:pt x="15952" y="4162"/>
                      <a:pt x="16034" y="4162"/>
                    </a:cubicBezTo>
                    <a:cubicBezTo>
                      <a:pt x="16251" y="4162"/>
                      <a:pt x="16456" y="4033"/>
                      <a:pt x="16564" y="3845"/>
                    </a:cubicBezTo>
                    <a:lnTo>
                      <a:pt x="16638" y="3697"/>
                    </a:lnTo>
                    <a:cubicBezTo>
                      <a:pt x="16749" y="3475"/>
                      <a:pt x="16785" y="3216"/>
                      <a:pt x="16970" y="3032"/>
                    </a:cubicBezTo>
                    <a:cubicBezTo>
                      <a:pt x="17081" y="2847"/>
                      <a:pt x="17266" y="2662"/>
                      <a:pt x="17414" y="2514"/>
                    </a:cubicBezTo>
                    <a:cubicBezTo>
                      <a:pt x="17525" y="2440"/>
                      <a:pt x="17636" y="2366"/>
                      <a:pt x="17710" y="2292"/>
                    </a:cubicBezTo>
                    <a:cubicBezTo>
                      <a:pt x="17821" y="2218"/>
                      <a:pt x="17932" y="2181"/>
                      <a:pt x="18042" y="2144"/>
                    </a:cubicBezTo>
                    <a:cubicBezTo>
                      <a:pt x="18264" y="2033"/>
                      <a:pt x="18486" y="1996"/>
                      <a:pt x="18708" y="1959"/>
                    </a:cubicBezTo>
                    <a:cubicBezTo>
                      <a:pt x="18745" y="1947"/>
                      <a:pt x="18782" y="1943"/>
                      <a:pt x="18819" y="1943"/>
                    </a:cubicBezTo>
                    <a:cubicBezTo>
                      <a:pt x="18893" y="1943"/>
                      <a:pt x="18967" y="1959"/>
                      <a:pt x="19041" y="1959"/>
                    </a:cubicBezTo>
                    <a:cubicBezTo>
                      <a:pt x="19090" y="1959"/>
                      <a:pt x="19139" y="1943"/>
                      <a:pt x="19178" y="1943"/>
                    </a:cubicBezTo>
                    <a:cubicBezTo>
                      <a:pt x="19197" y="1943"/>
                      <a:pt x="19213" y="1947"/>
                      <a:pt x="19226" y="1959"/>
                    </a:cubicBezTo>
                    <a:lnTo>
                      <a:pt x="19410" y="1996"/>
                    </a:lnTo>
                    <a:lnTo>
                      <a:pt x="19558" y="2033"/>
                    </a:lnTo>
                    <a:lnTo>
                      <a:pt x="19669" y="2033"/>
                    </a:lnTo>
                    <a:cubicBezTo>
                      <a:pt x="19817" y="2107"/>
                      <a:pt x="19965" y="2144"/>
                      <a:pt x="20076" y="2218"/>
                    </a:cubicBezTo>
                    <a:cubicBezTo>
                      <a:pt x="20150" y="2255"/>
                      <a:pt x="20224" y="2329"/>
                      <a:pt x="20261" y="2366"/>
                    </a:cubicBezTo>
                    <a:lnTo>
                      <a:pt x="20483" y="2588"/>
                    </a:lnTo>
                    <a:cubicBezTo>
                      <a:pt x="20557" y="2662"/>
                      <a:pt x="20593" y="2736"/>
                      <a:pt x="20667" y="2810"/>
                    </a:cubicBezTo>
                    <a:cubicBezTo>
                      <a:pt x="20704" y="2921"/>
                      <a:pt x="20741" y="3032"/>
                      <a:pt x="20778" y="3106"/>
                    </a:cubicBezTo>
                    <a:cubicBezTo>
                      <a:pt x="20852" y="3290"/>
                      <a:pt x="20889" y="3475"/>
                      <a:pt x="20889" y="3697"/>
                    </a:cubicBezTo>
                    <a:cubicBezTo>
                      <a:pt x="20889" y="3771"/>
                      <a:pt x="20852" y="3882"/>
                      <a:pt x="20852" y="3993"/>
                    </a:cubicBezTo>
                    <a:lnTo>
                      <a:pt x="20840" y="4042"/>
                    </a:lnTo>
                    <a:lnTo>
                      <a:pt x="20815" y="4067"/>
                    </a:lnTo>
                    <a:lnTo>
                      <a:pt x="20815" y="4104"/>
                    </a:lnTo>
                    <a:lnTo>
                      <a:pt x="20778" y="4141"/>
                    </a:lnTo>
                    <a:lnTo>
                      <a:pt x="20741" y="4252"/>
                    </a:lnTo>
                    <a:lnTo>
                      <a:pt x="20704" y="4363"/>
                    </a:lnTo>
                    <a:cubicBezTo>
                      <a:pt x="20704" y="4400"/>
                      <a:pt x="20667" y="4436"/>
                      <a:pt x="20667" y="4436"/>
                    </a:cubicBezTo>
                    <a:cubicBezTo>
                      <a:pt x="20630" y="4436"/>
                      <a:pt x="20630" y="4473"/>
                      <a:pt x="20630" y="4473"/>
                    </a:cubicBezTo>
                    <a:cubicBezTo>
                      <a:pt x="20593" y="4510"/>
                      <a:pt x="20520" y="4584"/>
                      <a:pt x="20483" y="4621"/>
                    </a:cubicBezTo>
                    <a:cubicBezTo>
                      <a:pt x="20409" y="4695"/>
                      <a:pt x="20335" y="4732"/>
                      <a:pt x="20261" y="4769"/>
                    </a:cubicBezTo>
                    <a:cubicBezTo>
                      <a:pt x="20187" y="4769"/>
                      <a:pt x="20113" y="4843"/>
                      <a:pt x="20039" y="4843"/>
                    </a:cubicBezTo>
                    <a:cubicBezTo>
                      <a:pt x="19965" y="4843"/>
                      <a:pt x="19891" y="4880"/>
                      <a:pt x="19817" y="4880"/>
                    </a:cubicBezTo>
                    <a:lnTo>
                      <a:pt x="19706" y="4880"/>
                    </a:lnTo>
                    <a:cubicBezTo>
                      <a:pt x="19669" y="4880"/>
                      <a:pt x="19632" y="4843"/>
                      <a:pt x="19595" y="4843"/>
                    </a:cubicBezTo>
                    <a:lnTo>
                      <a:pt x="19558" y="4843"/>
                    </a:lnTo>
                    <a:lnTo>
                      <a:pt x="19336" y="4769"/>
                    </a:lnTo>
                    <a:cubicBezTo>
                      <a:pt x="19226" y="4732"/>
                      <a:pt x="19299" y="4732"/>
                      <a:pt x="19263" y="4695"/>
                    </a:cubicBezTo>
                    <a:cubicBezTo>
                      <a:pt x="19189" y="4621"/>
                      <a:pt x="19152" y="4510"/>
                      <a:pt x="19115" y="4400"/>
                    </a:cubicBezTo>
                    <a:cubicBezTo>
                      <a:pt x="19078" y="4289"/>
                      <a:pt x="19115" y="4215"/>
                      <a:pt x="19115" y="4104"/>
                    </a:cubicBezTo>
                    <a:lnTo>
                      <a:pt x="19152" y="3956"/>
                    </a:lnTo>
                    <a:cubicBezTo>
                      <a:pt x="19226" y="3401"/>
                      <a:pt x="18856" y="2847"/>
                      <a:pt x="18301" y="2736"/>
                    </a:cubicBezTo>
                    <a:cubicBezTo>
                      <a:pt x="18230" y="2723"/>
                      <a:pt x="18160" y="2716"/>
                      <a:pt x="18091" y="2716"/>
                    </a:cubicBezTo>
                    <a:cubicBezTo>
                      <a:pt x="17583" y="2716"/>
                      <a:pt x="17142" y="3061"/>
                      <a:pt x="17044" y="3549"/>
                    </a:cubicBezTo>
                    <a:cubicBezTo>
                      <a:pt x="16933" y="4067"/>
                      <a:pt x="16933" y="4584"/>
                      <a:pt x="17118" y="5065"/>
                    </a:cubicBezTo>
                    <a:cubicBezTo>
                      <a:pt x="17303" y="5509"/>
                      <a:pt x="17562" y="5952"/>
                      <a:pt x="17969" y="6248"/>
                    </a:cubicBezTo>
                    <a:cubicBezTo>
                      <a:pt x="18042" y="6322"/>
                      <a:pt x="18190" y="6396"/>
                      <a:pt x="18301" y="6470"/>
                    </a:cubicBezTo>
                    <a:cubicBezTo>
                      <a:pt x="18449" y="6544"/>
                      <a:pt x="18597" y="6618"/>
                      <a:pt x="18634" y="6618"/>
                    </a:cubicBezTo>
                    <a:lnTo>
                      <a:pt x="18856" y="6692"/>
                    </a:lnTo>
                    <a:lnTo>
                      <a:pt x="19004" y="6729"/>
                    </a:lnTo>
                    <a:lnTo>
                      <a:pt x="19041" y="6766"/>
                    </a:lnTo>
                    <a:lnTo>
                      <a:pt x="19115" y="6766"/>
                    </a:lnTo>
                    <a:lnTo>
                      <a:pt x="19263" y="6803"/>
                    </a:lnTo>
                    <a:lnTo>
                      <a:pt x="19965" y="6803"/>
                    </a:lnTo>
                    <a:cubicBezTo>
                      <a:pt x="20187" y="6803"/>
                      <a:pt x="20409" y="6729"/>
                      <a:pt x="20593" y="6655"/>
                    </a:cubicBezTo>
                    <a:cubicBezTo>
                      <a:pt x="20815" y="6618"/>
                      <a:pt x="21000" y="6470"/>
                      <a:pt x="21222" y="6396"/>
                    </a:cubicBezTo>
                    <a:cubicBezTo>
                      <a:pt x="21407" y="6248"/>
                      <a:pt x="21592" y="6137"/>
                      <a:pt x="21740" y="5989"/>
                    </a:cubicBezTo>
                    <a:cubicBezTo>
                      <a:pt x="21887" y="5804"/>
                      <a:pt x="22035" y="5693"/>
                      <a:pt x="22146" y="5435"/>
                    </a:cubicBezTo>
                    <a:cubicBezTo>
                      <a:pt x="22220" y="5324"/>
                      <a:pt x="22294" y="5213"/>
                      <a:pt x="22331" y="5102"/>
                    </a:cubicBezTo>
                    <a:cubicBezTo>
                      <a:pt x="22368" y="5028"/>
                      <a:pt x="22368" y="5028"/>
                      <a:pt x="22405" y="4991"/>
                    </a:cubicBezTo>
                    <a:lnTo>
                      <a:pt x="22442" y="4880"/>
                    </a:lnTo>
                    <a:lnTo>
                      <a:pt x="22516" y="4547"/>
                    </a:lnTo>
                    <a:lnTo>
                      <a:pt x="22553" y="4252"/>
                    </a:lnTo>
                    <a:cubicBezTo>
                      <a:pt x="22590" y="4067"/>
                      <a:pt x="22627" y="3845"/>
                      <a:pt x="22590" y="3660"/>
                    </a:cubicBezTo>
                    <a:cubicBezTo>
                      <a:pt x="22590" y="3253"/>
                      <a:pt x="22479" y="2847"/>
                      <a:pt x="22331" y="2477"/>
                    </a:cubicBezTo>
                    <a:cubicBezTo>
                      <a:pt x="22257" y="2292"/>
                      <a:pt x="22183" y="2107"/>
                      <a:pt x="22035" y="1959"/>
                    </a:cubicBezTo>
                    <a:cubicBezTo>
                      <a:pt x="21924" y="1775"/>
                      <a:pt x="21814" y="1627"/>
                      <a:pt x="21666" y="1479"/>
                    </a:cubicBezTo>
                    <a:cubicBezTo>
                      <a:pt x="21518" y="1331"/>
                      <a:pt x="21370" y="1220"/>
                      <a:pt x="21222" y="1072"/>
                    </a:cubicBezTo>
                    <a:cubicBezTo>
                      <a:pt x="21037" y="961"/>
                      <a:pt x="20852" y="850"/>
                      <a:pt x="20630" y="776"/>
                    </a:cubicBezTo>
                    <a:cubicBezTo>
                      <a:pt x="20483" y="702"/>
                      <a:pt x="20335" y="665"/>
                      <a:pt x="20224" y="628"/>
                    </a:cubicBezTo>
                    <a:lnTo>
                      <a:pt x="20150" y="592"/>
                    </a:lnTo>
                    <a:cubicBezTo>
                      <a:pt x="20150" y="592"/>
                      <a:pt x="20002" y="555"/>
                      <a:pt x="20076" y="555"/>
                    </a:cubicBezTo>
                    <a:lnTo>
                      <a:pt x="19891" y="555"/>
                    </a:lnTo>
                    <a:lnTo>
                      <a:pt x="19595" y="518"/>
                    </a:lnTo>
                    <a:lnTo>
                      <a:pt x="19336" y="481"/>
                    </a:lnTo>
                    <a:lnTo>
                      <a:pt x="19041" y="481"/>
                    </a:lnTo>
                    <a:cubicBezTo>
                      <a:pt x="18856" y="481"/>
                      <a:pt x="18671" y="518"/>
                      <a:pt x="18486" y="518"/>
                    </a:cubicBezTo>
                    <a:cubicBezTo>
                      <a:pt x="18116" y="628"/>
                      <a:pt x="17747" y="702"/>
                      <a:pt x="17451" y="887"/>
                    </a:cubicBezTo>
                    <a:cubicBezTo>
                      <a:pt x="17266" y="998"/>
                      <a:pt x="17118" y="1072"/>
                      <a:pt x="16970" y="1183"/>
                    </a:cubicBezTo>
                    <a:cubicBezTo>
                      <a:pt x="16822" y="1294"/>
                      <a:pt x="16675" y="1405"/>
                      <a:pt x="16564" y="1516"/>
                    </a:cubicBezTo>
                    <a:cubicBezTo>
                      <a:pt x="16448" y="1648"/>
                      <a:pt x="16332" y="1773"/>
                      <a:pt x="16226" y="1901"/>
                    </a:cubicBezTo>
                    <a:lnTo>
                      <a:pt x="16226" y="1901"/>
                    </a:lnTo>
                    <a:cubicBezTo>
                      <a:pt x="16094" y="1739"/>
                      <a:pt x="15950" y="1586"/>
                      <a:pt x="15787" y="1442"/>
                    </a:cubicBezTo>
                    <a:cubicBezTo>
                      <a:pt x="15492" y="1183"/>
                      <a:pt x="15122" y="961"/>
                      <a:pt x="14752" y="776"/>
                    </a:cubicBezTo>
                    <a:cubicBezTo>
                      <a:pt x="14013" y="444"/>
                      <a:pt x="13199" y="259"/>
                      <a:pt x="12423" y="222"/>
                    </a:cubicBezTo>
                    <a:cubicBezTo>
                      <a:pt x="12016" y="222"/>
                      <a:pt x="11647" y="259"/>
                      <a:pt x="11240" y="296"/>
                    </a:cubicBezTo>
                    <a:lnTo>
                      <a:pt x="10944" y="333"/>
                    </a:lnTo>
                    <a:lnTo>
                      <a:pt x="10796" y="333"/>
                    </a:lnTo>
                    <a:lnTo>
                      <a:pt x="10685" y="370"/>
                    </a:lnTo>
                    <a:lnTo>
                      <a:pt x="10131" y="518"/>
                    </a:lnTo>
                    <a:cubicBezTo>
                      <a:pt x="9761" y="592"/>
                      <a:pt x="9391" y="665"/>
                      <a:pt x="9022" y="776"/>
                    </a:cubicBezTo>
                    <a:lnTo>
                      <a:pt x="7949" y="1109"/>
                    </a:lnTo>
                    <a:lnTo>
                      <a:pt x="6914" y="1442"/>
                    </a:lnTo>
                    <a:cubicBezTo>
                      <a:pt x="6582" y="1590"/>
                      <a:pt x="6212" y="1627"/>
                      <a:pt x="5842" y="1738"/>
                    </a:cubicBezTo>
                    <a:lnTo>
                      <a:pt x="5325" y="1849"/>
                    </a:lnTo>
                    <a:lnTo>
                      <a:pt x="5177" y="1885"/>
                    </a:lnTo>
                    <a:lnTo>
                      <a:pt x="5066" y="1885"/>
                    </a:lnTo>
                    <a:lnTo>
                      <a:pt x="4770" y="1922"/>
                    </a:lnTo>
                    <a:cubicBezTo>
                      <a:pt x="4535" y="1949"/>
                      <a:pt x="4281" y="1975"/>
                      <a:pt x="4022" y="1975"/>
                    </a:cubicBezTo>
                    <a:cubicBezTo>
                      <a:pt x="3914" y="1975"/>
                      <a:pt x="3806" y="1970"/>
                      <a:pt x="3698" y="1959"/>
                    </a:cubicBezTo>
                    <a:cubicBezTo>
                      <a:pt x="2995" y="1922"/>
                      <a:pt x="2256" y="1775"/>
                      <a:pt x="1591" y="1442"/>
                    </a:cubicBezTo>
                    <a:cubicBezTo>
                      <a:pt x="1258" y="1294"/>
                      <a:pt x="962" y="1109"/>
                      <a:pt x="703" y="850"/>
                    </a:cubicBezTo>
                    <a:cubicBezTo>
                      <a:pt x="408" y="592"/>
                      <a:pt x="186" y="333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25"/>
              <p:cNvSpPr/>
              <p:nvPr/>
            </p:nvSpPr>
            <p:spPr>
              <a:xfrm>
                <a:off x="8483425" y="717550"/>
                <a:ext cx="174725" cy="573450"/>
              </a:xfrm>
              <a:custGeom>
                <a:avLst/>
                <a:gdLst/>
                <a:ahLst/>
                <a:cxnLst/>
                <a:rect l="l" t="t" r="r" b="b"/>
                <a:pathLst>
                  <a:path w="6989" h="22938" extrusionOk="0">
                    <a:moveTo>
                      <a:pt x="1961" y="3043"/>
                    </a:moveTo>
                    <a:cubicBezTo>
                      <a:pt x="1961" y="3043"/>
                      <a:pt x="1960" y="3044"/>
                      <a:pt x="1960" y="3047"/>
                    </a:cubicBezTo>
                    <a:lnTo>
                      <a:pt x="1970" y="3057"/>
                    </a:lnTo>
                    <a:lnTo>
                      <a:pt x="1970" y="3057"/>
                    </a:lnTo>
                    <a:cubicBezTo>
                      <a:pt x="1966" y="3049"/>
                      <a:pt x="1963" y="3043"/>
                      <a:pt x="1961" y="3043"/>
                    </a:cubicBezTo>
                    <a:close/>
                    <a:moveTo>
                      <a:pt x="1970" y="3057"/>
                    </a:moveTo>
                    <a:lnTo>
                      <a:pt x="1970" y="3057"/>
                    </a:lnTo>
                    <a:cubicBezTo>
                      <a:pt x="1978" y="3075"/>
                      <a:pt x="1989" y="3106"/>
                      <a:pt x="1997" y="3131"/>
                    </a:cubicBezTo>
                    <a:lnTo>
                      <a:pt x="1997" y="3131"/>
                    </a:lnTo>
                    <a:lnTo>
                      <a:pt x="1997" y="3121"/>
                    </a:lnTo>
                    <a:lnTo>
                      <a:pt x="1997" y="3084"/>
                    </a:lnTo>
                    <a:lnTo>
                      <a:pt x="1970" y="3057"/>
                    </a:lnTo>
                    <a:close/>
                    <a:moveTo>
                      <a:pt x="1997" y="3131"/>
                    </a:moveTo>
                    <a:lnTo>
                      <a:pt x="1997" y="3146"/>
                    </a:lnTo>
                    <a:lnTo>
                      <a:pt x="2005" y="3160"/>
                    </a:lnTo>
                    <a:lnTo>
                      <a:pt x="2005" y="3160"/>
                    </a:lnTo>
                    <a:cubicBezTo>
                      <a:pt x="2003" y="3152"/>
                      <a:pt x="2001" y="3142"/>
                      <a:pt x="1997" y="3131"/>
                    </a:cubicBezTo>
                    <a:close/>
                    <a:moveTo>
                      <a:pt x="2993" y="0"/>
                    </a:moveTo>
                    <a:cubicBezTo>
                      <a:pt x="2847" y="0"/>
                      <a:pt x="2708" y="27"/>
                      <a:pt x="2552" y="53"/>
                    </a:cubicBezTo>
                    <a:lnTo>
                      <a:pt x="2256" y="90"/>
                    </a:lnTo>
                    <a:lnTo>
                      <a:pt x="1960" y="201"/>
                    </a:lnTo>
                    <a:lnTo>
                      <a:pt x="1849" y="238"/>
                    </a:lnTo>
                    <a:cubicBezTo>
                      <a:pt x="1812" y="238"/>
                      <a:pt x="1775" y="238"/>
                      <a:pt x="1701" y="275"/>
                    </a:cubicBezTo>
                    <a:cubicBezTo>
                      <a:pt x="1590" y="349"/>
                      <a:pt x="1479" y="385"/>
                      <a:pt x="1369" y="459"/>
                    </a:cubicBezTo>
                    <a:cubicBezTo>
                      <a:pt x="1147" y="607"/>
                      <a:pt x="999" y="755"/>
                      <a:pt x="851" y="903"/>
                    </a:cubicBezTo>
                    <a:cubicBezTo>
                      <a:pt x="666" y="1051"/>
                      <a:pt x="555" y="1236"/>
                      <a:pt x="444" y="1421"/>
                    </a:cubicBezTo>
                    <a:cubicBezTo>
                      <a:pt x="333" y="1606"/>
                      <a:pt x="222" y="1790"/>
                      <a:pt x="148" y="2012"/>
                    </a:cubicBezTo>
                    <a:cubicBezTo>
                      <a:pt x="112" y="2234"/>
                      <a:pt x="38" y="2456"/>
                      <a:pt x="1" y="2678"/>
                    </a:cubicBezTo>
                    <a:lnTo>
                      <a:pt x="1" y="3010"/>
                    </a:lnTo>
                    <a:cubicBezTo>
                      <a:pt x="1" y="3121"/>
                      <a:pt x="1" y="3232"/>
                      <a:pt x="38" y="3343"/>
                    </a:cubicBezTo>
                    <a:lnTo>
                      <a:pt x="38" y="3491"/>
                    </a:lnTo>
                    <a:lnTo>
                      <a:pt x="75" y="3602"/>
                    </a:lnTo>
                    <a:lnTo>
                      <a:pt x="75" y="3639"/>
                    </a:lnTo>
                    <a:lnTo>
                      <a:pt x="112" y="3750"/>
                    </a:lnTo>
                    <a:lnTo>
                      <a:pt x="185" y="3972"/>
                    </a:lnTo>
                    <a:cubicBezTo>
                      <a:pt x="185" y="4009"/>
                      <a:pt x="259" y="4193"/>
                      <a:pt x="333" y="4304"/>
                    </a:cubicBezTo>
                    <a:cubicBezTo>
                      <a:pt x="407" y="4415"/>
                      <a:pt x="481" y="4563"/>
                      <a:pt x="592" y="4637"/>
                    </a:cubicBezTo>
                    <a:cubicBezTo>
                      <a:pt x="888" y="5044"/>
                      <a:pt x="1295" y="5340"/>
                      <a:pt x="1775" y="5487"/>
                    </a:cubicBezTo>
                    <a:cubicBezTo>
                      <a:pt x="2046" y="5592"/>
                      <a:pt x="2329" y="5637"/>
                      <a:pt x="2610" y="5637"/>
                    </a:cubicBezTo>
                    <a:cubicBezTo>
                      <a:pt x="2827" y="5637"/>
                      <a:pt x="3044" y="5610"/>
                      <a:pt x="3254" y="5561"/>
                    </a:cubicBezTo>
                    <a:cubicBezTo>
                      <a:pt x="3809" y="5450"/>
                      <a:pt x="4178" y="4896"/>
                      <a:pt x="4104" y="4341"/>
                    </a:cubicBezTo>
                    <a:cubicBezTo>
                      <a:pt x="4007" y="3820"/>
                      <a:pt x="3565" y="3471"/>
                      <a:pt x="3057" y="3471"/>
                    </a:cubicBezTo>
                    <a:cubicBezTo>
                      <a:pt x="2988" y="3471"/>
                      <a:pt x="2918" y="3478"/>
                      <a:pt x="2847" y="3491"/>
                    </a:cubicBezTo>
                    <a:lnTo>
                      <a:pt x="2699" y="3491"/>
                    </a:lnTo>
                    <a:cubicBezTo>
                      <a:pt x="2647" y="3517"/>
                      <a:pt x="2576" y="3543"/>
                      <a:pt x="2500" y="3543"/>
                    </a:cubicBezTo>
                    <a:cubicBezTo>
                      <a:pt x="2469" y="3543"/>
                      <a:pt x="2436" y="3539"/>
                      <a:pt x="2404" y="3528"/>
                    </a:cubicBezTo>
                    <a:cubicBezTo>
                      <a:pt x="2330" y="3491"/>
                      <a:pt x="2219" y="3454"/>
                      <a:pt x="2145" y="3380"/>
                    </a:cubicBezTo>
                    <a:cubicBezTo>
                      <a:pt x="2108" y="3343"/>
                      <a:pt x="2108" y="3343"/>
                      <a:pt x="2108" y="3343"/>
                    </a:cubicBezTo>
                    <a:cubicBezTo>
                      <a:pt x="2108" y="3343"/>
                      <a:pt x="2102" y="3349"/>
                      <a:pt x="2095" y="3349"/>
                    </a:cubicBezTo>
                    <a:cubicBezTo>
                      <a:pt x="2084" y="3349"/>
                      <a:pt x="2071" y="3336"/>
                      <a:pt x="2071" y="3269"/>
                    </a:cubicBezTo>
                    <a:lnTo>
                      <a:pt x="2005" y="3160"/>
                    </a:lnTo>
                    <a:lnTo>
                      <a:pt x="2005" y="3160"/>
                    </a:lnTo>
                    <a:cubicBezTo>
                      <a:pt x="2007" y="3168"/>
                      <a:pt x="2008" y="3173"/>
                      <a:pt x="2007" y="3173"/>
                    </a:cubicBezTo>
                    <a:cubicBezTo>
                      <a:pt x="2005" y="3173"/>
                      <a:pt x="2002" y="3169"/>
                      <a:pt x="1997" y="3158"/>
                    </a:cubicBezTo>
                    <a:lnTo>
                      <a:pt x="1997" y="3146"/>
                    </a:lnTo>
                    <a:lnTo>
                      <a:pt x="1960" y="3084"/>
                    </a:lnTo>
                    <a:lnTo>
                      <a:pt x="1960" y="3047"/>
                    </a:lnTo>
                    <a:cubicBezTo>
                      <a:pt x="1960" y="3010"/>
                      <a:pt x="1960" y="2973"/>
                      <a:pt x="1960" y="2936"/>
                    </a:cubicBezTo>
                    <a:cubicBezTo>
                      <a:pt x="1960" y="2899"/>
                      <a:pt x="1960" y="2863"/>
                      <a:pt x="1960" y="2826"/>
                    </a:cubicBezTo>
                    <a:cubicBezTo>
                      <a:pt x="1923" y="2752"/>
                      <a:pt x="1960" y="2678"/>
                      <a:pt x="1960" y="2567"/>
                    </a:cubicBezTo>
                    <a:cubicBezTo>
                      <a:pt x="1997" y="2493"/>
                      <a:pt x="2034" y="2419"/>
                      <a:pt x="2034" y="2345"/>
                    </a:cubicBezTo>
                    <a:cubicBezTo>
                      <a:pt x="2108" y="2308"/>
                      <a:pt x="2145" y="2234"/>
                      <a:pt x="2182" y="2160"/>
                    </a:cubicBezTo>
                    <a:cubicBezTo>
                      <a:pt x="2256" y="2123"/>
                      <a:pt x="2293" y="2012"/>
                      <a:pt x="2330" y="2012"/>
                    </a:cubicBezTo>
                    <a:cubicBezTo>
                      <a:pt x="2367" y="1975"/>
                      <a:pt x="2367" y="1975"/>
                      <a:pt x="2404" y="1938"/>
                    </a:cubicBezTo>
                    <a:cubicBezTo>
                      <a:pt x="2404" y="1938"/>
                      <a:pt x="2441" y="1938"/>
                      <a:pt x="2478" y="1901"/>
                    </a:cubicBezTo>
                    <a:lnTo>
                      <a:pt x="2589" y="1864"/>
                    </a:lnTo>
                    <a:lnTo>
                      <a:pt x="2663" y="1827"/>
                    </a:lnTo>
                    <a:lnTo>
                      <a:pt x="2736" y="1790"/>
                    </a:lnTo>
                    <a:lnTo>
                      <a:pt x="2773" y="1790"/>
                    </a:lnTo>
                    <a:cubicBezTo>
                      <a:pt x="2810" y="1790"/>
                      <a:pt x="2626" y="1827"/>
                      <a:pt x="2699" y="1827"/>
                    </a:cubicBezTo>
                    <a:lnTo>
                      <a:pt x="2847" y="1790"/>
                    </a:lnTo>
                    <a:cubicBezTo>
                      <a:pt x="2921" y="1753"/>
                      <a:pt x="3032" y="1753"/>
                      <a:pt x="3143" y="1753"/>
                    </a:cubicBezTo>
                    <a:cubicBezTo>
                      <a:pt x="3328" y="1753"/>
                      <a:pt x="3513" y="1790"/>
                      <a:pt x="3698" y="1827"/>
                    </a:cubicBezTo>
                    <a:cubicBezTo>
                      <a:pt x="3809" y="1901"/>
                      <a:pt x="3920" y="1901"/>
                      <a:pt x="3993" y="1975"/>
                    </a:cubicBezTo>
                    <a:cubicBezTo>
                      <a:pt x="4067" y="2012"/>
                      <a:pt x="4178" y="2049"/>
                      <a:pt x="4252" y="2123"/>
                    </a:cubicBezTo>
                    <a:lnTo>
                      <a:pt x="4474" y="2345"/>
                    </a:lnTo>
                    <a:cubicBezTo>
                      <a:pt x="4511" y="2419"/>
                      <a:pt x="4548" y="2456"/>
                      <a:pt x="4622" y="2530"/>
                    </a:cubicBezTo>
                    <a:cubicBezTo>
                      <a:pt x="4659" y="2641"/>
                      <a:pt x="4733" y="2826"/>
                      <a:pt x="4770" y="2936"/>
                    </a:cubicBezTo>
                    <a:lnTo>
                      <a:pt x="4770" y="2973"/>
                    </a:lnTo>
                    <a:lnTo>
                      <a:pt x="4807" y="3047"/>
                    </a:lnTo>
                    <a:lnTo>
                      <a:pt x="4844" y="3232"/>
                    </a:lnTo>
                    <a:lnTo>
                      <a:pt x="4881" y="3380"/>
                    </a:lnTo>
                    <a:cubicBezTo>
                      <a:pt x="4881" y="3454"/>
                      <a:pt x="4881" y="3491"/>
                      <a:pt x="4881" y="3565"/>
                    </a:cubicBezTo>
                    <a:cubicBezTo>
                      <a:pt x="4881" y="3676"/>
                      <a:pt x="4881" y="3787"/>
                      <a:pt x="4881" y="3898"/>
                    </a:cubicBezTo>
                    <a:cubicBezTo>
                      <a:pt x="4807" y="4120"/>
                      <a:pt x="4770" y="4378"/>
                      <a:pt x="4659" y="4563"/>
                    </a:cubicBezTo>
                    <a:cubicBezTo>
                      <a:pt x="4622" y="4674"/>
                      <a:pt x="4585" y="4785"/>
                      <a:pt x="4511" y="4896"/>
                    </a:cubicBezTo>
                    <a:cubicBezTo>
                      <a:pt x="4437" y="5007"/>
                      <a:pt x="4400" y="5081"/>
                      <a:pt x="4326" y="5192"/>
                    </a:cubicBezTo>
                    <a:cubicBezTo>
                      <a:pt x="4141" y="5340"/>
                      <a:pt x="3993" y="5524"/>
                      <a:pt x="3772" y="5672"/>
                    </a:cubicBezTo>
                    <a:cubicBezTo>
                      <a:pt x="3587" y="5820"/>
                      <a:pt x="3328" y="5857"/>
                      <a:pt x="3106" y="5968"/>
                    </a:cubicBezTo>
                    <a:lnTo>
                      <a:pt x="2995" y="6042"/>
                    </a:lnTo>
                    <a:cubicBezTo>
                      <a:pt x="2847" y="6116"/>
                      <a:pt x="2736" y="6264"/>
                      <a:pt x="2699" y="6412"/>
                    </a:cubicBezTo>
                    <a:cubicBezTo>
                      <a:pt x="2589" y="6744"/>
                      <a:pt x="2773" y="7040"/>
                      <a:pt x="3106" y="7151"/>
                    </a:cubicBezTo>
                    <a:lnTo>
                      <a:pt x="4038" y="7393"/>
                    </a:lnTo>
                    <a:lnTo>
                      <a:pt x="4038" y="7393"/>
                    </a:lnTo>
                    <a:cubicBezTo>
                      <a:pt x="4282" y="7505"/>
                      <a:pt x="4524" y="7681"/>
                      <a:pt x="4733" y="7891"/>
                    </a:cubicBezTo>
                    <a:cubicBezTo>
                      <a:pt x="4955" y="8112"/>
                      <a:pt x="5140" y="8371"/>
                      <a:pt x="5287" y="8667"/>
                    </a:cubicBezTo>
                    <a:cubicBezTo>
                      <a:pt x="5620" y="9258"/>
                      <a:pt x="5805" y="9924"/>
                      <a:pt x="5879" y="10589"/>
                    </a:cubicBezTo>
                    <a:cubicBezTo>
                      <a:pt x="5916" y="10959"/>
                      <a:pt x="5916" y="11292"/>
                      <a:pt x="5916" y="11625"/>
                    </a:cubicBezTo>
                    <a:lnTo>
                      <a:pt x="5879" y="11920"/>
                    </a:lnTo>
                    <a:lnTo>
                      <a:pt x="5879" y="11994"/>
                    </a:lnTo>
                    <a:cubicBezTo>
                      <a:pt x="5879" y="11994"/>
                      <a:pt x="5879" y="12031"/>
                      <a:pt x="5879" y="12031"/>
                    </a:cubicBezTo>
                    <a:lnTo>
                      <a:pt x="5842" y="12179"/>
                    </a:lnTo>
                    <a:lnTo>
                      <a:pt x="5768" y="12697"/>
                    </a:lnTo>
                    <a:cubicBezTo>
                      <a:pt x="5694" y="13066"/>
                      <a:pt x="5657" y="13399"/>
                      <a:pt x="5546" y="13769"/>
                    </a:cubicBezTo>
                    <a:lnTo>
                      <a:pt x="5287" y="14841"/>
                    </a:lnTo>
                    <a:lnTo>
                      <a:pt x="5029" y="15950"/>
                    </a:lnTo>
                    <a:cubicBezTo>
                      <a:pt x="4918" y="16283"/>
                      <a:pt x="4881" y="16653"/>
                      <a:pt x="4844" y="17022"/>
                    </a:cubicBezTo>
                    <a:lnTo>
                      <a:pt x="4733" y="17577"/>
                    </a:lnTo>
                    <a:lnTo>
                      <a:pt x="4733" y="17725"/>
                    </a:lnTo>
                    <a:cubicBezTo>
                      <a:pt x="4733" y="17725"/>
                      <a:pt x="4696" y="17762"/>
                      <a:pt x="4696" y="17799"/>
                    </a:cubicBezTo>
                    <a:lnTo>
                      <a:pt x="4696" y="17873"/>
                    </a:lnTo>
                    <a:lnTo>
                      <a:pt x="4696" y="18131"/>
                    </a:lnTo>
                    <a:cubicBezTo>
                      <a:pt x="4659" y="18538"/>
                      <a:pt x="4696" y="18908"/>
                      <a:pt x="4733" y="19278"/>
                    </a:cubicBezTo>
                    <a:cubicBezTo>
                      <a:pt x="4807" y="20017"/>
                      <a:pt x="5029" y="20756"/>
                      <a:pt x="5398" y="21422"/>
                    </a:cubicBezTo>
                    <a:cubicBezTo>
                      <a:pt x="5583" y="21755"/>
                      <a:pt x="5805" y="22050"/>
                      <a:pt x="6064" y="22309"/>
                    </a:cubicBezTo>
                    <a:cubicBezTo>
                      <a:pt x="6323" y="22568"/>
                      <a:pt x="6655" y="22790"/>
                      <a:pt x="6988" y="22938"/>
                    </a:cubicBezTo>
                    <a:cubicBezTo>
                      <a:pt x="6655" y="22753"/>
                      <a:pt x="6360" y="22531"/>
                      <a:pt x="6138" y="22272"/>
                    </a:cubicBezTo>
                    <a:cubicBezTo>
                      <a:pt x="5879" y="21976"/>
                      <a:pt x="5694" y="21681"/>
                      <a:pt x="5509" y="21348"/>
                    </a:cubicBezTo>
                    <a:cubicBezTo>
                      <a:pt x="5213" y="20682"/>
                      <a:pt x="5066" y="19980"/>
                      <a:pt x="4992" y="19241"/>
                    </a:cubicBezTo>
                    <a:cubicBezTo>
                      <a:pt x="4992" y="18908"/>
                      <a:pt x="4992" y="18538"/>
                      <a:pt x="5029" y="18168"/>
                    </a:cubicBezTo>
                    <a:lnTo>
                      <a:pt x="5066" y="17910"/>
                    </a:lnTo>
                    <a:lnTo>
                      <a:pt x="5066" y="17836"/>
                    </a:lnTo>
                    <a:cubicBezTo>
                      <a:pt x="5066" y="17836"/>
                      <a:pt x="5103" y="17799"/>
                      <a:pt x="5103" y="17799"/>
                    </a:cubicBezTo>
                    <a:lnTo>
                      <a:pt x="5140" y="17651"/>
                    </a:lnTo>
                    <a:lnTo>
                      <a:pt x="5250" y="17096"/>
                    </a:lnTo>
                    <a:cubicBezTo>
                      <a:pt x="5324" y="16763"/>
                      <a:pt x="5398" y="16394"/>
                      <a:pt x="5509" y="16024"/>
                    </a:cubicBezTo>
                    <a:lnTo>
                      <a:pt x="5842" y="14989"/>
                    </a:lnTo>
                    <a:lnTo>
                      <a:pt x="6175" y="13917"/>
                    </a:lnTo>
                    <a:cubicBezTo>
                      <a:pt x="6286" y="13584"/>
                      <a:pt x="6360" y="13214"/>
                      <a:pt x="6470" y="12845"/>
                    </a:cubicBezTo>
                    <a:lnTo>
                      <a:pt x="6581" y="12290"/>
                    </a:lnTo>
                    <a:lnTo>
                      <a:pt x="6618" y="12142"/>
                    </a:lnTo>
                    <a:cubicBezTo>
                      <a:pt x="6618" y="12105"/>
                      <a:pt x="6655" y="12105"/>
                      <a:pt x="6655" y="12068"/>
                    </a:cubicBezTo>
                    <a:lnTo>
                      <a:pt x="6655" y="11994"/>
                    </a:lnTo>
                    <a:lnTo>
                      <a:pt x="6692" y="11735"/>
                    </a:lnTo>
                    <a:cubicBezTo>
                      <a:pt x="6729" y="11329"/>
                      <a:pt x="6766" y="10922"/>
                      <a:pt x="6729" y="10552"/>
                    </a:cubicBezTo>
                    <a:cubicBezTo>
                      <a:pt x="6692" y="9739"/>
                      <a:pt x="6544" y="8963"/>
                      <a:pt x="6212" y="8223"/>
                    </a:cubicBezTo>
                    <a:cubicBezTo>
                      <a:pt x="6027" y="7854"/>
                      <a:pt x="5805" y="7484"/>
                      <a:pt x="5509" y="7151"/>
                    </a:cubicBezTo>
                    <a:cubicBezTo>
                      <a:pt x="5316" y="6930"/>
                      <a:pt x="5060" y="6708"/>
                      <a:pt x="4788" y="6518"/>
                    </a:cubicBezTo>
                    <a:lnTo>
                      <a:pt x="4788" y="6518"/>
                    </a:lnTo>
                    <a:cubicBezTo>
                      <a:pt x="4966" y="6386"/>
                      <a:pt x="5127" y="6240"/>
                      <a:pt x="5287" y="6079"/>
                    </a:cubicBezTo>
                    <a:cubicBezTo>
                      <a:pt x="5435" y="5931"/>
                      <a:pt x="5509" y="5783"/>
                      <a:pt x="5620" y="5635"/>
                    </a:cubicBezTo>
                    <a:cubicBezTo>
                      <a:pt x="5768" y="5524"/>
                      <a:pt x="5842" y="5340"/>
                      <a:pt x="5916" y="5192"/>
                    </a:cubicBezTo>
                    <a:cubicBezTo>
                      <a:pt x="6101" y="4859"/>
                      <a:pt x="6175" y="4489"/>
                      <a:pt x="6286" y="4120"/>
                    </a:cubicBezTo>
                    <a:cubicBezTo>
                      <a:pt x="6323" y="3972"/>
                      <a:pt x="6323" y="3750"/>
                      <a:pt x="6323" y="3565"/>
                    </a:cubicBezTo>
                    <a:cubicBezTo>
                      <a:pt x="6360" y="3491"/>
                      <a:pt x="6360" y="3380"/>
                      <a:pt x="6360" y="3306"/>
                    </a:cubicBezTo>
                    <a:lnTo>
                      <a:pt x="6323" y="3010"/>
                    </a:lnTo>
                    <a:lnTo>
                      <a:pt x="6286" y="2752"/>
                    </a:lnTo>
                    <a:lnTo>
                      <a:pt x="6249" y="2604"/>
                    </a:lnTo>
                    <a:lnTo>
                      <a:pt x="6249" y="2567"/>
                    </a:lnTo>
                    <a:cubicBezTo>
                      <a:pt x="6255" y="2579"/>
                      <a:pt x="6258" y="2584"/>
                      <a:pt x="6259" y="2584"/>
                    </a:cubicBezTo>
                    <a:cubicBezTo>
                      <a:pt x="6263" y="2584"/>
                      <a:pt x="6228" y="2488"/>
                      <a:pt x="6241" y="2488"/>
                    </a:cubicBezTo>
                    <a:cubicBezTo>
                      <a:pt x="6243" y="2488"/>
                      <a:pt x="6245" y="2489"/>
                      <a:pt x="6249" y="2493"/>
                    </a:cubicBezTo>
                    <a:lnTo>
                      <a:pt x="6212" y="2456"/>
                    </a:lnTo>
                    <a:lnTo>
                      <a:pt x="6212" y="2419"/>
                    </a:lnTo>
                    <a:cubicBezTo>
                      <a:pt x="6175" y="2271"/>
                      <a:pt x="6101" y="2123"/>
                      <a:pt x="6064" y="1975"/>
                    </a:cubicBezTo>
                    <a:cubicBezTo>
                      <a:pt x="5953" y="1790"/>
                      <a:pt x="5842" y="1569"/>
                      <a:pt x="5731" y="1384"/>
                    </a:cubicBezTo>
                    <a:cubicBezTo>
                      <a:pt x="5620" y="1236"/>
                      <a:pt x="5472" y="1088"/>
                      <a:pt x="5324" y="940"/>
                    </a:cubicBezTo>
                    <a:cubicBezTo>
                      <a:pt x="5177" y="792"/>
                      <a:pt x="5029" y="681"/>
                      <a:pt x="4881" y="570"/>
                    </a:cubicBezTo>
                    <a:cubicBezTo>
                      <a:pt x="4696" y="459"/>
                      <a:pt x="4511" y="385"/>
                      <a:pt x="4326" y="275"/>
                    </a:cubicBezTo>
                    <a:cubicBezTo>
                      <a:pt x="3956" y="127"/>
                      <a:pt x="3587" y="16"/>
                      <a:pt x="3180" y="16"/>
                    </a:cubicBezTo>
                    <a:cubicBezTo>
                      <a:pt x="3115" y="5"/>
                      <a:pt x="3053" y="0"/>
                      <a:pt x="29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96" name="Google Shape;896;p25"/>
            <p:cNvGrpSpPr/>
            <p:nvPr/>
          </p:nvGrpSpPr>
          <p:grpSpPr>
            <a:xfrm flipH="1">
              <a:off x="457200" y="377800"/>
              <a:ext cx="903050" cy="913200"/>
              <a:chOff x="7783750" y="377800"/>
              <a:chExt cx="903050" cy="913200"/>
            </a:xfrm>
          </p:grpSpPr>
          <p:sp>
            <p:nvSpPr>
              <p:cNvPr id="897" name="Google Shape;897;p25"/>
              <p:cNvSpPr/>
              <p:nvPr/>
            </p:nvSpPr>
            <p:spPr>
              <a:xfrm>
                <a:off x="8438150" y="408300"/>
                <a:ext cx="215375" cy="214450"/>
              </a:xfrm>
              <a:custGeom>
                <a:avLst/>
                <a:gdLst/>
                <a:ahLst/>
                <a:cxnLst/>
                <a:rect l="l" t="t" r="r" b="b"/>
                <a:pathLst>
                  <a:path w="8615" h="8578" extrusionOk="0">
                    <a:moveTo>
                      <a:pt x="850" y="1"/>
                    </a:moveTo>
                    <a:cubicBezTo>
                      <a:pt x="3253" y="3476"/>
                      <a:pt x="1146" y="7025"/>
                      <a:pt x="0" y="8467"/>
                    </a:cubicBezTo>
                    <a:lnTo>
                      <a:pt x="111" y="8578"/>
                    </a:lnTo>
                    <a:cubicBezTo>
                      <a:pt x="1099" y="7837"/>
                      <a:pt x="2995" y="6650"/>
                      <a:pt x="5193" y="6650"/>
                    </a:cubicBezTo>
                    <a:cubicBezTo>
                      <a:pt x="6284" y="6650"/>
                      <a:pt x="7449" y="6942"/>
                      <a:pt x="8614" y="7727"/>
                    </a:cubicBezTo>
                    <a:cubicBezTo>
                      <a:pt x="8614" y="7727"/>
                      <a:pt x="7704" y="5081"/>
                      <a:pt x="5133" y="5081"/>
                    </a:cubicBezTo>
                    <a:cubicBezTo>
                      <a:pt x="4774" y="5081"/>
                      <a:pt x="4382" y="5133"/>
                      <a:pt x="3956" y="5250"/>
                    </a:cubicBezTo>
                    <a:cubicBezTo>
                      <a:pt x="3956" y="5250"/>
                      <a:pt x="7579" y="4215"/>
                      <a:pt x="7616" y="999"/>
                    </a:cubicBezTo>
                    <a:lnTo>
                      <a:pt x="7616" y="999"/>
                    </a:lnTo>
                    <a:cubicBezTo>
                      <a:pt x="4400" y="1036"/>
                      <a:pt x="3364" y="4622"/>
                      <a:pt x="3364" y="4622"/>
                    </a:cubicBezTo>
                    <a:cubicBezTo>
                      <a:pt x="4326" y="1147"/>
                      <a:pt x="851" y="1"/>
                      <a:pt x="8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25"/>
              <p:cNvSpPr/>
              <p:nvPr/>
            </p:nvSpPr>
            <p:spPr>
              <a:xfrm>
                <a:off x="8461250" y="586175"/>
                <a:ext cx="225550" cy="103650"/>
              </a:xfrm>
              <a:custGeom>
                <a:avLst/>
                <a:gdLst/>
                <a:ahLst/>
                <a:cxnLst/>
                <a:rect l="l" t="t" r="r" b="b"/>
                <a:pathLst>
                  <a:path w="9022" h="4146" extrusionOk="0">
                    <a:moveTo>
                      <a:pt x="1820" y="1"/>
                    </a:moveTo>
                    <a:cubicBezTo>
                      <a:pt x="747" y="1"/>
                      <a:pt x="0" y="169"/>
                      <a:pt x="0" y="169"/>
                    </a:cubicBezTo>
                    <a:cubicBezTo>
                      <a:pt x="0" y="169"/>
                      <a:pt x="1405" y="2461"/>
                      <a:pt x="3882" y="3533"/>
                    </a:cubicBezTo>
                    <a:cubicBezTo>
                      <a:pt x="5055" y="4016"/>
                      <a:pt x="6253" y="4145"/>
                      <a:pt x="7196" y="4145"/>
                    </a:cubicBezTo>
                    <a:cubicBezTo>
                      <a:pt x="8275" y="4145"/>
                      <a:pt x="9021" y="3977"/>
                      <a:pt x="9021" y="3977"/>
                    </a:cubicBezTo>
                    <a:cubicBezTo>
                      <a:pt x="9021" y="3977"/>
                      <a:pt x="7616" y="1685"/>
                      <a:pt x="5102" y="612"/>
                    </a:cubicBezTo>
                    <a:cubicBezTo>
                      <a:pt x="3946" y="129"/>
                      <a:pt x="2758" y="1"/>
                      <a:pt x="18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25"/>
              <p:cNvSpPr/>
              <p:nvPr/>
            </p:nvSpPr>
            <p:spPr>
              <a:xfrm>
                <a:off x="8355875" y="377800"/>
                <a:ext cx="125725" cy="225550"/>
              </a:xfrm>
              <a:custGeom>
                <a:avLst/>
                <a:gdLst/>
                <a:ahLst/>
                <a:cxnLst/>
                <a:rect l="l" t="t" r="r" b="b"/>
                <a:pathLst>
                  <a:path w="5029" h="9022" extrusionOk="0">
                    <a:moveTo>
                      <a:pt x="555" y="1"/>
                    </a:moveTo>
                    <a:cubicBezTo>
                      <a:pt x="555" y="1"/>
                      <a:pt x="1" y="2663"/>
                      <a:pt x="1073" y="5139"/>
                    </a:cubicBezTo>
                    <a:cubicBezTo>
                      <a:pt x="2145" y="7617"/>
                      <a:pt x="4437" y="9021"/>
                      <a:pt x="4437" y="9021"/>
                    </a:cubicBezTo>
                    <a:cubicBezTo>
                      <a:pt x="4437" y="9021"/>
                      <a:pt x="5029" y="6396"/>
                      <a:pt x="3957" y="3882"/>
                    </a:cubicBezTo>
                    <a:cubicBezTo>
                      <a:pt x="2884" y="1406"/>
                      <a:pt x="555" y="1"/>
                      <a:pt x="5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25"/>
              <p:cNvSpPr/>
              <p:nvPr/>
            </p:nvSpPr>
            <p:spPr>
              <a:xfrm>
                <a:off x="7783750" y="426800"/>
                <a:ext cx="565675" cy="170075"/>
              </a:xfrm>
              <a:custGeom>
                <a:avLst/>
                <a:gdLst/>
                <a:ahLst/>
                <a:cxnLst/>
                <a:rect l="l" t="t" r="r" b="b"/>
                <a:pathLst>
                  <a:path w="22627" h="6803" extrusionOk="0">
                    <a:moveTo>
                      <a:pt x="20827" y="4095"/>
                    </a:moveTo>
                    <a:lnTo>
                      <a:pt x="20815" y="4141"/>
                    </a:lnTo>
                    <a:cubicBezTo>
                      <a:pt x="20809" y="4153"/>
                      <a:pt x="20806" y="4158"/>
                      <a:pt x="20805" y="4158"/>
                    </a:cubicBezTo>
                    <a:cubicBezTo>
                      <a:pt x="20803" y="4158"/>
                      <a:pt x="20815" y="4127"/>
                      <a:pt x="20827" y="4095"/>
                    </a:cubicBezTo>
                    <a:close/>
                    <a:moveTo>
                      <a:pt x="19468" y="4832"/>
                    </a:moveTo>
                    <a:cubicBezTo>
                      <a:pt x="19472" y="4832"/>
                      <a:pt x="19489" y="4838"/>
                      <a:pt x="19507" y="4843"/>
                    </a:cubicBezTo>
                    <a:lnTo>
                      <a:pt x="19484" y="4843"/>
                    </a:lnTo>
                    <a:cubicBezTo>
                      <a:pt x="19469" y="4835"/>
                      <a:pt x="19465" y="4832"/>
                      <a:pt x="19468" y="4832"/>
                    </a:cubicBezTo>
                    <a:close/>
                    <a:moveTo>
                      <a:pt x="1" y="0"/>
                    </a:moveTo>
                    <a:cubicBezTo>
                      <a:pt x="186" y="333"/>
                      <a:pt x="371" y="629"/>
                      <a:pt x="629" y="924"/>
                    </a:cubicBezTo>
                    <a:cubicBezTo>
                      <a:pt x="888" y="1183"/>
                      <a:pt x="1221" y="1405"/>
                      <a:pt x="1517" y="1590"/>
                    </a:cubicBezTo>
                    <a:cubicBezTo>
                      <a:pt x="2182" y="1959"/>
                      <a:pt x="2921" y="2144"/>
                      <a:pt x="3661" y="2255"/>
                    </a:cubicBezTo>
                    <a:cubicBezTo>
                      <a:pt x="4068" y="2292"/>
                      <a:pt x="4437" y="2292"/>
                      <a:pt x="4807" y="2292"/>
                    </a:cubicBezTo>
                    <a:lnTo>
                      <a:pt x="5103" y="2292"/>
                    </a:lnTo>
                    <a:lnTo>
                      <a:pt x="5177" y="2255"/>
                    </a:lnTo>
                    <a:lnTo>
                      <a:pt x="5251" y="2255"/>
                    </a:lnTo>
                    <a:lnTo>
                      <a:pt x="5399" y="2218"/>
                    </a:lnTo>
                    <a:lnTo>
                      <a:pt x="5916" y="2144"/>
                    </a:lnTo>
                    <a:cubicBezTo>
                      <a:pt x="6286" y="2070"/>
                      <a:pt x="6656" y="2033"/>
                      <a:pt x="7025" y="1959"/>
                    </a:cubicBezTo>
                    <a:lnTo>
                      <a:pt x="8134" y="1664"/>
                    </a:lnTo>
                    <a:lnTo>
                      <a:pt x="9170" y="1405"/>
                    </a:lnTo>
                    <a:cubicBezTo>
                      <a:pt x="9539" y="1331"/>
                      <a:pt x="9909" y="1257"/>
                      <a:pt x="10242" y="1220"/>
                    </a:cubicBezTo>
                    <a:lnTo>
                      <a:pt x="10796" y="1109"/>
                    </a:lnTo>
                    <a:lnTo>
                      <a:pt x="10981" y="1109"/>
                    </a:lnTo>
                    <a:lnTo>
                      <a:pt x="11055" y="1072"/>
                    </a:lnTo>
                    <a:lnTo>
                      <a:pt x="11314" y="1072"/>
                    </a:lnTo>
                    <a:cubicBezTo>
                      <a:pt x="11647" y="1072"/>
                      <a:pt x="12016" y="1072"/>
                      <a:pt x="12349" y="1109"/>
                    </a:cubicBezTo>
                    <a:cubicBezTo>
                      <a:pt x="13051" y="1183"/>
                      <a:pt x="13717" y="1368"/>
                      <a:pt x="14308" y="1664"/>
                    </a:cubicBezTo>
                    <a:cubicBezTo>
                      <a:pt x="14567" y="1849"/>
                      <a:pt x="14826" y="2033"/>
                      <a:pt x="15048" y="2255"/>
                    </a:cubicBezTo>
                    <a:cubicBezTo>
                      <a:pt x="15228" y="2435"/>
                      <a:pt x="15384" y="2640"/>
                      <a:pt x="15515" y="2849"/>
                    </a:cubicBezTo>
                    <a:lnTo>
                      <a:pt x="15515" y="2849"/>
                    </a:lnTo>
                    <a:lnTo>
                      <a:pt x="15455" y="3512"/>
                    </a:lnTo>
                    <a:cubicBezTo>
                      <a:pt x="15455" y="3734"/>
                      <a:pt x="15565" y="3993"/>
                      <a:pt x="15787" y="4104"/>
                    </a:cubicBezTo>
                    <a:cubicBezTo>
                      <a:pt x="15868" y="4144"/>
                      <a:pt x="15952" y="4162"/>
                      <a:pt x="16034" y="4162"/>
                    </a:cubicBezTo>
                    <a:cubicBezTo>
                      <a:pt x="16251" y="4162"/>
                      <a:pt x="16456" y="4033"/>
                      <a:pt x="16564" y="3845"/>
                    </a:cubicBezTo>
                    <a:lnTo>
                      <a:pt x="16638" y="3697"/>
                    </a:lnTo>
                    <a:cubicBezTo>
                      <a:pt x="16749" y="3475"/>
                      <a:pt x="16785" y="3216"/>
                      <a:pt x="16970" y="3032"/>
                    </a:cubicBezTo>
                    <a:cubicBezTo>
                      <a:pt x="17081" y="2847"/>
                      <a:pt x="17266" y="2662"/>
                      <a:pt x="17414" y="2514"/>
                    </a:cubicBezTo>
                    <a:cubicBezTo>
                      <a:pt x="17525" y="2440"/>
                      <a:pt x="17636" y="2366"/>
                      <a:pt x="17710" y="2292"/>
                    </a:cubicBezTo>
                    <a:cubicBezTo>
                      <a:pt x="17821" y="2218"/>
                      <a:pt x="17932" y="2181"/>
                      <a:pt x="18042" y="2144"/>
                    </a:cubicBezTo>
                    <a:cubicBezTo>
                      <a:pt x="18264" y="2033"/>
                      <a:pt x="18486" y="1996"/>
                      <a:pt x="18708" y="1959"/>
                    </a:cubicBezTo>
                    <a:cubicBezTo>
                      <a:pt x="18745" y="1947"/>
                      <a:pt x="18782" y="1943"/>
                      <a:pt x="18819" y="1943"/>
                    </a:cubicBezTo>
                    <a:cubicBezTo>
                      <a:pt x="18893" y="1943"/>
                      <a:pt x="18967" y="1959"/>
                      <a:pt x="19041" y="1959"/>
                    </a:cubicBezTo>
                    <a:cubicBezTo>
                      <a:pt x="19090" y="1959"/>
                      <a:pt x="19139" y="1943"/>
                      <a:pt x="19178" y="1943"/>
                    </a:cubicBezTo>
                    <a:cubicBezTo>
                      <a:pt x="19197" y="1943"/>
                      <a:pt x="19213" y="1947"/>
                      <a:pt x="19226" y="1959"/>
                    </a:cubicBezTo>
                    <a:lnTo>
                      <a:pt x="19410" y="1996"/>
                    </a:lnTo>
                    <a:lnTo>
                      <a:pt x="19558" y="2033"/>
                    </a:lnTo>
                    <a:lnTo>
                      <a:pt x="19669" y="2033"/>
                    </a:lnTo>
                    <a:cubicBezTo>
                      <a:pt x="19817" y="2107"/>
                      <a:pt x="19965" y="2144"/>
                      <a:pt x="20076" y="2218"/>
                    </a:cubicBezTo>
                    <a:cubicBezTo>
                      <a:pt x="20150" y="2255"/>
                      <a:pt x="20224" y="2329"/>
                      <a:pt x="20261" y="2366"/>
                    </a:cubicBezTo>
                    <a:lnTo>
                      <a:pt x="20483" y="2588"/>
                    </a:lnTo>
                    <a:cubicBezTo>
                      <a:pt x="20557" y="2662"/>
                      <a:pt x="20593" y="2736"/>
                      <a:pt x="20667" y="2810"/>
                    </a:cubicBezTo>
                    <a:cubicBezTo>
                      <a:pt x="20704" y="2921"/>
                      <a:pt x="20741" y="3032"/>
                      <a:pt x="20778" y="3106"/>
                    </a:cubicBezTo>
                    <a:cubicBezTo>
                      <a:pt x="20852" y="3290"/>
                      <a:pt x="20889" y="3475"/>
                      <a:pt x="20889" y="3697"/>
                    </a:cubicBezTo>
                    <a:cubicBezTo>
                      <a:pt x="20889" y="3771"/>
                      <a:pt x="20852" y="3882"/>
                      <a:pt x="20852" y="3993"/>
                    </a:cubicBezTo>
                    <a:lnTo>
                      <a:pt x="20840" y="4042"/>
                    </a:lnTo>
                    <a:lnTo>
                      <a:pt x="20815" y="4067"/>
                    </a:lnTo>
                    <a:lnTo>
                      <a:pt x="20815" y="4104"/>
                    </a:lnTo>
                    <a:lnTo>
                      <a:pt x="20778" y="4141"/>
                    </a:lnTo>
                    <a:lnTo>
                      <a:pt x="20741" y="4252"/>
                    </a:lnTo>
                    <a:lnTo>
                      <a:pt x="20704" y="4363"/>
                    </a:lnTo>
                    <a:cubicBezTo>
                      <a:pt x="20704" y="4400"/>
                      <a:pt x="20667" y="4436"/>
                      <a:pt x="20667" y="4436"/>
                    </a:cubicBezTo>
                    <a:cubicBezTo>
                      <a:pt x="20630" y="4436"/>
                      <a:pt x="20630" y="4473"/>
                      <a:pt x="20630" y="4473"/>
                    </a:cubicBezTo>
                    <a:cubicBezTo>
                      <a:pt x="20593" y="4510"/>
                      <a:pt x="20520" y="4584"/>
                      <a:pt x="20483" y="4621"/>
                    </a:cubicBezTo>
                    <a:cubicBezTo>
                      <a:pt x="20409" y="4695"/>
                      <a:pt x="20335" y="4732"/>
                      <a:pt x="20261" y="4769"/>
                    </a:cubicBezTo>
                    <a:cubicBezTo>
                      <a:pt x="20187" y="4769"/>
                      <a:pt x="20113" y="4843"/>
                      <a:pt x="20039" y="4843"/>
                    </a:cubicBezTo>
                    <a:cubicBezTo>
                      <a:pt x="19965" y="4843"/>
                      <a:pt x="19891" y="4880"/>
                      <a:pt x="19817" y="4880"/>
                    </a:cubicBezTo>
                    <a:lnTo>
                      <a:pt x="19706" y="4880"/>
                    </a:lnTo>
                    <a:cubicBezTo>
                      <a:pt x="19669" y="4880"/>
                      <a:pt x="19632" y="4843"/>
                      <a:pt x="19595" y="4843"/>
                    </a:cubicBezTo>
                    <a:lnTo>
                      <a:pt x="19558" y="4843"/>
                    </a:lnTo>
                    <a:lnTo>
                      <a:pt x="19336" y="4769"/>
                    </a:lnTo>
                    <a:cubicBezTo>
                      <a:pt x="19226" y="4732"/>
                      <a:pt x="19299" y="4732"/>
                      <a:pt x="19263" y="4695"/>
                    </a:cubicBezTo>
                    <a:cubicBezTo>
                      <a:pt x="19189" y="4621"/>
                      <a:pt x="19152" y="4510"/>
                      <a:pt x="19115" y="4400"/>
                    </a:cubicBezTo>
                    <a:cubicBezTo>
                      <a:pt x="19078" y="4289"/>
                      <a:pt x="19115" y="4215"/>
                      <a:pt x="19115" y="4104"/>
                    </a:cubicBezTo>
                    <a:lnTo>
                      <a:pt x="19152" y="3956"/>
                    </a:lnTo>
                    <a:cubicBezTo>
                      <a:pt x="19226" y="3401"/>
                      <a:pt x="18856" y="2847"/>
                      <a:pt x="18301" y="2736"/>
                    </a:cubicBezTo>
                    <a:cubicBezTo>
                      <a:pt x="18230" y="2723"/>
                      <a:pt x="18160" y="2716"/>
                      <a:pt x="18091" y="2716"/>
                    </a:cubicBezTo>
                    <a:cubicBezTo>
                      <a:pt x="17583" y="2716"/>
                      <a:pt x="17142" y="3061"/>
                      <a:pt x="17044" y="3549"/>
                    </a:cubicBezTo>
                    <a:cubicBezTo>
                      <a:pt x="16933" y="4067"/>
                      <a:pt x="16933" y="4584"/>
                      <a:pt x="17118" y="5065"/>
                    </a:cubicBezTo>
                    <a:cubicBezTo>
                      <a:pt x="17303" y="5509"/>
                      <a:pt x="17562" y="5952"/>
                      <a:pt x="17969" y="6248"/>
                    </a:cubicBezTo>
                    <a:cubicBezTo>
                      <a:pt x="18042" y="6322"/>
                      <a:pt x="18190" y="6396"/>
                      <a:pt x="18301" y="6470"/>
                    </a:cubicBezTo>
                    <a:cubicBezTo>
                      <a:pt x="18449" y="6544"/>
                      <a:pt x="18597" y="6618"/>
                      <a:pt x="18634" y="6618"/>
                    </a:cubicBezTo>
                    <a:lnTo>
                      <a:pt x="18856" y="6692"/>
                    </a:lnTo>
                    <a:lnTo>
                      <a:pt x="19004" y="6729"/>
                    </a:lnTo>
                    <a:lnTo>
                      <a:pt x="19041" y="6766"/>
                    </a:lnTo>
                    <a:lnTo>
                      <a:pt x="19115" y="6766"/>
                    </a:lnTo>
                    <a:lnTo>
                      <a:pt x="19263" y="6803"/>
                    </a:lnTo>
                    <a:lnTo>
                      <a:pt x="19965" y="6803"/>
                    </a:lnTo>
                    <a:cubicBezTo>
                      <a:pt x="20187" y="6803"/>
                      <a:pt x="20409" y="6729"/>
                      <a:pt x="20593" y="6655"/>
                    </a:cubicBezTo>
                    <a:cubicBezTo>
                      <a:pt x="20815" y="6618"/>
                      <a:pt x="21000" y="6470"/>
                      <a:pt x="21222" y="6396"/>
                    </a:cubicBezTo>
                    <a:cubicBezTo>
                      <a:pt x="21407" y="6248"/>
                      <a:pt x="21592" y="6137"/>
                      <a:pt x="21740" y="5989"/>
                    </a:cubicBezTo>
                    <a:cubicBezTo>
                      <a:pt x="21887" y="5804"/>
                      <a:pt x="22035" y="5693"/>
                      <a:pt x="22146" y="5435"/>
                    </a:cubicBezTo>
                    <a:cubicBezTo>
                      <a:pt x="22220" y="5324"/>
                      <a:pt x="22294" y="5213"/>
                      <a:pt x="22331" y="5102"/>
                    </a:cubicBezTo>
                    <a:cubicBezTo>
                      <a:pt x="22368" y="5028"/>
                      <a:pt x="22368" y="5028"/>
                      <a:pt x="22405" y="4991"/>
                    </a:cubicBezTo>
                    <a:lnTo>
                      <a:pt x="22442" y="4880"/>
                    </a:lnTo>
                    <a:lnTo>
                      <a:pt x="22516" y="4547"/>
                    </a:lnTo>
                    <a:lnTo>
                      <a:pt x="22553" y="4252"/>
                    </a:lnTo>
                    <a:cubicBezTo>
                      <a:pt x="22590" y="4067"/>
                      <a:pt x="22627" y="3845"/>
                      <a:pt x="22590" y="3660"/>
                    </a:cubicBezTo>
                    <a:cubicBezTo>
                      <a:pt x="22590" y="3253"/>
                      <a:pt x="22479" y="2847"/>
                      <a:pt x="22331" y="2477"/>
                    </a:cubicBezTo>
                    <a:cubicBezTo>
                      <a:pt x="22257" y="2292"/>
                      <a:pt x="22183" y="2107"/>
                      <a:pt x="22035" y="1959"/>
                    </a:cubicBezTo>
                    <a:cubicBezTo>
                      <a:pt x="21924" y="1775"/>
                      <a:pt x="21814" y="1627"/>
                      <a:pt x="21666" y="1479"/>
                    </a:cubicBezTo>
                    <a:cubicBezTo>
                      <a:pt x="21518" y="1331"/>
                      <a:pt x="21370" y="1220"/>
                      <a:pt x="21222" y="1072"/>
                    </a:cubicBezTo>
                    <a:cubicBezTo>
                      <a:pt x="21037" y="961"/>
                      <a:pt x="20852" y="850"/>
                      <a:pt x="20630" y="776"/>
                    </a:cubicBezTo>
                    <a:cubicBezTo>
                      <a:pt x="20483" y="702"/>
                      <a:pt x="20335" y="665"/>
                      <a:pt x="20224" y="628"/>
                    </a:cubicBezTo>
                    <a:lnTo>
                      <a:pt x="20150" y="592"/>
                    </a:lnTo>
                    <a:cubicBezTo>
                      <a:pt x="20150" y="592"/>
                      <a:pt x="20002" y="555"/>
                      <a:pt x="20076" y="555"/>
                    </a:cubicBezTo>
                    <a:lnTo>
                      <a:pt x="19891" y="555"/>
                    </a:lnTo>
                    <a:lnTo>
                      <a:pt x="19595" y="518"/>
                    </a:lnTo>
                    <a:lnTo>
                      <a:pt x="19336" y="481"/>
                    </a:lnTo>
                    <a:lnTo>
                      <a:pt x="19041" y="481"/>
                    </a:lnTo>
                    <a:cubicBezTo>
                      <a:pt x="18856" y="481"/>
                      <a:pt x="18671" y="518"/>
                      <a:pt x="18486" y="518"/>
                    </a:cubicBezTo>
                    <a:cubicBezTo>
                      <a:pt x="18116" y="628"/>
                      <a:pt x="17747" y="702"/>
                      <a:pt x="17451" y="887"/>
                    </a:cubicBezTo>
                    <a:cubicBezTo>
                      <a:pt x="17266" y="998"/>
                      <a:pt x="17118" y="1072"/>
                      <a:pt x="16970" y="1183"/>
                    </a:cubicBezTo>
                    <a:cubicBezTo>
                      <a:pt x="16822" y="1294"/>
                      <a:pt x="16675" y="1405"/>
                      <a:pt x="16564" y="1516"/>
                    </a:cubicBezTo>
                    <a:cubicBezTo>
                      <a:pt x="16448" y="1648"/>
                      <a:pt x="16332" y="1773"/>
                      <a:pt x="16226" y="1901"/>
                    </a:cubicBezTo>
                    <a:lnTo>
                      <a:pt x="16226" y="1901"/>
                    </a:lnTo>
                    <a:cubicBezTo>
                      <a:pt x="16094" y="1739"/>
                      <a:pt x="15950" y="1586"/>
                      <a:pt x="15787" y="1442"/>
                    </a:cubicBezTo>
                    <a:cubicBezTo>
                      <a:pt x="15492" y="1183"/>
                      <a:pt x="15122" y="961"/>
                      <a:pt x="14752" y="776"/>
                    </a:cubicBezTo>
                    <a:cubicBezTo>
                      <a:pt x="14013" y="444"/>
                      <a:pt x="13199" y="259"/>
                      <a:pt x="12423" y="222"/>
                    </a:cubicBezTo>
                    <a:cubicBezTo>
                      <a:pt x="12016" y="222"/>
                      <a:pt x="11647" y="259"/>
                      <a:pt x="11240" y="296"/>
                    </a:cubicBezTo>
                    <a:lnTo>
                      <a:pt x="10944" y="333"/>
                    </a:lnTo>
                    <a:lnTo>
                      <a:pt x="10796" y="333"/>
                    </a:lnTo>
                    <a:lnTo>
                      <a:pt x="10685" y="370"/>
                    </a:lnTo>
                    <a:lnTo>
                      <a:pt x="10131" y="518"/>
                    </a:lnTo>
                    <a:cubicBezTo>
                      <a:pt x="9761" y="592"/>
                      <a:pt x="9391" y="665"/>
                      <a:pt x="9022" y="776"/>
                    </a:cubicBezTo>
                    <a:lnTo>
                      <a:pt x="7949" y="1109"/>
                    </a:lnTo>
                    <a:lnTo>
                      <a:pt x="6914" y="1442"/>
                    </a:lnTo>
                    <a:cubicBezTo>
                      <a:pt x="6582" y="1590"/>
                      <a:pt x="6212" y="1627"/>
                      <a:pt x="5842" y="1738"/>
                    </a:cubicBezTo>
                    <a:lnTo>
                      <a:pt x="5325" y="1849"/>
                    </a:lnTo>
                    <a:lnTo>
                      <a:pt x="5177" y="1885"/>
                    </a:lnTo>
                    <a:lnTo>
                      <a:pt x="5066" y="1885"/>
                    </a:lnTo>
                    <a:lnTo>
                      <a:pt x="4770" y="1922"/>
                    </a:lnTo>
                    <a:cubicBezTo>
                      <a:pt x="4535" y="1949"/>
                      <a:pt x="4281" y="1975"/>
                      <a:pt x="4022" y="1975"/>
                    </a:cubicBezTo>
                    <a:cubicBezTo>
                      <a:pt x="3914" y="1975"/>
                      <a:pt x="3806" y="1970"/>
                      <a:pt x="3698" y="1959"/>
                    </a:cubicBezTo>
                    <a:cubicBezTo>
                      <a:pt x="2995" y="1922"/>
                      <a:pt x="2256" y="1775"/>
                      <a:pt x="1591" y="1442"/>
                    </a:cubicBezTo>
                    <a:cubicBezTo>
                      <a:pt x="1258" y="1294"/>
                      <a:pt x="962" y="1109"/>
                      <a:pt x="703" y="850"/>
                    </a:cubicBezTo>
                    <a:cubicBezTo>
                      <a:pt x="408" y="592"/>
                      <a:pt x="186" y="333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25"/>
              <p:cNvSpPr/>
              <p:nvPr/>
            </p:nvSpPr>
            <p:spPr>
              <a:xfrm>
                <a:off x="8483425" y="717550"/>
                <a:ext cx="174725" cy="573450"/>
              </a:xfrm>
              <a:custGeom>
                <a:avLst/>
                <a:gdLst/>
                <a:ahLst/>
                <a:cxnLst/>
                <a:rect l="l" t="t" r="r" b="b"/>
                <a:pathLst>
                  <a:path w="6989" h="22938" extrusionOk="0">
                    <a:moveTo>
                      <a:pt x="1961" y="3043"/>
                    </a:moveTo>
                    <a:cubicBezTo>
                      <a:pt x="1961" y="3043"/>
                      <a:pt x="1960" y="3044"/>
                      <a:pt x="1960" y="3047"/>
                    </a:cubicBezTo>
                    <a:lnTo>
                      <a:pt x="1970" y="3057"/>
                    </a:lnTo>
                    <a:lnTo>
                      <a:pt x="1970" y="3057"/>
                    </a:lnTo>
                    <a:cubicBezTo>
                      <a:pt x="1966" y="3049"/>
                      <a:pt x="1963" y="3043"/>
                      <a:pt x="1961" y="3043"/>
                    </a:cubicBezTo>
                    <a:close/>
                    <a:moveTo>
                      <a:pt x="1970" y="3057"/>
                    </a:moveTo>
                    <a:lnTo>
                      <a:pt x="1970" y="3057"/>
                    </a:lnTo>
                    <a:cubicBezTo>
                      <a:pt x="1978" y="3075"/>
                      <a:pt x="1989" y="3106"/>
                      <a:pt x="1997" y="3131"/>
                    </a:cubicBezTo>
                    <a:lnTo>
                      <a:pt x="1997" y="3131"/>
                    </a:lnTo>
                    <a:lnTo>
                      <a:pt x="1997" y="3121"/>
                    </a:lnTo>
                    <a:lnTo>
                      <a:pt x="1997" y="3084"/>
                    </a:lnTo>
                    <a:lnTo>
                      <a:pt x="1970" y="3057"/>
                    </a:lnTo>
                    <a:close/>
                    <a:moveTo>
                      <a:pt x="1997" y="3131"/>
                    </a:moveTo>
                    <a:lnTo>
                      <a:pt x="1997" y="3146"/>
                    </a:lnTo>
                    <a:lnTo>
                      <a:pt x="2005" y="3160"/>
                    </a:lnTo>
                    <a:lnTo>
                      <a:pt x="2005" y="3160"/>
                    </a:lnTo>
                    <a:cubicBezTo>
                      <a:pt x="2003" y="3152"/>
                      <a:pt x="2001" y="3142"/>
                      <a:pt x="1997" y="3131"/>
                    </a:cubicBezTo>
                    <a:close/>
                    <a:moveTo>
                      <a:pt x="2993" y="0"/>
                    </a:moveTo>
                    <a:cubicBezTo>
                      <a:pt x="2847" y="0"/>
                      <a:pt x="2708" y="27"/>
                      <a:pt x="2552" y="53"/>
                    </a:cubicBezTo>
                    <a:lnTo>
                      <a:pt x="2256" y="90"/>
                    </a:lnTo>
                    <a:lnTo>
                      <a:pt x="1960" y="201"/>
                    </a:lnTo>
                    <a:lnTo>
                      <a:pt x="1849" y="238"/>
                    </a:lnTo>
                    <a:cubicBezTo>
                      <a:pt x="1812" y="238"/>
                      <a:pt x="1775" y="238"/>
                      <a:pt x="1701" y="275"/>
                    </a:cubicBezTo>
                    <a:cubicBezTo>
                      <a:pt x="1590" y="349"/>
                      <a:pt x="1479" y="385"/>
                      <a:pt x="1369" y="459"/>
                    </a:cubicBezTo>
                    <a:cubicBezTo>
                      <a:pt x="1147" y="607"/>
                      <a:pt x="999" y="755"/>
                      <a:pt x="851" y="903"/>
                    </a:cubicBezTo>
                    <a:cubicBezTo>
                      <a:pt x="666" y="1051"/>
                      <a:pt x="555" y="1236"/>
                      <a:pt x="444" y="1421"/>
                    </a:cubicBezTo>
                    <a:cubicBezTo>
                      <a:pt x="333" y="1606"/>
                      <a:pt x="222" y="1790"/>
                      <a:pt x="148" y="2012"/>
                    </a:cubicBezTo>
                    <a:cubicBezTo>
                      <a:pt x="112" y="2234"/>
                      <a:pt x="38" y="2456"/>
                      <a:pt x="1" y="2678"/>
                    </a:cubicBezTo>
                    <a:lnTo>
                      <a:pt x="1" y="3010"/>
                    </a:lnTo>
                    <a:cubicBezTo>
                      <a:pt x="1" y="3121"/>
                      <a:pt x="1" y="3232"/>
                      <a:pt x="38" y="3343"/>
                    </a:cubicBezTo>
                    <a:lnTo>
                      <a:pt x="38" y="3491"/>
                    </a:lnTo>
                    <a:lnTo>
                      <a:pt x="75" y="3602"/>
                    </a:lnTo>
                    <a:lnTo>
                      <a:pt x="75" y="3639"/>
                    </a:lnTo>
                    <a:lnTo>
                      <a:pt x="112" y="3750"/>
                    </a:lnTo>
                    <a:lnTo>
                      <a:pt x="185" y="3972"/>
                    </a:lnTo>
                    <a:cubicBezTo>
                      <a:pt x="185" y="4009"/>
                      <a:pt x="259" y="4193"/>
                      <a:pt x="333" y="4304"/>
                    </a:cubicBezTo>
                    <a:cubicBezTo>
                      <a:pt x="407" y="4415"/>
                      <a:pt x="481" y="4563"/>
                      <a:pt x="592" y="4637"/>
                    </a:cubicBezTo>
                    <a:cubicBezTo>
                      <a:pt x="888" y="5044"/>
                      <a:pt x="1295" y="5340"/>
                      <a:pt x="1775" y="5487"/>
                    </a:cubicBezTo>
                    <a:cubicBezTo>
                      <a:pt x="2046" y="5592"/>
                      <a:pt x="2329" y="5637"/>
                      <a:pt x="2610" y="5637"/>
                    </a:cubicBezTo>
                    <a:cubicBezTo>
                      <a:pt x="2827" y="5637"/>
                      <a:pt x="3044" y="5610"/>
                      <a:pt x="3254" y="5561"/>
                    </a:cubicBezTo>
                    <a:cubicBezTo>
                      <a:pt x="3809" y="5450"/>
                      <a:pt x="4178" y="4896"/>
                      <a:pt x="4104" y="4341"/>
                    </a:cubicBezTo>
                    <a:cubicBezTo>
                      <a:pt x="4007" y="3820"/>
                      <a:pt x="3565" y="3471"/>
                      <a:pt x="3057" y="3471"/>
                    </a:cubicBezTo>
                    <a:cubicBezTo>
                      <a:pt x="2988" y="3471"/>
                      <a:pt x="2918" y="3478"/>
                      <a:pt x="2847" y="3491"/>
                    </a:cubicBezTo>
                    <a:lnTo>
                      <a:pt x="2699" y="3491"/>
                    </a:lnTo>
                    <a:cubicBezTo>
                      <a:pt x="2647" y="3517"/>
                      <a:pt x="2576" y="3543"/>
                      <a:pt x="2500" y="3543"/>
                    </a:cubicBezTo>
                    <a:cubicBezTo>
                      <a:pt x="2469" y="3543"/>
                      <a:pt x="2436" y="3539"/>
                      <a:pt x="2404" y="3528"/>
                    </a:cubicBezTo>
                    <a:cubicBezTo>
                      <a:pt x="2330" y="3491"/>
                      <a:pt x="2219" y="3454"/>
                      <a:pt x="2145" y="3380"/>
                    </a:cubicBezTo>
                    <a:cubicBezTo>
                      <a:pt x="2108" y="3343"/>
                      <a:pt x="2108" y="3343"/>
                      <a:pt x="2108" y="3343"/>
                    </a:cubicBezTo>
                    <a:cubicBezTo>
                      <a:pt x="2108" y="3343"/>
                      <a:pt x="2102" y="3349"/>
                      <a:pt x="2095" y="3349"/>
                    </a:cubicBezTo>
                    <a:cubicBezTo>
                      <a:pt x="2084" y="3349"/>
                      <a:pt x="2071" y="3336"/>
                      <a:pt x="2071" y="3269"/>
                    </a:cubicBezTo>
                    <a:lnTo>
                      <a:pt x="2005" y="3160"/>
                    </a:lnTo>
                    <a:lnTo>
                      <a:pt x="2005" y="3160"/>
                    </a:lnTo>
                    <a:cubicBezTo>
                      <a:pt x="2007" y="3168"/>
                      <a:pt x="2008" y="3173"/>
                      <a:pt x="2007" y="3173"/>
                    </a:cubicBezTo>
                    <a:cubicBezTo>
                      <a:pt x="2005" y="3173"/>
                      <a:pt x="2002" y="3169"/>
                      <a:pt x="1997" y="3158"/>
                    </a:cubicBezTo>
                    <a:lnTo>
                      <a:pt x="1997" y="3146"/>
                    </a:lnTo>
                    <a:lnTo>
                      <a:pt x="1960" y="3084"/>
                    </a:lnTo>
                    <a:lnTo>
                      <a:pt x="1960" y="3047"/>
                    </a:lnTo>
                    <a:cubicBezTo>
                      <a:pt x="1960" y="3010"/>
                      <a:pt x="1960" y="2973"/>
                      <a:pt x="1960" y="2936"/>
                    </a:cubicBezTo>
                    <a:cubicBezTo>
                      <a:pt x="1960" y="2899"/>
                      <a:pt x="1960" y="2863"/>
                      <a:pt x="1960" y="2826"/>
                    </a:cubicBezTo>
                    <a:cubicBezTo>
                      <a:pt x="1923" y="2752"/>
                      <a:pt x="1960" y="2678"/>
                      <a:pt x="1960" y="2567"/>
                    </a:cubicBezTo>
                    <a:cubicBezTo>
                      <a:pt x="1997" y="2493"/>
                      <a:pt x="2034" y="2419"/>
                      <a:pt x="2034" y="2345"/>
                    </a:cubicBezTo>
                    <a:cubicBezTo>
                      <a:pt x="2108" y="2308"/>
                      <a:pt x="2145" y="2234"/>
                      <a:pt x="2182" y="2160"/>
                    </a:cubicBezTo>
                    <a:cubicBezTo>
                      <a:pt x="2256" y="2123"/>
                      <a:pt x="2293" y="2012"/>
                      <a:pt x="2330" y="2012"/>
                    </a:cubicBezTo>
                    <a:cubicBezTo>
                      <a:pt x="2367" y="1975"/>
                      <a:pt x="2367" y="1975"/>
                      <a:pt x="2404" y="1938"/>
                    </a:cubicBezTo>
                    <a:cubicBezTo>
                      <a:pt x="2404" y="1938"/>
                      <a:pt x="2441" y="1938"/>
                      <a:pt x="2478" y="1901"/>
                    </a:cubicBezTo>
                    <a:lnTo>
                      <a:pt x="2589" y="1864"/>
                    </a:lnTo>
                    <a:lnTo>
                      <a:pt x="2663" y="1827"/>
                    </a:lnTo>
                    <a:lnTo>
                      <a:pt x="2736" y="1790"/>
                    </a:lnTo>
                    <a:lnTo>
                      <a:pt x="2773" y="1790"/>
                    </a:lnTo>
                    <a:cubicBezTo>
                      <a:pt x="2810" y="1790"/>
                      <a:pt x="2626" y="1827"/>
                      <a:pt x="2699" y="1827"/>
                    </a:cubicBezTo>
                    <a:lnTo>
                      <a:pt x="2847" y="1790"/>
                    </a:lnTo>
                    <a:cubicBezTo>
                      <a:pt x="2921" y="1753"/>
                      <a:pt x="3032" y="1753"/>
                      <a:pt x="3143" y="1753"/>
                    </a:cubicBezTo>
                    <a:cubicBezTo>
                      <a:pt x="3328" y="1753"/>
                      <a:pt x="3513" y="1790"/>
                      <a:pt x="3698" y="1827"/>
                    </a:cubicBezTo>
                    <a:cubicBezTo>
                      <a:pt x="3809" y="1901"/>
                      <a:pt x="3920" y="1901"/>
                      <a:pt x="3993" y="1975"/>
                    </a:cubicBezTo>
                    <a:cubicBezTo>
                      <a:pt x="4067" y="2012"/>
                      <a:pt x="4178" y="2049"/>
                      <a:pt x="4252" y="2123"/>
                    </a:cubicBezTo>
                    <a:lnTo>
                      <a:pt x="4474" y="2345"/>
                    </a:lnTo>
                    <a:cubicBezTo>
                      <a:pt x="4511" y="2419"/>
                      <a:pt x="4548" y="2456"/>
                      <a:pt x="4622" y="2530"/>
                    </a:cubicBezTo>
                    <a:cubicBezTo>
                      <a:pt x="4659" y="2641"/>
                      <a:pt x="4733" y="2826"/>
                      <a:pt x="4770" y="2936"/>
                    </a:cubicBezTo>
                    <a:lnTo>
                      <a:pt x="4770" y="2973"/>
                    </a:lnTo>
                    <a:lnTo>
                      <a:pt x="4807" y="3047"/>
                    </a:lnTo>
                    <a:lnTo>
                      <a:pt x="4844" y="3232"/>
                    </a:lnTo>
                    <a:lnTo>
                      <a:pt x="4881" y="3380"/>
                    </a:lnTo>
                    <a:cubicBezTo>
                      <a:pt x="4881" y="3454"/>
                      <a:pt x="4881" y="3491"/>
                      <a:pt x="4881" y="3565"/>
                    </a:cubicBezTo>
                    <a:cubicBezTo>
                      <a:pt x="4881" y="3676"/>
                      <a:pt x="4881" y="3787"/>
                      <a:pt x="4881" y="3898"/>
                    </a:cubicBezTo>
                    <a:cubicBezTo>
                      <a:pt x="4807" y="4120"/>
                      <a:pt x="4770" y="4378"/>
                      <a:pt x="4659" y="4563"/>
                    </a:cubicBezTo>
                    <a:cubicBezTo>
                      <a:pt x="4622" y="4674"/>
                      <a:pt x="4585" y="4785"/>
                      <a:pt x="4511" y="4896"/>
                    </a:cubicBezTo>
                    <a:cubicBezTo>
                      <a:pt x="4437" y="5007"/>
                      <a:pt x="4400" y="5081"/>
                      <a:pt x="4326" y="5192"/>
                    </a:cubicBezTo>
                    <a:cubicBezTo>
                      <a:pt x="4141" y="5340"/>
                      <a:pt x="3993" y="5524"/>
                      <a:pt x="3772" y="5672"/>
                    </a:cubicBezTo>
                    <a:cubicBezTo>
                      <a:pt x="3587" y="5820"/>
                      <a:pt x="3328" y="5857"/>
                      <a:pt x="3106" y="5968"/>
                    </a:cubicBezTo>
                    <a:lnTo>
                      <a:pt x="2995" y="6042"/>
                    </a:lnTo>
                    <a:cubicBezTo>
                      <a:pt x="2847" y="6116"/>
                      <a:pt x="2736" y="6264"/>
                      <a:pt x="2699" y="6412"/>
                    </a:cubicBezTo>
                    <a:cubicBezTo>
                      <a:pt x="2589" y="6744"/>
                      <a:pt x="2773" y="7040"/>
                      <a:pt x="3106" y="7151"/>
                    </a:cubicBezTo>
                    <a:lnTo>
                      <a:pt x="4038" y="7393"/>
                    </a:lnTo>
                    <a:lnTo>
                      <a:pt x="4038" y="7393"/>
                    </a:lnTo>
                    <a:cubicBezTo>
                      <a:pt x="4282" y="7505"/>
                      <a:pt x="4524" y="7681"/>
                      <a:pt x="4733" y="7891"/>
                    </a:cubicBezTo>
                    <a:cubicBezTo>
                      <a:pt x="4955" y="8112"/>
                      <a:pt x="5140" y="8371"/>
                      <a:pt x="5287" y="8667"/>
                    </a:cubicBezTo>
                    <a:cubicBezTo>
                      <a:pt x="5620" y="9258"/>
                      <a:pt x="5805" y="9924"/>
                      <a:pt x="5879" y="10589"/>
                    </a:cubicBezTo>
                    <a:cubicBezTo>
                      <a:pt x="5916" y="10959"/>
                      <a:pt x="5916" y="11292"/>
                      <a:pt x="5916" y="11625"/>
                    </a:cubicBezTo>
                    <a:lnTo>
                      <a:pt x="5879" y="11920"/>
                    </a:lnTo>
                    <a:lnTo>
                      <a:pt x="5879" y="11994"/>
                    </a:lnTo>
                    <a:cubicBezTo>
                      <a:pt x="5879" y="11994"/>
                      <a:pt x="5879" y="12031"/>
                      <a:pt x="5879" y="12031"/>
                    </a:cubicBezTo>
                    <a:lnTo>
                      <a:pt x="5842" y="12179"/>
                    </a:lnTo>
                    <a:lnTo>
                      <a:pt x="5768" y="12697"/>
                    </a:lnTo>
                    <a:cubicBezTo>
                      <a:pt x="5694" y="13066"/>
                      <a:pt x="5657" y="13399"/>
                      <a:pt x="5546" y="13769"/>
                    </a:cubicBezTo>
                    <a:lnTo>
                      <a:pt x="5287" y="14841"/>
                    </a:lnTo>
                    <a:lnTo>
                      <a:pt x="5029" y="15950"/>
                    </a:lnTo>
                    <a:cubicBezTo>
                      <a:pt x="4918" y="16283"/>
                      <a:pt x="4881" y="16653"/>
                      <a:pt x="4844" y="17022"/>
                    </a:cubicBezTo>
                    <a:lnTo>
                      <a:pt x="4733" y="17577"/>
                    </a:lnTo>
                    <a:lnTo>
                      <a:pt x="4733" y="17725"/>
                    </a:lnTo>
                    <a:cubicBezTo>
                      <a:pt x="4733" y="17725"/>
                      <a:pt x="4696" y="17762"/>
                      <a:pt x="4696" y="17799"/>
                    </a:cubicBezTo>
                    <a:lnTo>
                      <a:pt x="4696" y="17873"/>
                    </a:lnTo>
                    <a:lnTo>
                      <a:pt x="4696" y="18131"/>
                    </a:lnTo>
                    <a:cubicBezTo>
                      <a:pt x="4659" y="18538"/>
                      <a:pt x="4696" y="18908"/>
                      <a:pt x="4733" y="19278"/>
                    </a:cubicBezTo>
                    <a:cubicBezTo>
                      <a:pt x="4807" y="20017"/>
                      <a:pt x="5029" y="20756"/>
                      <a:pt x="5398" y="21422"/>
                    </a:cubicBezTo>
                    <a:cubicBezTo>
                      <a:pt x="5583" y="21755"/>
                      <a:pt x="5805" y="22050"/>
                      <a:pt x="6064" y="22309"/>
                    </a:cubicBezTo>
                    <a:cubicBezTo>
                      <a:pt x="6323" y="22568"/>
                      <a:pt x="6655" y="22790"/>
                      <a:pt x="6988" y="22938"/>
                    </a:cubicBezTo>
                    <a:cubicBezTo>
                      <a:pt x="6655" y="22753"/>
                      <a:pt x="6360" y="22531"/>
                      <a:pt x="6138" y="22272"/>
                    </a:cubicBezTo>
                    <a:cubicBezTo>
                      <a:pt x="5879" y="21976"/>
                      <a:pt x="5694" y="21681"/>
                      <a:pt x="5509" y="21348"/>
                    </a:cubicBezTo>
                    <a:cubicBezTo>
                      <a:pt x="5213" y="20682"/>
                      <a:pt x="5066" y="19980"/>
                      <a:pt x="4992" y="19241"/>
                    </a:cubicBezTo>
                    <a:cubicBezTo>
                      <a:pt x="4992" y="18908"/>
                      <a:pt x="4992" y="18538"/>
                      <a:pt x="5029" y="18168"/>
                    </a:cubicBezTo>
                    <a:lnTo>
                      <a:pt x="5066" y="17910"/>
                    </a:lnTo>
                    <a:lnTo>
                      <a:pt x="5066" y="17836"/>
                    </a:lnTo>
                    <a:cubicBezTo>
                      <a:pt x="5066" y="17836"/>
                      <a:pt x="5103" y="17799"/>
                      <a:pt x="5103" y="17799"/>
                    </a:cubicBezTo>
                    <a:lnTo>
                      <a:pt x="5140" y="17651"/>
                    </a:lnTo>
                    <a:lnTo>
                      <a:pt x="5250" y="17096"/>
                    </a:lnTo>
                    <a:cubicBezTo>
                      <a:pt x="5324" y="16763"/>
                      <a:pt x="5398" y="16394"/>
                      <a:pt x="5509" y="16024"/>
                    </a:cubicBezTo>
                    <a:lnTo>
                      <a:pt x="5842" y="14989"/>
                    </a:lnTo>
                    <a:lnTo>
                      <a:pt x="6175" y="13917"/>
                    </a:lnTo>
                    <a:cubicBezTo>
                      <a:pt x="6286" y="13584"/>
                      <a:pt x="6360" y="13214"/>
                      <a:pt x="6470" y="12845"/>
                    </a:cubicBezTo>
                    <a:lnTo>
                      <a:pt x="6581" y="12290"/>
                    </a:lnTo>
                    <a:lnTo>
                      <a:pt x="6618" y="12142"/>
                    </a:lnTo>
                    <a:cubicBezTo>
                      <a:pt x="6618" y="12105"/>
                      <a:pt x="6655" y="12105"/>
                      <a:pt x="6655" y="12068"/>
                    </a:cubicBezTo>
                    <a:lnTo>
                      <a:pt x="6655" y="11994"/>
                    </a:lnTo>
                    <a:lnTo>
                      <a:pt x="6692" y="11735"/>
                    </a:lnTo>
                    <a:cubicBezTo>
                      <a:pt x="6729" y="11329"/>
                      <a:pt x="6766" y="10922"/>
                      <a:pt x="6729" y="10552"/>
                    </a:cubicBezTo>
                    <a:cubicBezTo>
                      <a:pt x="6692" y="9739"/>
                      <a:pt x="6544" y="8963"/>
                      <a:pt x="6212" y="8223"/>
                    </a:cubicBezTo>
                    <a:cubicBezTo>
                      <a:pt x="6027" y="7854"/>
                      <a:pt x="5805" y="7484"/>
                      <a:pt x="5509" y="7151"/>
                    </a:cubicBezTo>
                    <a:cubicBezTo>
                      <a:pt x="5316" y="6930"/>
                      <a:pt x="5060" y="6708"/>
                      <a:pt x="4788" y="6518"/>
                    </a:cubicBezTo>
                    <a:lnTo>
                      <a:pt x="4788" y="6518"/>
                    </a:lnTo>
                    <a:cubicBezTo>
                      <a:pt x="4966" y="6386"/>
                      <a:pt x="5127" y="6240"/>
                      <a:pt x="5287" y="6079"/>
                    </a:cubicBezTo>
                    <a:cubicBezTo>
                      <a:pt x="5435" y="5931"/>
                      <a:pt x="5509" y="5783"/>
                      <a:pt x="5620" y="5635"/>
                    </a:cubicBezTo>
                    <a:cubicBezTo>
                      <a:pt x="5768" y="5524"/>
                      <a:pt x="5842" y="5340"/>
                      <a:pt x="5916" y="5192"/>
                    </a:cubicBezTo>
                    <a:cubicBezTo>
                      <a:pt x="6101" y="4859"/>
                      <a:pt x="6175" y="4489"/>
                      <a:pt x="6286" y="4120"/>
                    </a:cubicBezTo>
                    <a:cubicBezTo>
                      <a:pt x="6323" y="3972"/>
                      <a:pt x="6323" y="3750"/>
                      <a:pt x="6323" y="3565"/>
                    </a:cubicBezTo>
                    <a:cubicBezTo>
                      <a:pt x="6360" y="3491"/>
                      <a:pt x="6360" y="3380"/>
                      <a:pt x="6360" y="3306"/>
                    </a:cubicBezTo>
                    <a:lnTo>
                      <a:pt x="6323" y="3010"/>
                    </a:lnTo>
                    <a:lnTo>
                      <a:pt x="6286" y="2752"/>
                    </a:lnTo>
                    <a:lnTo>
                      <a:pt x="6249" y="2604"/>
                    </a:lnTo>
                    <a:lnTo>
                      <a:pt x="6249" y="2567"/>
                    </a:lnTo>
                    <a:cubicBezTo>
                      <a:pt x="6255" y="2579"/>
                      <a:pt x="6258" y="2584"/>
                      <a:pt x="6259" y="2584"/>
                    </a:cubicBezTo>
                    <a:cubicBezTo>
                      <a:pt x="6263" y="2584"/>
                      <a:pt x="6228" y="2488"/>
                      <a:pt x="6241" y="2488"/>
                    </a:cubicBezTo>
                    <a:cubicBezTo>
                      <a:pt x="6243" y="2488"/>
                      <a:pt x="6245" y="2489"/>
                      <a:pt x="6249" y="2493"/>
                    </a:cubicBezTo>
                    <a:lnTo>
                      <a:pt x="6212" y="2456"/>
                    </a:lnTo>
                    <a:lnTo>
                      <a:pt x="6212" y="2419"/>
                    </a:lnTo>
                    <a:cubicBezTo>
                      <a:pt x="6175" y="2271"/>
                      <a:pt x="6101" y="2123"/>
                      <a:pt x="6064" y="1975"/>
                    </a:cubicBezTo>
                    <a:cubicBezTo>
                      <a:pt x="5953" y="1790"/>
                      <a:pt x="5842" y="1569"/>
                      <a:pt x="5731" y="1384"/>
                    </a:cubicBezTo>
                    <a:cubicBezTo>
                      <a:pt x="5620" y="1236"/>
                      <a:pt x="5472" y="1088"/>
                      <a:pt x="5324" y="940"/>
                    </a:cubicBezTo>
                    <a:cubicBezTo>
                      <a:pt x="5177" y="792"/>
                      <a:pt x="5029" y="681"/>
                      <a:pt x="4881" y="570"/>
                    </a:cubicBezTo>
                    <a:cubicBezTo>
                      <a:pt x="4696" y="459"/>
                      <a:pt x="4511" y="385"/>
                      <a:pt x="4326" y="275"/>
                    </a:cubicBezTo>
                    <a:cubicBezTo>
                      <a:pt x="3956" y="127"/>
                      <a:pt x="3587" y="16"/>
                      <a:pt x="3180" y="16"/>
                    </a:cubicBezTo>
                    <a:cubicBezTo>
                      <a:pt x="3115" y="5"/>
                      <a:pt x="3053" y="0"/>
                      <a:pt x="29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02" name="Google Shape;902;p25"/>
            <p:cNvGrpSpPr/>
            <p:nvPr/>
          </p:nvGrpSpPr>
          <p:grpSpPr>
            <a:xfrm rot="10800000">
              <a:off x="457200" y="3852500"/>
              <a:ext cx="903050" cy="913200"/>
              <a:chOff x="7783750" y="377800"/>
              <a:chExt cx="903050" cy="913200"/>
            </a:xfrm>
          </p:grpSpPr>
          <p:sp>
            <p:nvSpPr>
              <p:cNvPr id="903" name="Google Shape;903;p25"/>
              <p:cNvSpPr/>
              <p:nvPr/>
            </p:nvSpPr>
            <p:spPr>
              <a:xfrm>
                <a:off x="8438150" y="408300"/>
                <a:ext cx="215375" cy="214450"/>
              </a:xfrm>
              <a:custGeom>
                <a:avLst/>
                <a:gdLst/>
                <a:ahLst/>
                <a:cxnLst/>
                <a:rect l="l" t="t" r="r" b="b"/>
                <a:pathLst>
                  <a:path w="8615" h="8578" extrusionOk="0">
                    <a:moveTo>
                      <a:pt x="850" y="1"/>
                    </a:moveTo>
                    <a:cubicBezTo>
                      <a:pt x="3253" y="3476"/>
                      <a:pt x="1146" y="7025"/>
                      <a:pt x="0" y="8467"/>
                    </a:cubicBezTo>
                    <a:lnTo>
                      <a:pt x="111" y="8578"/>
                    </a:lnTo>
                    <a:cubicBezTo>
                      <a:pt x="1099" y="7837"/>
                      <a:pt x="2995" y="6650"/>
                      <a:pt x="5193" y="6650"/>
                    </a:cubicBezTo>
                    <a:cubicBezTo>
                      <a:pt x="6284" y="6650"/>
                      <a:pt x="7449" y="6942"/>
                      <a:pt x="8614" y="7727"/>
                    </a:cubicBezTo>
                    <a:cubicBezTo>
                      <a:pt x="8614" y="7727"/>
                      <a:pt x="7704" y="5081"/>
                      <a:pt x="5133" y="5081"/>
                    </a:cubicBezTo>
                    <a:cubicBezTo>
                      <a:pt x="4774" y="5081"/>
                      <a:pt x="4382" y="5133"/>
                      <a:pt x="3956" y="5250"/>
                    </a:cubicBezTo>
                    <a:cubicBezTo>
                      <a:pt x="3956" y="5250"/>
                      <a:pt x="7579" y="4215"/>
                      <a:pt x="7616" y="999"/>
                    </a:cubicBezTo>
                    <a:lnTo>
                      <a:pt x="7616" y="999"/>
                    </a:lnTo>
                    <a:cubicBezTo>
                      <a:pt x="4400" y="1036"/>
                      <a:pt x="3364" y="4622"/>
                      <a:pt x="3364" y="4622"/>
                    </a:cubicBezTo>
                    <a:cubicBezTo>
                      <a:pt x="4326" y="1147"/>
                      <a:pt x="851" y="1"/>
                      <a:pt x="8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25"/>
              <p:cNvSpPr/>
              <p:nvPr/>
            </p:nvSpPr>
            <p:spPr>
              <a:xfrm>
                <a:off x="8461250" y="586175"/>
                <a:ext cx="225550" cy="103650"/>
              </a:xfrm>
              <a:custGeom>
                <a:avLst/>
                <a:gdLst/>
                <a:ahLst/>
                <a:cxnLst/>
                <a:rect l="l" t="t" r="r" b="b"/>
                <a:pathLst>
                  <a:path w="9022" h="4146" extrusionOk="0">
                    <a:moveTo>
                      <a:pt x="1820" y="1"/>
                    </a:moveTo>
                    <a:cubicBezTo>
                      <a:pt x="747" y="1"/>
                      <a:pt x="0" y="169"/>
                      <a:pt x="0" y="169"/>
                    </a:cubicBezTo>
                    <a:cubicBezTo>
                      <a:pt x="0" y="169"/>
                      <a:pt x="1405" y="2461"/>
                      <a:pt x="3882" y="3533"/>
                    </a:cubicBezTo>
                    <a:cubicBezTo>
                      <a:pt x="5055" y="4016"/>
                      <a:pt x="6253" y="4145"/>
                      <a:pt x="7196" y="4145"/>
                    </a:cubicBezTo>
                    <a:cubicBezTo>
                      <a:pt x="8275" y="4145"/>
                      <a:pt x="9021" y="3977"/>
                      <a:pt x="9021" y="3977"/>
                    </a:cubicBezTo>
                    <a:cubicBezTo>
                      <a:pt x="9021" y="3977"/>
                      <a:pt x="7616" y="1685"/>
                      <a:pt x="5102" y="612"/>
                    </a:cubicBezTo>
                    <a:cubicBezTo>
                      <a:pt x="3946" y="129"/>
                      <a:pt x="2758" y="1"/>
                      <a:pt x="18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25"/>
              <p:cNvSpPr/>
              <p:nvPr/>
            </p:nvSpPr>
            <p:spPr>
              <a:xfrm>
                <a:off x="8355875" y="377800"/>
                <a:ext cx="125725" cy="225550"/>
              </a:xfrm>
              <a:custGeom>
                <a:avLst/>
                <a:gdLst/>
                <a:ahLst/>
                <a:cxnLst/>
                <a:rect l="l" t="t" r="r" b="b"/>
                <a:pathLst>
                  <a:path w="5029" h="9022" extrusionOk="0">
                    <a:moveTo>
                      <a:pt x="555" y="1"/>
                    </a:moveTo>
                    <a:cubicBezTo>
                      <a:pt x="555" y="1"/>
                      <a:pt x="1" y="2663"/>
                      <a:pt x="1073" y="5139"/>
                    </a:cubicBezTo>
                    <a:cubicBezTo>
                      <a:pt x="2145" y="7617"/>
                      <a:pt x="4437" y="9021"/>
                      <a:pt x="4437" y="9021"/>
                    </a:cubicBezTo>
                    <a:cubicBezTo>
                      <a:pt x="4437" y="9021"/>
                      <a:pt x="5029" y="6396"/>
                      <a:pt x="3957" y="3882"/>
                    </a:cubicBezTo>
                    <a:cubicBezTo>
                      <a:pt x="2884" y="1406"/>
                      <a:pt x="555" y="1"/>
                      <a:pt x="5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25"/>
              <p:cNvSpPr/>
              <p:nvPr/>
            </p:nvSpPr>
            <p:spPr>
              <a:xfrm>
                <a:off x="7783750" y="426800"/>
                <a:ext cx="565675" cy="170075"/>
              </a:xfrm>
              <a:custGeom>
                <a:avLst/>
                <a:gdLst/>
                <a:ahLst/>
                <a:cxnLst/>
                <a:rect l="l" t="t" r="r" b="b"/>
                <a:pathLst>
                  <a:path w="22627" h="6803" extrusionOk="0">
                    <a:moveTo>
                      <a:pt x="20827" y="4095"/>
                    </a:moveTo>
                    <a:lnTo>
                      <a:pt x="20815" y="4141"/>
                    </a:lnTo>
                    <a:cubicBezTo>
                      <a:pt x="20809" y="4153"/>
                      <a:pt x="20806" y="4158"/>
                      <a:pt x="20805" y="4158"/>
                    </a:cubicBezTo>
                    <a:cubicBezTo>
                      <a:pt x="20803" y="4158"/>
                      <a:pt x="20815" y="4127"/>
                      <a:pt x="20827" y="4095"/>
                    </a:cubicBezTo>
                    <a:close/>
                    <a:moveTo>
                      <a:pt x="19468" y="4832"/>
                    </a:moveTo>
                    <a:cubicBezTo>
                      <a:pt x="19472" y="4832"/>
                      <a:pt x="19489" y="4838"/>
                      <a:pt x="19507" y="4843"/>
                    </a:cubicBezTo>
                    <a:lnTo>
                      <a:pt x="19484" y="4843"/>
                    </a:lnTo>
                    <a:cubicBezTo>
                      <a:pt x="19469" y="4835"/>
                      <a:pt x="19465" y="4832"/>
                      <a:pt x="19468" y="4832"/>
                    </a:cubicBezTo>
                    <a:close/>
                    <a:moveTo>
                      <a:pt x="1" y="0"/>
                    </a:moveTo>
                    <a:cubicBezTo>
                      <a:pt x="186" y="333"/>
                      <a:pt x="371" y="629"/>
                      <a:pt x="629" y="924"/>
                    </a:cubicBezTo>
                    <a:cubicBezTo>
                      <a:pt x="888" y="1183"/>
                      <a:pt x="1221" y="1405"/>
                      <a:pt x="1517" y="1590"/>
                    </a:cubicBezTo>
                    <a:cubicBezTo>
                      <a:pt x="2182" y="1959"/>
                      <a:pt x="2921" y="2144"/>
                      <a:pt x="3661" y="2255"/>
                    </a:cubicBezTo>
                    <a:cubicBezTo>
                      <a:pt x="4068" y="2292"/>
                      <a:pt x="4437" y="2292"/>
                      <a:pt x="4807" y="2292"/>
                    </a:cubicBezTo>
                    <a:lnTo>
                      <a:pt x="5103" y="2292"/>
                    </a:lnTo>
                    <a:lnTo>
                      <a:pt x="5177" y="2255"/>
                    </a:lnTo>
                    <a:lnTo>
                      <a:pt x="5251" y="2255"/>
                    </a:lnTo>
                    <a:lnTo>
                      <a:pt x="5399" y="2218"/>
                    </a:lnTo>
                    <a:lnTo>
                      <a:pt x="5916" y="2144"/>
                    </a:lnTo>
                    <a:cubicBezTo>
                      <a:pt x="6286" y="2070"/>
                      <a:pt x="6656" y="2033"/>
                      <a:pt x="7025" y="1959"/>
                    </a:cubicBezTo>
                    <a:lnTo>
                      <a:pt x="8134" y="1664"/>
                    </a:lnTo>
                    <a:lnTo>
                      <a:pt x="9170" y="1405"/>
                    </a:lnTo>
                    <a:cubicBezTo>
                      <a:pt x="9539" y="1331"/>
                      <a:pt x="9909" y="1257"/>
                      <a:pt x="10242" y="1220"/>
                    </a:cubicBezTo>
                    <a:lnTo>
                      <a:pt x="10796" y="1109"/>
                    </a:lnTo>
                    <a:lnTo>
                      <a:pt x="10981" y="1109"/>
                    </a:lnTo>
                    <a:lnTo>
                      <a:pt x="11055" y="1072"/>
                    </a:lnTo>
                    <a:lnTo>
                      <a:pt x="11314" y="1072"/>
                    </a:lnTo>
                    <a:cubicBezTo>
                      <a:pt x="11647" y="1072"/>
                      <a:pt x="12016" y="1072"/>
                      <a:pt x="12349" y="1109"/>
                    </a:cubicBezTo>
                    <a:cubicBezTo>
                      <a:pt x="13051" y="1183"/>
                      <a:pt x="13717" y="1368"/>
                      <a:pt x="14308" y="1664"/>
                    </a:cubicBezTo>
                    <a:cubicBezTo>
                      <a:pt x="14567" y="1849"/>
                      <a:pt x="14826" y="2033"/>
                      <a:pt x="15048" y="2255"/>
                    </a:cubicBezTo>
                    <a:cubicBezTo>
                      <a:pt x="15228" y="2435"/>
                      <a:pt x="15384" y="2640"/>
                      <a:pt x="15515" y="2849"/>
                    </a:cubicBezTo>
                    <a:lnTo>
                      <a:pt x="15515" y="2849"/>
                    </a:lnTo>
                    <a:lnTo>
                      <a:pt x="15455" y="3512"/>
                    </a:lnTo>
                    <a:cubicBezTo>
                      <a:pt x="15455" y="3734"/>
                      <a:pt x="15565" y="3993"/>
                      <a:pt x="15787" y="4104"/>
                    </a:cubicBezTo>
                    <a:cubicBezTo>
                      <a:pt x="15868" y="4144"/>
                      <a:pt x="15952" y="4162"/>
                      <a:pt x="16034" y="4162"/>
                    </a:cubicBezTo>
                    <a:cubicBezTo>
                      <a:pt x="16251" y="4162"/>
                      <a:pt x="16456" y="4033"/>
                      <a:pt x="16564" y="3845"/>
                    </a:cubicBezTo>
                    <a:lnTo>
                      <a:pt x="16638" y="3697"/>
                    </a:lnTo>
                    <a:cubicBezTo>
                      <a:pt x="16749" y="3475"/>
                      <a:pt x="16785" y="3216"/>
                      <a:pt x="16970" y="3032"/>
                    </a:cubicBezTo>
                    <a:cubicBezTo>
                      <a:pt x="17081" y="2847"/>
                      <a:pt x="17266" y="2662"/>
                      <a:pt x="17414" y="2514"/>
                    </a:cubicBezTo>
                    <a:cubicBezTo>
                      <a:pt x="17525" y="2440"/>
                      <a:pt x="17636" y="2366"/>
                      <a:pt x="17710" y="2292"/>
                    </a:cubicBezTo>
                    <a:cubicBezTo>
                      <a:pt x="17821" y="2218"/>
                      <a:pt x="17932" y="2181"/>
                      <a:pt x="18042" y="2144"/>
                    </a:cubicBezTo>
                    <a:cubicBezTo>
                      <a:pt x="18264" y="2033"/>
                      <a:pt x="18486" y="1996"/>
                      <a:pt x="18708" y="1959"/>
                    </a:cubicBezTo>
                    <a:cubicBezTo>
                      <a:pt x="18745" y="1947"/>
                      <a:pt x="18782" y="1943"/>
                      <a:pt x="18819" y="1943"/>
                    </a:cubicBezTo>
                    <a:cubicBezTo>
                      <a:pt x="18893" y="1943"/>
                      <a:pt x="18967" y="1959"/>
                      <a:pt x="19041" y="1959"/>
                    </a:cubicBezTo>
                    <a:cubicBezTo>
                      <a:pt x="19090" y="1959"/>
                      <a:pt x="19139" y="1943"/>
                      <a:pt x="19178" y="1943"/>
                    </a:cubicBezTo>
                    <a:cubicBezTo>
                      <a:pt x="19197" y="1943"/>
                      <a:pt x="19213" y="1947"/>
                      <a:pt x="19226" y="1959"/>
                    </a:cubicBezTo>
                    <a:lnTo>
                      <a:pt x="19410" y="1996"/>
                    </a:lnTo>
                    <a:lnTo>
                      <a:pt x="19558" y="2033"/>
                    </a:lnTo>
                    <a:lnTo>
                      <a:pt x="19669" y="2033"/>
                    </a:lnTo>
                    <a:cubicBezTo>
                      <a:pt x="19817" y="2107"/>
                      <a:pt x="19965" y="2144"/>
                      <a:pt x="20076" y="2218"/>
                    </a:cubicBezTo>
                    <a:cubicBezTo>
                      <a:pt x="20150" y="2255"/>
                      <a:pt x="20224" y="2329"/>
                      <a:pt x="20261" y="2366"/>
                    </a:cubicBezTo>
                    <a:lnTo>
                      <a:pt x="20483" y="2588"/>
                    </a:lnTo>
                    <a:cubicBezTo>
                      <a:pt x="20557" y="2662"/>
                      <a:pt x="20593" y="2736"/>
                      <a:pt x="20667" y="2810"/>
                    </a:cubicBezTo>
                    <a:cubicBezTo>
                      <a:pt x="20704" y="2921"/>
                      <a:pt x="20741" y="3032"/>
                      <a:pt x="20778" y="3106"/>
                    </a:cubicBezTo>
                    <a:cubicBezTo>
                      <a:pt x="20852" y="3290"/>
                      <a:pt x="20889" y="3475"/>
                      <a:pt x="20889" y="3697"/>
                    </a:cubicBezTo>
                    <a:cubicBezTo>
                      <a:pt x="20889" y="3771"/>
                      <a:pt x="20852" y="3882"/>
                      <a:pt x="20852" y="3993"/>
                    </a:cubicBezTo>
                    <a:lnTo>
                      <a:pt x="20840" y="4042"/>
                    </a:lnTo>
                    <a:lnTo>
                      <a:pt x="20815" y="4067"/>
                    </a:lnTo>
                    <a:lnTo>
                      <a:pt x="20815" y="4104"/>
                    </a:lnTo>
                    <a:lnTo>
                      <a:pt x="20778" y="4141"/>
                    </a:lnTo>
                    <a:lnTo>
                      <a:pt x="20741" y="4252"/>
                    </a:lnTo>
                    <a:lnTo>
                      <a:pt x="20704" y="4363"/>
                    </a:lnTo>
                    <a:cubicBezTo>
                      <a:pt x="20704" y="4400"/>
                      <a:pt x="20667" y="4436"/>
                      <a:pt x="20667" y="4436"/>
                    </a:cubicBezTo>
                    <a:cubicBezTo>
                      <a:pt x="20630" y="4436"/>
                      <a:pt x="20630" y="4473"/>
                      <a:pt x="20630" y="4473"/>
                    </a:cubicBezTo>
                    <a:cubicBezTo>
                      <a:pt x="20593" y="4510"/>
                      <a:pt x="20520" y="4584"/>
                      <a:pt x="20483" y="4621"/>
                    </a:cubicBezTo>
                    <a:cubicBezTo>
                      <a:pt x="20409" y="4695"/>
                      <a:pt x="20335" y="4732"/>
                      <a:pt x="20261" y="4769"/>
                    </a:cubicBezTo>
                    <a:cubicBezTo>
                      <a:pt x="20187" y="4769"/>
                      <a:pt x="20113" y="4843"/>
                      <a:pt x="20039" y="4843"/>
                    </a:cubicBezTo>
                    <a:cubicBezTo>
                      <a:pt x="19965" y="4843"/>
                      <a:pt x="19891" y="4880"/>
                      <a:pt x="19817" y="4880"/>
                    </a:cubicBezTo>
                    <a:lnTo>
                      <a:pt x="19706" y="4880"/>
                    </a:lnTo>
                    <a:cubicBezTo>
                      <a:pt x="19669" y="4880"/>
                      <a:pt x="19632" y="4843"/>
                      <a:pt x="19595" y="4843"/>
                    </a:cubicBezTo>
                    <a:lnTo>
                      <a:pt x="19558" y="4843"/>
                    </a:lnTo>
                    <a:lnTo>
                      <a:pt x="19336" y="4769"/>
                    </a:lnTo>
                    <a:cubicBezTo>
                      <a:pt x="19226" y="4732"/>
                      <a:pt x="19299" y="4732"/>
                      <a:pt x="19263" y="4695"/>
                    </a:cubicBezTo>
                    <a:cubicBezTo>
                      <a:pt x="19189" y="4621"/>
                      <a:pt x="19152" y="4510"/>
                      <a:pt x="19115" y="4400"/>
                    </a:cubicBezTo>
                    <a:cubicBezTo>
                      <a:pt x="19078" y="4289"/>
                      <a:pt x="19115" y="4215"/>
                      <a:pt x="19115" y="4104"/>
                    </a:cubicBezTo>
                    <a:lnTo>
                      <a:pt x="19152" y="3956"/>
                    </a:lnTo>
                    <a:cubicBezTo>
                      <a:pt x="19226" y="3401"/>
                      <a:pt x="18856" y="2847"/>
                      <a:pt x="18301" y="2736"/>
                    </a:cubicBezTo>
                    <a:cubicBezTo>
                      <a:pt x="18230" y="2723"/>
                      <a:pt x="18160" y="2716"/>
                      <a:pt x="18091" y="2716"/>
                    </a:cubicBezTo>
                    <a:cubicBezTo>
                      <a:pt x="17583" y="2716"/>
                      <a:pt x="17142" y="3061"/>
                      <a:pt x="17044" y="3549"/>
                    </a:cubicBezTo>
                    <a:cubicBezTo>
                      <a:pt x="16933" y="4067"/>
                      <a:pt x="16933" y="4584"/>
                      <a:pt x="17118" y="5065"/>
                    </a:cubicBezTo>
                    <a:cubicBezTo>
                      <a:pt x="17303" y="5509"/>
                      <a:pt x="17562" y="5952"/>
                      <a:pt x="17969" y="6248"/>
                    </a:cubicBezTo>
                    <a:cubicBezTo>
                      <a:pt x="18042" y="6322"/>
                      <a:pt x="18190" y="6396"/>
                      <a:pt x="18301" y="6470"/>
                    </a:cubicBezTo>
                    <a:cubicBezTo>
                      <a:pt x="18449" y="6544"/>
                      <a:pt x="18597" y="6618"/>
                      <a:pt x="18634" y="6618"/>
                    </a:cubicBezTo>
                    <a:lnTo>
                      <a:pt x="18856" y="6692"/>
                    </a:lnTo>
                    <a:lnTo>
                      <a:pt x="19004" y="6729"/>
                    </a:lnTo>
                    <a:lnTo>
                      <a:pt x="19041" y="6766"/>
                    </a:lnTo>
                    <a:lnTo>
                      <a:pt x="19115" y="6766"/>
                    </a:lnTo>
                    <a:lnTo>
                      <a:pt x="19263" y="6803"/>
                    </a:lnTo>
                    <a:lnTo>
                      <a:pt x="19965" y="6803"/>
                    </a:lnTo>
                    <a:cubicBezTo>
                      <a:pt x="20187" y="6803"/>
                      <a:pt x="20409" y="6729"/>
                      <a:pt x="20593" y="6655"/>
                    </a:cubicBezTo>
                    <a:cubicBezTo>
                      <a:pt x="20815" y="6618"/>
                      <a:pt x="21000" y="6470"/>
                      <a:pt x="21222" y="6396"/>
                    </a:cubicBezTo>
                    <a:cubicBezTo>
                      <a:pt x="21407" y="6248"/>
                      <a:pt x="21592" y="6137"/>
                      <a:pt x="21740" y="5989"/>
                    </a:cubicBezTo>
                    <a:cubicBezTo>
                      <a:pt x="21887" y="5804"/>
                      <a:pt x="22035" y="5693"/>
                      <a:pt x="22146" y="5435"/>
                    </a:cubicBezTo>
                    <a:cubicBezTo>
                      <a:pt x="22220" y="5324"/>
                      <a:pt x="22294" y="5213"/>
                      <a:pt x="22331" y="5102"/>
                    </a:cubicBezTo>
                    <a:cubicBezTo>
                      <a:pt x="22368" y="5028"/>
                      <a:pt x="22368" y="5028"/>
                      <a:pt x="22405" y="4991"/>
                    </a:cubicBezTo>
                    <a:lnTo>
                      <a:pt x="22442" y="4880"/>
                    </a:lnTo>
                    <a:lnTo>
                      <a:pt x="22516" y="4547"/>
                    </a:lnTo>
                    <a:lnTo>
                      <a:pt x="22553" y="4252"/>
                    </a:lnTo>
                    <a:cubicBezTo>
                      <a:pt x="22590" y="4067"/>
                      <a:pt x="22627" y="3845"/>
                      <a:pt x="22590" y="3660"/>
                    </a:cubicBezTo>
                    <a:cubicBezTo>
                      <a:pt x="22590" y="3253"/>
                      <a:pt x="22479" y="2847"/>
                      <a:pt x="22331" y="2477"/>
                    </a:cubicBezTo>
                    <a:cubicBezTo>
                      <a:pt x="22257" y="2292"/>
                      <a:pt x="22183" y="2107"/>
                      <a:pt x="22035" y="1959"/>
                    </a:cubicBezTo>
                    <a:cubicBezTo>
                      <a:pt x="21924" y="1775"/>
                      <a:pt x="21814" y="1627"/>
                      <a:pt x="21666" y="1479"/>
                    </a:cubicBezTo>
                    <a:cubicBezTo>
                      <a:pt x="21518" y="1331"/>
                      <a:pt x="21370" y="1220"/>
                      <a:pt x="21222" y="1072"/>
                    </a:cubicBezTo>
                    <a:cubicBezTo>
                      <a:pt x="21037" y="961"/>
                      <a:pt x="20852" y="850"/>
                      <a:pt x="20630" y="776"/>
                    </a:cubicBezTo>
                    <a:cubicBezTo>
                      <a:pt x="20483" y="702"/>
                      <a:pt x="20335" y="665"/>
                      <a:pt x="20224" y="628"/>
                    </a:cubicBezTo>
                    <a:lnTo>
                      <a:pt x="20150" y="592"/>
                    </a:lnTo>
                    <a:cubicBezTo>
                      <a:pt x="20150" y="592"/>
                      <a:pt x="20002" y="555"/>
                      <a:pt x="20076" y="555"/>
                    </a:cubicBezTo>
                    <a:lnTo>
                      <a:pt x="19891" y="555"/>
                    </a:lnTo>
                    <a:lnTo>
                      <a:pt x="19595" y="518"/>
                    </a:lnTo>
                    <a:lnTo>
                      <a:pt x="19336" y="481"/>
                    </a:lnTo>
                    <a:lnTo>
                      <a:pt x="19041" y="481"/>
                    </a:lnTo>
                    <a:cubicBezTo>
                      <a:pt x="18856" y="481"/>
                      <a:pt x="18671" y="518"/>
                      <a:pt x="18486" y="518"/>
                    </a:cubicBezTo>
                    <a:cubicBezTo>
                      <a:pt x="18116" y="628"/>
                      <a:pt x="17747" y="702"/>
                      <a:pt x="17451" y="887"/>
                    </a:cubicBezTo>
                    <a:cubicBezTo>
                      <a:pt x="17266" y="998"/>
                      <a:pt x="17118" y="1072"/>
                      <a:pt x="16970" y="1183"/>
                    </a:cubicBezTo>
                    <a:cubicBezTo>
                      <a:pt x="16822" y="1294"/>
                      <a:pt x="16675" y="1405"/>
                      <a:pt x="16564" y="1516"/>
                    </a:cubicBezTo>
                    <a:cubicBezTo>
                      <a:pt x="16448" y="1648"/>
                      <a:pt x="16332" y="1773"/>
                      <a:pt x="16226" y="1901"/>
                    </a:cubicBezTo>
                    <a:lnTo>
                      <a:pt x="16226" y="1901"/>
                    </a:lnTo>
                    <a:cubicBezTo>
                      <a:pt x="16094" y="1739"/>
                      <a:pt x="15950" y="1586"/>
                      <a:pt x="15787" y="1442"/>
                    </a:cubicBezTo>
                    <a:cubicBezTo>
                      <a:pt x="15492" y="1183"/>
                      <a:pt x="15122" y="961"/>
                      <a:pt x="14752" y="776"/>
                    </a:cubicBezTo>
                    <a:cubicBezTo>
                      <a:pt x="14013" y="444"/>
                      <a:pt x="13199" y="259"/>
                      <a:pt x="12423" y="222"/>
                    </a:cubicBezTo>
                    <a:cubicBezTo>
                      <a:pt x="12016" y="222"/>
                      <a:pt x="11647" y="259"/>
                      <a:pt x="11240" y="296"/>
                    </a:cubicBezTo>
                    <a:lnTo>
                      <a:pt x="10944" y="333"/>
                    </a:lnTo>
                    <a:lnTo>
                      <a:pt x="10796" y="333"/>
                    </a:lnTo>
                    <a:lnTo>
                      <a:pt x="10685" y="370"/>
                    </a:lnTo>
                    <a:lnTo>
                      <a:pt x="10131" y="518"/>
                    </a:lnTo>
                    <a:cubicBezTo>
                      <a:pt x="9761" y="592"/>
                      <a:pt x="9391" y="665"/>
                      <a:pt x="9022" y="776"/>
                    </a:cubicBezTo>
                    <a:lnTo>
                      <a:pt x="7949" y="1109"/>
                    </a:lnTo>
                    <a:lnTo>
                      <a:pt x="6914" y="1442"/>
                    </a:lnTo>
                    <a:cubicBezTo>
                      <a:pt x="6582" y="1590"/>
                      <a:pt x="6212" y="1627"/>
                      <a:pt x="5842" y="1738"/>
                    </a:cubicBezTo>
                    <a:lnTo>
                      <a:pt x="5325" y="1849"/>
                    </a:lnTo>
                    <a:lnTo>
                      <a:pt x="5177" y="1885"/>
                    </a:lnTo>
                    <a:lnTo>
                      <a:pt x="5066" y="1885"/>
                    </a:lnTo>
                    <a:lnTo>
                      <a:pt x="4770" y="1922"/>
                    </a:lnTo>
                    <a:cubicBezTo>
                      <a:pt x="4535" y="1949"/>
                      <a:pt x="4281" y="1975"/>
                      <a:pt x="4022" y="1975"/>
                    </a:cubicBezTo>
                    <a:cubicBezTo>
                      <a:pt x="3914" y="1975"/>
                      <a:pt x="3806" y="1970"/>
                      <a:pt x="3698" y="1959"/>
                    </a:cubicBezTo>
                    <a:cubicBezTo>
                      <a:pt x="2995" y="1922"/>
                      <a:pt x="2256" y="1775"/>
                      <a:pt x="1591" y="1442"/>
                    </a:cubicBezTo>
                    <a:cubicBezTo>
                      <a:pt x="1258" y="1294"/>
                      <a:pt x="962" y="1109"/>
                      <a:pt x="703" y="850"/>
                    </a:cubicBezTo>
                    <a:cubicBezTo>
                      <a:pt x="408" y="592"/>
                      <a:pt x="186" y="333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25"/>
              <p:cNvSpPr/>
              <p:nvPr/>
            </p:nvSpPr>
            <p:spPr>
              <a:xfrm>
                <a:off x="8483425" y="717550"/>
                <a:ext cx="174725" cy="573450"/>
              </a:xfrm>
              <a:custGeom>
                <a:avLst/>
                <a:gdLst/>
                <a:ahLst/>
                <a:cxnLst/>
                <a:rect l="l" t="t" r="r" b="b"/>
                <a:pathLst>
                  <a:path w="6989" h="22938" extrusionOk="0">
                    <a:moveTo>
                      <a:pt x="1961" y="3043"/>
                    </a:moveTo>
                    <a:cubicBezTo>
                      <a:pt x="1961" y="3043"/>
                      <a:pt x="1960" y="3044"/>
                      <a:pt x="1960" y="3047"/>
                    </a:cubicBezTo>
                    <a:lnTo>
                      <a:pt x="1970" y="3057"/>
                    </a:lnTo>
                    <a:lnTo>
                      <a:pt x="1970" y="3057"/>
                    </a:lnTo>
                    <a:cubicBezTo>
                      <a:pt x="1966" y="3049"/>
                      <a:pt x="1963" y="3043"/>
                      <a:pt x="1961" y="3043"/>
                    </a:cubicBezTo>
                    <a:close/>
                    <a:moveTo>
                      <a:pt x="1970" y="3057"/>
                    </a:moveTo>
                    <a:lnTo>
                      <a:pt x="1970" y="3057"/>
                    </a:lnTo>
                    <a:cubicBezTo>
                      <a:pt x="1978" y="3075"/>
                      <a:pt x="1989" y="3106"/>
                      <a:pt x="1997" y="3131"/>
                    </a:cubicBezTo>
                    <a:lnTo>
                      <a:pt x="1997" y="3131"/>
                    </a:lnTo>
                    <a:lnTo>
                      <a:pt x="1997" y="3121"/>
                    </a:lnTo>
                    <a:lnTo>
                      <a:pt x="1997" y="3084"/>
                    </a:lnTo>
                    <a:lnTo>
                      <a:pt x="1970" y="3057"/>
                    </a:lnTo>
                    <a:close/>
                    <a:moveTo>
                      <a:pt x="1997" y="3131"/>
                    </a:moveTo>
                    <a:lnTo>
                      <a:pt x="1997" y="3146"/>
                    </a:lnTo>
                    <a:lnTo>
                      <a:pt x="2005" y="3160"/>
                    </a:lnTo>
                    <a:lnTo>
                      <a:pt x="2005" y="3160"/>
                    </a:lnTo>
                    <a:cubicBezTo>
                      <a:pt x="2003" y="3152"/>
                      <a:pt x="2001" y="3142"/>
                      <a:pt x="1997" y="3131"/>
                    </a:cubicBezTo>
                    <a:close/>
                    <a:moveTo>
                      <a:pt x="2993" y="0"/>
                    </a:moveTo>
                    <a:cubicBezTo>
                      <a:pt x="2847" y="0"/>
                      <a:pt x="2708" y="27"/>
                      <a:pt x="2552" y="53"/>
                    </a:cubicBezTo>
                    <a:lnTo>
                      <a:pt x="2256" y="90"/>
                    </a:lnTo>
                    <a:lnTo>
                      <a:pt x="1960" y="201"/>
                    </a:lnTo>
                    <a:lnTo>
                      <a:pt x="1849" y="238"/>
                    </a:lnTo>
                    <a:cubicBezTo>
                      <a:pt x="1812" y="238"/>
                      <a:pt x="1775" y="238"/>
                      <a:pt x="1701" y="275"/>
                    </a:cubicBezTo>
                    <a:cubicBezTo>
                      <a:pt x="1590" y="349"/>
                      <a:pt x="1479" y="385"/>
                      <a:pt x="1369" y="459"/>
                    </a:cubicBezTo>
                    <a:cubicBezTo>
                      <a:pt x="1147" y="607"/>
                      <a:pt x="999" y="755"/>
                      <a:pt x="851" y="903"/>
                    </a:cubicBezTo>
                    <a:cubicBezTo>
                      <a:pt x="666" y="1051"/>
                      <a:pt x="555" y="1236"/>
                      <a:pt x="444" y="1421"/>
                    </a:cubicBezTo>
                    <a:cubicBezTo>
                      <a:pt x="333" y="1606"/>
                      <a:pt x="222" y="1790"/>
                      <a:pt x="148" y="2012"/>
                    </a:cubicBezTo>
                    <a:cubicBezTo>
                      <a:pt x="112" y="2234"/>
                      <a:pt x="38" y="2456"/>
                      <a:pt x="1" y="2678"/>
                    </a:cubicBezTo>
                    <a:lnTo>
                      <a:pt x="1" y="3010"/>
                    </a:lnTo>
                    <a:cubicBezTo>
                      <a:pt x="1" y="3121"/>
                      <a:pt x="1" y="3232"/>
                      <a:pt x="38" y="3343"/>
                    </a:cubicBezTo>
                    <a:lnTo>
                      <a:pt x="38" y="3491"/>
                    </a:lnTo>
                    <a:lnTo>
                      <a:pt x="75" y="3602"/>
                    </a:lnTo>
                    <a:lnTo>
                      <a:pt x="75" y="3639"/>
                    </a:lnTo>
                    <a:lnTo>
                      <a:pt x="112" y="3750"/>
                    </a:lnTo>
                    <a:lnTo>
                      <a:pt x="185" y="3972"/>
                    </a:lnTo>
                    <a:cubicBezTo>
                      <a:pt x="185" y="4009"/>
                      <a:pt x="259" y="4193"/>
                      <a:pt x="333" y="4304"/>
                    </a:cubicBezTo>
                    <a:cubicBezTo>
                      <a:pt x="407" y="4415"/>
                      <a:pt x="481" y="4563"/>
                      <a:pt x="592" y="4637"/>
                    </a:cubicBezTo>
                    <a:cubicBezTo>
                      <a:pt x="888" y="5044"/>
                      <a:pt x="1295" y="5340"/>
                      <a:pt x="1775" y="5487"/>
                    </a:cubicBezTo>
                    <a:cubicBezTo>
                      <a:pt x="2046" y="5592"/>
                      <a:pt x="2329" y="5637"/>
                      <a:pt x="2610" y="5637"/>
                    </a:cubicBezTo>
                    <a:cubicBezTo>
                      <a:pt x="2827" y="5637"/>
                      <a:pt x="3044" y="5610"/>
                      <a:pt x="3254" y="5561"/>
                    </a:cubicBezTo>
                    <a:cubicBezTo>
                      <a:pt x="3809" y="5450"/>
                      <a:pt x="4178" y="4896"/>
                      <a:pt x="4104" y="4341"/>
                    </a:cubicBezTo>
                    <a:cubicBezTo>
                      <a:pt x="4007" y="3820"/>
                      <a:pt x="3565" y="3471"/>
                      <a:pt x="3057" y="3471"/>
                    </a:cubicBezTo>
                    <a:cubicBezTo>
                      <a:pt x="2988" y="3471"/>
                      <a:pt x="2918" y="3478"/>
                      <a:pt x="2847" y="3491"/>
                    </a:cubicBezTo>
                    <a:lnTo>
                      <a:pt x="2699" y="3491"/>
                    </a:lnTo>
                    <a:cubicBezTo>
                      <a:pt x="2647" y="3517"/>
                      <a:pt x="2576" y="3543"/>
                      <a:pt x="2500" y="3543"/>
                    </a:cubicBezTo>
                    <a:cubicBezTo>
                      <a:pt x="2469" y="3543"/>
                      <a:pt x="2436" y="3539"/>
                      <a:pt x="2404" y="3528"/>
                    </a:cubicBezTo>
                    <a:cubicBezTo>
                      <a:pt x="2330" y="3491"/>
                      <a:pt x="2219" y="3454"/>
                      <a:pt x="2145" y="3380"/>
                    </a:cubicBezTo>
                    <a:cubicBezTo>
                      <a:pt x="2108" y="3343"/>
                      <a:pt x="2108" y="3343"/>
                      <a:pt x="2108" y="3343"/>
                    </a:cubicBezTo>
                    <a:cubicBezTo>
                      <a:pt x="2108" y="3343"/>
                      <a:pt x="2102" y="3349"/>
                      <a:pt x="2095" y="3349"/>
                    </a:cubicBezTo>
                    <a:cubicBezTo>
                      <a:pt x="2084" y="3349"/>
                      <a:pt x="2071" y="3336"/>
                      <a:pt x="2071" y="3269"/>
                    </a:cubicBezTo>
                    <a:lnTo>
                      <a:pt x="2005" y="3160"/>
                    </a:lnTo>
                    <a:lnTo>
                      <a:pt x="2005" y="3160"/>
                    </a:lnTo>
                    <a:cubicBezTo>
                      <a:pt x="2007" y="3168"/>
                      <a:pt x="2008" y="3173"/>
                      <a:pt x="2007" y="3173"/>
                    </a:cubicBezTo>
                    <a:cubicBezTo>
                      <a:pt x="2005" y="3173"/>
                      <a:pt x="2002" y="3169"/>
                      <a:pt x="1997" y="3158"/>
                    </a:cubicBezTo>
                    <a:lnTo>
                      <a:pt x="1997" y="3146"/>
                    </a:lnTo>
                    <a:lnTo>
                      <a:pt x="1960" y="3084"/>
                    </a:lnTo>
                    <a:lnTo>
                      <a:pt x="1960" y="3047"/>
                    </a:lnTo>
                    <a:cubicBezTo>
                      <a:pt x="1960" y="3010"/>
                      <a:pt x="1960" y="2973"/>
                      <a:pt x="1960" y="2936"/>
                    </a:cubicBezTo>
                    <a:cubicBezTo>
                      <a:pt x="1960" y="2899"/>
                      <a:pt x="1960" y="2863"/>
                      <a:pt x="1960" y="2826"/>
                    </a:cubicBezTo>
                    <a:cubicBezTo>
                      <a:pt x="1923" y="2752"/>
                      <a:pt x="1960" y="2678"/>
                      <a:pt x="1960" y="2567"/>
                    </a:cubicBezTo>
                    <a:cubicBezTo>
                      <a:pt x="1997" y="2493"/>
                      <a:pt x="2034" y="2419"/>
                      <a:pt x="2034" y="2345"/>
                    </a:cubicBezTo>
                    <a:cubicBezTo>
                      <a:pt x="2108" y="2308"/>
                      <a:pt x="2145" y="2234"/>
                      <a:pt x="2182" y="2160"/>
                    </a:cubicBezTo>
                    <a:cubicBezTo>
                      <a:pt x="2256" y="2123"/>
                      <a:pt x="2293" y="2012"/>
                      <a:pt x="2330" y="2012"/>
                    </a:cubicBezTo>
                    <a:cubicBezTo>
                      <a:pt x="2367" y="1975"/>
                      <a:pt x="2367" y="1975"/>
                      <a:pt x="2404" y="1938"/>
                    </a:cubicBezTo>
                    <a:cubicBezTo>
                      <a:pt x="2404" y="1938"/>
                      <a:pt x="2441" y="1938"/>
                      <a:pt x="2478" y="1901"/>
                    </a:cubicBezTo>
                    <a:lnTo>
                      <a:pt x="2589" y="1864"/>
                    </a:lnTo>
                    <a:lnTo>
                      <a:pt x="2663" y="1827"/>
                    </a:lnTo>
                    <a:lnTo>
                      <a:pt x="2736" y="1790"/>
                    </a:lnTo>
                    <a:lnTo>
                      <a:pt x="2773" y="1790"/>
                    </a:lnTo>
                    <a:cubicBezTo>
                      <a:pt x="2810" y="1790"/>
                      <a:pt x="2626" y="1827"/>
                      <a:pt x="2699" y="1827"/>
                    </a:cubicBezTo>
                    <a:lnTo>
                      <a:pt x="2847" y="1790"/>
                    </a:lnTo>
                    <a:cubicBezTo>
                      <a:pt x="2921" y="1753"/>
                      <a:pt x="3032" y="1753"/>
                      <a:pt x="3143" y="1753"/>
                    </a:cubicBezTo>
                    <a:cubicBezTo>
                      <a:pt x="3328" y="1753"/>
                      <a:pt x="3513" y="1790"/>
                      <a:pt x="3698" y="1827"/>
                    </a:cubicBezTo>
                    <a:cubicBezTo>
                      <a:pt x="3809" y="1901"/>
                      <a:pt x="3920" y="1901"/>
                      <a:pt x="3993" y="1975"/>
                    </a:cubicBezTo>
                    <a:cubicBezTo>
                      <a:pt x="4067" y="2012"/>
                      <a:pt x="4178" y="2049"/>
                      <a:pt x="4252" y="2123"/>
                    </a:cubicBezTo>
                    <a:lnTo>
                      <a:pt x="4474" y="2345"/>
                    </a:lnTo>
                    <a:cubicBezTo>
                      <a:pt x="4511" y="2419"/>
                      <a:pt x="4548" y="2456"/>
                      <a:pt x="4622" y="2530"/>
                    </a:cubicBezTo>
                    <a:cubicBezTo>
                      <a:pt x="4659" y="2641"/>
                      <a:pt x="4733" y="2826"/>
                      <a:pt x="4770" y="2936"/>
                    </a:cubicBezTo>
                    <a:lnTo>
                      <a:pt x="4770" y="2973"/>
                    </a:lnTo>
                    <a:lnTo>
                      <a:pt x="4807" y="3047"/>
                    </a:lnTo>
                    <a:lnTo>
                      <a:pt x="4844" y="3232"/>
                    </a:lnTo>
                    <a:lnTo>
                      <a:pt x="4881" y="3380"/>
                    </a:lnTo>
                    <a:cubicBezTo>
                      <a:pt x="4881" y="3454"/>
                      <a:pt x="4881" y="3491"/>
                      <a:pt x="4881" y="3565"/>
                    </a:cubicBezTo>
                    <a:cubicBezTo>
                      <a:pt x="4881" y="3676"/>
                      <a:pt x="4881" y="3787"/>
                      <a:pt x="4881" y="3898"/>
                    </a:cubicBezTo>
                    <a:cubicBezTo>
                      <a:pt x="4807" y="4120"/>
                      <a:pt x="4770" y="4378"/>
                      <a:pt x="4659" y="4563"/>
                    </a:cubicBezTo>
                    <a:cubicBezTo>
                      <a:pt x="4622" y="4674"/>
                      <a:pt x="4585" y="4785"/>
                      <a:pt x="4511" y="4896"/>
                    </a:cubicBezTo>
                    <a:cubicBezTo>
                      <a:pt x="4437" y="5007"/>
                      <a:pt x="4400" y="5081"/>
                      <a:pt x="4326" y="5192"/>
                    </a:cubicBezTo>
                    <a:cubicBezTo>
                      <a:pt x="4141" y="5340"/>
                      <a:pt x="3993" y="5524"/>
                      <a:pt x="3772" y="5672"/>
                    </a:cubicBezTo>
                    <a:cubicBezTo>
                      <a:pt x="3587" y="5820"/>
                      <a:pt x="3328" y="5857"/>
                      <a:pt x="3106" y="5968"/>
                    </a:cubicBezTo>
                    <a:lnTo>
                      <a:pt x="2995" y="6042"/>
                    </a:lnTo>
                    <a:cubicBezTo>
                      <a:pt x="2847" y="6116"/>
                      <a:pt x="2736" y="6264"/>
                      <a:pt x="2699" y="6412"/>
                    </a:cubicBezTo>
                    <a:cubicBezTo>
                      <a:pt x="2589" y="6744"/>
                      <a:pt x="2773" y="7040"/>
                      <a:pt x="3106" y="7151"/>
                    </a:cubicBezTo>
                    <a:lnTo>
                      <a:pt x="4038" y="7393"/>
                    </a:lnTo>
                    <a:lnTo>
                      <a:pt x="4038" y="7393"/>
                    </a:lnTo>
                    <a:cubicBezTo>
                      <a:pt x="4282" y="7505"/>
                      <a:pt x="4524" y="7681"/>
                      <a:pt x="4733" y="7891"/>
                    </a:cubicBezTo>
                    <a:cubicBezTo>
                      <a:pt x="4955" y="8112"/>
                      <a:pt x="5140" y="8371"/>
                      <a:pt x="5287" y="8667"/>
                    </a:cubicBezTo>
                    <a:cubicBezTo>
                      <a:pt x="5620" y="9258"/>
                      <a:pt x="5805" y="9924"/>
                      <a:pt x="5879" y="10589"/>
                    </a:cubicBezTo>
                    <a:cubicBezTo>
                      <a:pt x="5916" y="10959"/>
                      <a:pt x="5916" y="11292"/>
                      <a:pt x="5916" y="11625"/>
                    </a:cubicBezTo>
                    <a:lnTo>
                      <a:pt x="5879" y="11920"/>
                    </a:lnTo>
                    <a:lnTo>
                      <a:pt x="5879" y="11994"/>
                    </a:lnTo>
                    <a:cubicBezTo>
                      <a:pt x="5879" y="11994"/>
                      <a:pt x="5879" y="12031"/>
                      <a:pt x="5879" y="12031"/>
                    </a:cubicBezTo>
                    <a:lnTo>
                      <a:pt x="5842" y="12179"/>
                    </a:lnTo>
                    <a:lnTo>
                      <a:pt x="5768" y="12697"/>
                    </a:lnTo>
                    <a:cubicBezTo>
                      <a:pt x="5694" y="13066"/>
                      <a:pt x="5657" y="13399"/>
                      <a:pt x="5546" y="13769"/>
                    </a:cubicBezTo>
                    <a:lnTo>
                      <a:pt x="5287" y="14841"/>
                    </a:lnTo>
                    <a:lnTo>
                      <a:pt x="5029" y="15950"/>
                    </a:lnTo>
                    <a:cubicBezTo>
                      <a:pt x="4918" y="16283"/>
                      <a:pt x="4881" y="16653"/>
                      <a:pt x="4844" y="17022"/>
                    </a:cubicBezTo>
                    <a:lnTo>
                      <a:pt x="4733" y="17577"/>
                    </a:lnTo>
                    <a:lnTo>
                      <a:pt x="4733" y="17725"/>
                    </a:lnTo>
                    <a:cubicBezTo>
                      <a:pt x="4733" y="17725"/>
                      <a:pt x="4696" y="17762"/>
                      <a:pt x="4696" y="17799"/>
                    </a:cubicBezTo>
                    <a:lnTo>
                      <a:pt x="4696" y="17873"/>
                    </a:lnTo>
                    <a:lnTo>
                      <a:pt x="4696" y="18131"/>
                    </a:lnTo>
                    <a:cubicBezTo>
                      <a:pt x="4659" y="18538"/>
                      <a:pt x="4696" y="18908"/>
                      <a:pt x="4733" y="19278"/>
                    </a:cubicBezTo>
                    <a:cubicBezTo>
                      <a:pt x="4807" y="20017"/>
                      <a:pt x="5029" y="20756"/>
                      <a:pt x="5398" y="21422"/>
                    </a:cubicBezTo>
                    <a:cubicBezTo>
                      <a:pt x="5583" y="21755"/>
                      <a:pt x="5805" y="22050"/>
                      <a:pt x="6064" y="22309"/>
                    </a:cubicBezTo>
                    <a:cubicBezTo>
                      <a:pt x="6323" y="22568"/>
                      <a:pt x="6655" y="22790"/>
                      <a:pt x="6988" y="22938"/>
                    </a:cubicBezTo>
                    <a:cubicBezTo>
                      <a:pt x="6655" y="22753"/>
                      <a:pt x="6360" y="22531"/>
                      <a:pt x="6138" y="22272"/>
                    </a:cubicBezTo>
                    <a:cubicBezTo>
                      <a:pt x="5879" y="21976"/>
                      <a:pt x="5694" y="21681"/>
                      <a:pt x="5509" y="21348"/>
                    </a:cubicBezTo>
                    <a:cubicBezTo>
                      <a:pt x="5213" y="20682"/>
                      <a:pt x="5066" y="19980"/>
                      <a:pt x="4992" y="19241"/>
                    </a:cubicBezTo>
                    <a:cubicBezTo>
                      <a:pt x="4992" y="18908"/>
                      <a:pt x="4992" y="18538"/>
                      <a:pt x="5029" y="18168"/>
                    </a:cubicBezTo>
                    <a:lnTo>
                      <a:pt x="5066" y="17910"/>
                    </a:lnTo>
                    <a:lnTo>
                      <a:pt x="5066" y="17836"/>
                    </a:lnTo>
                    <a:cubicBezTo>
                      <a:pt x="5066" y="17836"/>
                      <a:pt x="5103" y="17799"/>
                      <a:pt x="5103" y="17799"/>
                    </a:cubicBezTo>
                    <a:lnTo>
                      <a:pt x="5140" y="17651"/>
                    </a:lnTo>
                    <a:lnTo>
                      <a:pt x="5250" y="17096"/>
                    </a:lnTo>
                    <a:cubicBezTo>
                      <a:pt x="5324" y="16763"/>
                      <a:pt x="5398" y="16394"/>
                      <a:pt x="5509" y="16024"/>
                    </a:cubicBezTo>
                    <a:lnTo>
                      <a:pt x="5842" y="14989"/>
                    </a:lnTo>
                    <a:lnTo>
                      <a:pt x="6175" y="13917"/>
                    </a:lnTo>
                    <a:cubicBezTo>
                      <a:pt x="6286" y="13584"/>
                      <a:pt x="6360" y="13214"/>
                      <a:pt x="6470" y="12845"/>
                    </a:cubicBezTo>
                    <a:lnTo>
                      <a:pt x="6581" y="12290"/>
                    </a:lnTo>
                    <a:lnTo>
                      <a:pt x="6618" y="12142"/>
                    </a:lnTo>
                    <a:cubicBezTo>
                      <a:pt x="6618" y="12105"/>
                      <a:pt x="6655" y="12105"/>
                      <a:pt x="6655" y="12068"/>
                    </a:cubicBezTo>
                    <a:lnTo>
                      <a:pt x="6655" y="11994"/>
                    </a:lnTo>
                    <a:lnTo>
                      <a:pt x="6692" y="11735"/>
                    </a:lnTo>
                    <a:cubicBezTo>
                      <a:pt x="6729" y="11329"/>
                      <a:pt x="6766" y="10922"/>
                      <a:pt x="6729" y="10552"/>
                    </a:cubicBezTo>
                    <a:cubicBezTo>
                      <a:pt x="6692" y="9739"/>
                      <a:pt x="6544" y="8963"/>
                      <a:pt x="6212" y="8223"/>
                    </a:cubicBezTo>
                    <a:cubicBezTo>
                      <a:pt x="6027" y="7854"/>
                      <a:pt x="5805" y="7484"/>
                      <a:pt x="5509" y="7151"/>
                    </a:cubicBezTo>
                    <a:cubicBezTo>
                      <a:pt x="5316" y="6930"/>
                      <a:pt x="5060" y="6708"/>
                      <a:pt x="4788" y="6518"/>
                    </a:cubicBezTo>
                    <a:lnTo>
                      <a:pt x="4788" y="6518"/>
                    </a:lnTo>
                    <a:cubicBezTo>
                      <a:pt x="4966" y="6386"/>
                      <a:pt x="5127" y="6240"/>
                      <a:pt x="5287" y="6079"/>
                    </a:cubicBezTo>
                    <a:cubicBezTo>
                      <a:pt x="5435" y="5931"/>
                      <a:pt x="5509" y="5783"/>
                      <a:pt x="5620" y="5635"/>
                    </a:cubicBezTo>
                    <a:cubicBezTo>
                      <a:pt x="5768" y="5524"/>
                      <a:pt x="5842" y="5340"/>
                      <a:pt x="5916" y="5192"/>
                    </a:cubicBezTo>
                    <a:cubicBezTo>
                      <a:pt x="6101" y="4859"/>
                      <a:pt x="6175" y="4489"/>
                      <a:pt x="6286" y="4120"/>
                    </a:cubicBezTo>
                    <a:cubicBezTo>
                      <a:pt x="6323" y="3972"/>
                      <a:pt x="6323" y="3750"/>
                      <a:pt x="6323" y="3565"/>
                    </a:cubicBezTo>
                    <a:cubicBezTo>
                      <a:pt x="6360" y="3491"/>
                      <a:pt x="6360" y="3380"/>
                      <a:pt x="6360" y="3306"/>
                    </a:cubicBezTo>
                    <a:lnTo>
                      <a:pt x="6323" y="3010"/>
                    </a:lnTo>
                    <a:lnTo>
                      <a:pt x="6286" y="2752"/>
                    </a:lnTo>
                    <a:lnTo>
                      <a:pt x="6249" y="2604"/>
                    </a:lnTo>
                    <a:lnTo>
                      <a:pt x="6249" y="2567"/>
                    </a:lnTo>
                    <a:cubicBezTo>
                      <a:pt x="6255" y="2579"/>
                      <a:pt x="6258" y="2584"/>
                      <a:pt x="6259" y="2584"/>
                    </a:cubicBezTo>
                    <a:cubicBezTo>
                      <a:pt x="6263" y="2584"/>
                      <a:pt x="6228" y="2488"/>
                      <a:pt x="6241" y="2488"/>
                    </a:cubicBezTo>
                    <a:cubicBezTo>
                      <a:pt x="6243" y="2488"/>
                      <a:pt x="6245" y="2489"/>
                      <a:pt x="6249" y="2493"/>
                    </a:cubicBezTo>
                    <a:lnTo>
                      <a:pt x="6212" y="2456"/>
                    </a:lnTo>
                    <a:lnTo>
                      <a:pt x="6212" y="2419"/>
                    </a:lnTo>
                    <a:cubicBezTo>
                      <a:pt x="6175" y="2271"/>
                      <a:pt x="6101" y="2123"/>
                      <a:pt x="6064" y="1975"/>
                    </a:cubicBezTo>
                    <a:cubicBezTo>
                      <a:pt x="5953" y="1790"/>
                      <a:pt x="5842" y="1569"/>
                      <a:pt x="5731" y="1384"/>
                    </a:cubicBezTo>
                    <a:cubicBezTo>
                      <a:pt x="5620" y="1236"/>
                      <a:pt x="5472" y="1088"/>
                      <a:pt x="5324" y="940"/>
                    </a:cubicBezTo>
                    <a:cubicBezTo>
                      <a:pt x="5177" y="792"/>
                      <a:pt x="5029" y="681"/>
                      <a:pt x="4881" y="570"/>
                    </a:cubicBezTo>
                    <a:cubicBezTo>
                      <a:pt x="4696" y="459"/>
                      <a:pt x="4511" y="385"/>
                      <a:pt x="4326" y="275"/>
                    </a:cubicBezTo>
                    <a:cubicBezTo>
                      <a:pt x="3956" y="127"/>
                      <a:pt x="3587" y="16"/>
                      <a:pt x="3180" y="16"/>
                    </a:cubicBezTo>
                    <a:cubicBezTo>
                      <a:pt x="3115" y="5"/>
                      <a:pt x="3053" y="0"/>
                      <a:pt x="29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08" name="Google Shape;908;p25"/>
            <p:cNvGrpSpPr/>
            <p:nvPr/>
          </p:nvGrpSpPr>
          <p:grpSpPr>
            <a:xfrm rot="10800000" flipH="1">
              <a:off x="7783750" y="3852500"/>
              <a:ext cx="903050" cy="913200"/>
              <a:chOff x="7783750" y="377800"/>
              <a:chExt cx="903050" cy="913200"/>
            </a:xfrm>
          </p:grpSpPr>
          <p:sp>
            <p:nvSpPr>
              <p:cNvPr id="909" name="Google Shape;909;p25"/>
              <p:cNvSpPr/>
              <p:nvPr/>
            </p:nvSpPr>
            <p:spPr>
              <a:xfrm>
                <a:off x="8438150" y="408300"/>
                <a:ext cx="215375" cy="214450"/>
              </a:xfrm>
              <a:custGeom>
                <a:avLst/>
                <a:gdLst/>
                <a:ahLst/>
                <a:cxnLst/>
                <a:rect l="l" t="t" r="r" b="b"/>
                <a:pathLst>
                  <a:path w="8615" h="8578" extrusionOk="0">
                    <a:moveTo>
                      <a:pt x="850" y="1"/>
                    </a:moveTo>
                    <a:cubicBezTo>
                      <a:pt x="3253" y="3476"/>
                      <a:pt x="1146" y="7025"/>
                      <a:pt x="0" y="8467"/>
                    </a:cubicBezTo>
                    <a:lnTo>
                      <a:pt x="111" y="8578"/>
                    </a:lnTo>
                    <a:cubicBezTo>
                      <a:pt x="1099" y="7837"/>
                      <a:pt x="2995" y="6650"/>
                      <a:pt x="5193" y="6650"/>
                    </a:cubicBezTo>
                    <a:cubicBezTo>
                      <a:pt x="6284" y="6650"/>
                      <a:pt x="7449" y="6942"/>
                      <a:pt x="8614" y="7727"/>
                    </a:cubicBezTo>
                    <a:cubicBezTo>
                      <a:pt x="8614" y="7727"/>
                      <a:pt x="7704" y="5081"/>
                      <a:pt x="5133" y="5081"/>
                    </a:cubicBezTo>
                    <a:cubicBezTo>
                      <a:pt x="4774" y="5081"/>
                      <a:pt x="4382" y="5133"/>
                      <a:pt x="3956" y="5250"/>
                    </a:cubicBezTo>
                    <a:cubicBezTo>
                      <a:pt x="3956" y="5250"/>
                      <a:pt x="7579" y="4215"/>
                      <a:pt x="7616" y="999"/>
                    </a:cubicBezTo>
                    <a:lnTo>
                      <a:pt x="7616" y="999"/>
                    </a:lnTo>
                    <a:cubicBezTo>
                      <a:pt x="4400" y="1036"/>
                      <a:pt x="3364" y="4622"/>
                      <a:pt x="3364" y="4622"/>
                    </a:cubicBezTo>
                    <a:cubicBezTo>
                      <a:pt x="4326" y="1147"/>
                      <a:pt x="851" y="1"/>
                      <a:pt x="8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25"/>
              <p:cNvSpPr/>
              <p:nvPr/>
            </p:nvSpPr>
            <p:spPr>
              <a:xfrm>
                <a:off x="8461250" y="586175"/>
                <a:ext cx="225550" cy="103650"/>
              </a:xfrm>
              <a:custGeom>
                <a:avLst/>
                <a:gdLst/>
                <a:ahLst/>
                <a:cxnLst/>
                <a:rect l="l" t="t" r="r" b="b"/>
                <a:pathLst>
                  <a:path w="9022" h="4146" extrusionOk="0">
                    <a:moveTo>
                      <a:pt x="1820" y="1"/>
                    </a:moveTo>
                    <a:cubicBezTo>
                      <a:pt x="747" y="1"/>
                      <a:pt x="0" y="169"/>
                      <a:pt x="0" y="169"/>
                    </a:cubicBezTo>
                    <a:cubicBezTo>
                      <a:pt x="0" y="169"/>
                      <a:pt x="1405" y="2461"/>
                      <a:pt x="3882" y="3533"/>
                    </a:cubicBezTo>
                    <a:cubicBezTo>
                      <a:pt x="5055" y="4016"/>
                      <a:pt x="6253" y="4145"/>
                      <a:pt x="7196" y="4145"/>
                    </a:cubicBezTo>
                    <a:cubicBezTo>
                      <a:pt x="8275" y="4145"/>
                      <a:pt x="9021" y="3977"/>
                      <a:pt x="9021" y="3977"/>
                    </a:cubicBezTo>
                    <a:cubicBezTo>
                      <a:pt x="9021" y="3977"/>
                      <a:pt x="7616" y="1685"/>
                      <a:pt x="5102" y="612"/>
                    </a:cubicBezTo>
                    <a:cubicBezTo>
                      <a:pt x="3946" y="129"/>
                      <a:pt x="2758" y="1"/>
                      <a:pt x="18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25"/>
              <p:cNvSpPr/>
              <p:nvPr/>
            </p:nvSpPr>
            <p:spPr>
              <a:xfrm>
                <a:off x="8355875" y="377800"/>
                <a:ext cx="125725" cy="225550"/>
              </a:xfrm>
              <a:custGeom>
                <a:avLst/>
                <a:gdLst/>
                <a:ahLst/>
                <a:cxnLst/>
                <a:rect l="l" t="t" r="r" b="b"/>
                <a:pathLst>
                  <a:path w="5029" h="9022" extrusionOk="0">
                    <a:moveTo>
                      <a:pt x="555" y="1"/>
                    </a:moveTo>
                    <a:cubicBezTo>
                      <a:pt x="555" y="1"/>
                      <a:pt x="1" y="2663"/>
                      <a:pt x="1073" y="5139"/>
                    </a:cubicBezTo>
                    <a:cubicBezTo>
                      <a:pt x="2145" y="7617"/>
                      <a:pt x="4437" y="9021"/>
                      <a:pt x="4437" y="9021"/>
                    </a:cubicBezTo>
                    <a:cubicBezTo>
                      <a:pt x="4437" y="9021"/>
                      <a:pt x="5029" y="6396"/>
                      <a:pt x="3957" y="3882"/>
                    </a:cubicBezTo>
                    <a:cubicBezTo>
                      <a:pt x="2884" y="1406"/>
                      <a:pt x="555" y="1"/>
                      <a:pt x="5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25"/>
              <p:cNvSpPr/>
              <p:nvPr/>
            </p:nvSpPr>
            <p:spPr>
              <a:xfrm>
                <a:off x="7783750" y="426800"/>
                <a:ext cx="565675" cy="170075"/>
              </a:xfrm>
              <a:custGeom>
                <a:avLst/>
                <a:gdLst/>
                <a:ahLst/>
                <a:cxnLst/>
                <a:rect l="l" t="t" r="r" b="b"/>
                <a:pathLst>
                  <a:path w="22627" h="6803" extrusionOk="0">
                    <a:moveTo>
                      <a:pt x="20827" y="4095"/>
                    </a:moveTo>
                    <a:lnTo>
                      <a:pt x="20815" y="4141"/>
                    </a:lnTo>
                    <a:cubicBezTo>
                      <a:pt x="20809" y="4153"/>
                      <a:pt x="20806" y="4158"/>
                      <a:pt x="20805" y="4158"/>
                    </a:cubicBezTo>
                    <a:cubicBezTo>
                      <a:pt x="20803" y="4158"/>
                      <a:pt x="20815" y="4127"/>
                      <a:pt x="20827" y="4095"/>
                    </a:cubicBezTo>
                    <a:close/>
                    <a:moveTo>
                      <a:pt x="19468" y="4832"/>
                    </a:moveTo>
                    <a:cubicBezTo>
                      <a:pt x="19472" y="4832"/>
                      <a:pt x="19489" y="4838"/>
                      <a:pt x="19507" y="4843"/>
                    </a:cubicBezTo>
                    <a:lnTo>
                      <a:pt x="19484" y="4843"/>
                    </a:lnTo>
                    <a:cubicBezTo>
                      <a:pt x="19469" y="4835"/>
                      <a:pt x="19465" y="4832"/>
                      <a:pt x="19468" y="4832"/>
                    </a:cubicBezTo>
                    <a:close/>
                    <a:moveTo>
                      <a:pt x="1" y="0"/>
                    </a:moveTo>
                    <a:cubicBezTo>
                      <a:pt x="186" y="333"/>
                      <a:pt x="371" y="629"/>
                      <a:pt x="629" y="924"/>
                    </a:cubicBezTo>
                    <a:cubicBezTo>
                      <a:pt x="888" y="1183"/>
                      <a:pt x="1221" y="1405"/>
                      <a:pt x="1517" y="1590"/>
                    </a:cubicBezTo>
                    <a:cubicBezTo>
                      <a:pt x="2182" y="1959"/>
                      <a:pt x="2921" y="2144"/>
                      <a:pt x="3661" y="2255"/>
                    </a:cubicBezTo>
                    <a:cubicBezTo>
                      <a:pt x="4068" y="2292"/>
                      <a:pt x="4437" y="2292"/>
                      <a:pt x="4807" y="2292"/>
                    </a:cubicBezTo>
                    <a:lnTo>
                      <a:pt x="5103" y="2292"/>
                    </a:lnTo>
                    <a:lnTo>
                      <a:pt x="5177" y="2255"/>
                    </a:lnTo>
                    <a:lnTo>
                      <a:pt x="5251" y="2255"/>
                    </a:lnTo>
                    <a:lnTo>
                      <a:pt x="5399" y="2218"/>
                    </a:lnTo>
                    <a:lnTo>
                      <a:pt x="5916" y="2144"/>
                    </a:lnTo>
                    <a:cubicBezTo>
                      <a:pt x="6286" y="2070"/>
                      <a:pt x="6656" y="2033"/>
                      <a:pt x="7025" y="1959"/>
                    </a:cubicBezTo>
                    <a:lnTo>
                      <a:pt x="8134" y="1664"/>
                    </a:lnTo>
                    <a:lnTo>
                      <a:pt x="9170" y="1405"/>
                    </a:lnTo>
                    <a:cubicBezTo>
                      <a:pt x="9539" y="1331"/>
                      <a:pt x="9909" y="1257"/>
                      <a:pt x="10242" y="1220"/>
                    </a:cubicBezTo>
                    <a:lnTo>
                      <a:pt x="10796" y="1109"/>
                    </a:lnTo>
                    <a:lnTo>
                      <a:pt x="10981" y="1109"/>
                    </a:lnTo>
                    <a:lnTo>
                      <a:pt x="11055" y="1072"/>
                    </a:lnTo>
                    <a:lnTo>
                      <a:pt x="11314" y="1072"/>
                    </a:lnTo>
                    <a:cubicBezTo>
                      <a:pt x="11647" y="1072"/>
                      <a:pt x="12016" y="1072"/>
                      <a:pt x="12349" y="1109"/>
                    </a:cubicBezTo>
                    <a:cubicBezTo>
                      <a:pt x="13051" y="1183"/>
                      <a:pt x="13717" y="1368"/>
                      <a:pt x="14308" y="1664"/>
                    </a:cubicBezTo>
                    <a:cubicBezTo>
                      <a:pt x="14567" y="1849"/>
                      <a:pt x="14826" y="2033"/>
                      <a:pt x="15048" y="2255"/>
                    </a:cubicBezTo>
                    <a:cubicBezTo>
                      <a:pt x="15228" y="2435"/>
                      <a:pt x="15384" y="2640"/>
                      <a:pt x="15515" y="2849"/>
                    </a:cubicBezTo>
                    <a:lnTo>
                      <a:pt x="15515" y="2849"/>
                    </a:lnTo>
                    <a:lnTo>
                      <a:pt x="15455" y="3512"/>
                    </a:lnTo>
                    <a:cubicBezTo>
                      <a:pt x="15455" y="3734"/>
                      <a:pt x="15565" y="3993"/>
                      <a:pt x="15787" y="4104"/>
                    </a:cubicBezTo>
                    <a:cubicBezTo>
                      <a:pt x="15868" y="4144"/>
                      <a:pt x="15952" y="4162"/>
                      <a:pt x="16034" y="4162"/>
                    </a:cubicBezTo>
                    <a:cubicBezTo>
                      <a:pt x="16251" y="4162"/>
                      <a:pt x="16456" y="4033"/>
                      <a:pt x="16564" y="3845"/>
                    </a:cubicBezTo>
                    <a:lnTo>
                      <a:pt x="16638" y="3697"/>
                    </a:lnTo>
                    <a:cubicBezTo>
                      <a:pt x="16749" y="3475"/>
                      <a:pt x="16785" y="3216"/>
                      <a:pt x="16970" y="3032"/>
                    </a:cubicBezTo>
                    <a:cubicBezTo>
                      <a:pt x="17081" y="2847"/>
                      <a:pt x="17266" y="2662"/>
                      <a:pt x="17414" y="2514"/>
                    </a:cubicBezTo>
                    <a:cubicBezTo>
                      <a:pt x="17525" y="2440"/>
                      <a:pt x="17636" y="2366"/>
                      <a:pt x="17710" y="2292"/>
                    </a:cubicBezTo>
                    <a:cubicBezTo>
                      <a:pt x="17821" y="2218"/>
                      <a:pt x="17932" y="2181"/>
                      <a:pt x="18042" y="2144"/>
                    </a:cubicBezTo>
                    <a:cubicBezTo>
                      <a:pt x="18264" y="2033"/>
                      <a:pt x="18486" y="1996"/>
                      <a:pt x="18708" y="1959"/>
                    </a:cubicBezTo>
                    <a:cubicBezTo>
                      <a:pt x="18745" y="1947"/>
                      <a:pt x="18782" y="1943"/>
                      <a:pt x="18819" y="1943"/>
                    </a:cubicBezTo>
                    <a:cubicBezTo>
                      <a:pt x="18893" y="1943"/>
                      <a:pt x="18967" y="1959"/>
                      <a:pt x="19041" y="1959"/>
                    </a:cubicBezTo>
                    <a:cubicBezTo>
                      <a:pt x="19090" y="1959"/>
                      <a:pt x="19139" y="1943"/>
                      <a:pt x="19178" y="1943"/>
                    </a:cubicBezTo>
                    <a:cubicBezTo>
                      <a:pt x="19197" y="1943"/>
                      <a:pt x="19213" y="1947"/>
                      <a:pt x="19226" y="1959"/>
                    </a:cubicBezTo>
                    <a:lnTo>
                      <a:pt x="19410" y="1996"/>
                    </a:lnTo>
                    <a:lnTo>
                      <a:pt x="19558" y="2033"/>
                    </a:lnTo>
                    <a:lnTo>
                      <a:pt x="19669" y="2033"/>
                    </a:lnTo>
                    <a:cubicBezTo>
                      <a:pt x="19817" y="2107"/>
                      <a:pt x="19965" y="2144"/>
                      <a:pt x="20076" y="2218"/>
                    </a:cubicBezTo>
                    <a:cubicBezTo>
                      <a:pt x="20150" y="2255"/>
                      <a:pt x="20224" y="2329"/>
                      <a:pt x="20261" y="2366"/>
                    </a:cubicBezTo>
                    <a:lnTo>
                      <a:pt x="20483" y="2588"/>
                    </a:lnTo>
                    <a:cubicBezTo>
                      <a:pt x="20557" y="2662"/>
                      <a:pt x="20593" y="2736"/>
                      <a:pt x="20667" y="2810"/>
                    </a:cubicBezTo>
                    <a:cubicBezTo>
                      <a:pt x="20704" y="2921"/>
                      <a:pt x="20741" y="3032"/>
                      <a:pt x="20778" y="3106"/>
                    </a:cubicBezTo>
                    <a:cubicBezTo>
                      <a:pt x="20852" y="3290"/>
                      <a:pt x="20889" y="3475"/>
                      <a:pt x="20889" y="3697"/>
                    </a:cubicBezTo>
                    <a:cubicBezTo>
                      <a:pt x="20889" y="3771"/>
                      <a:pt x="20852" y="3882"/>
                      <a:pt x="20852" y="3993"/>
                    </a:cubicBezTo>
                    <a:lnTo>
                      <a:pt x="20840" y="4042"/>
                    </a:lnTo>
                    <a:lnTo>
                      <a:pt x="20815" y="4067"/>
                    </a:lnTo>
                    <a:lnTo>
                      <a:pt x="20815" y="4104"/>
                    </a:lnTo>
                    <a:lnTo>
                      <a:pt x="20778" y="4141"/>
                    </a:lnTo>
                    <a:lnTo>
                      <a:pt x="20741" y="4252"/>
                    </a:lnTo>
                    <a:lnTo>
                      <a:pt x="20704" y="4363"/>
                    </a:lnTo>
                    <a:cubicBezTo>
                      <a:pt x="20704" y="4400"/>
                      <a:pt x="20667" y="4436"/>
                      <a:pt x="20667" y="4436"/>
                    </a:cubicBezTo>
                    <a:cubicBezTo>
                      <a:pt x="20630" y="4436"/>
                      <a:pt x="20630" y="4473"/>
                      <a:pt x="20630" y="4473"/>
                    </a:cubicBezTo>
                    <a:cubicBezTo>
                      <a:pt x="20593" y="4510"/>
                      <a:pt x="20520" y="4584"/>
                      <a:pt x="20483" y="4621"/>
                    </a:cubicBezTo>
                    <a:cubicBezTo>
                      <a:pt x="20409" y="4695"/>
                      <a:pt x="20335" y="4732"/>
                      <a:pt x="20261" y="4769"/>
                    </a:cubicBezTo>
                    <a:cubicBezTo>
                      <a:pt x="20187" y="4769"/>
                      <a:pt x="20113" y="4843"/>
                      <a:pt x="20039" y="4843"/>
                    </a:cubicBezTo>
                    <a:cubicBezTo>
                      <a:pt x="19965" y="4843"/>
                      <a:pt x="19891" y="4880"/>
                      <a:pt x="19817" y="4880"/>
                    </a:cubicBezTo>
                    <a:lnTo>
                      <a:pt x="19706" y="4880"/>
                    </a:lnTo>
                    <a:cubicBezTo>
                      <a:pt x="19669" y="4880"/>
                      <a:pt x="19632" y="4843"/>
                      <a:pt x="19595" y="4843"/>
                    </a:cubicBezTo>
                    <a:lnTo>
                      <a:pt x="19558" y="4843"/>
                    </a:lnTo>
                    <a:lnTo>
                      <a:pt x="19336" y="4769"/>
                    </a:lnTo>
                    <a:cubicBezTo>
                      <a:pt x="19226" y="4732"/>
                      <a:pt x="19299" y="4732"/>
                      <a:pt x="19263" y="4695"/>
                    </a:cubicBezTo>
                    <a:cubicBezTo>
                      <a:pt x="19189" y="4621"/>
                      <a:pt x="19152" y="4510"/>
                      <a:pt x="19115" y="4400"/>
                    </a:cubicBezTo>
                    <a:cubicBezTo>
                      <a:pt x="19078" y="4289"/>
                      <a:pt x="19115" y="4215"/>
                      <a:pt x="19115" y="4104"/>
                    </a:cubicBezTo>
                    <a:lnTo>
                      <a:pt x="19152" y="3956"/>
                    </a:lnTo>
                    <a:cubicBezTo>
                      <a:pt x="19226" y="3401"/>
                      <a:pt x="18856" y="2847"/>
                      <a:pt x="18301" y="2736"/>
                    </a:cubicBezTo>
                    <a:cubicBezTo>
                      <a:pt x="18230" y="2723"/>
                      <a:pt x="18160" y="2716"/>
                      <a:pt x="18091" y="2716"/>
                    </a:cubicBezTo>
                    <a:cubicBezTo>
                      <a:pt x="17583" y="2716"/>
                      <a:pt x="17142" y="3061"/>
                      <a:pt x="17044" y="3549"/>
                    </a:cubicBezTo>
                    <a:cubicBezTo>
                      <a:pt x="16933" y="4067"/>
                      <a:pt x="16933" y="4584"/>
                      <a:pt x="17118" y="5065"/>
                    </a:cubicBezTo>
                    <a:cubicBezTo>
                      <a:pt x="17303" y="5509"/>
                      <a:pt x="17562" y="5952"/>
                      <a:pt x="17969" y="6248"/>
                    </a:cubicBezTo>
                    <a:cubicBezTo>
                      <a:pt x="18042" y="6322"/>
                      <a:pt x="18190" y="6396"/>
                      <a:pt x="18301" y="6470"/>
                    </a:cubicBezTo>
                    <a:cubicBezTo>
                      <a:pt x="18449" y="6544"/>
                      <a:pt x="18597" y="6618"/>
                      <a:pt x="18634" y="6618"/>
                    </a:cubicBezTo>
                    <a:lnTo>
                      <a:pt x="18856" y="6692"/>
                    </a:lnTo>
                    <a:lnTo>
                      <a:pt x="19004" y="6729"/>
                    </a:lnTo>
                    <a:lnTo>
                      <a:pt x="19041" y="6766"/>
                    </a:lnTo>
                    <a:lnTo>
                      <a:pt x="19115" y="6766"/>
                    </a:lnTo>
                    <a:lnTo>
                      <a:pt x="19263" y="6803"/>
                    </a:lnTo>
                    <a:lnTo>
                      <a:pt x="19965" y="6803"/>
                    </a:lnTo>
                    <a:cubicBezTo>
                      <a:pt x="20187" y="6803"/>
                      <a:pt x="20409" y="6729"/>
                      <a:pt x="20593" y="6655"/>
                    </a:cubicBezTo>
                    <a:cubicBezTo>
                      <a:pt x="20815" y="6618"/>
                      <a:pt x="21000" y="6470"/>
                      <a:pt x="21222" y="6396"/>
                    </a:cubicBezTo>
                    <a:cubicBezTo>
                      <a:pt x="21407" y="6248"/>
                      <a:pt x="21592" y="6137"/>
                      <a:pt x="21740" y="5989"/>
                    </a:cubicBezTo>
                    <a:cubicBezTo>
                      <a:pt x="21887" y="5804"/>
                      <a:pt x="22035" y="5693"/>
                      <a:pt x="22146" y="5435"/>
                    </a:cubicBezTo>
                    <a:cubicBezTo>
                      <a:pt x="22220" y="5324"/>
                      <a:pt x="22294" y="5213"/>
                      <a:pt x="22331" y="5102"/>
                    </a:cubicBezTo>
                    <a:cubicBezTo>
                      <a:pt x="22368" y="5028"/>
                      <a:pt x="22368" y="5028"/>
                      <a:pt x="22405" y="4991"/>
                    </a:cubicBezTo>
                    <a:lnTo>
                      <a:pt x="22442" y="4880"/>
                    </a:lnTo>
                    <a:lnTo>
                      <a:pt x="22516" y="4547"/>
                    </a:lnTo>
                    <a:lnTo>
                      <a:pt x="22553" y="4252"/>
                    </a:lnTo>
                    <a:cubicBezTo>
                      <a:pt x="22590" y="4067"/>
                      <a:pt x="22627" y="3845"/>
                      <a:pt x="22590" y="3660"/>
                    </a:cubicBezTo>
                    <a:cubicBezTo>
                      <a:pt x="22590" y="3253"/>
                      <a:pt x="22479" y="2847"/>
                      <a:pt x="22331" y="2477"/>
                    </a:cubicBezTo>
                    <a:cubicBezTo>
                      <a:pt x="22257" y="2292"/>
                      <a:pt x="22183" y="2107"/>
                      <a:pt x="22035" y="1959"/>
                    </a:cubicBezTo>
                    <a:cubicBezTo>
                      <a:pt x="21924" y="1775"/>
                      <a:pt x="21814" y="1627"/>
                      <a:pt x="21666" y="1479"/>
                    </a:cubicBezTo>
                    <a:cubicBezTo>
                      <a:pt x="21518" y="1331"/>
                      <a:pt x="21370" y="1220"/>
                      <a:pt x="21222" y="1072"/>
                    </a:cubicBezTo>
                    <a:cubicBezTo>
                      <a:pt x="21037" y="961"/>
                      <a:pt x="20852" y="850"/>
                      <a:pt x="20630" y="776"/>
                    </a:cubicBezTo>
                    <a:cubicBezTo>
                      <a:pt x="20483" y="702"/>
                      <a:pt x="20335" y="665"/>
                      <a:pt x="20224" y="628"/>
                    </a:cubicBezTo>
                    <a:lnTo>
                      <a:pt x="20150" y="592"/>
                    </a:lnTo>
                    <a:cubicBezTo>
                      <a:pt x="20150" y="592"/>
                      <a:pt x="20002" y="555"/>
                      <a:pt x="20076" y="555"/>
                    </a:cubicBezTo>
                    <a:lnTo>
                      <a:pt x="19891" y="555"/>
                    </a:lnTo>
                    <a:lnTo>
                      <a:pt x="19595" y="518"/>
                    </a:lnTo>
                    <a:lnTo>
                      <a:pt x="19336" y="481"/>
                    </a:lnTo>
                    <a:lnTo>
                      <a:pt x="19041" y="481"/>
                    </a:lnTo>
                    <a:cubicBezTo>
                      <a:pt x="18856" y="481"/>
                      <a:pt x="18671" y="518"/>
                      <a:pt x="18486" y="518"/>
                    </a:cubicBezTo>
                    <a:cubicBezTo>
                      <a:pt x="18116" y="628"/>
                      <a:pt x="17747" y="702"/>
                      <a:pt x="17451" y="887"/>
                    </a:cubicBezTo>
                    <a:cubicBezTo>
                      <a:pt x="17266" y="998"/>
                      <a:pt x="17118" y="1072"/>
                      <a:pt x="16970" y="1183"/>
                    </a:cubicBezTo>
                    <a:cubicBezTo>
                      <a:pt x="16822" y="1294"/>
                      <a:pt x="16675" y="1405"/>
                      <a:pt x="16564" y="1516"/>
                    </a:cubicBezTo>
                    <a:cubicBezTo>
                      <a:pt x="16448" y="1648"/>
                      <a:pt x="16332" y="1773"/>
                      <a:pt x="16226" y="1901"/>
                    </a:cubicBezTo>
                    <a:lnTo>
                      <a:pt x="16226" y="1901"/>
                    </a:lnTo>
                    <a:cubicBezTo>
                      <a:pt x="16094" y="1739"/>
                      <a:pt x="15950" y="1586"/>
                      <a:pt x="15787" y="1442"/>
                    </a:cubicBezTo>
                    <a:cubicBezTo>
                      <a:pt x="15492" y="1183"/>
                      <a:pt x="15122" y="961"/>
                      <a:pt x="14752" y="776"/>
                    </a:cubicBezTo>
                    <a:cubicBezTo>
                      <a:pt x="14013" y="444"/>
                      <a:pt x="13199" y="259"/>
                      <a:pt x="12423" y="222"/>
                    </a:cubicBezTo>
                    <a:cubicBezTo>
                      <a:pt x="12016" y="222"/>
                      <a:pt x="11647" y="259"/>
                      <a:pt x="11240" y="296"/>
                    </a:cubicBezTo>
                    <a:lnTo>
                      <a:pt x="10944" y="333"/>
                    </a:lnTo>
                    <a:lnTo>
                      <a:pt x="10796" y="333"/>
                    </a:lnTo>
                    <a:lnTo>
                      <a:pt x="10685" y="370"/>
                    </a:lnTo>
                    <a:lnTo>
                      <a:pt x="10131" y="518"/>
                    </a:lnTo>
                    <a:cubicBezTo>
                      <a:pt x="9761" y="592"/>
                      <a:pt x="9391" y="665"/>
                      <a:pt x="9022" y="776"/>
                    </a:cubicBezTo>
                    <a:lnTo>
                      <a:pt x="7949" y="1109"/>
                    </a:lnTo>
                    <a:lnTo>
                      <a:pt x="6914" y="1442"/>
                    </a:lnTo>
                    <a:cubicBezTo>
                      <a:pt x="6582" y="1590"/>
                      <a:pt x="6212" y="1627"/>
                      <a:pt x="5842" y="1738"/>
                    </a:cubicBezTo>
                    <a:lnTo>
                      <a:pt x="5325" y="1849"/>
                    </a:lnTo>
                    <a:lnTo>
                      <a:pt x="5177" y="1885"/>
                    </a:lnTo>
                    <a:lnTo>
                      <a:pt x="5066" y="1885"/>
                    </a:lnTo>
                    <a:lnTo>
                      <a:pt x="4770" y="1922"/>
                    </a:lnTo>
                    <a:cubicBezTo>
                      <a:pt x="4535" y="1949"/>
                      <a:pt x="4281" y="1975"/>
                      <a:pt x="4022" y="1975"/>
                    </a:cubicBezTo>
                    <a:cubicBezTo>
                      <a:pt x="3914" y="1975"/>
                      <a:pt x="3806" y="1970"/>
                      <a:pt x="3698" y="1959"/>
                    </a:cubicBezTo>
                    <a:cubicBezTo>
                      <a:pt x="2995" y="1922"/>
                      <a:pt x="2256" y="1775"/>
                      <a:pt x="1591" y="1442"/>
                    </a:cubicBezTo>
                    <a:cubicBezTo>
                      <a:pt x="1258" y="1294"/>
                      <a:pt x="962" y="1109"/>
                      <a:pt x="703" y="850"/>
                    </a:cubicBezTo>
                    <a:cubicBezTo>
                      <a:pt x="408" y="592"/>
                      <a:pt x="186" y="333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25"/>
              <p:cNvSpPr/>
              <p:nvPr/>
            </p:nvSpPr>
            <p:spPr>
              <a:xfrm>
                <a:off x="8483425" y="717550"/>
                <a:ext cx="174725" cy="573450"/>
              </a:xfrm>
              <a:custGeom>
                <a:avLst/>
                <a:gdLst/>
                <a:ahLst/>
                <a:cxnLst/>
                <a:rect l="l" t="t" r="r" b="b"/>
                <a:pathLst>
                  <a:path w="6989" h="22938" extrusionOk="0">
                    <a:moveTo>
                      <a:pt x="1961" y="3043"/>
                    </a:moveTo>
                    <a:cubicBezTo>
                      <a:pt x="1961" y="3043"/>
                      <a:pt x="1960" y="3044"/>
                      <a:pt x="1960" y="3047"/>
                    </a:cubicBezTo>
                    <a:lnTo>
                      <a:pt x="1970" y="3057"/>
                    </a:lnTo>
                    <a:lnTo>
                      <a:pt x="1970" y="3057"/>
                    </a:lnTo>
                    <a:cubicBezTo>
                      <a:pt x="1966" y="3049"/>
                      <a:pt x="1963" y="3043"/>
                      <a:pt x="1961" y="3043"/>
                    </a:cubicBezTo>
                    <a:close/>
                    <a:moveTo>
                      <a:pt x="1970" y="3057"/>
                    </a:moveTo>
                    <a:lnTo>
                      <a:pt x="1970" y="3057"/>
                    </a:lnTo>
                    <a:cubicBezTo>
                      <a:pt x="1978" y="3075"/>
                      <a:pt x="1989" y="3106"/>
                      <a:pt x="1997" y="3131"/>
                    </a:cubicBezTo>
                    <a:lnTo>
                      <a:pt x="1997" y="3131"/>
                    </a:lnTo>
                    <a:lnTo>
                      <a:pt x="1997" y="3121"/>
                    </a:lnTo>
                    <a:lnTo>
                      <a:pt x="1997" y="3084"/>
                    </a:lnTo>
                    <a:lnTo>
                      <a:pt x="1970" y="3057"/>
                    </a:lnTo>
                    <a:close/>
                    <a:moveTo>
                      <a:pt x="1997" y="3131"/>
                    </a:moveTo>
                    <a:lnTo>
                      <a:pt x="1997" y="3146"/>
                    </a:lnTo>
                    <a:lnTo>
                      <a:pt x="2005" y="3160"/>
                    </a:lnTo>
                    <a:lnTo>
                      <a:pt x="2005" y="3160"/>
                    </a:lnTo>
                    <a:cubicBezTo>
                      <a:pt x="2003" y="3152"/>
                      <a:pt x="2001" y="3142"/>
                      <a:pt x="1997" y="3131"/>
                    </a:cubicBezTo>
                    <a:close/>
                    <a:moveTo>
                      <a:pt x="2993" y="0"/>
                    </a:moveTo>
                    <a:cubicBezTo>
                      <a:pt x="2847" y="0"/>
                      <a:pt x="2708" y="27"/>
                      <a:pt x="2552" y="53"/>
                    </a:cubicBezTo>
                    <a:lnTo>
                      <a:pt x="2256" y="90"/>
                    </a:lnTo>
                    <a:lnTo>
                      <a:pt x="1960" y="201"/>
                    </a:lnTo>
                    <a:lnTo>
                      <a:pt x="1849" y="238"/>
                    </a:lnTo>
                    <a:cubicBezTo>
                      <a:pt x="1812" y="238"/>
                      <a:pt x="1775" y="238"/>
                      <a:pt x="1701" y="275"/>
                    </a:cubicBezTo>
                    <a:cubicBezTo>
                      <a:pt x="1590" y="349"/>
                      <a:pt x="1479" y="385"/>
                      <a:pt x="1369" y="459"/>
                    </a:cubicBezTo>
                    <a:cubicBezTo>
                      <a:pt x="1147" y="607"/>
                      <a:pt x="999" y="755"/>
                      <a:pt x="851" y="903"/>
                    </a:cubicBezTo>
                    <a:cubicBezTo>
                      <a:pt x="666" y="1051"/>
                      <a:pt x="555" y="1236"/>
                      <a:pt x="444" y="1421"/>
                    </a:cubicBezTo>
                    <a:cubicBezTo>
                      <a:pt x="333" y="1606"/>
                      <a:pt x="222" y="1790"/>
                      <a:pt x="148" y="2012"/>
                    </a:cubicBezTo>
                    <a:cubicBezTo>
                      <a:pt x="112" y="2234"/>
                      <a:pt x="38" y="2456"/>
                      <a:pt x="1" y="2678"/>
                    </a:cubicBezTo>
                    <a:lnTo>
                      <a:pt x="1" y="3010"/>
                    </a:lnTo>
                    <a:cubicBezTo>
                      <a:pt x="1" y="3121"/>
                      <a:pt x="1" y="3232"/>
                      <a:pt x="38" y="3343"/>
                    </a:cubicBezTo>
                    <a:lnTo>
                      <a:pt x="38" y="3491"/>
                    </a:lnTo>
                    <a:lnTo>
                      <a:pt x="75" y="3602"/>
                    </a:lnTo>
                    <a:lnTo>
                      <a:pt x="75" y="3639"/>
                    </a:lnTo>
                    <a:lnTo>
                      <a:pt x="112" y="3750"/>
                    </a:lnTo>
                    <a:lnTo>
                      <a:pt x="185" y="3972"/>
                    </a:lnTo>
                    <a:cubicBezTo>
                      <a:pt x="185" y="4009"/>
                      <a:pt x="259" y="4193"/>
                      <a:pt x="333" y="4304"/>
                    </a:cubicBezTo>
                    <a:cubicBezTo>
                      <a:pt x="407" y="4415"/>
                      <a:pt x="481" y="4563"/>
                      <a:pt x="592" y="4637"/>
                    </a:cubicBezTo>
                    <a:cubicBezTo>
                      <a:pt x="888" y="5044"/>
                      <a:pt x="1295" y="5340"/>
                      <a:pt x="1775" y="5487"/>
                    </a:cubicBezTo>
                    <a:cubicBezTo>
                      <a:pt x="2046" y="5592"/>
                      <a:pt x="2329" y="5637"/>
                      <a:pt x="2610" y="5637"/>
                    </a:cubicBezTo>
                    <a:cubicBezTo>
                      <a:pt x="2827" y="5637"/>
                      <a:pt x="3044" y="5610"/>
                      <a:pt x="3254" y="5561"/>
                    </a:cubicBezTo>
                    <a:cubicBezTo>
                      <a:pt x="3809" y="5450"/>
                      <a:pt x="4178" y="4896"/>
                      <a:pt x="4104" y="4341"/>
                    </a:cubicBezTo>
                    <a:cubicBezTo>
                      <a:pt x="4007" y="3820"/>
                      <a:pt x="3565" y="3471"/>
                      <a:pt x="3057" y="3471"/>
                    </a:cubicBezTo>
                    <a:cubicBezTo>
                      <a:pt x="2988" y="3471"/>
                      <a:pt x="2918" y="3478"/>
                      <a:pt x="2847" y="3491"/>
                    </a:cubicBezTo>
                    <a:lnTo>
                      <a:pt x="2699" y="3491"/>
                    </a:lnTo>
                    <a:cubicBezTo>
                      <a:pt x="2647" y="3517"/>
                      <a:pt x="2576" y="3543"/>
                      <a:pt x="2500" y="3543"/>
                    </a:cubicBezTo>
                    <a:cubicBezTo>
                      <a:pt x="2469" y="3543"/>
                      <a:pt x="2436" y="3539"/>
                      <a:pt x="2404" y="3528"/>
                    </a:cubicBezTo>
                    <a:cubicBezTo>
                      <a:pt x="2330" y="3491"/>
                      <a:pt x="2219" y="3454"/>
                      <a:pt x="2145" y="3380"/>
                    </a:cubicBezTo>
                    <a:cubicBezTo>
                      <a:pt x="2108" y="3343"/>
                      <a:pt x="2108" y="3343"/>
                      <a:pt x="2108" y="3343"/>
                    </a:cubicBezTo>
                    <a:cubicBezTo>
                      <a:pt x="2108" y="3343"/>
                      <a:pt x="2102" y="3349"/>
                      <a:pt x="2095" y="3349"/>
                    </a:cubicBezTo>
                    <a:cubicBezTo>
                      <a:pt x="2084" y="3349"/>
                      <a:pt x="2071" y="3336"/>
                      <a:pt x="2071" y="3269"/>
                    </a:cubicBezTo>
                    <a:lnTo>
                      <a:pt x="2005" y="3160"/>
                    </a:lnTo>
                    <a:lnTo>
                      <a:pt x="2005" y="3160"/>
                    </a:lnTo>
                    <a:cubicBezTo>
                      <a:pt x="2007" y="3168"/>
                      <a:pt x="2008" y="3173"/>
                      <a:pt x="2007" y="3173"/>
                    </a:cubicBezTo>
                    <a:cubicBezTo>
                      <a:pt x="2005" y="3173"/>
                      <a:pt x="2002" y="3169"/>
                      <a:pt x="1997" y="3158"/>
                    </a:cubicBezTo>
                    <a:lnTo>
                      <a:pt x="1997" y="3146"/>
                    </a:lnTo>
                    <a:lnTo>
                      <a:pt x="1960" y="3084"/>
                    </a:lnTo>
                    <a:lnTo>
                      <a:pt x="1960" y="3047"/>
                    </a:lnTo>
                    <a:cubicBezTo>
                      <a:pt x="1960" y="3010"/>
                      <a:pt x="1960" y="2973"/>
                      <a:pt x="1960" y="2936"/>
                    </a:cubicBezTo>
                    <a:cubicBezTo>
                      <a:pt x="1960" y="2899"/>
                      <a:pt x="1960" y="2863"/>
                      <a:pt x="1960" y="2826"/>
                    </a:cubicBezTo>
                    <a:cubicBezTo>
                      <a:pt x="1923" y="2752"/>
                      <a:pt x="1960" y="2678"/>
                      <a:pt x="1960" y="2567"/>
                    </a:cubicBezTo>
                    <a:cubicBezTo>
                      <a:pt x="1997" y="2493"/>
                      <a:pt x="2034" y="2419"/>
                      <a:pt x="2034" y="2345"/>
                    </a:cubicBezTo>
                    <a:cubicBezTo>
                      <a:pt x="2108" y="2308"/>
                      <a:pt x="2145" y="2234"/>
                      <a:pt x="2182" y="2160"/>
                    </a:cubicBezTo>
                    <a:cubicBezTo>
                      <a:pt x="2256" y="2123"/>
                      <a:pt x="2293" y="2012"/>
                      <a:pt x="2330" y="2012"/>
                    </a:cubicBezTo>
                    <a:cubicBezTo>
                      <a:pt x="2367" y="1975"/>
                      <a:pt x="2367" y="1975"/>
                      <a:pt x="2404" y="1938"/>
                    </a:cubicBezTo>
                    <a:cubicBezTo>
                      <a:pt x="2404" y="1938"/>
                      <a:pt x="2441" y="1938"/>
                      <a:pt x="2478" y="1901"/>
                    </a:cubicBezTo>
                    <a:lnTo>
                      <a:pt x="2589" y="1864"/>
                    </a:lnTo>
                    <a:lnTo>
                      <a:pt x="2663" y="1827"/>
                    </a:lnTo>
                    <a:lnTo>
                      <a:pt x="2736" y="1790"/>
                    </a:lnTo>
                    <a:lnTo>
                      <a:pt x="2773" y="1790"/>
                    </a:lnTo>
                    <a:cubicBezTo>
                      <a:pt x="2810" y="1790"/>
                      <a:pt x="2626" y="1827"/>
                      <a:pt x="2699" y="1827"/>
                    </a:cubicBezTo>
                    <a:lnTo>
                      <a:pt x="2847" y="1790"/>
                    </a:lnTo>
                    <a:cubicBezTo>
                      <a:pt x="2921" y="1753"/>
                      <a:pt x="3032" y="1753"/>
                      <a:pt x="3143" y="1753"/>
                    </a:cubicBezTo>
                    <a:cubicBezTo>
                      <a:pt x="3328" y="1753"/>
                      <a:pt x="3513" y="1790"/>
                      <a:pt x="3698" y="1827"/>
                    </a:cubicBezTo>
                    <a:cubicBezTo>
                      <a:pt x="3809" y="1901"/>
                      <a:pt x="3920" y="1901"/>
                      <a:pt x="3993" y="1975"/>
                    </a:cubicBezTo>
                    <a:cubicBezTo>
                      <a:pt x="4067" y="2012"/>
                      <a:pt x="4178" y="2049"/>
                      <a:pt x="4252" y="2123"/>
                    </a:cubicBezTo>
                    <a:lnTo>
                      <a:pt x="4474" y="2345"/>
                    </a:lnTo>
                    <a:cubicBezTo>
                      <a:pt x="4511" y="2419"/>
                      <a:pt x="4548" y="2456"/>
                      <a:pt x="4622" y="2530"/>
                    </a:cubicBezTo>
                    <a:cubicBezTo>
                      <a:pt x="4659" y="2641"/>
                      <a:pt x="4733" y="2826"/>
                      <a:pt x="4770" y="2936"/>
                    </a:cubicBezTo>
                    <a:lnTo>
                      <a:pt x="4770" y="2973"/>
                    </a:lnTo>
                    <a:lnTo>
                      <a:pt x="4807" y="3047"/>
                    </a:lnTo>
                    <a:lnTo>
                      <a:pt x="4844" y="3232"/>
                    </a:lnTo>
                    <a:lnTo>
                      <a:pt x="4881" y="3380"/>
                    </a:lnTo>
                    <a:cubicBezTo>
                      <a:pt x="4881" y="3454"/>
                      <a:pt x="4881" y="3491"/>
                      <a:pt x="4881" y="3565"/>
                    </a:cubicBezTo>
                    <a:cubicBezTo>
                      <a:pt x="4881" y="3676"/>
                      <a:pt x="4881" y="3787"/>
                      <a:pt x="4881" y="3898"/>
                    </a:cubicBezTo>
                    <a:cubicBezTo>
                      <a:pt x="4807" y="4120"/>
                      <a:pt x="4770" y="4378"/>
                      <a:pt x="4659" y="4563"/>
                    </a:cubicBezTo>
                    <a:cubicBezTo>
                      <a:pt x="4622" y="4674"/>
                      <a:pt x="4585" y="4785"/>
                      <a:pt x="4511" y="4896"/>
                    </a:cubicBezTo>
                    <a:cubicBezTo>
                      <a:pt x="4437" y="5007"/>
                      <a:pt x="4400" y="5081"/>
                      <a:pt x="4326" y="5192"/>
                    </a:cubicBezTo>
                    <a:cubicBezTo>
                      <a:pt x="4141" y="5340"/>
                      <a:pt x="3993" y="5524"/>
                      <a:pt x="3772" y="5672"/>
                    </a:cubicBezTo>
                    <a:cubicBezTo>
                      <a:pt x="3587" y="5820"/>
                      <a:pt x="3328" y="5857"/>
                      <a:pt x="3106" y="5968"/>
                    </a:cubicBezTo>
                    <a:lnTo>
                      <a:pt x="2995" y="6042"/>
                    </a:lnTo>
                    <a:cubicBezTo>
                      <a:pt x="2847" y="6116"/>
                      <a:pt x="2736" y="6264"/>
                      <a:pt x="2699" y="6412"/>
                    </a:cubicBezTo>
                    <a:cubicBezTo>
                      <a:pt x="2589" y="6744"/>
                      <a:pt x="2773" y="7040"/>
                      <a:pt x="3106" y="7151"/>
                    </a:cubicBezTo>
                    <a:lnTo>
                      <a:pt x="4038" y="7393"/>
                    </a:lnTo>
                    <a:lnTo>
                      <a:pt x="4038" y="7393"/>
                    </a:lnTo>
                    <a:cubicBezTo>
                      <a:pt x="4282" y="7505"/>
                      <a:pt x="4524" y="7681"/>
                      <a:pt x="4733" y="7891"/>
                    </a:cubicBezTo>
                    <a:cubicBezTo>
                      <a:pt x="4955" y="8112"/>
                      <a:pt x="5140" y="8371"/>
                      <a:pt x="5287" y="8667"/>
                    </a:cubicBezTo>
                    <a:cubicBezTo>
                      <a:pt x="5620" y="9258"/>
                      <a:pt x="5805" y="9924"/>
                      <a:pt x="5879" y="10589"/>
                    </a:cubicBezTo>
                    <a:cubicBezTo>
                      <a:pt x="5916" y="10959"/>
                      <a:pt x="5916" y="11292"/>
                      <a:pt x="5916" y="11625"/>
                    </a:cubicBezTo>
                    <a:lnTo>
                      <a:pt x="5879" y="11920"/>
                    </a:lnTo>
                    <a:lnTo>
                      <a:pt x="5879" y="11994"/>
                    </a:lnTo>
                    <a:cubicBezTo>
                      <a:pt x="5879" y="11994"/>
                      <a:pt x="5879" y="12031"/>
                      <a:pt x="5879" y="12031"/>
                    </a:cubicBezTo>
                    <a:lnTo>
                      <a:pt x="5842" y="12179"/>
                    </a:lnTo>
                    <a:lnTo>
                      <a:pt x="5768" y="12697"/>
                    </a:lnTo>
                    <a:cubicBezTo>
                      <a:pt x="5694" y="13066"/>
                      <a:pt x="5657" y="13399"/>
                      <a:pt x="5546" y="13769"/>
                    </a:cubicBezTo>
                    <a:lnTo>
                      <a:pt x="5287" y="14841"/>
                    </a:lnTo>
                    <a:lnTo>
                      <a:pt x="5029" y="15950"/>
                    </a:lnTo>
                    <a:cubicBezTo>
                      <a:pt x="4918" y="16283"/>
                      <a:pt x="4881" y="16653"/>
                      <a:pt x="4844" y="17022"/>
                    </a:cubicBezTo>
                    <a:lnTo>
                      <a:pt x="4733" y="17577"/>
                    </a:lnTo>
                    <a:lnTo>
                      <a:pt x="4733" y="17725"/>
                    </a:lnTo>
                    <a:cubicBezTo>
                      <a:pt x="4733" y="17725"/>
                      <a:pt x="4696" y="17762"/>
                      <a:pt x="4696" y="17799"/>
                    </a:cubicBezTo>
                    <a:lnTo>
                      <a:pt x="4696" y="17873"/>
                    </a:lnTo>
                    <a:lnTo>
                      <a:pt x="4696" y="18131"/>
                    </a:lnTo>
                    <a:cubicBezTo>
                      <a:pt x="4659" y="18538"/>
                      <a:pt x="4696" y="18908"/>
                      <a:pt x="4733" y="19278"/>
                    </a:cubicBezTo>
                    <a:cubicBezTo>
                      <a:pt x="4807" y="20017"/>
                      <a:pt x="5029" y="20756"/>
                      <a:pt x="5398" y="21422"/>
                    </a:cubicBezTo>
                    <a:cubicBezTo>
                      <a:pt x="5583" y="21755"/>
                      <a:pt x="5805" y="22050"/>
                      <a:pt x="6064" y="22309"/>
                    </a:cubicBezTo>
                    <a:cubicBezTo>
                      <a:pt x="6323" y="22568"/>
                      <a:pt x="6655" y="22790"/>
                      <a:pt x="6988" y="22938"/>
                    </a:cubicBezTo>
                    <a:cubicBezTo>
                      <a:pt x="6655" y="22753"/>
                      <a:pt x="6360" y="22531"/>
                      <a:pt x="6138" y="22272"/>
                    </a:cubicBezTo>
                    <a:cubicBezTo>
                      <a:pt x="5879" y="21976"/>
                      <a:pt x="5694" y="21681"/>
                      <a:pt x="5509" y="21348"/>
                    </a:cubicBezTo>
                    <a:cubicBezTo>
                      <a:pt x="5213" y="20682"/>
                      <a:pt x="5066" y="19980"/>
                      <a:pt x="4992" y="19241"/>
                    </a:cubicBezTo>
                    <a:cubicBezTo>
                      <a:pt x="4992" y="18908"/>
                      <a:pt x="4992" y="18538"/>
                      <a:pt x="5029" y="18168"/>
                    </a:cubicBezTo>
                    <a:lnTo>
                      <a:pt x="5066" y="17910"/>
                    </a:lnTo>
                    <a:lnTo>
                      <a:pt x="5066" y="17836"/>
                    </a:lnTo>
                    <a:cubicBezTo>
                      <a:pt x="5066" y="17836"/>
                      <a:pt x="5103" y="17799"/>
                      <a:pt x="5103" y="17799"/>
                    </a:cubicBezTo>
                    <a:lnTo>
                      <a:pt x="5140" y="17651"/>
                    </a:lnTo>
                    <a:lnTo>
                      <a:pt x="5250" y="17096"/>
                    </a:lnTo>
                    <a:cubicBezTo>
                      <a:pt x="5324" y="16763"/>
                      <a:pt x="5398" y="16394"/>
                      <a:pt x="5509" y="16024"/>
                    </a:cubicBezTo>
                    <a:lnTo>
                      <a:pt x="5842" y="14989"/>
                    </a:lnTo>
                    <a:lnTo>
                      <a:pt x="6175" y="13917"/>
                    </a:lnTo>
                    <a:cubicBezTo>
                      <a:pt x="6286" y="13584"/>
                      <a:pt x="6360" y="13214"/>
                      <a:pt x="6470" y="12845"/>
                    </a:cubicBezTo>
                    <a:lnTo>
                      <a:pt x="6581" y="12290"/>
                    </a:lnTo>
                    <a:lnTo>
                      <a:pt x="6618" y="12142"/>
                    </a:lnTo>
                    <a:cubicBezTo>
                      <a:pt x="6618" y="12105"/>
                      <a:pt x="6655" y="12105"/>
                      <a:pt x="6655" y="12068"/>
                    </a:cubicBezTo>
                    <a:lnTo>
                      <a:pt x="6655" y="11994"/>
                    </a:lnTo>
                    <a:lnTo>
                      <a:pt x="6692" y="11735"/>
                    </a:lnTo>
                    <a:cubicBezTo>
                      <a:pt x="6729" y="11329"/>
                      <a:pt x="6766" y="10922"/>
                      <a:pt x="6729" y="10552"/>
                    </a:cubicBezTo>
                    <a:cubicBezTo>
                      <a:pt x="6692" y="9739"/>
                      <a:pt x="6544" y="8963"/>
                      <a:pt x="6212" y="8223"/>
                    </a:cubicBezTo>
                    <a:cubicBezTo>
                      <a:pt x="6027" y="7854"/>
                      <a:pt x="5805" y="7484"/>
                      <a:pt x="5509" y="7151"/>
                    </a:cubicBezTo>
                    <a:cubicBezTo>
                      <a:pt x="5316" y="6930"/>
                      <a:pt x="5060" y="6708"/>
                      <a:pt x="4788" y="6518"/>
                    </a:cubicBezTo>
                    <a:lnTo>
                      <a:pt x="4788" y="6518"/>
                    </a:lnTo>
                    <a:cubicBezTo>
                      <a:pt x="4966" y="6386"/>
                      <a:pt x="5127" y="6240"/>
                      <a:pt x="5287" y="6079"/>
                    </a:cubicBezTo>
                    <a:cubicBezTo>
                      <a:pt x="5435" y="5931"/>
                      <a:pt x="5509" y="5783"/>
                      <a:pt x="5620" y="5635"/>
                    </a:cubicBezTo>
                    <a:cubicBezTo>
                      <a:pt x="5768" y="5524"/>
                      <a:pt x="5842" y="5340"/>
                      <a:pt x="5916" y="5192"/>
                    </a:cubicBezTo>
                    <a:cubicBezTo>
                      <a:pt x="6101" y="4859"/>
                      <a:pt x="6175" y="4489"/>
                      <a:pt x="6286" y="4120"/>
                    </a:cubicBezTo>
                    <a:cubicBezTo>
                      <a:pt x="6323" y="3972"/>
                      <a:pt x="6323" y="3750"/>
                      <a:pt x="6323" y="3565"/>
                    </a:cubicBezTo>
                    <a:cubicBezTo>
                      <a:pt x="6360" y="3491"/>
                      <a:pt x="6360" y="3380"/>
                      <a:pt x="6360" y="3306"/>
                    </a:cubicBezTo>
                    <a:lnTo>
                      <a:pt x="6323" y="3010"/>
                    </a:lnTo>
                    <a:lnTo>
                      <a:pt x="6286" y="2752"/>
                    </a:lnTo>
                    <a:lnTo>
                      <a:pt x="6249" y="2604"/>
                    </a:lnTo>
                    <a:lnTo>
                      <a:pt x="6249" y="2567"/>
                    </a:lnTo>
                    <a:cubicBezTo>
                      <a:pt x="6255" y="2579"/>
                      <a:pt x="6258" y="2584"/>
                      <a:pt x="6259" y="2584"/>
                    </a:cubicBezTo>
                    <a:cubicBezTo>
                      <a:pt x="6263" y="2584"/>
                      <a:pt x="6228" y="2488"/>
                      <a:pt x="6241" y="2488"/>
                    </a:cubicBezTo>
                    <a:cubicBezTo>
                      <a:pt x="6243" y="2488"/>
                      <a:pt x="6245" y="2489"/>
                      <a:pt x="6249" y="2493"/>
                    </a:cubicBezTo>
                    <a:lnTo>
                      <a:pt x="6212" y="2456"/>
                    </a:lnTo>
                    <a:lnTo>
                      <a:pt x="6212" y="2419"/>
                    </a:lnTo>
                    <a:cubicBezTo>
                      <a:pt x="6175" y="2271"/>
                      <a:pt x="6101" y="2123"/>
                      <a:pt x="6064" y="1975"/>
                    </a:cubicBezTo>
                    <a:cubicBezTo>
                      <a:pt x="5953" y="1790"/>
                      <a:pt x="5842" y="1569"/>
                      <a:pt x="5731" y="1384"/>
                    </a:cubicBezTo>
                    <a:cubicBezTo>
                      <a:pt x="5620" y="1236"/>
                      <a:pt x="5472" y="1088"/>
                      <a:pt x="5324" y="940"/>
                    </a:cubicBezTo>
                    <a:cubicBezTo>
                      <a:pt x="5177" y="792"/>
                      <a:pt x="5029" y="681"/>
                      <a:pt x="4881" y="570"/>
                    </a:cubicBezTo>
                    <a:cubicBezTo>
                      <a:pt x="4696" y="459"/>
                      <a:pt x="4511" y="385"/>
                      <a:pt x="4326" y="275"/>
                    </a:cubicBezTo>
                    <a:cubicBezTo>
                      <a:pt x="3956" y="127"/>
                      <a:pt x="3587" y="16"/>
                      <a:pt x="3180" y="16"/>
                    </a:cubicBezTo>
                    <a:cubicBezTo>
                      <a:pt x="3115" y="5"/>
                      <a:pt x="3053" y="0"/>
                      <a:pt x="29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604239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5" name="Google Shape;915;p26"/>
          <p:cNvGrpSpPr/>
          <p:nvPr/>
        </p:nvGrpSpPr>
        <p:grpSpPr>
          <a:xfrm>
            <a:off x="-30750" y="-26200"/>
            <a:ext cx="9205500" cy="6910400"/>
            <a:chOff x="-30750" y="-19650"/>
            <a:chExt cx="9205500" cy="5182800"/>
          </a:xfrm>
        </p:grpSpPr>
        <p:sp>
          <p:nvSpPr>
            <p:cNvPr id="916" name="Google Shape;916;p26"/>
            <p:cNvSpPr/>
            <p:nvPr/>
          </p:nvSpPr>
          <p:spPr>
            <a:xfrm>
              <a:off x="-30750" y="-19650"/>
              <a:ext cx="9205500" cy="5182800"/>
            </a:xfrm>
            <a:prstGeom prst="rect">
              <a:avLst/>
            </a:prstGeom>
            <a:gradFill>
              <a:gsLst>
                <a:gs pos="0">
                  <a:srgbClr val="FFFFFF">
                    <a:alpha val="43921"/>
                  </a:srgbClr>
                </a:gs>
                <a:gs pos="100000">
                  <a:srgbClr val="CD9D6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17" name="Google Shape;917;p26"/>
            <p:cNvPicPr preferRelativeResize="0"/>
            <p:nvPr/>
          </p:nvPicPr>
          <p:blipFill rotWithShape="1">
            <a:blip r:embed="rId2">
              <a:alphaModFix amt="27000"/>
            </a:blip>
            <a:srcRect l="815" t="8591" r="923" b="8475"/>
            <a:stretch/>
          </p:blipFill>
          <p:spPr>
            <a:xfrm>
              <a:off x="1" y="0"/>
              <a:ext cx="9143997" cy="514350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18" name="Google Shape;918;p26"/>
          <p:cNvGrpSpPr/>
          <p:nvPr/>
        </p:nvGrpSpPr>
        <p:grpSpPr>
          <a:xfrm>
            <a:off x="492725" y="558418"/>
            <a:ext cx="8158550" cy="5741167"/>
            <a:chOff x="492725" y="417300"/>
            <a:chExt cx="8158550" cy="4305875"/>
          </a:xfrm>
        </p:grpSpPr>
        <p:cxnSp>
          <p:nvCxnSpPr>
            <p:cNvPr id="919" name="Google Shape;919;p26"/>
            <p:cNvCxnSpPr/>
            <p:nvPr/>
          </p:nvCxnSpPr>
          <p:spPr>
            <a:xfrm>
              <a:off x="1539950" y="417300"/>
              <a:ext cx="60891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0" name="Google Shape;920;p26"/>
            <p:cNvCxnSpPr/>
            <p:nvPr/>
          </p:nvCxnSpPr>
          <p:spPr>
            <a:xfrm>
              <a:off x="8651275" y="1420500"/>
              <a:ext cx="0" cy="22278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1" name="Google Shape;921;p26"/>
            <p:cNvCxnSpPr/>
            <p:nvPr/>
          </p:nvCxnSpPr>
          <p:spPr>
            <a:xfrm>
              <a:off x="1527538" y="4723175"/>
              <a:ext cx="60891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2" name="Google Shape;922;p26"/>
            <p:cNvCxnSpPr/>
            <p:nvPr/>
          </p:nvCxnSpPr>
          <p:spPr>
            <a:xfrm>
              <a:off x="492725" y="1413788"/>
              <a:ext cx="0" cy="22278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23" name="Google Shape;923;p26"/>
          <p:cNvSpPr txBox="1">
            <a:spLocks noGrp="1"/>
          </p:cNvSpPr>
          <p:nvPr>
            <p:ph type="title"/>
          </p:nvPr>
        </p:nvSpPr>
        <p:spPr>
          <a:xfrm>
            <a:off x="1594075" y="719067"/>
            <a:ext cx="5955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24" name="Google Shape;924;p26"/>
          <p:cNvSpPr txBox="1">
            <a:spLocks noGrp="1"/>
          </p:cNvSpPr>
          <p:nvPr>
            <p:ph type="subTitle" idx="1"/>
          </p:nvPr>
        </p:nvSpPr>
        <p:spPr>
          <a:xfrm>
            <a:off x="935775" y="1749500"/>
            <a:ext cx="69027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2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25" name="Google Shape;925;p26"/>
          <p:cNvSpPr txBox="1">
            <a:spLocks noGrp="1"/>
          </p:cNvSpPr>
          <p:nvPr>
            <p:ph type="body" idx="2"/>
          </p:nvPr>
        </p:nvSpPr>
        <p:spPr>
          <a:xfrm>
            <a:off x="935775" y="2528300"/>
            <a:ext cx="3636300" cy="30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nonymous Pro"/>
              <a:buChar char="●"/>
              <a:defRPr sz="1200">
                <a:solidFill>
                  <a:schemeClr val="dk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nonymous Pro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nonymous Pro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nonymous Pro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nonymous Pro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nonymous Pro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nonymous Pro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nonymous Pro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nonymous Pro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926" name="Google Shape;926;p26"/>
          <p:cNvGrpSpPr/>
          <p:nvPr/>
        </p:nvGrpSpPr>
        <p:grpSpPr>
          <a:xfrm>
            <a:off x="457200" y="503734"/>
            <a:ext cx="8229600" cy="5850533"/>
            <a:chOff x="457200" y="377800"/>
            <a:chExt cx="8229600" cy="4387900"/>
          </a:xfrm>
        </p:grpSpPr>
        <p:grpSp>
          <p:nvGrpSpPr>
            <p:cNvPr id="927" name="Google Shape;927;p26"/>
            <p:cNvGrpSpPr/>
            <p:nvPr/>
          </p:nvGrpSpPr>
          <p:grpSpPr>
            <a:xfrm>
              <a:off x="7783750" y="377800"/>
              <a:ext cx="903050" cy="913200"/>
              <a:chOff x="7783750" y="377800"/>
              <a:chExt cx="903050" cy="913200"/>
            </a:xfrm>
          </p:grpSpPr>
          <p:sp>
            <p:nvSpPr>
              <p:cNvPr id="928" name="Google Shape;928;p26"/>
              <p:cNvSpPr/>
              <p:nvPr/>
            </p:nvSpPr>
            <p:spPr>
              <a:xfrm>
                <a:off x="8438150" y="408300"/>
                <a:ext cx="215375" cy="214450"/>
              </a:xfrm>
              <a:custGeom>
                <a:avLst/>
                <a:gdLst/>
                <a:ahLst/>
                <a:cxnLst/>
                <a:rect l="l" t="t" r="r" b="b"/>
                <a:pathLst>
                  <a:path w="8615" h="8578" extrusionOk="0">
                    <a:moveTo>
                      <a:pt x="850" y="1"/>
                    </a:moveTo>
                    <a:cubicBezTo>
                      <a:pt x="3253" y="3476"/>
                      <a:pt x="1146" y="7025"/>
                      <a:pt x="0" y="8467"/>
                    </a:cubicBezTo>
                    <a:lnTo>
                      <a:pt x="111" y="8578"/>
                    </a:lnTo>
                    <a:cubicBezTo>
                      <a:pt x="1099" y="7837"/>
                      <a:pt x="2995" y="6650"/>
                      <a:pt x="5193" y="6650"/>
                    </a:cubicBezTo>
                    <a:cubicBezTo>
                      <a:pt x="6284" y="6650"/>
                      <a:pt x="7449" y="6942"/>
                      <a:pt x="8614" y="7727"/>
                    </a:cubicBezTo>
                    <a:cubicBezTo>
                      <a:pt x="8614" y="7727"/>
                      <a:pt x="7704" y="5081"/>
                      <a:pt x="5133" y="5081"/>
                    </a:cubicBezTo>
                    <a:cubicBezTo>
                      <a:pt x="4774" y="5081"/>
                      <a:pt x="4382" y="5133"/>
                      <a:pt x="3956" y="5250"/>
                    </a:cubicBezTo>
                    <a:cubicBezTo>
                      <a:pt x="3956" y="5250"/>
                      <a:pt x="7579" y="4215"/>
                      <a:pt x="7616" y="999"/>
                    </a:cubicBezTo>
                    <a:lnTo>
                      <a:pt x="7616" y="999"/>
                    </a:lnTo>
                    <a:cubicBezTo>
                      <a:pt x="4400" y="1036"/>
                      <a:pt x="3364" y="4622"/>
                      <a:pt x="3364" y="4622"/>
                    </a:cubicBezTo>
                    <a:cubicBezTo>
                      <a:pt x="4326" y="1147"/>
                      <a:pt x="851" y="1"/>
                      <a:pt x="8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26"/>
              <p:cNvSpPr/>
              <p:nvPr/>
            </p:nvSpPr>
            <p:spPr>
              <a:xfrm>
                <a:off x="8461250" y="586175"/>
                <a:ext cx="225550" cy="103650"/>
              </a:xfrm>
              <a:custGeom>
                <a:avLst/>
                <a:gdLst/>
                <a:ahLst/>
                <a:cxnLst/>
                <a:rect l="l" t="t" r="r" b="b"/>
                <a:pathLst>
                  <a:path w="9022" h="4146" extrusionOk="0">
                    <a:moveTo>
                      <a:pt x="1820" y="1"/>
                    </a:moveTo>
                    <a:cubicBezTo>
                      <a:pt x="747" y="1"/>
                      <a:pt x="0" y="169"/>
                      <a:pt x="0" y="169"/>
                    </a:cubicBezTo>
                    <a:cubicBezTo>
                      <a:pt x="0" y="169"/>
                      <a:pt x="1405" y="2461"/>
                      <a:pt x="3882" y="3533"/>
                    </a:cubicBezTo>
                    <a:cubicBezTo>
                      <a:pt x="5055" y="4016"/>
                      <a:pt x="6253" y="4145"/>
                      <a:pt x="7196" y="4145"/>
                    </a:cubicBezTo>
                    <a:cubicBezTo>
                      <a:pt x="8275" y="4145"/>
                      <a:pt x="9021" y="3977"/>
                      <a:pt x="9021" y="3977"/>
                    </a:cubicBezTo>
                    <a:cubicBezTo>
                      <a:pt x="9021" y="3977"/>
                      <a:pt x="7616" y="1685"/>
                      <a:pt x="5102" y="612"/>
                    </a:cubicBezTo>
                    <a:cubicBezTo>
                      <a:pt x="3946" y="129"/>
                      <a:pt x="2758" y="1"/>
                      <a:pt x="18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26"/>
              <p:cNvSpPr/>
              <p:nvPr/>
            </p:nvSpPr>
            <p:spPr>
              <a:xfrm>
                <a:off x="8355875" y="377800"/>
                <a:ext cx="125725" cy="225550"/>
              </a:xfrm>
              <a:custGeom>
                <a:avLst/>
                <a:gdLst/>
                <a:ahLst/>
                <a:cxnLst/>
                <a:rect l="l" t="t" r="r" b="b"/>
                <a:pathLst>
                  <a:path w="5029" h="9022" extrusionOk="0">
                    <a:moveTo>
                      <a:pt x="555" y="1"/>
                    </a:moveTo>
                    <a:cubicBezTo>
                      <a:pt x="555" y="1"/>
                      <a:pt x="1" y="2663"/>
                      <a:pt x="1073" y="5139"/>
                    </a:cubicBezTo>
                    <a:cubicBezTo>
                      <a:pt x="2145" y="7617"/>
                      <a:pt x="4437" y="9021"/>
                      <a:pt x="4437" y="9021"/>
                    </a:cubicBezTo>
                    <a:cubicBezTo>
                      <a:pt x="4437" y="9021"/>
                      <a:pt x="5029" y="6396"/>
                      <a:pt x="3957" y="3882"/>
                    </a:cubicBezTo>
                    <a:cubicBezTo>
                      <a:pt x="2884" y="1406"/>
                      <a:pt x="555" y="1"/>
                      <a:pt x="5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26"/>
              <p:cNvSpPr/>
              <p:nvPr/>
            </p:nvSpPr>
            <p:spPr>
              <a:xfrm>
                <a:off x="7783750" y="426800"/>
                <a:ext cx="565675" cy="170075"/>
              </a:xfrm>
              <a:custGeom>
                <a:avLst/>
                <a:gdLst/>
                <a:ahLst/>
                <a:cxnLst/>
                <a:rect l="l" t="t" r="r" b="b"/>
                <a:pathLst>
                  <a:path w="22627" h="6803" extrusionOk="0">
                    <a:moveTo>
                      <a:pt x="20827" y="4095"/>
                    </a:moveTo>
                    <a:lnTo>
                      <a:pt x="20815" y="4141"/>
                    </a:lnTo>
                    <a:cubicBezTo>
                      <a:pt x="20809" y="4153"/>
                      <a:pt x="20806" y="4158"/>
                      <a:pt x="20805" y="4158"/>
                    </a:cubicBezTo>
                    <a:cubicBezTo>
                      <a:pt x="20803" y="4158"/>
                      <a:pt x="20815" y="4127"/>
                      <a:pt x="20827" y="4095"/>
                    </a:cubicBezTo>
                    <a:close/>
                    <a:moveTo>
                      <a:pt x="19468" y="4832"/>
                    </a:moveTo>
                    <a:cubicBezTo>
                      <a:pt x="19472" y="4832"/>
                      <a:pt x="19489" y="4838"/>
                      <a:pt x="19507" y="4843"/>
                    </a:cubicBezTo>
                    <a:lnTo>
                      <a:pt x="19484" y="4843"/>
                    </a:lnTo>
                    <a:cubicBezTo>
                      <a:pt x="19469" y="4835"/>
                      <a:pt x="19465" y="4832"/>
                      <a:pt x="19468" y="4832"/>
                    </a:cubicBezTo>
                    <a:close/>
                    <a:moveTo>
                      <a:pt x="1" y="0"/>
                    </a:moveTo>
                    <a:cubicBezTo>
                      <a:pt x="186" y="333"/>
                      <a:pt x="371" y="629"/>
                      <a:pt x="629" y="924"/>
                    </a:cubicBezTo>
                    <a:cubicBezTo>
                      <a:pt x="888" y="1183"/>
                      <a:pt x="1221" y="1405"/>
                      <a:pt x="1517" y="1590"/>
                    </a:cubicBezTo>
                    <a:cubicBezTo>
                      <a:pt x="2182" y="1959"/>
                      <a:pt x="2921" y="2144"/>
                      <a:pt x="3661" y="2255"/>
                    </a:cubicBezTo>
                    <a:cubicBezTo>
                      <a:pt x="4068" y="2292"/>
                      <a:pt x="4437" y="2292"/>
                      <a:pt x="4807" y="2292"/>
                    </a:cubicBezTo>
                    <a:lnTo>
                      <a:pt x="5103" y="2292"/>
                    </a:lnTo>
                    <a:lnTo>
                      <a:pt x="5177" y="2255"/>
                    </a:lnTo>
                    <a:lnTo>
                      <a:pt x="5251" y="2255"/>
                    </a:lnTo>
                    <a:lnTo>
                      <a:pt x="5399" y="2218"/>
                    </a:lnTo>
                    <a:lnTo>
                      <a:pt x="5916" y="2144"/>
                    </a:lnTo>
                    <a:cubicBezTo>
                      <a:pt x="6286" y="2070"/>
                      <a:pt x="6656" y="2033"/>
                      <a:pt x="7025" y="1959"/>
                    </a:cubicBezTo>
                    <a:lnTo>
                      <a:pt x="8134" y="1664"/>
                    </a:lnTo>
                    <a:lnTo>
                      <a:pt x="9170" y="1405"/>
                    </a:lnTo>
                    <a:cubicBezTo>
                      <a:pt x="9539" y="1331"/>
                      <a:pt x="9909" y="1257"/>
                      <a:pt x="10242" y="1220"/>
                    </a:cubicBezTo>
                    <a:lnTo>
                      <a:pt x="10796" y="1109"/>
                    </a:lnTo>
                    <a:lnTo>
                      <a:pt x="10981" y="1109"/>
                    </a:lnTo>
                    <a:lnTo>
                      <a:pt x="11055" y="1072"/>
                    </a:lnTo>
                    <a:lnTo>
                      <a:pt x="11314" y="1072"/>
                    </a:lnTo>
                    <a:cubicBezTo>
                      <a:pt x="11647" y="1072"/>
                      <a:pt x="12016" y="1072"/>
                      <a:pt x="12349" y="1109"/>
                    </a:cubicBezTo>
                    <a:cubicBezTo>
                      <a:pt x="13051" y="1183"/>
                      <a:pt x="13717" y="1368"/>
                      <a:pt x="14308" y="1664"/>
                    </a:cubicBezTo>
                    <a:cubicBezTo>
                      <a:pt x="14567" y="1849"/>
                      <a:pt x="14826" y="2033"/>
                      <a:pt x="15048" y="2255"/>
                    </a:cubicBezTo>
                    <a:cubicBezTo>
                      <a:pt x="15228" y="2435"/>
                      <a:pt x="15384" y="2640"/>
                      <a:pt x="15515" y="2849"/>
                    </a:cubicBezTo>
                    <a:lnTo>
                      <a:pt x="15515" y="2849"/>
                    </a:lnTo>
                    <a:lnTo>
                      <a:pt x="15455" y="3512"/>
                    </a:lnTo>
                    <a:cubicBezTo>
                      <a:pt x="15455" y="3734"/>
                      <a:pt x="15565" y="3993"/>
                      <a:pt x="15787" y="4104"/>
                    </a:cubicBezTo>
                    <a:cubicBezTo>
                      <a:pt x="15868" y="4144"/>
                      <a:pt x="15952" y="4162"/>
                      <a:pt x="16034" y="4162"/>
                    </a:cubicBezTo>
                    <a:cubicBezTo>
                      <a:pt x="16251" y="4162"/>
                      <a:pt x="16456" y="4033"/>
                      <a:pt x="16564" y="3845"/>
                    </a:cubicBezTo>
                    <a:lnTo>
                      <a:pt x="16638" y="3697"/>
                    </a:lnTo>
                    <a:cubicBezTo>
                      <a:pt x="16749" y="3475"/>
                      <a:pt x="16785" y="3216"/>
                      <a:pt x="16970" y="3032"/>
                    </a:cubicBezTo>
                    <a:cubicBezTo>
                      <a:pt x="17081" y="2847"/>
                      <a:pt x="17266" y="2662"/>
                      <a:pt x="17414" y="2514"/>
                    </a:cubicBezTo>
                    <a:cubicBezTo>
                      <a:pt x="17525" y="2440"/>
                      <a:pt x="17636" y="2366"/>
                      <a:pt x="17710" y="2292"/>
                    </a:cubicBezTo>
                    <a:cubicBezTo>
                      <a:pt x="17821" y="2218"/>
                      <a:pt x="17932" y="2181"/>
                      <a:pt x="18042" y="2144"/>
                    </a:cubicBezTo>
                    <a:cubicBezTo>
                      <a:pt x="18264" y="2033"/>
                      <a:pt x="18486" y="1996"/>
                      <a:pt x="18708" y="1959"/>
                    </a:cubicBezTo>
                    <a:cubicBezTo>
                      <a:pt x="18745" y="1947"/>
                      <a:pt x="18782" y="1943"/>
                      <a:pt x="18819" y="1943"/>
                    </a:cubicBezTo>
                    <a:cubicBezTo>
                      <a:pt x="18893" y="1943"/>
                      <a:pt x="18967" y="1959"/>
                      <a:pt x="19041" y="1959"/>
                    </a:cubicBezTo>
                    <a:cubicBezTo>
                      <a:pt x="19090" y="1959"/>
                      <a:pt x="19139" y="1943"/>
                      <a:pt x="19178" y="1943"/>
                    </a:cubicBezTo>
                    <a:cubicBezTo>
                      <a:pt x="19197" y="1943"/>
                      <a:pt x="19213" y="1947"/>
                      <a:pt x="19226" y="1959"/>
                    </a:cubicBezTo>
                    <a:lnTo>
                      <a:pt x="19410" y="1996"/>
                    </a:lnTo>
                    <a:lnTo>
                      <a:pt x="19558" y="2033"/>
                    </a:lnTo>
                    <a:lnTo>
                      <a:pt x="19669" y="2033"/>
                    </a:lnTo>
                    <a:cubicBezTo>
                      <a:pt x="19817" y="2107"/>
                      <a:pt x="19965" y="2144"/>
                      <a:pt x="20076" y="2218"/>
                    </a:cubicBezTo>
                    <a:cubicBezTo>
                      <a:pt x="20150" y="2255"/>
                      <a:pt x="20224" y="2329"/>
                      <a:pt x="20261" y="2366"/>
                    </a:cubicBezTo>
                    <a:lnTo>
                      <a:pt x="20483" y="2588"/>
                    </a:lnTo>
                    <a:cubicBezTo>
                      <a:pt x="20557" y="2662"/>
                      <a:pt x="20593" y="2736"/>
                      <a:pt x="20667" y="2810"/>
                    </a:cubicBezTo>
                    <a:cubicBezTo>
                      <a:pt x="20704" y="2921"/>
                      <a:pt x="20741" y="3032"/>
                      <a:pt x="20778" y="3106"/>
                    </a:cubicBezTo>
                    <a:cubicBezTo>
                      <a:pt x="20852" y="3290"/>
                      <a:pt x="20889" y="3475"/>
                      <a:pt x="20889" y="3697"/>
                    </a:cubicBezTo>
                    <a:cubicBezTo>
                      <a:pt x="20889" y="3771"/>
                      <a:pt x="20852" y="3882"/>
                      <a:pt x="20852" y="3993"/>
                    </a:cubicBezTo>
                    <a:lnTo>
                      <a:pt x="20840" y="4042"/>
                    </a:lnTo>
                    <a:lnTo>
                      <a:pt x="20815" y="4067"/>
                    </a:lnTo>
                    <a:lnTo>
                      <a:pt x="20815" y="4104"/>
                    </a:lnTo>
                    <a:lnTo>
                      <a:pt x="20778" y="4141"/>
                    </a:lnTo>
                    <a:lnTo>
                      <a:pt x="20741" y="4252"/>
                    </a:lnTo>
                    <a:lnTo>
                      <a:pt x="20704" y="4363"/>
                    </a:lnTo>
                    <a:cubicBezTo>
                      <a:pt x="20704" y="4400"/>
                      <a:pt x="20667" y="4436"/>
                      <a:pt x="20667" y="4436"/>
                    </a:cubicBezTo>
                    <a:cubicBezTo>
                      <a:pt x="20630" y="4436"/>
                      <a:pt x="20630" y="4473"/>
                      <a:pt x="20630" y="4473"/>
                    </a:cubicBezTo>
                    <a:cubicBezTo>
                      <a:pt x="20593" y="4510"/>
                      <a:pt x="20520" y="4584"/>
                      <a:pt x="20483" y="4621"/>
                    </a:cubicBezTo>
                    <a:cubicBezTo>
                      <a:pt x="20409" y="4695"/>
                      <a:pt x="20335" y="4732"/>
                      <a:pt x="20261" y="4769"/>
                    </a:cubicBezTo>
                    <a:cubicBezTo>
                      <a:pt x="20187" y="4769"/>
                      <a:pt x="20113" y="4843"/>
                      <a:pt x="20039" y="4843"/>
                    </a:cubicBezTo>
                    <a:cubicBezTo>
                      <a:pt x="19965" y="4843"/>
                      <a:pt x="19891" y="4880"/>
                      <a:pt x="19817" y="4880"/>
                    </a:cubicBezTo>
                    <a:lnTo>
                      <a:pt x="19706" y="4880"/>
                    </a:lnTo>
                    <a:cubicBezTo>
                      <a:pt x="19669" y="4880"/>
                      <a:pt x="19632" y="4843"/>
                      <a:pt x="19595" y="4843"/>
                    </a:cubicBezTo>
                    <a:lnTo>
                      <a:pt x="19558" y="4843"/>
                    </a:lnTo>
                    <a:lnTo>
                      <a:pt x="19336" y="4769"/>
                    </a:lnTo>
                    <a:cubicBezTo>
                      <a:pt x="19226" y="4732"/>
                      <a:pt x="19299" y="4732"/>
                      <a:pt x="19263" y="4695"/>
                    </a:cubicBezTo>
                    <a:cubicBezTo>
                      <a:pt x="19189" y="4621"/>
                      <a:pt x="19152" y="4510"/>
                      <a:pt x="19115" y="4400"/>
                    </a:cubicBezTo>
                    <a:cubicBezTo>
                      <a:pt x="19078" y="4289"/>
                      <a:pt x="19115" y="4215"/>
                      <a:pt x="19115" y="4104"/>
                    </a:cubicBezTo>
                    <a:lnTo>
                      <a:pt x="19152" y="3956"/>
                    </a:lnTo>
                    <a:cubicBezTo>
                      <a:pt x="19226" y="3401"/>
                      <a:pt x="18856" y="2847"/>
                      <a:pt x="18301" y="2736"/>
                    </a:cubicBezTo>
                    <a:cubicBezTo>
                      <a:pt x="18230" y="2723"/>
                      <a:pt x="18160" y="2716"/>
                      <a:pt x="18091" y="2716"/>
                    </a:cubicBezTo>
                    <a:cubicBezTo>
                      <a:pt x="17583" y="2716"/>
                      <a:pt x="17142" y="3061"/>
                      <a:pt x="17044" y="3549"/>
                    </a:cubicBezTo>
                    <a:cubicBezTo>
                      <a:pt x="16933" y="4067"/>
                      <a:pt x="16933" y="4584"/>
                      <a:pt x="17118" y="5065"/>
                    </a:cubicBezTo>
                    <a:cubicBezTo>
                      <a:pt x="17303" y="5509"/>
                      <a:pt x="17562" y="5952"/>
                      <a:pt x="17969" y="6248"/>
                    </a:cubicBezTo>
                    <a:cubicBezTo>
                      <a:pt x="18042" y="6322"/>
                      <a:pt x="18190" y="6396"/>
                      <a:pt x="18301" y="6470"/>
                    </a:cubicBezTo>
                    <a:cubicBezTo>
                      <a:pt x="18449" y="6544"/>
                      <a:pt x="18597" y="6618"/>
                      <a:pt x="18634" y="6618"/>
                    </a:cubicBezTo>
                    <a:lnTo>
                      <a:pt x="18856" y="6692"/>
                    </a:lnTo>
                    <a:lnTo>
                      <a:pt x="19004" y="6729"/>
                    </a:lnTo>
                    <a:lnTo>
                      <a:pt x="19041" y="6766"/>
                    </a:lnTo>
                    <a:lnTo>
                      <a:pt x="19115" y="6766"/>
                    </a:lnTo>
                    <a:lnTo>
                      <a:pt x="19263" y="6803"/>
                    </a:lnTo>
                    <a:lnTo>
                      <a:pt x="19965" y="6803"/>
                    </a:lnTo>
                    <a:cubicBezTo>
                      <a:pt x="20187" y="6803"/>
                      <a:pt x="20409" y="6729"/>
                      <a:pt x="20593" y="6655"/>
                    </a:cubicBezTo>
                    <a:cubicBezTo>
                      <a:pt x="20815" y="6618"/>
                      <a:pt x="21000" y="6470"/>
                      <a:pt x="21222" y="6396"/>
                    </a:cubicBezTo>
                    <a:cubicBezTo>
                      <a:pt x="21407" y="6248"/>
                      <a:pt x="21592" y="6137"/>
                      <a:pt x="21740" y="5989"/>
                    </a:cubicBezTo>
                    <a:cubicBezTo>
                      <a:pt x="21887" y="5804"/>
                      <a:pt x="22035" y="5693"/>
                      <a:pt x="22146" y="5435"/>
                    </a:cubicBezTo>
                    <a:cubicBezTo>
                      <a:pt x="22220" y="5324"/>
                      <a:pt x="22294" y="5213"/>
                      <a:pt x="22331" y="5102"/>
                    </a:cubicBezTo>
                    <a:cubicBezTo>
                      <a:pt x="22368" y="5028"/>
                      <a:pt x="22368" y="5028"/>
                      <a:pt x="22405" y="4991"/>
                    </a:cubicBezTo>
                    <a:lnTo>
                      <a:pt x="22442" y="4880"/>
                    </a:lnTo>
                    <a:lnTo>
                      <a:pt x="22516" y="4547"/>
                    </a:lnTo>
                    <a:lnTo>
                      <a:pt x="22553" y="4252"/>
                    </a:lnTo>
                    <a:cubicBezTo>
                      <a:pt x="22590" y="4067"/>
                      <a:pt x="22627" y="3845"/>
                      <a:pt x="22590" y="3660"/>
                    </a:cubicBezTo>
                    <a:cubicBezTo>
                      <a:pt x="22590" y="3253"/>
                      <a:pt x="22479" y="2847"/>
                      <a:pt x="22331" y="2477"/>
                    </a:cubicBezTo>
                    <a:cubicBezTo>
                      <a:pt x="22257" y="2292"/>
                      <a:pt x="22183" y="2107"/>
                      <a:pt x="22035" y="1959"/>
                    </a:cubicBezTo>
                    <a:cubicBezTo>
                      <a:pt x="21924" y="1775"/>
                      <a:pt x="21814" y="1627"/>
                      <a:pt x="21666" y="1479"/>
                    </a:cubicBezTo>
                    <a:cubicBezTo>
                      <a:pt x="21518" y="1331"/>
                      <a:pt x="21370" y="1220"/>
                      <a:pt x="21222" y="1072"/>
                    </a:cubicBezTo>
                    <a:cubicBezTo>
                      <a:pt x="21037" y="961"/>
                      <a:pt x="20852" y="850"/>
                      <a:pt x="20630" y="776"/>
                    </a:cubicBezTo>
                    <a:cubicBezTo>
                      <a:pt x="20483" y="702"/>
                      <a:pt x="20335" y="665"/>
                      <a:pt x="20224" y="628"/>
                    </a:cubicBezTo>
                    <a:lnTo>
                      <a:pt x="20150" y="592"/>
                    </a:lnTo>
                    <a:cubicBezTo>
                      <a:pt x="20150" y="592"/>
                      <a:pt x="20002" y="555"/>
                      <a:pt x="20076" y="555"/>
                    </a:cubicBezTo>
                    <a:lnTo>
                      <a:pt x="19891" y="555"/>
                    </a:lnTo>
                    <a:lnTo>
                      <a:pt x="19595" y="518"/>
                    </a:lnTo>
                    <a:lnTo>
                      <a:pt x="19336" y="481"/>
                    </a:lnTo>
                    <a:lnTo>
                      <a:pt x="19041" y="481"/>
                    </a:lnTo>
                    <a:cubicBezTo>
                      <a:pt x="18856" y="481"/>
                      <a:pt x="18671" y="518"/>
                      <a:pt x="18486" y="518"/>
                    </a:cubicBezTo>
                    <a:cubicBezTo>
                      <a:pt x="18116" y="628"/>
                      <a:pt x="17747" y="702"/>
                      <a:pt x="17451" y="887"/>
                    </a:cubicBezTo>
                    <a:cubicBezTo>
                      <a:pt x="17266" y="998"/>
                      <a:pt x="17118" y="1072"/>
                      <a:pt x="16970" y="1183"/>
                    </a:cubicBezTo>
                    <a:cubicBezTo>
                      <a:pt x="16822" y="1294"/>
                      <a:pt x="16675" y="1405"/>
                      <a:pt x="16564" y="1516"/>
                    </a:cubicBezTo>
                    <a:cubicBezTo>
                      <a:pt x="16448" y="1648"/>
                      <a:pt x="16332" y="1773"/>
                      <a:pt x="16226" y="1901"/>
                    </a:cubicBezTo>
                    <a:lnTo>
                      <a:pt x="16226" y="1901"/>
                    </a:lnTo>
                    <a:cubicBezTo>
                      <a:pt x="16094" y="1739"/>
                      <a:pt x="15950" y="1586"/>
                      <a:pt x="15787" y="1442"/>
                    </a:cubicBezTo>
                    <a:cubicBezTo>
                      <a:pt x="15492" y="1183"/>
                      <a:pt x="15122" y="961"/>
                      <a:pt x="14752" y="776"/>
                    </a:cubicBezTo>
                    <a:cubicBezTo>
                      <a:pt x="14013" y="444"/>
                      <a:pt x="13199" y="259"/>
                      <a:pt x="12423" y="222"/>
                    </a:cubicBezTo>
                    <a:cubicBezTo>
                      <a:pt x="12016" y="222"/>
                      <a:pt x="11647" y="259"/>
                      <a:pt x="11240" y="296"/>
                    </a:cubicBezTo>
                    <a:lnTo>
                      <a:pt x="10944" y="333"/>
                    </a:lnTo>
                    <a:lnTo>
                      <a:pt x="10796" y="333"/>
                    </a:lnTo>
                    <a:lnTo>
                      <a:pt x="10685" y="370"/>
                    </a:lnTo>
                    <a:lnTo>
                      <a:pt x="10131" y="518"/>
                    </a:lnTo>
                    <a:cubicBezTo>
                      <a:pt x="9761" y="592"/>
                      <a:pt x="9391" y="665"/>
                      <a:pt x="9022" y="776"/>
                    </a:cubicBezTo>
                    <a:lnTo>
                      <a:pt x="7949" y="1109"/>
                    </a:lnTo>
                    <a:lnTo>
                      <a:pt x="6914" y="1442"/>
                    </a:lnTo>
                    <a:cubicBezTo>
                      <a:pt x="6582" y="1590"/>
                      <a:pt x="6212" y="1627"/>
                      <a:pt x="5842" y="1738"/>
                    </a:cubicBezTo>
                    <a:lnTo>
                      <a:pt x="5325" y="1849"/>
                    </a:lnTo>
                    <a:lnTo>
                      <a:pt x="5177" y="1885"/>
                    </a:lnTo>
                    <a:lnTo>
                      <a:pt x="5066" y="1885"/>
                    </a:lnTo>
                    <a:lnTo>
                      <a:pt x="4770" y="1922"/>
                    </a:lnTo>
                    <a:cubicBezTo>
                      <a:pt x="4535" y="1949"/>
                      <a:pt x="4281" y="1975"/>
                      <a:pt x="4022" y="1975"/>
                    </a:cubicBezTo>
                    <a:cubicBezTo>
                      <a:pt x="3914" y="1975"/>
                      <a:pt x="3806" y="1970"/>
                      <a:pt x="3698" y="1959"/>
                    </a:cubicBezTo>
                    <a:cubicBezTo>
                      <a:pt x="2995" y="1922"/>
                      <a:pt x="2256" y="1775"/>
                      <a:pt x="1591" y="1442"/>
                    </a:cubicBezTo>
                    <a:cubicBezTo>
                      <a:pt x="1258" y="1294"/>
                      <a:pt x="962" y="1109"/>
                      <a:pt x="703" y="850"/>
                    </a:cubicBezTo>
                    <a:cubicBezTo>
                      <a:pt x="408" y="592"/>
                      <a:pt x="186" y="333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26"/>
              <p:cNvSpPr/>
              <p:nvPr/>
            </p:nvSpPr>
            <p:spPr>
              <a:xfrm>
                <a:off x="8483425" y="717550"/>
                <a:ext cx="174725" cy="573450"/>
              </a:xfrm>
              <a:custGeom>
                <a:avLst/>
                <a:gdLst/>
                <a:ahLst/>
                <a:cxnLst/>
                <a:rect l="l" t="t" r="r" b="b"/>
                <a:pathLst>
                  <a:path w="6989" h="22938" extrusionOk="0">
                    <a:moveTo>
                      <a:pt x="1961" y="3043"/>
                    </a:moveTo>
                    <a:cubicBezTo>
                      <a:pt x="1961" y="3043"/>
                      <a:pt x="1960" y="3044"/>
                      <a:pt x="1960" y="3047"/>
                    </a:cubicBezTo>
                    <a:lnTo>
                      <a:pt x="1970" y="3057"/>
                    </a:lnTo>
                    <a:lnTo>
                      <a:pt x="1970" y="3057"/>
                    </a:lnTo>
                    <a:cubicBezTo>
                      <a:pt x="1966" y="3049"/>
                      <a:pt x="1963" y="3043"/>
                      <a:pt x="1961" y="3043"/>
                    </a:cubicBezTo>
                    <a:close/>
                    <a:moveTo>
                      <a:pt x="1970" y="3057"/>
                    </a:moveTo>
                    <a:lnTo>
                      <a:pt x="1970" y="3057"/>
                    </a:lnTo>
                    <a:cubicBezTo>
                      <a:pt x="1978" y="3075"/>
                      <a:pt x="1989" y="3106"/>
                      <a:pt x="1997" y="3131"/>
                    </a:cubicBezTo>
                    <a:lnTo>
                      <a:pt x="1997" y="3131"/>
                    </a:lnTo>
                    <a:lnTo>
                      <a:pt x="1997" y="3121"/>
                    </a:lnTo>
                    <a:lnTo>
                      <a:pt x="1997" y="3084"/>
                    </a:lnTo>
                    <a:lnTo>
                      <a:pt x="1970" y="3057"/>
                    </a:lnTo>
                    <a:close/>
                    <a:moveTo>
                      <a:pt x="1997" y="3131"/>
                    </a:moveTo>
                    <a:lnTo>
                      <a:pt x="1997" y="3146"/>
                    </a:lnTo>
                    <a:lnTo>
                      <a:pt x="2005" y="3160"/>
                    </a:lnTo>
                    <a:lnTo>
                      <a:pt x="2005" y="3160"/>
                    </a:lnTo>
                    <a:cubicBezTo>
                      <a:pt x="2003" y="3152"/>
                      <a:pt x="2001" y="3142"/>
                      <a:pt x="1997" y="3131"/>
                    </a:cubicBezTo>
                    <a:close/>
                    <a:moveTo>
                      <a:pt x="2993" y="0"/>
                    </a:moveTo>
                    <a:cubicBezTo>
                      <a:pt x="2847" y="0"/>
                      <a:pt x="2708" y="27"/>
                      <a:pt x="2552" y="53"/>
                    </a:cubicBezTo>
                    <a:lnTo>
                      <a:pt x="2256" y="90"/>
                    </a:lnTo>
                    <a:lnTo>
                      <a:pt x="1960" y="201"/>
                    </a:lnTo>
                    <a:lnTo>
                      <a:pt x="1849" y="238"/>
                    </a:lnTo>
                    <a:cubicBezTo>
                      <a:pt x="1812" y="238"/>
                      <a:pt x="1775" y="238"/>
                      <a:pt x="1701" y="275"/>
                    </a:cubicBezTo>
                    <a:cubicBezTo>
                      <a:pt x="1590" y="349"/>
                      <a:pt x="1479" y="385"/>
                      <a:pt x="1369" y="459"/>
                    </a:cubicBezTo>
                    <a:cubicBezTo>
                      <a:pt x="1147" y="607"/>
                      <a:pt x="999" y="755"/>
                      <a:pt x="851" y="903"/>
                    </a:cubicBezTo>
                    <a:cubicBezTo>
                      <a:pt x="666" y="1051"/>
                      <a:pt x="555" y="1236"/>
                      <a:pt x="444" y="1421"/>
                    </a:cubicBezTo>
                    <a:cubicBezTo>
                      <a:pt x="333" y="1606"/>
                      <a:pt x="222" y="1790"/>
                      <a:pt x="148" y="2012"/>
                    </a:cubicBezTo>
                    <a:cubicBezTo>
                      <a:pt x="112" y="2234"/>
                      <a:pt x="38" y="2456"/>
                      <a:pt x="1" y="2678"/>
                    </a:cubicBezTo>
                    <a:lnTo>
                      <a:pt x="1" y="3010"/>
                    </a:lnTo>
                    <a:cubicBezTo>
                      <a:pt x="1" y="3121"/>
                      <a:pt x="1" y="3232"/>
                      <a:pt x="38" y="3343"/>
                    </a:cubicBezTo>
                    <a:lnTo>
                      <a:pt x="38" y="3491"/>
                    </a:lnTo>
                    <a:lnTo>
                      <a:pt x="75" y="3602"/>
                    </a:lnTo>
                    <a:lnTo>
                      <a:pt x="75" y="3639"/>
                    </a:lnTo>
                    <a:lnTo>
                      <a:pt x="112" y="3750"/>
                    </a:lnTo>
                    <a:lnTo>
                      <a:pt x="185" y="3972"/>
                    </a:lnTo>
                    <a:cubicBezTo>
                      <a:pt x="185" y="4009"/>
                      <a:pt x="259" y="4193"/>
                      <a:pt x="333" y="4304"/>
                    </a:cubicBezTo>
                    <a:cubicBezTo>
                      <a:pt x="407" y="4415"/>
                      <a:pt x="481" y="4563"/>
                      <a:pt x="592" y="4637"/>
                    </a:cubicBezTo>
                    <a:cubicBezTo>
                      <a:pt x="888" y="5044"/>
                      <a:pt x="1295" y="5340"/>
                      <a:pt x="1775" y="5487"/>
                    </a:cubicBezTo>
                    <a:cubicBezTo>
                      <a:pt x="2046" y="5592"/>
                      <a:pt x="2329" y="5637"/>
                      <a:pt x="2610" y="5637"/>
                    </a:cubicBezTo>
                    <a:cubicBezTo>
                      <a:pt x="2827" y="5637"/>
                      <a:pt x="3044" y="5610"/>
                      <a:pt x="3254" y="5561"/>
                    </a:cubicBezTo>
                    <a:cubicBezTo>
                      <a:pt x="3809" y="5450"/>
                      <a:pt x="4178" y="4896"/>
                      <a:pt x="4104" y="4341"/>
                    </a:cubicBezTo>
                    <a:cubicBezTo>
                      <a:pt x="4007" y="3820"/>
                      <a:pt x="3565" y="3471"/>
                      <a:pt x="3057" y="3471"/>
                    </a:cubicBezTo>
                    <a:cubicBezTo>
                      <a:pt x="2988" y="3471"/>
                      <a:pt x="2918" y="3478"/>
                      <a:pt x="2847" y="3491"/>
                    </a:cubicBezTo>
                    <a:lnTo>
                      <a:pt x="2699" y="3491"/>
                    </a:lnTo>
                    <a:cubicBezTo>
                      <a:pt x="2647" y="3517"/>
                      <a:pt x="2576" y="3543"/>
                      <a:pt x="2500" y="3543"/>
                    </a:cubicBezTo>
                    <a:cubicBezTo>
                      <a:pt x="2469" y="3543"/>
                      <a:pt x="2436" y="3539"/>
                      <a:pt x="2404" y="3528"/>
                    </a:cubicBezTo>
                    <a:cubicBezTo>
                      <a:pt x="2330" y="3491"/>
                      <a:pt x="2219" y="3454"/>
                      <a:pt x="2145" y="3380"/>
                    </a:cubicBezTo>
                    <a:cubicBezTo>
                      <a:pt x="2108" y="3343"/>
                      <a:pt x="2108" y="3343"/>
                      <a:pt x="2108" y="3343"/>
                    </a:cubicBezTo>
                    <a:cubicBezTo>
                      <a:pt x="2108" y="3343"/>
                      <a:pt x="2102" y="3349"/>
                      <a:pt x="2095" y="3349"/>
                    </a:cubicBezTo>
                    <a:cubicBezTo>
                      <a:pt x="2084" y="3349"/>
                      <a:pt x="2071" y="3336"/>
                      <a:pt x="2071" y="3269"/>
                    </a:cubicBezTo>
                    <a:lnTo>
                      <a:pt x="2005" y="3160"/>
                    </a:lnTo>
                    <a:lnTo>
                      <a:pt x="2005" y="3160"/>
                    </a:lnTo>
                    <a:cubicBezTo>
                      <a:pt x="2007" y="3168"/>
                      <a:pt x="2008" y="3173"/>
                      <a:pt x="2007" y="3173"/>
                    </a:cubicBezTo>
                    <a:cubicBezTo>
                      <a:pt x="2005" y="3173"/>
                      <a:pt x="2002" y="3169"/>
                      <a:pt x="1997" y="3158"/>
                    </a:cubicBezTo>
                    <a:lnTo>
                      <a:pt x="1997" y="3146"/>
                    </a:lnTo>
                    <a:lnTo>
                      <a:pt x="1960" y="3084"/>
                    </a:lnTo>
                    <a:lnTo>
                      <a:pt x="1960" y="3047"/>
                    </a:lnTo>
                    <a:cubicBezTo>
                      <a:pt x="1960" y="3010"/>
                      <a:pt x="1960" y="2973"/>
                      <a:pt x="1960" y="2936"/>
                    </a:cubicBezTo>
                    <a:cubicBezTo>
                      <a:pt x="1960" y="2899"/>
                      <a:pt x="1960" y="2863"/>
                      <a:pt x="1960" y="2826"/>
                    </a:cubicBezTo>
                    <a:cubicBezTo>
                      <a:pt x="1923" y="2752"/>
                      <a:pt x="1960" y="2678"/>
                      <a:pt x="1960" y="2567"/>
                    </a:cubicBezTo>
                    <a:cubicBezTo>
                      <a:pt x="1997" y="2493"/>
                      <a:pt x="2034" y="2419"/>
                      <a:pt x="2034" y="2345"/>
                    </a:cubicBezTo>
                    <a:cubicBezTo>
                      <a:pt x="2108" y="2308"/>
                      <a:pt x="2145" y="2234"/>
                      <a:pt x="2182" y="2160"/>
                    </a:cubicBezTo>
                    <a:cubicBezTo>
                      <a:pt x="2256" y="2123"/>
                      <a:pt x="2293" y="2012"/>
                      <a:pt x="2330" y="2012"/>
                    </a:cubicBezTo>
                    <a:cubicBezTo>
                      <a:pt x="2367" y="1975"/>
                      <a:pt x="2367" y="1975"/>
                      <a:pt x="2404" y="1938"/>
                    </a:cubicBezTo>
                    <a:cubicBezTo>
                      <a:pt x="2404" y="1938"/>
                      <a:pt x="2441" y="1938"/>
                      <a:pt x="2478" y="1901"/>
                    </a:cubicBezTo>
                    <a:lnTo>
                      <a:pt x="2589" y="1864"/>
                    </a:lnTo>
                    <a:lnTo>
                      <a:pt x="2663" y="1827"/>
                    </a:lnTo>
                    <a:lnTo>
                      <a:pt x="2736" y="1790"/>
                    </a:lnTo>
                    <a:lnTo>
                      <a:pt x="2773" y="1790"/>
                    </a:lnTo>
                    <a:cubicBezTo>
                      <a:pt x="2810" y="1790"/>
                      <a:pt x="2626" y="1827"/>
                      <a:pt x="2699" y="1827"/>
                    </a:cubicBezTo>
                    <a:lnTo>
                      <a:pt x="2847" y="1790"/>
                    </a:lnTo>
                    <a:cubicBezTo>
                      <a:pt x="2921" y="1753"/>
                      <a:pt x="3032" y="1753"/>
                      <a:pt x="3143" y="1753"/>
                    </a:cubicBezTo>
                    <a:cubicBezTo>
                      <a:pt x="3328" y="1753"/>
                      <a:pt x="3513" y="1790"/>
                      <a:pt x="3698" y="1827"/>
                    </a:cubicBezTo>
                    <a:cubicBezTo>
                      <a:pt x="3809" y="1901"/>
                      <a:pt x="3920" y="1901"/>
                      <a:pt x="3993" y="1975"/>
                    </a:cubicBezTo>
                    <a:cubicBezTo>
                      <a:pt x="4067" y="2012"/>
                      <a:pt x="4178" y="2049"/>
                      <a:pt x="4252" y="2123"/>
                    </a:cubicBezTo>
                    <a:lnTo>
                      <a:pt x="4474" y="2345"/>
                    </a:lnTo>
                    <a:cubicBezTo>
                      <a:pt x="4511" y="2419"/>
                      <a:pt x="4548" y="2456"/>
                      <a:pt x="4622" y="2530"/>
                    </a:cubicBezTo>
                    <a:cubicBezTo>
                      <a:pt x="4659" y="2641"/>
                      <a:pt x="4733" y="2826"/>
                      <a:pt x="4770" y="2936"/>
                    </a:cubicBezTo>
                    <a:lnTo>
                      <a:pt x="4770" y="2973"/>
                    </a:lnTo>
                    <a:lnTo>
                      <a:pt x="4807" y="3047"/>
                    </a:lnTo>
                    <a:lnTo>
                      <a:pt x="4844" y="3232"/>
                    </a:lnTo>
                    <a:lnTo>
                      <a:pt x="4881" y="3380"/>
                    </a:lnTo>
                    <a:cubicBezTo>
                      <a:pt x="4881" y="3454"/>
                      <a:pt x="4881" y="3491"/>
                      <a:pt x="4881" y="3565"/>
                    </a:cubicBezTo>
                    <a:cubicBezTo>
                      <a:pt x="4881" y="3676"/>
                      <a:pt x="4881" y="3787"/>
                      <a:pt x="4881" y="3898"/>
                    </a:cubicBezTo>
                    <a:cubicBezTo>
                      <a:pt x="4807" y="4120"/>
                      <a:pt x="4770" y="4378"/>
                      <a:pt x="4659" y="4563"/>
                    </a:cubicBezTo>
                    <a:cubicBezTo>
                      <a:pt x="4622" y="4674"/>
                      <a:pt x="4585" y="4785"/>
                      <a:pt x="4511" y="4896"/>
                    </a:cubicBezTo>
                    <a:cubicBezTo>
                      <a:pt x="4437" y="5007"/>
                      <a:pt x="4400" y="5081"/>
                      <a:pt x="4326" y="5192"/>
                    </a:cubicBezTo>
                    <a:cubicBezTo>
                      <a:pt x="4141" y="5340"/>
                      <a:pt x="3993" y="5524"/>
                      <a:pt x="3772" y="5672"/>
                    </a:cubicBezTo>
                    <a:cubicBezTo>
                      <a:pt x="3587" y="5820"/>
                      <a:pt x="3328" y="5857"/>
                      <a:pt x="3106" y="5968"/>
                    </a:cubicBezTo>
                    <a:lnTo>
                      <a:pt x="2995" y="6042"/>
                    </a:lnTo>
                    <a:cubicBezTo>
                      <a:pt x="2847" y="6116"/>
                      <a:pt x="2736" y="6264"/>
                      <a:pt x="2699" y="6412"/>
                    </a:cubicBezTo>
                    <a:cubicBezTo>
                      <a:pt x="2589" y="6744"/>
                      <a:pt x="2773" y="7040"/>
                      <a:pt x="3106" y="7151"/>
                    </a:cubicBezTo>
                    <a:lnTo>
                      <a:pt x="4038" y="7393"/>
                    </a:lnTo>
                    <a:lnTo>
                      <a:pt x="4038" y="7393"/>
                    </a:lnTo>
                    <a:cubicBezTo>
                      <a:pt x="4282" y="7505"/>
                      <a:pt x="4524" y="7681"/>
                      <a:pt x="4733" y="7891"/>
                    </a:cubicBezTo>
                    <a:cubicBezTo>
                      <a:pt x="4955" y="8112"/>
                      <a:pt x="5140" y="8371"/>
                      <a:pt x="5287" y="8667"/>
                    </a:cubicBezTo>
                    <a:cubicBezTo>
                      <a:pt x="5620" y="9258"/>
                      <a:pt x="5805" y="9924"/>
                      <a:pt x="5879" y="10589"/>
                    </a:cubicBezTo>
                    <a:cubicBezTo>
                      <a:pt x="5916" y="10959"/>
                      <a:pt x="5916" y="11292"/>
                      <a:pt x="5916" y="11625"/>
                    </a:cubicBezTo>
                    <a:lnTo>
                      <a:pt x="5879" y="11920"/>
                    </a:lnTo>
                    <a:lnTo>
                      <a:pt x="5879" y="11994"/>
                    </a:lnTo>
                    <a:cubicBezTo>
                      <a:pt x="5879" y="11994"/>
                      <a:pt x="5879" y="12031"/>
                      <a:pt x="5879" y="12031"/>
                    </a:cubicBezTo>
                    <a:lnTo>
                      <a:pt x="5842" y="12179"/>
                    </a:lnTo>
                    <a:lnTo>
                      <a:pt x="5768" y="12697"/>
                    </a:lnTo>
                    <a:cubicBezTo>
                      <a:pt x="5694" y="13066"/>
                      <a:pt x="5657" y="13399"/>
                      <a:pt x="5546" y="13769"/>
                    </a:cubicBezTo>
                    <a:lnTo>
                      <a:pt x="5287" y="14841"/>
                    </a:lnTo>
                    <a:lnTo>
                      <a:pt x="5029" y="15950"/>
                    </a:lnTo>
                    <a:cubicBezTo>
                      <a:pt x="4918" y="16283"/>
                      <a:pt x="4881" y="16653"/>
                      <a:pt x="4844" y="17022"/>
                    </a:cubicBezTo>
                    <a:lnTo>
                      <a:pt x="4733" y="17577"/>
                    </a:lnTo>
                    <a:lnTo>
                      <a:pt x="4733" y="17725"/>
                    </a:lnTo>
                    <a:cubicBezTo>
                      <a:pt x="4733" y="17725"/>
                      <a:pt x="4696" y="17762"/>
                      <a:pt x="4696" y="17799"/>
                    </a:cubicBezTo>
                    <a:lnTo>
                      <a:pt x="4696" y="17873"/>
                    </a:lnTo>
                    <a:lnTo>
                      <a:pt x="4696" y="18131"/>
                    </a:lnTo>
                    <a:cubicBezTo>
                      <a:pt x="4659" y="18538"/>
                      <a:pt x="4696" y="18908"/>
                      <a:pt x="4733" y="19278"/>
                    </a:cubicBezTo>
                    <a:cubicBezTo>
                      <a:pt x="4807" y="20017"/>
                      <a:pt x="5029" y="20756"/>
                      <a:pt x="5398" y="21422"/>
                    </a:cubicBezTo>
                    <a:cubicBezTo>
                      <a:pt x="5583" y="21755"/>
                      <a:pt x="5805" y="22050"/>
                      <a:pt x="6064" y="22309"/>
                    </a:cubicBezTo>
                    <a:cubicBezTo>
                      <a:pt x="6323" y="22568"/>
                      <a:pt x="6655" y="22790"/>
                      <a:pt x="6988" y="22938"/>
                    </a:cubicBezTo>
                    <a:cubicBezTo>
                      <a:pt x="6655" y="22753"/>
                      <a:pt x="6360" y="22531"/>
                      <a:pt x="6138" y="22272"/>
                    </a:cubicBezTo>
                    <a:cubicBezTo>
                      <a:pt x="5879" y="21976"/>
                      <a:pt x="5694" y="21681"/>
                      <a:pt x="5509" y="21348"/>
                    </a:cubicBezTo>
                    <a:cubicBezTo>
                      <a:pt x="5213" y="20682"/>
                      <a:pt x="5066" y="19980"/>
                      <a:pt x="4992" y="19241"/>
                    </a:cubicBezTo>
                    <a:cubicBezTo>
                      <a:pt x="4992" y="18908"/>
                      <a:pt x="4992" y="18538"/>
                      <a:pt x="5029" y="18168"/>
                    </a:cubicBezTo>
                    <a:lnTo>
                      <a:pt x="5066" y="17910"/>
                    </a:lnTo>
                    <a:lnTo>
                      <a:pt x="5066" y="17836"/>
                    </a:lnTo>
                    <a:cubicBezTo>
                      <a:pt x="5066" y="17836"/>
                      <a:pt x="5103" y="17799"/>
                      <a:pt x="5103" y="17799"/>
                    </a:cubicBezTo>
                    <a:lnTo>
                      <a:pt x="5140" y="17651"/>
                    </a:lnTo>
                    <a:lnTo>
                      <a:pt x="5250" y="17096"/>
                    </a:lnTo>
                    <a:cubicBezTo>
                      <a:pt x="5324" y="16763"/>
                      <a:pt x="5398" y="16394"/>
                      <a:pt x="5509" y="16024"/>
                    </a:cubicBezTo>
                    <a:lnTo>
                      <a:pt x="5842" y="14989"/>
                    </a:lnTo>
                    <a:lnTo>
                      <a:pt x="6175" y="13917"/>
                    </a:lnTo>
                    <a:cubicBezTo>
                      <a:pt x="6286" y="13584"/>
                      <a:pt x="6360" y="13214"/>
                      <a:pt x="6470" y="12845"/>
                    </a:cubicBezTo>
                    <a:lnTo>
                      <a:pt x="6581" y="12290"/>
                    </a:lnTo>
                    <a:lnTo>
                      <a:pt x="6618" y="12142"/>
                    </a:lnTo>
                    <a:cubicBezTo>
                      <a:pt x="6618" y="12105"/>
                      <a:pt x="6655" y="12105"/>
                      <a:pt x="6655" y="12068"/>
                    </a:cubicBezTo>
                    <a:lnTo>
                      <a:pt x="6655" y="11994"/>
                    </a:lnTo>
                    <a:lnTo>
                      <a:pt x="6692" y="11735"/>
                    </a:lnTo>
                    <a:cubicBezTo>
                      <a:pt x="6729" y="11329"/>
                      <a:pt x="6766" y="10922"/>
                      <a:pt x="6729" y="10552"/>
                    </a:cubicBezTo>
                    <a:cubicBezTo>
                      <a:pt x="6692" y="9739"/>
                      <a:pt x="6544" y="8963"/>
                      <a:pt x="6212" y="8223"/>
                    </a:cubicBezTo>
                    <a:cubicBezTo>
                      <a:pt x="6027" y="7854"/>
                      <a:pt x="5805" y="7484"/>
                      <a:pt x="5509" y="7151"/>
                    </a:cubicBezTo>
                    <a:cubicBezTo>
                      <a:pt x="5316" y="6930"/>
                      <a:pt x="5060" y="6708"/>
                      <a:pt x="4788" y="6518"/>
                    </a:cubicBezTo>
                    <a:lnTo>
                      <a:pt x="4788" y="6518"/>
                    </a:lnTo>
                    <a:cubicBezTo>
                      <a:pt x="4966" y="6386"/>
                      <a:pt x="5127" y="6240"/>
                      <a:pt x="5287" y="6079"/>
                    </a:cubicBezTo>
                    <a:cubicBezTo>
                      <a:pt x="5435" y="5931"/>
                      <a:pt x="5509" y="5783"/>
                      <a:pt x="5620" y="5635"/>
                    </a:cubicBezTo>
                    <a:cubicBezTo>
                      <a:pt x="5768" y="5524"/>
                      <a:pt x="5842" y="5340"/>
                      <a:pt x="5916" y="5192"/>
                    </a:cubicBezTo>
                    <a:cubicBezTo>
                      <a:pt x="6101" y="4859"/>
                      <a:pt x="6175" y="4489"/>
                      <a:pt x="6286" y="4120"/>
                    </a:cubicBezTo>
                    <a:cubicBezTo>
                      <a:pt x="6323" y="3972"/>
                      <a:pt x="6323" y="3750"/>
                      <a:pt x="6323" y="3565"/>
                    </a:cubicBezTo>
                    <a:cubicBezTo>
                      <a:pt x="6360" y="3491"/>
                      <a:pt x="6360" y="3380"/>
                      <a:pt x="6360" y="3306"/>
                    </a:cubicBezTo>
                    <a:lnTo>
                      <a:pt x="6323" y="3010"/>
                    </a:lnTo>
                    <a:lnTo>
                      <a:pt x="6286" y="2752"/>
                    </a:lnTo>
                    <a:lnTo>
                      <a:pt x="6249" y="2604"/>
                    </a:lnTo>
                    <a:lnTo>
                      <a:pt x="6249" y="2567"/>
                    </a:lnTo>
                    <a:cubicBezTo>
                      <a:pt x="6255" y="2579"/>
                      <a:pt x="6258" y="2584"/>
                      <a:pt x="6259" y="2584"/>
                    </a:cubicBezTo>
                    <a:cubicBezTo>
                      <a:pt x="6263" y="2584"/>
                      <a:pt x="6228" y="2488"/>
                      <a:pt x="6241" y="2488"/>
                    </a:cubicBezTo>
                    <a:cubicBezTo>
                      <a:pt x="6243" y="2488"/>
                      <a:pt x="6245" y="2489"/>
                      <a:pt x="6249" y="2493"/>
                    </a:cubicBezTo>
                    <a:lnTo>
                      <a:pt x="6212" y="2456"/>
                    </a:lnTo>
                    <a:lnTo>
                      <a:pt x="6212" y="2419"/>
                    </a:lnTo>
                    <a:cubicBezTo>
                      <a:pt x="6175" y="2271"/>
                      <a:pt x="6101" y="2123"/>
                      <a:pt x="6064" y="1975"/>
                    </a:cubicBezTo>
                    <a:cubicBezTo>
                      <a:pt x="5953" y="1790"/>
                      <a:pt x="5842" y="1569"/>
                      <a:pt x="5731" y="1384"/>
                    </a:cubicBezTo>
                    <a:cubicBezTo>
                      <a:pt x="5620" y="1236"/>
                      <a:pt x="5472" y="1088"/>
                      <a:pt x="5324" y="940"/>
                    </a:cubicBezTo>
                    <a:cubicBezTo>
                      <a:pt x="5177" y="792"/>
                      <a:pt x="5029" y="681"/>
                      <a:pt x="4881" y="570"/>
                    </a:cubicBezTo>
                    <a:cubicBezTo>
                      <a:pt x="4696" y="459"/>
                      <a:pt x="4511" y="385"/>
                      <a:pt x="4326" y="275"/>
                    </a:cubicBezTo>
                    <a:cubicBezTo>
                      <a:pt x="3956" y="127"/>
                      <a:pt x="3587" y="16"/>
                      <a:pt x="3180" y="16"/>
                    </a:cubicBezTo>
                    <a:cubicBezTo>
                      <a:pt x="3115" y="5"/>
                      <a:pt x="3053" y="0"/>
                      <a:pt x="29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33" name="Google Shape;933;p26"/>
            <p:cNvGrpSpPr/>
            <p:nvPr/>
          </p:nvGrpSpPr>
          <p:grpSpPr>
            <a:xfrm flipH="1">
              <a:off x="457200" y="377800"/>
              <a:ext cx="903050" cy="913200"/>
              <a:chOff x="7783750" y="377800"/>
              <a:chExt cx="903050" cy="913200"/>
            </a:xfrm>
          </p:grpSpPr>
          <p:sp>
            <p:nvSpPr>
              <p:cNvPr id="934" name="Google Shape;934;p26"/>
              <p:cNvSpPr/>
              <p:nvPr/>
            </p:nvSpPr>
            <p:spPr>
              <a:xfrm>
                <a:off x="8438150" y="408300"/>
                <a:ext cx="215375" cy="214450"/>
              </a:xfrm>
              <a:custGeom>
                <a:avLst/>
                <a:gdLst/>
                <a:ahLst/>
                <a:cxnLst/>
                <a:rect l="l" t="t" r="r" b="b"/>
                <a:pathLst>
                  <a:path w="8615" h="8578" extrusionOk="0">
                    <a:moveTo>
                      <a:pt x="850" y="1"/>
                    </a:moveTo>
                    <a:cubicBezTo>
                      <a:pt x="3253" y="3476"/>
                      <a:pt x="1146" y="7025"/>
                      <a:pt x="0" y="8467"/>
                    </a:cubicBezTo>
                    <a:lnTo>
                      <a:pt x="111" y="8578"/>
                    </a:lnTo>
                    <a:cubicBezTo>
                      <a:pt x="1099" y="7837"/>
                      <a:pt x="2995" y="6650"/>
                      <a:pt x="5193" y="6650"/>
                    </a:cubicBezTo>
                    <a:cubicBezTo>
                      <a:pt x="6284" y="6650"/>
                      <a:pt x="7449" y="6942"/>
                      <a:pt x="8614" y="7727"/>
                    </a:cubicBezTo>
                    <a:cubicBezTo>
                      <a:pt x="8614" y="7727"/>
                      <a:pt x="7704" y="5081"/>
                      <a:pt x="5133" y="5081"/>
                    </a:cubicBezTo>
                    <a:cubicBezTo>
                      <a:pt x="4774" y="5081"/>
                      <a:pt x="4382" y="5133"/>
                      <a:pt x="3956" y="5250"/>
                    </a:cubicBezTo>
                    <a:cubicBezTo>
                      <a:pt x="3956" y="5250"/>
                      <a:pt x="7579" y="4215"/>
                      <a:pt x="7616" y="999"/>
                    </a:cubicBezTo>
                    <a:lnTo>
                      <a:pt x="7616" y="999"/>
                    </a:lnTo>
                    <a:cubicBezTo>
                      <a:pt x="4400" y="1036"/>
                      <a:pt x="3364" y="4622"/>
                      <a:pt x="3364" y="4622"/>
                    </a:cubicBezTo>
                    <a:cubicBezTo>
                      <a:pt x="4326" y="1147"/>
                      <a:pt x="851" y="1"/>
                      <a:pt x="8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26"/>
              <p:cNvSpPr/>
              <p:nvPr/>
            </p:nvSpPr>
            <p:spPr>
              <a:xfrm>
                <a:off x="8461250" y="586175"/>
                <a:ext cx="225550" cy="103650"/>
              </a:xfrm>
              <a:custGeom>
                <a:avLst/>
                <a:gdLst/>
                <a:ahLst/>
                <a:cxnLst/>
                <a:rect l="l" t="t" r="r" b="b"/>
                <a:pathLst>
                  <a:path w="9022" h="4146" extrusionOk="0">
                    <a:moveTo>
                      <a:pt x="1820" y="1"/>
                    </a:moveTo>
                    <a:cubicBezTo>
                      <a:pt x="747" y="1"/>
                      <a:pt x="0" y="169"/>
                      <a:pt x="0" y="169"/>
                    </a:cubicBezTo>
                    <a:cubicBezTo>
                      <a:pt x="0" y="169"/>
                      <a:pt x="1405" y="2461"/>
                      <a:pt x="3882" y="3533"/>
                    </a:cubicBezTo>
                    <a:cubicBezTo>
                      <a:pt x="5055" y="4016"/>
                      <a:pt x="6253" y="4145"/>
                      <a:pt x="7196" y="4145"/>
                    </a:cubicBezTo>
                    <a:cubicBezTo>
                      <a:pt x="8275" y="4145"/>
                      <a:pt x="9021" y="3977"/>
                      <a:pt x="9021" y="3977"/>
                    </a:cubicBezTo>
                    <a:cubicBezTo>
                      <a:pt x="9021" y="3977"/>
                      <a:pt x="7616" y="1685"/>
                      <a:pt x="5102" y="612"/>
                    </a:cubicBezTo>
                    <a:cubicBezTo>
                      <a:pt x="3946" y="129"/>
                      <a:pt x="2758" y="1"/>
                      <a:pt x="18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26"/>
              <p:cNvSpPr/>
              <p:nvPr/>
            </p:nvSpPr>
            <p:spPr>
              <a:xfrm>
                <a:off x="8355875" y="377800"/>
                <a:ext cx="125725" cy="225550"/>
              </a:xfrm>
              <a:custGeom>
                <a:avLst/>
                <a:gdLst/>
                <a:ahLst/>
                <a:cxnLst/>
                <a:rect l="l" t="t" r="r" b="b"/>
                <a:pathLst>
                  <a:path w="5029" h="9022" extrusionOk="0">
                    <a:moveTo>
                      <a:pt x="555" y="1"/>
                    </a:moveTo>
                    <a:cubicBezTo>
                      <a:pt x="555" y="1"/>
                      <a:pt x="1" y="2663"/>
                      <a:pt x="1073" y="5139"/>
                    </a:cubicBezTo>
                    <a:cubicBezTo>
                      <a:pt x="2145" y="7617"/>
                      <a:pt x="4437" y="9021"/>
                      <a:pt x="4437" y="9021"/>
                    </a:cubicBezTo>
                    <a:cubicBezTo>
                      <a:pt x="4437" y="9021"/>
                      <a:pt x="5029" y="6396"/>
                      <a:pt x="3957" y="3882"/>
                    </a:cubicBezTo>
                    <a:cubicBezTo>
                      <a:pt x="2884" y="1406"/>
                      <a:pt x="555" y="1"/>
                      <a:pt x="5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26"/>
              <p:cNvSpPr/>
              <p:nvPr/>
            </p:nvSpPr>
            <p:spPr>
              <a:xfrm>
                <a:off x="7783750" y="426800"/>
                <a:ext cx="565675" cy="170075"/>
              </a:xfrm>
              <a:custGeom>
                <a:avLst/>
                <a:gdLst/>
                <a:ahLst/>
                <a:cxnLst/>
                <a:rect l="l" t="t" r="r" b="b"/>
                <a:pathLst>
                  <a:path w="22627" h="6803" extrusionOk="0">
                    <a:moveTo>
                      <a:pt x="20827" y="4095"/>
                    </a:moveTo>
                    <a:lnTo>
                      <a:pt x="20815" y="4141"/>
                    </a:lnTo>
                    <a:cubicBezTo>
                      <a:pt x="20809" y="4153"/>
                      <a:pt x="20806" y="4158"/>
                      <a:pt x="20805" y="4158"/>
                    </a:cubicBezTo>
                    <a:cubicBezTo>
                      <a:pt x="20803" y="4158"/>
                      <a:pt x="20815" y="4127"/>
                      <a:pt x="20827" y="4095"/>
                    </a:cubicBezTo>
                    <a:close/>
                    <a:moveTo>
                      <a:pt x="19468" y="4832"/>
                    </a:moveTo>
                    <a:cubicBezTo>
                      <a:pt x="19472" y="4832"/>
                      <a:pt x="19489" y="4838"/>
                      <a:pt x="19507" y="4843"/>
                    </a:cubicBezTo>
                    <a:lnTo>
                      <a:pt x="19484" y="4843"/>
                    </a:lnTo>
                    <a:cubicBezTo>
                      <a:pt x="19469" y="4835"/>
                      <a:pt x="19465" y="4832"/>
                      <a:pt x="19468" y="4832"/>
                    </a:cubicBezTo>
                    <a:close/>
                    <a:moveTo>
                      <a:pt x="1" y="0"/>
                    </a:moveTo>
                    <a:cubicBezTo>
                      <a:pt x="186" y="333"/>
                      <a:pt x="371" y="629"/>
                      <a:pt x="629" y="924"/>
                    </a:cubicBezTo>
                    <a:cubicBezTo>
                      <a:pt x="888" y="1183"/>
                      <a:pt x="1221" y="1405"/>
                      <a:pt x="1517" y="1590"/>
                    </a:cubicBezTo>
                    <a:cubicBezTo>
                      <a:pt x="2182" y="1959"/>
                      <a:pt x="2921" y="2144"/>
                      <a:pt x="3661" y="2255"/>
                    </a:cubicBezTo>
                    <a:cubicBezTo>
                      <a:pt x="4068" y="2292"/>
                      <a:pt x="4437" y="2292"/>
                      <a:pt x="4807" y="2292"/>
                    </a:cubicBezTo>
                    <a:lnTo>
                      <a:pt x="5103" y="2292"/>
                    </a:lnTo>
                    <a:lnTo>
                      <a:pt x="5177" y="2255"/>
                    </a:lnTo>
                    <a:lnTo>
                      <a:pt x="5251" y="2255"/>
                    </a:lnTo>
                    <a:lnTo>
                      <a:pt x="5399" y="2218"/>
                    </a:lnTo>
                    <a:lnTo>
                      <a:pt x="5916" y="2144"/>
                    </a:lnTo>
                    <a:cubicBezTo>
                      <a:pt x="6286" y="2070"/>
                      <a:pt x="6656" y="2033"/>
                      <a:pt x="7025" y="1959"/>
                    </a:cubicBezTo>
                    <a:lnTo>
                      <a:pt x="8134" y="1664"/>
                    </a:lnTo>
                    <a:lnTo>
                      <a:pt x="9170" y="1405"/>
                    </a:lnTo>
                    <a:cubicBezTo>
                      <a:pt x="9539" y="1331"/>
                      <a:pt x="9909" y="1257"/>
                      <a:pt x="10242" y="1220"/>
                    </a:cubicBezTo>
                    <a:lnTo>
                      <a:pt x="10796" y="1109"/>
                    </a:lnTo>
                    <a:lnTo>
                      <a:pt x="10981" y="1109"/>
                    </a:lnTo>
                    <a:lnTo>
                      <a:pt x="11055" y="1072"/>
                    </a:lnTo>
                    <a:lnTo>
                      <a:pt x="11314" y="1072"/>
                    </a:lnTo>
                    <a:cubicBezTo>
                      <a:pt x="11647" y="1072"/>
                      <a:pt x="12016" y="1072"/>
                      <a:pt x="12349" y="1109"/>
                    </a:cubicBezTo>
                    <a:cubicBezTo>
                      <a:pt x="13051" y="1183"/>
                      <a:pt x="13717" y="1368"/>
                      <a:pt x="14308" y="1664"/>
                    </a:cubicBezTo>
                    <a:cubicBezTo>
                      <a:pt x="14567" y="1849"/>
                      <a:pt x="14826" y="2033"/>
                      <a:pt x="15048" y="2255"/>
                    </a:cubicBezTo>
                    <a:cubicBezTo>
                      <a:pt x="15228" y="2435"/>
                      <a:pt x="15384" y="2640"/>
                      <a:pt x="15515" y="2849"/>
                    </a:cubicBezTo>
                    <a:lnTo>
                      <a:pt x="15515" y="2849"/>
                    </a:lnTo>
                    <a:lnTo>
                      <a:pt x="15455" y="3512"/>
                    </a:lnTo>
                    <a:cubicBezTo>
                      <a:pt x="15455" y="3734"/>
                      <a:pt x="15565" y="3993"/>
                      <a:pt x="15787" y="4104"/>
                    </a:cubicBezTo>
                    <a:cubicBezTo>
                      <a:pt x="15868" y="4144"/>
                      <a:pt x="15952" y="4162"/>
                      <a:pt x="16034" y="4162"/>
                    </a:cubicBezTo>
                    <a:cubicBezTo>
                      <a:pt x="16251" y="4162"/>
                      <a:pt x="16456" y="4033"/>
                      <a:pt x="16564" y="3845"/>
                    </a:cubicBezTo>
                    <a:lnTo>
                      <a:pt x="16638" y="3697"/>
                    </a:lnTo>
                    <a:cubicBezTo>
                      <a:pt x="16749" y="3475"/>
                      <a:pt x="16785" y="3216"/>
                      <a:pt x="16970" y="3032"/>
                    </a:cubicBezTo>
                    <a:cubicBezTo>
                      <a:pt x="17081" y="2847"/>
                      <a:pt x="17266" y="2662"/>
                      <a:pt x="17414" y="2514"/>
                    </a:cubicBezTo>
                    <a:cubicBezTo>
                      <a:pt x="17525" y="2440"/>
                      <a:pt x="17636" y="2366"/>
                      <a:pt x="17710" y="2292"/>
                    </a:cubicBezTo>
                    <a:cubicBezTo>
                      <a:pt x="17821" y="2218"/>
                      <a:pt x="17932" y="2181"/>
                      <a:pt x="18042" y="2144"/>
                    </a:cubicBezTo>
                    <a:cubicBezTo>
                      <a:pt x="18264" y="2033"/>
                      <a:pt x="18486" y="1996"/>
                      <a:pt x="18708" y="1959"/>
                    </a:cubicBezTo>
                    <a:cubicBezTo>
                      <a:pt x="18745" y="1947"/>
                      <a:pt x="18782" y="1943"/>
                      <a:pt x="18819" y="1943"/>
                    </a:cubicBezTo>
                    <a:cubicBezTo>
                      <a:pt x="18893" y="1943"/>
                      <a:pt x="18967" y="1959"/>
                      <a:pt x="19041" y="1959"/>
                    </a:cubicBezTo>
                    <a:cubicBezTo>
                      <a:pt x="19090" y="1959"/>
                      <a:pt x="19139" y="1943"/>
                      <a:pt x="19178" y="1943"/>
                    </a:cubicBezTo>
                    <a:cubicBezTo>
                      <a:pt x="19197" y="1943"/>
                      <a:pt x="19213" y="1947"/>
                      <a:pt x="19226" y="1959"/>
                    </a:cubicBezTo>
                    <a:lnTo>
                      <a:pt x="19410" y="1996"/>
                    </a:lnTo>
                    <a:lnTo>
                      <a:pt x="19558" y="2033"/>
                    </a:lnTo>
                    <a:lnTo>
                      <a:pt x="19669" y="2033"/>
                    </a:lnTo>
                    <a:cubicBezTo>
                      <a:pt x="19817" y="2107"/>
                      <a:pt x="19965" y="2144"/>
                      <a:pt x="20076" y="2218"/>
                    </a:cubicBezTo>
                    <a:cubicBezTo>
                      <a:pt x="20150" y="2255"/>
                      <a:pt x="20224" y="2329"/>
                      <a:pt x="20261" y="2366"/>
                    </a:cubicBezTo>
                    <a:lnTo>
                      <a:pt x="20483" y="2588"/>
                    </a:lnTo>
                    <a:cubicBezTo>
                      <a:pt x="20557" y="2662"/>
                      <a:pt x="20593" y="2736"/>
                      <a:pt x="20667" y="2810"/>
                    </a:cubicBezTo>
                    <a:cubicBezTo>
                      <a:pt x="20704" y="2921"/>
                      <a:pt x="20741" y="3032"/>
                      <a:pt x="20778" y="3106"/>
                    </a:cubicBezTo>
                    <a:cubicBezTo>
                      <a:pt x="20852" y="3290"/>
                      <a:pt x="20889" y="3475"/>
                      <a:pt x="20889" y="3697"/>
                    </a:cubicBezTo>
                    <a:cubicBezTo>
                      <a:pt x="20889" y="3771"/>
                      <a:pt x="20852" y="3882"/>
                      <a:pt x="20852" y="3993"/>
                    </a:cubicBezTo>
                    <a:lnTo>
                      <a:pt x="20840" y="4042"/>
                    </a:lnTo>
                    <a:lnTo>
                      <a:pt x="20815" y="4067"/>
                    </a:lnTo>
                    <a:lnTo>
                      <a:pt x="20815" y="4104"/>
                    </a:lnTo>
                    <a:lnTo>
                      <a:pt x="20778" y="4141"/>
                    </a:lnTo>
                    <a:lnTo>
                      <a:pt x="20741" y="4252"/>
                    </a:lnTo>
                    <a:lnTo>
                      <a:pt x="20704" y="4363"/>
                    </a:lnTo>
                    <a:cubicBezTo>
                      <a:pt x="20704" y="4400"/>
                      <a:pt x="20667" y="4436"/>
                      <a:pt x="20667" y="4436"/>
                    </a:cubicBezTo>
                    <a:cubicBezTo>
                      <a:pt x="20630" y="4436"/>
                      <a:pt x="20630" y="4473"/>
                      <a:pt x="20630" y="4473"/>
                    </a:cubicBezTo>
                    <a:cubicBezTo>
                      <a:pt x="20593" y="4510"/>
                      <a:pt x="20520" y="4584"/>
                      <a:pt x="20483" y="4621"/>
                    </a:cubicBezTo>
                    <a:cubicBezTo>
                      <a:pt x="20409" y="4695"/>
                      <a:pt x="20335" y="4732"/>
                      <a:pt x="20261" y="4769"/>
                    </a:cubicBezTo>
                    <a:cubicBezTo>
                      <a:pt x="20187" y="4769"/>
                      <a:pt x="20113" y="4843"/>
                      <a:pt x="20039" y="4843"/>
                    </a:cubicBezTo>
                    <a:cubicBezTo>
                      <a:pt x="19965" y="4843"/>
                      <a:pt x="19891" y="4880"/>
                      <a:pt x="19817" y="4880"/>
                    </a:cubicBezTo>
                    <a:lnTo>
                      <a:pt x="19706" y="4880"/>
                    </a:lnTo>
                    <a:cubicBezTo>
                      <a:pt x="19669" y="4880"/>
                      <a:pt x="19632" y="4843"/>
                      <a:pt x="19595" y="4843"/>
                    </a:cubicBezTo>
                    <a:lnTo>
                      <a:pt x="19558" y="4843"/>
                    </a:lnTo>
                    <a:lnTo>
                      <a:pt x="19336" y="4769"/>
                    </a:lnTo>
                    <a:cubicBezTo>
                      <a:pt x="19226" y="4732"/>
                      <a:pt x="19299" y="4732"/>
                      <a:pt x="19263" y="4695"/>
                    </a:cubicBezTo>
                    <a:cubicBezTo>
                      <a:pt x="19189" y="4621"/>
                      <a:pt x="19152" y="4510"/>
                      <a:pt x="19115" y="4400"/>
                    </a:cubicBezTo>
                    <a:cubicBezTo>
                      <a:pt x="19078" y="4289"/>
                      <a:pt x="19115" y="4215"/>
                      <a:pt x="19115" y="4104"/>
                    </a:cubicBezTo>
                    <a:lnTo>
                      <a:pt x="19152" y="3956"/>
                    </a:lnTo>
                    <a:cubicBezTo>
                      <a:pt x="19226" y="3401"/>
                      <a:pt x="18856" y="2847"/>
                      <a:pt x="18301" y="2736"/>
                    </a:cubicBezTo>
                    <a:cubicBezTo>
                      <a:pt x="18230" y="2723"/>
                      <a:pt x="18160" y="2716"/>
                      <a:pt x="18091" y="2716"/>
                    </a:cubicBezTo>
                    <a:cubicBezTo>
                      <a:pt x="17583" y="2716"/>
                      <a:pt x="17142" y="3061"/>
                      <a:pt x="17044" y="3549"/>
                    </a:cubicBezTo>
                    <a:cubicBezTo>
                      <a:pt x="16933" y="4067"/>
                      <a:pt x="16933" y="4584"/>
                      <a:pt x="17118" y="5065"/>
                    </a:cubicBezTo>
                    <a:cubicBezTo>
                      <a:pt x="17303" y="5509"/>
                      <a:pt x="17562" y="5952"/>
                      <a:pt x="17969" y="6248"/>
                    </a:cubicBezTo>
                    <a:cubicBezTo>
                      <a:pt x="18042" y="6322"/>
                      <a:pt x="18190" y="6396"/>
                      <a:pt x="18301" y="6470"/>
                    </a:cubicBezTo>
                    <a:cubicBezTo>
                      <a:pt x="18449" y="6544"/>
                      <a:pt x="18597" y="6618"/>
                      <a:pt x="18634" y="6618"/>
                    </a:cubicBezTo>
                    <a:lnTo>
                      <a:pt x="18856" y="6692"/>
                    </a:lnTo>
                    <a:lnTo>
                      <a:pt x="19004" y="6729"/>
                    </a:lnTo>
                    <a:lnTo>
                      <a:pt x="19041" y="6766"/>
                    </a:lnTo>
                    <a:lnTo>
                      <a:pt x="19115" y="6766"/>
                    </a:lnTo>
                    <a:lnTo>
                      <a:pt x="19263" y="6803"/>
                    </a:lnTo>
                    <a:lnTo>
                      <a:pt x="19965" y="6803"/>
                    </a:lnTo>
                    <a:cubicBezTo>
                      <a:pt x="20187" y="6803"/>
                      <a:pt x="20409" y="6729"/>
                      <a:pt x="20593" y="6655"/>
                    </a:cubicBezTo>
                    <a:cubicBezTo>
                      <a:pt x="20815" y="6618"/>
                      <a:pt x="21000" y="6470"/>
                      <a:pt x="21222" y="6396"/>
                    </a:cubicBezTo>
                    <a:cubicBezTo>
                      <a:pt x="21407" y="6248"/>
                      <a:pt x="21592" y="6137"/>
                      <a:pt x="21740" y="5989"/>
                    </a:cubicBezTo>
                    <a:cubicBezTo>
                      <a:pt x="21887" y="5804"/>
                      <a:pt x="22035" y="5693"/>
                      <a:pt x="22146" y="5435"/>
                    </a:cubicBezTo>
                    <a:cubicBezTo>
                      <a:pt x="22220" y="5324"/>
                      <a:pt x="22294" y="5213"/>
                      <a:pt x="22331" y="5102"/>
                    </a:cubicBezTo>
                    <a:cubicBezTo>
                      <a:pt x="22368" y="5028"/>
                      <a:pt x="22368" y="5028"/>
                      <a:pt x="22405" y="4991"/>
                    </a:cubicBezTo>
                    <a:lnTo>
                      <a:pt x="22442" y="4880"/>
                    </a:lnTo>
                    <a:lnTo>
                      <a:pt x="22516" y="4547"/>
                    </a:lnTo>
                    <a:lnTo>
                      <a:pt x="22553" y="4252"/>
                    </a:lnTo>
                    <a:cubicBezTo>
                      <a:pt x="22590" y="4067"/>
                      <a:pt x="22627" y="3845"/>
                      <a:pt x="22590" y="3660"/>
                    </a:cubicBezTo>
                    <a:cubicBezTo>
                      <a:pt x="22590" y="3253"/>
                      <a:pt x="22479" y="2847"/>
                      <a:pt x="22331" y="2477"/>
                    </a:cubicBezTo>
                    <a:cubicBezTo>
                      <a:pt x="22257" y="2292"/>
                      <a:pt x="22183" y="2107"/>
                      <a:pt x="22035" y="1959"/>
                    </a:cubicBezTo>
                    <a:cubicBezTo>
                      <a:pt x="21924" y="1775"/>
                      <a:pt x="21814" y="1627"/>
                      <a:pt x="21666" y="1479"/>
                    </a:cubicBezTo>
                    <a:cubicBezTo>
                      <a:pt x="21518" y="1331"/>
                      <a:pt x="21370" y="1220"/>
                      <a:pt x="21222" y="1072"/>
                    </a:cubicBezTo>
                    <a:cubicBezTo>
                      <a:pt x="21037" y="961"/>
                      <a:pt x="20852" y="850"/>
                      <a:pt x="20630" y="776"/>
                    </a:cubicBezTo>
                    <a:cubicBezTo>
                      <a:pt x="20483" y="702"/>
                      <a:pt x="20335" y="665"/>
                      <a:pt x="20224" y="628"/>
                    </a:cubicBezTo>
                    <a:lnTo>
                      <a:pt x="20150" y="592"/>
                    </a:lnTo>
                    <a:cubicBezTo>
                      <a:pt x="20150" y="592"/>
                      <a:pt x="20002" y="555"/>
                      <a:pt x="20076" y="555"/>
                    </a:cubicBezTo>
                    <a:lnTo>
                      <a:pt x="19891" y="555"/>
                    </a:lnTo>
                    <a:lnTo>
                      <a:pt x="19595" y="518"/>
                    </a:lnTo>
                    <a:lnTo>
                      <a:pt x="19336" y="481"/>
                    </a:lnTo>
                    <a:lnTo>
                      <a:pt x="19041" y="481"/>
                    </a:lnTo>
                    <a:cubicBezTo>
                      <a:pt x="18856" y="481"/>
                      <a:pt x="18671" y="518"/>
                      <a:pt x="18486" y="518"/>
                    </a:cubicBezTo>
                    <a:cubicBezTo>
                      <a:pt x="18116" y="628"/>
                      <a:pt x="17747" y="702"/>
                      <a:pt x="17451" y="887"/>
                    </a:cubicBezTo>
                    <a:cubicBezTo>
                      <a:pt x="17266" y="998"/>
                      <a:pt x="17118" y="1072"/>
                      <a:pt x="16970" y="1183"/>
                    </a:cubicBezTo>
                    <a:cubicBezTo>
                      <a:pt x="16822" y="1294"/>
                      <a:pt x="16675" y="1405"/>
                      <a:pt x="16564" y="1516"/>
                    </a:cubicBezTo>
                    <a:cubicBezTo>
                      <a:pt x="16448" y="1648"/>
                      <a:pt x="16332" y="1773"/>
                      <a:pt x="16226" y="1901"/>
                    </a:cubicBezTo>
                    <a:lnTo>
                      <a:pt x="16226" y="1901"/>
                    </a:lnTo>
                    <a:cubicBezTo>
                      <a:pt x="16094" y="1739"/>
                      <a:pt x="15950" y="1586"/>
                      <a:pt x="15787" y="1442"/>
                    </a:cubicBezTo>
                    <a:cubicBezTo>
                      <a:pt x="15492" y="1183"/>
                      <a:pt x="15122" y="961"/>
                      <a:pt x="14752" y="776"/>
                    </a:cubicBezTo>
                    <a:cubicBezTo>
                      <a:pt x="14013" y="444"/>
                      <a:pt x="13199" y="259"/>
                      <a:pt x="12423" y="222"/>
                    </a:cubicBezTo>
                    <a:cubicBezTo>
                      <a:pt x="12016" y="222"/>
                      <a:pt x="11647" y="259"/>
                      <a:pt x="11240" y="296"/>
                    </a:cubicBezTo>
                    <a:lnTo>
                      <a:pt x="10944" y="333"/>
                    </a:lnTo>
                    <a:lnTo>
                      <a:pt x="10796" y="333"/>
                    </a:lnTo>
                    <a:lnTo>
                      <a:pt x="10685" y="370"/>
                    </a:lnTo>
                    <a:lnTo>
                      <a:pt x="10131" y="518"/>
                    </a:lnTo>
                    <a:cubicBezTo>
                      <a:pt x="9761" y="592"/>
                      <a:pt x="9391" y="665"/>
                      <a:pt x="9022" y="776"/>
                    </a:cubicBezTo>
                    <a:lnTo>
                      <a:pt x="7949" y="1109"/>
                    </a:lnTo>
                    <a:lnTo>
                      <a:pt x="6914" y="1442"/>
                    </a:lnTo>
                    <a:cubicBezTo>
                      <a:pt x="6582" y="1590"/>
                      <a:pt x="6212" y="1627"/>
                      <a:pt x="5842" y="1738"/>
                    </a:cubicBezTo>
                    <a:lnTo>
                      <a:pt x="5325" y="1849"/>
                    </a:lnTo>
                    <a:lnTo>
                      <a:pt x="5177" y="1885"/>
                    </a:lnTo>
                    <a:lnTo>
                      <a:pt x="5066" y="1885"/>
                    </a:lnTo>
                    <a:lnTo>
                      <a:pt x="4770" y="1922"/>
                    </a:lnTo>
                    <a:cubicBezTo>
                      <a:pt x="4535" y="1949"/>
                      <a:pt x="4281" y="1975"/>
                      <a:pt x="4022" y="1975"/>
                    </a:cubicBezTo>
                    <a:cubicBezTo>
                      <a:pt x="3914" y="1975"/>
                      <a:pt x="3806" y="1970"/>
                      <a:pt x="3698" y="1959"/>
                    </a:cubicBezTo>
                    <a:cubicBezTo>
                      <a:pt x="2995" y="1922"/>
                      <a:pt x="2256" y="1775"/>
                      <a:pt x="1591" y="1442"/>
                    </a:cubicBezTo>
                    <a:cubicBezTo>
                      <a:pt x="1258" y="1294"/>
                      <a:pt x="962" y="1109"/>
                      <a:pt x="703" y="850"/>
                    </a:cubicBezTo>
                    <a:cubicBezTo>
                      <a:pt x="408" y="592"/>
                      <a:pt x="186" y="333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26"/>
              <p:cNvSpPr/>
              <p:nvPr/>
            </p:nvSpPr>
            <p:spPr>
              <a:xfrm>
                <a:off x="8483425" y="717550"/>
                <a:ext cx="174725" cy="573450"/>
              </a:xfrm>
              <a:custGeom>
                <a:avLst/>
                <a:gdLst/>
                <a:ahLst/>
                <a:cxnLst/>
                <a:rect l="l" t="t" r="r" b="b"/>
                <a:pathLst>
                  <a:path w="6989" h="22938" extrusionOk="0">
                    <a:moveTo>
                      <a:pt x="1961" y="3043"/>
                    </a:moveTo>
                    <a:cubicBezTo>
                      <a:pt x="1961" y="3043"/>
                      <a:pt x="1960" y="3044"/>
                      <a:pt x="1960" y="3047"/>
                    </a:cubicBezTo>
                    <a:lnTo>
                      <a:pt x="1970" y="3057"/>
                    </a:lnTo>
                    <a:lnTo>
                      <a:pt x="1970" y="3057"/>
                    </a:lnTo>
                    <a:cubicBezTo>
                      <a:pt x="1966" y="3049"/>
                      <a:pt x="1963" y="3043"/>
                      <a:pt x="1961" y="3043"/>
                    </a:cubicBezTo>
                    <a:close/>
                    <a:moveTo>
                      <a:pt x="1970" y="3057"/>
                    </a:moveTo>
                    <a:lnTo>
                      <a:pt x="1970" y="3057"/>
                    </a:lnTo>
                    <a:cubicBezTo>
                      <a:pt x="1978" y="3075"/>
                      <a:pt x="1989" y="3106"/>
                      <a:pt x="1997" y="3131"/>
                    </a:cubicBezTo>
                    <a:lnTo>
                      <a:pt x="1997" y="3131"/>
                    </a:lnTo>
                    <a:lnTo>
                      <a:pt x="1997" y="3121"/>
                    </a:lnTo>
                    <a:lnTo>
                      <a:pt x="1997" y="3084"/>
                    </a:lnTo>
                    <a:lnTo>
                      <a:pt x="1970" y="3057"/>
                    </a:lnTo>
                    <a:close/>
                    <a:moveTo>
                      <a:pt x="1997" y="3131"/>
                    </a:moveTo>
                    <a:lnTo>
                      <a:pt x="1997" y="3146"/>
                    </a:lnTo>
                    <a:lnTo>
                      <a:pt x="2005" y="3160"/>
                    </a:lnTo>
                    <a:lnTo>
                      <a:pt x="2005" y="3160"/>
                    </a:lnTo>
                    <a:cubicBezTo>
                      <a:pt x="2003" y="3152"/>
                      <a:pt x="2001" y="3142"/>
                      <a:pt x="1997" y="3131"/>
                    </a:cubicBezTo>
                    <a:close/>
                    <a:moveTo>
                      <a:pt x="2993" y="0"/>
                    </a:moveTo>
                    <a:cubicBezTo>
                      <a:pt x="2847" y="0"/>
                      <a:pt x="2708" y="27"/>
                      <a:pt x="2552" y="53"/>
                    </a:cubicBezTo>
                    <a:lnTo>
                      <a:pt x="2256" y="90"/>
                    </a:lnTo>
                    <a:lnTo>
                      <a:pt x="1960" y="201"/>
                    </a:lnTo>
                    <a:lnTo>
                      <a:pt x="1849" y="238"/>
                    </a:lnTo>
                    <a:cubicBezTo>
                      <a:pt x="1812" y="238"/>
                      <a:pt x="1775" y="238"/>
                      <a:pt x="1701" y="275"/>
                    </a:cubicBezTo>
                    <a:cubicBezTo>
                      <a:pt x="1590" y="349"/>
                      <a:pt x="1479" y="385"/>
                      <a:pt x="1369" y="459"/>
                    </a:cubicBezTo>
                    <a:cubicBezTo>
                      <a:pt x="1147" y="607"/>
                      <a:pt x="999" y="755"/>
                      <a:pt x="851" y="903"/>
                    </a:cubicBezTo>
                    <a:cubicBezTo>
                      <a:pt x="666" y="1051"/>
                      <a:pt x="555" y="1236"/>
                      <a:pt x="444" y="1421"/>
                    </a:cubicBezTo>
                    <a:cubicBezTo>
                      <a:pt x="333" y="1606"/>
                      <a:pt x="222" y="1790"/>
                      <a:pt x="148" y="2012"/>
                    </a:cubicBezTo>
                    <a:cubicBezTo>
                      <a:pt x="112" y="2234"/>
                      <a:pt x="38" y="2456"/>
                      <a:pt x="1" y="2678"/>
                    </a:cubicBezTo>
                    <a:lnTo>
                      <a:pt x="1" y="3010"/>
                    </a:lnTo>
                    <a:cubicBezTo>
                      <a:pt x="1" y="3121"/>
                      <a:pt x="1" y="3232"/>
                      <a:pt x="38" y="3343"/>
                    </a:cubicBezTo>
                    <a:lnTo>
                      <a:pt x="38" y="3491"/>
                    </a:lnTo>
                    <a:lnTo>
                      <a:pt x="75" y="3602"/>
                    </a:lnTo>
                    <a:lnTo>
                      <a:pt x="75" y="3639"/>
                    </a:lnTo>
                    <a:lnTo>
                      <a:pt x="112" y="3750"/>
                    </a:lnTo>
                    <a:lnTo>
                      <a:pt x="185" y="3972"/>
                    </a:lnTo>
                    <a:cubicBezTo>
                      <a:pt x="185" y="4009"/>
                      <a:pt x="259" y="4193"/>
                      <a:pt x="333" y="4304"/>
                    </a:cubicBezTo>
                    <a:cubicBezTo>
                      <a:pt x="407" y="4415"/>
                      <a:pt x="481" y="4563"/>
                      <a:pt x="592" y="4637"/>
                    </a:cubicBezTo>
                    <a:cubicBezTo>
                      <a:pt x="888" y="5044"/>
                      <a:pt x="1295" y="5340"/>
                      <a:pt x="1775" y="5487"/>
                    </a:cubicBezTo>
                    <a:cubicBezTo>
                      <a:pt x="2046" y="5592"/>
                      <a:pt x="2329" y="5637"/>
                      <a:pt x="2610" y="5637"/>
                    </a:cubicBezTo>
                    <a:cubicBezTo>
                      <a:pt x="2827" y="5637"/>
                      <a:pt x="3044" y="5610"/>
                      <a:pt x="3254" y="5561"/>
                    </a:cubicBezTo>
                    <a:cubicBezTo>
                      <a:pt x="3809" y="5450"/>
                      <a:pt x="4178" y="4896"/>
                      <a:pt x="4104" y="4341"/>
                    </a:cubicBezTo>
                    <a:cubicBezTo>
                      <a:pt x="4007" y="3820"/>
                      <a:pt x="3565" y="3471"/>
                      <a:pt x="3057" y="3471"/>
                    </a:cubicBezTo>
                    <a:cubicBezTo>
                      <a:pt x="2988" y="3471"/>
                      <a:pt x="2918" y="3478"/>
                      <a:pt x="2847" y="3491"/>
                    </a:cubicBezTo>
                    <a:lnTo>
                      <a:pt x="2699" y="3491"/>
                    </a:lnTo>
                    <a:cubicBezTo>
                      <a:pt x="2647" y="3517"/>
                      <a:pt x="2576" y="3543"/>
                      <a:pt x="2500" y="3543"/>
                    </a:cubicBezTo>
                    <a:cubicBezTo>
                      <a:pt x="2469" y="3543"/>
                      <a:pt x="2436" y="3539"/>
                      <a:pt x="2404" y="3528"/>
                    </a:cubicBezTo>
                    <a:cubicBezTo>
                      <a:pt x="2330" y="3491"/>
                      <a:pt x="2219" y="3454"/>
                      <a:pt x="2145" y="3380"/>
                    </a:cubicBezTo>
                    <a:cubicBezTo>
                      <a:pt x="2108" y="3343"/>
                      <a:pt x="2108" y="3343"/>
                      <a:pt x="2108" y="3343"/>
                    </a:cubicBezTo>
                    <a:cubicBezTo>
                      <a:pt x="2108" y="3343"/>
                      <a:pt x="2102" y="3349"/>
                      <a:pt x="2095" y="3349"/>
                    </a:cubicBezTo>
                    <a:cubicBezTo>
                      <a:pt x="2084" y="3349"/>
                      <a:pt x="2071" y="3336"/>
                      <a:pt x="2071" y="3269"/>
                    </a:cubicBezTo>
                    <a:lnTo>
                      <a:pt x="2005" y="3160"/>
                    </a:lnTo>
                    <a:lnTo>
                      <a:pt x="2005" y="3160"/>
                    </a:lnTo>
                    <a:cubicBezTo>
                      <a:pt x="2007" y="3168"/>
                      <a:pt x="2008" y="3173"/>
                      <a:pt x="2007" y="3173"/>
                    </a:cubicBezTo>
                    <a:cubicBezTo>
                      <a:pt x="2005" y="3173"/>
                      <a:pt x="2002" y="3169"/>
                      <a:pt x="1997" y="3158"/>
                    </a:cubicBezTo>
                    <a:lnTo>
                      <a:pt x="1997" y="3146"/>
                    </a:lnTo>
                    <a:lnTo>
                      <a:pt x="1960" y="3084"/>
                    </a:lnTo>
                    <a:lnTo>
                      <a:pt x="1960" y="3047"/>
                    </a:lnTo>
                    <a:cubicBezTo>
                      <a:pt x="1960" y="3010"/>
                      <a:pt x="1960" y="2973"/>
                      <a:pt x="1960" y="2936"/>
                    </a:cubicBezTo>
                    <a:cubicBezTo>
                      <a:pt x="1960" y="2899"/>
                      <a:pt x="1960" y="2863"/>
                      <a:pt x="1960" y="2826"/>
                    </a:cubicBezTo>
                    <a:cubicBezTo>
                      <a:pt x="1923" y="2752"/>
                      <a:pt x="1960" y="2678"/>
                      <a:pt x="1960" y="2567"/>
                    </a:cubicBezTo>
                    <a:cubicBezTo>
                      <a:pt x="1997" y="2493"/>
                      <a:pt x="2034" y="2419"/>
                      <a:pt x="2034" y="2345"/>
                    </a:cubicBezTo>
                    <a:cubicBezTo>
                      <a:pt x="2108" y="2308"/>
                      <a:pt x="2145" y="2234"/>
                      <a:pt x="2182" y="2160"/>
                    </a:cubicBezTo>
                    <a:cubicBezTo>
                      <a:pt x="2256" y="2123"/>
                      <a:pt x="2293" y="2012"/>
                      <a:pt x="2330" y="2012"/>
                    </a:cubicBezTo>
                    <a:cubicBezTo>
                      <a:pt x="2367" y="1975"/>
                      <a:pt x="2367" y="1975"/>
                      <a:pt x="2404" y="1938"/>
                    </a:cubicBezTo>
                    <a:cubicBezTo>
                      <a:pt x="2404" y="1938"/>
                      <a:pt x="2441" y="1938"/>
                      <a:pt x="2478" y="1901"/>
                    </a:cubicBezTo>
                    <a:lnTo>
                      <a:pt x="2589" y="1864"/>
                    </a:lnTo>
                    <a:lnTo>
                      <a:pt x="2663" y="1827"/>
                    </a:lnTo>
                    <a:lnTo>
                      <a:pt x="2736" y="1790"/>
                    </a:lnTo>
                    <a:lnTo>
                      <a:pt x="2773" y="1790"/>
                    </a:lnTo>
                    <a:cubicBezTo>
                      <a:pt x="2810" y="1790"/>
                      <a:pt x="2626" y="1827"/>
                      <a:pt x="2699" y="1827"/>
                    </a:cubicBezTo>
                    <a:lnTo>
                      <a:pt x="2847" y="1790"/>
                    </a:lnTo>
                    <a:cubicBezTo>
                      <a:pt x="2921" y="1753"/>
                      <a:pt x="3032" y="1753"/>
                      <a:pt x="3143" y="1753"/>
                    </a:cubicBezTo>
                    <a:cubicBezTo>
                      <a:pt x="3328" y="1753"/>
                      <a:pt x="3513" y="1790"/>
                      <a:pt x="3698" y="1827"/>
                    </a:cubicBezTo>
                    <a:cubicBezTo>
                      <a:pt x="3809" y="1901"/>
                      <a:pt x="3920" y="1901"/>
                      <a:pt x="3993" y="1975"/>
                    </a:cubicBezTo>
                    <a:cubicBezTo>
                      <a:pt x="4067" y="2012"/>
                      <a:pt x="4178" y="2049"/>
                      <a:pt x="4252" y="2123"/>
                    </a:cubicBezTo>
                    <a:lnTo>
                      <a:pt x="4474" y="2345"/>
                    </a:lnTo>
                    <a:cubicBezTo>
                      <a:pt x="4511" y="2419"/>
                      <a:pt x="4548" y="2456"/>
                      <a:pt x="4622" y="2530"/>
                    </a:cubicBezTo>
                    <a:cubicBezTo>
                      <a:pt x="4659" y="2641"/>
                      <a:pt x="4733" y="2826"/>
                      <a:pt x="4770" y="2936"/>
                    </a:cubicBezTo>
                    <a:lnTo>
                      <a:pt x="4770" y="2973"/>
                    </a:lnTo>
                    <a:lnTo>
                      <a:pt x="4807" y="3047"/>
                    </a:lnTo>
                    <a:lnTo>
                      <a:pt x="4844" y="3232"/>
                    </a:lnTo>
                    <a:lnTo>
                      <a:pt x="4881" y="3380"/>
                    </a:lnTo>
                    <a:cubicBezTo>
                      <a:pt x="4881" y="3454"/>
                      <a:pt x="4881" y="3491"/>
                      <a:pt x="4881" y="3565"/>
                    </a:cubicBezTo>
                    <a:cubicBezTo>
                      <a:pt x="4881" y="3676"/>
                      <a:pt x="4881" y="3787"/>
                      <a:pt x="4881" y="3898"/>
                    </a:cubicBezTo>
                    <a:cubicBezTo>
                      <a:pt x="4807" y="4120"/>
                      <a:pt x="4770" y="4378"/>
                      <a:pt x="4659" y="4563"/>
                    </a:cubicBezTo>
                    <a:cubicBezTo>
                      <a:pt x="4622" y="4674"/>
                      <a:pt x="4585" y="4785"/>
                      <a:pt x="4511" y="4896"/>
                    </a:cubicBezTo>
                    <a:cubicBezTo>
                      <a:pt x="4437" y="5007"/>
                      <a:pt x="4400" y="5081"/>
                      <a:pt x="4326" y="5192"/>
                    </a:cubicBezTo>
                    <a:cubicBezTo>
                      <a:pt x="4141" y="5340"/>
                      <a:pt x="3993" y="5524"/>
                      <a:pt x="3772" y="5672"/>
                    </a:cubicBezTo>
                    <a:cubicBezTo>
                      <a:pt x="3587" y="5820"/>
                      <a:pt x="3328" y="5857"/>
                      <a:pt x="3106" y="5968"/>
                    </a:cubicBezTo>
                    <a:lnTo>
                      <a:pt x="2995" y="6042"/>
                    </a:lnTo>
                    <a:cubicBezTo>
                      <a:pt x="2847" y="6116"/>
                      <a:pt x="2736" y="6264"/>
                      <a:pt x="2699" y="6412"/>
                    </a:cubicBezTo>
                    <a:cubicBezTo>
                      <a:pt x="2589" y="6744"/>
                      <a:pt x="2773" y="7040"/>
                      <a:pt x="3106" y="7151"/>
                    </a:cubicBezTo>
                    <a:lnTo>
                      <a:pt x="4038" y="7393"/>
                    </a:lnTo>
                    <a:lnTo>
                      <a:pt x="4038" y="7393"/>
                    </a:lnTo>
                    <a:cubicBezTo>
                      <a:pt x="4282" y="7505"/>
                      <a:pt x="4524" y="7681"/>
                      <a:pt x="4733" y="7891"/>
                    </a:cubicBezTo>
                    <a:cubicBezTo>
                      <a:pt x="4955" y="8112"/>
                      <a:pt x="5140" y="8371"/>
                      <a:pt x="5287" y="8667"/>
                    </a:cubicBezTo>
                    <a:cubicBezTo>
                      <a:pt x="5620" y="9258"/>
                      <a:pt x="5805" y="9924"/>
                      <a:pt x="5879" y="10589"/>
                    </a:cubicBezTo>
                    <a:cubicBezTo>
                      <a:pt x="5916" y="10959"/>
                      <a:pt x="5916" y="11292"/>
                      <a:pt x="5916" y="11625"/>
                    </a:cubicBezTo>
                    <a:lnTo>
                      <a:pt x="5879" y="11920"/>
                    </a:lnTo>
                    <a:lnTo>
                      <a:pt x="5879" y="11994"/>
                    </a:lnTo>
                    <a:cubicBezTo>
                      <a:pt x="5879" y="11994"/>
                      <a:pt x="5879" y="12031"/>
                      <a:pt x="5879" y="12031"/>
                    </a:cubicBezTo>
                    <a:lnTo>
                      <a:pt x="5842" y="12179"/>
                    </a:lnTo>
                    <a:lnTo>
                      <a:pt x="5768" y="12697"/>
                    </a:lnTo>
                    <a:cubicBezTo>
                      <a:pt x="5694" y="13066"/>
                      <a:pt x="5657" y="13399"/>
                      <a:pt x="5546" y="13769"/>
                    </a:cubicBezTo>
                    <a:lnTo>
                      <a:pt x="5287" y="14841"/>
                    </a:lnTo>
                    <a:lnTo>
                      <a:pt x="5029" y="15950"/>
                    </a:lnTo>
                    <a:cubicBezTo>
                      <a:pt x="4918" y="16283"/>
                      <a:pt x="4881" y="16653"/>
                      <a:pt x="4844" y="17022"/>
                    </a:cubicBezTo>
                    <a:lnTo>
                      <a:pt x="4733" y="17577"/>
                    </a:lnTo>
                    <a:lnTo>
                      <a:pt x="4733" y="17725"/>
                    </a:lnTo>
                    <a:cubicBezTo>
                      <a:pt x="4733" y="17725"/>
                      <a:pt x="4696" y="17762"/>
                      <a:pt x="4696" y="17799"/>
                    </a:cubicBezTo>
                    <a:lnTo>
                      <a:pt x="4696" y="17873"/>
                    </a:lnTo>
                    <a:lnTo>
                      <a:pt x="4696" y="18131"/>
                    </a:lnTo>
                    <a:cubicBezTo>
                      <a:pt x="4659" y="18538"/>
                      <a:pt x="4696" y="18908"/>
                      <a:pt x="4733" y="19278"/>
                    </a:cubicBezTo>
                    <a:cubicBezTo>
                      <a:pt x="4807" y="20017"/>
                      <a:pt x="5029" y="20756"/>
                      <a:pt x="5398" y="21422"/>
                    </a:cubicBezTo>
                    <a:cubicBezTo>
                      <a:pt x="5583" y="21755"/>
                      <a:pt x="5805" y="22050"/>
                      <a:pt x="6064" y="22309"/>
                    </a:cubicBezTo>
                    <a:cubicBezTo>
                      <a:pt x="6323" y="22568"/>
                      <a:pt x="6655" y="22790"/>
                      <a:pt x="6988" y="22938"/>
                    </a:cubicBezTo>
                    <a:cubicBezTo>
                      <a:pt x="6655" y="22753"/>
                      <a:pt x="6360" y="22531"/>
                      <a:pt x="6138" y="22272"/>
                    </a:cubicBezTo>
                    <a:cubicBezTo>
                      <a:pt x="5879" y="21976"/>
                      <a:pt x="5694" y="21681"/>
                      <a:pt x="5509" y="21348"/>
                    </a:cubicBezTo>
                    <a:cubicBezTo>
                      <a:pt x="5213" y="20682"/>
                      <a:pt x="5066" y="19980"/>
                      <a:pt x="4992" y="19241"/>
                    </a:cubicBezTo>
                    <a:cubicBezTo>
                      <a:pt x="4992" y="18908"/>
                      <a:pt x="4992" y="18538"/>
                      <a:pt x="5029" y="18168"/>
                    </a:cubicBezTo>
                    <a:lnTo>
                      <a:pt x="5066" y="17910"/>
                    </a:lnTo>
                    <a:lnTo>
                      <a:pt x="5066" y="17836"/>
                    </a:lnTo>
                    <a:cubicBezTo>
                      <a:pt x="5066" y="17836"/>
                      <a:pt x="5103" y="17799"/>
                      <a:pt x="5103" y="17799"/>
                    </a:cubicBezTo>
                    <a:lnTo>
                      <a:pt x="5140" y="17651"/>
                    </a:lnTo>
                    <a:lnTo>
                      <a:pt x="5250" y="17096"/>
                    </a:lnTo>
                    <a:cubicBezTo>
                      <a:pt x="5324" y="16763"/>
                      <a:pt x="5398" y="16394"/>
                      <a:pt x="5509" y="16024"/>
                    </a:cubicBezTo>
                    <a:lnTo>
                      <a:pt x="5842" y="14989"/>
                    </a:lnTo>
                    <a:lnTo>
                      <a:pt x="6175" y="13917"/>
                    </a:lnTo>
                    <a:cubicBezTo>
                      <a:pt x="6286" y="13584"/>
                      <a:pt x="6360" y="13214"/>
                      <a:pt x="6470" y="12845"/>
                    </a:cubicBezTo>
                    <a:lnTo>
                      <a:pt x="6581" y="12290"/>
                    </a:lnTo>
                    <a:lnTo>
                      <a:pt x="6618" y="12142"/>
                    </a:lnTo>
                    <a:cubicBezTo>
                      <a:pt x="6618" y="12105"/>
                      <a:pt x="6655" y="12105"/>
                      <a:pt x="6655" y="12068"/>
                    </a:cubicBezTo>
                    <a:lnTo>
                      <a:pt x="6655" y="11994"/>
                    </a:lnTo>
                    <a:lnTo>
                      <a:pt x="6692" y="11735"/>
                    </a:lnTo>
                    <a:cubicBezTo>
                      <a:pt x="6729" y="11329"/>
                      <a:pt x="6766" y="10922"/>
                      <a:pt x="6729" y="10552"/>
                    </a:cubicBezTo>
                    <a:cubicBezTo>
                      <a:pt x="6692" y="9739"/>
                      <a:pt x="6544" y="8963"/>
                      <a:pt x="6212" y="8223"/>
                    </a:cubicBezTo>
                    <a:cubicBezTo>
                      <a:pt x="6027" y="7854"/>
                      <a:pt x="5805" y="7484"/>
                      <a:pt x="5509" y="7151"/>
                    </a:cubicBezTo>
                    <a:cubicBezTo>
                      <a:pt x="5316" y="6930"/>
                      <a:pt x="5060" y="6708"/>
                      <a:pt x="4788" y="6518"/>
                    </a:cubicBezTo>
                    <a:lnTo>
                      <a:pt x="4788" y="6518"/>
                    </a:lnTo>
                    <a:cubicBezTo>
                      <a:pt x="4966" y="6386"/>
                      <a:pt x="5127" y="6240"/>
                      <a:pt x="5287" y="6079"/>
                    </a:cubicBezTo>
                    <a:cubicBezTo>
                      <a:pt x="5435" y="5931"/>
                      <a:pt x="5509" y="5783"/>
                      <a:pt x="5620" y="5635"/>
                    </a:cubicBezTo>
                    <a:cubicBezTo>
                      <a:pt x="5768" y="5524"/>
                      <a:pt x="5842" y="5340"/>
                      <a:pt x="5916" y="5192"/>
                    </a:cubicBezTo>
                    <a:cubicBezTo>
                      <a:pt x="6101" y="4859"/>
                      <a:pt x="6175" y="4489"/>
                      <a:pt x="6286" y="4120"/>
                    </a:cubicBezTo>
                    <a:cubicBezTo>
                      <a:pt x="6323" y="3972"/>
                      <a:pt x="6323" y="3750"/>
                      <a:pt x="6323" y="3565"/>
                    </a:cubicBezTo>
                    <a:cubicBezTo>
                      <a:pt x="6360" y="3491"/>
                      <a:pt x="6360" y="3380"/>
                      <a:pt x="6360" y="3306"/>
                    </a:cubicBezTo>
                    <a:lnTo>
                      <a:pt x="6323" y="3010"/>
                    </a:lnTo>
                    <a:lnTo>
                      <a:pt x="6286" y="2752"/>
                    </a:lnTo>
                    <a:lnTo>
                      <a:pt x="6249" y="2604"/>
                    </a:lnTo>
                    <a:lnTo>
                      <a:pt x="6249" y="2567"/>
                    </a:lnTo>
                    <a:cubicBezTo>
                      <a:pt x="6255" y="2579"/>
                      <a:pt x="6258" y="2584"/>
                      <a:pt x="6259" y="2584"/>
                    </a:cubicBezTo>
                    <a:cubicBezTo>
                      <a:pt x="6263" y="2584"/>
                      <a:pt x="6228" y="2488"/>
                      <a:pt x="6241" y="2488"/>
                    </a:cubicBezTo>
                    <a:cubicBezTo>
                      <a:pt x="6243" y="2488"/>
                      <a:pt x="6245" y="2489"/>
                      <a:pt x="6249" y="2493"/>
                    </a:cubicBezTo>
                    <a:lnTo>
                      <a:pt x="6212" y="2456"/>
                    </a:lnTo>
                    <a:lnTo>
                      <a:pt x="6212" y="2419"/>
                    </a:lnTo>
                    <a:cubicBezTo>
                      <a:pt x="6175" y="2271"/>
                      <a:pt x="6101" y="2123"/>
                      <a:pt x="6064" y="1975"/>
                    </a:cubicBezTo>
                    <a:cubicBezTo>
                      <a:pt x="5953" y="1790"/>
                      <a:pt x="5842" y="1569"/>
                      <a:pt x="5731" y="1384"/>
                    </a:cubicBezTo>
                    <a:cubicBezTo>
                      <a:pt x="5620" y="1236"/>
                      <a:pt x="5472" y="1088"/>
                      <a:pt x="5324" y="940"/>
                    </a:cubicBezTo>
                    <a:cubicBezTo>
                      <a:pt x="5177" y="792"/>
                      <a:pt x="5029" y="681"/>
                      <a:pt x="4881" y="570"/>
                    </a:cubicBezTo>
                    <a:cubicBezTo>
                      <a:pt x="4696" y="459"/>
                      <a:pt x="4511" y="385"/>
                      <a:pt x="4326" y="275"/>
                    </a:cubicBezTo>
                    <a:cubicBezTo>
                      <a:pt x="3956" y="127"/>
                      <a:pt x="3587" y="16"/>
                      <a:pt x="3180" y="16"/>
                    </a:cubicBezTo>
                    <a:cubicBezTo>
                      <a:pt x="3115" y="5"/>
                      <a:pt x="3053" y="0"/>
                      <a:pt x="29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39" name="Google Shape;939;p26"/>
            <p:cNvGrpSpPr/>
            <p:nvPr/>
          </p:nvGrpSpPr>
          <p:grpSpPr>
            <a:xfrm rot="10800000">
              <a:off x="457200" y="3852500"/>
              <a:ext cx="903050" cy="913200"/>
              <a:chOff x="7783750" y="377800"/>
              <a:chExt cx="903050" cy="913200"/>
            </a:xfrm>
          </p:grpSpPr>
          <p:sp>
            <p:nvSpPr>
              <p:cNvPr id="940" name="Google Shape;940;p26"/>
              <p:cNvSpPr/>
              <p:nvPr/>
            </p:nvSpPr>
            <p:spPr>
              <a:xfrm>
                <a:off x="8438150" y="408300"/>
                <a:ext cx="215375" cy="214450"/>
              </a:xfrm>
              <a:custGeom>
                <a:avLst/>
                <a:gdLst/>
                <a:ahLst/>
                <a:cxnLst/>
                <a:rect l="l" t="t" r="r" b="b"/>
                <a:pathLst>
                  <a:path w="8615" h="8578" extrusionOk="0">
                    <a:moveTo>
                      <a:pt x="850" y="1"/>
                    </a:moveTo>
                    <a:cubicBezTo>
                      <a:pt x="3253" y="3476"/>
                      <a:pt x="1146" y="7025"/>
                      <a:pt x="0" y="8467"/>
                    </a:cubicBezTo>
                    <a:lnTo>
                      <a:pt x="111" y="8578"/>
                    </a:lnTo>
                    <a:cubicBezTo>
                      <a:pt x="1099" y="7837"/>
                      <a:pt x="2995" y="6650"/>
                      <a:pt x="5193" y="6650"/>
                    </a:cubicBezTo>
                    <a:cubicBezTo>
                      <a:pt x="6284" y="6650"/>
                      <a:pt x="7449" y="6942"/>
                      <a:pt x="8614" y="7727"/>
                    </a:cubicBezTo>
                    <a:cubicBezTo>
                      <a:pt x="8614" y="7727"/>
                      <a:pt x="7704" y="5081"/>
                      <a:pt x="5133" y="5081"/>
                    </a:cubicBezTo>
                    <a:cubicBezTo>
                      <a:pt x="4774" y="5081"/>
                      <a:pt x="4382" y="5133"/>
                      <a:pt x="3956" y="5250"/>
                    </a:cubicBezTo>
                    <a:cubicBezTo>
                      <a:pt x="3956" y="5250"/>
                      <a:pt x="7579" y="4215"/>
                      <a:pt x="7616" y="999"/>
                    </a:cubicBezTo>
                    <a:lnTo>
                      <a:pt x="7616" y="999"/>
                    </a:lnTo>
                    <a:cubicBezTo>
                      <a:pt x="4400" y="1036"/>
                      <a:pt x="3364" y="4622"/>
                      <a:pt x="3364" y="4622"/>
                    </a:cubicBezTo>
                    <a:cubicBezTo>
                      <a:pt x="4326" y="1147"/>
                      <a:pt x="851" y="1"/>
                      <a:pt x="8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26"/>
              <p:cNvSpPr/>
              <p:nvPr/>
            </p:nvSpPr>
            <p:spPr>
              <a:xfrm>
                <a:off x="8461250" y="586175"/>
                <a:ext cx="225550" cy="103650"/>
              </a:xfrm>
              <a:custGeom>
                <a:avLst/>
                <a:gdLst/>
                <a:ahLst/>
                <a:cxnLst/>
                <a:rect l="l" t="t" r="r" b="b"/>
                <a:pathLst>
                  <a:path w="9022" h="4146" extrusionOk="0">
                    <a:moveTo>
                      <a:pt x="1820" y="1"/>
                    </a:moveTo>
                    <a:cubicBezTo>
                      <a:pt x="747" y="1"/>
                      <a:pt x="0" y="169"/>
                      <a:pt x="0" y="169"/>
                    </a:cubicBezTo>
                    <a:cubicBezTo>
                      <a:pt x="0" y="169"/>
                      <a:pt x="1405" y="2461"/>
                      <a:pt x="3882" y="3533"/>
                    </a:cubicBezTo>
                    <a:cubicBezTo>
                      <a:pt x="5055" y="4016"/>
                      <a:pt x="6253" y="4145"/>
                      <a:pt x="7196" y="4145"/>
                    </a:cubicBezTo>
                    <a:cubicBezTo>
                      <a:pt x="8275" y="4145"/>
                      <a:pt x="9021" y="3977"/>
                      <a:pt x="9021" y="3977"/>
                    </a:cubicBezTo>
                    <a:cubicBezTo>
                      <a:pt x="9021" y="3977"/>
                      <a:pt x="7616" y="1685"/>
                      <a:pt x="5102" y="612"/>
                    </a:cubicBezTo>
                    <a:cubicBezTo>
                      <a:pt x="3946" y="129"/>
                      <a:pt x="2758" y="1"/>
                      <a:pt x="18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26"/>
              <p:cNvSpPr/>
              <p:nvPr/>
            </p:nvSpPr>
            <p:spPr>
              <a:xfrm>
                <a:off x="8355875" y="377800"/>
                <a:ext cx="125725" cy="225550"/>
              </a:xfrm>
              <a:custGeom>
                <a:avLst/>
                <a:gdLst/>
                <a:ahLst/>
                <a:cxnLst/>
                <a:rect l="l" t="t" r="r" b="b"/>
                <a:pathLst>
                  <a:path w="5029" h="9022" extrusionOk="0">
                    <a:moveTo>
                      <a:pt x="555" y="1"/>
                    </a:moveTo>
                    <a:cubicBezTo>
                      <a:pt x="555" y="1"/>
                      <a:pt x="1" y="2663"/>
                      <a:pt x="1073" y="5139"/>
                    </a:cubicBezTo>
                    <a:cubicBezTo>
                      <a:pt x="2145" y="7617"/>
                      <a:pt x="4437" y="9021"/>
                      <a:pt x="4437" y="9021"/>
                    </a:cubicBezTo>
                    <a:cubicBezTo>
                      <a:pt x="4437" y="9021"/>
                      <a:pt x="5029" y="6396"/>
                      <a:pt x="3957" y="3882"/>
                    </a:cubicBezTo>
                    <a:cubicBezTo>
                      <a:pt x="2884" y="1406"/>
                      <a:pt x="555" y="1"/>
                      <a:pt x="5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26"/>
              <p:cNvSpPr/>
              <p:nvPr/>
            </p:nvSpPr>
            <p:spPr>
              <a:xfrm>
                <a:off x="7783750" y="426800"/>
                <a:ext cx="565675" cy="170075"/>
              </a:xfrm>
              <a:custGeom>
                <a:avLst/>
                <a:gdLst/>
                <a:ahLst/>
                <a:cxnLst/>
                <a:rect l="l" t="t" r="r" b="b"/>
                <a:pathLst>
                  <a:path w="22627" h="6803" extrusionOk="0">
                    <a:moveTo>
                      <a:pt x="20827" y="4095"/>
                    </a:moveTo>
                    <a:lnTo>
                      <a:pt x="20815" y="4141"/>
                    </a:lnTo>
                    <a:cubicBezTo>
                      <a:pt x="20809" y="4153"/>
                      <a:pt x="20806" y="4158"/>
                      <a:pt x="20805" y="4158"/>
                    </a:cubicBezTo>
                    <a:cubicBezTo>
                      <a:pt x="20803" y="4158"/>
                      <a:pt x="20815" y="4127"/>
                      <a:pt x="20827" y="4095"/>
                    </a:cubicBezTo>
                    <a:close/>
                    <a:moveTo>
                      <a:pt x="19468" y="4832"/>
                    </a:moveTo>
                    <a:cubicBezTo>
                      <a:pt x="19472" y="4832"/>
                      <a:pt x="19489" y="4838"/>
                      <a:pt x="19507" y="4843"/>
                    </a:cubicBezTo>
                    <a:lnTo>
                      <a:pt x="19484" y="4843"/>
                    </a:lnTo>
                    <a:cubicBezTo>
                      <a:pt x="19469" y="4835"/>
                      <a:pt x="19465" y="4832"/>
                      <a:pt x="19468" y="4832"/>
                    </a:cubicBezTo>
                    <a:close/>
                    <a:moveTo>
                      <a:pt x="1" y="0"/>
                    </a:moveTo>
                    <a:cubicBezTo>
                      <a:pt x="186" y="333"/>
                      <a:pt x="371" y="629"/>
                      <a:pt x="629" y="924"/>
                    </a:cubicBezTo>
                    <a:cubicBezTo>
                      <a:pt x="888" y="1183"/>
                      <a:pt x="1221" y="1405"/>
                      <a:pt x="1517" y="1590"/>
                    </a:cubicBezTo>
                    <a:cubicBezTo>
                      <a:pt x="2182" y="1959"/>
                      <a:pt x="2921" y="2144"/>
                      <a:pt x="3661" y="2255"/>
                    </a:cubicBezTo>
                    <a:cubicBezTo>
                      <a:pt x="4068" y="2292"/>
                      <a:pt x="4437" y="2292"/>
                      <a:pt x="4807" y="2292"/>
                    </a:cubicBezTo>
                    <a:lnTo>
                      <a:pt x="5103" y="2292"/>
                    </a:lnTo>
                    <a:lnTo>
                      <a:pt x="5177" y="2255"/>
                    </a:lnTo>
                    <a:lnTo>
                      <a:pt x="5251" y="2255"/>
                    </a:lnTo>
                    <a:lnTo>
                      <a:pt x="5399" y="2218"/>
                    </a:lnTo>
                    <a:lnTo>
                      <a:pt x="5916" y="2144"/>
                    </a:lnTo>
                    <a:cubicBezTo>
                      <a:pt x="6286" y="2070"/>
                      <a:pt x="6656" y="2033"/>
                      <a:pt x="7025" y="1959"/>
                    </a:cubicBezTo>
                    <a:lnTo>
                      <a:pt x="8134" y="1664"/>
                    </a:lnTo>
                    <a:lnTo>
                      <a:pt x="9170" y="1405"/>
                    </a:lnTo>
                    <a:cubicBezTo>
                      <a:pt x="9539" y="1331"/>
                      <a:pt x="9909" y="1257"/>
                      <a:pt x="10242" y="1220"/>
                    </a:cubicBezTo>
                    <a:lnTo>
                      <a:pt x="10796" y="1109"/>
                    </a:lnTo>
                    <a:lnTo>
                      <a:pt x="10981" y="1109"/>
                    </a:lnTo>
                    <a:lnTo>
                      <a:pt x="11055" y="1072"/>
                    </a:lnTo>
                    <a:lnTo>
                      <a:pt x="11314" y="1072"/>
                    </a:lnTo>
                    <a:cubicBezTo>
                      <a:pt x="11647" y="1072"/>
                      <a:pt x="12016" y="1072"/>
                      <a:pt x="12349" y="1109"/>
                    </a:cubicBezTo>
                    <a:cubicBezTo>
                      <a:pt x="13051" y="1183"/>
                      <a:pt x="13717" y="1368"/>
                      <a:pt x="14308" y="1664"/>
                    </a:cubicBezTo>
                    <a:cubicBezTo>
                      <a:pt x="14567" y="1849"/>
                      <a:pt x="14826" y="2033"/>
                      <a:pt x="15048" y="2255"/>
                    </a:cubicBezTo>
                    <a:cubicBezTo>
                      <a:pt x="15228" y="2435"/>
                      <a:pt x="15384" y="2640"/>
                      <a:pt x="15515" y="2849"/>
                    </a:cubicBezTo>
                    <a:lnTo>
                      <a:pt x="15515" y="2849"/>
                    </a:lnTo>
                    <a:lnTo>
                      <a:pt x="15455" y="3512"/>
                    </a:lnTo>
                    <a:cubicBezTo>
                      <a:pt x="15455" y="3734"/>
                      <a:pt x="15565" y="3993"/>
                      <a:pt x="15787" y="4104"/>
                    </a:cubicBezTo>
                    <a:cubicBezTo>
                      <a:pt x="15868" y="4144"/>
                      <a:pt x="15952" y="4162"/>
                      <a:pt x="16034" y="4162"/>
                    </a:cubicBezTo>
                    <a:cubicBezTo>
                      <a:pt x="16251" y="4162"/>
                      <a:pt x="16456" y="4033"/>
                      <a:pt x="16564" y="3845"/>
                    </a:cubicBezTo>
                    <a:lnTo>
                      <a:pt x="16638" y="3697"/>
                    </a:lnTo>
                    <a:cubicBezTo>
                      <a:pt x="16749" y="3475"/>
                      <a:pt x="16785" y="3216"/>
                      <a:pt x="16970" y="3032"/>
                    </a:cubicBezTo>
                    <a:cubicBezTo>
                      <a:pt x="17081" y="2847"/>
                      <a:pt x="17266" y="2662"/>
                      <a:pt x="17414" y="2514"/>
                    </a:cubicBezTo>
                    <a:cubicBezTo>
                      <a:pt x="17525" y="2440"/>
                      <a:pt x="17636" y="2366"/>
                      <a:pt x="17710" y="2292"/>
                    </a:cubicBezTo>
                    <a:cubicBezTo>
                      <a:pt x="17821" y="2218"/>
                      <a:pt x="17932" y="2181"/>
                      <a:pt x="18042" y="2144"/>
                    </a:cubicBezTo>
                    <a:cubicBezTo>
                      <a:pt x="18264" y="2033"/>
                      <a:pt x="18486" y="1996"/>
                      <a:pt x="18708" y="1959"/>
                    </a:cubicBezTo>
                    <a:cubicBezTo>
                      <a:pt x="18745" y="1947"/>
                      <a:pt x="18782" y="1943"/>
                      <a:pt x="18819" y="1943"/>
                    </a:cubicBezTo>
                    <a:cubicBezTo>
                      <a:pt x="18893" y="1943"/>
                      <a:pt x="18967" y="1959"/>
                      <a:pt x="19041" y="1959"/>
                    </a:cubicBezTo>
                    <a:cubicBezTo>
                      <a:pt x="19090" y="1959"/>
                      <a:pt x="19139" y="1943"/>
                      <a:pt x="19178" y="1943"/>
                    </a:cubicBezTo>
                    <a:cubicBezTo>
                      <a:pt x="19197" y="1943"/>
                      <a:pt x="19213" y="1947"/>
                      <a:pt x="19226" y="1959"/>
                    </a:cubicBezTo>
                    <a:lnTo>
                      <a:pt x="19410" y="1996"/>
                    </a:lnTo>
                    <a:lnTo>
                      <a:pt x="19558" y="2033"/>
                    </a:lnTo>
                    <a:lnTo>
                      <a:pt x="19669" y="2033"/>
                    </a:lnTo>
                    <a:cubicBezTo>
                      <a:pt x="19817" y="2107"/>
                      <a:pt x="19965" y="2144"/>
                      <a:pt x="20076" y="2218"/>
                    </a:cubicBezTo>
                    <a:cubicBezTo>
                      <a:pt x="20150" y="2255"/>
                      <a:pt x="20224" y="2329"/>
                      <a:pt x="20261" y="2366"/>
                    </a:cubicBezTo>
                    <a:lnTo>
                      <a:pt x="20483" y="2588"/>
                    </a:lnTo>
                    <a:cubicBezTo>
                      <a:pt x="20557" y="2662"/>
                      <a:pt x="20593" y="2736"/>
                      <a:pt x="20667" y="2810"/>
                    </a:cubicBezTo>
                    <a:cubicBezTo>
                      <a:pt x="20704" y="2921"/>
                      <a:pt x="20741" y="3032"/>
                      <a:pt x="20778" y="3106"/>
                    </a:cubicBezTo>
                    <a:cubicBezTo>
                      <a:pt x="20852" y="3290"/>
                      <a:pt x="20889" y="3475"/>
                      <a:pt x="20889" y="3697"/>
                    </a:cubicBezTo>
                    <a:cubicBezTo>
                      <a:pt x="20889" y="3771"/>
                      <a:pt x="20852" y="3882"/>
                      <a:pt x="20852" y="3993"/>
                    </a:cubicBezTo>
                    <a:lnTo>
                      <a:pt x="20840" y="4042"/>
                    </a:lnTo>
                    <a:lnTo>
                      <a:pt x="20815" y="4067"/>
                    </a:lnTo>
                    <a:lnTo>
                      <a:pt x="20815" y="4104"/>
                    </a:lnTo>
                    <a:lnTo>
                      <a:pt x="20778" y="4141"/>
                    </a:lnTo>
                    <a:lnTo>
                      <a:pt x="20741" y="4252"/>
                    </a:lnTo>
                    <a:lnTo>
                      <a:pt x="20704" y="4363"/>
                    </a:lnTo>
                    <a:cubicBezTo>
                      <a:pt x="20704" y="4400"/>
                      <a:pt x="20667" y="4436"/>
                      <a:pt x="20667" y="4436"/>
                    </a:cubicBezTo>
                    <a:cubicBezTo>
                      <a:pt x="20630" y="4436"/>
                      <a:pt x="20630" y="4473"/>
                      <a:pt x="20630" y="4473"/>
                    </a:cubicBezTo>
                    <a:cubicBezTo>
                      <a:pt x="20593" y="4510"/>
                      <a:pt x="20520" y="4584"/>
                      <a:pt x="20483" y="4621"/>
                    </a:cubicBezTo>
                    <a:cubicBezTo>
                      <a:pt x="20409" y="4695"/>
                      <a:pt x="20335" y="4732"/>
                      <a:pt x="20261" y="4769"/>
                    </a:cubicBezTo>
                    <a:cubicBezTo>
                      <a:pt x="20187" y="4769"/>
                      <a:pt x="20113" y="4843"/>
                      <a:pt x="20039" y="4843"/>
                    </a:cubicBezTo>
                    <a:cubicBezTo>
                      <a:pt x="19965" y="4843"/>
                      <a:pt x="19891" y="4880"/>
                      <a:pt x="19817" y="4880"/>
                    </a:cubicBezTo>
                    <a:lnTo>
                      <a:pt x="19706" y="4880"/>
                    </a:lnTo>
                    <a:cubicBezTo>
                      <a:pt x="19669" y="4880"/>
                      <a:pt x="19632" y="4843"/>
                      <a:pt x="19595" y="4843"/>
                    </a:cubicBezTo>
                    <a:lnTo>
                      <a:pt x="19558" y="4843"/>
                    </a:lnTo>
                    <a:lnTo>
                      <a:pt x="19336" y="4769"/>
                    </a:lnTo>
                    <a:cubicBezTo>
                      <a:pt x="19226" y="4732"/>
                      <a:pt x="19299" y="4732"/>
                      <a:pt x="19263" y="4695"/>
                    </a:cubicBezTo>
                    <a:cubicBezTo>
                      <a:pt x="19189" y="4621"/>
                      <a:pt x="19152" y="4510"/>
                      <a:pt x="19115" y="4400"/>
                    </a:cubicBezTo>
                    <a:cubicBezTo>
                      <a:pt x="19078" y="4289"/>
                      <a:pt x="19115" y="4215"/>
                      <a:pt x="19115" y="4104"/>
                    </a:cubicBezTo>
                    <a:lnTo>
                      <a:pt x="19152" y="3956"/>
                    </a:lnTo>
                    <a:cubicBezTo>
                      <a:pt x="19226" y="3401"/>
                      <a:pt x="18856" y="2847"/>
                      <a:pt x="18301" y="2736"/>
                    </a:cubicBezTo>
                    <a:cubicBezTo>
                      <a:pt x="18230" y="2723"/>
                      <a:pt x="18160" y="2716"/>
                      <a:pt x="18091" y="2716"/>
                    </a:cubicBezTo>
                    <a:cubicBezTo>
                      <a:pt x="17583" y="2716"/>
                      <a:pt x="17142" y="3061"/>
                      <a:pt x="17044" y="3549"/>
                    </a:cubicBezTo>
                    <a:cubicBezTo>
                      <a:pt x="16933" y="4067"/>
                      <a:pt x="16933" y="4584"/>
                      <a:pt x="17118" y="5065"/>
                    </a:cubicBezTo>
                    <a:cubicBezTo>
                      <a:pt x="17303" y="5509"/>
                      <a:pt x="17562" y="5952"/>
                      <a:pt x="17969" y="6248"/>
                    </a:cubicBezTo>
                    <a:cubicBezTo>
                      <a:pt x="18042" y="6322"/>
                      <a:pt x="18190" y="6396"/>
                      <a:pt x="18301" y="6470"/>
                    </a:cubicBezTo>
                    <a:cubicBezTo>
                      <a:pt x="18449" y="6544"/>
                      <a:pt x="18597" y="6618"/>
                      <a:pt x="18634" y="6618"/>
                    </a:cubicBezTo>
                    <a:lnTo>
                      <a:pt x="18856" y="6692"/>
                    </a:lnTo>
                    <a:lnTo>
                      <a:pt x="19004" y="6729"/>
                    </a:lnTo>
                    <a:lnTo>
                      <a:pt x="19041" y="6766"/>
                    </a:lnTo>
                    <a:lnTo>
                      <a:pt x="19115" y="6766"/>
                    </a:lnTo>
                    <a:lnTo>
                      <a:pt x="19263" y="6803"/>
                    </a:lnTo>
                    <a:lnTo>
                      <a:pt x="19965" y="6803"/>
                    </a:lnTo>
                    <a:cubicBezTo>
                      <a:pt x="20187" y="6803"/>
                      <a:pt x="20409" y="6729"/>
                      <a:pt x="20593" y="6655"/>
                    </a:cubicBezTo>
                    <a:cubicBezTo>
                      <a:pt x="20815" y="6618"/>
                      <a:pt x="21000" y="6470"/>
                      <a:pt x="21222" y="6396"/>
                    </a:cubicBezTo>
                    <a:cubicBezTo>
                      <a:pt x="21407" y="6248"/>
                      <a:pt x="21592" y="6137"/>
                      <a:pt x="21740" y="5989"/>
                    </a:cubicBezTo>
                    <a:cubicBezTo>
                      <a:pt x="21887" y="5804"/>
                      <a:pt x="22035" y="5693"/>
                      <a:pt x="22146" y="5435"/>
                    </a:cubicBezTo>
                    <a:cubicBezTo>
                      <a:pt x="22220" y="5324"/>
                      <a:pt x="22294" y="5213"/>
                      <a:pt x="22331" y="5102"/>
                    </a:cubicBezTo>
                    <a:cubicBezTo>
                      <a:pt x="22368" y="5028"/>
                      <a:pt x="22368" y="5028"/>
                      <a:pt x="22405" y="4991"/>
                    </a:cubicBezTo>
                    <a:lnTo>
                      <a:pt x="22442" y="4880"/>
                    </a:lnTo>
                    <a:lnTo>
                      <a:pt x="22516" y="4547"/>
                    </a:lnTo>
                    <a:lnTo>
                      <a:pt x="22553" y="4252"/>
                    </a:lnTo>
                    <a:cubicBezTo>
                      <a:pt x="22590" y="4067"/>
                      <a:pt x="22627" y="3845"/>
                      <a:pt x="22590" y="3660"/>
                    </a:cubicBezTo>
                    <a:cubicBezTo>
                      <a:pt x="22590" y="3253"/>
                      <a:pt x="22479" y="2847"/>
                      <a:pt x="22331" y="2477"/>
                    </a:cubicBezTo>
                    <a:cubicBezTo>
                      <a:pt x="22257" y="2292"/>
                      <a:pt x="22183" y="2107"/>
                      <a:pt x="22035" y="1959"/>
                    </a:cubicBezTo>
                    <a:cubicBezTo>
                      <a:pt x="21924" y="1775"/>
                      <a:pt x="21814" y="1627"/>
                      <a:pt x="21666" y="1479"/>
                    </a:cubicBezTo>
                    <a:cubicBezTo>
                      <a:pt x="21518" y="1331"/>
                      <a:pt x="21370" y="1220"/>
                      <a:pt x="21222" y="1072"/>
                    </a:cubicBezTo>
                    <a:cubicBezTo>
                      <a:pt x="21037" y="961"/>
                      <a:pt x="20852" y="850"/>
                      <a:pt x="20630" y="776"/>
                    </a:cubicBezTo>
                    <a:cubicBezTo>
                      <a:pt x="20483" y="702"/>
                      <a:pt x="20335" y="665"/>
                      <a:pt x="20224" y="628"/>
                    </a:cubicBezTo>
                    <a:lnTo>
                      <a:pt x="20150" y="592"/>
                    </a:lnTo>
                    <a:cubicBezTo>
                      <a:pt x="20150" y="592"/>
                      <a:pt x="20002" y="555"/>
                      <a:pt x="20076" y="555"/>
                    </a:cubicBezTo>
                    <a:lnTo>
                      <a:pt x="19891" y="555"/>
                    </a:lnTo>
                    <a:lnTo>
                      <a:pt x="19595" y="518"/>
                    </a:lnTo>
                    <a:lnTo>
                      <a:pt x="19336" y="481"/>
                    </a:lnTo>
                    <a:lnTo>
                      <a:pt x="19041" y="481"/>
                    </a:lnTo>
                    <a:cubicBezTo>
                      <a:pt x="18856" y="481"/>
                      <a:pt x="18671" y="518"/>
                      <a:pt x="18486" y="518"/>
                    </a:cubicBezTo>
                    <a:cubicBezTo>
                      <a:pt x="18116" y="628"/>
                      <a:pt x="17747" y="702"/>
                      <a:pt x="17451" y="887"/>
                    </a:cubicBezTo>
                    <a:cubicBezTo>
                      <a:pt x="17266" y="998"/>
                      <a:pt x="17118" y="1072"/>
                      <a:pt x="16970" y="1183"/>
                    </a:cubicBezTo>
                    <a:cubicBezTo>
                      <a:pt x="16822" y="1294"/>
                      <a:pt x="16675" y="1405"/>
                      <a:pt x="16564" y="1516"/>
                    </a:cubicBezTo>
                    <a:cubicBezTo>
                      <a:pt x="16448" y="1648"/>
                      <a:pt x="16332" y="1773"/>
                      <a:pt x="16226" y="1901"/>
                    </a:cubicBezTo>
                    <a:lnTo>
                      <a:pt x="16226" y="1901"/>
                    </a:lnTo>
                    <a:cubicBezTo>
                      <a:pt x="16094" y="1739"/>
                      <a:pt x="15950" y="1586"/>
                      <a:pt x="15787" y="1442"/>
                    </a:cubicBezTo>
                    <a:cubicBezTo>
                      <a:pt x="15492" y="1183"/>
                      <a:pt x="15122" y="961"/>
                      <a:pt x="14752" y="776"/>
                    </a:cubicBezTo>
                    <a:cubicBezTo>
                      <a:pt x="14013" y="444"/>
                      <a:pt x="13199" y="259"/>
                      <a:pt x="12423" y="222"/>
                    </a:cubicBezTo>
                    <a:cubicBezTo>
                      <a:pt x="12016" y="222"/>
                      <a:pt x="11647" y="259"/>
                      <a:pt x="11240" y="296"/>
                    </a:cubicBezTo>
                    <a:lnTo>
                      <a:pt x="10944" y="333"/>
                    </a:lnTo>
                    <a:lnTo>
                      <a:pt x="10796" y="333"/>
                    </a:lnTo>
                    <a:lnTo>
                      <a:pt x="10685" y="370"/>
                    </a:lnTo>
                    <a:lnTo>
                      <a:pt x="10131" y="518"/>
                    </a:lnTo>
                    <a:cubicBezTo>
                      <a:pt x="9761" y="592"/>
                      <a:pt x="9391" y="665"/>
                      <a:pt x="9022" y="776"/>
                    </a:cubicBezTo>
                    <a:lnTo>
                      <a:pt x="7949" y="1109"/>
                    </a:lnTo>
                    <a:lnTo>
                      <a:pt x="6914" y="1442"/>
                    </a:lnTo>
                    <a:cubicBezTo>
                      <a:pt x="6582" y="1590"/>
                      <a:pt x="6212" y="1627"/>
                      <a:pt x="5842" y="1738"/>
                    </a:cubicBezTo>
                    <a:lnTo>
                      <a:pt x="5325" y="1849"/>
                    </a:lnTo>
                    <a:lnTo>
                      <a:pt x="5177" y="1885"/>
                    </a:lnTo>
                    <a:lnTo>
                      <a:pt x="5066" y="1885"/>
                    </a:lnTo>
                    <a:lnTo>
                      <a:pt x="4770" y="1922"/>
                    </a:lnTo>
                    <a:cubicBezTo>
                      <a:pt x="4535" y="1949"/>
                      <a:pt x="4281" y="1975"/>
                      <a:pt x="4022" y="1975"/>
                    </a:cubicBezTo>
                    <a:cubicBezTo>
                      <a:pt x="3914" y="1975"/>
                      <a:pt x="3806" y="1970"/>
                      <a:pt x="3698" y="1959"/>
                    </a:cubicBezTo>
                    <a:cubicBezTo>
                      <a:pt x="2995" y="1922"/>
                      <a:pt x="2256" y="1775"/>
                      <a:pt x="1591" y="1442"/>
                    </a:cubicBezTo>
                    <a:cubicBezTo>
                      <a:pt x="1258" y="1294"/>
                      <a:pt x="962" y="1109"/>
                      <a:pt x="703" y="850"/>
                    </a:cubicBezTo>
                    <a:cubicBezTo>
                      <a:pt x="408" y="592"/>
                      <a:pt x="186" y="333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26"/>
              <p:cNvSpPr/>
              <p:nvPr/>
            </p:nvSpPr>
            <p:spPr>
              <a:xfrm>
                <a:off x="8483425" y="717550"/>
                <a:ext cx="174725" cy="573450"/>
              </a:xfrm>
              <a:custGeom>
                <a:avLst/>
                <a:gdLst/>
                <a:ahLst/>
                <a:cxnLst/>
                <a:rect l="l" t="t" r="r" b="b"/>
                <a:pathLst>
                  <a:path w="6989" h="22938" extrusionOk="0">
                    <a:moveTo>
                      <a:pt x="1961" y="3043"/>
                    </a:moveTo>
                    <a:cubicBezTo>
                      <a:pt x="1961" y="3043"/>
                      <a:pt x="1960" y="3044"/>
                      <a:pt x="1960" y="3047"/>
                    </a:cubicBezTo>
                    <a:lnTo>
                      <a:pt x="1970" y="3057"/>
                    </a:lnTo>
                    <a:lnTo>
                      <a:pt x="1970" y="3057"/>
                    </a:lnTo>
                    <a:cubicBezTo>
                      <a:pt x="1966" y="3049"/>
                      <a:pt x="1963" y="3043"/>
                      <a:pt x="1961" y="3043"/>
                    </a:cubicBezTo>
                    <a:close/>
                    <a:moveTo>
                      <a:pt x="1970" y="3057"/>
                    </a:moveTo>
                    <a:lnTo>
                      <a:pt x="1970" y="3057"/>
                    </a:lnTo>
                    <a:cubicBezTo>
                      <a:pt x="1978" y="3075"/>
                      <a:pt x="1989" y="3106"/>
                      <a:pt x="1997" y="3131"/>
                    </a:cubicBezTo>
                    <a:lnTo>
                      <a:pt x="1997" y="3131"/>
                    </a:lnTo>
                    <a:lnTo>
                      <a:pt x="1997" y="3121"/>
                    </a:lnTo>
                    <a:lnTo>
                      <a:pt x="1997" y="3084"/>
                    </a:lnTo>
                    <a:lnTo>
                      <a:pt x="1970" y="3057"/>
                    </a:lnTo>
                    <a:close/>
                    <a:moveTo>
                      <a:pt x="1997" y="3131"/>
                    </a:moveTo>
                    <a:lnTo>
                      <a:pt x="1997" y="3146"/>
                    </a:lnTo>
                    <a:lnTo>
                      <a:pt x="2005" y="3160"/>
                    </a:lnTo>
                    <a:lnTo>
                      <a:pt x="2005" y="3160"/>
                    </a:lnTo>
                    <a:cubicBezTo>
                      <a:pt x="2003" y="3152"/>
                      <a:pt x="2001" y="3142"/>
                      <a:pt x="1997" y="3131"/>
                    </a:cubicBezTo>
                    <a:close/>
                    <a:moveTo>
                      <a:pt x="2993" y="0"/>
                    </a:moveTo>
                    <a:cubicBezTo>
                      <a:pt x="2847" y="0"/>
                      <a:pt x="2708" y="27"/>
                      <a:pt x="2552" y="53"/>
                    </a:cubicBezTo>
                    <a:lnTo>
                      <a:pt x="2256" y="90"/>
                    </a:lnTo>
                    <a:lnTo>
                      <a:pt x="1960" y="201"/>
                    </a:lnTo>
                    <a:lnTo>
                      <a:pt x="1849" y="238"/>
                    </a:lnTo>
                    <a:cubicBezTo>
                      <a:pt x="1812" y="238"/>
                      <a:pt x="1775" y="238"/>
                      <a:pt x="1701" y="275"/>
                    </a:cubicBezTo>
                    <a:cubicBezTo>
                      <a:pt x="1590" y="349"/>
                      <a:pt x="1479" y="385"/>
                      <a:pt x="1369" y="459"/>
                    </a:cubicBezTo>
                    <a:cubicBezTo>
                      <a:pt x="1147" y="607"/>
                      <a:pt x="999" y="755"/>
                      <a:pt x="851" y="903"/>
                    </a:cubicBezTo>
                    <a:cubicBezTo>
                      <a:pt x="666" y="1051"/>
                      <a:pt x="555" y="1236"/>
                      <a:pt x="444" y="1421"/>
                    </a:cubicBezTo>
                    <a:cubicBezTo>
                      <a:pt x="333" y="1606"/>
                      <a:pt x="222" y="1790"/>
                      <a:pt x="148" y="2012"/>
                    </a:cubicBezTo>
                    <a:cubicBezTo>
                      <a:pt x="112" y="2234"/>
                      <a:pt x="38" y="2456"/>
                      <a:pt x="1" y="2678"/>
                    </a:cubicBezTo>
                    <a:lnTo>
                      <a:pt x="1" y="3010"/>
                    </a:lnTo>
                    <a:cubicBezTo>
                      <a:pt x="1" y="3121"/>
                      <a:pt x="1" y="3232"/>
                      <a:pt x="38" y="3343"/>
                    </a:cubicBezTo>
                    <a:lnTo>
                      <a:pt x="38" y="3491"/>
                    </a:lnTo>
                    <a:lnTo>
                      <a:pt x="75" y="3602"/>
                    </a:lnTo>
                    <a:lnTo>
                      <a:pt x="75" y="3639"/>
                    </a:lnTo>
                    <a:lnTo>
                      <a:pt x="112" y="3750"/>
                    </a:lnTo>
                    <a:lnTo>
                      <a:pt x="185" y="3972"/>
                    </a:lnTo>
                    <a:cubicBezTo>
                      <a:pt x="185" y="4009"/>
                      <a:pt x="259" y="4193"/>
                      <a:pt x="333" y="4304"/>
                    </a:cubicBezTo>
                    <a:cubicBezTo>
                      <a:pt x="407" y="4415"/>
                      <a:pt x="481" y="4563"/>
                      <a:pt x="592" y="4637"/>
                    </a:cubicBezTo>
                    <a:cubicBezTo>
                      <a:pt x="888" y="5044"/>
                      <a:pt x="1295" y="5340"/>
                      <a:pt x="1775" y="5487"/>
                    </a:cubicBezTo>
                    <a:cubicBezTo>
                      <a:pt x="2046" y="5592"/>
                      <a:pt x="2329" y="5637"/>
                      <a:pt x="2610" y="5637"/>
                    </a:cubicBezTo>
                    <a:cubicBezTo>
                      <a:pt x="2827" y="5637"/>
                      <a:pt x="3044" y="5610"/>
                      <a:pt x="3254" y="5561"/>
                    </a:cubicBezTo>
                    <a:cubicBezTo>
                      <a:pt x="3809" y="5450"/>
                      <a:pt x="4178" y="4896"/>
                      <a:pt x="4104" y="4341"/>
                    </a:cubicBezTo>
                    <a:cubicBezTo>
                      <a:pt x="4007" y="3820"/>
                      <a:pt x="3565" y="3471"/>
                      <a:pt x="3057" y="3471"/>
                    </a:cubicBezTo>
                    <a:cubicBezTo>
                      <a:pt x="2988" y="3471"/>
                      <a:pt x="2918" y="3478"/>
                      <a:pt x="2847" y="3491"/>
                    </a:cubicBezTo>
                    <a:lnTo>
                      <a:pt x="2699" y="3491"/>
                    </a:lnTo>
                    <a:cubicBezTo>
                      <a:pt x="2647" y="3517"/>
                      <a:pt x="2576" y="3543"/>
                      <a:pt x="2500" y="3543"/>
                    </a:cubicBezTo>
                    <a:cubicBezTo>
                      <a:pt x="2469" y="3543"/>
                      <a:pt x="2436" y="3539"/>
                      <a:pt x="2404" y="3528"/>
                    </a:cubicBezTo>
                    <a:cubicBezTo>
                      <a:pt x="2330" y="3491"/>
                      <a:pt x="2219" y="3454"/>
                      <a:pt x="2145" y="3380"/>
                    </a:cubicBezTo>
                    <a:cubicBezTo>
                      <a:pt x="2108" y="3343"/>
                      <a:pt x="2108" y="3343"/>
                      <a:pt x="2108" y="3343"/>
                    </a:cubicBezTo>
                    <a:cubicBezTo>
                      <a:pt x="2108" y="3343"/>
                      <a:pt x="2102" y="3349"/>
                      <a:pt x="2095" y="3349"/>
                    </a:cubicBezTo>
                    <a:cubicBezTo>
                      <a:pt x="2084" y="3349"/>
                      <a:pt x="2071" y="3336"/>
                      <a:pt x="2071" y="3269"/>
                    </a:cubicBezTo>
                    <a:lnTo>
                      <a:pt x="2005" y="3160"/>
                    </a:lnTo>
                    <a:lnTo>
                      <a:pt x="2005" y="3160"/>
                    </a:lnTo>
                    <a:cubicBezTo>
                      <a:pt x="2007" y="3168"/>
                      <a:pt x="2008" y="3173"/>
                      <a:pt x="2007" y="3173"/>
                    </a:cubicBezTo>
                    <a:cubicBezTo>
                      <a:pt x="2005" y="3173"/>
                      <a:pt x="2002" y="3169"/>
                      <a:pt x="1997" y="3158"/>
                    </a:cubicBezTo>
                    <a:lnTo>
                      <a:pt x="1997" y="3146"/>
                    </a:lnTo>
                    <a:lnTo>
                      <a:pt x="1960" y="3084"/>
                    </a:lnTo>
                    <a:lnTo>
                      <a:pt x="1960" y="3047"/>
                    </a:lnTo>
                    <a:cubicBezTo>
                      <a:pt x="1960" y="3010"/>
                      <a:pt x="1960" y="2973"/>
                      <a:pt x="1960" y="2936"/>
                    </a:cubicBezTo>
                    <a:cubicBezTo>
                      <a:pt x="1960" y="2899"/>
                      <a:pt x="1960" y="2863"/>
                      <a:pt x="1960" y="2826"/>
                    </a:cubicBezTo>
                    <a:cubicBezTo>
                      <a:pt x="1923" y="2752"/>
                      <a:pt x="1960" y="2678"/>
                      <a:pt x="1960" y="2567"/>
                    </a:cubicBezTo>
                    <a:cubicBezTo>
                      <a:pt x="1997" y="2493"/>
                      <a:pt x="2034" y="2419"/>
                      <a:pt x="2034" y="2345"/>
                    </a:cubicBezTo>
                    <a:cubicBezTo>
                      <a:pt x="2108" y="2308"/>
                      <a:pt x="2145" y="2234"/>
                      <a:pt x="2182" y="2160"/>
                    </a:cubicBezTo>
                    <a:cubicBezTo>
                      <a:pt x="2256" y="2123"/>
                      <a:pt x="2293" y="2012"/>
                      <a:pt x="2330" y="2012"/>
                    </a:cubicBezTo>
                    <a:cubicBezTo>
                      <a:pt x="2367" y="1975"/>
                      <a:pt x="2367" y="1975"/>
                      <a:pt x="2404" y="1938"/>
                    </a:cubicBezTo>
                    <a:cubicBezTo>
                      <a:pt x="2404" y="1938"/>
                      <a:pt x="2441" y="1938"/>
                      <a:pt x="2478" y="1901"/>
                    </a:cubicBezTo>
                    <a:lnTo>
                      <a:pt x="2589" y="1864"/>
                    </a:lnTo>
                    <a:lnTo>
                      <a:pt x="2663" y="1827"/>
                    </a:lnTo>
                    <a:lnTo>
                      <a:pt x="2736" y="1790"/>
                    </a:lnTo>
                    <a:lnTo>
                      <a:pt x="2773" y="1790"/>
                    </a:lnTo>
                    <a:cubicBezTo>
                      <a:pt x="2810" y="1790"/>
                      <a:pt x="2626" y="1827"/>
                      <a:pt x="2699" y="1827"/>
                    </a:cubicBezTo>
                    <a:lnTo>
                      <a:pt x="2847" y="1790"/>
                    </a:lnTo>
                    <a:cubicBezTo>
                      <a:pt x="2921" y="1753"/>
                      <a:pt x="3032" y="1753"/>
                      <a:pt x="3143" y="1753"/>
                    </a:cubicBezTo>
                    <a:cubicBezTo>
                      <a:pt x="3328" y="1753"/>
                      <a:pt x="3513" y="1790"/>
                      <a:pt x="3698" y="1827"/>
                    </a:cubicBezTo>
                    <a:cubicBezTo>
                      <a:pt x="3809" y="1901"/>
                      <a:pt x="3920" y="1901"/>
                      <a:pt x="3993" y="1975"/>
                    </a:cubicBezTo>
                    <a:cubicBezTo>
                      <a:pt x="4067" y="2012"/>
                      <a:pt x="4178" y="2049"/>
                      <a:pt x="4252" y="2123"/>
                    </a:cubicBezTo>
                    <a:lnTo>
                      <a:pt x="4474" y="2345"/>
                    </a:lnTo>
                    <a:cubicBezTo>
                      <a:pt x="4511" y="2419"/>
                      <a:pt x="4548" y="2456"/>
                      <a:pt x="4622" y="2530"/>
                    </a:cubicBezTo>
                    <a:cubicBezTo>
                      <a:pt x="4659" y="2641"/>
                      <a:pt x="4733" y="2826"/>
                      <a:pt x="4770" y="2936"/>
                    </a:cubicBezTo>
                    <a:lnTo>
                      <a:pt x="4770" y="2973"/>
                    </a:lnTo>
                    <a:lnTo>
                      <a:pt x="4807" y="3047"/>
                    </a:lnTo>
                    <a:lnTo>
                      <a:pt x="4844" y="3232"/>
                    </a:lnTo>
                    <a:lnTo>
                      <a:pt x="4881" y="3380"/>
                    </a:lnTo>
                    <a:cubicBezTo>
                      <a:pt x="4881" y="3454"/>
                      <a:pt x="4881" y="3491"/>
                      <a:pt x="4881" y="3565"/>
                    </a:cubicBezTo>
                    <a:cubicBezTo>
                      <a:pt x="4881" y="3676"/>
                      <a:pt x="4881" y="3787"/>
                      <a:pt x="4881" y="3898"/>
                    </a:cubicBezTo>
                    <a:cubicBezTo>
                      <a:pt x="4807" y="4120"/>
                      <a:pt x="4770" y="4378"/>
                      <a:pt x="4659" y="4563"/>
                    </a:cubicBezTo>
                    <a:cubicBezTo>
                      <a:pt x="4622" y="4674"/>
                      <a:pt x="4585" y="4785"/>
                      <a:pt x="4511" y="4896"/>
                    </a:cubicBezTo>
                    <a:cubicBezTo>
                      <a:pt x="4437" y="5007"/>
                      <a:pt x="4400" y="5081"/>
                      <a:pt x="4326" y="5192"/>
                    </a:cubicBezTo>
                    <a:cubicBezTo>
                      <a:pt x="4141" y="5340"/>
                      <a:pt x="3993" y="5524"/>
                      <a:pt x="3772" y="5672"/>
                    </a:cubicBezTo>
                    <a:cubicBezTo>
                      <a:pt x="3587" y="5820"/>
                      <a:pt x="3328" y="5857"/>
                      <a:pt x="3106" y="5968"/>
                    </a:cubicBezTo>
                    <a:lnTo>
                      <a:pt x="2995" y="6042"/>
                    </a:lnTo>
                    <a:cubicBezTo>
                      <a:pt x="2847" y="6116"/>
                      <a:pt x="2736" y="6264"/>
                      <a:pt x="2699" y="6412"/>
                    </a:cubicBezTo>
                    <a:cubicBezTo>
                      <a:pt x="2589" y="6744"/>
                      <a:pt x="2773" y="7040"/>
                      <a:pt x="3106" y="7151"/>
                    </a:cubicBezTo>
                    <a:lnTo>
                      <a:pt x="4038" y="7393"/>
                    </a:lnTo>
                    <a:lnTo>
                      <a:pt x="4038" y="7393"/>
                    </a:lnTo>
                    <a:cubicBezTo>
                      <a:pt x="4282" y="7505"/>
                      <a:pt x="4524" y="7681"/>
                      <a:pt x="4733" y="7891"/>
                    </a:cubicBezTo>
                    <a:cubicBezTo>
                      <a:pt x="4955" y="8112"/>
                      <a:pt x="5140" y="8371"/>
                      <a:pt x="5287" y="8667"/>
                    </a:cubicBezTo>
                    <a:cubicBezTo>
                      <a:pt x="5620" y="9258"/>
                      <a:pt x="5805" y="9924"/>
                      <a:pt x="5879" y="10589"/>
                    </a:cubicBezTo>
                    <a:cubicBezTo>
                      <a:pt x="5916" y="10959"/>
                      <a:pt x="5916" y="11292"/>
                      <a:pt x="5916" y="11625"/>
                    </a:cubicBezTo>
                    <a:lnTo>
                      <a:pt x="5879" y="11920"/>
                    </a:lnTo>
                    <a:lnTo>
                      <a:pt x="5879" y="11994"/>
                    </a:lnTo>
                    <a:cubicBezTo>
                      <a:pt x="5879" y="11994"/>
                      <a:pt x="5879" y="12031"/>
                      <a:pt x="5879" y="12031"/>
                    </a:cubicBezTo>
                    <a:lnTo>
                      <a:pt x="5842" y="12179"/>
                    </a:lnTo>
                    <a:lnTo>
                      <a:pt x="5768" y="12697"/>
                    </a:lnTo>
                    <a:cubicBezTo>
                      <a:pt x="5694" y="13066"/>
                      <a:pt x="5657" y="13399"/>
                      <a:pt x="5546" y="13769"/>
                    </a:cubicBezTo>
                    <a:lnTo>
                      <a:pt x="5287" y="14841"/>
                    </a:lnTo>
                    <a:lnTo>
                      <a:pt x="5029" y="15950"/>
                    </a:lnTo>
                    <a:cubicBezTo>
                      <a:pt x="4918" y="16283"/>
                      <a:pt x="4881" y="16653"/>
                      <a:pt x="4844" y="17022"/>
                    </a:cubicBezTo>
                    <a:lnTo>
                      <a:pt x="4733" y="17577"/>
                    </a:lnTo>
                    <a:lnTo>
                      <a:pt x="4733" y="17725"/>
                    </a:lnTo>
                    <a:cubicBezTo>
                      <a:pt x="4733" y="17725"/>
                      <a:pt x="4696" y="17762"/>
                      <a:pt x="4696" y="17799"/>
                    </a:cubicBezTo>
                    <a:lnTo>
                      <a:pt x="4696" y="17873"/>
                    </a:lnTo>
                    <a:lnTo>
                      <a:pt x="4696" y="18131"/>
                    </a:lnTo>
                    <a:cubicBezTo>
                      <a:pt x="4659" y="18538"/>
                      <a:pt x="4696" y="18908"/>
                      <a:pt x="4733" y="19278"/>
                    </a:cubicBezTo>
                    <a:cubicBezTo>
                      <a:pt x="4807" y="20017"/>
                      <a:pt x="5029" y="20756"/>
                      <a:pt x="5398" y="21422"/>
                    </a:cubicBezTo>
                    <a:cubicBezTo>
                      <a:pt x="5583" y="21755"/>
                      <a:pt x="5805" y="22050"/>
                      <a:pt x="6064" y="22309"/>
                    </a:cubicBezTo>
                    <a:cubicBezTo>
                      <a:pt x="6323" y="22568"/>
                      <a:pt x="6655" y="22790"/>
                      <a:pt x="6988" y="22938"/>
                    </a:cubicBezTo>
                    <a:cubicBezTo>
                      <a:pt x="6655" y="22753"/>
                      <a:pt x="6360" y="22531"/>
                      <a:pt x="6138" y="22272"/>
                    </a:cubicBezTo>
                    <a:cubicBezTo>
                      <a:pt x="5879" y="21976"/>
                      <a:pt x="5694" y="21681"/>
                      <a:pt x="5509" y="21348"/>
                    </a:cubicBezTo>
                    <a:cubicBezTo>
                      <a:pt x="5213" y="20682"/>
                      <a:pt x="5066" y="19980"/>
                      <a:pt x="4992" y="19241"/>
                    </a:cubicBezTo>
                    <a:cubicBezTo>
                      <a:pt x="4992" y="18908"/>
                      <a:pt x="4992" y="18538"/>
                      <a:pt x="5029" y="18168"/>
                    </a:cubicBezTo>
                    <a:lnTo>
                      <a:pt x="5066" y="17910"/>
                    </a:lnTo>
                    <a:lnTo>
                      <a:pt x="5066" y="17836"/>
                    </a:lnTo>
                    <a:cubicBezTo>
                      <a:pt x="5066" y="17836"/>
                      <a:pt x="5103" y="17799"/>
                      <a:pt x="5103" y="17799"/>
                    </a:cubicBezTo>
                    <a:lnTo>
                      <a:pt x="5140" y="17651"/>
                    </a:lnTo>
                    <a:lnTo>
                      <a:pt x="5250" y="17096"/>
                    </a:lnTo>
                    <a:cubicBezTo>
                      <a:pt x="5324" y="16763"/>
                      <a:pt x="5398" y="16394"/>
                      <a:pt x="5509" y="16024"/>
                    </a:cubicBezTo>
                    <a:lnTo>
                      <a:pt x="5842" y="14989"/>
                    </a:lnTo>
                    <a:lnTo>
                      <a:pt x="6175" y="13917"/>
                    </a:lnTo>
                    <a:cubicBezTo>
                      <a:pt x="6286" y="13584"/>
                      <a:pt x="6360" y="13214"/>
                      <a:pt x="6470" y="12845"/>
                    </a:cubicBezTo>
                    <a:lnTo>
                      <a:pt x="6581" y="12290"/>
                    </a:lnTo>
                    <a:lnTo>
                      <a:pt x="6618" y="12142"/>
                    </a:lnTo>
                    <a:cubicBezTo>
                      <a:pt x="6618" y="12105"/>
                      <a:pt x="6655" y="12105"/>
                      <a:pt x="6655" y="12068"/>
                    </a:cubicBezTo>
                    <a:lnTo>
                      <a:pt x="6655" y="11994"/>
                    </a:lnTo>
                    <a:lnTo>
                      <a:pt x="6692" y="11735"/>
                    </a:lnTo>
                    <a:cubicBezTo>
                      <a:pt x="6729" y="11329"/>
                      <a:pt x="6766" y="10922"/>
                      <a:pt x="6729" y="10552"/>
                    </a:cubicBezTo>
                    <a:cubicBezTo>
                      <a:pt x="6692" y="9739"/>
                      <a:pt x="6544" y="8963"/>
                      <a:pt x="6212" y="8223"/>
                    </a:cubicBezTo>
                    <a:cubicBezTo>
                      <a:pt x="6027" y="7854"/>
                      <a:pt x="5805" y="7484"/>
                      <a:pt x="5509" y="7151"/>
                    </a:cubicBezTo>
                    <a:cubicBezTo>
                      <a:pt x="5316" y="6930"/>
                      <a:pt x="5060" y="6708"/>
                      <a:pt x="4788" y="6518"/>
                    </a:cubicBezTo>
                    <a:lnTo>
                      <a:pt x="4788" y="6518"/>
                    </a:lnTo>
                    <a:cubicBezTo>
                      <a:pt x="4966" y="6386"/>
                      <a:pt x="5127" y="6240"/>
                      <a:pt x="5287" y="6079"/>
                    </a:cubicBezTo>
                    <a:cubicBezTo>
                      <a:pt x="5435" y="5931"/>
                      <a:pt x="5509" y="5783"/>
                      <a:pt x="5620" y="5635"/>
                    </a:cubicBezTo>
                    <a:cubicBezTo>
                      <a:pt x="5768" y="5524"/>
                      <a:pt x="5842" y="5340"/>
                      <a:pt x="5916" y="5192"/>
                    </a:cubicBezTo>
                    <a:cubicBezTo>
                      <a:pt x="6101" y="4859"/>
                      <a:pt x="6175" y="4489"/>
                      <a:pt x="6286" y="4120"/>
                    </a:cubicBezTo>
                    <a:cubicBezTo>
                      <a:pt x="6323" y="3972"/>
                      <a:pt x="6323" y="3750"/>
                      <a:pt x="6323" y="3565"/>
                    </a:cubicBezTo>
                    <a:cubicBezTo>
                      <a:pt x="6360" y="3491"/>
                      <a:pt x="6360" y="3380"/>
                      <a:pt x="6360" y="3306"/>
                    </a:cubicBezTo>
                    <a:lnTo>
                      <a:pt x="6323" y="3010"/>
                    </a:lnTo>
                    <a:lnTo>
                      <a:pt x="6286" y="2752"/>
                    </a:lnTo>
                    <a:lnTo>
                      <a:pt x="6249" y="2604"/>
                    </a:lnTo>
                    <a:lnTo>
                      <a:pt x="6249" y="2567"/>
                    </a:lnTo>
                    <a:cubicBezTo>
                      <a:pt x="6255" y="2579"/>
                      <a:pt x="6258" y="2584"/>
                      <a:pt x="6259" y="2584"/>
                    </a:cubicBezTo>
                    <a:cubicBezTo>
                      <a:pt x="6263" y="2584"/>
                      <a:pt x="6228" y="2488"/>
                      <a:pt x="6241" y="2488"/>
                    </a:cubicBezTo>
                    <a:cubicBezTo>
                      <a:pt x="6243" y="2488"/>
                      <a:pt x="6245" y="2489"/>
                      <a:pt x="6249" y="2493"/>
                    </a:cubicBezTo>
                    <a:lnTo>
                      <a:pt x="6212" y="2456"/>
                    </a:lnTo>
                    <a:lnTo>
                      <a:pt x="6212" y="2419"/>
                    </a:lnTo>
                    <a:cubicBezTo>
                      <a:pt x="6175" y="2271"/>
                      <a:pt x="6101" y="2123"/>
                      <a:pt x="6064" y="1975"/>
                    </a:cubicBezTo>
                    <a:cubicBezTo>
                      <a:pt x="5953" y="1790"/>
                      <a:pt x="5842" y="1569"/>
                      <a:pt x="5731" y="1384"/>
                    </a:cubicBezTo>
                    <a:cubicBezTo>
                      <a:pt x="5620" y="1236"/>
                      <a:pt x="5472" y="1088"/>
                      <a:pt x="5324" y="940"/>
                    </a:cubicBezTo>
                    <a:cubicBezTo>
                      <a:pt x="5177" y="792"/>
                      <a:pt x="5029" y="681"/>
                      <a:pt x="4881" y="570"/>
                    </a:cubicBezTo>
                    <a:cubicBezTo>
                      <a:pt x="4696" y="459"/>
                      <a:pt x="4511" y="385"/>
                      <a:pt x="4326" y="275"/>
                    </a:cubicBezTo>
                    <a:cubicBezTo>
                      <a:pt x="3956" y="127"/>
                      <a:pt x="3587" y="16"/>
                      <a:pt x="3180" y="16"/>
                    </a:cubicBezTo>
                    <a:cubicBezTo>
                      <a:pt x="3115" y="5"/>
                      <a:pt x="3053" y="0"/>
                      <a:pt x="29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45" name="Google Shape;945;p26"/>
            <p:cNvGrpSpPr/>
            <p:nvPr/>
          </p:nvGrpSpPr>
          <p:grpSpPr>
            <a:xfrm rot="10800000" flipH="1">
              <a:off x="7783750" y="3852500"/>
              <a:ext cx="903050" cy="913200"/>
              <a:chOff x="7783750" y="377800"/>
              <a:chExt cx="903050" cy="913200"/>
            </a:xfrm>
          </p:grpSpPr>
          <p:sp>
            <p:nvSpPr>
              <p:cNvPr id="946" name="Google Shape;946;p26"/>
              <p:cNvSpPr/>
              <p:nvPr/>
            </p:nvSpPr>
            <p:spPr>
              <a:xfrm>
                <a:off x="8438150" y="408300"/>
                <a:ext cx="215375" cy="214450"/>
              </a:xfrm>
              <a:custGeom>
                <a:avLst/>
                <a:gdLst/>
                <a:ahLst/>
                <a:cxnLst/>
                <a:rect l="l" t="t" r="r" b="b"/>
                <a:pathLst>
                  <a:path w="8615" h="8578" extrusionOk="0">
                    <a:moveTo>
                      <a:pt x="850" y="1"/>
                    </a:moveTo>
                    <a:cubicBezTo>
                      <a:pt x="3253" y="3476"/>
                      <a:pt x="1146" y="7025"/>
                      <a:pt x="0" y="8467"/>
                    </a:cubicBezTo>
                    <a:lnTo>
                      <a:pt x="111" y="8578"/>
                    </a:lnTo>
                    <a:cubicBezTo>
                      <a:pt x="1099" y="7837"/>
                      <a:pt x="2995" y="6650"/>
                      <a:pt x="5193" y="6650"/>
                    </a:cubicBezTo>
                    <a:cubicBezTo>
                      <a:pt x="6284" y="6650"/>
                      <a:pt x="7449" y="6942"/>
                      <a:pt x="8614" y="7727"/>
                    </a:cubicBezTo>
                    <a:cubicBezTo>
                      <a:pt x="8614" y="7727"/>
                      <a:pt x="7704" y="5081"/>
                      <a:pt x="5133" y="5081"/>
                    </a:cubicBezTo>
                    <a:cubicBezTo>
                      <a:pt x="4774" y="5081"/>
                      <a:pt x="4382" y="5133"/>
                      <a:pt x="3956" y="5250"/>
                    </a:cubicBezTo>
                    <a:cubicBezTo>
                      <a:pt x="3956" y="5250"/>
                      <a:pt x="7579" y="4215"/>
                      <a:pt x="7616" y="999"/>
                    </a:cubicBezTo>
                    <a:lnTo>
                      <a:pt x="7616" y="999"/>
                    </a:lnTo>
                    <a:cubicBezTo>
                      <a:pt x="4400" y="1036"/>
                      <a:pt x="3364" y="4622"/>
                      <a:pt x="3364" y="4622"/>
                    </a:cubicBezTo>
                    <a:cubicBezTo>
                      <a:pt x="4326" y="1147"/>
                      <a:pt x="851" y="1"/>
                      <a:pt x="8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26"/>
              <p:cNvSpPr/>
              <p:nvPr/>
            </p:nvSpPr>
            <p:spPr>
              <a:xfrm>
                <a:off x="8461250" y="586175"/>
                <a:ext cx="225550" cy="103650"/>
              </a:xfrm>
              <a:custGeom>
                <a:avLst/>
                <a:gdLst/>
                <a:ahLst/>
                <a:cxnLst/>
                <a:rect l="l" t="t" r="r" b="b"/>
                <a:pathLst>
                  <a:path w="9022" h="4146" extrusionOk="0">
                    <a:moveTo>
                      <a:pt x="1820" y="1"/>
                    </a:moveTo>
                    <a:cubicBezTo>
                      <a:pt x="747" y="1"/>
                      <a:pt x="0" y="169"/>
                      <a:pt x="0" y="169"/>
                    </a:cubicBezTo>
                    <a:cubicBezTo>
                      <a:pt x="0" y="169"/>
                      <a:pt x="1405" y="2461"/>
                      <a:pt x="3882" y="3533"/>
                    </a:cubicBezTo>
                    <a:cubicBezTo>
                      <a:pt x="5055" y="4016"/>
                      <a:pt x="6253" y="4145"/>
                      <a:pt x="7196" y="4145"/>
                    </a:cubicBezTo>
                    <a:cubicBezTo>
                      <a:pt x="8275" y="4145"/>
                      <a:pt x="9021" y="3977"/>
                      <a:pt x="9021" y="3977"/>
                    </a:cubicBezTo>
                    <a:cubicBezTo>
                      <a:pt x="9021" y="3977"/>
                      <a:pt x="7616" y="1685"/>
                      <a:pt x="5102" y="612"/>
                    </a:cubicBezTo>
                    <a:cubicBezTo>
                      <a:pt x="3946" y="129"/>
                      <a:pt x="2758" y="1"/>
                      <a:pt x="18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26"/>
              <p:cNvSpPr/>
              <p:nvPr/>
            </p:nvSpPr>
            <p:spPr>
              <a:xfrm>
                <a:off x="8355875" y="377800"/>
                <a:ext cx="125725" cy="225550"/>
              </a:xfrm>
              <a:custGeom>
                <a:avLst/>
                <a:gdLst/>
                <a:ahLst/>
                <a:cxnLst/>
                <a:rect l="l" t="t" r="r" b="b"/>
                <a:pathLst>
                  <a:path w="5029" h="9022" extrusionOk="0">
                    <a:moveTo>
                      <a:pt x="555" y="1"/>
                    </a:moveTo>
                    <a:cubicBezTo>
                      <a:pt x="555" y="1"/>
                      <a:pt x="1" y="2663"/>
                      <a:pt x="1073" y="5139"/>
                    </a:cubicBezTo>
                    <a:cubicBezTo>
                      <a:pt x="2145" y="7617"/>
                      <a:pt x="4437" y="9021"/>
                      <a:pt x="4437" y="9021"/>
                    </a:cubicBezTo>
                    <a:cubicBezTo>
                      <a:pt x="4437" y="9021"/>
                      <a:pt x="5029" y="6396"/>
                      <a:pt x="3957" y="3882"/>
                    </a:cubicBezTo>
                    <a:cubicBezTo>
                      <a:pt x="2884" y="1406"/>
                      <a:pt x="555" y="1"/>
                      <a:pt x="5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26"/>
              <p:cNvSpPr/>
              <p:nvPr/>
            </p:nvSpPr>
            <p:spPr>
              <a:xfrm>
                <a:off x="7783750" y="426800"/>
                <a:ext cx="565675" cy="170075"/>
              </a:xfrm>
              <a:custGeom>
                <a:avLst/>
                <a:gdLst/>
                <a:ahLst/>
                <a:cxnLst/>
                <a:rect l="l" t="t" r="r" b="b"/>
                <a:pathLst>
                  <a:path w="22627" h="6803" extrusionOk="0">
                    <a:moveTo>
                      <a:pt x="20827" y="4095"/>
                    </a:moveTo>
                    <a:lnTo>
                      <a:pt x="20815" y="4141"/>
                    </a:lnTo>
                    <a:cubicBezTo>
                      <a:pt x="20809" y="4153"/>
                      <a:pt x="20806" y="4158"/>
                      <a:pt x="20805" y="4158"/>
                    </a:cubicBezTo>
                    <a:cubicBezTo>
                      <a:pt x="20803" y="4158"/>
                      <a:pt x="20815" y="4127"/>
                      <a:pt x="20827" y="4095"/>
                    </a:cubicBezTo>
                    <a:close/>
                    <a:moveTo>
                      <a:pt x="19468" y="4832"/>
                    </a:moveTo>
                    <a:cubicBezTo>
                      <a:pt x="19472" y="4832"/>
                      <a:pt x="19489" y="4838"/>
                      <a:pt x="19507" y="4843"/>
                    </a:cubicBezTo>
                    <a:lnTo>
                      <a:pt x="19484" y="4843"/>
                    </a:lnTo>
                    <a:cubicBezTo>
                      <a:pt x="19469" y="4835"/>
                      <a:pt x="19465" y="4832"/>
                      <a:pt x="19468" y="4832"/>
                    </a:cubicBezTo>
                    <a:close/>
                    <a:moveTo>
                      <a:pt x="1" y="0"/>
                    </a:moveTo>
                    <a:cubicBezTo>
                      <a:pt x="186" y="333"/>
                      <a:pt x="371" y="629"/>
                      <a:pt x="629" y="924"/>
                    </a:cubicBezTo>
                    <a:cubicBezTo>
                      <a:pt x="888" y="1183"/>
                      <a:pt x="1221" y="1405"/>
                      <a:pt x="1517" y="1590"/>
                    </a:cubicBezTo>
                    <a:cubicBezTo>
                      <a:pt x="2182" y="1959"/>
                      <a:pt x="2921" y="2144"/>
                      <a:pt x="3661" y="2255"/>
                    </a:cubicBezTo>
                    <a:cubicBezTo>
                      <a:pt x="4068" y="2292"/>
                      <a:pt x="4437" y="2292"/>
                      <a:pt x="4807" y="2292"/>
                    </a:cubicBezTo>
                    <a:lnTo>
                      <a:pt x="5103" y="2292"/>
                    </a:lnTo>
                    <a:lnTo>
                      <a:pt x="5177" y="2255"/>
                    </a:lnTo>
                    <a:lnTo>
                      <a:pt x="5251" y="2255"/>
                    </a:lnTo>
                    <a:lnTo>
                      <a:pt x="5399" y="2218"/>
                    </a:lnTo>
                    <a:lnTo>
                      <a:pt x="5916" y="2144"/>
                    </a:lnTo>
                    <a:cubicBezTo>
                      <a:pt x="6286" y="2070"/>
                      <a:pt x="6656" y="2033"/>
                      <a:pt x="7025" y="1959"/>
                    </a:cubicBezTo>
                    <a:lnTo>
                      <a:pt x="8134" y="1664"/>
                    </a:lnTo>
                    <a:lnTo>
                      <a:pt x="9170" y="1405"/>
                    </a:lnTo>
                    <a:cubicBezTo>
                      <a:pt x="9539" y="1331"/>
                      <a:pt x="9909" y="1257"/>
                      <a:pt x="10242" y="1220"/>
                    </a:cubicBezTo>
                    <a:lnTo>
                      <a:pt x="10796" y="1109"/>
                    </a:lnTo>
                    <a:lnTo>
                      <a:pt x="10981" y="1109"/>
                    </a:lnTo>
                    <a:lnTo>
                      <a:pt x="11055" y="1072"/>
                    </a:lnTo>
                    <a:lnTo>
                      <a:pt x="11314" y="1072"/>
                    </a:lnTo>
                    <a:cubicBezTo>
                      <a:pt x="11647" y="1072"/>
                      <a:pt x="12016" y="1072"/>
                      <a:pt x="12349" y="1109"/>
                    </a:cubicBezTo>
                    <a:cubicBezTo>
                      <a:pt x="13051" y="1183"/>
                      <a:pt x="13717" y="1368"/>
                      <a:pt x="14308" y="1664"/>
                    </a:cubicBezTo>
                    <a:cubicBezTo>
                      <a:pt x="14567" y="1849"/>
                      <a:pt x="14826" y="2033"/>
                      <a:pt x="15048" y="2255"/>
                    </a:cubicBezTo>
                    <a:cubicBezTo>
                      <a:pt x="15228" y="2435"/>
                      <a:pt x="15384" y="2640"/>
                      <a:pt x="15515" y="2849"/>
                    </a:cubicBezTo>
                    <a:lnTo>
                      <a:pt x="15515" y="2849"/>
                    </a:lnTo>
                    <a:lnTo>
                      <a:pt x="15455" y="3512"/>
                    </a:lnTo>
                    <a:cubicBezTo>
                      <a:pt x="15455" y="3734"/>
                      <a:pt x="15565" y="3993"/>
                      <a:pt x="15787" y="4104"/>
                    </a:cubicBezTo>
                    <a:cubicBezTo>
                      <a:pt x="15868" y="4144"/>
                      <a:pt x="15952" y="4162"/>
                      <a:pt x="16034" y="4162"/>
                    </a:cubicBezTo>
                    <a:cubicBezTo>
                      <a:pt x="16251" y="4162"/>
                      <a:pt x="16456" y="4033"/>
                      <a:pt x="16564" y="3845"/>
                    </a:cubicBezTo>
                    <a:lnTo>
                      <a:pt x="16638" y="3697"/>
                    </a:lnTo>
                    <a:cubicBezTo>
                      <a:pt x="16749" y="3475"/>
                      <a:pt x="16785" y="3216"/>
                      <a:pt x="16970" y="3032"/>
                    </a:cubicBezTo>
                    <a:cubicBezTo>
                      <a:pt x="17081" y="2847"/>
                      <a:pt x="17266" y="2662"/>
                      <a:pt x="17414" y="2514"/>
                    </a:cubicBezTo>
                    <a:cubicBezTo>
                      <a:pt x="17525" y="2440"/>
                      <a:pt x="17636" y="2366"/>
                      <a:pt x="17710" y="2292"/>
                    </a:cubicBezTo>
                    <a:cubicBezTo>
                      <a:pt x="17821" y="2218"/>
                      <a:pt x="17932" y="2181"/>
                      <a:pt x="18042" y="2144"/>
                    </a:cubicBezTo>
                    <a:cubicBezTo>
                      <a:pt x="18264" y="2033"/>
                      <a:pt x="18486" y="1996"/>
                      <a:pt x="18708" y="1959"/>
                    </a:cubicBezTo>
                    <a:cubicBezTo>
                      <a:pt x="18745" y="1947"/>
                      <a:pt x="18782" y="1943"/>
                      <a:pt x="18819" y="1943"/>
                    </a:cubicBezTo>
                    <a:cubicBezTo>
                      <a:pt x="18893" y="1943"/>
                      <a:pt x="18967" y="1959"/>
                      <a:pt x="19041" y="1959"/>
                    </a:cubicBezTo>
                    <a:cubicBezTo>
                      <a:pt x="19090" y="1959"/>
                      <a:pt x="19139" y="1943"/>
                      <a:pt x="19178" y="1943"/>
                    </a:cubicBezTo>
                    <a:cubicBezTo>
                      <a:pt x="19197" y="1943"/>
                      <a:pt x="19213" y="1947"/>
                      <a:pt x="19226" y="1959"/>
                    </a:cubicBezTo>
                    <a:lnTo>
                      <a:pt x="19410" y="1996"/>
                    </a:lnTo>
                    <a:lnTo>
                      <a:pt x="19558" y="2033"/>
                    </a:lnTo>
                    <a:lnTo>
                      <a:pt x="19669" y="2033"/>
                    </a:lnTo>
                    <a:cubicBezTo>
                      <a:pt x="19817" y="2107"/>
                      <a:pt x="19965" y="2144"/>
                      <a:pt x="20076" y="2218"/>
                    </a:cubicBezTo>
                    <a:cubicBezTo>
                      <a:pt x="20150" y="2255"/>
                      <a:pt x="20224" y="2329"/>
                      <a:pt x="20261" y="2366"/>
                    </a:cubicBezTo>
                    <a:lnTo>
                      <a:pt x="20483" y="2588"/>
                    </a:lnTo>
                    <a:cubicBezTo>
                      <a:pt x="20557" y="2662"/>
                      <a:pt x="20593" y="2736"/>
                      <a:pt x="20667" y="2810"/>
                    </a:cubicBezTo>
                    <a:cubicBezTo>
                      <a:pt x="20704" y="2921"/>
                      <a:pt x="20741" y="3032"/>
                      <a:pt x="20778" y="3106"/>
                    </a:cubicBezTo>
                    <a:cubicBezTo>
                      <a:pt x="20852" y="3290"/>
                      <a:pt x="20889" y="3475"/>
                      <a:pt x="20889" y="3697"/>
                    </a:cubicBezTo>
                    <a:cubicBezTo>
                      <a:pt x="20889" y="3771"/>
                      <a:pt x="20852" y="3882"/>
                      <a:pt x="20852" y="3993"/>
                    </a:cubicBezTo>
                    <a:lnTo>
                      <a:pt x="20840" y="4042"/>
                    </a:lnTo>
                    <a:lnTo>
                      <a:pt x="20815" y="4067"/>
                    </a:lnTo>
                    <a:lnTo>
                      <a:pt x="20815" y="4104"/>
                    </a:lnTo>
                    <a:lnTo>
                      <a:pt x="20778" y="4141"/>
                    </a:lnTo>
                    <a:lnTo>
                      <a:pt x="20741" y="4252"/>
                    </a:lnTo>
                    <a:lnTo>
                      <a:pt x="20704" y="4363"/>
                    </a:lnTo>
                    <a:cubicBezTo>
                      <a:pt x="20704" y="4400"/>
                      <a:pt x="20667" y="4436"/>
                      <a:pt x="20667" y="4436"/>
                    </a:cubicBezTo>
                    <a:cubicBezTo>
                      <a:pt x="20630" y="4436"/>
                      <a:pt x="20630" y="4473"/>
                      <a:pt x="20630" y="4473"/>
                    </a:cubicBezTo>
                    <a:cubicBezTo>
                      <a:pt x="20593" y="4510"/>
                      <a:pt x="20520" y="4584"/>
                      <a:pt x="20483" y="4621"/>
                    </a:cubicBezTo>
                    <a:cubicBezTo>
                      <a:pt x="20409" y="4695"/>
                      <a:pt x="20335" y="4732"/>
                      <a:pt x="20261" y="4769"/>
                    </a:cubicBezTo>
                    <a:cubicBezTo>
                      <a:pt x="20187" y="4769"/>
                      <a:pt x="20113" y="4843"/>
                      <a:pt x="20039" y="4843"/>
                    </a:cubicBezTo>
                    <a:cubicBezTo>
                      <a:pt x="19965" y="4843"/>
                      <a:pt x="19891" y="4880"/>
                      <a:pt x="19817" y="4880"/>
                    </a:cubicBezTo>
                    <a:lnTo>
                      <a:pt x="19706" y="4880"/>
                    </a:lnTo>
                    <a:cubicBezTo>
                      <a:pt x="19669" y="4880"/>
                      <a:pt x="19632" y="4843"/>
                      <a:pt x="19595" y="4843"/>
                    </a:cubicBezTo>
                    <a:lnTo>
                      <a:pt x="19558" y="4843"/>
                    </a:lnTo>
                    <a:lnTo>
                      <a:pt x="19336" y="4769"/>
                    </a:lnTo>
                    <a:cubicBezTo>
                      <a:pt x="19226" y="4732"/>
                      <a:pt x="19299" y="4732"/>
                      <a:pt x="19263" y="4695"/>
                    </a:cubicBezTo>
                    <a:cubicBezTo>
                      <a:pt x="19189" y="4621"/>
                      <a:pt x="19152" y="4510"/>
                      <a:pt x="19115" y="4400"/>
                    </a:cubicBezTo>
                    <a:cubicBezTo>
                      <a:pt x="19078" y="4289"/>
                      <a:pt x="19115" y="4215"/>
                      <a:pt x="19115" y="4104"/>
                    </a:cubicBezTo>
                    <a:lnTo>
                      <a:pt x="19152" y="3956"/>
                    </a:lnTo>
                    <a:cubicBezTo>
                      <a:pt x="19226" y="3401"/>
                      <a:pt x="18856" y="2847"/>
                      <a:pt x="18301" y="2736"/>
                    </a:cubicBezTo>
                    <a:cubicBezTo>
                      <a:pt x="18230" y="2723"/>
                      <a:pt x="18160" y="2716"/>
                      <a:pt x="18091" y="2716"/>
                    </a:cubicBezTo>
                    <a:cubicBezTo>
                      <a:pt x="17583" y="2716"/>
                      <a:pt x="17142" y="3061"/>
                      <a:pt x="17044" y="3549"/>
                    </a:cubicBezTo>
                    <a:cubicBezTo>
                      <a:pt x="16933" y="4067"/>
                      <a:pt x="16933" y="4584"/>
                      <a:pt x="17118" y="5065"/>
                    </a:cubicBezTo>
                    <a:cubicBezTo>
                      <a:pt x="17303" y="5509"/>
                      <a:pt x="17562" y="5952"/>
                      <a:pt x="17969" y="6248"/>
                    </a:cubicBezTo>
                    <a:cubicBezTo>
                      <a:pt x="18042" y="6322"/>
                      <a:pt x="18190" y="6396"/>
                      <a:pt x="18301" y="6470"/>
                    </a:cubicBezTo>
                    <a:cubicBezTo>
                      <a:pt x="18449" y="6544"/>
                      <a:pt x="18597" y="6618"/>
                      <a:pt x="18634" y="6618"/>
                    </a:cubicBezTo>
                    <a:lnTo>
                      <a:pt x="18856" y="6692"/>
                    </a:lnTo>
                    <a:lnTo>
                      <a:pt x="19004" y="6729"/>
                    </a:lnTo>
                    <a:lnTo>
                      <a:pt x="19041" y="6766"/>
                    </a:lnTo>
                    <a:lnTo>
                      <a:pt x="19115" y="6766"/>
                    </a:lnTo>
                    <a:lnTo>
                      <a:pt x="19263" y="6803"/>
                    </a:lnTo>
                    <a:lnTo>
                      <a:pt x="19965" y="6803"/>
                    </a:lnTo>
                    <a:cubicBezTo>
                      <a:pt x="20187" y="6803"/>
                      <a:pt x="20409" y="6729"/>
                      <a:pt x="20593" y="6655"/>
                    </a:cubicBezTo>
                    <a:cubicBezTo>
                      <a:pt x="20815" y="6618"/>
                      <a:pt x="21000" y="6470"/>
                      <a:pt x="21222" y="6396"/>
                    </a:cubicBezTo>
                    <a:cubicBezTo>
                      <a:pt x="21407" y="6248"/>
                      <a:pt x="21592" y="6137"/>
                      <a:pt x="21740" y="5989"/>
                    </a:cubicBezTo>
                    <a:cubicBezTo>
                      <a:pt x="21887" y="5804"/>
                      <a:pt x="22035" y="5693"/>
                      <a:pt x="22146" y="5435"/>
                    </a:cubicBezTo>
                    <a:cubicBezTo>
                      <a:pt x="22220" y="5324"/>
                      <a:pt x="22294" y="5213"/>
                      <a:pt x="22331" y="5102"/>
                    </a:cubicBezTo>
                    <a:cubicBezTo>
                      <a:pt x="22368" y="5028"/>
                      <a:pt x="22368" y="5028"/>
                      <a:pt x="22405" y="4991"/>
                    </a:cubicBezTo>
                    <a:lnTo>
                      <a:pt x="22442" y="4880"/>
                    </a:lnTo>
                    <a:lnTo>
                      <a:pt x="22516" y="4547"/>
                    </a:lnTo>
                    <a:lnTo>
                      <a:pt x="22553" y="4252"/>
                    </a:lnTo>
                    <a:cubicBezTo>
                      <a:pt x="22590" y="4067"/>
                      <a:pt x="22627" y="3845"/>
                      <a:pt x="22590" y="3660"/>
                    </a:cubicBezTo>
                    <a:cubicBezTo>
                      <a:pt x="22590" y="3253"/>
                      <a:pt x="22479" y="2847"/>
                      <a:pt x="22331" y="2477"/>
                    </a:cubicBezTo>
                    <a:cubicBezTo>
                      <a:pt x="22257" y="2292"/>
                      <a:pt x="22183" y="2107"/>
                      <a:pt x="22035" y="1959"/>
                    </a:cubicBezTo>
                    <a:cubicBezTo>
                      <a:pt x="21924" y="1775"/>
                      <a:pt x="21814" y="1627"/>
                      <a:pt x="21666" y="1479"/>
                    </a:cubicBezTo>
                    <a:cubicBezTo>
                      <a:pt x="21518" y="1331"/>
                      <a:pt x="21370" y="1220"/>
                      <a:pt x="21222" y="1072"/>
                    </a:cubicBezTo>
                    <a:cubicBezTo>
                      <a:pt x="21037" y="961"/>
                      <a:pt x="20852" y="850"/>
                      <a:pt x="20630" y="776"/>
                    </a:cubicBezTo>
                    <a:cubicBezTo>
                      <a:pt x="20483" y="702"/>
                      <a:pt x="20335" y="665"/>
                      <a:pt x="20224" y="628"/>
                    </a:cubicBezTo>
                    <a:lnTo>
                      <a:pt x="20150" y="592"/>
                    </a:lnTo>
                    <a:cubicBezTo>
                      <a:pt x="20150" y="592"/>
                      <a:pt x="20002" y="555"/>
                      <a:pt x="20076" y="555"/>
                    </a:cubicBezTo>
                    <a:lnTo>
                      <a:pt x="19891" y="555"/>
                    </a:lnTo>
                    <a:lnTo>
                      <a:pt x="19595" y="518"/>
                    </a:lnTo>
                    <a:lnTo>
                      <a:pt x="19336" y="481"/>
                    </a:lnTo>
                    <a:lnTo>
                      <a:pt x="19041" y="481"/>
                    </a:lnTo>
                    <a:cubicBezTo>
                      <a:pt x="18856" y="481"/>
                      <a:pt x="18671" y="518"/>
                      <a:pt x="18486" y="518"/>
                    </a:cubicBezTo>
                    <a:cubicBezTo>
                      <a:pt x="18116" y="628"/>
                      <a:pt x="17747" y="702"/>
                      <a:pt x="17451" y="887"/>
                    </a:cubicBezTo>
                    <a:cubicBezTo>
                      <a:pt x="17266" y="998"/>
                      <a:pt x="17118" y="1072"/>
                      <a:pt x="16970" y="1183"/>
                    </a:cubicBezTo>
                    <a:cubicBezTo>
                      <a:pt x="16822" y="1294"/>
                      <a:pt x="16675" y="1405"/>
                      <a:pt x="16564" y="1516"/>
                    </a:cubicBezTo>
                    <a:cubicBezTo>
                      <a:pt x="16448" y="1648"/>
                      <a:pt x="16332" y="1773"/>
                      <a:pt x="16226" y="1901"/>
                    </a:cubicBezTo>
                    <a:lnTo>
                      <a:pt x="16226" y="1901"/>
                    </a:lnTo>
                    <a:cubicBezTo>
                      <a:pt x="16094" y="1739"/>
                      <a:pt x="15950" y="1586"/>
                      <a:pt x="15787" y="1442"/>
                    </a:cubicBezTo>
                    <a:cubicBezTo>
                      <a:pt x="15492" y="1183"/>
                      <a:pt x="15122" y="961"/>
                      <a:pt x="14752" y="776"/>
                    </a:cubicBezTo>
                    <a:cubicBezTo>
                      <a:pt x="14013" y="444"/>
                      <a:pt x="13199" y="259"/>
                      <a:pt x="12423" y="222"/>
                    </a:cubicBezTo>
                    <a:cubicBezTo>
                      <a:pt x="12016" y="222"/>
                      <a:pt x="11647" y="259"/>
                      <a:pt x="11240" y="296"/>
                    </a:cubicBezTo>
                    <a:lnTo>
                      <a:pt x="10944" y="333"/>
                    </a:lnTo>
                    <a:lnTo>
                      <a:pt x="10796" y="333"/>
                    </a:lnTo>
                    <a:lnTo>
                      <a:pt x="10685" y="370"/>
                    </a:lnTo>
                    <a:lnTo>
                      <a:pt x="10131" y="518"/>
                    </a:lnTo>
                    <a:cubicBezTo>
                      <a:pt x="9761" y="592"/>
                      <a:pt x="9391" y="665"/>
                      <a:pt x="9022" y="776"/>
                    </a:cubicBezTo>
                    <a:lnTo>
                      <a:pt x="7949" y="1109"/>
                    </a:lnTo>
                    <a:lnTo>
                      <a:pt x="6914" y="1442"/>
                    </a:lnTo>
                    <a:cubicBezTo>
                      <a:pt x="6582" y="1590"/>
                      <a:pt x="6212" y="1627"/>
                      <a:pt x="5842" y="1738"/>
                    </a:cubicBezTo>
                    <a:lnTo>
                      <a:pt x="5325" y="1849"/>
                    </a:lnTo>
                    <a:lnTo>
                      <a:pt x="5177" y="1885"/>
                    </a:lnTo>
                    <a:lnTo>
                      <a:pt x="5066" y="1885"/>
                    </a:lnTo>
                    <a:lnTo>
                      <a:pt x="4770" y="1922"/>
                    </a:lnTo>
                    <a:cubicBezTo>
                      <a:pt x="4535" y="1949"/>
                      <a:pt x="4281" y="1975"/>
                      <a:pt x="4022" y="1975"/>
                    </a:cubicBezTo>
                    <a:cubicBezTo>
                      <a:pt x="3914" y="1975"/>
                      <a:pt x="3806" y="1970"/>
                      <a:pt x="3698" y="1959"/>
                    </a:cubicBezTo>
                    <a:cubicBezTo>
                      <a:pt x="2995" y="1922"/>
                      <a:pt x="2256" y="1775"/>
                      <a:pt x="1591" y="1442"/>
                    </a:cubicBezTo>
                    <a:cubicBezTo>
                      <a:pt x="1258" y="1294"/>
                      <a:pt x="962" y="1109"/>
                      <a:pt x="703" y="850"/>
                    </a:cubicBezTo>
                    <a:cubicBezTo>
                      <a:pt x="408" y="592"/>
                      <a:pt x="186" y="333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26"/>
              <p:cNvSpPr/>
              <p:nvPr/>
            </p:nvSpPr>
            <p:spPr>
              <a:xfrm>
                <a:off x="8483425" y="717550"/>
                <a:ext cx="174725" cy="573450"/>
              </a:xfrm>
              <a:custGeom>
                <a:avLst/>
                <a:gdLst/>
                <a:ahLst/>
                <a:cxnLst/>
                <a:rect l="l" t="t" r="r" b="b"/>
                <a:pathLst>
                  <a:path w="6989" h="22938" extrusionOk="0">
                    <a:moveTo>
                      <a:pt x="1961" y="3043"/>
                    </a:moveTo>
                    <a:cubicBezTo>
                      <a:pt x="1961" y="3043"/>
                      <a:pt x="1960" y="3044"/>
                      <a:pt x="1960" y="3047"/>
                    </a:cubicBezTo>
                    <a:lnTo>
                      <a:pt x="1970" y="3057"/>
                    </a:lnTo>
                    <a:lnTo>
                      <a:pt x="1970" y="3057"/>
                    </a:lnTo>
                    <a:cubicBezTo>
                      <a:pt x="1966" y="3049"/>
                      <a:pt x="1963" y="3043"/>
                      <a:pt x="1961" y="3043"/>
                    </a:cubicBezTo>
                    <a:close/>
                    <a:moveTo>
                      <a:pt x="1970" y="3057"/>
                    </a:moveTo>
                    <a:lnTo>
                      <a:pt x="1970" y="3057"/>
                    </a:lnTo>
                    <a:cubicBezTo>
                      <a:pt x="1978" y="3075"/>
                      <a:pt x="1989" y="3106"/>
                      <a:pt x="1997" y="3131"/>
                    </a:cubicBezTo>
                    <a:lnTo>
                      <a:pt x="1997" y="3131"/>
                    </a:lnTo>
                    <a:lnTo>
                      <a:pt x="1997" y="3121"/>
                    </a:lnTo>
                    <a:lnTo>
                      <a:pt x="1997" y="3084"/>
                    </a:lnTo>
                    <a:lnTo>
                      <a:pt x="1970" y="3057"/>
                    </a:lnTo>
                    <a:close/>
                    <a:moveTo>
                      <a:pt x="1997" y="3131"/>
                    </a:moveTo>
                    <a:lnTo>
                      <a:pt x="1997" y="3146"/>
                    </a:lnTo>
                    <a:lnTo>
                      <a:pt x="2005" y="3160"/>
                    </a:lnTo>
                    <a:lnTo>
                      <a:pt x="2005" y="3160"/>
                    </a:lnTo>
                    <a:cubicBezTo>
                      <a:pt x="2003" y="3152"/>
                      <a:pt x="2001" y="3142"/>
                      <a:pt x="1997" y="3131"/>
                    </a:cubicBezTo>
                    <a:close/>
                    <a:moveTo>
                      <a:pt x="2993" y="0"/>
                    </a:moveTo>
                    <a:cubicBezTo>
                      <a:pt x="2847" y="0"/>
                      <a:pt x="2708" y="27"/>
                      <a:pt x="2552" y="53"/>
                    </a:cubicBezTo>
                    <a:lnTo>
                      <a:pt x="2256" y="90"/>
                    </a:lnTo>
                    <a:lnTo>
                      <a:pt x="1960" y="201"/>
                    </a:lnTo>
                    <a:lnTo>
                      <a:pt x="1849" y="238"/>
                    </a:lnTo>
                    <a:cubicBezTo>
                      <a:pt x="1812" y="238"/>
                      <a:pt x="1775" y="238"/>
                      <a:pt x="1701" y="275"/>
                    </a:cubicBezTo>
                    <a:cubicBezTo>
                      <a:pt x="1590" y="349"/>
                      <a:pt x="1479" y="385"/>
                      <a:pt x="1369" y="459"/>
                    </a:cubicBezTo>
                    <a:cubicBezTo>
                      <a:pt x="1147" y="607"/>
                      <a:pt x="999" y="755"/>
                      <a:pt x="851" y="903"/>
                    </a:cubicBezTo>
                    <a:cubicBezTo>
                      <a:pt x="666" y="1051"/>
                      <a:pt x="555" y="1236"/>
                      <a:pt x="444" y="1421"/>
                    </a:cubicBezTo>
                    <a:cubicBezTo>
                      <a:pt x="333" y="1606"/>
                      <a:pt x="222" y="1790"/>
                      <a:pt x="148" y="2012"/>
                    </a:cubicBezTo>
                    <a:cubicBezTo>
                      <a:pt x="112" y="2234"/>
                      <a:pt x="38" y="2456"/>
                      <a:pt x="1" y="2678"/>
                    </a:cubicBezTo>
                    <a:lnTo>
                      <a:pt x="1" y="3010"/>
                    </a:lnTo>
                    <a:cubicBezTo>
                      <a:pt x="1" y="3121"/>
                      <a:pt x="1" y="3232"/>
                      <a:pt x="38" y="3343"/>
                    </a:cubicBezTo>
                    <a:lnTo>
                      <a:pt x="38" y="3491"/>
                    </a:lnTo>
                    <a:lnTo>
                      <a:pt x="75" y="3602"/>
                    </a:lnTo>
                    <a:lnTo>
                      <a:pt x="75" y="3639"/>
                    </a:lnTo>
                    <a:lnTo>
                      <a:pt x="112" y="3750"/>
                    </a:lnTo>
                    <a:lnTo>
                      <a:pt x="185" y="3972"/>
                    </a:lnTo>
                    <a:cubicBezTo>
                      <a:pt x="185" y="4009"/>
                      <a:pt x="259" y="4193"/>
                      <a:pt x="333" y="4304"/>
                    </a:cubicBezTo>
                    <a:cubicBezTo>
                      <a:pt x="407" y="4415"/>
                      <a:pt x="481" y="4563"/>
                      <a:pt x="592" y="4637"/>
                    </a:cubicBezTo>
                    <a:cubicBezTo>
                      <a:pt x="888" y="5044"/>
                      <a:pt x="1295" y="5340"/>
                      <a:pt x="1775" y="5487"/>
                    </a:cubicBezTo>
                    <a:cubicBezTo>
                      <a:pt x="2046" y="5592"/>
                      <a:pt x="2329" y="5637"/>
                      <a:pt x="2610" y="5637"/>
                    </a:cubicBezTo>
                    <a:cubicBezTo>
                      <a:pt x="2827" y="5637"/>
                      <a:pt x="3044" y="5610"/>
                      <a:pt x="3254" y="5561"/>
                    </a:cubicBezTo>
                    <a:cubicBezTo>
                      <a:pt x="3809" y="5450"/>
                      <a:pt x="4178" y="4896"/>
                      <a:pt x="4104" y="4341"/>
                    </a:cubicBezTo>
                    <a:cubicBezTo>
                      <a:pt x="4007" y="3820"/>
                      <a:pt x="3565" y="3471"/>
                      <a:pt x="3057" y="3471"/>
                    </a:cubicBezTo>
                    <a:cubicBezTo>
                      <a:pt x="2988" y="3471"/>
                      <a:pt x="2918" y="3478"/>
                      <a:pt x="2847" y="3491"/>
                    </a:cubicBezTo>
                    <a:lnTo>
                      <a:pt x="2699" y="3491"/>
                    </a:lnTo>
                    <a:cubicBezTo>
                      <a:pt x="2647" y="3517"/>
                      <a:pt x="2576" y="3543"/>
                      <a:pt x="2500" y="3543"/>
                    </a:cubicBezTo>
                    <a:cubicBezTo>
                      <a:pt x="2469" y="3543"/>
                      <a:pt x="2436" y="3539"/>
                      <a:pt x="2404" y="3528"/>
                    </a:cubicBezTo>
                    <a:cubicBezTo>
                      <a:pt x="2330" y="3491"/>
                      <a:pt x="2219" y="3454"/>
                      <a:pt x="2145" y="3380"/>
                    </a:cubicBezTo>
                    <a:cubicBezTo>
                      <a:pt x="2108" y="3343"/>
                      <a:pt x="2108" y="3343"/>
                      <a:pt x="2108" y="3343"/>
                    </a:cubicBezTo>
                    <a:cubicBezTo>
                      <a:pt x="2108" y="3343"/>
                      <a:pt x="2102" y="3349"/>
                      <a:pt x="2095" y="3349"/>
                    </a:cubicBezTo>
                    <a:cubicBezTo>
                      <a:pt x="2084" y="3349"/>
                      <a:pt x="2071" y="3336"/>
                      <a:pt x="2071" y="3269"/>
                    </a:cubicBezTo>
                    <a:lnTo>
                      <a:pt x="2005" y="3160"/>
                    </a:lnTo>
                    <a:lnTo>
                      <a:pt x="2005" y="3160"/>
                    </a:lnTo>
                    <a:cubicBezTo>
                      <a:pt x="2007" y="3168"/>
                      <a:pt x="2008" y="3173"/>
                      <a:pt x="2007" y="3173"/>
                    </a:cubicBezTo>
                    <a:cubicBezTo>
                      <a:pt x="2005" y="3173"/>
                      <a:pt x="2002" y="3169"/>
                      <a:pt x="1997" y="3158"/>
                    </a:cubicBezTo>
                    <a:lnTo>
                      <a:pt x="1997" y="3146"/>
                    </a:lnTo>
                    <a:lnTo>
                      <a:pt x="1960" y="3084"/>
                    </a:lnTo>
                    <a:lnTo>
                      <a:pt x="1960" y="3047"/>
                    </a:lnTo>
                    <a:cubicBezTo>
                      <a:pt x="1960" y="3010"/>
                      <a:pt x="1960" y="2973"/>
                      <a:pt x="1960" y="2936"/>
                    </a:cubicBezTo>
                    <a:cubicBezTo>
                      <a:pt x="1960" y="2899"/>
                      <a:pt x="1960" y="2863"/>
                      <a:pt x="1960" y="2826"/>
                    </a:cubicBezTo>
                    <a:cubicBezTo>
                      <a:pt x="1923" y="2752"/>
                      <a:pt x="1960" y="2678"/>
                      <a:pt x="1960" y="2567"/>
                    </a:cubicBezTo>
                    <a:cubicBezTo>
                      <a:pt x="1997" y="2493"/>
                      <a:pt x="2034" y="2419"/>
                      <a:pt x="2034" y="2345"/>
                    </a:cubicBezTo>
                    <a:cubicBezTo>
                      <a:pt x="2108" y="2308"/>
                      <a:pt x="2145" y="2234"/>
                      <a:pt x="2182" y="2160"/>
                    </a:cubicBezTo>
                    <a:cubicBezTo>
                      <a:pt x="2256" y="2123"/>
                      <a:pt x="2293" y="2012"/>
                      <a:pt x="2330" y="2012"/>
                    </a:cubicBezTo>
                    <a:cubicBezTo>
                      <a:pt x="2367" y="1975"/>
                      <a:pt x="2367" y="1975"/>
                      <a:pt x="2404" y="1938"/>
                    </a:cubicBezTo>
                    <a:cubicBezTo>
                      <a:pt x="2404" y="1938"/>
                      <a:pt x="2441" y="1938"/>
                      <a:pt x="2478" y="1901"/>
                    </a:cubicBezTo>
                    <a:lnTo>
                      <a:pt x="2589" y="1864"/>
                    </a:lnTo>
                    <a:lnTo>
                      <a:pt x="2663" y="1827"/>
                    </a:lnTo>
                    <a:lnTo>
                      <a:pt x="2736" y="1790"/>
                    </a:lnTo>
                    <a:lnTo>
                      <a:pt x="2773" y="1790"/>
                    </a:lnTo>
                    <a:cubicBezTo>
                      <a:pt x="2810" y="1790"/>
                      <a:pt x="2626" y="1827"/>
                      <a:pt x="2699" y="1827"/>
                    </a:cubicBezTo>
                    <a:lnTo>
                      <a:pt x="2847" y="1790"/>
                    </a:lnTo>
                    <a:cubicBezTo>
                      <a:pt x="2921" y="1753"/>
                      <a:pt x="3032" y="1753"/>
                      <a:pt x="3143" y="1753"/>
                    </a:cubicBezTo>
                    <a:cubicBezTo>
                      <a:pt x="3328" y="1753"/>
                      <a:pt x="3513" y="1790"/>
                      <a:pt x="3698" y="1827"/>
                    </a:cubicBezTo>
                    <a:cubicBezTo>
                      <a:pt x="3809" y="1901"/>
                      <a:pt x="3920" y="1901"/>
                      <a:pt x="3993" y="1975"/>
                    </a:cubicBezTo>
                    <a:cubicBezTo>
                      <a:pt x="4067" y="2012"/>
                      <a:pt x="4178" y="2049"/>
                      <a:pt x="4252" y="2123"/>
                    </a:cubicBezTo>
                    <a:lnTo>
                      <a:pt x="4474" y="2345"/>
                    </a:lnTo>
                    <a:cubicBezTo>
                      <a:pt x="4511" y="2419"/>
                      <a:pt x="4548" y="2456"/>
                      <a:pt x="4622" y="2530"/>
                    </a:cubicBezTo>
                    <a:cubicBezTo>
                      <a:pt x="4659" y="2641"/>
                      <a:pt x="4733" y="2826"/>
                      <a:pt x="4770" y="2936"/>
                    </a:cubicBezTo>
                    <a:lnTo>
                      <a:pt x="4770" y="2973"/>
                    </a:lnTo>
                    <a:lnTo>
                      <a:pt x="4807" y="3047"/>
                    </a:lnTo>
                    <a:lnTo>
                      <a:pt x="4844" y="3232"/>
                    </a:lnTo>
                    <a:lnTo>
                      <a:pt x="4881" y="3380"/>
                    </a:lnTo>
                    <a:cubicBezTo>
                      <a:pt x="4881" y="3454"/>
                      <a:pt x="4881" y="3491"/>
                      <a:pt x="4881" y="3565"/>
                    </a:cubicBezTo>
                    <a:cubicBezTo>
                      <a:pt x="4881" y="3676"/>
                      <a:pt x="4881" y="3787"/>
                      <a:pt x="4881" y="3898"/>
                    </a:cubicBezTo>
                    <a:cubicBezTo>
                      <a:pt x="4807" y="4120"/>
                      <a:pt x="4770" y="4378"/>
                      <a:pt x="4659" y="4563"/>
                    </a:cubicBezTo>
                    <a:cubicBezTo>
                      <a:pt x="4622" y="4674"/>
                      <a:pt x="4585" y="4785"/>
                      <a:pt x="4511" y="4896"/>
                    </a:cubicBezTo>
                    <a:cubicBezTo>
                      <a:pt x="4437" y="5007"/>
                      <a:pt x="4400" y="5081"/>
                      <a:pt x="4326" y="5192"/>
                    </a:cubicBezTo>
                    <a:cubicBezTo>
                      <a:pt x="4141" y="5340"/>
                      <a:pt x="3993" y="5524"/>
                      <a:pt x="3772" y="5672"/>
                    </a:cubicBezTo>
                    <a:cubicBezTo>
                      <a:pt x="3587" y="5820"/>
                      <a:pt x="3328" y="5857"/>
                      <a:pt x="3106" y="5968"/>
                    </a:cubicBezTo>
                    <a:lnTo>
                      <a:pt x="2995" y="6042"/>
                    </a:lnTo>
                    <a:cubicBezTo>
                      <a:pt x="2847" y="6116"/>
                      <a:pt x="2736" y="6264"/>
                      <a:pt x="2699" y="6412"/>
                    </a:cubicBezTo>
                    <a:cubicBezTo>
                      <a:pt x="2589" y="6744"/>
                      <a:pt x="2773" y="7040"/>
                      <a:pt x="3106" y="7151"/>
                    </a:cubicBezTo>
                    <a:lnTo>
                      <a:pt x="4038" y="7393"/>
                    </a:lnTo>
                    <a:lnTo>
                      <a:pt x="4038" y="7393"/>
                    </a:lnTo>
                    <a:cubicBezTo>
                      <a:pt x="4282" y="7505"/>
                      <a:pt x="4524" y="7681"/>
                      <a:pt x="4733" y="7891"/>
                    </a:cubicBezTo>
                    <a:cubicBezTo>
                      <a:pt x="4955" y="8112"/>
                      <a:pt x="5140" y="8371"/>
                      <a:pt x="5287" y="8667"/>
                    </a:cubicBezTo>
                    <a:cubicBezTo>
                      <a:pt x="5620" y="9258"/>
                      <a:pt x="5805" y="9924"/>
                      <a:pt x="5879" y="10589"/>
                    </a:cubicBezTo>
                    <a:cubicBezTo>
                      <a:pt x="5916" y="10959"/>
                      <a:pt x="5916" y="11292"/>
                      <a:pt x="5916" y="11625"/>
                    </a:cubicBezTo>
                    <a:lnTo>
                      <a:pt x="5879" y="11920"/>
                    </a:lnTo>
                    <a:lnTo>
                      <a:pt x="5879" y="11994"/>
                    </a:lnTo>
                    <a:cubicBezTo>
                      <a:pt x="5879" y="11994"/>
                      <a:pt x="5879" y="12031"/>
                      <a:pt x="5879" y="12031"/>
                    </a:cubicBezTo>
                    <a:lnTo>
                      <a:pt x="5842" y="12179"/>
                    </a:lnTo>
                    <a:lnTo>
                      <a:pt x="5768" y="12697"/>
                    </a:lnTo>
                    <a:cubicBezTo>
                      <a:pt x="5694" y="13066"/>
                      <a:pt x="5657" y="13399"/>
                      <a:pt x="5546" y="13769"/>
                    </a:cubicBezTo>
                    <a:lnTo>
                      <a:pt x="5287" y="14841"/>
                    </a:lnTo>
                    <a:lnTo>
                      <a:pt x="5029" y="15950"/>
                    </a:lnTo>
                    <a:cubicBezTo>
                      <a:pt x="4918" y="16283"/>
                      <a:pt x="4881" y="16653"/>
                      <a:pt x="4844" y="17022"/>
                    </a:cubicBezTo>
                    <a:lnTo>
                      <a:pt x="4733" y="17577"/>
                    </a:lnTo>
                    <a:lnTo>
                      <a:pt x="4733" y="17725"/>
                    </a:lnTo>
                    <a:cubicBezTo>
                      <a:pt x="4733" y="17725"/>
                      <a:pt x="4696" y="17762"/>
                      <a:pt x="4696" y="17799"/>
                    </a:cubicBezTo>
                    <a:lnTo>
                      <a:pt x="4696" y="17873"/>
                    </a:lnTo>
                    <a:lnTo>
                      <a:pt x="4696" y="18131"/>
                    </a:lnTo>
                    <a:cubicBezTo>
                      <a:pt x="4659" y="18538"/>
                      <a:pt x="4696" y="18908"/>
                      <a:pt x="4733" y="19278"/>
                    </a:cubicBezTo>
                    <a:cubicBezTo>
                      <a:pt x="4807" y="20017"/>
                      <a:pt x="5029" y="20756"/>
                      <a:pt x="5398" y="21422"/>
                    </a:cubicBezTo>
                    <a:cubicBezTo>
                      <a:pt x="5583" y="21755"/>
                      <a:pt x="5805" y="22050"/>
                      <a:pt x="6064" y="22309"/>
                    </a:cubicBezTo>
                    <a:cubicBezTo>
                      <a:pt x="6323" y="22568"/>
                      <a:pt x="6655" y="22790"/>
                      <a:pt x="6988" y="22938"/>
                    </a:cubicBezTo>
                    <a:cubicBezTo>
                      <a:pt x="6655" y="22753"/>
                      <a:pt x="6360" y="22531"/>
                      <a:pt x="6138" y="22272"/>
                    </a:cubicBezTo>
                    <a:cubicBezTo>
                      <a:pt x="5879" y="21976"/>
                      <a:pt x="5694" y="21681"/>
                      <a:pt x="5509" y="21348"/>
                    </a:cubicBezTo>
                    <a:cubicBezTo>
                      <a:pt x="5213" y="20682"/>
                      <a:pt x="5066" y="19980"/>
                      <a:pt x="4992" y="19241"/>
                    </a:cubicBezTo>
                    <a:cubicBezTo>
                      <a:pt x="4992" y="18908"/>
                      <a:pt x="4992" y="18538"/>
                      <a:pt x="5029" y="18168"/>
                    </a:cubicBezTo>
                    <a:lnTo>
                      <a:pt x="5066" y="17910"/>
                    </a:lnTo>
                    <a:lnTo>
                      <a:pt x="5066" y="17836"/>
                    </a:lnTo>
                    <a:cubicBezTo>
                      <a:pt x="5066" y="17836"/>
                      <a:pt x="5103" y="17799"/>
                      <a:pt x="5103" y="17799"/>
                    </a:cubicBezTo>
                    <a:lnTo>
                      <a:pt x="5140" y="17651"/>
                    </a:lnTo>
                    <a:lnTo>
                      <a:pt x="5250" y="17096"/>
                    </a:lnTo>
                    <a:cubicBezTo>
                      <a:pt x="5324" y="16763"/>
                      <a:pt x="5398" y="16394"/>
                      <a:pt x="5509" y="16024"/>
                    </a:cubicBezTo>
                    <a:lnTo>
                      <a:pt x="5842" y="14989"/>
                    </a:lnTo>
                    <a:lnTo>
                      <a:pt x="6175" y="13917"/>
                    </a:lnTo>
                    <a:cubicBezTo>
                      <a:pt x="6286" y="13584"/>
                      <a:pt x="6360" y="13214"/>
                      <a:pt x="6470" y="12845"/>
                    </a:cubicBezTo>
                    <a:lnTo>
                      <a:pt x="6581" y="12290"/>
                    </a:lnTo>
                    <a:lnTo>
                      <a:pt x="6618" y="12142"/>
                    </a:lnTo>
                    <a:cubicBezTo>
                      <a:pt x="6618" y="12105"/>
                      <a:pt x="6655" y="12105"/>
                      <a:pt x="6655" y="12068"/>
                    </a:cubicBezTo>
                    <a:lnTo>
                      <a:pt x="6655" y="11994"/>
                    </a:lnTo>
                    <a:lnTo>
                      <a:pt x="6692" y="11735"/>
                    </a:lnTo>
                    <a:cubicBezTo>
                      <a:pt x="6729" y="11329"/>
                      <a:pt x="6766" y="10922"/>
                      <a:pt x="6729" y="10552"/>
                    </a:cubicBezTo>
                    <a:cubicBezTo>
                      <a:pt x="6692" y="9739"/>
                      <a:pt x="6544" y="8963"/>
                      <a:pt x="6212" y="8223"/>
                    </a:cubicBezTo>
                    <a:cubicBezTo>
                      <a:pt x="6027" y="7854"/>
                      <a:pt x="5805" y="7484"/>
                      <a:pt x="5509" y="7151"/>
                    </a:cubicBezTo>
                    <a:cubicBezTo>
                      <a:pt x="5316" y="6930"/>
                      <a:pt x="5060" y="6708"/>
                      <a:pt x="4788" y="6518"/>
                    </a:cubicBezTo>
                    <a:lnTo>
                      <a:pt x="4788" y="6518"/>
                    </a:lnTo>
                    <a:cubicBezTo>
                      <a:pt x="4966" y="6386"/>
                      <a:pt x="5127" y="6240"/>
                      <a:pt x="5287" y="6079"/>
                    </a:cubicBezTo>
                    <a:cubicBezTo>
                      <a:pt x="5435" y="5931"/>
                      <a:pt x="5509" y="5783"/>
                      <a:pt x="5620" y="5635"/>
                    </a:cubicBezTo>
                    <a:cubicBezTo>
                      <a:pt x="5768" y="5524"/>
                      <a:pt x="5842" y="5340"/>
                      <a:pt x="5916" y="5192"/>
                    </a:cubicBezTo>
                    <a:cubicBezTo>
                      <a:pt x="6101" y="4859"/>
                      <a:pt x="6175" y="4489"/>
                      <a:pt x="6286" y="4120"/>
                    </a:cubicBezTo>
                    <a:cubicBezTo>
                      <a:pt x="6323" y="3972"/>
                      <a:pt x="6323" y="3750"/>
                      <a:pt x="6323" y="3565"/>
                    </a:cubicBezTo>
                    <a:cubicBezTo>
                      <a:pt x="6360" y="3491"/>
                      <a:pt x="6360" y="3380"/>
                      <a:pt x="6360" y="3306"/>
                    </a:cubicBezTo>
                    <a:lnTo>
                      <a:pt x="6323" y="3010"/>
                    </a:lnTo>
                    <a:lnTo>
                      <a:pt x="6286" y="2752"/>
                    </a:lnTo>
                    <a:lnTo>
                      <a:pt x="6249" y="2604"/>
                    </a:lnTo>
                    <a:lnTo>
                      <a:pt x="6249" y="2567"/>
                    </a:lnTo>
                    <a:cubicBezTo>
                      <a:pt x="6255" y="2579"/>
                      <a:pt x="6258" y="2584"/>
                      <a:pt x="6259" y="2584"/>
                    </a:cubicBezTo>
                    <a:cubicBezTo>
                      <a:pt x="6263" y="2584"/>
                      <a:pt x="6228" y="2488"/>
                      <a:pt x="6241" y="2488"/>
                    </a:cubicBezTo>
                    <a:cubicBezTo>
                      <a:pt x="6243" y="2488"/>
                      <a:pt x="6245" y="2489"/>
                      <a:pt x="6249" y="2493"/>
                    </a:cubicBezTo>
                    <a:lnTo>
                      <a:pt x="6212" y="2456"/>
                    </a:lnTo>
                    <a:lnTo>
                      <a:pt x="6212" y="2419"/>
                    </a:lnTo>
                    <a:cubicBezTo>
                      <a:pt x="6175" y="2271"/>
                      <a:pt x="6101" y="2123"/>
                      <a:pt x="6064" y="1975"/>
                    </a:cubicBezTo>
                    <a:cubicBezTo>
                      <a:pt x="5953" y="1790"/>
                      <a:pt x="5842" y="1569"/>
                      <a:pt x="5731" y="1384"/>
                    </a:cubicBezTo>
                    <a:cubicBezTo>
                      <a:pt x="5620" y="1236"/>
                      <a:pt x="5472" y="1088"/>
                      <a:pt x="5324" y="940"/>
                    </a:cubicBezTo>
                    <a:cubicBezTo>
                      <a:pt x="5177" y="792"/>
                      <a:pt x="5029" y="681"/>
                      <a:pt x="4881" y="570"/>
                    </a:cubicBezTo>
                    <a:cubicBezTo>
                      <a:pt x="4696" y="459"/>
                      <a:pt x="4511" y="385"/>
                      <a:pt x="4326" y="275"/>
                    </a:cubicBezTo>
                    <a:cubicBezTo>
                      <a:pt x="3956" y="127"/>
                      <a:pt x="3587" y="16"/>
                      <a:pt x="3180" y="16"/>
                    </a:cubicBezTo>
                    <a:cubicBezTo>
                      <a:pt x="3115" y="5"/>
                      <a:pt x="3053" y="0"/>
                      <a:pt x="29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51" name="Google Shape;951;p26"/>
          <p:cNvSpPr txBox="1">
            <a:spLocks noGrp="1"/>
          </p:cNvSpPr>
          <p:nvPr>
            <p:ph type="body" idx="3"/>
          </p:nvPr>
        </p:nvSpPr>
        <p:spPr>
          <a:xfrm>
            <a:off x="4572075" y="2528300"/>
            <a:ext cx="3636300" cy="30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nonymous Pro"/>
              <a:buChar char="●"/>
              <a:defRPr sz="1200">
                <a:solidFill>
                  <a:schemeClr val="dk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nonymous Pro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nonymous Pro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nonymous Pro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nonymous Pro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nonymous Pro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nonymous Pro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nonymous Pro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nonymous Pro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29557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3" name="Google Shape;953;p27"/>
          <p:cNvGrpSpPr/>
          <p:nvPr/>
        </p:nvGrpSpPr>
        <p:grpSpPr>
          <a:xfrm>
            <a:off x="-30750" y="-26200"/>
            <a:ext cx="9205500" cy="6910400"/>
            <a:chOff x="-30750" y="-19650"/>
            <a:chExt cx="9205500" cy="5182800"/>
          </a:xfrm>
        </p:grpSpPr>
        <p:sp>
          <p:nvSpPr>
            <p:cNvPr id="954" name="Google Shape;954;p27"/>
            <p:cNvSpPr/>
            <p:nvPr/>
          </p:nvSpPr>
          <p:spPr>
            <a:xfrm>
              <a:off x="-30750" y="-19650"/>
              <a:ext cx="9205500" cy="5182800"/>
            </a:xfrm>
            <a:prstGeom prst="rect">
              <a:avLst/>
            </a:prstGeom>
            <a:gradFill>
              <a:gsLst>
                <a:gs pos="0">
                  <a:srgbClr val="FFFFFF">
                    <a:alpha val="43921"/>
                  </a:srgbClr>
                </a:gs>
                <a:gs pos="100000">
                  <a:srgbClr val="CD9D6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55" name="Google Shape;955;p27"/>
            <p:cNvPicPr preferRelativeResize="0"/>
            <p:nvPr/>
          </p:nvPicPr>
          <p:blipFill rotWithShape="1">
            <a:blip r:embed="rId2">
              <a:alphaModFix amt="27000"/>
            </a:blip>
            <a:srcRect l="815" t="8591" r="923" b="8475"/>
            <a:stretch/>
          </p:blipFill>
          <p:spPr>
            <a:xfrm>
              <a:off x="1" y="0"/>
              <a:ext cx="9143997" cy="51435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56" name="Google Shape;956;p27"/>
          <p:cNvSpPr txBox="1">
            <a:spLocks noGrp="1"/>
          </p:cNvSpPr>
          <p:nvPr>
            <p:ph type="ctrTitle"/>
          </p:nvPr>
        </p:nvSpPr>
        <p:spPr>
          <a:xfrm>
            <a:off x="2933451" y="852633"/>
            <a:ext cx="3277200" cy="9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957" name="Google Shape;957;p27"/>
          <p:cNvSpPr txBox="1">
            <a:spLocks noGrp="1"/>
          </p:cNvSpPr>
          <p:nvPr>
            <p:ph type="subTitle" idx="1"/>
          </p:nvPr>
        </p:nvSpPr>
        <p:spPr>
          <a:xfrm>
            <a:off x="2726550" y="2151661"/>
            <a:ext cx="3690900" cy="15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58" name="Google Shape;958;p27"/>
          <p:cNvSpPr txBox="1"/>
          <p:nvPr/>
        </p:nvSpPr>
        <p:spPr>
          <a:xfrm>
            <a:off x="2833650" y="4628200"/>
            <a:ext cx="3476700" cy="8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s" sz="11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CRÉDITOS: Esta plantilla de presentación fue creada por </a:t>
            </a:r>
            <a:r>
              <a:rPr lang="es" sz="1100">
                <a:solidFill>
                  <a:schemeClr val="lt1"/>
                </a:solidFill>
                <a:uFill>
                  <a:noFill/>
                </a:uFill>
                <a:latin typeface="Merriweather"/>
                <a:ea typeface="Merriweather"/>
                <a:cs typeface="Merriweather"/>
                <a:sym typeface="Merriweathe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s" sz="11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, que incluye iconos de </a:t>
            </a:r>
            <a:r>
              <a:rPr lang="es" sz="1100">
                <a:solidFill>
                  <a:schemeClr val="lt1"/>
                </a:solidFill>
                <a:uFill>
                  <a:noFill/>
                </a:uFill>
                <a:latin typeface="Merriweather"/>
                <a:ea typeface="Merriweather"/>
                <a:cs typeface="Merriweather"/>
                <a:sym typeface="Merriweathe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s" sz="11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, infografías e imágenes de </a:t>
            </a:r>
            <a:r>
              <a:rPr lang="es" sz="1100">
                <a:solidFill>
                  <a:schemeClr val="lt1"/>
                </a:solidFill>
                <a:uFill>
                  <a:noFill/>
                </a:uFill>
                <a:latin typeface="Merriweather"/>
                <a:ea typeface="Merriweather"/>
                <a:cs typeface="Merriweather"/>
                <a:sym typeface="Merriweather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s" sz="11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 e ilustraciones de </a:t>
            </a:r>
            <a:r>
              <a:rPr lang="es" sz="1100">
                <a:solidFill>
                  <a:schemeClr val="lt1"/>
                </a:solidFill>
                <a:uFill>
                  <a:noFill/>
                </a:uFill>
                <a:latin typeface="Merriweather"/>
                <a:ea typeface="Merriweather"/>
                <a:cs typeface="Merriweather"/>
                <a:sym typeface="Merriweather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Storyset</a:t>
            </a:r>
            <a:endParaRPr sz="1100" b="1" u="sng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grpSp>
        <p:nvGrpSpPr>
          <p:cNvPr id="959" name="Google Shape;959;p27"/>
          <p:cNvGrpSpPr/>
          <p:nvPr/>
        </p:nvGrpSpPr>
        <p:grpSpPr>
          <a:xfrm>
            <a:off x="492725" y="558418"/>
            <a:ext cx="8158550" cy="5741167"/>
            <a:chOff x="492725" y="417300"/>
            <a:chExt cx="8158550" cy="4305875"/>
          </a:xfrm>
        </p:grpSpPr>
        <p:cxnSp>
          <p:nvCxnSpPr>
            <p:cNvPr id="960" name="Google Shape;960;p27"/>
            <p:cNvCxnSpPr/>
            <p:nvPr/>
          </p:nvCxnSpPr>
          <p:spPr>
            <a:xfrm>
              <a:off x="1539950" y="417300"/>
              <a:ext cx="60891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1" name="Google Shape;961;p27"/>
            <p:cNvCxnSpPr/>
            <p:nvPr/>
          </p:nvCxnSpPr>
          <p:spPr>
            <a:xfrm>
              <a:off x="8651275" y="1420500"/>
              <a:ext cx="0" cy="22278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2" name="Google Shape;962;p27"/>
            <p:cNvCxnSpPr/>
            <p:nvPr/>
          </p:nvCxnSpPr>
          <p:spPr>
            <a:xfrm>
              <a:off x="1527538" y="4723175"/>
              <a:ext cx="60891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3" name="Google Shape;963;p27"/>
            <p:cNvCxnSpPr/>
            <p:nvPr/>
          </p:nvCxnSpPr>
          <p:spPr>
            <a:xfrm>
              <a:off x="492725" y="1413788"/>
              <a:ext cx="0" cy="22278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964" name="Google Shape;964;p27"/>
          <p:cNvGrpSpPr/>
          <p:nvPr/>
        </p:nvGrpSpPr>
        <p:grpSpPr>
          <a:xfrm>
            <a:off x="456800" y="503734"/>
            <a:ext cx="8230000" cy="5850533"/>
            <a:chOff x="456800" y="377800"/>
            <a:chExt cx="8230000" cy="4387900"/>
          </a:xfrm>
        </p:grpSpPr>
        <p:grpSp>
          <p:nvGrpSpPr>
            <p:cNvPr id="965" name="Google Shape;965;p27"/>
            <p:cNvGrpSpPr/>
            <p:nvPr/>
          </p:nvGrpSpPr>
          <p:grpSpPr>
            <a:xfrm>
              <a:off x="7854025" y="377800"/>
              <a:ext cx="832775" cy="834650"/>
              <a:chOff x="1625025" y="2991500"/>
              <a:chExt cx="832775" cy="834650"/>
            </a:xfrm>
          </p:grpSpPr>
          <p:sp>
            <p:nvSpPr>
              <p:cNvPr id="966" name="Google Shape;966;p27"/>
              <p:cNvSpPr/>
              <p:nvPr/>
            </p:nvSpPr>
            <p:spPr>
              <a:xfrm>
                <a:off x="2184200" y="3010000"/>
                <a:ext cx="257900" cy="257875"/>
              </a:xfrm>
              <a:custGeom>
                <a:avLst/>
                <a:gdLst/>
                <a:ahLst/>
                <a:cxnLst/>
                <a:rect l="l" t="t" r="r" b="b"/>
                <a:pathLst>
                  <a:path w="10316" h="10315" extrusionOk="0">
                    <a:moveTo>
                      <a:pt x="1627" y="0"/>
                    </a:moveTo>
                    <a:lnTo>
                      <a:pt x="1627" y="0"/>
                    </a:lnTo>
                    <a:cubicBezTo>
                      <a:pt x="4585" y="4289"/>
                      <a:pt x="1442" y="8651"/>
                      <a:pt x="370" y="9945"/>
                    </a:cubicBezTo>
                    <a:cubicBezTo>
                      <a:pt x="1270" y="9200"/>
                      <a:pt x="3654" y="7453"/>
                      <a:pt x="6465" y="7453"/>
                    </a:cubicBezTo>
                    <a:cubicBezTo>
                      <a:pt x="7696" y="7453"/>
                      <a:pt x="9009" y="7788"/>
                      <a:pt x="10315" y="8688"/>
                    </a:cubicBezTo>
                    <a:cubicBezTo>
                      <a:pt x="10315" y="8688"/>
                      <a:pt x="9288" y="5691"/>
                      <a:pt x="6430" y="5691"/>
                    </a:cubicBezTo>
                    <a:cubicBezTo>
                      <a:pt x="6036" y="5691"/>
                      <a:pt x="5606" y="5748"/>
                      <a:pt x="5139" y="5879"/>
                    </a:cubicBezTo>
                    <a:cubicBezTo>
                      <a:pt x="5139" y="5879"/>
                      <a:pt x="9132" y="4732"/>
                      <a:pt x="9169" y="1146"/>
                    </a:cubicBezTo>
                    <a:lnTo>
                      <a:pt x="9169" y="1146"/>
                    </a:lnTo>
                    <a:cubicBezTo>
                      <a:pt x="5583" y="1183"/>
                      <a:pt x="4437" y="5176"/>
                      <a:pt x="4437" y="5176"/>
                    </a:cubicBezTo>
                    <a:cubicBezTo>
                      <a:pt x="5509" y="1331"/>
                      <a:pt x="1627" y="0"/>
                      <a:pt x="1627" y="0"/>
                    </a:cubicBezTo>
                    <a:close/>
                    <a:moveTo>
                      <a:pt x="370" y="9945"/>
                    </a:moveTo>
                    <a:lnTo>
                      <a:pt x="110" y="10179"/>
                    </a:lnTo>
                    <a:lnTo>
                      <a:pt x="110" y="10179"/>
                    </a:lnTo>
                    <a:cubicBezTo>
                      <a:pt x="148" y="10147"/>
                      <a:pt x="198" y="10105"/>
                      <a:pt x="259" y="10056"/>
                    </a:cubicBezTo>
                    <a:lnTo>
                      <a:pt x="259" y="10056"/>
                    </a:lnTo>
                    <a:cubicBezTo>
                      <a:pt x="210" y="10118"/>
                      <a:pt x="169" y="10167"/>
                      <a:pt x="136" y="10205"/>
                    </a:cubicBezTo>
                    <a:lnTo>
                      <a:pt x="136" y="10205"/>
                    </a:lnTo>
                    <a:lnTo>
                      <a:pt x="370" y="9945"/>
                    </a:lnTo>
                    <a:close/>
                    <a:moveTo>
                      <a:pt x="110" y="10179"/>
                    </a:moveTo>
                    <a:cubicBezTo>
                      <a:pt x="33" y="10245"/>
                      <a:pt x="1" y="10278"/>
                      <a:pt x="1" y="10278"/>
                    </a:cubicBezTo>
                    <a:lnTo>
                      <a:pt x="110" y="10179"/>
                    </a:lnTo>
                    <a:close/>
                    <a:moveTo>
                      <a:pt x="136" y="10205"/>
                    </a:moveTo>
                    <a:lnTo>
                      <a:pt x="37" y="10315"/>
                    </a:lnTo>
                    <a:cubicBezTo>
                      <a:pt x="37" y="10315"/>
                      <a:pt x="70" y="10282"/>
                      <a:pt x="136" y="1020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27"/>
              <p:cNvSpPr/>
              <p:nvPr/>
            </p:nvSpPr>
            <p:spPr>
              <a:xfrm>
                <a:off x="2008600" y="3036800"/>
                <a:ext cx="171000" cy="190525"/>
              </a:xfrm>
              <a:custGeom>
                <a:avLst/>
                <a:gdLst/>
                <a:ahLst/>
                <a:cxnLst/>
                <a:rect l="l" t="t" r="r" b="b"/>
                <a:pathLst>
                  <a:path w="6840" h="7621" extrusionOk="0">
                    <a:moveTo>
                      <a:pt x="3438" y="0"/>
                    </a:moveTo>
                    <a:cubicBezTo>
                      <a:pt x="3180" y="0"/>
                      <a:pt x="2995" y="0"/>
                      <a:pt x="2847" y="37"/>
                    </a:cubicBezTo>
                    <a:lnTo>
                      <a:pt x="2662" y="37"/>
                    </a:lnTo>
                    <a:cubicBezTo>
                      <a:pt x="2662" y="37"/>
                      <a:pt x="2736" y="74"/>
                      <a:pt x="2847" y="111"/>
                    </a:cubicBezTo>
                    <a:cubicBezTo>
                      <a:pt x="2958" y="148"/>
                      <a:pt x="3143" y="259"/>
                      <a:pt x="3327" y="370"/>
                    </a:cubicBezTo>
                    <a:cubicBezTo>
                      <a:pt x="3549" y="481"/>
                      <a:pt x="3771" y="629"/>
                      <a:pt x="3993" y="814"/>
                    </a:cubicBezTo>
                    <a:cubicBezTo>
                      <a:pt x="4215" y="999"/>
                      <a:pt x="4437" y="1257"/>
                      <a:pt x="4621" y="1553"/>
                    </a:cubicBezTo>
                    <a:cubicBezTo>
                      <a:pt x="5028" y="2145"/>
                      <a:pt x="5287" y="2884"/>
                      <a:pt x="5213" y="3697"/>
                    </a:cubicBezTo>
                    <a:cubicBezTo>
                      <a:pt x="5213" y="3755"/>
                      <a:pt x="5213" y="3835"/>
                      <a:pt x="5213" y="3919"/>
                    </a:cubicBezTo>
                    <a:cubicBezTo>
                      <a:pt x="5213" y="3904"/>
                      <a:pt x="5211" y="3899"/>
                      <a:pt x="5209" y="3899"/>
                    </a:cubicBezTo>
                    <a:cubicBezTo>
                      <a:pt x="5200" y="3899"/>
                      <a:pt x="5176" y="3993"/>
                      <a:pt x="5176" y="3993"/>
                    </a:cubicBezTo>
                    <a:lnTo>
                      <a:pt x="5213" y="3956"/>
                    </a:lnTo>
                    <a:cubicBezTo>
                      <a:pt x="5213" y="3968"/>
                      <a:pt x="5213" y="3981"/>
                      <a:pt x="5213" y="3993"/>
                    </a:cubicBezTo>
                    <a:lnTo>
                      <a:pt x="5176" y="3993"/>
                    </a:lnTo>
                    <a:lnTo>
                      <a:pt x="5176" y="4067"/>
                    </a:lnTo>
                    <a:lnTo>
                      <a:pt x="5102" y="4289"/>
                    </a:lnTo>
                    <a:lnTo>
                      <a:pt x="5065" y="4474"/>
                    </a:lnTo>
                    <a:cubicBezTo>
                      <a:pt x="5065" y="4511"/>
                      <a:pt x="5028" y="4548"/>
                      <a:pt x="4991" y="4585"/>
                    </a:cubicBezTo>
                    <a:cubicBezTo>
                      <a:pt x="4954" y="4622"/>
                      <a:pt x="4954" y="4696"/>
                      <a:pt x="4917" y="4770"/>
                    </a:cubicBezTo>
                    <a:lnTo>
                      <a:pt x="4732" y="4991"/>
                    </a:lnTo>
                    <a:lnTo>
                      <a:pt x="4658" y="5102"/>
                    </a:lnTo>
                    <a:lnTo>
                      <a:pt x="4584" y="5213"/>
                    </a:lnTo>
                    <a:cubicBezTo>
                      <a:pt x="4511" y="5250"/>
                      <a:pt x="4437" y="5324"/>
                      <a:pt x="4363" y="5398"/>
                    </a:cubicBezTo>
                    <a:cubicBezTo>
                      <a:pt x="4289" y="5435"/>
                      <a:pt x="4215" y="5472"/>
                      <a:pt x="4141" y="5546"/>
                    </a:cubicBezTo>
                    <a:cubicBezTo>
                      <a:pt x="3808" y="5731"/>
                      <a:pt x="3475" y="5879"/>
                      <a:pt x="3069" y="5879"/>
                    </a:cubicBezTo>
                    <a:lnTo>
                      <a:pt x="2847" y="5879"/>
                    </a:lnTo>
                    <a:cubicBezTo>
                      <a:pt x="2736" y="5842"/>
                      <a:pt x="2588" y="5842"/>
                      <a:pt x="2477" y="5805"/>
                    </a:cubicBezTo>
                    <a:cubicBezTo>
                      <a:pt x="2440" y="5805"/>
                      <a:pt x="2366" y="5768"/>
                      <a:pt x="2329" y="5768"/>
                    </a:cubicBezTo>
                    <a:cubicBezTo>
                      <a:pt x="2255" y="5731"/>
                      <a:pt x="2181" y="5694"/>
                      <a:pt x="2107" y="5657"/>
                    </a:cubicBezTo>
                    <a:cubicBezTo>
                      <a:pt x="1812" y="5472"/>
                      <a:pt x="1590" y="5250"/>
                      <a:pt x="1442" y="4954"/>
                    </a:cubicBezTo>
                    <a:cubicBezTo>
                      <a:pt x="1368" y="4880"/>
                      <a:pt x="1368" y="4807"/>
                      <a:pt x="1331" y="4696"/>
                    </a:cubicBezTo>
                    <a:cubicBezTo>
                      <a:pt x="1294" y="4622"/>
                      <a:pt x="1257" y="4548"/>
                      <a:pt x="1257" y="4474"/>
                    </a:cubicBezTo>
                    <a:cubicBezTo>
                      <a:pt x="1257" y="4400"/>
                      <a:pt x="1220" y="4326"/>
                      <a:pt x="1220" y="4252"/>
                    </a:cubicBezTo>
                    <a:lnTo>
                      <a:pt x="1220" y="4215"/>
                    </a:lnTo>
                    <a:lnTo>
                      <a:pt x="1220" y="4141"/>
                    </a:lnTo>
                    <a:lnTo>
                      <a:pt x="1220" y="3993"/>
                    </a:lnTo>
                    <a:cubicBezTo>
                      <a:pt x="1220" y="3882"/>
                      <a:pt x="1257" y="3845"/>
                      <a:pt x="1257" y="3771"/>
                    </a:cubicBezTo>
                    <a:cubicBezTo>
                      <a:pt x="1257" y="3734"/>
                      <a:pt x="1257" y="3660"/>
                      <a:pt x="1294" y="3586"/>
                    </a:cubicBezTo>
                    <a:cubicBezTo>
                      <a:pt x="1331" y="3513"/>
                      <a:pt x="1368" y="3439"/>
                      <a:pt x="1368" y="3402"/>
                    </a:cubicBezTo>
                    <a:cubicBezTo>
                      <a:pt x="1405" y="3328"/>
                      <a:pt x="1442" y="3254"/>
                      <a:pt x="1479" y="3217"/>
                    </a:cubicBezTo>
                    <a:cubicBezTo>
                      <a:pt x="1553" y="3106"/>
                      <a:pt x="1664" y="3032"/>
                      <a:pt x="1738" y="2921"/>
                    </a:cubicBezTo>
                    <a:cubicBezTo>
                      <a:pt x="1849" y="2847"/>
                      <a:pt x="1960" y="2773"/>
                      <a:pt x="2033" y="2699"/>
                    </a:cubicBezTo>
                    <a:cubicBezTo>
                      <a:pt x="2144" y="2662"/>
                      <a:pt x="2218" y="2625"/>
                      <a:pt x="2292" y="2588"/>
                    </a:cubicBezTo>
                    <a:cubicBezTo>
                      <a:pt x="2366" y="2551"/>
                      <a:pt x="2477" y="2514"/>
                      <a:pt x="2514" y="2514"/>
                    </a:cubicBezTo>
                    <a:cubicBezTo>
                      <a:pt x="2662" y="2477"/>
                      <a:pt x="2699" y="2440"/>
                      <a:pt x="2699" y="2440"/>
                    </a:cubicBezTo>
                    <a:cubicBezTo>
                      <a:pt x="2699" y="2440"/>
                      <a:pt x="2662" y="2440"/>
                      <a:pt x="2514" y="2403"/>
                    </a:cubicBezTo>
                    <a:cubicBezTo>
                      <a:pt x="2436" y="2377"/>
                      <a:pt x="2302" y="2351"/>
                      <a:pt x="2139" y="2351"/>
                    </a:cubicBezTo>
                    <a:cubicBezTo>
                      <a:pt x="2071" y="2351"/>
                      <a:pt x="1998" y="2356"/>
                      <a:pt x="1923" y="2366"/>
                    </a:cubicBezTo>
                    <a:cubicBezTo>
                      <a:pt x="1812" y="2366"/>
                      <a:pt x="1664" y="2403"/>
                      <a:pt x="1516" y="2440"/>
                    </a:cubicBezTo>
                    <a:cubicBezTo>
                      <a:pt x="1368" y="2514"/>
                      <a:pt x="1183" y="2588"/>
                      <a:pt x="1035" y="2699"/>
                    </a:cubicBezTo>
                    <a:cubicBezTo>
                      <a:pt x="961" y="2773"/>
                      <a:pt x="850" y="2810"/>
                      <a:pt x="776" y="2884"/>
                    </a:cubicBezTo>
                    <a:cubicBezTo>
                      <a:pt x="703" y="2958"/>
                      <a:pt x="629" y="3032"/>
                      <a:pt x="555" y="3143"/>
                    </a:cubicBezTo>
                    <a:cubicBezTo>
                      <a:pt x="481" y="3217"/>
                      <a:pt x="407" y="3328"/>
                      <a:pt x="370" y="3439"/>
                    </a:cubicBezTo>
                    <a:cubicBezTo>
                      <a:pt x="296" y="3550"/>
                      <a:pt x="222" y="3697"/>
                      <a:pt x="185" y="3771"/>
                    </a:cubicBezTo>
                    <a:cubicBezTo>
                      <a:pt x="0" y="4215"/>
                      <a:pt x="0" y="4807"/>
                      <a:pt x="148" y="5398"/>
                    </a:cubicBezTo>
                    <a:cubicBezTo>
                      <a:pt x="296" y="5990"/>
                      <a:pt x="629" y="6544"/>
                      <a:pt x="1183" y="6951"/>
                    </a:cubicBezTo>
                    <a:cubicBezTo>
                      <a:pt x="1294" y="7062"/>
                      <a:pt x="1405" y="7173"/>
                      <a:pt x="1590" y="7247"/>
                    </a:cubicBezTo>
                    <a:cubicBezTo>
                      <a:pt x="1775" y="7321"/>
                      <a:pt x="1960" y="7431"/>
                      <a:pt x="2144" y="7468"/>
                    </a:cubicBezTo>
                    <a:cubicBezTo>
                      <a:pt x="2292" y="7542"/>
                      <a:pt x="2403" y="7542"/>
                      <a:pt x="2551" y="7579"/>
                    </a:cubicBezTo>
                    <a:lnTo>
                      <a:pt x="2625" y="7616"/>
                    </a:lnTo>
                    <a:lnTo>
                      <a:pt x="3106" y="7616"/>
                    </a:lnTo>
                    <a:cubicBezTo>
                      <a:pt x="3154" y="7619"/>
                      <a:pt x="3203" y="7620"/>
                      <a:pt x="3252" y="7620"/>
                    </a:cubicBezTo>
                    <a:cubicBezTo>
                      <a:pt x="3873" y="7620"/>
                      <a:pt x="4517" y="7407"/>
                      <a:pt x="5065" y="7099"/>
                    </a:cubicBezTo>
                    <a:cubicBezTo>
                      <a:pt x="5694" y="6729"/>
                      <a:pt x="6137" y="6174"/>
                      <a:pt x="6470" y="5583"/>
                    </a:cubicBezTo>
                    <a:cubicBezTo>
                      <a:pt x="6544" y="5398"/>
                      <a:pt x="6618" y="5213"/>
                      <a:pt x="6692" y="5028"/>
                    </a:cubicBezTo>
                    <a:cubicBezTo>
                      <a:pt x="6692" y="4954"/>
                      <a:pt x="6729" y="4843"/>
                      <a:pt x="6766" y="4770"/>
                    </a:cubicBezTo>
                    <a:lnTo>
                      <a:pt x="6766" y="4585"/>
                    </a:lnTo>
                    <a:cubicBezTo>
                      <a:pt x="6803" y="4437"/>
                      <a:pt x="6840" y="4289"/>
                      <a:pt x="6840" y="4141"/>
                    </a:cubicBezTo>
                    <a:cubicBezTo>
                      <a:pt x="6840" y="3956"/>
                      <a:pt x="6840" y="3808"/>
                      <a:pt x="6840" y="3660"/>
                    </a:cubicBezTo>
                    <a:cubicBezTo>
                      <a:pt x="6803" y="3069"/>
                      <a:pt x="6618" y="2477"/>
                      <a:pt x="6359" y="1997"/>
                    </a:cubicBezTo>
                    <a:cubicBezTo>
                      <a:pt x="6100" y="1516"/>
                      <a:pt x="5768" y="1109"/>
                      <a:pt x="5398" y="814"/>
                    </a:cubicBezTo>
                    <a:cubicBezTo>
                      <a:pt x="5028" y="555"/>
                      <a:pt x="4658" y="333"/>
                      <a:pt x="4326" y="222"/>
                    </a:cubicBezTo>
                    <a:cubicBezTo>
                      <a:pt x="4178" y="148"/>
                      <a:pt x="3993" y="111"/>
                      <a:pt x="3845" y="74"/>
                    </a:cubicBezTo>
                    <a:cubicBezTo>
                      <a:pt x="3697" y="37"/>
                      <a:pt x="3549" y="37"/>
                      <a:pt x="34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27"/>
              <p:cNvSpPr/>
              <p:nvPr/>
            </p:nvSpPr>
            <p:spPr>
              <a:xfrm>
                <a:off x="2235025" y="3283575"/>
                <a:ext cx="192275" cy="169975"/>
              </a:xfrm>
              <a:custGeom>
                <a:avLst/>
                <a:gdLst/>
                <a:ahLst/>
                <a:cxnLst/>
                <a:rect l="l" t="t" r="r" b="b"/>
                <a:pathLst>
                  <a:path w="7691" h="6799" extrusionOk="0">
                    <a:moveTo>
                      <a:pt x="3550" y="1"/>
                    </a:moveTo>
                    <a:cubicBezTo>
                      <a:pt x="3402" y="1"/>
                      <a:pt x="3254" y="37"/>
                      <a:pt x="3106" y="37"/>
                    </a:cubicBezTo>
                    <a:lnTo>
                      <a:pt x="2885" y="74"/>
                    </a:lnTo>
                    <a:cubicBezTo>
                      <a:pt x="2848" y="74"/>
                      <a:pt x="2737" y="148"/>
                      <a:pt x="2663" y="148"/>
                    </a:cubicBezTo>
                    <a:cubicBezTo>
                      <a:pt x="2478" y="222"/>
                      <a:pt x="2293" y="296"/>
                      <a:pt x="2108" y="370"/>
                    </a:cubicBezTo>
                    <a:cubicBezTo>
                      <a:pt x="1517" y="703"/>
                      <a:pt x="962" y="1147"/>
                      <a:pt x="592" y="1738"/>
                    </a:cubicBezTo>
                    <a:cubicBezTo>
                      <a:pt x="260" y="2367"/>
                      <a:pt x="1" y="3069"/>
                      <a:pt x="75" y="3735"/>
                    </a:cubicBezTo>
                    <a:lnTo>
                      <a:pt x="75" y="3993"/>
                    </a:lnTo>
                    <a:lnTo>
                      <a:pt x="75" y="4067"/>
                    </a:lnTo>
                    <a:lnTo>
                      <a:pt x="75" y="4104"/>
                    </a:lnTo>
                    <a:lnTo>
                      <a:pt x="75" y="4215"/>
                    </a:lnTo>
                    <a:lnTo>
                      <a:pt x="112" y="4289"/>
                    </a:lnTo>
                    <a:cubicBezTo>
                      <a:pt x="149" y="4437"/>
                      <a:pt x="149" y="4548"/>
                      <a:pt x="186" y="4696"/>
                    </a:cubicBezTo>
                    <a:cubicBezTo>
                      <a:pt x="260" y="4881"/>
                      <a:pt x="334" y="5065"/>
                      <a:pt x="445" y="5250"/>
                    </a:cubicBezTo>
                    <a:cubicBezTo>
                      <a:pt x="518" y="5398"/>
                      <a:pt x="629" y="5546"/>
                      <a:pt x="740" y="5657"/>
                    </a:cubicBezTo>
                    <a:cubicBezTo>
                      <a:pt x="1147" y="6175"/>
                      <a:pt x="1702" y="6544"/>
                      <a:pt x="2293" y="6692"/>
                    </a:cubicBezTo>
                    <a:cubicBezTo>
                      <a:pt x="2572" y="6762"/>
                      <a:pt x="2852" y="6799"/>
                      <a:pt x="3111" y="6799"/>
                    </a:cubicBezTo>
                    <a:cubicBezTo>
                      <a:pt x="3402" y="6799"/>
                      <a:pt x="3668" y="6753"/>
                      <a:pt x="3883" y="6655"/>
                    </a:cubicBezTo>
                    <a:cubicBezTo>
                      <a:pt x="3994" y="6618"/>
                      <a:pt x="4142" y="6544"/>
                      <a:pt x="4253" y="6470"/>
                    </a:cubicBezTo>
                    <a:cubicBezTo>
                      <a:pt x="4363" y="6433"/>
                      <a:pt x="4474" y="6359"/>
                      <a:pt x="4548" y="6286"/>
                    </a:cubicBezTo>
                    <a:cubicBezTo>
                      <a:pt x="4659" y="6212"/>
                      <a:pt x="4733" y="6138"/>
                      <a:pt x="4807" y="6064"/>
                    </a:cubicBezTo>
                    <a:cubicBezTo>
                      <a:pt x="4881" y="5990"/>
                      <a:pt x="4918" y="5879"/>
                      <a:pt x="4992" y="5805"/>
                    </a:cubicBezTo>
                    <a:cubicBezTo>
                      <a:pt x="5103" y="5657"/>
                      <a:pt x="5177" y="5472"/>
                      <a:pt x="5251" y="5324"/>
                    </a:cubicBezTo>
                    <a:cubicBezTo>
                      <a:pt x="5288" y="5176"/>
                      <a:pt x="5325" y="5029"/>
                      <a:pt x="5325" y="4918"/>
                    </a:cubicBezTo>
                    <a:cubicBezTo>
                      <a:pt x="5325" y="4659"/>
                      <a:pt x="5325" y="4437"/>
                      <a:pt x="5288" y="4326"/>
                    </a:cubicBezTo>
                    <a:cubicBezTo>
                      <a:pt x="5251" y="4178"/>
                      <a:pt x="5214" y="4141"/>
                      <a:pt x="5214" y="4141"/>
                    </a:cubicBezTo>
                    <a:cubicBezTo>
                      <a:pt x="5214" y="4141"/>
                      <a:pt x="5214" y="4178"/>
                      <a:pt x="5177" y="4326"/>
                    </a:cubicBezTo>
                    <a:cubicBezTo>
                      <a:pt x="5140" y="4363"/>
                      <a:pt x="5140" y="4437"/>
                      <a:pt x="5103" y="4548"/>
                    </a:cubicBezTo>
                    <a:cubicBezTo>
                      <a:pt x="5066" y="4622"/>
                      <a:pt x="5029" y="4696"/>
                      <a:pt x="4992" y="4807"/>
                    </a:cubicBezTo>
                    <a:cubicBezTo>
                      <a:pt x="4918" y="4881"/>
                      <a:pt x="4844" y="4992"/>
                      <a:pt x="4770" y="5065"/>
                    </a:cubicBezTo>
                    <a:cubicBezTo>
                      <a:pt x="4659" y="5176"/>
                      <a:pt x="4585" y="5287"/>
                      <a:pt x="4474" y="5324"/>
                    </a:cubicBezTo>
                    <a:cubicBezTo>
                      <a:pt x="4400" y="5361"/>
                      <a:pt x="4363" y="5398"/>
                      <a:pt x="4290" y="5435"/>
                    </a:cubicBezTo>
                    <a:cubicBezTo>
                      <a:pt x="4253" y="5472"/>
                      <a:pt x="4179" y="5509"/>
                      <a:pt x="4105" y="5546"/>
                    </a:cubicBezTo>
                    <a:cubicBezTo>
                      <a:pt x="4031" y="5546"/>
                      <a:pt x="3957" y="5583"/>
                      <a:pt x="3920" y="5583"/>
                    </a:cubicBezTo>
                    <a:cubicBezTo>
                      <a:pt x="3846" y="5583"/>
                      <a:pt x="3809" y="5620"/>
                      <a:pt x="3698" y="5620"/>
                    </a:cubicBezTo>
                    <a:lnTo>
                      <a:pt x="3439" y="5620"/>
                    </a:lnTo>
                    <a:cubicBezTo>
                      <a:pt x="3365" y="5583"/>
                      <a:pt x="3291" y="5583"/>
                      <a:pt x="3217" y="5583"/>
                    </a:cubicBezTo>
                    <a:cubicBezTo>
                      <a:pt x="3143" y="5546"/>
                      <a:pt x="3069" y="5546"/>
                      <a:pt x="2959" y="5509"/>
                    </a:cubicBezTo>
                    <a:cubicBezTo>
                      <a:pt x="2885" y="5472"/>
                      <a:pt x="2811" y="5472"/>
                      <a:pt x="2737" y="5398"/>
                    </a:cubicBezTo>
                    <a:cubicBezTo>
                      <a:pt x="2441" y="5250"/>
                      <a:pt x="2219" y="4992"/>
                      <a:pt x="2034" y="4733"/>
                    </a:cubicBezTo>
                    <a:cubicBezTo>
                      <a:pt x="1997" y="4659"/>
                      <a:pt x="1960" y="4585"/>
                      <a:pt x="1923" y="4511"/>
                    </a:cubicBezTo>
                    <a:cubicBezTo>
                      <a:pt x="1923" y="4437"/>
                      <a:pt x="1886" y="4400"/>
                      <a:pt x="1886" y="4363"/>
                    </a:cubicBezTo>
                    <a:cubicBezTo>
                      <a:pt x="1849" y="4252"/>
                      <a:pt x="1849" y="4104"/>
                      <a:pt x="1812" y="3956"/>
                    </a:cubicBezTo>
                    <a:lnTo>
                      <a:pt x="1812" y="3882"/>
                    </a:lnTo>
                    <a:lnTo>
                      <a:pt x="1812" y="3735"/>
                    </a:lnTo>
                    <a:cubicBezTo>
                      <a:pt x="1812" y="3365"/>
                      <a:pt x="1960" y="3032"/>
                      <a:pt x="2145" y="2699"/>
                    </a:cubicBezTo>
                    <a:cubicBezTo>
                      <a:pt x="2182" y="2625"/>
                      <a:pt x="2256" y="2551"/>
                      <a:pt x="2293" y="2478"/>
                    </a:cubicBezTo>
                    <a:cubicBezTo>
                      <a:pt x="2367" y="2404"/>
                      <a:pt x="2441" y="2330"/>
                      <a:pt x="2478" y="2256"/>
                    </a:cubicBezTo>
                    <a:lnTo>
                      <a:pt x="2589" y="2182"/>
                    </a:lnTo>
                    <a:lnTo>
                      <a:pt x="2700" y="2071"/>
                    </a:lnTo>
                    <a:lnTo>
                      <a:pt x="2922" y="1923"/>
                    </a:lnTo>
                    <a:cubicBezTo>
                      <a:pt x="2996" y="1886"/>
                      <a:pt x="3069" y="1849"/>
                      <a:pt x="3106" y="1812"/>
                    </a:cubicBezTo>
                    <a:cubicBezTo>
                      <a:pt x="3143" y="1812"/>
                      <a:pt x="3180" y="1775"/>
                      <a:pt x="3217" y="1775"/>
                    </a:cubicBezTo>
                    <a:lnTo>
                      <a:pt x="3402" y="1738"/>
                    </a:lnTo>
                    <a:lnTo>
                      <a:pt x="3587" y="1664"/>
                    </a:lnTo>
                    <a:lnTo>
                      <a:pt x="3698" y="1664"/>
                    </a:lnTo>
                    <a:lnTo>
                      <a:pt x="3735" y="1627"/>
                    </a:lnTo>
                    <a:lnTo>
                      <a:pt x="3698" y="1627"/>
                    </a:lnTo>
                    <a:cubicBezTo>
                      <a:pt x="3809" y="1627"/>
                      <a:pt x="3920" y="1627"/>
                      <a:pt x="3994" y="1590"/>
                    </a:cubicBezTo>
                    <a:cubicBezTo>
                      <a:pt x="4046" y="1588"/>
                      <a:pt x="4097" y="1587"/>
                      <a:pt x="4148" y="1587"/>
                    </a:cubicBezTo>
                    <a:cubicBezTo>
                      <a:pt x="4901" y="1587"/>
                      <a:pt x="5584" y="1836"/>
                      <a:pt x="6138" y="2182"/>
                    </a:cubicBezTo>
                    <a:cubicBezTo>
                      <a:pt x="6434" y="2404"/>
                      <a:pt x="6693" y="2625"/>
                      <a:pt x="6877" y="2847"/>
                    </a:cubicBezTo>
                    <a:cubicBezTo>
                      <a:pt x="7062" y="3069"/>
                      <a:pt x="7210" y="3291"/>
                      <a:pt x="7321" y="3513"/>
                    </a:cubicBezTo>
                    <a:cubicBezTo>
                      <a:pt x="7432" y="3698"/>
                      <a:pt x="7543" y="3882"/>
                      <a:pt x="7580" y="3993"/>
                    </a:cubicBezTo>
                    <a:cubicBezTo>
                      <a:pt x="7617" y="4104"/>
                      <a:pt x="7654" y="4178"/>
                      <a:pt x="7654" y="4178"/>
                    </a:cubicBezTo>
                    <a:cubicBezTo>
                      <a:pt x="7654" y="4178"/>
                      <a:pt x="7654" y="4104"/>
                      <a:pt x="7654" y="3993"/>
                    </a:cubicBezTo>
                    <a:cubicBezTo>
                      <a:pt x="7691" y="3845"/>
                      <a:pt x="7691" y="3661"/>
                      <a:pt x="7691" y="3402"/>
                    </a:cubicBezTo>
                    <a:cubicBezTo>
                      <a:pt x="7654" y="3291"/>
                      <a:pt x="7654" y="3143"/>
                      <a:pt x="7617" y="2995"/>
                    </a:cubicBezTo>
                    <a:cubicBezTo>
                      <a:pt x="7580" y="2847"/>
                      <a:pt x="7543" y="2662"/>
                      <a:pt x="7469" y="2515"/>
                    </a:cubicBezTo>
                    <a:cubicBezTo>
                      <a:pt x="7358" y="2145"/>
                      <a:pt x="7136" y="1812"/>
                      <a:pt x="6840" y="1442"/>
                    </a:cubicBezTo>
                    <a:cubicBezTo>
                      <a:pt x="6582" y="1073"/>
                      <a:pt x="6175" y="740"/>
                      <a:pt x="5694" y="481"/>
                    </a:cubicBezTo>
                    <a:cubicBezTo>
                      <a:pt x="5214" y="222"/>
                      <a:pt x="4622" y="37"/>
                      <a:pt x="40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27"/>
              <p:cNvSpPr/>
              <p:nvPr/>
            </p:nvSpPr>
            <p:spPr>
              <a:xfrm>
                <a:off x="1625025" y="2991500"/>
                <a:ext cx="832775" cy="834650"/>
              </a:xfrm>
              <a:custGeom>
                <a:avLst/>
                <a:gdLst/>
                <a:ahLst/>
                <a:cxnLst/>
                <a:rect l="l" t="t" r="r" b="b"/>
                <a:pathLst>
                  <a:path w="33311" h="33386" extrusionOk="0">
                    <a:moveTo>
                      <a:pt x="23329" y="1"/>
                    </a:moveTo>
                    <a:lnTo>
                      <a:pt x="22368" y="38"/>
                    </a:lnTo>
                    <a:cubicBezTo>
                      <a:pt x="20519" y="75"/>
                      <a:pt x="18633" y="75"/>
                      <a:pt x="16785" y="149"/>
                    </a:cubicBezTo>
                    <a:cubicBezTo>
                      <a:pt x="14936" y="223"/>
                      <a:pt x="13051" y="260"/>
                      <a:pt x="11202" y="333"/>
                    </a:cubicBezTo>
                    <a:lnTo>
                      <a:pt x="8393" y="481"/>
                    </a:lnTo>
                    <a:lnTo>
                      <a:pt x="5620" y="629"/>
                    </a:lnTo>
                    <a:cubicBezTo>
                      <a:pt x="4659" y="666"/>
                      <a:pt x="3734" y="740"/>
                      <a:pt x="2810" y="777"/>
                    </a:cubicBezTo>
                    <a:cubicBezTo>
                      <a:pt x="1886" y="851"/>
                      <a:pt x="925" y="925"/>
                      <a:pt x="0" y="999"/>
                    </a:cubicBezTo>
                    <a:cubicBezTo>
                      <a:pt x="925" y="1073"/>
                      <a:pt x="1886" y="1147"/>
                      <a:pt x="2810" y="1221"/>
                    </a:cubicBezTo>
                    <a:cubicBezTo>
                      <a:pt x="3734" y="1258"/>
                      <a:pt x="4659" y="1332"/>
                      <a:pt x="5620" y="1369"/>
                    </a:cubicBezTo>
                    <a:lnTo>
                      <a:pt x="8393" y="1554"/>
                    </a:lnTo>
                    <a:lnTo>
                      <a:pt x="11202" y="1664"/>
                    </a:lnTo>
                    <a:cubicBezTo>
                      <a:pt x="13051" y="1738"/>
                      <a:pt x="14936" y="1775"/>
                      <a:pt x="16785" y="1849"/>
                    </a:cubicBezTo>
                    <a:cubicBezTo>
                      <a:pt x="18308" y="1910"/>
                      <a:pt x="19856" y="1946"/>
                      <a:pt x="21389" y="1957"/>
                    </a:cubicBezTo>
                    <a:lnTo>
                      <a:pt x="21389" y="1957"/>
                    </a:lnTo>
                    <a:cubicBezTo>
                      <a:pt x="21368" y="3300"/>
                      <a:pt x="21362" y="4639"/>
                      <a:pt x="21332" y="5953"/>
                    </a:cubicBezTo>
                    <a:lnTo>
                      <a:pt x="21332" y="10907"/>
                    </a:lnTo>
                    <a:lnTo>
                      <a:pt x="21295" y="11979"/>
                    </a:lnTo>
                    <a:lnTo>
                      <a:pt x="27359" y="11979"/>
                    </a:lnTo>
                    <a:cubicBezTo>
                      <a:pt x="28666" y="11950"/>
                      <a:pt x="29998" y="11944"/>
                      <a:pt x="31335" y="11923"/>
                    </a:cubicBezTo>
                    <a:lnTo>
                      <a:pt x="31335" y="11923"/>
                    </a:lnTo>
                    <a:cubicBezTo>
                      <a:pt x="31366" y="13469"/>
                      <a:pt x="31402" y="15010"/>
                      <a:pt x="31462" y="16527"/>
                    </a:cubicBezTo>
                    <a:cubicBezTo>
                      <a:pt x="31536" y="18412"/>
                      <a:pt x="31573" y="20298"/>
                      <a:pt x="31647" y="22146"/>
                    </a:cubicBezTo>
                    <a:lnTo>
                      <a:pt x="31758" y="24956"/>
                    </a:lnTo>
                    <a:lnTo>
                      <a:pt x="31906" y="27766"/>
                    </a:lnTo>
                    <a:cubicBezTo>
                      <a:pt x="31980" y="28727"/>
                      <a:pt x="32017" y="29651"/>
                      <a:pt x="32091" y="30576"/>
                    </a:cubicBezTo>
                    <a:cubicBezTo>
                      <a:pt x="32165" y="31537"/>
                      <a:pt x="32239" y="32461"/>
                      <a:pt x="32313" y="33385"/>
                    </a:cubicBezTo>
                    <a:cubicBezTo>
                      <a:pt x="32387" y="32461"/>
                      <a:pt x="32461" y="31537"/>
                      <a:pt x="32497" y="30576"/>
                    </a:cubicBezTo>
                    <a:cubicBezTo>
                      <a:pt x="32571" y="29651"/>
                      <a:pt x="32645" y="28727"/>
                      <a:pt x="32682" y="27766"/>
                    </a:cubicBezTo>
                    <a:lnTo>
                      <a:pt x="32830" y="24956"/>
                    </a:lnTo>
                    <a:lnTo>
                      <a:pt x="32941" y="22146"/>
                    </a:lnTo>
                    <a:cubicBezTo>
                      <a:pt x="33052" y="20298"/>
                      <a:pt x="33089" y="18412"/>
                      <a:pt x="33163" y="16527"/>
                    </a:cubicBezTo>
                    <a:cubicBezTo>
                      <a:pt x="33200" y="14678"/>
                      <a:pt x="33237" y="12793"/>
                      <a:pt x="33274" y="10944"/>
                    </a:cubicBezTo>
                    <a:lnTo>
                      <a:pt x="33311" y="9983"/>
                    </a:lnTo>
                    <a:lnTo>
                      <a:pt x="32313" y="9946"/>
                    </a:lnTo>
                    <a:cubicBezTo>
                      <a:pt x="30649" y="9909"/>
                      <a:pt x="28985" y="9909"/>
                      <a:pt x="27359" y="9872"/>
                    </a:cubicBezTo>
                    <a:lnTo>
                      <a:pt x="23432" y="9872"/>
                    </a:lnTo>
                    <a:lnTo>
                      <a:pt x="23403" y="5953"/>
                    </a:lnTo>
                    <a:cubicBezTo>
                      <a:pt x="23403" y="4326"/>
                      <a:pt x="23403" y="2663"/>
                      <a:pt x="23366" y="999"/>
                    </a:cubicBezTo>
                    <a:lnTo>
                      <a:pt x="2332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70" name="Google Shape;970;p27"/>
            <p:cNvGrpSpPr/>
            <p:nvPr/>
          </p:nvGrpSpPr>
          <p:grpSpPr>
            <a:xfrm rot="10800000" flipH="1">
              <a:off x="7854025" y="3931050"/>
              <a:ext cx="832775" cy="834650"/>
              <a:chOff x="1625025" y="2991500"/>
              <a:chExt cx="832775" cy="834650"/>
            </a:xfrm>
          </p:grpSpPr>
          <p:sp>
            <p:nvSpPr>
              <p:cNvPr id="971" name="Google Shape;971;p27"/>
              <p:cNvSpPr/>
              <p:nvPr/>
            </p:nvSpPr>
            <p:spPr>
              <a:xfrm>
                <a:off x="2184200" y="3010000"/>
                <a:ext cx="257900" cy="257875"/>
              </a:xfrm>
              <a:custGeom>
                <a:avLst/>
                <a:gdLst/>
                <a:ahLst/>
                <a:cxnLst/>
                <a:rect l="l" t="t" r="r" b="b"/>
                <a:pathLst>
                  <a:path w="10316" h="10315" extrusionOk="0">
                    <a:moveTo>
                      <a:pt x="1627" y="0"/>
                    </a:moveTo>
                    <a:lnTo>
                      <a:pt x="1627" y="0"/>
                    </a:lnTo>
                    <a:cubicBezTo>
                      <a:pt x="4585" y="4289"/>
                      <a:pt x="1442" y="8651"/>
                      <a:pt x="370" y="9945"/>
                    </a:cubicBezTo>
                    <a:cubicBezTo>
                      <a:pt x="1270" y="9200"/>
                      <a:pt x="3654" y="7453"/>
                      <a:pt x="6465" y="7453"/>
                    </a:cubicBezTo>
                    <a:cubicBezTo>
                      <a:pt x="7696" y="7453"/>
                      <a:pt x="9009" y="7788"/>
                      <a:pt x="10315" y="8688"/>
                    </a:cubicBezTo>
                    <a:cubicBezTo>
                      <a:pt x="10315" y="8688"/>
                      <a:pt x="9288" y="5691"/>
                      <a:pt x="6430" y="5691"/>
                    </a:cubicBezTo>
                    <a:cubicBezTo>
                      <a:pt x="6036" y="5691"/>
                      <a:pt x="5606" y="5748"/>
                      <a:pt x="5139" y="5879"/>
                    </a:cubicBezTo>
                    <a:cubicBezTo>
                      <a:pt x="5139" y="5879"/>
                      <a:pt x="9132" y="4732"/>
                      <a:pt x="9169" y="1146"/>
                    </a:cubicBezTo>
                    <a:lnTo>
                      <a:pt x="9169" y="1146"/>
                    </a:lnTo>
                    <a:cubicBezTo>
                      <a:pt x="5583" y="1183"/>
                      <a:pt x="4437" y="5176"/>
                      <a:pt x="4437" y="5176"/>
                    </a:cubicBezTo>
                    <a:cubicBezTo>
                      <a:pt x="5509" y="1331"/>
                      <a:pt x="1627" y="0"/>
                      <a:pt x="1627" y="0"/>
                    </a:cubicBezTo>
                    <a:close/>
                    <a:moveTo>
                      <a:pt x="370" y="9945"/>
                    </a:moveTo>
                    <a:lnTo>
                      <a:pt x="110" y="10179"/>
                    </a:lnTo>
                    <a:lnTo>
                      <a:pt x="110" y="10179"/>
                    </a:lnTo>
                    <a:cubicBezTo>
                      <a:pt x="148" y="10147"/>
                      <a:pt x="198" y="10105"/>
                      <a:pt x="259" y="10056"/>
                    </a:cubicBezTo>
                    <a:lnTo>
                      <a:pt x="259" y="10056"/>
                    </a:lnTo>
                    <a:cubicBezTo>
                      <a:pt x="210" y="10118"/>
                      <a:pt x="169" y="10167"/>
                      <a:pt x="136" y="10205"/>
                    </a:cubicBezTo>
                    <a:lnTo>
                      <a:pt x="136" y="10205"/>
                    </a:lnTo>
                    <a:lnTo>
                      <a:pt x="370" y="9945"/>
                    </a:lnTo>
                    <a:close/>
                    <a:moveTo>
                      <a:pt x="110" y="10179"/>
                    </a:moveTo>
                    <a:cubicBezTo>
                      <a:pt x="33" y="10245"/>
                      <a:pt x="1" y="10278"/>
                      <a:pt x="1" y="10278"/>
                    </a:cubicBezTo>
                    <a:lnTo>
                      <a:pt x="110" y="10179"/>
                    </a:lnTo>
                    <a:close/>
                    <a:moveTo>
                      <a:pt x="136" y="10205"/>
                    </a:moveTo>
                    <a:lnTo>
                      <a:pt x="37" y="10315"/>
                    </a:lnTo>
                    <a:cubicBezTo>
                      <a:pt x="37" y="10315"/>
                      <a:pt x="70" y="10282"/>
                      <a:pt x="136" y="1020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27"/>
              <p:cNvSpPr/>
              <p:nvPr/>
            </p:nvSpPr>
            <p:spPr>
              <a:xfrm>
                <a:off x="2008600" y="3036800"/>
                <a:ext cx="171000" cy="190525"/>
              </a:xfrm>
              <a:custGeom>
                <a:avLst/>
                <a:gdLst/>
                <a:ahLst/>
                <a:cxnLst/>
                <a:rect l="l" t="t" r="r" b="b"/>
                <a:pathLst>
                  <a:path w="6840" h="7621" extrusionOk="0">
                    <a:moveTo>
                      <a:pt x="3438" y="0"/>
                    </a:moveTo>
                    <a:cubicBezTo>
                      <a:pt x="3180" y="0"/>
                      <a:pt x="2995" y="0"/>
                      <a:pt x="2847" y="37"/>
                    </a:cubicBezTo>
                    <a:lnTo>
                      <a:pt x="2662" y="37"/>
                    </a:lnTo>
                    <a:cubicBezTo>
                      <a:pt x="2662" y="37"/>
                      <a:pt x="2736" y="74"/>
                      <a:pt x="2847" y="111"/>
                    </a:cubicBezTo>
                    <a:cubicBezTo>
                      <a:pt x="2958" y="148"/>
                      <a:pt x="3143" y="259"/>
                      <a:pt x="3327" y="370"/>
                    </a:cubicBezTo>
                    <a:cubicBezTo>
                      <a:pt x="3549" y="481"/>
                      <a:pt x="3771" y="629"/>
                      <a:pt x="3993" y="814"/>
                    </a:cubicBezTo>
                    <a:cubicBezTo>
                      <a:pt x="4215" y="999"/>
                      <a:pt x="4437" y="1257"/>
                      <a:pt x="4621" y="1553"/>
                    </a:cubicBezTo>
                    <a:cubicBezTo>
                      <a:pt x="5028" y="2145"/>
                      <a:pt x="5287" y="2884"/>
                      <a:pt x="5213" y="3697"/>
                    </a:cubicBezTo>
                    <a:cubicBezTo>
                      <a:pt x="5213" y="3755"/>
                      <a:pt x="5213" y="3835"/>
                      <a:pt x="5213" y="3919"/>
                    </a:cubicBezTo>
                    <a:cubicBezTo>
                      <a:pt x="5213" y="3904"/>
                      <a:pt x="5211" y="3899"/>
                      <a:pt x="5209" y="3899"/>
                    </a:cubicBezTo>
                    <a:cubicBezTo>
                      <a:pt x="5200" y="3899"/>
                      <a:pt x="5176" y="3993"/>
                      <a:pt x="5176" y="3993"/>
                    </a:cubicBezTo>
                    <a:lnTo>
                      <a:pt x="5213" y="3956"/>
                    </a:lnTo>
                    <a:cubicBezTo>
                      <a:pt x="5213" y="3968"/>
                      <a:pt x="5213" y="3981"/>
                      <a:pt x="5213" y="3993"/>
                    </a:cubicBezTo>
                    <a:lnTo>
                      <a:pt x="5176" y="3993"/>
                    </a:lnTo>
                    <a:lnTo>
                      <a:pt x="5176" y="4067"/>
                    </a:lnTo>
                    <a:lnTo>
                      <a:pt x="5102" y="4289"/>
                    </a:lnTo>
                    <a:lnTo>
                      <a:pt x="5065" y="4474"/>
                    </a:lnTo>
                    <a:cubicBezTo>
                      <a:pt x="5065" y="4511"/>
                      <a:pt x="5028" y="4548"/>
                      <a:pt x="4991" y="4585"/>
                    </a:cubicBezTo>
                    <a:cubicBezTo>
                      <a:pt x="4954" y="4622"/>
                      <a:pt x="4954" y="4696"/>
                      <a:pt x="4917" y="4770"/>
                    </a:cubicBezTo>
                    <a:lnTo>
                      <a:pt x="4732" y="4991"/>
                    </a:lnTo>
                    <a:lnTo>
                      <a:pt x="4658" y="5102"/>
                    </a:lnTo>
                    <a:lnTo>
                      <a:pt x="4584" y="5213"/>
                    </a:lnTo>
                    <a:cubicBezTo>
                      <a:pt x="4511" y="5250"/>
                      <a:pt x="4437" y="5324"/>
                      <a:pt x="4363" y="5398"/>
                    </a:cubicBezTo>
                    <a:cubicBezTo>
                      <a:pt x="4289" y="5435"/>
                      <a:pt x="4215" y="5472"/>
                      <a:pt x="4141" y="5546"/>
                    </a:cubicBezTo>
                    <a:cubicBezTo>
                      <a:pt x="3808" y="5731"/>
                      <a:pt x="3475" y="5879"/>
                      <a:pt x="3069" y="5879"/>
                    </a:cubicBezTo>
                    <a:lnTo>
                      <a:pt x="2847" y="5879"/>
                    </a:lnTo>
                    <a:cubicBezTo>
                      <a:pt x="2736" y="5842"/>
                      <a:pt x="2588" y="5842"/>
                      <a:pt x="2477" y="5805"/>
                    </a:cubicBezTo>
                    <a:cubicBezTo>
                      <a:pt x="2440" y="5805"/>
                      <a:pt x="2366" y="5768"/>
                      <a:pt x="2329" y="5768"/>
                    </a:cubicBezTo>
                    <a:cubicBezTo>
                      <a:pt x="2255" y="5731"/>
                      <a:pt x="2181" y="5694"/>
                      <a:pt x="2107" y="5657"/>
                    </a:cubicBezTo>
                    <a:cubicBezTo>
                      <a:pt x="1812" y="5472"/>
                      <a:pt x="1590" y="5250"/>
                      <a:pt x="1442" y="4954"/>
                    </a:cubicBezTo>
                    <a:cubicBezTo>
                      <a:pt x="1368" y="4880"/>
                      <a:pt x="1368" y="4807"/>
                      <a:pt x="1331" y="4696"/>
                    </a:cubicBezTo>
                    <a:cubicBezTo>
                      <a:pt x="1294" y="4622"/>
                      <a:pt x="1257" y="4548"/>
                      <a:pt x="1257" y="4474"/>
                    </a:cubicBezTo>
                    <a:cubicBezTo>
                      <a:pt x="1257" y="4400"/>
                      <a:pt x="1220" y="4326"/>
                      <a:pt x="1220" y="4252"/>
                    </a:cubicBezTo>
                    <a:lnTo>
                      <a:pt x="1220" y="4215"/>
                    </a:lnTo>
                    <a:lnTo>
                      <a:pt x="1220" y="4141"/>
                    </a:lnTo>
                    <a:lnTo>
                      <a:pt x="1220" y="3993"/>
                    </a:lnTo>
                    <a:cubicBezTo>
                      <a:pt x="1220" y="3882"/>
                      <a:pt x="1257" y="3845"/>
                      <a:pt x="1257" y="3771"/>
                    </a:cubicBezTo>
                    <a:cubicBezTo>
                      <a:pt x="1257" y="3734"/>
                      <a:pt x="1257" y="3660"/>
                      <a:pt x="1294" y="3586"/>
                    </a:cubicBezTo>
                    <a:cubicBezTo>
                      <a:pt x="1331" y="3513"/>
                      <a:pt x="1368" y="3439"/>
                      <a:pt x="1368" y="3402"/>
                    </a:cubicBezTo>
                    <a:cubicBezTo>
                      <a:pt x="1405" y="3328"/>
                      <a:pt x="1442" y="3254"/>
                      <a:pt x="1479" y="3217"/>
                    </a:cubicBezTo>
                    <a:cubicBezTo>
                      <a:pt x="1553" y="3106"/>
                      <a:pt x="1664" y="3032"/>
                      <a:pt x="1738" y="2921"/>
                    </a:cubicBezTo>
                    <a:cubicBezTo>
                      <a:pt x="1849" y="2847"/>
                      <a:pt x="1960" y="2773"/>
                      <a:pt x="2033" y="2699"/>
                    </a:cubicBezTo>
                    <a:cubicBezTo>
                      <a:pt x="2144" y="2662"/>
                      <a:pt x="2218" y="2625"/>
                      <a:pt x="2292" y="2588"/>
                    </a:cubicBezTo>
                    <a:cubicBezTo>
                      <a:pt x="2366" y="2551"/>
                      <a:pt x="2477" y="2514"/>
                      <a:pt x="2514" y="2514"/>
                    </a:cubicBezTo>
                    <a:cubicBezTo>
                      <a:pt x="2662" y="2477"/>
                      <a:pt x="2699" y="2440"/>
                      <a:pt x="2699" y="2440"/>
                    </a:cubicBezTo>
                    <a:cubicBezTo>
                      <a:pt x="2699" y="2440"/>
                      <a:pt x="2662" y="2440"/>
                      <a:pt x="2514" y="2403"/>
                    </a:cubicBezTo>
                    <a:cubicBezTo>
                      <a:pt x="2436" y="2377"/>
                      <a:pt x="2302" y="2351"/>
                      <a:pt x="2139" y="2351"/>
                    </a:cubicBezTo>
                    <a:cubicBezTo>
                      <a:pt x="2071" y="2351"/>
                      <a:pt x="1998" y="2356"/>
                      <a:pt x="1923" y="2366"/>
                    </a:cubicBezTo>
                    <a:cubicBezTo>
                      <a:pt x="1812" y="2366"/>
                      <a:pt x="1664" y="2403"/>
                      <a:pt x="1516" y="2440"/>
                    </a:cubicBezTo>
                    <a:cubicBezTo>
                      <a:pt x="1368" y="2514"/>
                      <a:pt x="1183" y="2588"/>
                      <a:pt x="1035" y="2699"/>
                    </a:cubicBezTo>
                    <a:cubicBezTo>
                      <a:pt x="961" y="2773"/>
                      <a:pt x="850" y="2810"/>
                      <a:pt x="776" y="2884"/>
                    </a:cubicBezTo>
                    <a:cubicBezTo>
                      <a:pt x="703" y="2958"/>
                      <a:pt x="629" y="3032"/>
                      <a:pt x="555" y="3143"/>
                    </a:cubicBezTo>
                    <a:cubicBezTo>
                      <a:pt x="481" y="3217"/>
                      <a:pt x="407" y="3328"/>
                      <a:pt x="370" y="3439"/>
                    </a:cubicBezTo>
                    <a:cubicBezTo>
                      <a:pt x="296" y="3550"/>
                      <a:pt x="222" y="3697"/>
                      <a:pt x="185" y="3771"/>
                    </a:cubicBezTo>
                    <a:cubicBezTo>
                      <a:pt x="0" y="4215"/>
                      <a:pt x="0" y="4807"/>
                      <a:pt x="148" y="5398"/>
                    </a:cubicBezTo>
                    <a:cubicBezTo>
                      <a:pt x="296" y="5990"/>
                      <a:pt x="629" y="6544"/>
                      <a:pt x="1183" y="6951"/>
                    </a:cubicBezTo>
                    <a:cubicBezTo>
                      <a:pt x="1294" y="7062"/>
                      <a:pt x="1405" y="7173"/>
                      <a:pt x="1590" y="7247"/>
                    </a:cubicBezTo>
                    <a:cubicBezTo>
                      <a:pt x="1775" y="7321"/>
                      <a:pt x="1960" y="7431"/>
                      <a:pt x="2144" y="7468"/>
                    </a:cubicBezTo>
                    <a:cubicBezTo>
                      <a:pt x="2292" y="7542"/>
                      <a:pt x="2403" y="7542"/>
                      <a:pt x="2551" y="7579"/>
                    </a:cubicBezTo>
                    <a:lnTo>
                      <a:pt x="2625" y="7616"/>
                    </a:lnTo>
                    <a:lnTo>
                      <a:pt x="3106" y="7616"/>
                    </a:lnTo>
                    <a:cubicBezTo>
                      <a:pt x="3154" y="7619"/>
                      <a:pt x="3203" y="7620"/>
                      <a:pt x="3252" y="7620"/>
                    </a:cubicBezTo>
                    <a:cubicBezTo>
                      <a:pt x="3873" y="7620"/>
                      <a:pt x="4517" y="7407"/>
                      <a:pt x="5065" y="7099"/>
                    </a:cubicBezTo>
                    <a:cubicBezTo>
                      <a:pt x="5694" y="6729"/>
                      <a:pt x="6137" y="6174"/>
                      <a:pt x="6470" y="5583"/>
                    </a:cubicBezTo>
                    <a:cubicBezTo>
                      <a:pt x="6544" y="5398"/>
                      <a:pt x="6618" y="5213"/>
                      <a:pt x="6692" y="5028"/>
                    </a:cubicBezTo>
                    <a:cubicBezTo>
                      <a:pt x="6692" y="4954"/>
                      <a:pt x="6729" y="4843"/>
                      <a:pt x="6766" y="4770"/>
                    </a:cubicBezTo>
                    <a:lnTo>
                      <a:pt x="6766" y="4585"/>
                    </a:lnTo>
                    <a:cubicBezTo>
                      <a:pt x="6803" y="4437"/>
                      <a:pt x="6840" y="4289"/>
                      <a:pt x="6840" y="4141"/>
                    </a:cubicBezTo>
                    <a:cubicBezTo>
                      <a:pt x="6840" y="3956"/>
                      <a:pt x="6840" y="3808"/>
                      <a:pt x="6840" y="3660"/>
                    </a:cubicBezTo>
                    <a:cubicBezTo>
                      <a:pt x="6803" y="3069"/>
                      <a:pt x="6618" y="2477"/>
                      <a:pt x="6359" y="1997"/>
                    </a:cubicBezTo>
                    <a:cubicBezTo>
                      <a:pt x="6100" y="1516"/>
                      <a:pt x="5768" y="1109"/>
                      <a:pt x="5398" y="814"/>
                    </a:cubicBezTo>
                    <a:cubicBezTo>
                      <a:pt x="5028" y="555"/>
                      <a:pt x="4658" y="333"/>
                      <a:pt x="4326" y="222"/>
                    </a:cubicBezTo>
                    <a:cubicBezTo>
                      <a:pt x="4178" y="148"/>
                      <a:pt x="3993" y="111"/>
                      <a:pt x="3845" y="74"/>
                    </a:cubicBezTo>
                    <a:cubicBezTo>
                      <a:pt x="3697" y="37"/>
                      <a:pt x="3549" y="37"/>
                      <a:pt x="34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27"/>
              <p:cNvSpPr/>
              <p:nvPr/>
            </p:nvSpPr>
            <p:spPr>
              <a:xfrm>
                <a:off x="2235025" y="3283575"/>
                <a:ext cx="192275" cy="169975"/>
              </a:xfrm>
              <a:custGeom>
                <a:avLst/>
                <a:gdLst/>
                <a:ahLst/>
                <a:cxnLst/>
                <a:rect l="l" t="t" r="r" b="b"/>
                <a:pathLst>
                  <a:path w="7691" h="6799" extrusionOk="0">
                    <a:moveTo>
                      <a:pt x="3550" y="1"/>
                    </a:moveTo>
                    <a:cubicBezTo>
                      <a:pt x="3402" y="1"/>
                      <a:pt x="3254" y="37"/>
                      <a:pt x="3106" y="37"/>
                    </a:cubicBezTo>
                    <a:lnTo>
                      <a:pt x="2885" y="74"/>
                    </a:lnTo>
                    <a:cubicBezTo>
                      <a:pt x="2848" y="74"/>
                      <a:pt x="2737" y="148"/>
                      <a:pt x="2663" y="148"/>
                    </a:cubicBezTo>
                    <a:cubicBezTo>
                      <a:pt x="2478" y="222"/>
                      <a:pt x="2293" y="296"/>
                      <a:pt x="2108" y="370"/>
                    </a:cubicBezTo>
                    <a:cubicBezTo>
                      <a:pt x="1517" y="703"/>
                      <a:pt x="962" y="1147"/>
                      <a:pt x="592" y="1738"/>
                    </a:cubicBezTo>
                    <a:cubicBezTo>
                      <a:pt x="260" y="2367"/>
                      <a:pt x="1" y="3069"/>
                      <a:pt x="75" y="3735"/>
                    </a:cubicBezTo>
                    <a:lnTo>
                      <a:pt x="75" y="3993"/>
                    </a:lnTo>
                    <a:lnTo>
                      <a:pt x="75" y="4067"/>
                    </a:lnTo>
                    <a:lnTo>
                      <a:pt x="75" y="4104"/>
                    </a:lnTo>
                    <a:lnTo>
                      <a:pt x="75" y="4215"/>
                    </a:lnTo>
                    <a:lnTo>
                      <a:pt x="112" y="4289"/>
                    </a:lnTo>
                    <a:cubicBezTo>
                      <a:pt x="149" y="4437"/>
                      <a:pt x="149" y="4548"/>
                      <a:pt x="186" y="4696"/>
                    </a:cubicBezTo>
                    <a:cubicBezTo>
                      <a:pt x="260" y="4881"/>
                      <a:pt x="334" y="5065"/>
                      <a:pt x="445" y="5250"/>
                    </a:cubicBezTo>
                    <a:cubicBezTo>
                      <a:pt x="518" y="5398"/>
                      <a:pt x="629" y="5546"/>
                      <a:pt x="740" y="5657"/>
                    </a:cubicBezTo>
                    <a:cubicBezTo>
                      <a:pt x="1147" y="6175"/>
                      <a:pt x="1702" y="6544"/>
                      <a:pt x="2293" y="6692"/>
                    </a:cubicBezTo>
                    <a:cubicBezTo>
                      <a:pt x="2572" y="6762"/>
                      <a:pt x="2852" y="6799"/>
                      <a:pt x="3111" y="6799"/>
                    </a:cubicBezTo>
                    <a:cubicBezTo>
                      <a:pt x="3402" y="6799"/>
                      <a:pt x="3668" y="6753"/>
                      <a:pt x="3883" y="6655"/>
                    </a:cubicBezTo>
                    <a:cubicBezTo>
                      <a:pt x="3994" y="6618"/>
                      <a:pt x="4142" y="6544"/>
                      <a:pt x="4253" y="6470"/>
                    </a:cubicBezTo>
                    <a:cubicBezTo>
                      <a:pt x="4363" y="6433"/>
                      <a:pt x="4474" y="6359"/>
                      <a:pt x="4548" y="6286"/>
                    </a:cubicBezTo>
                    <a:cubicBezTo>
                      <a:pt x="4659" y="6212"/>
                      <a:pt x="4733" y="6138"/>
                      <a:pt x="4807" y="6064"/>
                    </a:cubicBezTo>
                    <a:cubicBezTo>
                      <a:pt x="4881" y="5990"/>
                      <a:pt x="4918" y="5879"/>
                      <a:pt x="4992" y="5805"/>
                    </a:cubicBezTo>
                    <a:cubicBezTo>
                      <a:pt x="5103" y="5657"/>
                      <a:pt x="5177" y="5472"/>
                      <a:pt x="5251" y="5324"/>
                    </a:cubicBezTo>
                    <a:cubicBezTo>
                      <a:pt x="5288" y="5176"/>
                      <a:pt x="5325" y="5029"/>
                      <a:pt x="5325" y="4918"/>
                    </a:cubicBezTo>
                    <a:cubicBezTo>
                      <a:pt x="5325" y="4659"/>
                      <a:pt x="5325" y="4437"/>
                      <a:pt x="5288" y="4326"/>
                    </a:cubicBezTo>
                    <a:cubicBezTo>
                      <a:pt x="5251" y="4178"/>
                      <a:pt x="5214" y="4141"/>
                      <a:pt x="5214" y="4141"/>
                    </a:cubicBezTo>
                    <a:cubicBezTo>
                      <a:pt x="5214" y="4141"/>
                      <a:pt x="5214" y="4178"/>
                      <a:pt x="5177" y="4326"/>
                    </a:cubicBezTo>
                    <a:cubicBezTo>
                      <a:pt x="5140" y="4363"/>
                      <a:pt x="5140" y="4437"/>
                      <a:pt x="5103" y="4548"/>
                    </a:cubicBezTo>
                    <a:cubicBezTo>
                      <a:pt x="5066" y="4622"/>
                      <a:pt x="5029" y="4696"/>
                      <a:pt x="4992" y="4807"/>
                    </a:cubicBezTo>
                    <a:cubicBezTo>
                      <a:pt x="4918" y="4881"/>
                      <a:pt x="4844" y="4992"/>
                      <a:pt x="4770" y="5065"/>
                    </a:cubicBezTo>
                    <a:cubicBezTo>
                      <a:pt x="4659" y="5176"/>
                      <a:pt x="4585" y="5287"/>
                      <a:pt x="4474" y="5324"/>
                    </a:cubicBezTo>
                    <a:cubicBezTo>
                      <a:pt x="4400" y="5361"/>
                      <a:pt x="4363" y="5398"/>
                      <a:pt x="4290" y="5435"/>
                    </a:cubicBezTo>
                    <a:cubicBezTo>
                      <a:pt x="4253" y="5472"/>
                      <a:pt x="4179" y="5509"/>
                      <a:pt x="4105" y="5546"/>
                    </a:cubicBezTo>
                    <a:cubicBezTo>
                      <a:pt x="4031" y="5546"/>
                      <a:pt x="3957" y="5583"/>
                      <a:pt x="3920" y="5583"/>
                    </a:cubicBezTo>
                    <a:cubicBezTo>
                      <a:pt x="3846" y="5583"/>
                      <a:pt x="3809" y="5620"/>
                      <a:pt x="3698" y="5620"/>
                    </a:cubicBezTo>
                    <a:lnTo>
                      <a:pt x="3439" y="5620"/>
                    </a:lnTo>
                    <a:cubicBezTo>
                      <a:pt x="3365" y="5583"/>
                      <a:pt x="3291" y="5583"/>
                      <a:pt x="3217" y="5583"/>
                    </a:cubicBezTo>
                    <a:cubicBezTo>
                      <a:pt x="3143" y="5546"/>
                      <a:pt x="3069" y="5546"/>
                      <a:pt x="2959" y="5509"/>
                    </a:cubicBezTo>
                    <a:cubicBezTo>
                      <a:pt x="2885" y="5472"/>
                      <a:pt x="2811" y="5472"/>
                      <a:pt x="2737" y="5398"/>
                    </a:cubicBezTo>
                    <a:cubicBezTo>
                      <a:pt x="2441" y="5250"/>
                      <a:pt x="2219" y="4992"/>
                      <a:pt x="2034" y="4733"/>
                    </a:cubicBezTo>
                    <a:cubicBezTo>
                      <a:pt x="1997" y="4659"/>
                      <a:pt x="1960" y="4585"/>
                      <a:pt x="1923" y="4511"/>
                    </a:cubicBezTo>
                    <a:cubicBezTo>
                      <a:pt x="1923" y="4437"/>
                      <a:pt x="1886" y="4400"/>
                      <a:pt x="1886" y="4363"/>
                    </a:cubicBezTo>
                    <a:cubicBezTo>
                      <a:pt x="1849" y="4252"/>
                      <a:pt x="1849" y="4104"/>
                      <a:pt x="1812" y="3956"/>
                    </a:cubicBezTo>
                    <a:lnTo>
                      <a:pt x="1812" y="3882"/>
                    </a:lnTo>
                    <a:lnTo>
                      <a:pt x="1812" y="3735"/>
                    </a:lnTo>
                    <a:cubicBezTo>
                      <a:pt x="1812" y="3365"/>
                      <a:pt x="1960" y="3032"/>
                      <a:pt x="2145" y="2699"/>
                    </a:cubicBezTo>
                    <a:cubicBezTo>
                      <a:pt x="2182" y="2625"/>
                      <a:pt x="2256" y="2551"/>
                      <a:pt x="2293" y="2478"/>
                    </a:cubicBezTo>
                    <a:cubicBezTo>
                      <a:pt x="2367" y="2404"/>
                      <a:pt x="2441" y="2330"/>
                      <a:pt x="2478" y="2256"/>
                    </a:cubicBezTo>
                    <a:lnTo>
                      <a:pt x="2589" y="2182"/>
                    </a:lnTo>
                    <a:lnTo>
                      <a:pt x="2700" y="2071"/>
                    </a:lnTo>
                    <a:lnTo>
                      <a:pt x="2922" y="1923"/>
                    </a:lnTo>
                    <a:cubicBezTo>
                      <a:pt x="2996" y="1886"/>
                      <a:pt x="3069" y="1849"/>
                      <a:pt x="3106" y="1812"/>
                    </a:cubicBezTo>
                    <a:cubicBezTo>
                      <a:pt x="3143" y="1812"/>
                      <a:pt x="3180" y="1775"/>
                      <a:pt x="3217" y="1775"/>
                    </a:cubicBezTo>
                    <a:lnTo>
                      <a:pt x="3402" y="1738"/>
                    </a:lnTo>
                    <a:lnTo>
                      <a:pt x="3587" y="1664"/>
                    </a:lnTo>
                    <a:lnTo>
                      <a:pt x="3698" y="1664"/>
                    </a:lnTo>
                    <a:lnTo>
                      <a:pt x="3735" y="1627"/>
                    </a:lnTo>
                    <a:lnTo>
                      <a:pt x="3698" y="1627"/>
                    </a:lnTo>
                    <a:cubicBezTo>
                      <a:pt x="3809" y="1627"/>
                      <a:pt x="3920" y="1627"/>
                      <a:pt x="3994" y="1590"/>
                    </a:cubicBezTo>
                    <a:cubicBezTo>
                      <a:pt x="4046" y="1588"/>
                      <a:pt x="4097" y="1587"/>
                      <a:pt x="4148" y="1587"/>
                    </a:cubicBezTo>
                    <a:cubicBezTo>
                      <a:pt x="4901" y="1587"/>
                      <a:pt x="5584" y="1836"/>
                      <a:pt x="6138" y="2182"/>
                    </a:cubicBezTo>
                    <a:cubicBezTo>
                      <a:pt x="6434" y="2404"/>
                      <a:pt x="6693" y="2625"/>
                      <a:pt x="6877" y="2847"/>
                    </a:cubicBezTo>
                    <a:cubicBezTo>
                      <a:pt x="7062" y="3069"/>
                      <a:pt x="7210" y="3291"/>
                      <a:pt x="7321" y="3513"/>
                    </a:cubicBezTo>
                    <a:cubicBezTo>
                      <a:pt x="7432" y="3698"/>
                      <a:pt x="7543" y="3882"/>
                      <a:pt x="7580" y="3993"/>
                    </a:cubicBezTo>
                    <a:cubicBezTo>
                      <a:pt x="7617" y="4104"/>
                      <a:pt x="7654" y="4178"/>
                      <a:pt x="7654" y="4178"/>
                    </a:cubicBezTo>
                    <a:cubicBezTo>
                      <a:pt x="7654" y="4178"/>
                      <a:pt x="7654" y="4104"/>
                      <a:pt x="7654" y="3993"/>
                    </a:cubicBezTo>
                    <a:cubicBezTo>
                      <a:pt x="7691" y="3845"/>
                      <a:pt x="7691" y="3661"/>
                      <a:pt x="7691" y="3402"/>
                    </a:cubicBezTo>
                    <a:cubicBezTo>
                      <a:pt x="7654" y="3291"/>
                      <a:pt x="7654" y="3143"/>
                      <a:pt x="7617" y="2995"/>
                    </a:cubicBezTo>
                    <a:cubicBezTo>
                      <a:pt x="7580" y="2847"/>
                      <a:pt x="7543" y="2662"/>
                      <a:pt x="7469" y="2515"/>
                    </a:cubicBezTo>
                    <a:cubicBezTo>
                      <a:pt x="7358" y="2145"/>
                      <a:pt x="7136" y="1812"/>
                      <a:pt x="6840" y="1442"/>
                    </a:cubicBezTo>
                    <a:cubicBezTo>
                      <a:pt x="6582" y="1073"/>
                      <a:pt x="6175" y="740"/>
                      <a:pt x="5694" y="481"/>
                    </a:cubicBezTo>
                    <a:cubicBezTo>
                      <a:pt x="5214" y="222"/>
                      <a:pt x="4622" y="37"/>
                      <a:pt x="40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27"/>
              <p:cNvSpPr/>
              <p:nvPr/>
            </p:nvSpPr>
            <p:spPr>
              <a:xfrm>
                <a:off x="1625025" y="2991500"/>
                <a:ext cx="832775" cy="834650"/>
              </a:xfrm>
              <a:custGeom>
                <a:avLst/>
                <a:gdLst/>
                <a:ahLst/>
                <a:cxnLst/>
                <a:rect l="l" t="t" r="r" b="b"/>
                <a:pathLst>
                  <a:path w="33311" h="33386" extrusionOk="0">
                    <a:moveTo>
                      <a:pt x="23329" y="1"/>
                    </a:moveTo>
                    <a:lnTo>
                      <a:pt x="22368" y="38"/>
                    </a:lnTo>
                    <a:cubicBezTo>
                      <a:pt x="20519" y="75"/>
                      <a:pt x="18633" y="75"/>
                      <a:pt x="16785" y="149"/>
                    </a:cubicBezTo>
                    <a:cubicBezTo>
                      <a:pt x="14936" y="223"/>
                      <a:pt x="13051" y="260"/>
                      <a:pt x="11202" y="333"/>
                    </a:cubicBezTo>
                    <a:lnTo>
                      <a:pt x="8393" y="481"/>
                    </a:lnTo>
                    <a:lnTo>
                      <a:pt x="5620" y="629"/>
                    </a:lnTo>
                    <a:cubicBezTo>
                      <a:pt x="4659" y="666"/>
                      <a:pt x="3734" y="740"/>
                      <a:pt x="2810" y="777"/>
                    </a:cubicBezTo>
                    <a:cubicBezTo>
                      <a:pt x="1886" y="851"/>
                      <a:pt x="925" y="925"/>
                      <a:pt x="0" y="999"/>
                    </a:cubicBezTo>
                    <a:cubicBezTo>
                      <a:pt x="925" y="1073"/>
                      <a:pt x="1886" y="1147"/>
                      <a:pt x="2810" y="1221"/>
                    </a:cubicBezTo>
                    <a:cubicBezTo>
                      <a:pt x="3734" y="1258"/>
                      <a:pt x="4659" y="1332"/>
                      <a:pt x="5620" y="1369"/>
                    </a:cubicBezTo>
                    <a:lnTo>
                      <a:pt x="8393" y="1554"/>
                    </a:lnTo>
                    <a:lnTo>
                      <a:pt x="11202" y="1664"/>
                    </a:lnTo>
                    <a:cubicBezTo>
                      <a:pt x="13051" y="1738"/>
                      <a:pt x="14936" y="1775"/>
                      <a:pt x="16785" y="1849"/>
                    </a:cubicBezTo>
                    <a:cubicBezTo>
                      <a:pt x="18308" y="1910"/>
                      <a:pt x="19856" y="1946"/>
                      <a:pt x="21389" y="1957"/>
                    </a:cubicBezTo>
                    <a:lnTo>
                      <a:pt x="21389" y="1957"/>
                    </a:lnTo>
                    <a:cubicBezTo>
                      <a:pt x="21368" y="3300"/>
                      <a:pt x="21362" y="4639"/>
                      <a:pt x="21332" y="5953"/>
                    </a:cubicBezTo>
                    <a:lnTo>
                      <a:pt x="21332" y="10907"/>
                    </a:lnTo>
                    <a:lnTo>
                      <a:pt x="21295" y="11979"/>
                    </a:lnTo>
                    <a:lnTo>
                      <a:pt x="27359" y="11979"/>
                    </a:lnTo>
                    <a:cubicBezTo>
                      <a:pt x="28666" y="11950"/>
                      <a:pt x="29998" y="11944"/>
                      <a:pt x="31335" y="11923"/>
                    </a:cubicBezTo>
                    <a:lnTo>
                      <a:pt x="31335" y="11923"/>
                    </a:lnTo>
                    <a:cubicBezTo>
                      <a:pt x="31366" y="13469"/>
                      <a:pt x="31402" y="15010"/>
                      <a:pt x="31462" y="16527"/>
                    </a:cubicBezTo>
                    <a:cubicBezTo>
                      <a:pt x="31536" y="18412"/>
                      <a:pt x="31573" y="20298"/>
                      <a:pt x="31647" y="22146"/>
                    </a:cubicBezTo>
                    <a:lnTo>
                      <a:pt x="31758" y="24956"/>
                    </a:lnTo>
                    <a:lnTo>
                      <a:pt x="31906" y="27766"/>
                    </a:lnTo>
                    <a:cubicBezTo>
                      <a:pt x="31980" y="28727"/>
                      <a:pt x="32017" y="29651"/>
                      <a:pt x="32091" y="30576"/>
                    </a:cubicBezTo>
                    <a:cubicBezTo>
                      <a:pt x="32165" y="31537"/>
                      <a:pt x="32239" y="32461"/>
                      <a:pt x="32313" y="33385"/>
                    </a:cubicBezTo>
                    <a:cubicBezTo>
                      <a:pt x="32387" y="32461"/>
                      <a:pt x="32461" y="31537"/>
                      <a:pt x="32497" y="30576"/>
                    </a:cubicBezTo>
                    <a:cubicBezTo>
                      <a:pt x="32571" y="29651"/>
                      <a:pt x="32645" y="28727"/>
                      <a:pt x="32682" y="27766"/>
                    </a:cubicBezTo>
                    <a:lnTo>
                      <a:pt x="32830" y="24956"/>
                    </a:lnTo>
                    <a:lnTo>
                      <a:pt x="32941" y="22146"/>
                    </a:lnTo>
                    <a:cubicBezTo>
                      <a:pt x="33052" y="20298"/>
                      <a:pt x="33089" y="18412"/>
                      <a:pt x="33163" y="16527"/>
                    </a:cubicBezTo>
                    <a:cubicBezTo>
                      <a:pt x="33200" y="14678"/>
                      <a:pt x="33237" y="12793"/>
                      <a:pt x="33274" y="10944"/>
                    </a:cubicBezTo>
                    <a:lnTo>
                      <a:pt x="33311" y="9983"/>
                    </a:lnTo>
                    <a:lnTo>
                      <a:pt x="32313" y="9946"/>
                    </a:lnTo>
                    <a:cubicBezTo>
                      <a:pt x="30649" y="9909"/>
                      <a:pt x="28985" y="9909"/>
                      <a:pt x="27359" y="9872"/>
                    </a:cubicBezTo>
                    <a:lnTo>
                      <a:pt x="23432" y="9872"/>
                    </a:lnTo>
                    <a:lnTo>
                      <a:pt x="23403" y="5953"/>
                    </a:lnTo>
                    <a:cubicBezTo>
                      <a:pt x="23403" y="4326"/>
                      <a:pt x="23403" y="2663"/>
                      <a:pt x="23366" y="999"/>
                    </a:cubicBezTo>
                    <a:lnTo>
                      <a:pt x="2332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75" name="Google Shape;975;p27"/>
            <p:cNvGrpSpPr/>
            <p:nvPr/>
          </p:nvGrpSpPr>
          <p:grpSpPr>
            <a:xfrm flipH="1">
              <a:off x="456800" y="377800"/>
              <a:ext cx="832775" cy="834650"/>
              <a:chOff x="1625025" y="2991500"/>
              <a:chExt cx="832775" cy="834650"/>
            </a:xfrm>
          </p:grpSpPr>
          <p:sp>
            <p:nvSpPr>
              <p:cNvPr id="976" name="Google Shape;976;p27"/>
              <p:cNvSpPr/>
              <p:nvPr/>
            </p:nvSpPr>
            <p:spPr>
              <a:xfrm>
                <a:off x="2184200" y="3010000"/>
                <a:ext cx="257900" cy="257875"/>
              </a:xfrm>
              <a:custGeom>
                <a:avLst/>
                <a:gdLst/>
                <a:ahLst/>
                <a:cxnLst/>
                <a:rect l="l" t="t" r="r" b="b"/>
                <a:pathLst>
                  <a:path w="10316" h="10315" extrusionOk="0">
                    <a:moveTo>
                      <a:pt x="1627" y="0"/>
                    </a:moveTo>
                    <a:lnTo>
                      <a:pt x="1627" y="0"/>
                    </a:lnTo>
                    <a:cubicBezTo>
                      <a:pt x="4585" y="4289"/>
                      <a:pt x="1442" y="8651"/>
                      <a:pt x="370" y="9945"/>
                    </a:cubicBezTo>
                    <a:cubicBezTo>
                      <a:pt x="1270" y="9200"/>
                      <a:pt x="3654" y="7453"/>
                      <a:pt x="6465" y="7453"/>
                    </a:cubicBezTo>
                    <a:cubicBezTo>
                      <a:pt x="7696" y="7453"/>
                      <a:pt x="9009" y="7788"/>
                      <a:pt x="10315" y="8688"/>
                    </a:cubicBezTo>
                    <a:cubicBezTo>
                      <a:pt x="10315" y="8688"/>
                      <a:pt x="9288" y="5691"/>
                      <a:pt x="6430" y="5691"/>
                    </a:cubicBezTo>
                    <a:cubicBezTo>
                      <a:pt x="6036" y="5691"/>
                      <a:pt x="5606" y="5748"/>
                      <a:pt x="5139" y="5879"/>
                    </a:cubicBezTo>
                    <a:cubicBezTo>
                      <a:pt x="5139" y="5879"/>
                      <a:pt x="9132" y="4732"/>
                      <a:pt x="9169" y="1146"/>
                    </a:cubicBezTo>
                    <a:lnTo>
                      <a:pt x="9169" y="1146"/>
                    </a:lnTo>
                    <a:cubicBezTo>
                      <a:pt x="5583" y="1183"/>
                      <a:pt x="4437" y="5176"/>
                      <a:pt x="4437" y="5176"/>
                    </a:cubicBezTo>
                    <a:cubicBezTo>
                      <a:pt x="5509" y="1331"/>
                      <a:pt x="1627" y="0"/>
                      <a:pt x="1627" y="0"/>
                    </a:cubicBezTo>
                    <a:close/>
                    <a:moveTo>
                      <a:pt x="370" y="9945"/>
                    </a:moveTo>
                    <a:lnTo>
                      <a:pt x="110" y="10179"/>
                    </a:lnTo>
                    <a:lnTo>
                      <a:pt x="110" y="10179"/>
                    </a:lnTo>
                    <a:cubicBezTo>
                      <a:pt x="148" y="10147"/>
                      <a:pt x="198" y="10105"/>
                      <a:pt x="259" y="10056"/>
                    </a:cubicBezTo>
                    <a:lnTo>
                      <a:pt x="259" y="10056"/>
                    </a:lnTo>
                    <a:cubicBezTo>
                      <a:pt x="210" y="10118"/>
                      <a:pt x="169" y="10167"/>
                      <a:pt x="136" y="10205"/>
                    </a:cubicBezTo>
                    <a:lnTo>
                      <a:pt x="136" y="10205"/>
                    </a:lnTo>
                    <a:lnTo>
                      <a:pt x="370" y="9945"/>
                    </a:lnTo>
                    <a:close/>
                    <a:moveTo>
                      <a:pt x="110" y="10179"/>
                    </a:moveTo>
                    <a:cubicBezTo>
                      <a:pt x="33" y="10245"/>
                      <a:pt x="1" y="10278"/>
                      <a:pt x="1" y="10278"/>
                    </a:cubicBezTo>
                    <a:lnTo>
                      <a:pt x="110" y="10179"/>
                    </a:lnTo>
                    <a:close/>
                    <a:moveTo>
                      <a:pt x="136" y="10205"/>
                    </a:moveTo>
                    <a:lnTo>
                      <a:pt x="37" y="10315"/>
                    </a:lnTo>
                    <a:cubicBezTo>
                      <a:pt x="37" y="10315"/>
                      <a:pt x="70" y="10282"/>
                      <a:pt x="136" y="1020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27"/>
              <p:cNvSpPr/>
              <p:nvPr/>
            </p:nvSpPr>
            <p:spPr>
              <a:xfrm>
                <a:off x="2008600" y="3036800"/>
                <a:ext cx="171000" cy="190525"/>
              </a:xfrm>
              <a:custGeom>
                <a:avLst/>
                <a:gdLst/>
                <a:ahLst/>
                <a:cxnLst/>
                <a:rect l="l" t="t" r="r" b="b"/>
                <a:pathLst>
                  <a:path w="6840" h="7621" extrusionOk="0">
                    <a:moveTo>
                      <a:pt x="3438" y="0"/>
                    </a:moveTo>
                    <a:cubicBezTo>
                      <a:pt x="3180" y="0"/>
                      <a:pt x="2995" y="0"/>
                      <a:pt x="2847" y="37"/>
                    </a:cubicBezTo>
                    <a:lnTo>
                      <a:pt x="2662" y="37"/>
                    </a:lnTo>
                    <a:cubicBezTo>
                      <a:pt x="2662" y="37"/>
                      <a:pt x="2736" y="74"/>
                      <a:pt x="2847" y="111"/>
                    </a:cubicBezTo>
                    <a:cubicBezTo>
                      <a:pt x="2958" y="148"/>
                      <a:pt x="3143" y="259"/>
                      <a:pt x="3327" y="370"/>
                    </a:cubicBezTo>
                    <a:cubicBezTo>
                      <a:pt x="3549" y="481"/>
                      <a:pt x="3771" y="629"/>
                      <a:pt x="3993" y="814"/>
                    </a:cubicBezTo>
                    <a:cubicBezTo>
                      <a:pt x="4215" y="999"/>
                      <a:pt x="4437" y="1257"/>
                      <a:pt x="4621" y="1553"/>
                    </a:cubicBezTo>
                    <a:cubicBezTo>
                      <a:pt x="5028" y="2145"/>
                      <a:pt x="5287" y="2884"/>
                      <a:pt x="5213" y="3697"/>
                    </a:cubicBezTo>
                    <a:cubicBezTo>
                      <a:pt x="5213" y="3755"/>
                      <a:pt x="5213" y="3835"/>
                      <a:pt x="5213" y="3919"/>
                    </a:cubicBezTo>
                    <a:cubicBezTo>
                      <a:pt x="5213" y="3904"/>
                      <a:pt x="5211" y="3899"/>
                      <a:pt x="5209" y="3899"/>
                    </a:cubicBezTo>
                    <a:cubicBezTo>
                      <a:pt x="5200" y="3899"/>
                      <a:pt x="5176" y="3993"/>
                      <a:pt x="5176" y="3993"/>
                    </a:cubicBezTo>
                    <a:lnTo>
                      <a:pt x="5213" y="3956"/>
                    </a:lnTo>
                    <a:cubicBezTo>
                      <a:pt x="5213" y="3968"/>
                      <a:pt x="5213" y="3981"/>
                      <a:pt x="5213" y="3993"/>
                    </a:cubicBezTo>
                    <a:lnTo>
                      <a:pt x="5176" y="3993"/>
                    </a:lnTo>
                    <a:lnTo>
                      <a:pt x="5176" y="4067"/>
                    </a:lnTo>
                    <a:lnTo>
                      <a:pt x="5102" y="4289"/>
                    </a:lnTo>
                    <a:lnTo>
                      <a:pt x="5065" y="4474"/>
                    </a:lnTo>
                    <a:cubicBezTo>
                      <a:pt x="5065" y="4511"/>
                      <a:pt x="5028" y="4548"/>
                      <a:pt x="4991" y="4585"/>
                    </a:cubicBezTo>
                    <a:cubicBezTo>
                      <a:pt x="4954" y="4622"/>
                      <a:pt x="4954" y="4696"/>
                      <a:pt x="4917" y="4770"/>
                    </a:cubicBezTo>
                    <a:lnTo>
                      <a:pt x="4732" y="4991"/>
                    </a:lnTo>
                    <a:lnTo>
                      <a:pt x="4658" y="5102"/>
                    </a:lnTo>
                    <a:lnTo>
                      <a:pt x="4584" y="5213"/>
                    </a:lnTo>
                    <a:cubicBezTo>
                      <a:pt x="4511" y="5250"/>
                      <a:pt x="4437" y="5324"/>
                      <a:pt x="4363" y="5398"/>
                    </a:cubicBezTo>
                    <a:cubicBezTo>
                      <a:pt x="4289" y="5435"/>
                      <a:pt x="4215" y="5472"/>
                      <a:pt x="4141" y="5546"/>
                    </a:cubicBezTo>
                    <a:cubicBezTo>
                      <a:pt x="3808" y="5731"/>
                      <a:pt x="3475" y="5879"/>
                      <a:pt x="3069" y="5879"/>
                    </a:cubicBezTo>
                    <a:lnTo>
                      <a:pt x="2847" y="5879"/>
                    </a:lnTo>
                    <a:cubicBezTo>
                      <a:pt x="2736" y="5842"/>
                      <a:pt x="2588" y="5842"/>
                      <a:pt x="2477" y="5805"/>
                    </a:cubicBezTo>
                    <a:cubicBezTo>
                      <a:pt x="2440" y="5805"/>
                      <a:pt x="2366" y="5768"/>
                      <a:pt x="2329" y="5768"/>
                    </a:cubicBezTo>
                    <a:cubicBezTo>
                      <a:pt x="2255" y="5731"/>
                      <a:pt x="2181" y="5694"/>
                      <a:pt x="2107" y="5657"/>
                    </a:cubicBezTo>
                    <a:cubicBezTo>
                      <a:pt x="1812" y="5472"/>
                      <a:pt x="1590" y="5250"/>
                      <a:pt x="1442" y="4954"/>
                    </a:cubicBezTo>
                    <a:cubicBezTo>
                      <a:pt x="1368" y="4880"/>
                      <a:pt x="1368" y="4807"/>
                      <a:pt x="1331" y="4696"/>
                    </a:cubicBezTo>
                    <a:cubicBezTo>
                      <a:pt x="1294" y="4622"/>
                      <a:pt x="1257" y="4548"/>
                      <a:pt x="1257" y="4474"/>
                    </a:cubicBezTo>
                    <a:cubicBezTo>
                      <a:pt x="1257" y="4400"/>
                      <a:pt x="1220" y="4326"/>
                      <a:pt x="1220" y="4252"/>
                    </a:cubicBezTo>
                    <a:lnTo>
                      <a:pt x="1220" y="4215"/>
                    </a:lnTo>
                    <a:lnTo>
                      <a:pt x="1220" y="4141"/>
                    </a:lnTo>
                    <a:lnTo>
                      <a:pt x="1220" y="3993"/>
                    </a:lnTo>
                    <a:cubicBezTo>
                      <a:pt x="1220" y="3882"/>
                      <a:pt x="1257" y="3845"/>
                      <a:pt x="1257" y="3771"/>
                    </a:cubicBezTo>
                    <a:cubicBezTo>
                      <a:pt x="1257" y="3734"/>
                      <a:pt x="1257" y="3660"/>
                      <a:pt x="1294" y="3586"/>
                    </a:cubicBezTo>
                    <a:cubicBezTo>
                      <a:pt x="1331" y="3513"/>
                      <a:pt x="1368" y="3439"/>
                      <a:pt x="1368" y="3402"/>
                    </a:cubicBezTo>
                    <a:cubicBezTo>
                      <a:pt x="1405" y="3328"/>
                      <a:pt x="1442" y="3254"/>
                      <a:pt x="1479" y="3217"/>
                    </a:cubicBezTo>
                    <a:cubicBezTo>
                      <a:pt x="1553" y="3106"/>
                      <a:pt x="1664" y="3032"/>
                      <a:pt x="1738" y="2921"/>
                    </a:cubicBezTo>
                    <a:cubicBezTo>
                      <a:pt x="1849" y="2847"/>
                      <a:pt x="1960" y="2773"/>
                      <a:pt x="2033" y="2699"/>
                    </a:cubicBezTo>
                    <a:cubicBezTo>
                      <a:pt x="2144" y="2662"/>
                      <a:pt x="2218" y="2625"/>
                      <a:pt x="2292" y="2588"/>
                    </a:cubicBezTo>
                    <a:cubicBezTo>
                      <a:pt x="2366" y="2551"/>
                      <a:pt x="2477" y="2514"/>
                      <a:pt x="2514" y="2514"/>
                    </a:cubicBezTo>
                    <a:cubicBezTo>
                      <a:pt x="2662" y="2477"/>
                      <a:pt x="2699" y="2440"/>
                      <a:pt x="2699" y="2440"/>
                    </a:cubicBezTo>
                    <a:cubicBezTo>
                      <a:pt x="2699" y="2440"/>
                      <a:pt x="2662" y="2440"/>
                      <a:pt x="2514" y="2403"/>
                    </a:cubicBezTo>
                    <a:cubicBezTo>
                      <a:pt x="2436" y="2377"/>
                      <a:pt x="2302" y="2351"/>
                      <a:pt x="2139" y="2351"/>
                    </a:cubicBezTo>
                    <a:cubicBezTo>
                      <a:pt x="2071" y="2351"/>
                      <a:pt x="1998" y="2356"/>
                      <a:pt x="1923" y="2366"/>
                    </a:cubicBezTo>
                    <a:cubicBezTo>
                      <a:pt x="1812" y="2366"/>
                      <a:pt x="1664" y="2403"/>
                      <a:pt x="1516" y="2440"/>
                    </a:cubicBezTo>
                    <a:cubicBezTo>
                      <a:pt x="1368" y="2514"/>
                      <a:pt x="1183" y="2588"/>
                      <a:pt x="1035" y="2699"/>
                    </a:cubicBezTo>
                    <a:cubicBezTo>
                      <a:pt x="961" y="2773"/>
                      <a:pt x="850" y="2810"/>
                      <a:pt x="776" y="2884"/>
                    </a:cubicBezTo>
                    <a:cubicBezTo>
                      <a:pt x="703" y="2958"/>
                      <a:pt x="629" y="3032"/>
                      <a:pt x="555" y="3143"/>
                    </a:cubicBezTo>
                    <a:cubicBezTo>
                      <a:pt x="481" y="3217"/>
                      <a:pt x="407" y="3328"/>
                      <a:pt x="370" y="3439"/>
                    </a:cubicBezTo>
                    <a:cubicBezTo>
                      <a:pt x="296" y="3550"/>
                      <a:pt x="222" y="3697"/>
                      <a:pt x="185" y="3771"/>
                    </a:cubicBezTo>
                    <a:cubicBezTo>
                      <a:pt x="0" y="4215"/>
                      <a:pt x="0" y="4807"/>
                      <a:pt x="148" y="5398"/>
                    </a:cubicBezTo>
                    <a:cubicBezTo>
                      <a:pt x="296" y="5990"/>
                      <a:pt x="629" y="6544"/>
                      <a:pt x="1183" y="6951"/>
                    </a:cubicBezTo>
                    <a:cubicBezTo>
                      <a:pt x="1294" y="7062"/>
                      <a:pt x="1405" y="7173"/>
                      <a:pt x="1590" y="7247"/>
                    </a:cubicBezTo>
                    <a:cubicBezTo>
                      <a:pt x="1775" y="7321"/>
                      <a:pt x="1960" y="7431"/>
                      <a:pt x="2144" y="7468"/>
                    </a:cubicBezTo>
                    <a:cubicBezTo>
                      <a:pt x="2292" y="7542"/>
                      <a:pt x="2403" y="7542"/>
                      <a:pt x="2551" y="7579"/>
                    </a:cubicBezTo>
                    <a:lnTo>
                      <a:pt x="2625" y="7616"/>
                    </a:lnTo>
                    <a:lnTo>
                      <a:pt x="3106" y="7616"/>
                    </a:lnTo>
                    <a:cubicBezTo>
                      <a:pt x="3154" y="7619"/>
                      <a:pt x="3203" y="7620"/>
                      <a:pt x="3252" y="7620"/>
                    </a:cubicBezTo>
                    <a:cubicBezTo>
                      <a:pt x="3873" y="7620"/>
                      <a:pt x="4517" y="7407"/>
                      <a:pt x="5065" y="7099"/>
                    </a:cubicBezTo>
                    <a:cubicBezTo>
                      <a:pt x="5694" y="6729"/>
                      <a:pt x="6137" y="6174"/>
                      <a:pt x="6470" y="5583"/>
                    </a:cubicBezTo>
                    <a:cubicBezTo>
                      <a:pt x="6544" y="5398"/>
                      <a:pt x="6618" y="5213"/>
                      <a:pt x="6692" y="5028"/>
                    </a:cubicBezTo>
                    <a:cubicBezTo>
                      <a:pt x="6692" y="4954"/>
                      <a:pt x="6729" y="4843"/>
                      <a:pt x="6766" y="4770"/>
                    </a:cubicBezTo>
                    <a:lnTo>
                      <a:pt x="6766" y="4585"/>
                    </a:lnTo>
                    <a:cubicBezTo>
                      <a:pt x="6803" y="4437"/>
                      <a:pt x="6840" y="4289"/>
                      <a:pt x="6840" y="4141"/>
                    </a:cubicBezTo>
                    <a:cubicBezTo>
                      <a:pt x="6840" y="3956"/>
                      <a:pt x="6840" y="3808"/>
                      <a:pt x="6840" y="3660"/>
                    </a:cubicBezTo>
                    <a:cubicBezTo>
                      <a:pt x="6803" y="3069"/>
                      <a:pt x="6618" y="2477"/>
                      <a:pt x="6359" y="1997"/>
                    </a:cubicBezTo>
                    <a:cubicBezTo>
                      <a:pt x="6100" y="1516"/>
                      <a:pt x="5768" y="1109"/>
                      <a:pt x="5398" y="814"/>
                    </a:cubicBezTo>
                    <a:cubicBezTo>
                      <a:pt x="5028" y="555"/>
                      <a:pt x="4658" y="333"/>
                      <a:pt x="4326" y="222"/>
                    </a:cubicBezTo>
                    <a:cubicBezTo>
                      <a:pt x="4178" y="148"/>
                      <a:pt x="3993" y="111"/>
                      <a:pt x="3845" y="74"/>
                    </a:cubicBezTo>
                    <a:cubicBezTo>
                      <a:pt x="3697" y="37"/>
                      <a:pt x="3549" y="37"/>
                      <a:pt x="34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27"/>
              <p:cNvSpPr/>
              <p:nvPr/>
            </p:nvSpPr>
            <p:spPr>
              <a:xfrm>
                <a:off x="2235025" y="3283575"/>
                <a:ext cx="192275" cy="169975"/>
              </a:xfrm>
              <a:custGeom>
                <a:avLst/>
                <a:gdLst/>
                <a:ahLst/>
                <a:cxnLst/>
                <a:rect l="l" t="t" r="r" b="b"/>
                <a:pathLst>
                  <a:path w="7691" h="6799" extrusionOk="0">
                    <a:moveTo>
                      <a:pt x="3550" y="1"/>
                    </a:moveTo>
                    <a:cubicBezTo>
                      <a:pt x="3402" y="1"/>
                      <a:pt x="3254" y="37"/>
                      <a:pt x="3106" y="37"/>
                    </a:cubicBezTo>
                    <a:lnTo>
                      <a:pt x="2885" y="74"/>
                    </a:lnTo>
                    <a:cubicBezTo>
                      <a:pt x="2848" y="74"/>
                      <a:pt x="2737" y="148"/>
                      <a:pt x="2663" y="148"/>
                    </a:cubicBezTo>
                    <a:cubicBezTo>
                      <a:pt x="2478" y="222"/>
                      <a:pt x="2293" y="296"/>
                      <a:pt x="2108" y="370"/>
                    </a:cubicBezTo>
                    <a:cubicBezTo>
                      <a:pt x="1517" y="703"/>
                      <a:pt x="962" y="1147"/>
                      <a:pt x="592" y="1738"/>
                    </a:cubicBezTo>
                    <a:cubicBezTo>
                      <a:pt x="260" y="2367"/>
                      <a:pt x="1" y="3069"/>
                      <a:pt x="75" y="3735"/>
                    </a:cubicBezTo>
                    <a:lnTo>
                      <a:pt x="75" y="3993"/>
                    </a:lnTo>
                    <a:lnTo>
                      <a:pt x="75" y="4067"/>
                    </a:lnTo>
                    <a:lnTo>
                      <a:pt x="75" y="4104"/>
                    </a:lnTo>
                    <a:lnTo>
                      <a:pt x="75" y="4215"/>
                    </a:lnTo>
                    <a:lnTo>
                      <a:pt x="112" y="4289"/>
                    </a:lnTo>
                    <a:cubicBezTo>
                      <a:pt x="149" y="4437"/>
                      <a:pt x="149" y="4548"/>
                      <a:pt x="186" y="4696"/>
                    </a:cubicBezTo>
                    <a:cubicBezTo>
                      <a:pt x="260" y="4881"/>
                      <a:pt x="334" y="5065"/>
                      <a:pt x="445" y="5250"/>
                    </a:cubicBezTo>
                    <a:cubicBezTo>
                      <a:pt x="518" y="5398"/>
                      <a:pt x="629" y="5546"/>
                      <a:pt x="740" y="5657"/>
                    </a:cubicBezTo>
                    <a:cubicBezTo>
                      <a:pt x="1147" y="6175"/>
                      <a:pt x="1702" y="6544"/>
                      <a:pt x="2293" y="6692"/>
                    </a:cubicBezTo>
                    <a:cubicBezTo>
                      <a:pt x="2572" y="6762"/>
                      <a:pt x="2852" y="6799"/>
                      <a:pt x="3111" y="6799"/>
                    </a:cubicBezTo>
                    <a:cubicBezTo>
                      <a:pt x="3402" y="6799"/>
                      <a:pt x="3668" y="6753"/>
                      <a:pt x="3883" y="6655"/>
                    </a:cubicBezTo>
                    <a:cubicBezTo>
                      <a:pt x="3994" y="6618"/>
                      <a:pt x="4142" y="6544"/>
                      <a:pt x="4253" y="6470"/>
                    </a:cubicBezTo>
                    <a:cubicBezTo>
                      <a:pt x="4363" y="6433"/>
                      <a:pt x="4474" y="6359"/>
                      <a:pt x="4548" y="6286"/>
                    </a:cubicBezTo>
                    <a:cubicBezTo>
                      <a:pt x="4659" y="6212"/>
                      <a:pt x="4733" y="6138"/>
                      <a:pt x="4807" y="6064"/>
                    </a:cubicBezTo>
                    <a:cubicBezTo>
                      <a:pt x="4881" y="5990"/>
                      <a:pt x="4918" y="5879"/>
                      <a:pt x="4992" y="5805"/>
                    </a:cubicBezTo>
                    <a:cubicBezTo>
                      <a:pt x="5103" y="5657"/>
                      <a:pt x="5177" y="5472"/>
                      <a:pt x="5251" y="5324"/>
                    </a:cubicBezTo>
                    <a:cubicBezTo>
                      <a:pt x="5288" y="5176"/>
                      <a:pt x="5325" y="5029"/>
                      <a:pt x="5325" y="4918"/>
                    </a:cubicBezTo>
                    <a:cubicBezTo>
                      <a:pt x="5325" y="4659"/>
                      <a:pt x="5325" y="4437"/>
                      <a:pt x="5288" y="4326"/>
                    </a:cubicBezTo>
                    <a:cubicBezTo>
                      <a:pt x="5251" y="4178"/>
                      <a:pt x="5214" y="4141"/>
                      <a:pt x="5214" y="4141"/>
                    </a:cubicBezTo>
                    <a:cubicBezTo>
                      <a:pt x="5214" y="4141"/>
                      <a:pt x="5214" y="4178"/>
                      <a:pt x="5177" y="4326"/>
                    </a:cubicBezTo>
                    <a:cubicBezTo>
                      <a:pt x="5140" y="4363"/>
                      <a:pt x="5140" y="4437"/>
                      <a:pt x="5103" y="4548"/>
                    </a:cubicBezTo>
                    <a:cubicBezTo>
                      <a:pt x="5066" y="4622"/>
                      <a:pt x="5029" y="4696"/>
                      <a:pt x="4992" y="4807"/>
                    </a:cubicBezTo>
                    <a:cubicBezTo>
                      <a:pt x="4918" y="4881"/>
                      <a:pt x="4844" y="4992"/>
                      <a:pt x="4770" y="5065"/>
                    </a:cubicBezTo>
                    <a:cubicBezTo>
                      <a:pt x="4659" y="5176"/>
                      <a:pt x="4585" y="5287"/>
                      <a:pt x="4474" y="5324"/>
                    </a:cubicBezTo>
                    <a:cubicBezTo>
                      <a:pt x="4400" y="5361"/>
                      <a:pt x="4363" y="5398"/>
                      <a:pt x="4290" y="5435"/>
                    </a:cubicBezTo>
                    <a:cubicBezTo>
                      <a:pt x="4253" y="5472"/>
                      <a:pt x="4179" y="5509"/>
                      <a:pt x="4105" y="5546"/>
                    </a:cubicBezTo>
                    <a:cubicBezTo>
                      <a:pt x="4031" y="5546"/>
                      <a:pt x="3957" y="5583"/>
                      <a:pt x="3920" y="5583"/>
                    </a:cubicBezTo>
                    <a:cubicBezTo>
                      <a:pt x="3846" y="5583"/>
                      <a:pt x="3809" y="5620"/>
                      <a:pt x="3698" y="5620"/>
                    </a:cubicBezTo>
                    <a:lnTo>
                      <a:pt x="3439" y="5620"/>
                    </a:lnTo>
                    <a:cubicBezTo>
                      <a:pt x="3365" y="5583"/>
                      <a:pt x="3291" y="5583"/>
                      <a:pt x="3217" y="5583"/>
                    </a:cubicBezTo>
                    <a:cubicBezTo>
                      <a:pt x="3143" y="5546"/>
                      <a:pt x="3069" y="5546"/>
                      <a:pt x="2959" y="5509"/>
                    </a:cubicBezTo>
                    <a:cubicBezTo>
                      <a:pt x="2885" y="5472"/>
                      <a:pt x="2811" y="5472"/>
                      <a:pt x="2737" y="5398"/>
                    </a:cubicBezTo>
                    <a:cubicBezTo>
                      <a:pt x="2441" y="5250"/>
                      <a:pt x="2219" y="4992"/>
                      <a:pt x="2034" y="4733"/>
                    </a:cubicBezTo>
                    <a:cubicBezTo>
                      <a:pt x="1997" y="4659"/>
                      <a:pt x="1960" y="4585"/>
                      <a:pt x="1923" y="4511"/>
                    </a:cubicBezTo>
                    <a:cubicBezTo>
                      <a:pt x="1923" y="4437"/>
                      <a:pt x="1886" y="4400"/>
                      <a:pt x="1886" y="4363"/>
                    </a:cubicBezTo>
                    <a:cubicBezTo>
                      <a:pt x="1849" y="4252"/>
                      <a:pt x="1849" y="4104"/>
                      <a:pt x="1812" y="3956"/>
                    </a:cubicBezTo>
                    <a:lnTo>
                      <a:pt x="1812" y="3882"/>
                    </a:lnTo>
                    <a:lnTo>
                      <a:pt x="1812" y="3735"/>
                    </a:lnTo>
                    <a:cubicBezTo>
                      <a:pt x="1812" y="3365"/>
                      <a:pt x="1960" y="3032"/>
                      <a:pt x="2145" y="2699"/>
                    </a:cubicBezTo>
                    <a:cubicBezTo>
                      <a:pt x="2182" y="2625"/>
                      <a:pt x="2256" y="2551"/>
                      <a:pt x="2293" y="2478"/>
                    </a:cubicBezTo>
                    <a:cubicBezTo>
                      <a:pt x="2367" y="2404"/>
                      <a:pt x="2441" y="2330"/>
                      <a:pt x="2478" y="2256"/>
                    </a:cubicBezTo>
                    <a:lnTo>
                      <a:pt x="2589" y="2182"/>
                    </a:lnTo>
                    <a:lnTo>
                      <a:pt x="2700" y="2071"/>
                    </a:lnTo>
                    <a:lnTo>
                      <a:pt x="2922" y="1923"/>
                    </a:lnTo>
                    <a:cubicBezTo>
                      <a:pt x="2996" y="1886"/>
                      <a:pt x="3069" y="1849"/>
                      <a:pt x="3106" y="1812"/>
                    </a:cubicBezTo>
                    <a:cubicBezTo>
                      <a:pt x="3143" y="1812"/>
                      <a:pt x="3180" y="1775"/>
                      <a:pt x="3217" y="1775"/>
                    </a:cubicBezTo>
                    <a:lnTo>
                      <a:pt x="3402" y="1738"/>
                    </a:lnTo>
                    <a:lnTo>
                      <a:pt x="3587" y="1664"/>
                    </a:lnTo>
                    <a:lnTo>
                      <a:pt x="3698" y="1664"/>
                    </a:lnTo>
                    <a:lnTo>
                      <a:pt x="3735" y="1627"/>
                    </a:lnTo>
                    <a:lnTo>
                      <a:pt x="3698" y="1627"/>
                    </a:lnTo>
                    <a:cubicBezTo>
                      <a:pt x="3809" y="1627"/>
                      <a:pt x="3920" y="1627"/>
                      <a:pt x="3994" y="1590"/>
                    </a:cubicBezTo>
                    <a:cubicBezTo>
                      <a:pt x="4046" y="1588"/>
                      <a:pt x="4097" y="1587"/>
                      <a:pt x="4148" y="1587"/>
                    </a:cubicBezTo>
                    <a:cubicBezTo>
                      <a:pt x="4901" y="1587"/>
                      <a:pt x="5584" y="1836"/>
                      <a:pt x="6138" y="2182"/>
                    </a:cubicBezTo>
                    <a:cubicBezTo>
                      <a:pt x="6434" y="2404"/>
                      <a:pt x="6693" y="2625"/>
                      <a:pt x="6877" y="2847"/>
                    </a:cubicBezTo>
                    <a:cubicBezTo>
                      <a:pt x="7062" y="3069"/>
                      <a:pt x="7210" y="3291"/>
                      <a:pt x="7321" y="3513"/>
                    </a:cubicBezTo>
                    <a:cubicBezTo>
                      <a:pt x="7432" y="3698"/>
                      <a:pt x="7543" y="3882"/>
                      <a:pt x="7580" y="3993"/>
                    </a:cubicBezTo>
                    <a:cubicBezTo>
                      <a:pt x="7617" y="4104"/>
                      <a:pt x="7654" y="4178"/>
                      <a:pt x="7654" y="4178"/>
                    </a:cubicBezTo>
                    <a:cubicBezTo>
                      <a:pt x="7654" y="4178"/>
                      <a:pt x="7654" y="4104"/>
                      <a:pt x="7654" y="3993"/>
                    </a:cubicBezTo>
                    <a:cubicBezTo>
                      <a:pt x="7691" y="3845"/>
                      <a:pt x="7691" y="3661"/>
                      <a:pt x="7691" y="3402"/>
                    </a:cubicBezTo>
                    <a:cubicBezTo>
                      <a:pt x="7654" y="3291"/>
                      <a:pt x="7654" y="3143"/>
                      <a:pt x="7617" y="2995"/>
                    </a:cubicBezTo>
                    <a:cubicBezTo>
                      <a:pt x="7580" y="2847"/>
                      <a:pt x="7543" y="2662"/>
                      <a:pt x="7469" y="2515"/>
                    </a:cubicBezTo>
                    <a:cubicBezTo>
                      <a:pt x="7358" y="2145"/>
                      <a:pt x="7136" y="1812"/>
                      <a:pt x="6840" y="1442"/>
                    </a:cubicBezTo>
                    <a:cubicBezTo>
                      <a:pt x="6582" y="1073"/>
                      <a:pt x="6175" y="740"/>
                      <a:pt x="5694" y="481"/>
                    </a:cubicBezTo>
                    <a:cubicBezTo>
                      <a:pt x="5214" y="222"/>
                      <a:pt x="4622" y="37"/>
                      <a:pt x="40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27"/>
              <p:cNvSpPr/>
              <p:nvPr/>
            </p:nvSpPr>
            <p:spPr>
              <a:xfrm>
                <a:off x="1625025" y="2991500"/>
                <a:ext cx="832775" cy="834650"/>
              </a:xfrm>
              <a:custGeom>
                <a:avLst/>
                <a:gdLst/>
                <a:ahLst/>
                <a:cxnLst/>
                <a:rect l="l" t="t" r="r" b="b"/>
                <a:pathLst>
                  <a:path w="33311" h="33386" extrusionOk="0">
                    <a:moveTo>
                      <a:pt x="23329" y="1"/>
                    </a:moveTo>
                    <a:lnTo>
                      <a:pt x="22368" y="38"/>
                    </a:lnTo>
                    <a:cubicBezTo>
                      <a:pt x="20519" y="75"/>
                      <a:pt x="18633" y="75"/>
                      <a:pt x="16785" y="149"/>
                    </a:cubicBezTo>
                    <a:cubicBezTo>
                      <a:pt x="14936" y="223"/>
                      <a:pt x="13051" y="260"/>
                      <a:pt x="11202" y="333"/>
                    </a:cubicBezTo>
                    <a:lnTo>
                      <a:pt x="8393" y="481"/>
                    </a:lnTo>
                    <a:lnTo>
                      <a:pt x="5620" y="629"/>
                    </a:lnTo>
                    <a:cubicBezTo>
                      <a:pt x="4659" y="666"/>
                      <a:pt x="3734" y="740"/>
                      <a:pt x="2810" y="777"/>
                    </a:cubicBezTo>
                    <a:cubicBezTo>
                      <a:pt x="1886" y="851"/>
                      <a:pt x="925" y="925"/>
                      <a:pt x="0" y="999"/>
                    </a:cubicBezTo>
                    <a:cubicBezTo>
                      <a:pt x="925" y="1073"/>
                      <a:pt x="1886" y="1147"/>
                      <a:pt x="2810" y="1221"/>
                    </a:cubicBezTo>
                    <a:cubicBezTo>
                      <a:pt x="3734" y="1258"/>
                      <a:pt x="4659" y="1332"/>
                      <a:pt x="5620" y="1369"/>
                    </a:cubicBezTo>
                    <a:lnTo>
                      <a:pt x="8393" y="1554"/>
                    </a:lnTo>
                    <a:lnTo>
                      <a:pt x="11202" y="1664"/>
                    </a:lnTo>
                    <a:cubicBezTo>
                      <a:pt x="13051" y="1738"/>
                      <a:pt x="14936" y="1775"/>
                      <a:pt x="16785" y="1849"/>
                    </a:cubicBezTo>
                    <a:cubicBezTo>
                      <a:pt x="18308" y="1910"/>
                      <a:pt x="19856" y="1946"/>
                      <a:pt x="21389" y="1957"/>
                    </a:cubicBezTo>
                    <a:lnTo>
                      <a:pt x="21389" y="1957"/>
                    </a:lnTo>
                    <a:cubicBezTo>
                      <a:pt x="21368" y="3300"/>
                      <a:pt x="21362" y="4639"/>
                      <a:pt x="21332" y="5953"/>
                    </a:cubicBezTo>
                    <a:lnTo>
                      <a:pt x="21332" y="10907"/>
                    </a:lnTo>
                    <a:lnTo>
                      <a:pt x="21295" y="11979"/>
                    </a:lnTo>
                    <a:lnTo>
                      <a:pt x="27359" y="11979"/>
                    </a:lnTo>
                    <a:cubicBezTo>
                      <a:pt x="28666" y="11950"/>
                      <a:pt x="29998" y="11944"/>
                      <a:pt x="31335" y="11923"/>
                    </a:cubicBezTo>
                    <a:lnTo>
                      <a:pt x="31335" y="11923"/>
                    </a:lnTo>
                    <a:cubicBezTo>
                      <a:pt x="31366" y="13469"/>
                      <a:pt x="31402" y="15010"/>
                      <a:pt x="31462" y="16527"/>
                    </a:cubicBezTo>
                    <a:cubicBezTo>
                      <a:pt x="31536" y="18412"/>
                      <a:pt x="31573" y="20298"/>
                      <a:pt x="31647" y="22146"/>
                    </a:cubicBezTo>
                    <a:lnTo>
                      <a:pt x="31758" y="24956"/>
                    </a:lnTo>
                    <a:lnTo>
                      <a:pt x="31906" y="27766"/>
                    </a:lnTo>
                    <a:cubicBezTo>
                      <a:pt x="31980" y="28727"/>
                      <a:pt x="32017" y="29651"/>
                      <a:pt x="32091" y="30576"/>
                    </a:cubicBezTo>
                    <a:cubicBezTo>
                      <a:pt x="32165" y="31537"/>
                      <a:pt x="32239" y="32461"/>
                      <a:pt x="32313" y="33385"/>
                    </a:cubicBezTo>
                    <a:cubicBezTo>
                      <a:pt x="32387" y="32461"/>
                      <a:pt x="32461" y="31537"/>
                      <a:pt x="32497" y="30576"/>
                    </a:cubicBezTo>
                    <a:cubicBezTo>
                      <a:pt x="32571" y="29651"/>
                      <a:pt x="32645" y="28727"/>
                      <a:pt x="32682" y="27766"/>
                    </a:cubicBezTo>
                    <a:lnTo>
                      <a:pt x="32830" y="24956"/>
                    </a:lnTo>
                    <a:lnTo>
                      <a:pt x="32941" y="22146"/>
                    </a:lnTo>
                    <a:cubicBezTo>
                      <a:pt x="33052" y="20298"/>
                      <a:pt x="33089" y="18412"/>
                      <a:pt x="33163" y="16527"/>
                    </a:cubicBezTo>
                    <a:cubicBezTo>
                      <a:pt x="33200" y="14678"/>
                      <a:pt x="33237" y="12793"/>
                      <a:pt x="33274" y="10944"/>
                    </a:cubicBezTo>
                    <a:lnTo>
                      <a:pt x="33311" y="9983"/>
                    </a:lnTo>
                    <a:lnTo>
                      <a:pt x="32313" y="9946"/>
                    </a:lnTo>
                    <a:cubicBezTo>
                      <a:pt x="30649" y="9909"/>
                      <a:pt x="28985" y="9909"/>
                      <a:pt x="27359" y="9872"/>
                    </a:cubicBezTo>
                    <a:lnTo>
                      <a:pt x="23432" y="9872"/>
                    </a:lnTo>
                    <a:lnTo>
                      <a:pt x="23403" y="5953"/>
                    </a:lnTo>
                    <a:cubicBezTo>
                      <a:pt x="23403" y="4326"/>
                      <a:pt x="23403" y="2663"/>
                      <a:pt x="23366" y="999"/>
                    </a:cubicBezTo>
                    <a:lnTo>
                      <a:pt x="2332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80" name="Google Shape;980;p27"/>
            <p:cNvGrpSpPr/>
            <p:nvPr/>
          </p:nvGrpSpPr>
          <p:grpSpPr>
            <a:xfrm rot="10800000">
              <a:off x="456800" y="3931050"/>
              <a:ext cx="832775" cy="834650"/>
              <a:chOff x="1625025" y="2991500"/>
              <a:chExt cx="832775" cy="834650"/>
            </a:xfrm>
          </p:grpSpPr>
          <p:sp>
            <p:nvSpPr>
              <p:cNvPr id="981" name="Google Shape;981;p27"/>
              <p:cNvSpPr/>
              <p:nvPr/>
            </p:nvSpPr>
            <p:spPr>
              <a:xfrm>
                <a:off x="2184200" y="3010000"/>
                <a:ext cx="257900" cy="257875"/>
              </a:xfrm>
              <a:custGeom>
                <a:avLst/>
                <a:gdLst/>
                <a:ahLst/>
                <a:cxnLst/>
                <a:rect l="l" t="t" r="r" b="b"/>
                <a:pathLst>
                  <a:path w="10316" h="10315" extrusionOk="0">
                    <a:moveTo>
                      <a:pt x="1627" y="0"/>
                    </a:moveTo>
                    <a:lnTo>
                      <a:pt x="1627" y="0"/>
                    </a:lnTo>
                    <a:cubicBezTo>
                      <a:pt x="4585" y="4289"/>
                      <a:pt x="1442" y="8651"/>
                      <a:pt x="370" y="9945"/>
                    </a:cubicBezTo>
                    <a:cubicBezTo>
                      <a:pt x="1270" y="9200"/>
                      <a:pt x="3654" y="7453"/>
                      <a:pt x="6465" y="7453"/>
                    </a:cubicBezTo>
                    <a:cubicBezTo>
                      <a:pt x="7696" y="7453"/>
                      <a:pt x="9009" y="7788"/>
                      <a:pt x="10315" y="8688"/>
                    </a:cubicBezTo>
                    <a:cubicBezTo>
                      <a:pt x="10315" y="8688"/>
                      <a:pt x="9288" y="5691"/>
                      <a:pt x="6430" y="5691"/>
                    </a:cubicBezTo>
                    <a:cubicBezTo>
                      <a:pt x="6036" y="5691"/>
                      <a:pt x="5606" y="5748"/>
                      <a:pt x="5139" y="5879"/>
                    </a:cubicBezTo>
                    <a:cubicBezTo>
                      <a:pt x="5139" y="5879"/>
                      <a:pt x="9132" y="4732"/>
                      <a:pt x="9169" y="1146"/>
                    </a:cubicBezTo>
                    <a:lnTo>
                      <a:pt x="9169" y="1146"/>
                    </a:lnTo>
                    <a:cubicBezTo>
                      <a:pt x="5583" y="1183"/>
                      <a:pt x="4437" y="5176"/>
                      <a:pt x="4437" y="5176"/>
                    </a:cubicBezTo>
                    <a:cubicBezTo>
                      <a:pt x="5509" y="1331"/>
                      <a:pt x="1627" y="0"/>
                      <a:pt x="1627" y="0"/>
                    </a:cubicBezTo>
                    <a:close/>
                    <a:moveTo>
                      <a:pt x="370" y="9945"/>
                    </a:moveTo>
                    <a:lnTo>
                      <a:pt x="110" y="10179"/>
                    </a:lnTo>
                    <a:lnTo>
                      <a:pt x="110" y="10179"/>
                    </a:lnTo>
                    <a:cubicBezTo>
                      <a:pt x="148" y="10147"/>
                      <a:pt x="198" y="10105"/>
                      <a:pt x="259" y="10056"/>
                    </a:cubicBezTo>
                    <a:lnTo>
                      <a:pt x="259" y="10056"/>
                    </a:lnTo>
                    <a:cubicBezTo>
                      <a:pt x="210" y="10118"/>
                      <a:pt x="169" y="10167"/>
                      <a:pt x="136" y="10205"/>
                    </a:cubicBezTo>
                    <a:lnTo>
                      <a:pt x="136" y="10205"/>
                    </a:lnTo>
                    <a:lnTo>
                      <a:pt x="370" y="9945"/>
                    </a:lnTo>
                    <a:close/>
                    <a:moveTo>
                      <a:pt x="110" y="10179"/>
                    </a:moveTo>
                    <a:cubicBezTo>
                      <a:pt x="33" y="10245"/>
                      <a:pt x="1" y="10278"/>
                      <a:pt x="1" y="10278"/>
                    </a:cubicBezTo>
                    <a:lnTo>
                      <a:pt x="110" y="10179"/>
                    </a:lnTo>
                    <a:close/>
                    <a:moveTo>
                      <a:pt x="136" y="10205"/>
                    </a:moveTo>
                    <a:lnTo>
                      <a:pt x="37" y="10315"/>
                    </a:lnTo>
                    <a:cubicBezTo>
                      <a:pt x="37" y="10315"/>
                      <a:pt x="70" y="10282"/>
                      <a:pt x="136" y="1020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27"/>
              <p:cNvSpPr/>
              <p:nvPr/>
            </p:nvSpPr>
            <p:spPr>
              <a:xfrm>
                <a:off x="2008600" y="3036800"/>
                <a:ext cx="171000" cy="190525"/>
              </a:xfrm>
              <a:custGeom>
                <a:avLst/>
                <a:gdLst/>
                <a:ahLst/>
                <a:cxnLst/>
                <a:rect l="l" t="t" r="r" b="b"/>
                <a:pathLst>
                  <a:path w="6840" h="7621" extrusionOk="0">
                    <a:moveTo>
                      <a:pt x="3438" y="0"/>
                    </a:moveTo>
                    <a:cubicBezTo>
                      <a:pt x="3180" y="0"/>
                      <a:pt x="2995" y="0"/>
                      <a:pt x="2847" y="37"/>
                    </a:cubicBezTo>
                    <a:lnTo>
                      <a:pt x="2662" y="37"/>
                    </a:lnTo>
                    <a:cubicBezTo>
                      <a:pt x="2662" y="37"/>
                      <a:pt x="2736" y="74"/>
                      <a:pt x="2847" y="111"/>
                    </a:cubicBezTo>
                    <a:cubicBezTo>
                      <a:pt x="2958" y="148"/>
                      <a:pt x="3143" y="259"/>
                      <a:pt x="3327" y="370"/>
                    </a:cubicBezTo>
                    <a:cubicBezTo>
                      <a:pt x="3549" y="481"/>
                      <a:pt x="3771" y="629"/>
                      <a:pt x="3993" y="814"/>
                    </a:cubicBezTo>
                    <a:cubicBezTo>
                      <a:pt x="4215" y="999"/>
                      <a:pt x="4437" y="1257"/>
                      <a:pt x="4621" y="1553"/>
                    </a:cubicBezTo>
                    <a:cubicBezTo>
                      <a:pt x="5028" y="2145"/>
                      <a:pt x="5287" y="2884"/>
                      <a:pt x="5213" y="3697"/>
                    </a:cubicBezTo>
                    <a:cubicBezTo>
                      <a:pt x="5213" y="3755"/>
                      <a:pt x="5213" y="3835"/>
                      <a:pt x="5213" y="3919"/>
                    </a:cubicBezTo>
                    <a:cubicBezTo>
                      <a:pt x="5213" y="3904"/>
                      <a:pt x="5211" y="3899"/>
                      <a:pt x="5209" y="3899"/>
                    </a:cubicBezTo>
                    <a:cubicBezTo>
                      <a:pt x="5200" y="3899"/>
                      <a:pt x="5176" y="3993"/>
                      <a:pt x="5176" y="3993"/>
                    </a:cubicBezTo>
                    <a:lnTo>
                      <a:pt x="5213" y="3956"/>
                    </a:lnTo>
                    <a:cubicBezTo>
                      <a:pt x="5213" y="3968"/>
                      <a:pt x="5213" y="3981"/>
                      <a:pt x="5213" y="3993"/>
                    </a:cubicBezTo>
                    <a:lnTo>
                      <a:pt x="5176" y="3993"/>
                    </a:lnTo>
                    <a:lnTo>
                      <a:pt x="5176" y="4067"/>
                    </a:lnTo>
                    <a:lnTo>
                      <a:pt x="5102" y="4289"/>
                    </a:lnTo>
                    <a:lnTo>
                      <a:pt x="5065" y="4474"/>
                    </a:lnTo>
                    <a:cubicBezTo>
                      <a:pt x="5065" y="4511"/>
                      <a:pt x="5028" y="4548"/>
                      <a:pt x="4991" y="4585"/>
                    </a:cubicBezTo>
                    <a:cubicBezTo>
                      <a:pt x="4954" y="4622"/>
                      <a:pt x="4954" y="4696"/>
                      <a:pt x="4917" y="4770"/>
                    </a:cubicBezTo>
                    <a:lnTo>
                      <a:pt x="4732" y="4991"/>
                    </a:lnTo>
                    <a:lnTo>
                      <a:pt x="4658" y="5102"/>
                    </a:lnTo>
                    <a:lnTo>
                      <a:pt x="4584" y="5213"/>
                    </a:lnTo>
                    <a:cubicBezTo>
                      <a:pt x="4511" y="5250"/>
                      <a:pt x="4437" y="5324"/>
                      <a:pt x="4363" y="5398"/>
                    </a:cubicBezTo>
                    <a:cubicBezTo>
                      <a:pt x="4289" y="5435"/>
                      <a:pt x="4215" y="5472"/>
                      <a:pt x="4141" y="5546"/>
                    </a:cubicBezTo>
                    <a:cubicBezTo>
                      <a:pt x="3808" y="5731"/>
                      <a:pt x="3475" y="5879"/>
                      <a:pt x="3069" y="5879"/>
                    </a:cubicBezTo>
                    <a:lnTo>
                      <a:pt x="2847" y="5879"/>
                    </a:lnTo>
                    <a:cubicBezTo>
                      <a:pt x="2736" y="5842"/>
                      <a:pt x="2588" y="5842"/>
                      <a:pt x="2477" y="5805"/>
                    </a:cubicBezTo>
                    <a:cubicBezTo>
                      <a:pt x="2440" y="5805"/>
                      <a:pt x="2366" y="5768"/>
                      <a:pt x="2329" y="5768"/>
                    </a:cubicBezTo>
                    <a:cubicBezTo>
                      <a:pt x="2255" y="5731"/>
                      <a:pt x="2181" y="5694"/>
                      <a:pt x="2107" y="5657"/>
                    </a:cubicBezTo>
                    <a:cubicBezTo>
                      <a:pt x="1812" y="5472"/>
                      <a:pt x="1590" y="5250"/>
                      <a:pt x="1442" y="4954"/>
                    </a:cubicBezTo>
                    <a:cubicBezTo>
                      <a:pt x="1368" y="4880"/>
                      <a:pt x="1368" y="4807"/>
                      <a:pt x="1331" y="4696"/>
                    </a:cubicBezTo>
                    <a:cubicBezTo>
                      <a:pt x="1294" y="4622"/>
                      <a:pt x="1257" y="4548"/>
                      <a:pt x="1257" y="4474"/>
                    </a:cubicBezTo>
                    <a:cubicBezTo>
                      <a:pt x="1257" y="4400"/>
                      <a:pt x="1220" y="4326"/>
                      <a:pt x="1220" y="4252"/>
                    </a:cubicBezTo>
                    <a:lnTo>
                      <a:pt x="1220" y="4215"/>
                    </a:lnTo>
                    <a:lnTo>
                      <a:pt x="1220" y="4141"/>
                    </a:lnTo>
                    <a:lnTo>
                      <a:pt x="1220" y="3993"/>
                    </a:lnTo>
                    <a:cubicBezTo>
                      <a:pt x="1220" y="3882"/>
                      <a:pt x="1257" y="3845"/>
                      <a:pt x="1257" y="3771"/>
                    </a:cubicBezTo>
                    <a:cubicBezTo>
                      <a:pt x="1257" y="3734"/>
                      <a:pt x="1257" y="3660"/>
                      <a:pt x="1294" y="3586"/>
                    </a:cubicBezTo>
                    <a:cubicBezTo>
                      <a:pt x="1331" y="3513"/>
                      <a:pt x="1368" y="3439"/>
                      <a:pt x="1368" y="3402"/>
                    </a:cubicBezTo>
                    <a:cubicBezTo>
                      <a:pt x="1405" y="3328"/>
                      <a:pt x="1442" y="3254"/>
                      <a:pt x="1479" y="3217"/>
                    </a:cubicBezTo>
                    <a:cubicBezTo>
                      <a:pt x="1553" y="3106"/>
                      <a:pt x="1664" y="3032"/>
                      <a:pt x="1738" y="2921"/>
                    </a:cubicBezTo>
                    <a:cubicBezTo>
                      <a:pt x="1849" y="2847"/>
                      <a:pt x="1960" y="2773"/>
                      <a:pt x="2033" y="2699"/>
                    </a:cubicBezTo>
                    <a:cubicBezTo>
                      <a:pt x="2144" y="2662"/>
                      <a:pt x="2218" y="2625"/>
                      <a:pt x="2292" y="2588"/>
                    </a:cubicBezTo>
                    <a:cubicBezTo>
                      <a:pt x="2366" y="2551"/>
                      <a:pt x="2477" y="2514"/>
                      <a:pt x="2514" y="2514"/>
                    </a:cubicBezTo>
                    <a:cubicBezTo>
                      <a:pt x="2662" y="2477"/>
                      <a:pt x="2699" y="2440"/>
                      <a:pt x="2699" y="2440"/>
                    </a:cubicBezTo>
                    <a:cubicBezTo>
                      <a:pt x="2699" y="2440"/>
                      <a:pt x="2662" y="2440"/>
                      <a:pt x="2514" y="2403"/>
                    </a:cubicBezTo>
                    <a:cubicBezTo>
                      <a:pt x="2436" y="2377"/>
                      <a:pt x="2302" y="2351"/>
                      <a:pt x="2139" y="2351"/>
                    </a:cubicBezTo>
                    <a:cubicBezTo>
                      <a:pt x="2071" y="2351"/>
                      <a:pt x="1998" y="2356"/>
                      <a:pt x="1923" y="2366"/>
                    </a:cubicBezTo>
                    <a:cubicBezTo>
                      <a:pt x="1812" y="2366"/>
                      <a:pt x="1664" y="2403"/>
                      <a:pt x="1516" y="2440"/>
                    </a:cubicBezTo>
                    <a:cubicBezTo>
                      <a:pt x="1368" y="2514"/>
                      <a:pt x="1183" y="2588"/>
                      <a:pt x="1035" y="2699"/>
                    </a:cubicBezTo>
                    <a:cubicBezTo>
                      <a:pt x="961" y="2773"/>
                      <a:pt x="850" y="2810"/>
                      <a:pt x="776" y="2884"/>
                    </a:cubicBezTo>
                    <a:cubicBezTo>
                      <a:pt x="703" y="2958"/>
                      <a:pt x="629" y="3032"/>
                      <a:pt x="555" y="3143"/>
                    </a:cubicBezTo>
                    <a:cubicBezTo>
                      <a:pt x="481" y="3217"/>
                      <a:pt x="407" y="3328"/>
                      <a:pt x="370" y="3439"/>
                    </a:cubicBezTo>
                    <a:cubicBezTo>
                      <a:pt x="296" y="3550"/>
                      <a:pt x="222" y="3697"/>
                      <a:pt x="185" y="3771"/>
                    </a:cubicBezTo>
                    <a:cubicBezTo>
                      <a:pt x="0" y="4215"/>
                      <a:pt x="0" y="4807"/>
                      <a:pt x="148" y="5398"/>
                    </a:cubicBezTo>
                    <a:cubicBezTo>
                      <a:pt x="296" y="5990"/>
                      <a:pt x="629" y="6544"/>
                      <a:pt x="1183" y="6951"/>
                    </a:cubicBezTo>
                    <a:cubicBezTo>
                      <a:pt x="1294" y="7062"/>
                      <a:pt x="1405" y="7173"/>
                      <a:pt x="1590" y="7247"/>
                    </a:cubicBezTo>
                    <a:cubicBezTo>
                      <a:pt x="1775" y="7321"/>
                      <a:pt x="1960" y="7431"/>
                      <a:pt x="2144" y="7468"/>
                    </a:cubicBezTo>
                    <a:cubicBezTo>
                      <a:pt x="2292" y="7542"/>
                      <a:pt x="2403" y="7542"/>
                      <a:pt x="2551" y="7579"/>
                    </a:cubicBezTo>
                    <a:lnTo>
                      <a:pt x="2625" y="7616"/>
                    </a:lnTo>
                    <a:lnTo>
                      <a:pt x="3106" y="7616"/>
                    </a:lnTo>
                    <a:cubicBezTo>
                      <a:pt x="3154" y="7619"/>
                      <a:pt x="3203" y="7620"/>
                      <a:pt x="3252" y="7620"/>
                    </a:cubicBezTo>
                    <a:cubicBezTo>
                      <a:pt x="3873" y="7620"/>
                      <a:pt x="4517" y="7407"/>
                      <a:pt x="5065" y="7099"/>
                    </a:cubicBezTo>
                    <a:cubicBezTo>
                      <a:pt x="5694" y="6729"/>
                      <a:pt x="6137" y="6174"/>
                      <a:pt x="6470" y="5583"/>
                    </a:cubicBezTo>
                    <a:cubicBezTo>
                      <a:pt x="6544" y="5398"/>
                      <a:pt x="6618" y="5213"/>
                      <a:pt x="6692" y="5028"/>
                    </a:cubicBezTo>
                    <a:cubicBezTo>
                      <a:pt x="6692" y="4954"/>
                      <a:pt x="6729" y="4843"/>
                      <a:pt x="6766" y="4770"/>
                    </a:cubicBezTo>
                    <a:lnTo>
                      <a:pt x="6766" y="4585"/>
                    </a:lnTo>
                    <a:cubicBezTo>
                      <a:pt x="6803" y="4437"/>
                      <a:pt x="6840" y="4289"/>
                      <a:pt x="6840" y="4141"/>
                    </a:cubicBezTo>
                    <a:cubicBezTo>
                      <a:pt x="6840" y="3956"/>
                      <a:pt x="6840" y="3808"/>
                      <a:pt x="6840" y="3660"/>
                    </a:cubicBezTo>
                    <a:cubicBezTo>
                      <a:pt x="6803" y="3069"/>
                      <a:pt x="6618" y="2477"/>
                      <a:pt x="6359" y="1997"/>
                    </a:cubicBezTo>
                    <a:cubicBezTo>
                      <a:pt x="6100" y="1516"/>
                      <a:pt x="5768" y="1109"/>
                      <a:pt x="5398" y="814"/>
                    </a:cubicBezTo>
                    <a:cubicBezTo>
                      <a:pt x="5028" y="555"/>
                      <a:pt x="4658" y="333"/>
                      <a:pt x="4326" y="222"/>
                    </a:cubicBezTo>
                    <a:cubicBezTo>
                      <a:pt x="4178" y="148"/>
                      <a:pt x="3993" y="111"/>
                      <a:pt x="3845" y="74"/>
                    </a:cubicBezTo>
                    <a:cubicBezTo>
                      <a:pt x="3697" y="37"/>
                      <a:pt x="3549" y="37"/>
                      <a:pt x="34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27"/>
              <p:cNvSpPr/>
              <p:nvPr/>
            </p:nvSpPr>
            <p:spPr>
              <a:xfrm>
                <a:off x="2235025" y="3283575"/>
                <a:ext cx="192275" cy="169975"/>
              </a:xfrm>
              <a:custGeom>
                <a:avLst/>
                <a:gdLst/>
                <a:ahLst/>
                <a:cxnLst/>
                <a:rect l="l" t="t" r="r" b="b"/>
                <a:pathLst>
                  <a:path w="7691" h="6799" extrusionOk="0">
                    <a:moveTo>
                      <a:pt x="3550" y="1"/>
                    </a:moveTo>
                    <a:cubicBezTo>
                      <a:pt x="3402" y="1"/>
                      <a:pt x="3254" y="37"/>
                      <a:pt x="3106" y="37"/>
                    </a:cubicBezTo>
                    <a:lnTo>
                      <a:pt x="2885" y="74"/>
                    </a:lnTo>
                    <a:cubicBezTo>
                      <a:pt x="2848" y="74"/>
                      <a:pt x="2737" y="148"/>
                      <a:pt x="2663" y="148"/>
                    </a:cubicBezTo>
                    <a:cubicBezTo>
                      <a:pt x="2478" y="222"/>
                      <a:pt x="2293" y="296"/>
                      <a:pt x="2108" y="370"/>
                    </a:cubicBezTo>
                    <a:cubicBezTo>
                      <a:pt x="1517" y="703"/>
                      <a:pt x="962" y="1147"/>
                      <a:pt x="592" y="1738"/>
                    </a:cubicBezTo>
                    <a:cubicBezTo>
                      <a:pt x="260" y="2367"/>
                      <a:pt x="1" y="3069"/>
                      <a:pt x="75" y="3735"/>
                    </a:cubicBezTo>
                    <a:lnTo>
                      <a:pt x="75" y="3993"/>
                    </a:lnTo>
                    <a:lnTo>
                      <a:pt x="75" y="4067"/>
                    </a:lnTo>
                    <a:lnTo>
                      <a:pt x="75" y="4104"/>
                    </a:lnTo>
                    <a:lnTo>
                      <a:pt x="75" y="4215"/>
                    </a:lnTo>
                    <a:lnTo>
                      <a:pt x="112" y="4289"/>
                    </a:lnTo>
                    <a:cubicBezTo>
                      <a:pt x="149" y="4437"/>
                      <a:pt x="149" y="4548"/>
                      <a:pt x="186" y="4696"/>
                    </a:cubicBezTo>
                    <a:cubicBezTo>
                      <a:pt x="260" y="4881"/>
                      <a:pt x="334" y="5065"/>
                      <a:pt x="445" y="5250"/>
                    </a:cubicBezTo>
                    <a:cubicBezTo>
                      <a:pt x="518" y="5398"/>
                      <a:pt x="629" y="5546"/>
                      <a:pt x="740" y="5657"/>
                    </a:cubicBezTo>
                    <a:cubicBezTo>
                      <a:pt x="1147" y="6175"/>
                      <a:pt x="1702" y="6544"/>
                      <a:pt x="2293" y="6692"/>
                    </a:cubicBezTo>
                    <a:cubicBezTo>
                      <a:pt x="2572" y="6762"/>
                      <a:pt x="2852" y="6799"/>
                      <a:pt x="3111" y="6799"/>
                    </a:cubicBezTo>
                    <a:cubicBezTo>
                      <a:pt x="3402" y="6799"/>
                      <a:pt x="3668" y="6753"/>
                      <a:pt x="3883" y="6655"/>
                    </a:cubicBezTo>
                    <a:cubicBezTo>
                      <a:pt x="3994" y="6618"/>
                      <a:pt x="4142" y="6544"/>
                      <a:pt x="4253" y="6470"/>
                    </a:cubicBezTo>
                    <a:cubicBezTo>
                      <a:pt x="4363" y="6433"/>
                      <a:pt x="4474" y="6359"/>
                      <a:pt x="4548" y="6286"/>
                    </a:cubicBezTo>
                    <a:cubicBezTo>
                      <a:pt x="4659" y="6212"/>
                      <a:pt x="4733" y="6138"/>
                      <a:pt x="4807" y="6064"/>
                    </a:cubicBezTo>
                    <a:cubicBezTo>
                      <a:pt x="4881" y="5990"/>
                      <a:pt x="4918" y="5879"/>
                      <a:pt x="4992" y="5805"/>
                    </a:cubicBezTo>
                    <a:cubicBezTo>
                      <a:pt x="5103" y="5657"/>
                      <a:pt x="5177" y="5472"/>
                      <a:pt x="5251" y="5324"/>
                    </a:cubicBezTo>
                    <a:cubicBezTo>
                      <a:pt x="5288" y="5176"/>
                      <a:pt x="5325" y="5029"/>
                      <a:pt x="5325" y="4918"/>
                    </a:cubicBezTo>
                    <a:cubicBezTo>
                      <a:pt x="5325" y="4659"/>
                      <a:pt x="5325" y="4437"/>
                      <a:pt x="5288" y="4326"/>
                    </a:cubicBezTo>
                    <a:cubicBezTo>
                      <a:pt x="5251" y="4178"/>
                      <a:pt x="5214" y="4141"/>
                      <a:pt x="5214" y="4141"/>
                    </a:cubicBezTo>
                    <a:cubicBezTo>
                      <a:pt x="5214" y="4141"/>
                      <a:pt x="5214" y="4178"/>
                      <a:pt x="5177" y="4326"/>
                    </a:cubicBezTo>
                    <a:cubicBezTo>
                      <a:pt x="5140" y="4363"/>
                      <a:pt x="5140" y="4437"/>
                      <a:pt x="5103" y="4548"/>
                    </a:cubicBezTo>
                    <a:cubicBezTo>
                      <a:pt x="5066" y="4622"/>
                      <a:pt x="5029" y="4696"/>
                      <a:pt x="4992" y="4807"/>
                    </a:cubicBezTo>
                    <a:cubicBezTo>
                      <a:pt x="4918" y="4881"/>
                      <a:pt x="4844" y="4992"/>
                      <a:pt x="4770" y="5065"/>
                    </a:cubicBezTo>
                    <a:cubicBezTo>
                      <a:pt x="4659" y="5176"/>
                      <a:pt x="4585" y="5287"/>
                      <a:pt x="4474" y="5324"/>
                    </a:cubicBezTo>
                    <a:cubicBezTo>
                      <a:pt x="4400" y="5361"/>
                      <a:pt x="4363" y="5398"/>
                      <a:pt x="4290" y="5435"/>
                    </a:cubicBezTo>
                    <a:cubicBezTo>
                      <a:pt x="4253" y="5472"/>
                      <a:pt x="4179" y="5509"/>
                      <a:pt x="4105" y="5546"/>
                    </a:cubicBezTo>
                    <a:cubicBezTo>
                      <a:pt x="4031" y="5546"/>
                      <a:pt x="3957" y="5583"/>
                      <a:pt x="3920" y="5583"/>
                    </a:cubicBezTo>
                    <a:cubicBezTo>
                      <a:pt x="3846" y="5583"/>
                      <a:pt x="3809" y="5620"/>
                      <a:pt x="3698" y="5620"/>
                    </a:cubicBezTo>
                    <a:lnTo>
                      <a:pt x="3439" y="5620"/>
                    </a:lnTo>
                    <a:cubicBezTo>
                      <a:pt x="3365" y="5583"/>
                      <a:pt x="3291" y="5583"/>
                      <a:pt x="3217" y="5583"/>
                    </a:cubicBezTo>
                    <a:cubicBezTo>
                      <a:pt x="3143" y="5546"/>
                      <a:pt x="3069" y="5546"/>
                      <a:pt x="2959" y="5509"/>
                    </a:cubicBezTo>
                    <a:cubicBezTo>
                      <a:pt x="2885" y="5472"/>
                      <a:pt x="2811" y="5472"/>
                      <a:pt x="2737" y="5398"/>
                    </a:cubicBezTo>
                    <a:cubicBezTo>
                      <a:pt x="2441" y="5250"/>
                      <a:pt x="2219" y="4992"/>
                      <a:pt x="2034" y="4733"/>
                    </a:cubicBezTo>
                    <a:cubicBezTo>
                      <a:pt x="1997" y="4659"/>
                      <a:pt x="1960" y="4585"/>
                      <a:pt x="1923" y="4511"/>
                    </a:cubicBezTo>
                    <a:cubicBezTo>
                      <a:pt x="1923" y="4437"/>
                      <a:pt x="1886" y="4400"/>
                      <a:pt x="1886" y="4363"/>
                    </a:cubicBezTo>
                    <a:cubicBezTo>
                      <a:pt x="1849" y="4252"/>
                      <a:pt x="1849" y="4104"/>
                      <a:pt x="1812" y="3956"/>
                    </a:cubicBezTo>
                    <a:lnTo>
                      <a:pt x="1812" y="3882"/>
                    </a:lnTo>
                    <a:lnTo>
                      <a:pt x="1812" y="3735"/>
                    </a:lnTo>
                    <a:cubicBezTo>
                      <a:pt x="1812" y="3365"/>
                      <a:pt x="1960" y="3032"/>
                      <a:pt x="2145" y="2699"/>
                    </a:cubicBezTo>
                    <a:cubicBezTo>
                      <a:pt x="2182" y="2625"/>
                      <a:pt x="2256" y="2551"/>
                      <a:pt x="2293" y="2478"/>
                    </a:cubicBezTo>
                    <a:cubicBezTo>
                      <a:pt x="2367" y="2404"/>
                      <a:pt x="2441" y="2330"/>
                      <a:pt x="2478" y="2256"/>
                    </a:cubicBezTo>
                    <a:lnTo>
                      <a:pt x="2589" y="2182"/>
                    </a:lnTo>
                    <a:lnTo>
                      <a:pt x="2700" y="2071"/>
                    </a:lnTo>
                    <a:lnTo>
                      <a:pt x="2922" y="1923"/>
                    </a:lnTo>
                    <a:cubicBezTo>
                      <a:pt x="2996" y="1886"/>
                      <a:pt x="3069" y="1849"/>
                      <a:pt x="3106" y="1812"/>
                    </a:cubicBezTo>
                    <a:cubicBezTo>
                      <a:pt x="3143" y="1812"/>
                      <a:pt x="3180" y="1775"/>
                      <a:pt x="3217" y="1775"/>
                    </a:cubicBezTo>
                    <a:lnTo>
                      <a:pt x="3402" y="1738"/>
                    </a:lnTo>
                    <a:lnTo>
                      <a:pt x="3587" y="1664"/>
                    </a:lnTo>
                    <a:lnTo>
                      <a:pt x="3698" y="1664"/>
                    </a:lnTo>
                    <a:lnTo>
                      <a:pt x="3735" y="1627"/>
                    </a:lnTo>
                    <a:lnTo>
                      <a:pt x="3698" y="1627"/>
                    </a:lnTo>
                    <a:cubicBezTo>
                      <a:pt x="3809" y="1627"/>
                      <a:pt x="3920" y="1627"/>
                      <a:pt x="3994" y="1590"/>
                    </a:cubicBezTo>
                    <a:cubicBezTo>
                      <a:pt x="4046" y="1588"/>
                      <a:pt x="4097" y="1587"/>
                      <a:pt x="4148" y="1587"/>
                    </a:cubicBezTo>
                    <a:cubicBezTo>
                      <a:pt x="4901" y="1587"/>
                      <a:pt x="5584" y="1836"/>
                      <a:pt x="6138" y="2182"/>
                    </a:cubicBezTo>
                    <a:cubicBezTo>
                      <a:pt x="6434" y="2404"/>
                      <a:pt x="6693" y="2625"/>
                      <a:pt x="6877" y="2847"/>
                    </a:cubicBezTo>
                    <a:cubicBezTo>
                      <a:pt x="7062" y="3069"/>
                      <a:pt x="7210" y="3291"/>
                      <a:pt x="7321" y="3513"/>
                    </a:cubicBezTo>
                    <a:cubicBezTo>
                      <a:pt x="7432" y="3698"/>
                      <a:pt x="7543" y="3882"/>
                      <a:pt x="7580" y="3993"/>
                    </a:cubicBezTo>
                    <a:cubicBezTo>
                      <a:pt x="7617" y="4104"/>
                      <a:pt x="7654" y="4178"/>
                      <a:pt x="7654" y="4178"/>
                    </a:cubicBezTo>
                    <a:cubicBezTo>
                      <a:pt x="7654" y="4178"/>
                      <a:pt x="7654" y="4104"/>
                      <a:pt x="7654" y="3993"/>
                    </a:cubicBezTo>
                    <a:cubicBezTo>
                      <a:pt x="7691" y="3845"/>
                      <a:pt x="7691" y="3661"/>
                      <a:pt x="7691" y="3402"/>
                    </a:cubicBezTo>
                    <a:cubicBezTo>
                      <a:pt x="7654" y="3291"/>
                      <a:pt x="7654" y="3143"/>
                      <a:pt x="7617" y="2995"/>
                    </a:cubicBezTo>
                    <a:cubicBezTo>
                      <a:pt x="7580" y="2847"/>
                      <a:pt x="7543" y="2662"/>
                      <a:pt x="7469" y="2515"/>
                    </a:cubicBezTo>
                    <a:cubicBezTo>
                      <a:pt x="7358" y="2145"/>
                      <a:pt x="7136" y="1812"/>
                      <a:pt x="6840" y="1442"/>
                    </a:cubicBezTo>
                    <a:cubicBezTo>
                      <a:pt x="6582" y="1073"/>
                      <a:pt x="6175" y="740"/>
                      <a:pt x="5694" y="481"/>
                    </a:cubicBezTo>
                    <a:cubicBezTo>
                      <a:pt x="5214" y="222"/>
                      <a:pt x="4622" y="37"/>
                      <a:pt x="40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27"/>
              <p:cNvSpPr/>
              <p:nvPr/>
            </p:nvSpPr>
            <p:spPr>
              <a:xfrm>
                <a:off x="1625025" y="2991500"/>
                <a:ext cx="832775" cy="834650"/>
              </a:xfrm>
              <a:custGeom>
                <a:avLst/>
                <a:gdLst/>
                <a:ahLst/>
                <a:cxnLst/>
                <a:rect l="l" t="t" r="r" b="b"/>
                <a:pathLst>
                  <a:path w="33311" h="33386" extrusionOk="0">
                    <a:moveTo>
                      <a:pt x="23329" y="1"/>
                    </a:moveTo>
                    <a:lnTo>
                      <a:pt x="22368" y="38"/>
                    </a:lnTo>
                    <a:cubicBezTo>
                      <a:pt x="20519" y="75"/>
                      <a:pt x="18633" y="75"/>
                      <a:pt x="16785" y="149"/>
                    </a:cubicBezTo>
                    <a:cubicBezTo>
                      <a:pt x="14936" y="223"/>
                      <a:pt x="13051" y="260"/>
                      <a:pt x="11202" y="333"/>
                    </a:cubicBezTo>
                    <a:lnTo>
                      <a:pt x="8393" y="481"/>
                    </a:lnTo>
                    <a:lnTo>
                      <a:pt x="5620" y="629"/>
                    </a:lnTo>
                    <a:cubicBezTo>
                      <a:pt x="4659" y="666"/>
                      <a:pt x="3734" y="740"/>
                      <a:pt x="2810" y="777"/>
                    </a:cubicBezTo>
                    <a:cubicBezTo>
                      <a:pt x="1886" y="851"/>
                      <a:pt x="925" y="925"/>
                      <a:pt x="0" y="999"/>
                    </a:cubicBezTo>
                    <a:cubicBezTo>
                      <a:pt x="925" y="1073"/>
                      <a:pt x="1886" y="1147"/>
                      <a:pt x="2810" y="1221"/>
                    </a:cubicBezTo>
                    <a:cubicBezTo>
                      <a:pt x="3734" y="1258"/>
                      <a:pt x="4659" y="1332"/>
                      <a:pt x="5620" y="1369"/>
                    </a:cubicBezTo>
                    <a:lnTo>
                      <a:pt x="8393" y="1554"/>
                    </a:lnTo>
                    <a:lnTo>
                      <a:pt x="11202" y="1664"/>
                    </a:lnTo>
                    <a:cubicBezTo>
                      <a:pt x="13051" y="1738"/>
                      <a:pt x="14936" y="1775"/>
                      <a:pt x="16785" y="1849"/>
                    </a:cubicBezTo>
                    <a:cubicBezTo>
                      <a:pt x="18308" y="1910"/>
                      <a:pt x="19856" y="1946"/>
                      <a:pt x="21389" y="1957"/>
                    </a:cubicBezTo>
                    <a:lnTo>
                      <a:pt x="21389" y="1957"/>
                    </a:lnTo>
                    <a:cubicBezTo>
                      <a:pt x="21368" y="3300"/>
                      <a:pt x="21362" y="4639"/>
                      <a:pt x="21332" y="5953"/>
                    </a:cubicBezTo>
                    <a:lnTo>
                      <a:pt x="21332" y="10907"/>
                    </a:lnTo>
                    <a:lnTo>
                      <a:pt x="21295" y="11979"/>
                    </a:lnTo>
                    <a:lnTo>
                      <a:pt x="27359" y="11979"/>
                    </a:lnTo>
                    <a:cubicBezTo>
                      <a:pt x="28666" y="11950"/>
                      <a:pt x="29998" y="11944"/>
                      <a:pt x="31335" y="11923"/>
                    </a:cubicBezTo>
                    <a:lnTo>
                      <a:pt x="31335" y="11923"/>
                    </a:lnTo>
                    <a:cubicBezTo>
                      <a:pt x="31366" y="13469"/>
                      <a:pt x="31402" y="15010"/>
                      <a:pt x="31462" y="16527"/>
                    </a:cubicBezTo>
                    <a:cubicBezTo>
                      <a:pt x="31536" y="18412"/>
                      <a:pt x="31573" y="20298"/>
                      <a:pt x="31647" y="22146"/>
                    </a:cubicBezTo>
                    <a:lnTo>
                      <a:pt x="31758" y="24956"/>
                    </a:lnTo>
                    <a:lnTo>
                      <a:pt x="31906" y="27766"/>
                    </a:lnTo>
                    <a:cubicBezTo>
                      <a:pt x="31980" y="28727"/>
                      <a:pt x="32017" y="29651"/>
                      <a:pt x="32091" y="30576"/>
                    </a:cubicBezTo>
                    <a:cubicBezTo>
                      <a:pt x="32165" y="31537"/>
                      <a:pt x="32239" y="32461"/>
                      <a:pt x="32313" y="33385"/>
                    </a:cubicBezTo>
                    <a:cubicBezTo>
                      <a:pt x="32387" y="32461"/>
                      <a:pt x="32461" y="31537"/>
                      <a:pt x="32497" y="30576"/>
                    </a:cubicBezTo>
                    <a:cubicBezTo>
                      <a:pt x="32571" y="29651"/>
                      <a:pt x="32645" y="28727"/>
                      <a:pt x="32682" y="27766"/>
                    </a:cubicBezTo>
                    <a:lnTo>
                      <a:pt x="32830" y="24956"/>
                    </a:lnTo>
                    <a:lnTo>
                      <a:pt x="32941" y="22146"/>
                    </a:lnTo>
                    <a:cubicBezTo>
                      <a:pt x="33052" y="20298"/>
                      <a:pt x="33089" y="18412"/>
                      <a:pt x="33163" y="16527"/>
                    </a:cubicBezTo>
                    <a:cubicBezTo>
                      <a:pt x="33200" y="14678"/>
                      <a:pt x="33237" y="12793"/>
                      <a:pt x="33274" y="10944"/>
                    </a:cubicBezTo>
                    <a:lnTo>
                      <a:pt x="33311" y="9983"/>
                    </a:lnTo>
                    <a:lnTo>
                      <a:pt x="32313" y="9946"/>
                    </a:lnTo>
                    <a:cubicBezTo>
                      <a:pt x="30649" y="9909"/>
                      <a:pt x="28985" y="9909"/>
                      <a:pt x="27359" y="9872"/>
                    </a:cubicBezTo>
                    <a:lnTo>
                      <a:pt x="23432" y="9872"/>
                    </a:lnTo>
                    <a:lnTo>
                      <a:pt x="23403" y="5953"/>
                    </a:lnTo>
                    <a:cubicBezTo>
                      <a:pt x="23403" y="4326"/>
                      <a:pt x="23403" y="2663"/>
                      <a:pt x="23366" y="999"/>
                    </a:cubicBezTo>
                    <a:lnTo>
                      <a:pt x="2332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891619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6" name="Google Shape;986;p28"/>
          <p:cNvGrpSpPr/>
          <p:nvPr/>
        </p:nvGrpSpPr>
        <p:grpSpPr>
          <a:xfrm>
            <a:off x="-30750" y="-26200"/>
            <a:ext cx="9205500" cy="6910400"/>
            <a:chOff x="-30750" y="-19650"/>
            <a:chExt cx="9205500" cy="5182800"/>
          </a:xfrm>
        </p:grpSpPr>
        <p:sp>
          <p:nvSpPr>
            <p:cNvPr id="987" name="Google Shape;987;p28"/>
            <p:cNvSpPr/>
            <p:nvPr/>
          </p:nvSpPr>
          <p:spPr>
            <a:xfrm>
              <a:off x="-30750" y="-19650"/>
              <a:ext cx="9205500" cy="5182800"/>
            </a:xfrm>
            <a:prstGeom prst="rect">
              <a:avLst/>
            </a:prstGeom>
            <a:gradFill>
              <a:gsLst>
                <a:gs pos="0">
                  <a:srgbClr val="FFFFFF">
                    <a:alpha val="43921"/>
                  </a:srgbClr>
                </a:gs>
                <a:gs pos="100000">
                  <a:srgbClr val="CD9D6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88" name="Google Shape;988;p28"/>
            <p:cNvPicPr preferRelativeResize="0"/>
            <p:nvPr/>
          </p:nvPicPr>
          <p:blipFill rotWithShape="1">
            <a:blip r:embed="rId2">
              <a:alphaModFix amt="27000"/>
            </a:blip>
            <a:srcRect l="815" t="8591" r="923" b="8475"/>
            <a:stretch/>
          </p:blipFill>
          <p:spPr>
            <a:xfrm>
              <a:off x="1" y="0"/>
              <a:ext cx="9143997" cy="514350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89" name="Google Shape;989;p28"/>
          <p:cNvGrpSpPr/>
          <p:nvPr/>
        </p:nvGrpSpPr>
        <p:grpSpPr>
          <a:xfrm>
            <a:off x="492725" y="558418"/>
            <a:ext cx="8158550" cy="5741167"/>
            <a:chOff x="492725" y="417300"/>
            <a:chExt cx="8158550" cy="4305875"/>
          </a:xfrm>
        </p:grpSpPr>
        <p:cxnSp>
          <p:nvCxnSpPr>
            <p:cNvPr id="990" name="Google Shape;990;p28"/>
            <p:cNvCxnSpPr/>
            <p:nvPr/>
          </p:nvCxnSpPr>
          <p:spPr>
            <a:xfrm>
              <a:off x="1539950" y="417300"/>
              <a:ext cx="60891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1" name="Google Shape;991;p28"/>
            <p:cNvCxnSpPr/>
            <p:nvPr/>
          </p:nvCxnSpPr>
          <p:spPr>
            <a:xfrm>
              <a:off x="8651275" y="1420500"/>
              <a:ext cx="0" cy="22278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2" name="Google Shape;992;p28"/>
            <p:cNvCxnSpPr/>
            <p:nvPr/>
          </p:nvCxnSpPr>
          <p:spPr>
            <a:xfrm>
              <a:off x="1527538" y="4723175"/>
              <a:ext cx="60891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3" name="Google Shape;993;p28"/>
            <p:cNvCxnSpPr/>
            <p:nvPr/>
          </p:nvCxnSpPr>
          <p:spPr>
            <a:xfrm>
              <a:off x="492725" y="1413788"/>
              <a:ext cx="0" cy="22278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994" name="Google Shape;994;p28"/>
          <p:cNvGrpSpPr/>
          <p:nvPr/>
        </p:nvGrpSpPr>
        <p:grpSpPr>
          <a:xfrm>
            <a:off x="474218" y="541550"/>
            <a:ext cx="8195565" cy="5774900"/>
            <a:chOff x="474217" y="406162"/>
            <a:chExt cx="8195565" cy="4331175"/>
          </a:xfrm>
        </p:grpSpPr>
        <p:grpSp>
          <p:nvGrpSpPr>
            <p:cNvPr id="995" name="Google Shape;995;p28"/>
            <p:cNvGrpSpPr/>
            <p:nvPr/>
          </p:nvGrpSpPr>
          <p:grpSpPr>
            <a:xfrm>
              <a:off x="7883208" y="406162"/>
              <a:ext cx="786575" cy="816150"/>
              <a:chOff x="3033425" y="1686575"/>
              <a:chExt cx="786575" cy="816150"/>
            </a:xfrm>
          </p:grpSpPr>
          <p:sp>
            <p:nvSpPr>
              <p:cNvPr id="996" name="Google Shape;996;p28"/>
              <p:cNvSpPr/>
              <p:nvPr/>
            </p:nvSpPr>
            <p:spPr>
              <a:xfrm>
                <a:off x="3532525" y="1872025"/>
                <a:ext cx="109100" cy="111250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4450" extrusionOk="0">
                    <a:moveTo>
                      <a:pt x="3713" y="0"/>
                    </a:moveTo>
                    <a:cubicBezTo>
                      <a:pt x="3672" y="0"/>
                      <a:pt x="3630" y="5"/>
                      <a:pt x="3587" y="13"/>
                    </a:cubicBezTo>
                    <a:lnTo>
                      <a:pt x="3439" y="13"/>
                    </a:lnTo>
                    <a:lnTo>
                      <a:pt x="3069" y="161"/>
                    </a:lnTo>
                    <a:cubicBezTo>
                      <a:pt x="2959" y="235"/>
                      <a:pt x="2848" y="272"/>
                      <a:pt x="2737" y="346"/>
                    </a:cubicBezTo>
                    <a:cubicBezTo>
                      <a:pt x="2515" y="457"/>
                      <a:pt x="2293" y="568"/>
                      <a:pt x="2071" y="753"/>
                    </a:cubicBezTo>
                    <a:cubicBezTo>
                      <a:pt x="1849" y="900"/>
                      <a:pt x="1665" y="1048"/>
                      <a:pt x="1480" y="1233"/>
                    </a:cubicBezTo>
                    <a:cubicBezTo>
                      <a:pt x="1406" y="1307"/>
                      <a:pt x="1295" y="1418"/>
                      <a:pt x="1221" y="1492"/>
                    </a:cubicBezTo>
                    <a:cubicBezTo>
                      <a:pt x="1147" y="1603"/>
                      <a:pt x="1073" y="1677"/>
                      <a:pt x="999" y="1788"/>
                    </a:cubicBezTo>
                    <a:cubicBezTo>
                      <a:pt x="814" y="1973"/>
                      <a:pt x="703" y="2194"/>
                      <a:pt x="592" y="2416"/>
                    </a:cubicBezTo>
                    <a:cubicBezTo>
                      <a:pt x="481" y="2638"/>
                      <a:pt x="371" y="2823"/>
                      <a:pt x="297" y="3082"/>
                    </a:cubicBezTo>
                    <a:cubicBezTo>
                      <a:pt x="112" y="3525"/>
                      <a:pt x="38" y="3969"/>
                      <a:pt x="1" y="4450"/>
                    </a:cubicBezTo>
                    <a:cubicBezTo>
                      <a:pt x="149" y="4006"/>
                      <a:pt x="371" y="3599"/>
                      <a:pt x="629" y="3230"/>
                    </a:cubicBezTo>
                    <a:cubicBezTo>
                      <a:pt x="740" y="3045"/>
                      <a:pt x="888" y="2897"/>
                      <a:pt x="1036" y="2712"/>
                    </a:cubicBezTo>
                    <a:cubicBezTo>
                      <a:pt x="1184" y="2564"/>
                      <a:pt x="1332" y="2416"/>
                      <a:pt x="1517" y="2305"/>
                    </a:cubicBezTo>
                    <a:cubicBezTo>
                      <a:pt x="1591" y="2231"/>
                      <a:pt x="1665" y="2194"/>
                      <a:pt x="1775" y="2120"/>
                    </a:cubicBezTo>
                    <a:cubicBezTo>
                      <a:pt x="1849" y="2047"/>
                      <a:pt x="1923" y="2010"/>
                      <a:pt x="2034" y="1973"/>
                    </a:cubicBezTo>
                    <a:cubicBezTo>
                      <a:pt x="2219" y="1862"/>
                      <a:pt x="2404" y="1788"/>
                      <a:pt x="2589" y="1714"/>
                    </a:cubicBezTo>
                    <a:cubicBezTo>
                      <a:pt x="2621" y="1701"/>
                      <a:pt x="2655" y="1689"/>
                      <a:pt x="2690" y="1678"/>
                    </a:cubicBezTo>
                    <a:lnTo>
                      <a:pt x="2690" y="1678"/>
                    </a:lnTo>
                    <a:cubicBezTo>
                      <a:pt x="2681" y="1703"/>
                      <a:pt x="2672" y="1727"/>
                      <a:pt x="2663" y="1751"/>
                    </a:cubicBezTo>
                    <a:cubicBezTo>
                      <a:pt x="2589" y="1936"/>
                      <a:pt x="2515" y="2120"/>
                      <a:pt x="2404" y="2305"/>
                    </a:cubicBezTo>
                    <a:lnTo>
                      <a:pt x="2256" y="2601"/>
                    </a:lnTo>
                    <a:cubicBezTo>
                      <a:pt x="2219" y="2675"/>
                      <a:pt x="2145" y="2749"/>
                      <a:pt x="2071" y="2860"/>
                    </a:cubicBezTo>
                    <a:cubicBezTo>
                      <a:pt x="2034" y="2934"/>
                      <a:pt x="1960" y="3008"/>
                      <a:pt x="1886" y="3082"/>
                    </a:cubicBezTo>
                    <a:cubicBezTo>
                      <a:pt x="1812" y="3193"/>
                      <a:pt x="1738" y="3267"/>
                      <a:pt x="1665" y="3341"/>
                    </a:cubicBezTo>
                    <a:lnTo>
                      <a:pt x="1443" y="3562"/>
                    </a:lnTo>
                    <a:cubicBezTo>
                      <a:pt x="1369" y="3636"/>
                      <a:pt x="1258" y="3710"/>
                      <a:pt x="1184" y="3784"/>
                    </a:cubicBezTo>
                    <a:cubicBezTo>
                      <a:pt x="1110" y="3821"/>
                      <a:pt x="999" y="3895"/>
                      <a:pt x="925" y="3969"/>
                    </a:cubicBezTo>
                    <a:lnTo>
                      <a:pt x="629" y="4154"/>
                    </a:lnTo>
                    <a:cubicBezTo>
                      <a:pt x="518" y="4191"/>
                      <a:pt x="444" y="4228"/>
                      <a:pt x="334" y="4302"/>
                    </a:cubicBezTo>
                    <a:lnTo>
                      <a:pt x="1" y="4450"/>
                    </a:lnTo>
                    <a:lnTo>
                      <a:pt x="371" y="4376"/>
                    </a:lnTo>
                    <a:cubicBezTo>
                      <a:pt x="481" y="4376"/>
                      <a:pt x="592" y="4339"/>
                      <a:pt x="703" y="4302"/>
                    </a:cubicBezTo>
                    <a:lnTo>
                      <a:pt x="1036" y="4228"/>
                    </a:lnTo>
                    <a:cubicBezTo>
                      <a:pt x="1147" y="4191"/>
                      <a:pt x="1258" y="4117"/>
                      <a:pt x="1369" y="4080"/>
                    </a:cubicBezTo>
                    <a:cubicBezTo>
                      <a:pt x="1480" y="4043"/>
                      <a:pt x="1591" y="4006"/>
                      <a:pt x="1701" y="3932"/>
                    </a:cubicBezTo>
                    <a:lnTo>
                      <a:pt x="1997" y="3784"/>
                    </a:lnTo>
                    <a:cubicBezTo>
                      <a:pt x="2108" y="3710"/>
                      <a:pt x="2219" y="3636"/>
                      <a:pt x="2330" y="3562"/>
                    </a:cubicBezTo>
                    <a:cubicBezTo>
                      <a:pt x="2404" y="3525"/>
                      <a:pt x="2515" y="3451"/>
                      <a:pt x="2626" y="3341"/>
                    </a:cubicBezTo>
                    <a:cubicBezTo>
                      <a:pt x="2700" y="3267"/>
                      <a:pt x="2811" y="3193"/>
                      <a:pt x="2885" y="3119"/>
                    </a:cubicBezTo>
                    <a:lnTo>
                      <a:pt x="3143" y="2860"/>
                    </a:lnTo>
                    <a:cubicBezTo>
                      <a:pt x="3328" y="2675"/>
                      <a:pt x="3476" y="2490"/>
                      <a:pt x="3624" y="2268"/>
                    </a:cubicBezTo>
                    <a:cubicBezTo>
                      <a:pt x="3772" y="2047"/>
                      <a:pt x="3920" y="1825"/>
                      <a:pt x="4031" y="1603"/>
                    </a:cubicBezTo>
                    <a:cubicBezTo>
                      <a:pt x="4105" y="1492"/>
                      <a:pt x="4142" y="1381"/>
                      <a:pt x="4216" y="1270"/>
                    </a:cubicBezTo>
                    <a:cubicBezTo>
                      <a:pt x="4252" y="1122"/>
                      <a:pt x="4289" y="1011"/>
                      <a:pt x="4326" y="863"/>
                    </a:cubicBezTo>
                    <a:cubicBezTo>
                      <a:pt x="4363" y="753"/>
                      <a:pt x="4363" y="642"/>
                      <a:pt x="4363" y="568"/>
                    </a:cubicBezTo>
                    <a:cubicBezTo>
                      <a:pt x="4298" y="241"/>
                      <a:pt x="4030" y="0"/>
                      <a:pt x="37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28"/>
              <p:cNvSpPr/>
              <p:nvPr/>
            </p:nvSpPr>
            <p:spPr>
              <a:xfrm>
                <a:off x="3325500" y="1692100"/>
                <a:ext cx="356800" cy="109325"/>
              </a:xfrm>
              <a:custGeom>
                <a:avLst/>
                <a:gdLst/>
                <a:ahLst/>
                <a:cxnLst/>
                <a:rect l="l" t="t" r="r" b="b"/>
                <a:pathLst>
                  <a:path w="14272" h="4373" extrusionOk="0">
                    <a:moveTo>
                      <a:pt x="1435" y="1435"/>
                    </a:moveTo>
                    <a:lnTo>
                      <a:pt x="1418" y="1443"/>
                    </a:lnTo>
                    <a:lnTo>
                      <a:pt x="1442" y="1443"/>
                    </a:lnTo>
                    <a:cubicBezTo>
                      <a:pt x="1440" y="1440"/>
                      <a:pt x="1437" y="1438"/>
                      <a:pt x="1435" y="1435"/>
                    </a:cubicBezTo>
                    <a:close/>
                    <a:moveTo>
                      <a:pt x="1444" y="1454"/>
                    </a:moveTo>
                    <a:lnTo>
                      <a:pt x="1444" y="1454"/>
                    </a:lnTo>
                    <a:cubicBezTo>
                      <a:pt x="1442" y="1454"/>
                      <a:pt x="1452" y="1461"/>
                      <a:pt x="1479" y="1480"/>
                    </a:cubicBezTo>
                    <a:lnTo>
                      <a:pt x="1491" y="1480"/>
                    </a:lnTo>
                    <a:cubicBezTo>
                      <a:pt x="1467" y="1466"/>
                      <a:pt x="1446" y="1454"/>
                      <a:pt x="1444" y="1454"/>
                    </a:cubicBezTo>
                    <a:close/>
                    <a:moveTo>
                      <a:pt x="1491" y="1480"/>
                    </a:moveTo>
                    <a:lnTo>
                      <a:pt x="1491" y="1480"/>
                    </a:lnTo>
                    <a:cubicBezTo>
                      <a:pt x="1520" y="1497"/>
                      <a:pt x="1553" y="1517"/>
                      <a:pt x="1553" y="1517"/>
                    </a:cubicBezTo>
                    <a:lnTo>
                      <a:pt x="1516" y="1480"/>
                    </a:lnTo>
                    <a:close/>
                    <a:moveTo>
                      <a:pt x="1849" y="1"/>
                    </a:moveTo>
                    <a:cubicBezTo>
                      <a:pt x="1793" y="19"/>
                      <a:pt x="1747" y="19"/>
                      <a:pt x="1696" y="19"/>
                    </a:cubicBezTo>
                    <a:cubicBezTo>
                      <a:pt x="1646" y="19"/>
                      <a:pt x="1590" y="19"/>
                      <a:pt x="1516" y="38"/>
                    </a:cubicBezTo>
                    <a:cubicBezTo>
                      <a:pt x="1368" y="75"/>
                      <a:pt x="1220" y="75"/>
                      <a:pt x="1110" y="112"/>
                    </a:cubicBezTo>
                    <a:lnTo>
                      <a:pt x="851" y="223"/>
                    </a:lnTo>
                    <a:lnTo>
                      <a:pt x="740" y="260"/>
                    </a:lnTo>
                    <a:lnTo>
                      <a:pt x="703" y="297"/>
                    </a:lnTo>
                    <a:lnTo>
                      <a:pt x="666" y="334"/>
                    </a:lnTo>
                    <a:lnTo>
                      <a:pt x="555" y="408"/>
                    </a:lnTo>
                    <a:cubicBezTo>
                      <a:pt x="481" y="444"/>
                      <a:pt x="407" y="518"/>
                      <a:pt x="333" y="592"/>
                    </a:cubicBezTo>
                    <a:cubicBezTo>
                      <a:pt x="74" y="888"/>
                      <a:pt x="0" y="1295"/>
                      <a:pt x="37" y="1628"/>
                    </a:cubicBezTo>
                    <a:cubicBezTo>
                      <a:pt x="74" y="1738"/>
                      <a:pt x="74" y="1812"/>
                      <a:pt x="111" y="1923"/>
                    </a:cubicBezTo>
                    <a:cubicBezTo>
                      <a:pt x="148" y="1997"/>
                      <a:pt x="185" y="2071"/>
                      <a:pt x="222" y="2145"/>
                    </a:cubicBezTo>
                    <a:cubicBezTo>
                      <a:pt x="259" y="2293"/>
                      <a:pt x="518" y="2552"/>
                      <a:pt x="629" y="2626"/>
                    </a:cubicBezTo>
                    <a:lnTo>
                      <a:pt x="740" y="2700"/>
                    </a:lnTo>
                    <a:lnTo>
                      <a:pt x="777" y="2700"/>
                    </a:lnTo>
                    <a:lnTo>
                      <a:pt x="851" y="2774"/>
                    </a:lnTo>
                    <a:lnTo>
                      <a:pt x="888" y="2774"/>
                    </a:lnTo>
                    <a:lnTo>
                      <a:pt x="962" y="2811"/>
                    </a:lnTo>
                    <a:lnTo>
                      <a:pt x="1220" y="2922"/>
                    </a:lnTo>
                    <a:lnTo>
                      <a:pt x="1738" y="3180"/>
                    </a:lnTo>
                    <a:cubicBezTo>
                      <a:pt x="2108" y="3328"/>
                      <a:pt x="2477" y="3476"/>
                      <a:pt x="2847" y="3624"/>
                    </a:cubicBezTo>
                    <a:cubicBezTo>
                      <a:pt x="3217" y="3772"/>
                      <a:pt x="3624" y="3920"/>
                      <a:pt x="4030" y="4031"/>
                    </a:cubicBezTo>
                    <a:lnTo>
                      <a:pt x="4585" y="4142"/>
                    </a:lnTo>
                    <a:lnTo>
                      <a:pt x="4881" y="4216"/>
                    </a:lnTo>
                    <a:lnTo>
                      <a:pt x="4991" y="4252"/>
                    </a:lnTo>
                    <a:lnTo>
                      <a:pt x="5102" y="4252"/>
                    </a:lnTo>
                    <a:lnTo>
                      <a:pt x="5176" y="4289"/>
                    </a:lnTo>
                    <a:cubicBezTo>
                      <a:pt x="5583" y="4345"/>
                      <a:pt x="5990" y="4373"/>
                      <a:pt x="6392" y="4373"/>
                    </a:cubicBezTo>
                    <a:cubicBezTo>
                      <a:pt x="6794" y="4373"/>
                      <a:pt x="7191" y="4345"/>
                      <a:pt x="7579" y="4289"/>
                    </a:cubicBezTo>
                    <a:cubicBezTo>
                      <a:pt x="8356" y="4179"/>
                      <a:pt x="9095" y="3920"/>
                      <a:pt x="9761" y="3550"/>
                    </a:cubicBezTo>
                    <a:cubicBezTo>
                      <a:pt x="9909" y="3476"/>
                      <a:pt x="10056" y="3365"/>
                      <a:pt x="10167" y="3291"/>
                    </a:cubicBezTo>
                    <a:lnTo>
                      <a:pt x="10204" y="3291"/>
                    </a:lnTo>
                    <a:lnTo>
                      <a:pt x="10241" y="3254"/>
                    </a:lnTo>
                    <a:lnTo>
                      <a:pt x="10278" y="3254"/>
                    </a:lnTo>
                    <a:lnTo>
                      <a:pt x="10315" y="3217"/>
                    </a:lnTo>
                    <a:lnTo>
                      <a:pt x="10426" y="3106"/>
                    </a:lnTo>
                    <a:lnTo>
                      <a:pt x="10611" y="2959"/>
                    </a:lnTo>
                    <a:cubicBezTo>
                      <a:pt x="10870" y="2737"/>
                      <a:pt x="11055" y="2515"/>
                      <a:pt x="11276" y="2293"/>
                    </a:cubicBezTo>
                    <a:cubicBezTo>
                      <a:pt x="11461" y="2071"/>
                      <a:pt x="11646" y="1886"/>
                      <a:pt x="11831" y="1702"/>
                    </a:cubicBezTo>
                    <a:cubicBezTo>
                      <a:pt x="11942" y="1591"/>
                      <a:pt x="12016" y="1517"/>
                      <a:pt x="12090" y="1406"/>
                    </a:cubicBezTo>
                    <a:cubicBezTo>
                      <a:pt x="12164" y="1332"/>
                      <a:pt x="12275" y="1258"/>
                      <a:pt x="12349" y="1184"/>
                    </a:cubicBezTo>
                    <a:cubicBezTo>
                      <a:pt x="12681" y="888"/>
                      <a:pt x="13014" y="666"/>
                      <a:pt x="13310" y="518"/>
                    </a:cubicBezTo>
                    <a:cubicBezTo>
                      <a:pt x="13569" y="371"/>
                      <a:pt x="13827" y="334"/>
                      <a:pt x="14012" y="297"/>
                    </a:cubicBezTo>
                    <a:cubicBezTo>
                      <a:pt x="14197" y="260"/>
                      <a:pt x="14271" y="260"/>
                      <a:pt x="14271" y="260"/>
                    </a:cubicBezTo>
                    <a:cubicBezTo>
                      <a:pt x="14271" y="260"/>
                      <a:pt x="14197" y="223"/>
                      <a:pt x="14012" y="186"/>
                    </a:cubicBezTo>
                    <a:cubicBezTo>
                      <a:pt x="13827" y="186"/>
                      <a:pt x="13532" y="186"/>
                      <a:pt x="13199" y="260"/>
                    </a:cubicBezTo>
                    <a:cubicBezTo>
                      <a:pt x="12866" y="334"/>
                      <a:pt x="12423" y="481"/>
                      <a:pt x="12016" y="740"/>
                    </a:cubicBezTo>
                    <a:cubicBezTo>
                      <a:pt x="11572" y="999"/>
                      <a:pt x="11166" y="1295"/>
                      <a:pt x="10722" y="1665"/>
                    </a:cubicBezTo>
                    <a:cubicBezTo>
                      <a:pt x="10463" y="1849"/>
                      <a:pt x="10241" y="2034"/>
                      <a:pt x="10019" y="2182"/>
                    </a:cubicBezTo>
                    <a:lnTo>
                      <a:pt x="9835" y="2293"/>
                    </a:lnTo>
                    <a:lnTo>
                      <a:pt x="9724" y="2367"/>
                    </a:lnTo>
                    <a:lnTo>
                      <a:pt x="9687" y="2367"/>
                    </a:lnTo>
                    <a:lnTo>
                      <a:pt x="9650" y="2404"/>
                    </a:lnTo>
                    <a:cubicBezTo>
                      <a:pt x="9539" y="2478"/>
                      <a:pt x="9391" y="2552"/>
                      <a:pt x="9243" y="2626"/>
                    </a:cubicBezTo>
                    <a:cubicBezTo>
                      <a:pt x="8725" y="2811"/>
                      <a:pt x="8097" y="2959"/>
                      <a:pt x="7432" y="3032"/>
                    </a:cubicBezTo>
                    <a:cubicBezTo>
                      <a:pt x="7320" y="3039"/>
                      <a:pt x="7207" y="3042"/>
                      <a:pt x="7091" y="3042"/>
                    </a:cubicBezTo>
                    <a:cubicBezTo>
                      <a:pt x="6555" y="3042"/>
                      <a:pt x="5983" y="2976"/>
                      <a:pt x="5435" y="2885"/>
                    </a:cubicBezTo>
                    <a:lnTo>
                      <a:pt x="5398" y="2885"/>
                    </a:lnTo>
                    <a:cubicBezTo>
                      <a:pt x="5373" y="2872"/>
                      <a:pt x="5365" y="2868"/>
                      <a:pt x="5364" y="2868"/>
                    </a:cubicBezTo>
                    <a:lnTo>
                      <a:pt x="5364" y="2868"/>
                    </a:lnTo>
                    <a:cubicBezTo>
                      <a:pt x="5361" y="2868"/>
                      <a:pt x="5386" y="2885"/>
                      <a:pt x="5361" y="2885"/>
                    </a:cubicBezTo>
                    <a:lnTo>
                      <a:pt x="5324" y="2848"/>
                    </a:lnTo>
                    <a:lnTo>
                      <a:pt x="5213" y="2811"/>
                    </a:lnTo>
                    <a:lnTo>
                      <a:pt x="4918" y="2737"/>
                    </a:lnTo>
                    <a:lnTo>
                      <a:pt x="4363" y="2626"/>
                    </a:lnTo>
                    <a:cubicBezTo>
                      <a:pt x="4030" y="2478"/>
                      <a:pt x="3697" y="2367"/>
                      <a:pt x="3365" y="2256"/>
                    </a:cubicBezTo>
                    <a:cubicBezTo>
                      <a:pt x="3032" y="2108"/>
                      <a:pt x="2662" y="1997"/>
                      <a:pt x="2330" y="1849"/>
                    </a:cubicBezTo>
                    <a:lnTo>
                      <a:pt x="1812" y="1628"/>
                    </a:lnTo>
                    <a:lnTo>
                      <a:pt x="1553" y="1517"/>
                    </a:lnTo>
                    <a:lnTo>
                      <a:pt x="1516" y="1517"/>
                    </a:lnTo>
                    <a:lnTo>
                      <a:pt x="1410" y="1446"/>
                    </a:lnTo>
                    <a:lnTo>
                      <a:pt x="1418" y="1443"/>
                    </a:lnTo>
                    <a:lnTo>
                      <a:pt x="1405" y="1443"/>
                    </a:lnTo>
                    <a:lnTo>
                      <a:pt x="1368" y="1406"/>
                    </a:lnTo>
                    <a:lnTo>
                      <a:pt x="1405" y="1406"/>
                    </a:lnTo>
                    <a:cubicBezTo>
                      <a:pt x="1405" y="1406"/>
                      <a:pt x="1405" y="1406"/>
                      <a:pt x="1435" y="1435"/>
                    </a:cubicBezTo>
                    <a:lnTo>
                      <a:pt x="1435" y="1435"/>
                    </a:lnTo>
                    <a:lnTo>
                      <a:pt x="1590" y="1369"/>
                    </a:lnTo>
                    <a:cubicBezTo>
                      <a:pt x="1664" y="1332"/>
                      <a:pt x="1701" y="1332"/>
                      <a:pt x="1738" y="1332"/>
                    </a:cubicBezTo>
                    <a:cubicBezTo>
                      <a:pt x="1738" y="1332"/>
                      <a:pt x="1849" y="1332"/>
                      <a:pt x="1923" y="1295"/>
                    </a:cubicBezTo>
                    <a:cubicBezTo>
                      <a:pt x="2588" y="1258"/>
                      <a:pt x="3328" y="1221"/>
                      <a:pt x="3956" y="1147"/>
                    </a:cubicBezTo>
                    <a:cubicBezTo>
                      <a:pt x="4622" y="1110"/>
                      <a:pt x="5250" y="1036"/>
                      <a:pt x="5842" y="962"/>
                    </a:cubicBezTo>
                    <a:cubicBezTo>
                      <a:pt x="6988" y="851"/>
                      <a:pt x="7912" y="703"/>
                      <a:pt x="8615" y="629"/>
                    </a:cubicBezTo>
                    <a:cubicBezTo>
                      <a:pt x="9280" y="518"/>
                      <a:pt x="9650" y="444"/>
                      <a:pt x="9650" y="444"/>
                    </a:cubicBezTo>
                    <a:cubicBezTo>
                      <a:pt x="9650" y="444"/>
                      <a:pt x="9280" y="408"/>
                      <a:pt x="8615" y="334"/>
                    </a:cubicBezTo>
                    <a:cubicBezTo>
                      <a:pt x="7912" y="260"/>
                      <a:pt x="6951" y="186"/>
                      <a:pt x="5805" y="112"/>
                    </a:cubicBezTo>
                    <a:cubicBezTo>
                      <a:pt x="5250" y="112"/>
                      <a:pt x="4622" y="75"/>
                      <a:pt x="3956" y="38"/>
                    </a:cubicBezTo>
                    <a:cubicBezTo>
                      <a:pt x="3291" y="38"/>
                      <a:pt x="2625" y="1"/>
                      <a:pt x="18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28"/>
              <p:cNvSpPr/>
              <p:nvPr/>
            </p:nvSpPr>
            <p:spPr>
              <a:xfrm>
                <a:off x="3707225" y="1826125"/>
                <a:ext cx="110000" cy="356100"/>
              </a:xfrm>
              <a:custGeom>
                <a:avLst/>
                <a:gdLst/>
                <a:ahLst/>
                <a:cxnLst/>
                <a:rect l="l" t="t" r="r" b="b"/>
                <a:pathLst>
                  <a:path w="4400" h="14244" extrusionOk="0">
                    <a:moveTo>
                      <a:pt x="2049" y="4591"/>
                    </a:moveTo>
                    <a:lnTo>
                      <a:pt x="2034" y="4622"/>
                    </a:lnTo>
                    <a:cubicBezTo>
                      <a:pt x="2034" y="4622"/>
                      <a:pt x="2054" y="4601"/>
                      <a:pt x="2049" y="4591"/>
                    </a:cubicBezTo>
                    <a:close/>
                    <a:moveTo>
                      <a:pt x="2980" y="12897"/>
                    </a:moveTo>
                    <a:lnTo>
                      <a:pt x="2976" y="12903"/>
                    </a:lnTo>
                    <a:lnTo>
                      <a:pt x="2958" y="12903"/>
                    </a:lnTo>
                    <a:cubicBezTo>
                      <a:pt x="2958" y="12903"/>
                      <a:pt x="2969" y="12903"/>
                      <a:pt x="2980" y="12897"/>
                    </a:cubicBezTo>
                    <a:close/>
                    <a:moveTo>
                      <a:pt x="3002" y="12889"/>
                    </a:moveTo>
                    <a:cubicBezTo>
                      <a:pt x="3007" y="12897"/>
                      <a:pt x="3016" y="12903"/>
                      <a:pt x="3032" y="12903"/>
                    </a:cubicBezTo>
                    <a:lnTo>
                      <a:pt x="3032" y="12940"/>
                    </a:lnTo>
                    <a:lnTo>
                      <a:pt x="2995" y="12903"/>
                    </a:lnTo>
                    <a:lnTo>
                      <a:pt x="2993" y="12903"/>
                    </a:lnTo>
                    <a:cubicBezTo>
                      <a:pt x="2993" y="12903"/>
                      <a:pt x="2994" y="12902"/>
                      <a:pt x="2994" y="12902"/>
                    </a:cubicBezTo>
                    <a:lnTo>
                      <a:pt x="2994" y="12902"/>
                    </a:lnTo>
                    <a:lnTo>
                      <a:pt x="2995" y="12903"/>
                    </a:lnTo>
                    <a:cubicBezTo>
                      <a:pt x="2998" y="12897"/>
                      <a:pt x="3000" y="12892"/>
                      <a:pt x="3002" y="12889"/>
                    </a:cubicBezTo>
                    <a:close/>
                    <a:moveTo>
                      <a:pt x="4178" y="1"/>
                    </a:moveTo>
                    <a:cubicBezTo>
                      <a:pt x="4178" y="1"/>
                      <a:pt x="4178" y="112"/>
                      <a:pt x="4141" y="296"/>
                    </a:cubicBezTo>
                    <a:cubicBezTo>
                      <a:pt x="4104" y="481"/>
                      <a:pt x="4030" y="703"/>
                      <a:pt x="3882" y="999"/>
                    </a:cubicBezTo>
                    <a:cubicBezTo>
                      <a:pt x="3771" y="1295"/>
                      <a:pt x="3549" y="1627"/>
                      <a:pt x="3254" y="1960"/>
                    </a:cubicBezTo>
                    <a:cubicBezTo>
                      <a:pt x="3180" y="2034"/>
                      <a:pt x="3069" y="2145"/>
                      <a:pt x="2995" y="2182"/>
                    </a:cubicBezTo>
                    <a:cubicBezTo>
                      <a:pt x="2921" y="2293"/>
                      <a:pt x="2810" y="2367"/>
                      <a:pt x="2736" y="2478"/>
                    </a:cubicBezTo>
                    <a:cubicBezTo>
                      <a:pt x="2551" y="2626"/>
                      <a:pt x="2329" y="2847"/>
                      <a:pt x="2145" y="3032"/>
                    </a:cubicBezTo>
                    <a:cubicBezTo>
                      <a:pt x="1923" y="3254"/>
                      <a:pt x="1701" y="3439"/>
                      <a:pt x="1479" y="3698"/>
                    </a:cubicBezTo>
                    <a:lnTo>
                      <a:pt x="1294" y="3883"/>
                    </a:lnTo>
                    <a:lnTo>
                      <a:pt x="1220" y="3993"/>
                    </a:lnTo>
                    <a:lnTo>
                      <a:pt x="1183" y="4030"/>
                    </a:lnTo>
                    <a:lnTo>
                      <a:pt x="1183" y="4067"/>
                    </a:lnTo>
                    <a:lnTo>
                      <a:pt x="1146" y="4104"/>
                    </a:lnTo>
                    <a:cubicBezTo>
                      <a:pt x="1035" y="4252"/>
                      <a:pt x="962" y="4400"/>
                      <a:pt x="851" y="4511"/>
                    </a:cubicBezTo>
                    <a:cubicBezTo>
                      <a:pt x="481" y="5177"/>
                      <a:pt x="222" y="5916"/>
                      <a:pt x="111" y="6692"/>
                    </a:cubicBezTo>
                    <a:cubicBezTo>
                      <a:pt x="0" y="7506"/>
                      <a:pt x="0" y="8319"/>
                      <a:pt x="148" y="9132"/>
                    </a:cubicBezTo>
                    <a:lnTo>
                      <a:pt x="148" y="9206"/>
                    </a:lnTo>
                    <a:lnTo>
                      <a:pt x="185" y="9280"/>
                    </a:lnTo>
                    <a:lnTo>
                      <a:pt x="222" y="9428"/>
                    </a:lnTo>
                    <a:lnTo>
                      <a:pt x="259" y="9724"/>
                    </a:lnTo>
                    <a:lnTo>
                      <a:pt x="407" y="10278"/>
                    </a:lnTo>
                    <a:cubicBezTo>
                      <a:pt x="518" y="10648"/>
                      <a:pt x="666" y="11055"/>
                      <a:pt x="777" y="11462"/>
                    </a:cubicBezTo>
                    <a:cubicBezTo>
                      <a:pt x="925" y="11831"/>
                      <a:pt x="1072" y="12201"/>
                      <a:pt x="1257" y="12534"/>
                    </a:cubicBezTo>
                    <a:lnTo>
                      <a:pt x="1479" y="13088"/>
                    </a:lnTo>
                    <a:lnTo>
                      <a:pt x="1627" y="13347"/>
                    </a:lnTo>
                    <a:lnTo>
                      <a:pt x="1627" y="13421"/>
                    </a:lnTo>
                    <a:lnTo>
                      <a:pt x="1664" y="13421"/>
                    </a:lnTo>
                    <a:lnTo>
                      <a:pt x="1701" y="13532"/>
                    </a:lnTo>
                    <a:lnTo>
                      <a:pt x="1738" y="13569"/>
                    </a:lnTo>
                    <a:lnTo>
                      <a:pt x="1812" y="13680"/>
                    </a:lnTo>
                    <a:cubicBezTo>
                      <a:pt x="1886" y="13754"/>
                      <a:pt x="2108" y="14013"/>
                      <a:pt x="2256" y="14086"/>
                    </a:cubicBezTo>
                    <a:cubicBezTo>
                      <a:pt x="2366" y="14123"/>
                      <a:pt x="2440" y="14160"/>
                      <a:pt x="2514" y="14197"/>
                    </a:cubicBezTo>
                    <a:cubicBezTo>
                      <a:pt x="2625" y="14234"/>
                      <a:pt x="2699" y="14234"/>
                      <a:pt x="2773" y="14234"/>
                    </a:cubicBezTo>
                    <a:cubicBezTo>
                      <a:pt x="2832" y="14240"/>
                      <a:pt x="2891" y="14243"/>
                      <a:pt x="2951" y="14243"/>
                    </a:cubicBezTo>
                    <a:cubicBezTo>
                      <a:pt x="3269" y="14243"/>
                      <a:pt x="3596" y="14156"/>
                      <a:pt x="3845" y="13939"/>
                    </a:cubicBezTo>
                    <a:cubicBezTo>
                      <a:pt x="3919" y="13902"/>
                      <a:pt x="3956" y="13828"/>
                      <a:pt x="4030" y="13754"/>
                    </a:cubicBezTo>
                    <a:lnTo>
                      <a:pt x="4104" y="13643"/>
                    </a:lnTo>
                    <a:lnTo>
                      <a:pt x="4141" y="13569"/>
                    </a:lnTo>
                    <a:lnTo>
                      <a:pt x="4178" y="13569"/>
                    </a:lnTo>
                    <a:lnTo>
                      <a:pt x="4215" y="13458"/>
                    </a:lnTo>
                    <a:lnTo>
                      <a:pt x="4289" y="13199"/>
                    </a:lnTo>
                    <a:cubicBezTo>
                      <a:pt x="4326" y="13088"/>
                      <a:pt x="4363" y="12940"/>
                      <a:pt x="4400" y="12792"/>
                    </a:cubicBezTo>
                    <a:cubicBezTo>
                      <a:pt x="4400" y="12645"/>
                      <a:pt x="4400" y="12571"/>
                      <a:pt x="4400" y="12460"/>
                    </a:cubicBezTo>
                    <a:cubicBezTo>
                      <a:pt x="4400" y="11683"/>
                      <a:pt x="4400" y="11018"/>
                      <a:pt x="4363" y="10352"/>
                    </a:cubicBezTo>
                    <a:cubicBezTo>
                      <a:pt x="4363" y="9687"/>
                      <a:pt x="4326" y="9058"/>
                      <a:pt x="4289" y="8504"/>
                    </a:cubicBezTo>
                    <a:cubicBezTo>
                      <a:pt x="4252" y="7321"/>
                      <a:pt x="4178" y="6360"/>
                      <a:pt x="4104" y="5694"/>
                    </a:cubicBezTo>
                    <a:cubicBezTo>
                      <a:pt x="4030" y="5029"/>
                      <a:pt x="3993" y="4659"/>
                      <a:pt x="3993" y="4659"/>
                    </a:cubicBezTo>
                    <a:cubicBezTo>
                      <a:pt x="3993" y="4659"/>
                      <a:pt x="3919" y="5029"/>
                      <a:pt x="3808" y="5694"/>
                    </a:cubicBezTo>
                    <a:cubicBezTo>
                      <a:pt x="3697" y="6360"/>
                      <a:pt x="3586" y="7321"/>
                      <a:pt x="3439" y="8467"/>
                    </a:cubicBezTo>
                    <a:cubicBezTo>
                      <a:pt x="3402" y="9058"/>
                      <a:pt x="3328" y="9687"/>
                      <a:pt x="3291" y="10315"/>
                    </a:cubicBezTo>
                    <a:cubicBezTo>
                      <a:pt x="3217" y="10981"/>
                      <a:pt x="3143" y="11720"/>
                      <a:pt x="3106" y="12386"/>
                    </a:cubicBezTo>
                    <a:cubicBezTo>
                      <a:pt x="3106" y="12460"/>
                      <a:pt x="3106" y="12534"/>
                      <a:pt x="3106" y="12571"/>
                    </a:cubicBezTo>
                    <a:cubicBezTo>
                      <a:pt x="3069" y="12608"/>
                      <a:pt x="3106" y="12645"/>
                      <a:pt x="3069" y="12719"/>
                    </a:cubicBezTo>
                    <a:lnTo>
                      <a:pt x="2995" y="12866"/>
                    </a:lnTo>
                    <a:lnTo>
                      <a:pt x="2995" y="12866"/>
                    </a:lnTo>
                    <a:cubicBezTo>
                      <a:pt x="2995" y="12866"/>
                      <a:pt x="2995" y="12878"/>
                      <a:pt x="3002" y="12889"/>
                    </a:cubicBezTo>
                    <a:lnTo>
                      <a:pt x="3002" y="12889"/>
                    </a:lnTo>
                    <a:cubicBezTo>
                      <a:pt x="3004" y="12885"/>
                      <a:pt x="3005" y="12882"/>
                      <a:pt x="3005" y="12882"/>
                    </a:cubicBezTo>
                    <a:lnTo>
                      <a:pt x="3005" y="12882"/>
                    </a:lnTo>
                    <a:cubicBezTo>
                      <a:pt x="3005" y="12882"/>
                      <a:pt x="3004" y="12884"/>
                      <a:pt x="3002" y="12889"/>
                    </a:cubicBezTo>
                    <a:lnTo>
                      <a:pt x="3002" y="12889"/>
                    </a:lnTo>
                    <a:cubicBezTo>
                      <a:pt x="3002" y="12889"/>
                      <a:pt x="3002" y="12889"/>
                      <a:pt x="3002" y="12889"/>
                    </a:cubicBezTo>
                    <a:lnTo>
                      <a:pt x="3002" y="12889"/>
                    </a:lnTo>
                    <a:cubicBezTo>
                      <a:pt x="3000" y="12892"/>
                      <a:pt x="2997" y="12897"/>
                      <a:pt x="2994" y="12902"/>
                    </a:cubicBezTo>
                    <a:lnTo>
                      <a:pt x="2994" y="12902"/>
                    </a:lnTo>
                    <a:lnTo>
                      <a:pt x="2987" y="12891"/>
                    </a:lnTo>
                    <a:lnTo>
                      <a:pt x="2987" y="12891"/>
                    </a:lnTo>
                    <a:cubicBezTo>
                      <a:pt x="2991" y="12886"/>
                      <a:pt x="2995" y="12878"/>
                      <a:pt x="2995" y="12866"/>
                    </a:cubicBezTo>
                    <a:lnTo>
                      <a:pt x="2995" y="12866"/>
                    </a:lnTo>
                    <a:lnTo>
                      <a:pt x="2984" y="12888"/>
                    </a:lnTo>
                    <a:lnTo>
                      <a:pt x="2921" y="12792"/>
                    </a:lnTo>
                    <a:lnTo>
                      <a:pt x="2921" y="12772"/>
                    </a:lnTo>
                    <a:lnTo>
                      <a:pt x="2921" y="12772"/>
                    </a:lnTo>
                    <a:cubicBezTo>
                      <a:pt x="2935" y="12800"/>
                      <a:pt x="2963" y="12847"/>
                      <a:pt x="2965" y="12847"/>
                    </a:cubicBezTo>
                    <a:cubicBezTo>
                      <a:pt x="2966" y="12847"/>
                      <a:pt x="2964" y="12842"/>
                      <a:pt x="2958" y="12829"/>
                    </a:cubicBezTo>
                    <a:lnTo>
                      <a:pt x="2958" y="12792"/>
                    </a:lnTo>
                    <a:lnTo>
                      <a:pt x="2921" y="12755"/>
                    </a:lnTo>
                    <a:lnTo>
                      <a:pt x="2810" y="12497"/>
                    </a:lnTo>
                    <a:lnTo>
                      <a:pt x="2588" y="11979"/>
                    </a:lnTo>
                    <a:cubicBezTo>
                      <a:pt x="2440" y="11609"/>
                      <a:pt x="2292" y="11277"/>
                      <a:pt x="2145" y="10944"/>
                    </a:cubicBezTo>
                    <a:cubicBezTo>
                      <a:pt x="2034" y="10611"/>
                      <a:pt x="1923" y="10278"/>
                      <a:pt x="1812" y="9946"/>
                    </a:cubicBezTo>
                    <a:lnTo>
                      <a:pt x="1664" y="9391"/>
                    </a:lnTo>
                    <a:lnTo>
                      <a:pt x="1590" y="9095"/>
                    </a:lnTo>
                    <a:lnTo>
                      <a:pt x="1553" y="8984"/>
                    </a:lnTo>
                    <a:lnTo>
                      <a:pt x="1553" y="8948"/>
                    </a:lnTo>
                    <a:lnTo>
                      <a:pt x="1553" y="8874"/>
                    </a:lnTo>
                    <a:cubicBezTo>
                      <a:pt x="1405" y="8171"/>
                      <a:pt x="1368" y="7506"/>
                      <a:pt x="1405" y="6840"/>
                    </a:cubicBezTo>
                    <a:cubicBezTo>
                      <a:pt x="1479" y="6212"/>
                      <a:pt x="1590" y="5583"/>
                      <a:pt x="1812" y="5066"/>
                    </a:cubicBezTo>
                    <a:cubicBezTo>
                      <a:pt x="1886" y="4918"/>
                      <a:pt x="1960" y="4770"/>
                      <a:pt x="2034" y="4622"/>
                    </a:cubicBezTo>
                    <a:lnTo>
                      <a:pt x="2034" y="4585"/>
                    </a:lnTo>
                    <a:cubicBezTo>
                      <a:pt x="2043" y="4585"/>
                      <a:pt x="2048" y="4587"/>
                      <a:pt x="2049" y="4591"/>
                    </a:cubicBezTo>
                    <a:lnTo>
                      <a:pt x="2049" y="4591"/>
                    </a:lnTo>
                    <a:lnTo>
                      <a:pt x="2071" y="4548"/>
                    </a:lnTo>
                    <a:lnTo>
                      <a:pt x="2145" y="4474"/>
                    </a:lnTo>
                    <a:lnTo>
                      <a:pt x="2256" y="4289"/>
                    </a:lnTo>
                    <a:cubicBezTo>
                      <a:pt x="2403" y="4030"/>
                      <a:pt x="2588" y="3809"/>
                      <a:pt x="2736" y="3587"/>
                    </a:cubicBezTo>
                    <a:cubicBezTo>
                      <a:pt x="3143" y="3106"/>
                      <a:pt x="3439" y="2736"/>
                      <a:pt x="3697" y="2293"/>
                    </a:cubicBezTo>
                    <a:cubicBezTo>
                      <a:pt x="3956" y="1849"/>
                      <a:pt x="4104" y="1442"/>
                      <a:pt x="4178" y="1110"/>
                    </a:cubicBezTo>
                    <a:cubicBezTo>
                      <a:pt x="4252" y="777"/>
                      <a:pt x="4252" y="481"/>
                      <a:pt x="4215" y="296"/>
                    </a:cubicBezTo>
                    <a:cubicBezTo>
                      <a:pt x="4178" y="112"/>
                      <a:pt x="4178" y="1"/>
                      <a:pt x="41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28"/>
              <p:cNvSpPr/>
              <p:nvPr/>
            </p:nvSpPr>
            <p:spPr>
              <a:xfrm>
                <a:off x="3546400" y="1751250"/>
                <a:ext cx="110925" cy="136825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5473" extrusionOk="0">
                    <a:moveTo>
                      <a:pt x="2662" y="1854"/>
                    </a:moveTo>
                    <a:lnTo>
                      <a:pt x="2662" y="1886"/>
                    </a:lnTo>
                    <a:cubicBezTo>
                      <a:pt x="2681" y="1886"/>
                      <a:pt x="2672" y="1868"/>
                      <a:pt x="2662" y="1854"/>
                    </a:cubicBezTo>
                    <a:close/>
                    <a:moveTo>
                      <a:pt x="1886" y="1"/>
                    </a:moveTo>
                    <a:cubicBezTo>
                      <a:pt x="1516" y="1"/>
                      <a:pt x="1183" y="75"/>
                      <a:pt x="888" y="260"/>
                    </a:cubicBezTo>
                    <a:cubicBezTo>
                      <a:pt x="814" y="297"/>
                      <a:pt x="666" y="408"/>
                      <a:pt x="518" y="519"/>
                    </a:cubicBezTo>
                    <a:cubicBezTo>
                      <a:pt x="407" y="629"/>
                      <a:pt x="333" y="740"/>
                      <a:pt x="259" y="851"/>
                    </a:cubicBezTo>
                    <a:cubicBezTo>
                      <a:pt x="185" y="962"/>
                      <a:pt x="148" y="1073"/>
                      <a:pt x="74" y="1184"/>
                    </a:cubicBezTo>
                    <a:cubicBezTo>
                      <a:pt x="74" y="1295"/>
                      <a:pt x="37" y="1406"/>
                      <a:pt x="0" y="1517"/>
                    </a:cubicBezTo>
                    <a:cubicBezTo>
                      <a:pt x="0" y="1702"/>
                      <a:pt x="0" y="1886"/>
                      <a:pt x="37" y="2034"/>
                    </a:cubicBezTo>
                    <a:cubicBezTo>
                      <a:pt x="37" y="2145"/>
                      <a:pt x="111" y="2256"/>
                      <a:pt x="148" y="2293"/>
                    </a:cubicBezTo>
                    <a:cubicBezTo>
                      <a:pt x="185" y="2367"/>
                      <a:pt x="222" y="2404"/>
                      <a:pt x="222" y="2404"/>
                    </a:cubicBezTo>
                    <a:cubicBezTo>
                      <a:pt x="222" y="2404"/>
                      <a:pt x="222" y="2367"/>
                      <a:pt x="222" y="2293"/>
                    </a:cubicBezTo>
                    <a:cubicBezTo>
                      <a:pt x="259" y="2219"/>
                      <a:pt x="259" y="2145"/>
                      <a:pt x="333" y="2034"/>
                    </a:cubicBezTo>
                    <a:cubicBezTo>
                      <a:pt x="370" y="1923"/>
                      <a:pt x="444" y="1813"/>
                      <a:pt x="518" y="1702"/>
                    </a:cubicBezTo>
                    <a:cubicBezTo>
                      <a:pt x="592" y="1665"/>
                      <a:pt x="629" y="1628"/>
                      <a:pt x="703" y="1554"/>
                    </a:cubicBezTo>
                    <a:cubicBezTo>
                      <a:pt x="740" y="1517"/>
                      <a:pt x="814" y="1480"/>
                      <a:pt x="888" y="1443"/>
                    </a:cubicBezTo>
                    <a:cubicBezTo>
                      <a:pt x="962" y="1406"/>
                      <a:pt x="1036" y="1332"/>
                      <a:pt x="1073" y="1332"/>
                    </a:cubicBezTo>
                    <a:cubicBezTo>
                      <a:pt x="1146" y="1332"/>
                      <a:pt x="1183" y="1295"/>
                      <a:pt x="1331" y="1295"/>
                    </a:cubicBezTo>
                    <a:cubicBezTo>
                      <a:pt x="1387" y="1276"/>
                      <a:pt x="1461" y="1267"/>
                      <a:pt x="1539" y="1267"/>
                    </a:cubicBezTo>
                    <a:cubicBezTo>
                      <a:pt x="1618" y="1267"/>
                      <a:pt x="1701" y="1276"/>
                      <a:pt x="1775" y="1295"/>
                    </a:cubicBezTo>
                    <a:cubicBezTo>
                      <a:pt x="1923" y="1332"/>
                      <a:pt x="2108" y="1406"/>
                      <a:pt x="2256" y="1517"/>
                    </a:cubicBezTo>
                    <a:cubicBezTo>
                      <a:pt x="2330" y="1554"/>
                      <a:pt x="2404" y="1591"/>
                      <a:pt x="2440" y="1628"/>
                    </a:cubicBezTo>
                    <a:cubicBezTo>
                      <a:pt x="2477" y="1665"/>
                      <a:pt x="2477" y="1665"/>
                      <a:pt x="2551" y="1739"/>
                    </a:cubicBezTo>
                    <a:lnTo>
                      <a:pt x="2625" y="1813"/>
                    </a:lnTo>
                    <a:lnTo>
                      <a:pt x="2662" y="1850"/>
                    </a:lnTo>
                    <a:lnTo>
                      <a:pt x="2662" y="1850"/>
                    </a:lnTo>
                    <a:cubicBezTo>
                      <a:pt x="2655" y="1842"/>
                      <a:pt x="2652" y="1839"/>
                      <a:pt x="2652" y="1839"/>
                    </a:cubicBezTo>
                    <a:lnTo>
                      <a:pt x="2652" y="1839"/>
                    </a:lnTo>
                    <a:cubicBezTo>
                      <a:pt x="2651" y="1839"/>
                      <a:pt x="2657" y="1846"/>
                      <a:pt x="2662" y="1854"/>
                    </a:cubicBezTo>
                    <a:lnTo>
                      <a:pt x="2662" y="1854"/>
                    </a:lnTo>
                    <a:lnTo>
                      <a:pt x="2662" y="1850"/>
                    </a:lnTo>
                    <a:cubicBezTo>
                      <a:pt x="2884" y="2108"/>
                      <a:pt x="3069" y="2478"/>
                      <a:pt x="3143" y="2885"/>
                    </a:cubicBezTo>
                    <a:cubicBezTo>
                      <a:pt x="3180" y="2996"/>
                      <a:pt x="3180" y="3033"/>
                      <a:pt x="3217" y="3180"/>
                    </a:cubicBezTo>
                    <a:lnTo>
                      <a:pt x="3217" y="3365"/>
                    </a:lnTo>
                    <a:cubicBezTo>
                      <a:pt x="3254" y="3365"/>
                      <a:pt x="3254" y="3439"/>
                      <a:pt x="3254" y="3513"/>
                    </a:cubicBezTo>
                    <a:cubicBezTo>
                      <a:pt x="3254" y="3698"/>
                      <a:pt x="3254" y="3920"/>
                      <a:pt x="3254" y="4105"/>
                    </a:cubicBezTo>
                    <a:cubicBezTo>
                      <a:pt x="3254" y="4290"/>
                      <a:pt x="3254" y="4474"/>
                      <a:pt x="3217" y="4622"/>
                    </a:cubicBezTo>
                    <a:cubicBezTo>
                      <a:pt x="3217" y="4807"/>
                      <a:pt x="3217" y="4955"/>
                      <a:pt x="3180" y="5066"/>
                    </a:cubicBezTo>
                    <a:cubicBezTo>
                      <a:pt x="3180" y="5325"/>
                      <a:pt x="3180" y="5473"/>
                      <a:pt x="3180" y="5473"/>
                    </a:cubicBezTo>
                    <a:cubicBezTo>
                      <a:pt x="3180" y="5473"/>
                      <a:pt x="3291" y="5362"/>
                      <a:pt x="3476" y="5177"/>
                    </a:cubicBezTo>
                    <a:cubicBezTo>
                      <a:pt x="3550" y="5103"/>
                      <a:pt x="3661" y="4992"/>
                      <a:pt x="3771" y="4844"/>
                    </a:cubicBezTo>
                    <a:cubicBezTo>
                      <a:pt x="3845" y="4696"/>
                      <a:pt x="3993" y="4511"/>
                      <a:pt x="4067" y="4327"/>
                    </a:cubicBezTo>
                    <a:cubicBezTo>
                      <a:pt x="4141" y="4216"/>
                      <a:pt x="4178" y="4105"/>
                      <a:pt x="4215" y="3994"/>
                    </a:cubicBezTo>
                    <a:cubicBezTo>
                      <a:pt x="4252" y="3883"/>
                      <a:pt x="4289" y="3735"/>
                      <a:pt x="4326" y="3624"/>
                    </a:cubicBezTo>
                    <a:cubicBezTo>
                      <a:pt x="4363" y="3550"/>
                      <a:pt x="4363" y="3513"/>
                      <a:pt x="4400" y="3402"/>
                    </a:cubicBezTo>
                    <a:lnTo>
                      <a:pt x="4437" y="3217"/>
                    </a:lnTo>
                    <a:cubicBezTo>
                      <a:pt x="4437" y="3107"/>
                      <a:pt x="4437" y="2922"/>
                      <a:pt x="4437" y="2774"/>
                    </a:cubicBezTo>
                    <a:cubicBezTo>
                      <a:pt x="4437" y="2441"/>
                      <a:pt x="4400" y="2108"/>
                      <a:pt x="4289" y="1813"/>
                    </a:cubicBezTo>
                    <a:cubicBezTo>
                      <a:pt x="4178" y="1480"/>
                      <a:pt x="3993" y="1184"/>
                      <a:pt x="3771" y="888"/>
                    </a:cubicBezTo>
                    <a:lnTo>
                      <a:pt x="3734" y="851"/>
                    </a:lnTo>
                    <a:lnTo>
                      <a:pt x="3734" y="814"/>
                    </a:lnTo>
                    <a:lnTo>
                      <a:pt x="3697" y="814"/>
                    </a:lnTo>
                    <a:lnTo>
                      <a:pt x="3661" y="777"/>
                    </a:lnTo>
                    <a:lnTo>
                      <a:pt x="3587" y="703"/>
                    </a:lnTo>
                    <a:cubicBezTo>
                      <a:pt x="3550" y="666"/>
                      <a:pt x="3476" y="593"/>
                      <a:pt x="3402" y="519"/>
                    </a:cubicBezTo>
                    <a:cubicBezTo>
                      <a:pt x="3217" y="371"/>
                      <a:pt x="3069" y="297"/>
                      <a:pt x="2884" y="223"/>
                    </a:cubicBezTo>
                    <a:cubicBezTo>
                      <a:pt x="2588" y="75"/>
                      <a:pt x="2219" y="1"/>
                      <a:pt x="18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28"/>
              <p:cNvSpPr/>
              <p:nvPr/>
            </p:nvSpPr>
            <p:spPr>
              <a:xfrm>
                <a:off x="3625875" y="1855700"/>
                <a:ext cx="136825" cy="111625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4465" extrusionOk="0">
                    <a:moveTo>
                      <a:pt x="2700" y="1"/>
                    </a:moveTo>
                    <a:cubicBezTo>
                      <a:pt x="2552" y="1"/>
                      <a:pt x="2367" y="1"/>
                      <a:pt x="2256" y="38"/>
                    </a:cubicBezTo>
                    <a:lnTo>
                      <a:pt x="2071" y="75"/>
                    </a:lnTo>
                    <a:cubicBezTo>
                      <a:pt x="1960" y="75"/>
                      <a:pt x="1923" y="112"/>
                      <a:pt x="1849" y="112"/>
                    </a:cubicBezTo>
                    <a:cubicBezTo>
                      <a:pt x="1702" y="149"/>
                      <a:pt x="1591" y="186"/>
                      <a:pt x="1480" y="222"/>
                    </a:cubicBezTo>
                    <a:cubicBezTo>
                      <a:pt x="1369" y="296"/>
                      <a:pt x="1258" y="333"/>
                      <a:pt x="1147" y="370"/>
                    </a:cubicBezTo>
                    <a:cubicBezTo>
                      <a:pt x="925" y="481"/>
                      <a:pt x="777" y="592"/>
                      <a:pt x="629" y="703"/>
                    </a:cubicBezTo>
                    <a:cubicBezTo>
                      <a:pt x="482" y="814"/>
                      <a:pt x="371" y="925"/>
                      <a:pt x="260" y="999"/>
                    </a:cubicBezTo>
                    <a:cubicBezTo>
                      <a:pt x="75" y="1184"/>
                      <a:pt x="1" y="1295"/>
                      <a:pt x="1" y="1295"/>
                    </a:cubicBezTo>
                    <a:cubicBezTo>
                      <a:pt x="1" y="1295"/>
                      <a:pt x="149" y="1295"/>
                      <a:pt x="408" y="1258"/>
                    </a:cubicBezTo>
                    <a:cubicBezTo>
                      <a:pt x="518" y="1258"/>
                      <a:pt x="666" y="1258"/>
                      <a:pt x="814" y="1221"/>
                    </a:cubicBezTo>
                    <a:lnTo>
                      <a:pt x="1369" y="1221"/>
                    </a:lnTo>
                    <a:cubicBezTo>
                      <a:pt x="1430" y="1208"/>
                      <a:pt x="1496" y="1204"/>
                      <a:pt x="1563" y="1204"/>
                    </a:cubicBezTo>
                    <a:cubicBezTo>
                      <a:pt x="1697" y="1204"/>
                      <a:pt x="1837" y="1221"/>
                      <a:pt x="1960" y="1221"/>
                    </a:cubicBezTo>
                    <a:lnTo>
                      <a:pt x="2108" y="1221"/>
                    </a:lnTo>
                    <a:lnTo>
                      <a:pt x="2293" y="1258"/>
                    </a:lnTo>
                    <a:cubicBezTo>
                      <a:pt x="2404" y="1258"/>
                      <a:pt x="2478" y="1295"/>
                      <a:pt x="2552" y="1295"/>
                    </a:cubicBezTo>
                    <a:cubicBezTo>
                      <a:pt x="2942" y="1401"/>
                      <a:pt x="3298" y="1575"/>
                      <a:pt x="3587" y="1785"/>
                    </a:cubicBezTo>
                    <a:lnTo>
                      <a:pt x="3587" y="1785"/>
                    </a:lnTo>
                    <a:lnTo>
                      <a:pt x="3587" y="1812"/>
                    </a:lnTo>
                    <a:lnTo>
                      <a:pt x="3624" y="1812"/>
                    </a:lnTo>
                    <a:lnTo>
                      <a:pt x="3661" y="1849"/>
                    </a:lnTo>
                    <a:lnTo>
                      <a:pt x="3735" y="1923"/>
                    </a:lnTo>
                    <a:cubicBezTo>
                      <a:pt x="3809" y="1960"/>
                      <a:pt x="3809" y="1997"/>
                      <a:pt x="3809" y="2034"/>
                    </a:cubicBezTo>
                    <a:cubicBezTo>
                      <a:pt x="3846" y="2071"/>
                      <a:pt x="3920" y="2145"/>
                      <a:pt x="3957" y="2219"/>
                    </a:cubicBezTo>
                    <a:cubicBezTo>
                      <a:pt x="4031" y="2367"/>
                      <a:pt x="4142" y="2515"/>
                      <a:pt x="4142" y="2700"/>
                    </a:cubicBezTo>
                    <a:cubicBezTo>
                      <a:pt x="4179" y="2847"/>
                      <a:pt x="4216" y="2995"/>
                      <a:pt x="4179" y="3143"/>
                    </a:cubicBezTo>
                    <a:cubicBezTo>
                      <a:pt x="4142" y="3291"/>
                      <a:pt x="4142" y="3328"/>
                      <a:pt x="4142" y="3365"/>
                    </a:cubicBezTo>
                    <a:cubicBezTo>
                      <a:pt x="4105" y="3439"/>
                      <a:pt x="4068" y="3513"/>
                      <a:pt x="4031" y="3587"/>
                    </a:cubicBezTo>
                    <a:cubicBezTo>
                      <a:pt x="3994" y="3661"/>
                      <a:pt x="3957" y="3698"/>
                      <a:pt x="3883" y="3772"/>
                    </a:cubicBezTo>
                    <a:cubicBezTo>
                      <a:pt x="3846" y="3809"/>
                      <a:pt x="3809" y="3883"/>
                      <a:pt x="3735" y="3920"/>
                    </a:cubicBezTo>
                    <a:cubicBezTo>
                      <a:pt x="3624" y="3994"/>
                      <a:pt x="3513" y="4104"/>
                      <a:pt x="3439" y="4141"/>
                    </a:cubicBezTo>
                    <a:cubicBezTo>
                      <a:pt x="3328" y="4178"/>
                      <a:pt x="3217" y="4215"/>
                      <a:pt x="3180" y="4215"/>
                    </a:cubicBezTo>
                    <a:cubicBezTo>
                      <a:pt x="3106" y="4252"/>
                      <a:pt x="3069" y="4252"/>
                      <a:pt x="3069" y="4252"/>
                    </a:cubicBezTo>
                    <a:cubicBezTo>
                      <a:pt x="3069" y="4252"/>
                      <a:pt x="3106" y="4289"/>
                      <a:pt x="3143" y="4326"/>
                    </a:cubicBezTo>
                    <a:cubicBezTo>
                      <a:pt x="3217" y="4326"/>
                      <a:pt x="3291" y="4400"/>
                      <a:pt x="3439" y="4437"/>
                    </a:cubicBezTo>
                    <a:cubicBezTo>
                      <a:pt x="3513" y="4456"/>
                      <a:pt x="3587" y="4465"/>
                      <a:pt x="3670" y="4465"/>
                    </a:cubicBezTo>
                    <a:cubicBezTo>
                      <a:pt x="3753" y="4465"/>
                      <a:pt x="3846" y="4456"/>
                      <a:pt x="3957" y="4437"/>
                    </a:cubicBezTo>
                    <a:cubicBezTo>
                      <a:pt x="4068" y="4437"/>
                      <a:pt x="4179" y="4400"/>
                      <a:pt x="4289" y="4363"/>
                    </a:cubicBezTo>
                    <a:cubicBezTo>
                      <a:pt x="4363" y="4326"/>
                      <a:pt x="4474" y="4289"/>
                      <a:pt x="4622" y="4215"/>
                    </a:cubicBezTo>
                    <a:cubicBezTo>
                      <a:pt x="4696" y="4141"/>
                      <a:pt x="4807" y="4067"/>
                      <a:pt x="4918" y="3920"/>
                    </a:cubicBezTo>
                    <a:cubicBezTo>
                      <a:pt x="5029" y="3809"/>
                      <a:pt x="5177" y="3661"/>
                      <a:pt x="5214" y="3550"/>
                    </a:cubicBezTo>
                    <a:cubicBezTo>
                      <a:pt x="5362" y="3291"/>
                      <a:pt x="5436" y="2958"/>
                      <a:pt x="5473" y="2589"/>
                    </a:cubicBezTo>
                    <a:cubicBezTo>
                      <a:pt x="5473" y="2256"/>
                      <a:pt x="5362" y="1886"/>
                      <a:pt x="5214" y="1553"/>
                    </a:cubicBezTo>
                    <a:cubicBezTo>
                      <a:pt x="5140" y="1406"/>
                      <a:pt x="5066" y="1258"/>
                      <a:pt x="4918" y="1073"/>
                    </a:cubicBezTo>
                    <a:cubicBezTo>
                      <a:pt x="4881" y="999"/>
                      <a:pt x="4807" y="925"/>
                      <a:pt x="4770" y="888"/>
                    </a:cubicBezTo>
                    <a:lnTo>
                      <a:pt x="4696" y="814"/>
                    </a:lnTo>
                    <a:lnTo>
                      <a:pt x="4659" y="777"/>
                    </a:lnTo>
                    <a:lnTo>
                      <a:pt x="4622" y="740"/>
                    </a:lnTo>
                    <a:lnTo>
                      <a:pt x="4585" y="703"/>
                    </a:lnTo>
                    <a:cubicBezTo>
                      <a:pt x="4289" y="481"/>
                      <a:pt x="3994" y="296"/>
                      <a:pt x="3661" y="186"/>
                    </a:cubicBezTo>
                    <a:cubicBezTo>
                      <a:pt x="3328" y="75"/>
                      <a:pt x="2996" y="38"/>
                      <a:pt x="27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28"/>
              <p:cNvSpPr/>
              <p:nvPr/>
            </p:nvSpPr>
            <p:spPr>
              <a:xfrm>
                <a:off x="3458600" y="1898225"/>
                <a:ext cx="99850" cy="84125"/>
              </a:xfrm>
              <a:custGeom>
                <a:avLst/>
                <a:gdLst/>
                <a:ahLst/>
                <a:cxnLst/>
                <a:rect l="l" t="t" r="r" b="b"/>
                <a:pathLst>
                  <a:path w="3994" h="3365" extrusionOk="0">
                    <a:moveTo>
                      <a:pt x="1659" y="1775"/>
                    </a:moveTo>
                    <a:lnTo>
                      <a:pt x="1659" y="1775"/>
                    </a:lnTo>
                    <a:cubicBezTo>
                      <a:pt x="1663" y="1782"/>
                      <a:pt x="1662" y="1784"/>
                      <a:pt x="1659" y="1784"/>
                    </a:cubicBezTo>
                    <a:cubicBezTo>
                      <a:pt x="1655" y="1784"/>
                      <a:pt x="1647" y="1777"/>
                      <a:pt x="1659" y="1775"/>
                    </a:cubicBezTo>
                    <a:close/>
                    <a:moveTo>
                      <a:pt x="1220" y="0"/>
                    </a:moveTo>
                    <a:cubicBezTo>
                      <a:pt x="1146" y="37"/>
                      <a:pt x="1035" y="37"/>
                      <a:pt x="961" y="74"/>
                    </a:cubicBezTo>
                    <a:cubicBezTo>
                      <a:pt x="887" y="74"/>
                      <a:pt x="777" y="111"/>
                      <a:pt x="703" y="148"/>
                    </a:cubicBezTo>
                    <a:cubicBezTo>
                      <a:pt x="629" y="222"/>
                      <a:pt x="518" y="259"/>
                      <a:pt x="444" y="370"/>
                    </a:cubicBezTo>
                    <a:cubicBezTo>
                      <a:pt x="333" y="444"/>
                      <a:pt x="259" y="592"/>
                      <a:pt x="222" y="629"/>
                    </a:cubicBezTo>
                    <a:cubicBezTo>
                      <a:pt x="74" y="851"/>
                      <a:pt x="0" y="1109"/>
                      <a:pt x="0" y="1405"/>
                    </a:cubicBezTo>
                    <a:cubicBezTo>
                      <a:pt x="0" y="1664"/>
                      <a:pt x="37" y="1960"/>
                      <a:pt x="148" y="2182"/>
                    </a:cubicBezTo>
                    <a:cubicBezTo>
                      <a:pt x="222" y="2329"/>
                      <a:pt x="259" y="2440"/>
                      <a:pt x="370" y="2588"/>
                    </a:cubicBezTo>
                    <a:cubicBezTo>
                      <a:pt x="444" y="2662"/>
                      <a:pt x="481" y="2699"/>
                      <a:pt x="518" y="2736"/>
                    </a:cubicBezTo>
                    <a:lnTo>
                      <a:pt x="555" y="2773"/>
                    </a:lnTo>
                    <a:lnTo>
                      <a:pt x="592" y="2810"/>
                    </a:lnTo>
                    <a:lnTo>
                      <a:pt x="629" y="2847"/>
                    </a:lnTo>
                    <a:lnTo>
                      <a:pt x="666" y="2847"/>
                    </a:lnTo>
                    <a:lnTo>
                      <a:pt x="666" y="2884"/>
                    </a:lnTo>
                    <a:cubicBezTo>
                      <a:pt x="887" y="3032"/>
                      <a:pt x="1109" y="3180"/>
                      <a:pt x="1368" y="3254"/>
                    </a:cubicBezTo>
                    <a:cubicBezTo>
                      <a:pt x="1590" y="3365"/>
                      <a:pt x="1886" y="3365"/>
                      <a:pt x="2144" y="3365"/>
                    </a:cubicBezTo>
                    <a:cubicBezTo>
                      <a:pt x="2255" y="3365"/>
                      <a:pt x="2329" y="3365"/>
                      <a:pt x="2403" y="3328"/>
                    </a:cubicBezTo>
                    <a:lnTo>
                      <a:pt x="2514" y="3291"/>
                    </a:lnTo>
                    <a:lnTo>
                      <a:pt x="2662" y="3291"/>
                    </a:lnTo>
                    <a:lnTo>
                      <a:pt x="2736" y="3254"/>
                    </a:lnTo>
                    <a:cubicBezTo>
                      <a:pt x="2921" y="3217"/>
                      <a:pt x="3069" y="3143"/>
                      <a:pt x="3217" y="3032"/>
                    </a:cubicBezTo>
                    <a:cubicBezTo>
                      <a:pt x="3365" y="2958"/>
                      <a:pt x="3475" y="2847"/>
                      <a:pt x="3586" y="2773"/>
                    </a:cubicBezTo>
                    <a:cubicBezTo>
                      <a:pt x="3697" y="2699"/>
                      <a:pt x="3771" y="2588"/>
                      <a:pt x="3808" y="2514"/>
                    </a:cubicBezTo>
                    <a:cubicBezTo>
                      <a:pt x="3919" y="2366"/>
                      <a:pt x="3993" y="2293"/>
                      <a:pt x="3993" y="2293"/>
                    </a:cubicBezTo>
                    <a:cubicBezTo>
                      <a:pt x="3993" y="2293"/>
                      <a:pt x="3882" y="2256"/>
                      <a:pt x="3697" y="2256"/>
                    </a:cubicBezTo>
                    <a:cubicBezTo>
                      <a:pt x="3512" y="2256"/>
                      <a:pt x="3254" y="2256"/>
                      <a:pt x="2995" y="2219"/>
                    </a:cubicBezTo>
                    <a:cubicBezTo>
                      <a:pt x="2884" y="2219"/>
                      <a:pt x="2736" y="2182"/>
                      <a:pt x="2588" y="2182"/>
                    </a:cubicBezTo>
                    <a:lnTo>
                      <a:pt x="2551" y="2145"/>
                    </a:lnTo>
                    <a:lnTo>
                      <a:pt x="2403" y="2108"/>
                    </a:lnTo>
                    <a:cubicBezTo>
                      <a:pt x="2329" y="2108"/>
                      <a:pt x="2255" y="2108"/>
                      <a:pt x="2181" y="2071"/>
                    </a:cubicBezTo>
                    <a:cubicBezTo>
                      <a:pt x="2071" y="1997"/>
                      <a:pt x="1997" y="1997"/>
                      <a:pt x="1886" y="1923"/>
                    </a:cubicBezTo>
                    <a:cubicBezTo>
                      <a:pt x="1775" y="1886"/>
                      <a:pt x="1701" y="1812"/>
                      <a:pt x="1627" y="1738"/>
                    </a:cubicBezTo>
                    <a:lnTo>
                      <a:pt x="1627" y="1738"/>
                    </a:lnTo>
                    <a:cubicBezTo>
                      <a:pt x="1645" y="1756"/>
                      <a:pt x="1655" y="1768"/>
                      <a:pt x="1659" y="1775"/>
                    </a:cubicBezTo>
                    <a:lnTo>
                      <a:pt x="1627" y="1775"/>
                    </a:lnTo>
                    <a:lnTo>
                      <a:pt x="1590" y="1738"/>
                    </a:lnTo>
                    <a:lnTo>
                      <a:pt x="1553" y="1701"/>
                    </a:lnTo>
                    <a:cubicBezTo>
                      <a:pt x="1516" y="1664"/>
                      <a:pt x="1516" y="1627"/>
                      <a:pt x="1516" y="1627"/>
                    </a:cubicBezTo>
                    <a:cubicBezTo>
                      <a:pt x="1479" y="1627"/>
                      <a:pt x="1442" y="1590"/>
                      <a:pt x="1442" y="1553"/>
                    </a:cubicBezTo>
                    <a:cubicBezTo>
                      <a:pt x="1368" y="1479"/>
                      <a:pt x="1331" y="1405"/>
                      <a:pt x="1294" y="1294"/>
                    </a:cubicBezTo>
                    <a:cubicBezTo>
                      <a:pt x="1257" y="1220"/>
                      <a:pt x="1220" y="1146"/>
                      <a:pt x="1220" y="1072"/>
                    </a:cubicBezTo>
                    <a:cubicBezTo>
                      <a:pt x="1257" y="962"/>
                      <a:pt x="1257" y="962"/>
                      <a:pt x="1257" y="925"/>
                    </a:cubicBezTo>
                    <a:cubicBezTo>
                      <a:pt x="1220" y="888"/>
                      <a:pt x="1257" y="851"/>
                      <a:pt x="1257" y="814"/>
                    </a:cubicBezTo>
                    <a:cubicBezTo>
                      <a:pt x="1294" y="703"/>
                      <a:pt x="1368" y="629"/>
                      <a:pt x="1405" y="518"/>
                    </a:cubicBezTo>
                    <a:cubicBezTo>
                      <a:pt x="1479" y="481"/>
                      <a:pt x="1553" y="407"/>
                      <a:pt x="1590" y="370"/>
                    </a:cubicBezTo>
                    <a:cubicBezTo>
                      <a:pt x="1738" y="259"/>
                      <a:pt x="1849" y="222"/>
                      <a:pt x="1849" y="222"/>
                    </a:cubicBezTo>
                    <a:cubicBezTo>
                      <a:pt x="1849" y="222"/>
                      <a:pt x="1849" y="222"/>
                      <a:pt x="1812" y="185"/>
                    </a:cubicBezTo>
                    <a:cubicBezTo>
                      <a:pt x="1738" y="148"/>
                      <a:pt x="1701" y="74"/>
                      <a:pt x="1590" y="74"/>
                    </a:cubicBezTo>
                    <a:cubicBezTo>
                      <a:pt x="1479" y="37"/>
                      <a:pt x="1368" y="0"/>
                      <a:pt x="1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28"/>
              <p:cNvSpPr/>
              <p:nvPr/>
            </p:nvSpPr>
            <p:spPr>
              <a:xfrm>
                <a:off x="3531600" y="1955525"/>
                <a:ext cx="84150" cy="99850"/>
              </a:xfrm>
              <a:custGeom>
                <a:avLst/>
                <a:gdLst/>
                <a:ahLst/>
                <a:cxnLst/>
                <a:rect l="l" t="t" r="r" b="b"/>
                <a:pathLst>
                  <a:path w="3366" h="3994" extrusionOk="0">
                    <a:moveTo>
                      <a:pt x="1199" y="1418"/>
                    </a:moveTo>
                    <a:cubicBezTo>
                      <a:pt x="1196" y="1418"/>
                      <a:pt x="1184" y="1442"/>
                      <a:pt x="1184" y="1442"/>
                    </a:cubicBezTo>
                    <a:lnTo>
                      <a:pt x="1196" y="1442"/>
                    </a:lnTo>
                    <a:cubicBezTo>
                      <a:pt x="1201" y="1424"/>
                      <a:pt x="1201" y="1418"/>
                      <a:pt x="1199" y="1418"/>
                    </a:cubicBezTo>
                    <a:close/>
                    <a:moveTo>
                      <a:pt x="1572" y="2332"/>
                    </a:moveTo>
                    <a:cubicBezTo>
                      <a:pt x="1573" y="2332"/>
                      <a:pt x="1577" y="2339"/>
                      <a:pt x="1591" y="2367"/>
                    </a:cubicBezTo>
                    <a:cubicBezTo>
                      <a:pt x="1585" y="2356"/>
                      <a:pt x="1579" y="2345"/>
                      <a:pt x="1572" y="2334"/>
                    </a:cubicBezTo>
                    <a:lnTo>
                      <a:pt x="1572" y="2334"/>
                    </a:lnTo>
                    <a:cubicBezTo>
                      <a:pt x="1572" y="2333"/>
                      <a:pt x="1572" y="2332"/>
                      <a:pt x="1572" y="2332"/>
                    </a:cubicBezTo>
                    <a:close/>
                    <a:moveTo>
                      <a:pt x="1073" y="1"/>
                    </a:moveTo>
                    <a:cubicBezTo>
                      <a:pt x="1073" y="1"/>
                      <a:pt x="962" y="37"/>
                      <a:pt x="814" y="148"/>
                    </a:cubicBezTo>
                    <a:cubicBezTo>
                      <a:pt x="740" y="222"/>
                      <a:pt x="666" y="296"/>
                      <a:pt x="592" y="407"/>
                    </a:cubicBezTo>
                    <a:cubicBezTo>
                      <a:pt x="481" y="481"/>
                      <a:pt x="408" y="629"/>
                      <a:pt x="334" y="777"/>
                    </a:cubicBezTo>
                    <a:cubicBezTo>
                      <a:pt x="223" y="888"/>
                      <a:pt x="149" y="1073"/>
                      <a:pt x="75" y="1258"/>
                    </a:cubicBezTo>
                    <a:lnTo>
                      <a:pt x="75" y="1331"/>
                    </a:lnTo>
                    <a:lnTo>
                      <a:pt x="38" y="1368"/>
                    </a:lnTo>
                    <a:lnTo>
                      <a:pt x="38" y="1405"/>
                    </a:lnTo>
                    <a:lnTo>
                      <a:pt x="38" y="1442"/>
                    </a:lnTo>
                    <a:lnTo>
                      <a:pt x="38" y="1590"/>
                    </a:lnTo>
                    <a:cubicBezTo>
                      <a:pt x="1" y="1664"/>
                      <a:pt x="1" y="1738"/>
                      <a:pt x="1" y="1849"/>
                    </a:cubicBezTo>
                    <a:cubicBezTo>
                      <a:pt x="1" y="2108"/>
                      <a:pt x="1" y="2367"/>
                      <a:pt x="112" y="2625"/>
                    </a:cubicBezTo>
                    <a:cubicBezTo>
                      <a:pt x="149" y="2847"/>
                      <a:pt x="334" y="3106"/>
                      <a:pt x="481" y="3328"/>
                    </a:cubicBezTo>
                    <a:lnTo>
                      <a:pt x="518" y="3365"/>
                    </a:lnTo>
                    <a:lnTo>
                      <a:pt x="555" y="3402"/>
                    </a:lnTo>
                    <a:lnTo>
                      <a:pt x="629" y="3476"/>
                    </a:lnTo>
                    <a:cubicBezTo>
                      <a:pt x="629" y="3476"/>
                      <a:pt x="703" y="3550"/>
                      <a:pt x="777" y="3587"/>
                    </a:cubicBezTo>
                    <a:cubicBezTo>
                      <a:pt x="925" y="3698"/>
                      <a:pt x="1036" y="3772"/>
                      <a:pt x="1147" y="3808"/>
                    </a:cubicBezTo>
                    <a:cubicBezTo>
                      <a:pt x="1406" y="3919"/>
                      <a:pt x="1702" y="3993"/>
                      <a:pt x="1960" y="3993"/>
                    </a:cubicBezTo>
                    <a:cubicBezTo>
                      <a:pt x="2219" y="3993"/>
                      <a:pt x="2515" y="3919"/>
                      <a:pt x="2700" y="3772"/>
                    </a:cubicBezTo>
                    <a:cubicBezTo>
                      <a:pt x="2774" y="3735"/>
                      <a:pt x="2885" y="3624"/>
                      <a:pt x="2996" y="3550"/>
                    </a:cubicBezTo>
                    <a:cubicBezTo>
                      <a:pt x="3069" y="3439"/>
                      <a:pt x="3143" y="3365"/>
                      <a:pt x="3180" y="3291"/>
                    </a:cubicBezTo>
                    <a:cubicBezTo>
                      <a:pt x="3217" y="3180"/>
                      <a:pt x="3254" y="3106"/>
                      <a:pt x="3291" y="3032"/>
                    </a:cubicBezTo>
                    <a:cubicBezTo>
                      <a:pt x="3328" y="2921"/>
                      <a:pt x="3328" y="2847"/>
                      <a:pt x="3328" y="2773"/>
                    </a:cubicBezTo>
                    <a:cubicBezTo>
                      <a:pt x="3365" y="2625"/>
                      <a:pt x="3328" y="2478"/>
                      <a:pt x="3291" y="2404"/>
                    </a:cubicBezTo>
                    <a:cubicBezTo>
                      <a:pt x="3254" y="2293"/>
                      <a:pt x="3217" y="2219"/>
                      <a:pt x="3180" y="2182"/>
                    </a:cubicBezTo>
                    <a:cubicBezTo>
                      <a:pt x="3143" y="2145"/>
                      <a:pt x="3106" y="2108"/>
                      <a:pt x="3106" y="2108"/>
                    </a:cubicBezTo>
                    <a:cubicBezTo>
                      <a:pt x="3106" y="2108"/>
                      <a:pt x="3069" y="2256"/>
                      <a:pt x="2996" y="2367"/>
                    </a:cubicBezTo>
                    <a:cubicBezTo>
                      <a:pt x="2959" y="2441"/>
                      <a:pt x="2885" y="2515"/>
                      <a:pt x="2811" y="2551"/>
                    </a:cubicBezTo>
                    <a:cubicBezTo>
                      <a:pt x="2737" y="2625"/>
                      <a:pt x="2663" y="2662"/>
                      <a:pt x="2552" y="2699"/>
                    </a:cubicBezTo>
                    <a:cubicBezTo>
                      <a:pt x="2515" y="2699"/>
                      <a:pt x="2441" y="2736"/>
                      <a:pt x="2441" y="2736"/>
                    </a:cubicBezTo>
                    <a:lnTo>
                      <a:pt x="2293" y="2736"/>
                    </a:lnTo>
                    <a:cubicBezTo>
                      <a:pt x="2219" y="2736"/>
                      <a:pt x="2108" y="2699"/>
                      <a:pt x="2034" y="2699"/>
                    </a:cubicBezTo>
                    <a:cubicBezTo>
                      <a:pt x="1960" y="2662"/>
                      <a:pt x="1886" y="2588"/>
                      <a:pt x="1812" y="2551"/>
                    </a:cubicBezTo>
                    <a:cubicBezTo>
                      <a:pt x="1775" y="2515"/>
                      <a:pt x="1738" y="2478"/>
                      <a:pt x="1702" y="2478"/>
                    </a:cubicBezTo>
                    <a:cubicBezTo>
                      <a:pt x="1702" y="2478"/>
                      <a:pt x="1702" y="2478"/>
                      <a:pt x="1665" y="2441"/>
                    </a:cubicBezTo>
                    <a:lnTo>
                      <a:pt x="1628" y="2367"/>
                    </a:lnTo>
                    <a:lnTo>
                      <a:pt x="1591" y="2367"/>
                    </a:lnTo>
                    <a:lnTo>
                      <a:pt x="1591" y="2330"/>
                    </a:lnTo>
                    <a:lnTo>
                      <a:pt x="1569" y="2330"/>
                    </a:lnTo>
                    <a:cubicBezTo>
                      <a:pt x="1530" y="2267"/>
                      <a:pt x="1474" y="2200"/>
                      <a:pt x="1443" y="2108"/>
                    </a:cubicBezTo>
                    <a:cubicBezTo>
                      <a:pt x="1369" y="1997"/>
                      <a:pt x="1332" y="1923"/>
                      <a:pt x="1295" y="1812"/>
                    </a:cubicBezTo>
                    <a:cubicBezTo>
                      <a:pt x="1258" y="1738"/>
                      <a:pt x="1258" y="1627"/>
                      <a:pt x="1221" y="1553"/>
                    </a:cubicBezTo>
                    <a:lnTo>
                      <a:pt x="1221" y="1442"/>
                    </a:lnTo>
                    <a:lnTo>
                      <a:pt x="1196" y="1442"/>
                    </a:lnTo>
                    <a:cubicBezTo>
                      <a:pt x="1193" y="1451"/>
                      <a:pt x="1189" y="1463"/>
                      <a:pt x="1184" y="1479"/>
                    </a:cubicBezTo>
                    <a:lnTo>
                      <a:pt x="1184" y="1442"/>
                    </a:lnTo>
                    <a:lnTo>
                      <a:pt x="1184" y="1368"/>
                    </a:lnTo>
                    <a:cubicBezTo>
                      <a:pt x="1147" y="1258"/>
                      <a:pt x="1147" y="1110"/>
                      <a:pt x="1147" y="999"/>
                    </a:cubicBezTo>
                    <a:cubicBezTo>
                      <a:pt x="1110" y="703"/>
                      <a:pt x="1110" y="481"/>
                      <a:pt x="1073" y="296"/>
                    </a:cubicBezTo>
                    <a:cubicBezTo>
                      <a:pt x="1073" y="111"/>
                      <a:pt x="1073" y="1"/>
                      <a:pt x="10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28"/>
              <p:cNvSpPr/>
              <p:nvPr/>
            </p:nvSpPr>
            <p:spPr>
              <a:xfrm>
                <a:off x="3648075" y="1754850"/>
                <a:ext cx="109075" cy="111975"/>
              </a:xfrm>
              <a:custGeom>
                <a:avLst/>
                <a:gdLst/>
                <a:ahLst/>
                <a:cxnLst/>
                <a:rect l="l" t="t" r="r" b="b"/>
                <a:pathLst>
                  <a:path w="4363" h="4479" extrusionOk="0">
                    <a:moveTo>
                      <a:pt x="3630" y="1"/>
                    </a:moveTo>
                    <a:cubicBezTo>
                      <a:pt x="3603" y="1"/>
                      <a:pt x="3576" y="2"/>
                      <a:pt x="3549" y="5"/>
                    </a:cubicBezTo>
                    <a:lnTo>
                      <a:pt x="3401" y="42"/>
                    </a:lnTo>
                    <a:lnTo>
                      <a:pt x="3069" y="190"/>
                    </a:lnTo>
                    <a:cubicBezTo>
                      <a:pt x="2958" y="264"/>
                      <a:pt x="2810" y="301"/>
                      <a:pt x="2699" y="375"/>
                    </a:cubicBezTo>
                    <a:cubicBezTo>
                      <a:pt x="2477" y="485"/>
                      <a:pt x="2255" y="596"/>
                      <a:pt x="2071" y="744"/>
                    </a:cubicBezTo>
                    <a:cubicBezTo>
                      <a:pt x="1849" y="892"/>
                      <a:pt x="1664" y="1077"/>
                      <a:pt x="1479" y="1262"/>
                    </a:cubicBezTo>
                    <a:cubicBezTo>
                      <a:pt x="1368" y="1336"/>
                      <a:pt x="1294" y="1410"/>
                      <a:pt x="1220" y="1521"/>
                    </a:cubicBezTo>
                    <a:cubicBezTo>
                      <a:pt x="1109" y="1595"/>
                      <a:pt x="1035" y="1706"/>
                      <a:pt x="961" y="1816"/>
                    </a:cubicBezTo>
                    <a:cubicBezTo>
                      <a:pt x="814" y="2001"/>
                      <a:pt x="666" y="2223"/>
                      <a:pt x="555" y="2408"/>
                    </a:cubicBezTo>
                    <a:cubicBezTo>
                      <a:pt x="444" y="2630"/>
                      <a:pt x="333" y="2852"/>
                      <a:pt x="259" y="3073"/>
                    </a:cubicBezTo>
                    <a:cubicBezTo>
                      <a:pt x="111" y="3554"/>
                      <a:pt x="0" y="3998"/>
                      <a:pt x="0" y="4478"/>
                    </a:cubicBezTo>
                    <a:cubicBezTo>
                      <a:pt x="111" y="4035"/>
                      <a:pt x="333" y="3628"/>
                      <a:pt x="592" y="3258"/>
                    </a:cubicBezTo>
                    <a:cubicBezTo>
                      <a:pt x="703" y="3073"/>
                      <a:pt x="851" y="2889"/>
                      <a:pt x="998" y="2741"/>
                    </a:cubicBezTo>
                    <a:cubicBezTo>
                      <a:pt x="1146" y="2593"/>
                      <a:pt x="1331" y="2445"/>
                      <a:pt x="1479" y="2334"/>
                    </a:cubicBezTo>
                    <a:cubicBezTo>
                      <a:pt x="1553" y="2260"/>
                      <a:pt x="1664" y="2186"/>
                      <a:pt x="1738" y="2149"/>
                    </a:cubicBezTo>
                    <a:cubicBezTo>
                      <a:pt x="1849" y="2075"/>
                      <a:pt x="1923" y="2038"/>
                      <a:pt x="2034" y="1964"/>
                    </a:cubicBezTo>
                    <a:cubicBezTo>
                      <a:pt x="2218" y="1890"/>
                      <a:pt x="2403" y="1779"/>
                      <a:pt x="2588" y="1742"/>
                    </a:cubicBezTo>
                    <a:cubicBezTo>
                      <a:pt x="2608" y="1731"/>
                      <a:pt x="2628" y="1720"/>
                      <a:pt x="2648" y="1711"/>
                    </a:cubicBezTo>
                    <a:lnTo>
                      <a:pt x="2648" y="1711"/>
                    </a:lnTo>
                    <a:cubicBezTo>
                      <a:pt x="2641" y="1733"/>
                      <a:pt x="2633" y="1756"/>
                      <a:pt x="2625" y="1779"/>
                    </a:cubicBezTo>
                    <a:cubicBezTo>
                      <a:pt x="2588" y="1964"/>
                      <a:pt x="2477" y="2149"/>
                      <a:pt x="2403" y="2334"/>
                    </a:cubicBezTo>
                    <a:lnTo>
                      <a:pt x="2255" y="2593"/>
                    </a:lnTo>
                    <a:cubicBezTo>
                      <a:pt x="2181" y="2704"/>
                      <a:pt x="2108" y="2778"/>
                      <a:pt x="2071" y="2852"/>
                    </a:cubicBezTo>
                    <a:cubicBezTo>
                      <a:pt x="1997" y="2963"/>
                      <a:pt x="1923" y="3036"/>
                      <a:pt x="1849" y="3110"/>
                    </a:cubicBezTo>
                    <a:cubicBezTo>
                      <a:pt x="1812" y="3184"/>
                      <a:pt x="1738" y="3295"/>
                      <a:pt x="1664" y="3369"/>
                    </a:cubicBezTo>
                    <a:lnTo>
                      <a:pt x="1405" y="3591"/>
                    </a:lnTo>
                    <a:cubicBezTo>
                      <a:pt x="1331" y="3665"/>
                      <a:pt x="1257" y="3739"/>
                      <a:pt x="1146" y="3776"/>
                    </a:cubicBezTo>
                    <a:cubicBezTo>
                      <a:pt x="1072" y="3850"/>
                      <a:pt x="998" y="3924"/>
                      <a:pt x="887" y="3998"/>
                    </a:cubicBezTo>
                    <a:lnTo>
                      <a:pt x="592" y="4146"/>
                    </a:lnTo>
                    <a:cubicBezTo>
                      <a:pt x="518" y="4220"/>
                      <a:pt x="407" y="4256"/>
                      <a:pt x="296" y="4330"/>
                    </a:cubicBezTo>
                    <a:lnTo>
                      <a:pt x="0" y="4478"/>
                    </a:lnTo>
                    <a:lnTo>
                      <a:pt x="0" y="4478"/>
                    </a:lnTo>
                    <a:lnTo>
                      <a:pt x="333" y="4404"/>
                    </a:lnTo>
                    <a:cubicBezTo>
                      <a:pt x="444" y="4367"/>
                      <a:pt x="555" y="4367"/>
                      <a:pt x="666" y="4330"/>
                    </a:cubicBezTo>
                    <a:lnTo>
                      <a:pt x="998" y="4220"/>
                    </a:lnTo>
                    <a:cubicBezTo>
                      <a:pt x="1146" y="4220"/>
                      <a:pt x="1220" y="4146"/>
                      <a:pt x="1331" y="4109"/>
                    </a:cubicBezTo>
                    <a:cubicBezTo>
                      <a:pt x="1442" y="4072"/>
                      <a:pt x="1553" y="4035"/>
                      <a:pt x="1664" y="3961"/>
                    </a:cubicBezTo>
                    <a:lnTo>
                      <a:pt x="1997" y="3813"/>
                    </a:lnTo>
                    <a:cubicBezTo>
                      <a:pt x="2108" y="3739"/>
                      <a:pt x="2181" y="3665"/>
                      <a:pt x="2292" y="3591"/>
                    </a:cubicBezTo>
                    <a:cubicBezTo>
                      <a:pt x="2403" y="3517"/>
                      <a:pt x="2514" y="3443"/>
                      <a:pt x="2588" y="3369"/>
                    </a:cubicBezTo>
                    <a:cubicBezTo>
                      <a:pt x="2699" y="3295"/>
                      <a:pt x="2773" y="3221"/>
                      <a:pt x="2884" y="3147"/>
                    </a:cubicBezTo>
                    <a:lnTo>
                      <a:pt x="3143" y="2889"/>
                    </a:lnTo>
                    <a:cubicBezTo>
                      <a:pt x="3291" y="2704"/>
                      <a:pt x="3475" y="2482"/>
                      <a:pt x="3623" y="2297"/>
                    </a:cubicBezTo>
                    <a:cubicBezTo>
                      <a:pt x="3771" y="2075"/>
                      <a:pt x="3882" y="1853"/>
                      <a:pt x="3993" y="1632"/>
                    </a:cubicBezTo>
                    <a:cubicBezTo>
                      <a:pt x="4067" y="1521"/>
                      <a:pt x="4141" y="1410"/>
                      <a:pt x="4178" y="1262"/>
                    </a:cubicBezTo>
                    <a:cubicBezTo>
                      <a:pt x="4215" y="1151"/>
                      <a:pt x="4289" y="1040"/>
                      <a:pt x="4326" y="855"/>
                    </a:cubicBezTo>
                    <a:cubicBezTo>
                      <a:pt x="4363" y="781"/>
                      <a:pt x="4363" y="670"/>
                      <a:pt x="4326" y="559"/>
                    </a:cubicBezTo>
                    <a:cubicBezTo>
                      <a:pt x="4291" y="217"/>
                      <a:pt x="3971" y="1"/>
                      <a:pt x="3630" y="1"/>
                    </a:cubicBezTo>
                    <a:close/>
                    <a:moveTo>
                      <a:pt x="0" y="4478"/>
                    </a:moveTo>
                    <a:cubicBezTo>
                      <a:pt x="0" y="4478"/>
                      <a:pt x="0" y="4478"/>
                      <a:pt x="0" y="4478"/>
                    </a:cubicBezTo>
                    <a:cubicBezTo>
                      <a:pt x="0" y="4478"/>
                      <a:pt x="0" y="4478"/>
                      <a:pt x="0" y="447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28"/>
              <p:cNvSpPr/>
              <p:nvPr/>
            </p:nvSpPr>
            <p:spPr>
              <a:xfrm>
                <a:off x="3443800" y="1927800"/>
                <a:ext cx="136825" cy="136825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5473" extrusionOk="0">
                    <a:moveTo>
                      <a:pt x="1258" y="0"/>
                    </a:moveTo>
                    <a:cubicBezTo>
                      <a:pt x="1258" y="0"/>
                      <a:pt x="1246" y="12"/>
                      <a:pt x="1236" y="34"/>
                    </a:cubicBezTo>
                    <a:lnTo>
                      <a:pt x="1236" y="34"/>
                    </a:lnTo>
                    <a:cubicBezTo>
                      <a:pt x="1251" y="26"/>
                      <a:pt x="1258" y="17"/>
                      <a:pt x="1258" y="0"/>
                    </a:cubicBezTo>
                    <a:close/>
                    <a:moveTo>
                      <a:pt x="1236" y="34"/>
                    </a:moveTo>
                    <a:cubicBezTo>
                      <a:pt x="1218" y="44"/>
                      <a:pt x="1188" y="54"/>
                      <a:pt x="1147" y="74"/>
                    </a:cubicBezTo>
                    <a:cubicBezTo>
                      <a:pt x="1110" y="111"/>
                      <a:pt x="1036" y="185"/>
                      <a:pt x="925" y="259"/>
                    </a:cubicBezTo>
                    <a:cubicBezTo>
                      <a:pt x="814" y="333"/>
                      <a:pt x="666" y="444"/>
                      <a:pt x="592" y="592"/>
                    </a:cubicBezTo>
                    <a:cubicBezTo>
                      <a:pt x="481" y="740"/>
                      <a:pt x="333" y="925"/>
                      <a:pt x="259" y="1146"/>
                    </a:cubicBezTo>
                    <a:cubicBezTo>
                      <a:pt x="149" y="1368"/>
                      <a:pt x="75" y="1627"/>
                      <a:pt x="38" y="1886"/>
                    </a:cubicBezTo>
                    <a:cubicBezTo>
                      <a:pt x="38" y="2034"/>
                      <a:pt x="1" y="2182"/>
                      <a:pt x="38" y="2330"/>
                    </a:cubicBezTo>
                    <a:cubicBezTo>
                      <a:pt x="38" y="2477"/>
                      <a:pt x="38" y="2625"/>
                      <a:pt x="75" y="2810"/>
                    </a:cubicBezTo>
                    <a:cubicBezTo>
                      <a:pt x="75" y="2958"/>
                      <a:pt x="149" y="3106"/>
                      <a:pt x="186" y="3254"/>
                    </a:cubicBezTo>
                    <a:cubicBezTo>
                      <a:pt x="222" y="3328"/>
                      <a:pt x="259" y="3402"/>
                      <a:pt x="296" y="3476"/>
                    </a:cubicBezTo>
                    <a:lnTo>
                      <a:pt x="407" y="3697"/>
                    </a:lnTo>
                    <a:cubicBezTo>
                      <a:pt x="555" y="3993"/>
                      <a:pt x="777" y="4252"/>
                      <a:pt x="999" y="4511"/>
                    </a:cubicBezTo>
                    <a:cubicBezTo>
                      <a:pt x="1221" y="4733"/>
                      <a:pt x="1479" y="4954"/>
                      <a:pt x="1775" y="5102"/>
                    </a:cubicBezTo>
                    <a:lnTo>
                      <a:pt x="1997" y="5213"/>
                    </a:lnTo>
                    <a:cubicBezTo>
                      <a:pt x="2071" y="5250"/>
                      <a:pt x="2145" y="5250"/>
                      <a:pt x="2219" y="5287"/>
                    </a:cubicBezTo>
                    <a:cubicBezTo>
                      <a:pt x="2404" y="5324"/>
                      <a:pt x="2552" y="5398"/>
                      <a:pt x="2700" y="5435"/>
                    </a:cubicBezTo>
                    <a:cubicBezTo>
                      <a:pt x="2847" y="5435"/>
                      <a:pt x="2995" y="5472"/>
                      <a:pt x="3143" y="5472"/>
                    </a:cubicBezTo>
                    <a:cubicBezTo>
                      <a:pt x="3291" y="5472"/>
                      <a:pt x="3439" y="5472"/>
                      <a:pt x="3587" y="5435"/>
                    </a:cubicBezTo>
                    <a:cubicBezTo>
                      <a:pt x="3883" y="5435"/>
                      <a:pt x="4141" y="5324"/>
                      <a:pt x="4363" y="5250"/>
                    </a:cubicBezTo>
                    <a:cubicBezTo>
                      <a:pt x="4585" y="5176"/>
                      <a:pt x="4770" y="4991"/>
                      <a:pt x="4918" y="4881"/>
                    </a:cubicBezTo>
                    <a:cubicBezTo>
                      <a:pt x="5066" y="4807"/>
                      <a:pt x="5140" y="4659"/>
                      <a:pt x="5250" y="4585"/>
                    </a:cubicBezTo>
                    <a:cubicBezTo>
                      <a:pt x="5324" y="4474"/>
                      <a:pt x="5361" y="4400"/>
                      <a:pt x="5398" y="4326"/>
                    </a:cubicBezTo>
                    <a:cubicBezTo>
                      <a:pt x="5472" y="4289"/>
                      <a:pt x="5472" y="4252"/>
                      <a:pt x="5472" y="4252"/>
                    </a:cubicBezTo>
                    <a:lnTo>
                      <a:pt x="5361" y="4252"/>
                    </a:lnTo>
                    <a:cubicBezTo>
                      <a:pt x="5324" y="4289"/>
                      <a:pt x="5214" y="4289"/>
                      <a:pt x="5066" y="4326"/>
                    </a:cubicBezTo>
                    <a:cubicBezTo>
                      <a:pt x="5029" y="4326"/>
                      <a:pt x="4955" y="4363"/>
                      <a:pt x="4881" y="4363"/>
                    </a:cubicBezTo>
                    <a:cubicBezTo>
                      <a:pt x="4807" y="4400"/>
                      <a:pt x="4733" y="4400"/>
                      <a:pt x="4659" y="4400"/>
                    </a:cubicBezTo>
                    <a:lnTo>
                      <a:pt x="4400" y="4400"/>
                    </a:lnTo>
                    <a:cubicBezTo>
                      <a:pt x="4351" y="4400"/>
                      <a:pt x="4302" y="4416"/>
                      <a:pt x="4252" y="4416"/>
                    </a:cubicBezTo>
                    <a:cubicBezTo>
                      <a:pt x="4228" y="4416"/>
                      <a:pt x="4203" y="4412"/>
                      <a:pt x="4178" y="4400"/>
                    </a:cubicBezTo>
                    <a:cubicBezTo>
                      <a:pt x="3993" y="4400"/>
                      <a:pt x="3809" y="4400"/>
                      <a:pt x="3624" y="4326"/>
                    </a:cubicBezTo>
                    <a:cubicBezTo>
                      <a:pt x="3513" y="4326"/>
                      <a:pt x="3402" y="4326"/>
                      <a:pt x="3328" y="4289"/>
                    </a:cubicBezTo>
                    <a:cubicBezTo>
                      <a:pt x="3217" y="4215"/>
                      <a:pt x="3143" y="4215"/>
                      <a:pt x="3032" y="4178"/>
                    </a:cubicBezTo>
                    <a:cubicBezTo>
                      <a:pt x="2958" y="4141"/>
                      <a:pt x="2884" y="4067"/>
                      <a:pt x="2773" y="4030"/>
                    </a:cubicBezTo>
                    <a:cubicBezTo>
                      <a:pt x="2700" y="3993"/>
                      <a:pt x="2589" y="3919"/>
                      <a:pt x="2515" y="3845"/>
                    </a:cubicBezTo>
                    <a:cubicBezTo>
                      <a:pt x="2330" y="3771"/>
                      <a:pt x="2182" y="3587"/>
                      <a:pt x="2034" y="3476"/>
                    </a:cubicBezTo>
                    <a:cubicBezTo>
                      <a:pt x="1886" y="3291"/>
                      <a:pt x="1738" y="3143"/>
                      <a:pt x="1627" y="2958"/>
                    </a:cubicBezTo>
                    <a:cubicBezTo>
                      <a:pt x="1553" y="2884"/>
                      <a:pt x="1516" y="2810"/>
                      <a:pt x="1479" y="2699"/>
                    </a:cubicBezTo>
                    <a:cubicBezTo>
                      <a:pt x="1406" y="2625"/>
                      <a:pt x="1369" y="2551"/>
                      <a:pt x="1332" y="2440"/>
                    </a:cubicBezTo>
                    <a:cubicBezTo>
                      <a:pt x="1295" y="2367"/>
                      <a:pt x="1258" y="2256"/>
                      <a:pt x="1221" y="2182"/>
                    </a:cubicBezTo>
                    <a:cubicBezTo>
                      <a:pt x="1184" y="2071"/>
                      <a:pt x="1184" y="1960"/>
                      <a:pt x="1147" y="1886"/>
                    </a:cubicBezTo>
                    <a:cubicBezTo>
                      <a:pt x="1073" y="1701"/>
                      <a:pt x="1110" y="1516"/>
                      <a:pt x="1073" y="1331"/>
                    </a:cubicBezTo>
                    <a:cubicBezTo>
                      <a:pt x="1073" y="1257"/>
                      <a:pt x="1073" y="1146"/>
                      <a:pt x="1073" y="1073"/>
                    </a:cubicBezTo>
                    <a:cubicBezTo>
                      <a:pt x="1073" y="999"/>
                      <a:pt x="1110" y="888"/>
                      <a:pt x="1110" y="814"/>
                    </a:cubicBezTo>
                    <a:cubicBezTo>
                      <a:pt x="1110" y="666"/>
                      <a:pt x="1147" y="518"/>
                      <a:pt x="1184" y="407"/>
                    </a:cubicBezTo>
                    <a:cubicBezTo>
                      <a:pt x="1184" y="296"/>
                      <a:pt x="1221" y="185"/>
                      <a:pt x="1221" y="111"/>
                    </a:cubicBezTo>
                    <a:cubicBezTo>
                      <a:pt x="1221" y="78"/>
                      <a:pt x="1228" y="52"/>
                      <a:pt x="1236" y="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28"/>
              <p:cNvSpPr/>
              <p:nvPr/>
            </p:nvSpPr>
            <p:spPr>
              <a:xfrm>
                <a:off x="3705375" y="1693025"/>
                <a:ext cx="114625" cy="114650"/>
              </a:xfrm>
              <a:custGeom>
                <a:avLst/>
                <a:gdLst/>
                <a:ahLst/>
                <a:cxnLst/>
                <a:rect l="l" t="t" r="r" b="b"/>
                <a:pathLst>
                  <a:path w="4585" h="4586" extrusionOk="0">
                    <a:moveTo>
                      <a:pt x="4585" y="1"/>
                    </a:moveTo>
                    <a:cubicBezTo>
                      <a:pt x="4585" y="1"/>
                      <a:pt x="2625" y="112"/>
                      <a:pt x="1368" y="1369"/>
                    </a:cubicBezTo>
                    <a:cubicBezTo>
                      <a:pt x="111" y="2626"/>
                      <a:pt x="0" y="4585"/>
                      <a:pt x="0" y="4585"/>
                    </a:cubicBezTo>
                    <a:cubicBezTo>
                      <a:pt x="0" y="4585"/>
                      <a:pt x="1997" y="4511"/>
                      <a:pt x="3254" y="3217"/>
                    </a:cubicBezTo>
                    <a:cubicBezTo>
                      <a:pt x="4511" y="1960"/>
                      <a:pt x="4585" y="1"/>
                      <a:pt x="45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28"/>
              <p:cNvSpPr/>
              <p:nvPr/>
            </p:nvSpPr>
            <p:spPr>
              <a:xfrm>
                <a:off x="3668400" y="1702275"/>
                <a:ext cx="54550" cy="106325"/>
              </a:xfrm>
              <a:custGeom>
                <a:avLst/>
                <a:gdLst/>
                <a:ahLst/>
                <a:cxnLst/>
                <a:rect l="l" t="t" r="r" b="b"/>
                <a:pathLst>
                  <a:path w="2182" h="4253" extrusionOk="0">
                    <a:moveTo>
                      <a:pt x="703" y="1"/>
                    </a:moveTo>
                    <a:cubicBezTo>
                      <a:pt x="703" y="1"/>
                      <a:pt x="1" y="1110"/>
                      <a:pt x="222" y="2256"/>
                    </a:cubicBezTo>
                    <a:cubicBezTo>
                      <a:pt x="407" y="3439"/>
                      <a:pt x="1479" y="4252"/>
                      <a:pt x="1479" y="4252"/>
                    </a:cubicBezTo>
                    <a:cubicBezTo>
                      <a:pt x="1479" y="4252"/>
                      <a:pt x="2182" y="3143"/>
                      <a:pt x="1960" y="1960"/>
                    </a:cubicBezTo>
                    <a:cubicBezTo>
                      <a:pt x="1738" y="777"/>
                      <a:pt x="703" y="1"/>
                      <a:pt x="7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28"/>
              <p:cNvSpPr/>
              <p:nvPr/>
            </p:nvSpPr>
            <p:spPr>
              <a:xfrm>
                <a:off x="3705375" y="1795475"/>
                <a:ext cx="106300" cy="45625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1825" extrusionOk="0">
                    <a:moveTo>
                      <a:pt x="1815" y="0"/>
                    </a:moveTo>
                    <a:cubicBezTo>
                      <a:pt x="828" y="0"/>
                      <a:pt x="0" y="524"/>
                      <a:pt x="0" y="524"/>
                    </a:cubicBezTo>
                    <a:cubicBezTo>
                      <a:pt x="0" y="524"/>
                      <a:pt x="777" y="1559"/>
                      <a:pt x="1960" y="1781"/>
                    </a:cubicBezTo>
                    <a:cubicBezTo>
                      <a:pt x="2121" y="1811"/>
                      <a:pt x="2281" y="1824"/>
                      <a:pt x="2437" y="1824"/>
                    </a:cubicBezTo>
                    <a:cubicBezTo>
                      <a:pt x="3425" y="1824"/>
                      <a:pt x="4252" y="1301"/>
                      <a:pt x="4252" y="1301"/>
                    </a:cubicBezTo>
                    <a:cubicBezTo>
                      <a:pt x="4252" y="1301"/>
                      <a:pt x="3439" y="228"/>
                      <a:pt x="2293" y="44"/>
                    </a:cubicBezTo>
                    <a:cubicBezTo>
                      <a:pt x="2131" y="13"/>
                      <a:pt x="1971" y="0"/>
                      <a:pt x="18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28"/>
              <p:cNvSpPr/>
              <p:nvPr/>
            </p:nvSpPr>
            <p:spPr>
              <a:xfrm>
                <a:off x="3033425" y="1686575"/>
                <a:ext cx="477875" cy="177875"/>
              </a:xfrm>
              <a:custGeom>
                <a:avLst/>
                <a:gdLst/>
                <a:ahLst/>
                <a:cxnLst/>
                <a:rect l="l" t="t" r="r" b="b"/>
                <a:pathLst>
                  <a:path w="19115" h="7115" extrusionOk="0">
                    <a:moveTo>
                      <a:pt x="1923" y="0"/>
                    </a:moveTo>
                    <a:cubicBezTo>
                      <a:pt x="1516" y="37"/>
                      <a:pt x="1147" y="74"/>
                      <a:pt x="851" y="148"/>
                    </a:cubicBezTo>
                    <a:cubicBezTo>
                      <a:pt x="555" y="222"/>
                      <a:pt x="370" y="333"/>
                      <a:pt x="222" y="370"/>
                    </a:cubicBezTo>
                    <a:cubicBezTo>
                      <a:pt x="75" y="444"/>
                      <a:pt x="1" y="444"/>
                      <a:pt x="1" y="444"/>
                    </a:cubicBezTo>
                    <a:cubicBezTo>
                      <a:pt x="1" y="444"/>
                      <a:pt x="75" y="481"/>
                      <a:pt x="222" y="481"/>
                    </a:cubicBezTo>
                    <a:cubicBezTo>
                      <a:pt x="370" y="481"/>
                      <a:pt x="592" y="481"/>
                      <a:pt x="888" y="518"/>
                    </a:cubicBezTo>
                    <a:cubicBezTo>
                      <a:pt x="1147" y="555"/>
                      <a:pt x="1479" y="629"/>
                      <a:pt x="1849" y="702"/>
                    </a:cubicBezTo>
                    <a:cubicBezTo>
                      <a:pt x="2034" y="776"/>
                      <a:pt x="2219" y="813"/>
                      <a:pt x="2404" y="887"/>
                    </a:cubicBezTo>
                    <a:cubicBezTo>
                      <a:pt x="2589" y="961"/>
                      <a:pt x="2810" y="1035"/>
                      <a:pt x="3032" y="1146"/>
                    </a:cubicBezTo>
                    <a:cubicBezTo>
                      <a:pt x="3439" y="1331"/>
                      <a:pt x="3883" y="1553"/>
                      <a:pt x="4326" y="1812"/>
                    </a:cubicBezTo>
                    <a:cubicBezTo>
                      <a:pt x="4807" y="2070"/>
                      <a:pt x="5251" y="2403"/>
                      <a:pt x="5768" y="2699"/>
                    </a:cubicBezTo>
                    <a:cubicBezTo>
                      <a:pt x="6249" y="3032"/>
                      <a:pt x="6766" y="3364"/>
                      <a:pt x="7284" y="3734"/>
                    </a:cubicBezTo>
                    <a:cubicBezTo>
                      <a:pt x="7580" y="3882"/>
                      <a:pt x="7838" y="4067"/>
                      <a:pt x="8097" y="4252"/>
                    </a:cubicBezTo>
                    <a:cubicBezTo>
                      <a:pt x="8393" y="4400"/>
                      <a:pt x="8689" y="4584"/>
                      <a:pt x="8948" y="4732"/>
                    </a:cubicBezTo>
                    <a:cubicBezTo>
                      <a:pt x="9539" y="5065"/>
                      <a:pt x="10094" y="5361"/>
                      <a:pt x="10685" y="5657"/>
                    </a:cubicBezTo>
                    <a:cubicBezTo>
                      <a:pt x="11277" y="5915"/>
                      <a:pt x="11868" y="6174"/>
                      <a:pt x="12460" y="6396"/>
                    </a:cubicBezTo>
                    <a:cubicBezTo>
                      <a:pt x="13051" y="6618"/>
                      <a:pt x="13643" y="6766"/>
                      <a:pt x="14234" y="6914"/>
                    </a:cubicBezTo>
                    <a:cubicBezTo>
                      <a:pt x="14789" y="7024"/>
                      <a:pt x="15344" y="7098"/>
                      <a:pt x="15861" y="7098"/>
                    </a:cubicBezTo>
                    <a:cubicBezTo>
                      <a:pt x="15947" y="7111"/>
                      <a:pt x="16030" y="7115"/>
                      <a:pt x="16110" y="7115"/>
                    </a:cubicBezTo>
                    <a:cubicBezTo>
                      <a:pt x="16272" y="7115"/>
                      <a:pt x="16428" y="7098"/>
                      <a:pt x="16601" y="7098"/>
                    </a:cubicBezTo>
                    <a:cubicBezTo>
                      <a:pt x="16822" y="7098"/>
                      <a:pt x="17044" y="7061"/>
                      <a:pt x="17266" y="7024"/>
                    </a:cubicBezTo>
                    <a:cubicBezTo>
                      <a:pt x="17673" y="6987"/>
                      <a:pt x="18005" y="6877"/>
                      <a:pt x="18301" y="6803"/>
                    </a:cubicBezTo>
                    <a:cubicBezTo>
                      <a:pt x="18560" y="6729"/>
                      <a:pt x="18782" y="6618"/>
                      <a:pt x="18930" y="6544"/>
                    </a:cubicBezTo>
                    <a:cubicBezTo>
                      <a:pt x="19041" y="6470"/>
                      <a:pt x="19115" y="6433"/>
                      <a:pt x="19115" y="6433"/>
                    </a:cubicBezTo>
                    <a:lnTo>
                      <a:pt x="18893" y="6433"/>
                    </a:lnTo>
                    <a:cubicBezTo>
                      <a:pt x="18794" y="6433"/>
                      <a:pt x="18663" y="6449"/>
                      <a:pt x="18498" y="6449"/>
                    </a:cubicBezTo>
                    <a:cubicBezTo>
                      <a:pt x="18416" y="6449"/>
                      <a:pt x="18326" y="6445"/>
                      <a:pt x="18227" y="6433"/>
                    </a:cubicBezTo>
                    <a:cubicBezTo>
                      <a:pt x="17968" y="6433"/>
                      <a:pt x="17636" y="6396"/>
                      <a:pt x="17266" y="6359"/>
                    </a:cubicBezTo>
                    <a:cubicBezTo>
                      <a:pt x="16859" y="6285"/>
                      <a:pt x="16453" y="6174"/>
                      <a:pt x="16009" y="6063"/>
                    </a:cubicBezTo>
                    <a:cubicBezTo>
                      <a:pt x="15565" y="5952"/>
                      <a:pt x="15122" y="5767"/>
                      <a:pt x="14604" y="5583"/>
                    </a:cubicBezTo>
                    <a:cubicBezTo>
                      <a:pt x="14123" y="5398"/>
                      <a:pt x="13606" y="5139"/>
                      <a:pt x="13088" y="4880"/>
                    </a:cubicBezTo>
                    <a:cubicBezTo>
                      <a:pt x="12571" y="4658"/>
                      <a:pt x="12053" y="4363"/>
                      <a:pt x="11499" y="4067"/>
                    </a:cubicBezTo>
                    <a:cubicBezTo>
                      <a:pt x="10981" y="3771"/>
                      <a:pt x="10426" y="3438"/>
                      <a:pt x="9872" y="3143"/>
                    </a:cubicBezTo>
                    <a:cubicBezTo>
                      <a:pt x="9576" y="2995"/>
                      <a:pt x="9317" y="2847"/>
                      <a:pt x="9058" y="2662"/>
                    </a:cubicBezTo>
                    <a:cubicBezTo>
                      <a:pt x="8763" y="2514"/>
                      <a:pt x="8504" y="2366"/>
                      <a:pt x="8208" y="2181"/>
                    </a:cubicBezTo>
                    <a:cubicBezTo>
                      <a:pt x="7691" y="1886"/>
                      <a:pt x="7136" y="1590"/>
                      <a:pt x="6581" y="1294"/>
                    </a:cubicBezTo>
                    <a:cubicBezTo>
                      <a:pt x="6027" y="1035"/>
                      <a:pt x="5472" y="776"/>
                      <a:pt x="4918" y="555"/>
                    </a:cubicBezTo>
                    <a:cubicBezTo>
                      <a:pt x="4363" y="370"/>
                      <a:pt x="3846" y="222"/>
                      <a:pt x="3328" y="111"/>
                    </a:cubicBezTo>
                    <a:cubicBezTo>
                      <a:pt x="3069" y="74"/>
                      <a:pt x="2810" y="37"/>
                      <a:pt x="2589" y="37"/>
                    </a:cubicBezTo>
                    <a:cubicBezTo>
                      <a:pt x="2367" y="0"/>
                      <a:pt x="2145" y="0"/>
                      <a:pt x="19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28"/>
              <p:cNvSpPr/>
              <p:nvPr/>
            </p:nvSpPr>
            <p:spPr>
              <a:xfrm>
                <a:off x="3636975" y="2024850"/>
                <a:ext cx="178400" cy="477875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19115" extrusionOk="0">
                    <a:moveTo>
                      <a:pt x="481" y="0"/>
                    </a:moveTo>
                    <a:cubicBezTo>
                      <a:pt x="481" y="0"/>
                      <a:pt x="444" y="74"/>
                      <a:pt x="370" y="222"/>
                    </a:cubicBezTo>
                    <a:cubicBezTo>
                      <a:pt x="333" y="370"/>
                      <a:pt x="222" y="555"/>
                      <a:pt x="148" y="851"/>
                    </a:cubicBezTo>
                    <a:cubicBezTo>
                      <a:pt x="74" y="1146"/>
                      <a:pt x="38" y="1516"/>
                      <a:pt x="1" y="1923"/>
                    </a:cubicBezTo>
                    <a:cubicBezTo>
                      <a:pt x="38" y="2145"/>
                      <a:pt x="38" y="2366"/>
                      <a:pt x="38" y="2588"/>
                    </a:cubicBezTo>
                    <a:cubicBezTo>
                      <a:pt x="74" y="2810"/>
                      <a:pt x="74" y="3069"/>
                      <a:pt x="148" y="3328"/>
                    </a:cubicBezTo>
                    <a:cubicBezTo>
                      <a:pt x="222" y="3808"/>
                      <a:pt x="370" y="4363"/>
                      <a:pt x="592" y="4917"/>
                    </a:cubicBezTo>
                    <a:cubicBezTo>
                      <a:pt x="777" y="5472"/>
                      <a:pt x="1036" y="5990"/>
                      <a:pt x="1295" y="6581"/>
                    </a:cubicBezTo>
                    <a:cubicBezTo>
                      <a:pt x="1590" y="7099"/>
                      <a:pt x="1886" y="7690"/>
                      <a:pt x="2219" y="8208"/>
                    </a:cubicBezTo>
                    <a:cubicBezTo>
                      <a:pt x="2367" y="8504"/>
                      <a:pt x="2515" y="8762"/>
                      <a:pt x="2699" y="9021"/>
                    </a:cubicBezTo>
                    <a:cubicBezTo>
                      <a:pt x="2847" y="9317"/>
                      <a:pt x="2995" y="9576"/>
                      <a:pt x="3143" y="9871"/>
                    </a:cubicBezTo>
                    <a:cubicBezTo>
                      <a:pt x="3476" y="10426"/>
                      <a:pt x="3772" y="10944"/>
                      <a:pt x="4067" y="11498"/>
                    </a:cubicBezTo>
                    <a:cubicBezTo>
                      <a:pt x="4363" y="12053"/>
                      <a:pt x="4659" y="12570"/>
                      <a:pt x="4918" y="13088"/>
                    </a:cubicBezTo>
                    <a:cubicBezTo>
                      <a:pt x="5176" y="13606"/>
                      <a:pt x="5398" y="14123"/>
                      <a:pt x="5583" y="14604"/>
                    </a:cubicBezTo>
                    <a:cubicBezTo>
                      <a:pt x="5805" y="15084"/>
                      <a:pt x="5953" y="15565"/>
                      <a:pt x="6064" y="16009"/>
                    </a:cubicBezTo>
                    <a:cubicBezTo>
                      <a:pt x="6212" y="16452"/>
                      <a:pt x="6286" y="16859"/>
                      <a:pt x="6359" y="17229"/>
                    </a:cubicBezTo>
                    <a:cubicBezTo>
                      <a:pt x="6396" y="17635"/>
                      <a:pt x="6433" y="17968"/>
                      <a:pt x="6433" y="18227"/>
                    </a:cubicBezTo>
                    <a:cubicBezTo>
                      <a:pt x="6470" y="18486"/>
                      <a:pt x="6470" y="18744"/>
                      <a:pt x="6470" y="18892"/>
                    </a:cubicBezTo>
                    <a:cubicBezTo>
                      <a:pt x="6470" y="19040"/>
                      <a:pt x="6470" y="19114"/>
                      <a:pt x="6470" y="19114"/>
                    </a:cubicBezTo>
                    <a:cubicBezTo>
                      <a:pt x="6470" y="19114"/>
                      <a:pt x="6507" y="19040"/>
                      <a:pt x="6544" y="18892"/>
                    </a:cubicBezTo>
                    <a:cubicBezTo>
                      <a:pt x="6618" y="18781"/>
                      <a:pt x="6729" y="18560"/>
                      <a:pt x="6803" y="18301"/>
                    </a:cubicBezTo>
                    <a:cubicBezTo>
                      <a:pt x="6914" y="18005"/>
                      <a:pt x="6988" y="17635"/>
                      <a:pt x="7062" y="17229"/>
                    </a:cubicBezTo>
                    <a:cubicBezTo>
                      <a:pt x="7062" y="17044"/>
                      <a:pt x="7099" y="16822"/>
                      <a:pt x="7136" y="16600"/>
                    </a:cubicBezTo>
                    <a:cubicBezTo>
                      <a:pt x="7136" y="16341"/>
                      <a:pt x="7136" y="16120"/>
                      <a:pt x="7136" y="15861"/>
                    </a:cubicBezTo>
                    <a:cubicBezTo>
                      <a:pt x="7099" y="15343"/>
                      <a:pt x="7025" y="14789"/>
                      <a:pt x="6914" y="14197"/>
                    </a:cubicBezTo>
                    <a:cubicBezTo>
                      <a:pt x="6803" y="13642"/>
                      <a:pt x="6618" y="13051"/>
                      <a:pt x="6396" y="12459"/>
                    </a:cubicBezTo>
                    <a:cubicBezTo>
                      <a:pt x="6212" y="11868"/>
                      <a:pt x="5953" y="11276"/>
                      <a:pt x="5657" y="10685"/>
                    </a:cubicBezTo>
                    <a:cubicBezTo>
                      <a:pt x="5361" y="10093"/>
                      <a:pt x="5066" y="9539"/>
                      <a:pt x="4770" y="8947"/>
                    </a:cubicBezTo>
                    <a:cubicBezTo>
                      <a:pt x="4585" y="8688"/>
                      <a:pt x="4437" y="8393"/>
                      <a:pt x="4252" y="8097"/>
                    </a:cubicBezTo>
                    <a:cubicBezTo>
                      <a:pt x="4067" y="7838"/>
                      <a:pt x="3919" y="7542"/>
                      <a:pt x="3735" y="7284"/>
                    </a:cubicBezTo>
                    <a:cubicBezTo>
                      <a:pt x="3402" y="6766"/>
                      <a:pt x="3032" y="6248"/>
                      <a:pt x="2736" y="5768"/>
                    </a:cubicBezTo>
                    <a:cubicBezTo>
                      <a:pt x="2404" y="5250"/>
                      <a:pt x="2108" y="4770"/>
                      <a:pt x="1849" y="4326"/>
                    </a:cubicBezTo>
                    <a:cubicBezTo>
                      <a:pt x="1553" y="3882"/>
                      <a:pt x="1331" y="3439"/>
                      <a:pt x="1147" y="2995"/>
                    </a:cubicBezTo>
                    <a:cubicBezTo>
                      <a:pt x="1036" y="2810"/>
                      <a:pt x="999" y="2588"/>
                      <a:pt x="888" y="2403"/>
                    </a:cubicBezTo>
                    <a:cubicBezTo>
                      <a:pt x="814" y="2219"/>
                      <a:pt x="777" y="2034"/>
                      <a:pt x="703" y="1849"/>
                    </a:cubicBezTo>
                    <a:cubicBezTo>
                      <a:pt x="629" y="1479"/>
                      <a:pt x="555" y="1146"/>
                      <a:pt x="518" y="888"/>
                    </a:cubicBezTo>
                    <a:cubicBezTo>
                      <a:pt x="481" y="592"/>
                      <a:pt x="481" y="370"/>
                      <a:pt x="481" y="222"/>
                    </a:cubicBezTo>
                    <a:cubicBezTo>
                      <a:pt x="481" y="74"/>
                      <a:pt x="481" y="0"/>
                      <a:pt x="4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0" name="Google Shape;1010;p28"/>
            <p:cNvGrpSpPr/>
            <p:nvPr/>
          </p:nvGrpSpPr>
          <p:grpSpPr>
            <a:xfrm flipH="1">
              <a:off x="474217" y="406162"/>
              <a:ext cx="786575" cy="816150"/>
              <a:chOff x="3033425" y="1686575"/>
              <a:chExt cx="786575" cy="816150"/>
            </a:xfrm>
          </p:grpSpPr>
          <p:sp>
            <p:nvSpPr>
              <p:cNvPr id="1011" name="Google Shape;1011;p28"/>
              <p:cNvSpPr/>
              <p:nvPr/>
            </p:nvSpPr>
            <p:spPr>
              <a:xfrm>
                <a:off x="3532525" y="1872025"/>
                <a:ext cx="109100" cy="111250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4450" extrusionOk="0">
                    <a:moveTo>
                      <a:pt x="3713" y="0"/>
                    </a:moveTo>
                    <a:cubicBezTo>
                      <a:pt x="3672" y="0"/>
                      <a:pt x="3630" y="5"/>
                      <a:pt x="3587" y="13"/>
                    </a:cubicBezTo>
                    <a:lnTo>
                      <a:pt x="3439" y="13"/>
                    </a:lnTo>
                    <a:lnTo>
                      <a:pt x="3069" y="161"/>
                    </a:lnTo>
                    <a:cubicBezTo>
                      <a:pt x="2959" y="235"/>
                      <a:pt x="2848" y="272"/>
                      <a:pt x="2737" y="346"/>
                    </a:cubicBezTo>
                    <a:cubicBezTo>
                      <a:pt x="2515" y="457"/>
                      <a:pt x="2293" y="568"/>
                      <a:pt x="2071" y="753"/>
                    </a:cubicBezTo>
                    <a:cubicBezTo>
                      <a:pt x="1849" y="900"/>
                      <a:pt x="1665" y="1048"/>
                      <a:pt x="1480" y="1233"/>
                    </a:cubicBezTo>
                    <a:cubicBezTo>
                      <a:pt x="1406" y="1307"/>
                      <a:pt x="1295" y="1418"/>
                      <a:pt x="1221" y="1492"/>
                    </a:cubicBezTo>
                    <a:cubicBezTo>
                      <a:pt x="1147" y="1603"/>
                      <a:pt x="1073" y="1677"/>
                      <a:pt x="999" y="1788"/>
                    </a:cubicBezTo>
                    <a:cubicBezTo>
                      <a:pt x="814" y="1973"/>
                      <a:pt x="703" y="2194"/>
                      <a:pt x="592" y="2416"/>
                    </a:cubicBezTo>
                    <a:cubicBezTo>
                      <a:pt x="481" y="2638"/>
                      <a:pt x="371" y="2823"/>
                      <a:pt x="297" y="3082"/>
                    </a:cubicBezTo>
                    <a:cubicBezTo>
                      <a:pt x="112" y="3525"/>
                      <a:pt x="38" y="3969"/>
                      <a:pt x="1" y="4450"/>
                    </a:cubicBezTo>
                    <a:cubicBezTo>
                      <a:pt x="149" y="4006"/>
                      <a:pt x="371" y="3599"/>
                      <a:pt x="629" y="3230"/>
                    </a:cubicBezTo>
                    <a:cubicBezTo>
                      <a:pt x="740" y="3045"/>
                      <a:pt x="888" y="2897"/>
                      <a:pt x="1036" y="2712"/>
                    </a:cubicBezTo>
                    <a:cubicBezTo>
                      <a:pt x="1184" y="2564"/>
                      <a:pt x="1332" y="2416"/>
                      <a:pt x="1517" y="2305"/>
                    </a:cubicBezTo>
                    <a:cubicBezTo>
                      <a:pt x="1591" y="2231"/>
                      <a:pt x="1665" y="2194"/>
                      <a:pt x="1775" y="2120"/>
                    </a:cubicBezTo>
                    <a:cubicBezTo>
                      <a:pt x="1849" y="2047"/>
                      <a:pt x="1923" y="2010"/>
                      <a:pt x="2034" y="1973"/>
                    </a:cubicBezTo>
                    <a:cubicBezTo>
                      <a:pt x="2219" y="1862"/>
                      <a:pt x="2404" y="1788"/>
                      <a:pt x="2589" y="1714"/>
                    </a:cubicBezTo>
                    <a:cubicBezTo>
                      <a:pt x="2621" y="1701"/>
                      <a:pt x="2655" y="1689"/>
                      <a:pt x="2690" y="1678"/>
                    </a:cubicBezTo>
                    <a:lnTo>
                      <a:pt x="2690" y="1678"/>
                    </a:lnTo>
                    <a:cubicBezTo>
                      <a:pt x="2681" y="1703"/>
                      <a:pt x="2672" y="1727"/>
                      <a:pt x="2663" y="1751"/>
                    </a:cubicBezTo>
                    <a:cubicBezTo>
                      <a:pt x="2589" y="1936"/>
                      <a:pt x="2515" y="2120"/>
                      <a:pt x="2404" y="2305"/>
                    </a:cubicBezTo>
                    <a:lnTo>
                      <a:pt x="2256" y="2601"/>
                    </a:lnTo>
                    <a:cubicBezTo>
                      <a:pt x="2219" y="2675"/>
                      <a:pt x="2145" y="2749"/>
                      <a:pt x="2071" y="2860"/>
                    </a:cubicBezTo>
                    <a:cubicBezTo>
                      <a:pt x="2034" y="2934"/>
                      <a:pt x="1960" y="3008"/>
                      <a:pt x="1886" y="3082"/>
                    </a:cubicBezTo>
                    <a:cubicBezTo>
                      <a:pt x="1812" y="3193"/>
                      <a:pt x="1738" y="3267"/>
                      <a:pt x="1665" y="3341"/>
                    </a:cubicBezTo>
                    <a:lnTo>
                      <a:pt x="1443" y="3562"/>
                    </a:lnTo>
                    <a:cubicBezTo>
                      <a:pt x="1369" y="3636"/>
                      <a:pt x="1258" y="3710"/>
                      <a:pt x="1184" y="3784"/>
                    </a:cubicBezTo>
                    <a:cubicBezTo>
                      <a:pt x="1110" y="3821"/>
                      <a:pt x="999" y="3895"/>
                      <a:pt x="925" y="3969"/>
                    </a:cubicBezTo>
                    <a:lnTo>
                      <a:pt x="629" y="4154"/>
                    </a:lnTo>
                    <a:cubicBezTo>
                      <a:pt x="518" y="4191"/>
                      <a:pt x="444" y="4228"/>
                      <a:pt x="334" y="4302"/>
                    </a:cubicBezTo>
                    <a:lnTo>
                      <a:pt x="1" y="4450"/>
                    </a:lnTo>
                    <a:lnTo>
                      <a:pt x="371" y="4376"/>
                    </a:lnTo>
                    <a:cubicBezTo>
                      <a:pt x="481" y="4376"/>
                      <a:pt x="592" y="4339"/>
                      <a:pt x="703" y="4302"/>
                    </a:cubicBezTo>
                    <a:lnTo>
                      <a:pt x="1036" y="4228"/>
                    </a:lnTo>
                    <a:cubicBezTo>
                      <a:pt x="1147" y="4191"/>
                      <a:pt x="1258" y="4117"/>
                      <a:pt x="1369" y="4080"/>
                    </a:cubicBezTo>
                    <a:cubicBezTo>
                      <a:pt x="1480" y="4043"/>
                      <a:pt x="1591" y="4006"/>
                      <a:pt x="1701" y="3932"/>
                    </a:cubicBezTo>
                    <a:lnTo>
                      <a:pt x="1997" y="3784"/>
                    </a:lnTo>
                    <a:cubicBezTo>
                      <a:pt x="2108" y="3710"/>
                      <a:pt x="2219" y="3636"/>
                      <a:pt x="2330" y="3562"/>
                    </a:cubicBezTo>
                    <a:cubicBezTo>
                      <a:pt x="2404" y="3525"/>
                      <a:pt x="2515" y="3451"/>
                      <a:pt x="2626" y="3341"/>
                    </a:cubicBezTo>
                    <a:cubicBezTo>
                      <a:pt x="2700" y="3267"/>
                      <a:pt x="2811" y="3193"/>
                      <a:pt x="2885" y="3119"/>
                    </a:cubicBezTo>
                    <a:lnTo>
                      <a:pt x="3143" y="2860"/>
                    </a:lnTo>
                    <a:cubicBezTo>
                      <a:pt x="3328" y="2675"/>
                      <a:pt x="3476" y="2490"/>
                      <a:pt x="3624" y="2268"/>
                    </a:cubicBezTo>
                    <a:cubicBezTo>
                      <a:pt x="3772" y="2047"/>
                      <a:pt x="3920" y="1825"/>
                      <a:pt x="4031" y="1603"/>
                    </a:cubicBezTo>
                    <a:cubicBezTo>
                      <a:pt x="4105" y="1492"/>
                      <a:pt x="4142" y="1381"/>
                      <a:pt x="4216" y="1270"/>
                    </a:cubicBezTo>
                    <a:cubicBezTo>
                      <a:pt x="4252" y="1122"/>
                      <a:pt x="4289" y="1011"/>
                      <a:pt x="4326" y="863"/>
                    </a:cubicBezTo>
                    <a:cubicBezTo>
                      <a:pt x="4363" y="753"/>
                      <a:pt x="4363" y="642"/>
                      <a:pt x="4363" y="568"/>
                    </a:cubicBezTo>
                    <a:cubicBezTo>
                      <a:pt x="4298" y="241"/>
                      <a:pt x="4030" y="0"/>
                      <a:pt x="37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28"/>
              <p:cNvSpPr/>
              <p:nvPr/>
            </p:nvSpPr>
            <p:spPr>
              <a:xfrm>
                <a:off x="3325500" y="1692100"/>
                <a:ext cx="356800" cy="109325"/>
              </a:xfrm>
              <a:custGeom>
                <a:avLst/>
                <a:gdLst/>
                <a:ahLst/>
                <a:cxnLst/>
                <a:rect l="l" t="t" r="r" b="b"/>
                <a:pathLst>
                  <a:path w="14272" h="4373" extrusionOk="0">
                    <a:moveTo>
                      <a:pt x="1435" y="1435"/>
                    </a:moveTo>
                    <a:lnTo>
                      <a:pt x="1418" y="1443"/>
                    </a:lnTo>
                    <a:lnTo>
                      <a:pt x="1442" y="1443"/>
                    </a:lnTo>
                    <a:cubicBezTo>
                      <a:pt x="1440" y="1440"/>
                      <a:pt x="1437" y="1438"/>
                      <a:pt x="1435" y="1435"/>
                    </a:cubicBezTo>
                    <a:close/>
                    <a:moveTo>
                      <a:pt x="1444" y="1454"/>
                    </a:moveTo>
                    <a:lnTo>
                      <a:pt x="1444" y="1454"/>
                    </a:lnTo>
                    <a:cubicBezTo>
                      <a:pt x="1442" y="1454"/>
                      <a:pt x="1452" y="1461"/>
                      <a:pt x="1479" y="1480"/>
                    </a:cubicBezTo>
                    <a:lnTo>
                      <a:pt x="1491" y="1480"/>
                    </a:lnTo>
                    <a:cubicBezTo>
                      <a:pt x="1467" y="1466"/>
                      <a:pt x="1446" y="1454"/>
                      <a:pt x="1444" y="1454"/>
                    </a:cubicBezTo>
                    <a:close/>
                    <a:moveTo>
                      <a:pt x="1491" y="1480"/>
                    </a:moveTo>
                    <a:lnTo>
                      <a:pt x="1491" y="1480"/>
                    </a:lnTo>
                    <a:cubicBezTo>
                      <a:pt x="1520" y="1497"/>
                      <a:pt x="1553" y="1517"/>
                      <a:pt x="1553" y="1517"/>
                    </a:cubicBezTo>
                    <a:lnTo>
                      <a:pt x="1516" y="1480"/>
                    </a:lnTo>
                    <a:close/>
                    <a:moveTo>
                      <a:pt x="1849" y="1"/>
                    </a:moveTo>
                    <a:cubicBezTo>
                      <a:pt x="1793" y="19"/>
                      <a:pt x="1747" y="19"/>
                      <a:pt x="1696" y="19"/>
                    </a:cubicBezTo>
                    <a:cubicBezTo>
                      <a:pt x="1646" y="19"/>
                      <a:pt x="1590" y="19"/>
                      <a:pt x="1516" y="38"/>
                    </a:cubicBezTo>
                    <a:cubicBezTo>
                      <a:pt x="1368" y="75"/>
                      <a:pt x="1220" y="75"/>
                      <a:pt x="1110" y="112"/>
                    </a:cubicBezTo>
                    <a:lnTo>
                      <a:pt x="851" y="223"/>
                    </a:lnTo>
                    <a:lnTo>
                      <a:pt x="740" y="260"/>
                    </a:lnTo>
                    <a:lnTo>
                      <a:pt x="703" y="297"/>
                    </a:lnTo>
                    <a:lnTo>
                      <a:pt x="666" y="334"/>
                    </a:lnTo>
                    <a:lnTo>
                      <a:pt x="555" y="408"/>
                    </a:lnTo>
                    <a:cubicBezTo>
                      <a:pt x="481" y="444"/>
                      <a:pt x="407" y="518"/>
                      <a:pt x="333" y="592"/>
                    </a:cubicBezTo>
                    <a:cubicBezTo>
                      <a:pt x="74" y="888"/>
                      <a:pt x="0" y="1295"/>
                      <a:pt x="37" y="1628"/>
                    </a:cubicBezTo>
                    <a:cubicBezTo>
                      <a:pt x="74" y="1738"/>
                      <a:pt x="74" y="1812"/>
                      <a:pt x="111" y="1923"/>
                    </a:cubicBezTo>
                    <a:cubicBezTo>
                      <a:pt x="148" y="1997"/>
                      <a:pt x="185" y="2071"/>
                      <a:pt x="222" y="2145"/>
                    </a:cubicBezTo>
                    <a:cubicBezTo>
                      <a:pt x="259" y="2293"/>
                      <a:pt x="518" y="2552"/>
                      <a:pt x="629" y="2626"/>
                    </a:cubicBezTo>
                    <a:lnTo>
                      <a:pt x="740" y="2700"/>
                    </a:lnTo>
                    <a:lnTo>
                      <a:pt x="777" y="2700"/>
                    </a:lnTo>
                    <a:lnTo>
                      <a:pt x="851" y="2774"/>
                    </a:lnTo>
                    <a:lnTo>
                      <a:pt x="888" y="2774"/>
                    </a:lnTo>
                    <a:lnTo>
                      <a:pt x="962" y="2811"/>
                    </a:lnTo>
                    <a:lnTo>
                      <a:pt x="1220" y="2922"/>
                    </a:lnTo>
                    <a:lnTo>
                      <a:pt x="1738" y="3180"/>
                    </a:lnTo>
                    <a:cubicBezTo>
                      <a:pt x="2108" y="3328"/>
                      <a:pt x="2477" y="3476"/>
                      <a:pt x="2847" y="3624"/>
                    </a:cubicBezTo>
                    <a:cubicBezTo>
                      <a:pt x="3217" y="3772"/>
                      <a:pt x="3624" y="3920"/>
                      <a:pt x="4030" y="4031"/>
                    </a:cubicBezTo>
                    <a:lnTo>
                      <a:pt x="4585" y="4142"/>
                    </a:lnTo>
                    <a:lnTo>
                      <a:pt x="4881" y="4216"/>
                    </a:lnTo>
                    <a:lnTo>
                      <a:pt x="4991" y="4252"/>
                    </a:lnTo>
                    <a:lnTo>
                      <a:pt x="5102" y="4252"/>
                    </a:lnTo>
                    <a:lnTo>
                      <a:pt x="5176" y="4289"/>
                    </a:lnTo>
                    <a:cubicBezTo>
                      <a:pt x="5583" y="4345"/>
                      <a:pt x="5990" y="4373"/>
                      <a:pt x="6392" y="4373"/>
                    </a:cubicBezTo>
                    <a:cubicBezTo>
                      <a:pt x="6794" y="4373"/>
                      <a:pt x="7191" y="4345"/>
                      <a:pt x="7579" y="4289"/>
                    </a:cubicBezTo>
                    <a:cubicBezTo>
                      <a:pt x="8356" y="4179"/>
                      <a:pt x="9095" y="3920"/>
                      <a:pt x="9761" y="3550"/>
                    </a:cubicBezTo>
                    <a:cubicBezTo>
                      <a:pt x="9909" y="3476"/>
                      <a:pt x="10056" y="3365"/>
                      <a:pt x="10167" y="3291"/>
                    </a:cubicBezTo>
                    <a:lnTo>
                      <a:pt x="10204" y="3291"/>
                    </a:lnTo>
                    <a:lnTo>
                      <a:pt x="10241" y="3254"/>
                    </a:lnTo>
                    <a:lnTo>
                      <a:pt x="10278" y="3254"/>
                    </a:lnTo>
                    <a:lnTo>
                      <a:pt x="10315" y="3217"/>
                    </a:lnTo>
                    <a:lnTo>
                      <a:pt x="10426" y="3106"/>
                    </a:lnTo>
                    <a:lnTo>
                      <a:pt x="10611" y="2959"/>
                    </a:lnTo>
                    <a:cubicBezTo>
                      <a:pt x="10870" y="2737"/>
                      <a:pt x="11055" y="2515"/>
                      <a:pt x="11276" y="2293"/>
                    </a:cubicBezTo>
                    <a:cubicBezTo>
                      <a:pt x="11461" y="2071"/>
                      <a:pt x="11646" y="1886"/>
                      <a:pt x="11831" y="1702"/>
                    </a:cubicBezTo>
                    <a:cubicBezTo>
                      <a:pt x="11942" y="1591"/>
                      <a:pt x="12016" y="1517"/>
                      <a:pt x="12090" y="1406"/>
                    </a:cubicBezTo>
                    <a:cubicBezTo>
                      <a:pt x="12164" y="1332"/>
                      <a:pt x="12275" y="1258"/>
                      <a:pt x="12349" y="1184"/>
                    </a:cubicBezTo>
                    <a:cubicBezTo>
                      <a:pt x="12681" y="888"/>
                      <a:pt x="13014" y="666"/>
                      <a:pt x="13310" y="518"/>
                    </a:cubicBezTo>
                    <a:cubicBezTo>
                      <a:pt x="13569" y="371"/>
                      <a:pt x="13827" y="334"/>
                      <a:pt x="14012" y="297"/>
                    </a:cubicBezTo>
                    <a:cubicBezTo>
                      <a:pt x="14197" y="260"/>
                      <a:pt x="14271" y="260"/>
                      <a:pt x="14271" y="260"/>
                    </a:cubicBezTo>
                    <a:cubicBezTo>
                      <a:pt x="14271" y="260"/>
                      <a:pt x="14197" y="223"/>
                      <a:pt x="14012" y="186"/>
                    </a:cubicBezTo>
                    <a:cubicBezTo>
                      <a:pt x="13827" y="186"/>
                      <a:pt x="13532" y="186"/>
                      <a:pt x="13199" y="260"/>
                    </a:cubicBezTo>
                    <a:cubicBezTo>
                      <a:pt x="12866" y="334"/>
                      <a:pt x="12423" y="481"/>
                      <a:pt x="12016" y="740"/>
                    </a:cubicBezTo>
                    <a:cubicBezTo>
                      <a:pt x="11572" y="999"/>
                      <a:pt x="11166" y="1295"/>
                      <a:pt x="10722" y="1665"/>
                    </a:cubicBezTo>
                    <a:cubicBezTo>
                      <a:pt x="10463" y="1849"/>
                      <a:pt x="10241" y="2034"/>
                      <a:pt x="10019" y="2182"/>
                    </a:cubicBezTo>
                    <a:lnTo>
                      <a:pt x="9835" y="2293"/>
                    </a:lnTo>
                    <a:lnTo>
                      <a:pt x="9724" y="2367"/>
                    </a:lnTo>
                    <a:lnTo>
                      <a:pt x="9687" y="2367"/>
                    </a:lnTo>
                    <a:lnTo>
                      <a:pt x="9650" y="2404"/>
                    </a:lnTo>
                    <a:cubicBezTo>
                      <a:pt x="9539" y="2478"/>
                      <a:pt x="9391" y="2552"/>
                      <a:pt x="9243" y="2626"/>
                    </a:cubicBezTo>
                    <a:cubicBezTo>
                      <a:pt x="8725" y="2811"/>
                      <a:pt x="8097" y="2959"/>
                      <a:pt x="7432" y="3032"/>
                    </a:cubicBezTo>
                    <a:cubicBezTo>
                      <a:pt x="7320" y="3039"/>
                      <a:pt x="7207" y="3042"/>
                      <a:pt x="7091" y="3042"/>
                    </a:cubicBezTo>
                    <a:cubicBezTo>
                      <a:pt x="6555" y="3042"/>
                      <a:pt x="5983" y="2976"/>
                      <a:pt x="5435" y="2885"/>
                    </a:cubicBezTo>
                    <a:lnTo>
                      <a:pt x="5398" y="2885"/>
                    </a:lnTo>
                    <a:cubicBezTo>
                      <a:pt x="5373" y="2872"/>
                      <a:pt x="5365" y="2868"/>
                      <a:pt x="5364" y="2868"/>
                    </a:cubicBezTo>
                    <a:lnTo>
                      <a:pt x="5364" y="2868"/>
                    </a:lnTo>
                    <a:cubicBezTo>
                      <a:pt x="5361" y="2868"/>
                      <a:pt x="5386" y="2885"/>
                      <a:pt x="5361" y="2885"/>
                    </a:cubicBezTo>
                    <a:lnTo>
                      <a:pt x="5324" y="2848"/>
                    </a:lnTo>
                    <a:lnTo>
                      <a:pt x="5213" y="2811"/>
                    </a:lnTo>
                    <a:lnTo>
                      <a:pt x="4918" y="2737"/>
                    </a:lnTo>
                    <a:lnTo>
                      <a:pt x="4363" y="2626"/>
                    </a:lnTo>
                    <a:cubicBezTo>
                      <a:pt x="4030" y="2478"/>
                      <a:pt x="3697" y="2367"/>
                      <a:pt x="3365" y="2256"/>
                    </a:cubicBezTo>
                    <a:cubicBezTo>
                      <a:pt x="3032" y="2108"/>
                      <a:pt x="2662" y="1997"/>
                      <a:pt x="2330" y="1849"/>
                    </a:cubicBezTo>
                    <a:lnTo>
                      <a:pt x="1812" y="1628"/>
                    </a:lnTo>
                    <a:lnTo>
                      <a:pt x="1553" y="1517"/>
                    </a:lnTo>
                    <a:lnTo>
                      <a:pt x="1516" y="1517"/>
                    </a:lnTo>
                    <a:lnTo>
                      <a:pt x="1410" y="1446"/>
                    </a:lnTo>
                    <a:lnTo>
                      <a:pt x="1418" y="1443"/>
                    </a:lnTo>
                    <a:lnTo>
                      <a:pt x="1405" y="1443"/>
                    </a:lnTo>
                    <a:lnTo>
                      <a:pt x="1368" y="1406"/>
                    </a:lnTo>
                    <a:lnTo>
                      <a:pt x="1405" y="1406"/>
                    </a:lnTo>
                    <a:cubicBezTo>
                      <a:pt x="1405" y="1406"/>
                      <a:pt x="1405" y="1406"/>
                      <a:pt x="1435" y="1435"/>
                    </a:cubicBezTo>
                    <a:lnTo>
                      <a:pt x="1435" y="1435"/>
                    </a:lnTo>
                    <a:lnTo>
                      <a:pt x="1590" y="1369"/>
                    </a:lnTo>
                    <a:cubicBezTo>
                      <a:pt x="1664" y="1332"/>
                      <a:pt x="1701" y="1332"/>
                      <a:pt x="1738" y="1332"/>
                    </a:cubicBezTo>
                    <a:cubicBezTo>
                      <a:pt x="1738" y="1332"/>
                      <a:pt x="1849" y="1332"/>
                      <a:pt x="1923" y="1295"/>
                    </a:cubicBezTo>
                    <a:cubicBezTo>
                      <a:pt x="2588" y="1258"/>
                      <a:pt x="3328" y="1221"/>
                      <a:pt x="3956" y="1147"/>
                    </a:cubicBezTo>
                    <a:cubicBezTo>
                      <a:pt x="4622" y="1110"/>
                      <a:pt x="5250" y="1036"/>
                      <a:pt x="5842" y="962"/>
                    </a:cubicBezTo>
                    <a:cubicBezTo>
                      <a:pt x="6988" y="851"/>
                      <a:pt x="7912" y="703"/>
                      <a:pt x="8615" y="629"/>
                    </a:cubicBezTo>
                    <a:cubicBezTo>
                      <a:pt x="9280" y="518"/>
                      <a:pt x="9650" y="444"/>
                      <a:pt x="9650" y="444"/>
                    </a:cubicBezTo>
                    <a:cubicBezTo>
                      <a:pt x="9650" y="444"/>
                      <a:pt x="9280" y="408"/>
                      <a:pt x="8615" y="334"/>
                    </a:cubicBezTo>
                    <a:cubicBezTo>
                      <a:pt x="7912" y="260"/>
                      <a:pt x="6951" y="186"/>
                      <a:pt x="5805" y="112"/>
                    </a:cubicBezTo>
                    <a:cubicBezTo>
                      <a:pt x="5250" y="112"/>
                      <a:pt x="4622" y="75"/>
                      <a:pt x="3956" y="38"/>
                    </a:cubicBezTo>
                    <a:cubicBezTo>
                      <a:pt x="3291" y="38"/>
                      <a:pt x="2625" y="1"/>
                      <a:pt x="18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28"/>
              <p:cNvSpPr/>
              <p:nvPr/>
            </p:nvSpPr>
            <p:spPr>
              <a:xfrm>
                <a:off x="3707225" y="1826125"/>
                <a:ext cx="110000" cy="356100"/>
              </a:xfrm>
              <a:custGeom>
                <a:avLst/>
                <a:gdLst/>
                <a:ahLst/>
                <a:cxnLst/>
                <a:rect l="l" t="t" r="r" b="b"/>
                <a:pathLst>
                  <a:path w="4400" h="14244" extrusionOk="0">
                    <a:moveTo>
                      <a:pt x="2049" y="4591"/>
                    </a:moveTo>
                    <a:lnTo>
                      <a:pt x="2034" y="4622"/>
                    </a:lnTo>
                    <a:cubicBezTo>
                      <a:pt x="2034" y="4622"/>
                      <a:pt x="2054" y="4601"/>
                      <a:pt x="2049" y="4591"/>
                    </a:cubicBezTo>
                    <a:close/>
                    <a:moveTo>
                      <a:pt x="2980" y="12897"/>
                    </a:moveTo>
                    <a:lnTo>
                      <a:pt x="2976" y="12903"/>
                    </a:lnTo>
                    <a:lnTo>
                      <a:pt x="2958" y="12903"/>
                    </a:lnTo>
                    <a:cubicBezTo>
                      <a:pt x="2958" y="12903"/>
                      <a:pt x="2969" y="12903"/>
                      <a:pt x="2980" y="12897"/>
                    </a:cubicBezTo>
                    <a:close/>
                    <a:moveTo>
                      <a:pt x="3002" y="12889"/>
                    </a:moveTo>
                    <a:cubicBezTo>
                      <a:pt x="3007" y="12897"/>
                      <a:pt x="3016" y="12903"/>
                      <a:pt x="3032" y="12903"/>
                    </a:cubicBezTo>
                    <a:lnTo>
                      <a:pt x="3032" y="12940"/>
                    </a:lnTo>
                    <a:lnTo>
                      <a:pt x="2995" y="12903"/>
                    </a:lnTo>
                    <a:lnTo>
                      <a:pt x="2993" y="12903"/>
                    </a:lnTo>
                    <a:cubicBezTo>
                      <a:pt x="2993" y="12903"/>
                      <a:pt x="2994" y="12902"/>
                      <a:pt x="2994" y="12902"/>
                    </a:cubicBezTo>
                    <a:lnTo>
                      <a:pt x="2994" y="12902"/>
                    </a:lnTo>
                    <a:lnTo>
                      <a:pt x="2995" y="12903"/>
                    </a:lnTo>
                    <a:cubicBezTo>
                      <a:pt x="2998" y="12897"/>
                      <a:pt x="3000" y="12892"/>
                      <a:pt x="3002" y="12889"/>
                    </a:cubicBezTo>
                    <a:close/>
                    <a:moveTo>
                      <a:pt x="4178" y="1"/>
                    </a:moveTo>
                    <a:cubicBezTo>
                      <a:pt x="4178" y="1"/>
                      <a:pt x="4178" y="112"/>
                      <a:pt x="4141" y="296"/>
                    </a:cubicBezTo>
                    <a:cubicBezTo>
                      <a:pt x="4104" y="481"/>
                      <a:pt x="4030" y="703"/>
                      <a:pt x="3882" y="999"/>
                    </a:cubicBezTo>
                    <a:cubicBezTo>
                      <a:pt x="3771" y="1295"/>
                      <a:pt x="3549" y="1627"/>
                      <a:pt x="3254" y="1960"/>
                    </a:cubicBezTo>
                    <a:cubicBezTo>
                      <a:pt x="3180" y="2034"/>
                      <a:pt x="3069" y="2145"/>
                      <a:pt x="2995" y="2182"/>
                    </a:cubicBezTo>
                    <a:cubicBezTo>
                      <a:pt x="2921" y="2293"/>
                      <a:pt x="2810" y="2367"/>
                      <a:pt x="2736" y="2478"/>
                    </a:cubicBezTo>
                    <a:cubicBezTo>
                      <a:pt x="2551" y="2626"/>
                      <a:pt x="2329" y="2847"/>
                      <a:pt x="2145" y="3032"/>
                    </a:cubicBezTo>
                    <a:cubicBezTo>
                      <a:pt x="1923" y="3254"/>
                      <a:pt x="1701" y="3439"/>
                      <a:pt x="1479" y="3698"/>
                    </a:cubicBezTo>
                    <a:lnTo>
                      <a:pt x="1294" y="3883"/>
                    </a:lnTo>
                    <a:lnTo>
                      <a:pt x="1220" y="3993"/>
                    </a:lnTo>
                    <a:lnTo>
                      <a:pt x="1183" y="4030"/>
                    </a:lnTo>
                    <a:lnTo>
                      <a:pt x="1183" y="4067"/>
                    </a:lnTo>
                    <a:lnTo>
                      <a:pt x="1146" y="4104"/>
                    </a:lnTo>
                    <a:cubicBezTo>
                      <a:pt x="1035" y="4252"/>
                      <a:pt x="962" y="4400"/>
                      <a:pt x="851" y="4511"/>
                    </a:cubicBezTo>
                    <a:cubicBezTo>
                      <a:pt x="481" y="5177"/>
                      <a:pt x="222" y="5916"/>
                      <a:pt x="111" y="6692"/>
                    </a:cubicBezTo>
                    <a:cubicBezTo>
                      <a:pt x="0" y="7506"/>
                      <a:pt x="0" y="8319"/>
                      <a:pt x="148" y="9132"/>
                    </a:cubicBezTo>
                    <a:lnTo>
                      <a:pt x="148" y="9206"/>
                    </a:lnTo>
                    <a:lnTo>
                      <a:pt x="185" y="9280"/>
                    </a:lnTo>
                    <a:lnTo>
                      <a:pt x="222" y="9428"/>
                    </a:lnTo>
                    <a:lnTo>
                      <a:pt x="259" y="9724"/>
                    </a:lnTo>
                    <a:lnTo>
                      <a:pt x="407" y="10278"/>
                    </a:lnTo>
                    <a:cubicBezTo>
                      <a:pt x="518" y="10648"/>
                      <a:pt x="666" y="11055"/>
                      <a:pt x="777" y="11462"/>
                    </a:cubicBezTo>
                    <a:cubicBezTo>
                      <a:pt x="925" y="11831"/>
                      <a:pt x="1072" y="12201"/>
                      <a:pt x="1257" y="12534"/>
                    </a:cubicBezTo>
                    <a:lnTo>
                      <a:pt x="1479" y="13088"/>
                    </a:lnTo>
                    <a:lnTo>
                      <a:pt x="1627" y="13347"/>
                    </a:lnTo>
                    <a:lnTo>
                      <a:pt x="1627" y="13421"/>
                    </a:lnTo>
                    <a:lnTo>
                      <a:pt x="1664" y="13421"/>
                    </a:lnTo>
                    <a:lnTo>
                      <a:pt x="1701" y="13532"/>
                    </a:lnTo>
                    <a:lnTo>
                      <a:pt x="1738" y="13569"/>
                    </a:lnTo>
                    <a:lnTo>
                      <a:pt x="1812" y="13680"/>
                    </a:lnTo>
                    <a:cubicBezTo>
                      <a:pt x="1886" y="13754"/>
                      <a:pt x="2108" y="14013"/>
                      <a:pt x="2256" y="14086"/>
                    </a:cubicBezTo>
                    <a:cubicBezTo>
                      <a:pt x="2366" y="14123"/>
                      <a:pt x="2440" y="14160"/>
                      <a:pt x="2514" y="14197"/>
                    </a:cubicBezTo>
                    <a:cubicBezTo>
                      <a:pt x="2625" y="14234"/>
                      <a:pt x="2699" y="14234"/>
                      <a:pt x="2773" y="14234"/>
                    </a:cubicBezTo>
                    <a:cubicBezTo>
                      <a:pt x="2832" y="14240"/>
                      <a:pt x="2891" y="14243"/>
                      <a:pt x="2951" y="14243"/>
                    </a:cubicBezTo>
                    <a:cubicBezTo>
                      <a:pt x="3269" y="14243"/>
                      <a:pt x="3596" y="14156"/>
                      <a:pt x="3845" y="13939"/>
                    </a:cubicBezTo>
                    <a:cubicBezTo>
                      <a:pt x="3919" y="13902"/>
                      <a:pt x="3956" y="13828"/>
                      <a:pt x="4030" y="13754"/>
                    </a:cubicBezTo>
                    <a:lnTo>
                      <a:pt x="4104" y="13643"/>
                    </a:lnTo>
                    <a:lnTo>
                      <a:pt x="4141" y="13569"/>
                    </a:lnTo>
                    <a:lnTo>
                      <a:pt x="4178" y="13569"/>
                    </a:lnTo>
                    <a:lnTo>
                      <a:pt x="4215" y="13458"/>
                    </a:lnTo>
                    <a:lnTo>
                      <a:pt x="4289" y="13199"/>
                    </a:lnTo>
                    <a:cubicBezTo>
                      <a:pt x="4326" y="13088"/>
                      <a:pt x="4363" y="12940"/>
                      <a:pt x="4400" y="12792"/>
                    </a:cubicBezTo>
                    <a:cubicBezTo>
                      <a:pt x="4400" y="12645"/>
                      <a:pt x="4400" y="12571"/>
                      <a:pt x="4400" y="12460"/>
                    </a:cubicBezTo>
                    <a:cubicBezTo>
                      <a:pt x="4400" y="11683"/>
                      <a:pt x="4400" y="11018"/>
                      <a:pt x="4363" y="10352"/>
                    </a:cubicBezTo>
                    <a:cubicBezTo>
                      <a:pt x="4363" y="9687"/>
                      <a:pt x="4326" y="9058"/>
                      <a:pt x="4289" y="8504"/>
                    </a:cubicBezTo>
                    <a:cubicBezTo>
                      <a:pt x="4252" y="7321"/>
                      <a:pt x="4178" y="6360"/>
                      <a:pt x="4104" y="5694"/>
                    </a:cubicBezTo>
                    <a:cubicBezTo>
                      <a:pt x="4030" y="5029"/>
                      <a:pt x="3993" y="4659"/>
                      <a:pt x="3993" y="4659"/>
                    </a:cubicBezTo>
                    <a:cubicBezTo>
                      <a:pt x="3993" y="4659"/>
                      <a:pt x="3919" y="5029"/>
                      <a:pt x="3808" y="5694"/>
                    </a:cubicBezTo>
                    <a:cubicBezTo>
                      <a:pt x="3697" y="6360"/>
                      <a:pt x="3586" y="7321"/>
                      <a:pt x="3439" y="8467"/>
                    </a:cubicBezTo>
                    <a:cubicBezTo>
                      <a:pt x="3402" y="9058"/>
                      <a:pt x="3328" y="9687"/>
                      <a:pt x="3291" y="10315"/>
                    </a:cubicBezTo>
                    <a:cubicBezTo>
                      <a:pt x="3217" y="10981"/>
                      <a:pt x="3143" y="11720"/>
                      <a:pt x="3106" y="12386"/>
                    </a:cubicBezTo>
                    <a:cubicBezTo>
                      <a:pt x="3106" y="12460"/>
                      <a:pt x="3106" y="12534"/>
                      <a:pt x="3106" y="12571"/>
                    </a:cubicBezTo>
                    <a:cubicBezTo>
                      <a:pt x="3069" y="12608"/>
                      <a:pt x="3106" y="12645"/>
                      <a:pt x="3069" y="12719"/>
                    </a:cubicBezTo>
                    <a:lnTo>
                      <a:pt x="2995" y="12866"/>
                    </a:lnTo>
                    <a:lnTo>
                      <a:pt x="2995" y="12866"/>
                    </a:lnTo>
                    <a:cubicBezTo>
                      <a:pt x="2995" y="12866"/>
                      <a:pt x="2995" y="12878"/>
                      <a:pt x="3002" y="12889"/>
                    </a:cubicBezTo>
                    <a:lnTo>
                      <a:pt x="3002" y="12889"/>
                    </a:lnTo>
                    <a:cubicBezTo>
                      <a:pt x="3004" y="12885"/>
                      <a:pt x="3005" y="12882"/>
                      <a:pt x="3005" y="12882"/>
                    </a:cubicBezTo>
                    <a:lnTo>
                      <a:pt x="3005" y="12882"/>
                    </a:lnTo>
                    <a:cubicBezTo>
                      <a:pt x="3005" y="12882"/>
                      <a:pt x="3004" y="12884"/>
                      <a:pt x="3002" y="12889"/>
                    </a:cubicBezTo>
                    <a:lnTo>
                      <a:pt x="3002" y="12889"/>
                    </a:lnTo>
                    <a:cubicBezTo>
                      <a:pt x="3002" y="12889"/>
                      <a:pt x="3002" y="12889"/>
                      <a:pt x="3002" y="12889"/>
                    </a:cubicBezTo>
                    <a:lnTo>
                      <a:pt x="3002" y="12889"/>
                    </a:lnTo>
                    <a:cubicBezTo>
                      <a:pt x="3000" y="12892"/>
                      <a:pt x="2997" y="12897"/>
                      <a:pt x="2994" y="12902"/>
                    </a:cubicBezTo>
                    <a:lnTo>
                      <a:pt x="2994" y="12902"/>
                    </a:lnTo>
                    <a:lnTo>
                      <a:pt x="2987" y="12891"/>
                    </a:lnTo>
                    <a:lnTo>
                      <a:pt x="2987" y="12891"/>
                    </a:lnTo>
                    <a:cubicBezTo>
                      <a:pt x="2991" y="12886"/>
                      <a:pt x="2995" y="12878"/>
                      <a:pt x="2995" y="12866"/>
                    </a:cubicBezTo>
                    <a:lnTo>
                      <a:pt x="2995" y="12866"/>
                    </a:lnTo>
                    <a:lnTo>
                      <a:pt x="2984" y="12888"/>
                    </a:lnTo>
                    <a:lnTo>
                      <a:pt x="2921" y="12792"/>
                    </a:lnTo>
                    <a:lnTo>
                      <a:pt x="2921" y="12772"/>
                    </a:lnTo>
                    <a:lnTo>
                      <a:pt x="2921" y="12772"/>
                    </a:lnTo>
                    <a:cubicBezTo>
                      <a:pt x="2935" y="12800"/>
                      <a:pt x="2963" y="12847"/>
                      <a:pt x="2965" y="12847"/>
                    </a:cubicBezTo>
                    <a:cubicBezTo>
                      <a:pt x="2966" y="12847"/>
                      <a:pt x="2964" y="12842"/>
                      <a:pt x="2958" y="12829"/>
                    </a:cubicBezTo>
                    <a:lnTo>
                      <a:pt x="2958" y="12792"/>
                    </a:lnTo>
                    <a:lnTo>
                      <a:pt x="2921" y="12755"/>
                    </a:lnTo>
                    <a:lnTo>
                      <a:pt x="2810" y="12497"/>
                    </a:lnTo>
                    <a:lnTo>
                      <a:pt x="2588" y="11979"/>
                    </a:lnTo>
                    <a:cubicBezTo>
                      <a:pt x="2440" y="11609"/>
                      <a:pt x="2292" y="11277"/>
                      <a:pt x="2145" y="10944"/>
                    </a:cubicBezTo>
                    <a:cubicBezTo>
                      <a:pt x="2034" y="10611"/>
                      <a:pt x="1923" y="10278"/>
                      <a:pt x="1812" y="9946"/>
                    </a:cubicBezTo>
                    <a:lnTo>
                      <a:pt x="1664" y="9391"/>
                    </a:lnTo>
                    <a:lnTo>
                      <a:pt x="1590" y="9095"/>
                    </a:lnTo>
                    <a:lnTo>
                      <a:pt x="1553" y="8984"/>
                    </a:lnTo>
                    <a:lnTo>
                      <a:pt x="1553" y="8948"/>
                    </a:lnTo>
                    <a:lnTo>
                      <a:pt x="1553" y="8874"/>
                    </a:lnTo>
                    <a:cubicBezTo>
                      <a:pt x="1405" y="8171"/>
                      <a:pt x="1368" y="7506"/>
                      <a:pt x="1405" y="6840"/>
                    </a:cubicBezTo>
                    <a:cubicBezTo>
                      <a:pt x="1479" y="6212"/>
                      <a:pt x="1590" y="5583"/>
                      <a:pt x="1812" y="5066"/>
                    </a:cubicBezTo>
                    <a:cubicBezTo>
                      <a:pt x="1886" y="4918"/>
                      <a:pt x="1960" y="4770"/>
                      <a:pt x="2034" y="4622"/>
                    </a:cubicBezTo>
                    <a:lnTo>
                      <a:pt x="2034" y="4585"/>
                    </a:lnTo>
                    <a:cubicBezTo>
                      <a:pt x="2043" y="4585"/>
                      <a:pt x="2048" y="4587"/>
                      <a:pt x="2049" y="4591"/>
                    </a:cubicBezTo>
                    <a:lnTo>
                      <a:pt x="2049" y="4591"/>
                    </a:lnTo>
                    <a:lnTo>
                      <a:pt x="2071" y="4548"/>
                    </a:lnTo>
                    <a:lnTo>
                      <a:pt x="2145" y="4474"/>
                    </a:lnTo>
                    <a:lnTo>
                      <a:pt x="2256" y="4289"/>
                    </a:lnTo>
                    <a:cubicBezTo>
                      <a:pt x="2403" y="4030"/>
                      <a:pt x="2588" y="3809"/>
                      <a:pt x="2736" y="3587"/>
                    </a:cubicBezTo>
                    <a:cubicBezTo>
                      <a:pt x="3143" y="3106"/>
                      <a:pt x="3439" y="2736"/>
                      <a:pt x="3697" y="2293"/>
                    </a:cubicBezTo>
                    <a:cubicBezTo>
                      <a:pt x="3956" y="1849"/>
                      <a:pt x="4104" y="1442"/>
                      <a:pt x="4178" y="1110"/>
                    </a:cubicBezTo>
                    <a:cubicBezTo>
                      <a:pt x="4252" y="777"/>
                      <a:pt x="4252" y="481"/>
                      <a:pt x="4215" y="296"/>
                    </a:cubicBezTo>
                    <a:cubicBezTo>
                      <a:pt x="4178" y="112"/>
                      <a:pt x="4178" y="1"/>
                      <a:pt x="41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28"/>
              <p:cNvSpPr/>
              <p:nvPr/>
            </p:nvSpPr>
            <p:spPr>
              <a:xfrm>
                <a:off x="3546400" y="1751250"/>
                <a:ext cx="110925" cy="136825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5473" extrusionOk="0">
                    <a:moveTo>
                      <a:pt x="2662" y="1854"/>
                    </a:moveTo>
                    <a:lnTo>
                      <a:pt x="2662" y="1886"/>
                    </a:lnTo>
                    <a:cubicBezTo>
                      <a:pt x="2681" y="1886"/>
                      <a:pt x="2672" y="1868"/>
                      <a:pt x="2662" y="1854"/>
                    </a:cubicBezTo>
                    <a:close/>
                    <a:moveTo>
                      <a:pt x="1886" y="1"/>
                    </a:moveTo>
                    <a:cubicBezTo>
                      <a:pt x="1516" y="1"/>
                      <a:pt x="1183" y="75"/>
                      <a:pt x="888" y="260"/>
                    </a:cubicBezTo>
                    <a:cubicBezTo>
                      <a:pt x="814" y="297"/>
                      <a:pt x="666" y="408"/>
                      <a:pt x="518" y="519"/>
                    </a:cubicBezTo>
                    <a:cubicBezTo>
                      <a:pt x="407" y="629"/>
                      <a:pt x="333" y="740"/>
                      <a:pt x="259" y="851"/>
                    </a:cubicBezTo>
                    <a:cubicBezTo>
                      <a:pt x="185" y="962"/>
                      <a:pt x="148" y="1073"/>
                      <a:pt x="74" y="1184"/>
                    </a:cubicBezTo>
                    <a:cubicBezTo>
                      <a:pt x="74" y="1295"/>
                      <a:pt x="37" y="1406"/>
                      <a:pt x="0" y="1517"/>
                    </a:cubicBezTo>
                    <a:cubicBezTo>
                      <a:pt x="0" y="1702"/>
                      <a:pt x="0" y="1886"/>
                      <a:pt x="37" y="2034"/>
                    </a:cubicBezTo>
                    <a:cubicBezTo>
                      <a:pt x="37" y="2145"/>
                      <a:pt x="111" y="2256"/>
                      <a:pt x="148" y="2293"/>
                    </a:cubicBezTo>
                    <a:cubicBezTo>
                      <a:pt x="185" y="2367"/>
                      <a:pt x="222" y="2404"/>
                      <a:pt x="222" y="2404"/>
                    </a:cubicBezTo>
                    <a:cubicBezTo>
                      <a:pt x="222" y="2404"/>
                      <a:pt x="222" y="2367"/>
                      <a:pt x="222" y="2293"/>
                    </a:cubicBezTo>
                    <a:cubicBezTo>
                      <a:pt x="259" y="2219"/>
                      <a:pt x="259" y="2145"/>
                      <a:pt x="333" y="2034"/>
                    </a:cubicBezTo>
                    <a:cubicBezTo>
                      <a:pt x="370" y="1923"/>
                      <a:pt x="444" y="1813"/>
                      <a:pt x="518" y="1702"/>
                    </a:cubicBezTo>
                    <a:cubicBezTo>
                      <a:pt x="592" y="1665"/>
                      <a:pt x="629" y="1628"/>
                      <a:pt x="703" y="1554"/>
                    </a:cubicBezTo>
                    <a:cubicBezTo>
                      <a:pt x="740" y="1517"/>
                      <a:pt x="814" y="1480"/>
                      <a:pt x="888" y="1443"/>
                    </a:cubicBezTo>
                    <a:cubicBezTo>
                      <a:pt x="962" y="1406"/>
                      <a:pt x="1036" y="1332"/>
                      <a:pt x="1073" y="1332"/>
                    </a:cubicBezTo>
                    <a:cubicBezTo>
                      <a:pt x="1146" y="1332"/>
                      <a:pt x="1183" y="1295"/>
                      <a:pt x="1331" y="1295"/>
                    </a:cubicBezTo>
                    <a:cubicBezTo>
                      <a:pt x="1387" y="1276"/>
                      <a:pt x="1461" y="1267"/>
                      <a:pt x="1539" y="1267"/>
                    </a:cubicBezTo>
                    <a:cubicBezTo>
                      <a:pt x="1618" y="1267"/>
                      <a:pt x="1701" y="1276"/>
                      <a:pt x="1775" y="1295"/>
                    </a:cubicBezTo>
                    <a:cubicBezTo>
                      <a:pt x="1923" y="1332"/>
                      <a:pt x="2108" y="1406"/>
                      <a:pt x="2256" y="1517"/>
                    </a:cubicBezTo>
                    <a:cubicBezTo>
                      <a:pt x="2330" y="1554"/>
                      <a:pt x="2404" y="1591"/>
                      <a:pt x="2440" y="1628"/>
                    </a:cubicBezTo>
                    <a:cubicBezTo>
                      <a:pt x="2477" y="1665"/>
                      <a:pt x="2477" y="1665"/>
                      <a:pt x="2551" y="1739"/>
                    </a:cubicBezTo>
                    <a:lnTo>
                      <a:pt x="2625" y="1813"/>
                    </a:lnTo>
                    <a:lnTo>
                      <a:pt x="2662" y="1850"/>
                    </a:lnTo>
                    <a:lnTo>
                      <a:pt x="2662" y="1850"/>
                    </a:lnTo>
                    <a:cubicBezTo>
                      <a:pt x="2655" y="1842"/>
                      <a:pt x="2652" y="1839"/>
                      <a:pt x="2652" y="1839"/>
                    </a:cubicBezTo>
                    <a:lnTo>
                      <a:pt x="2652" y="1839"/>
                    </a:lnTo>
                    <a:cubicBezTo>
                      <a:pt x="2651" y="1839"/>
                      <a:pt x="2657" y="1846"/>
                      <a:pt x="2662" y="1854"/>
                    </a:cubicBezTo>
                    <a:lnTo>
                      <a:pt x="2662" y="1854"/>
                    </a:lnTo>
                    <a:lnTo>
                      <a:pt x="2662" y="1850"/>
                    </a:lnTo>
                    <a:cubicBezTo>
                      <a:pt x="2884" y="2108"/>
                      <a:pt x="3069" y="2478"/>
                      <a:pt x="3143" y="2885"/>
                    </a:cubicBezTo>
                    <a:cubicBezTo>
                      <a:pt x="3180" y="2996"/>
                      <a:pt x="3180" y="3033"/>
                      <a:pt x="3217" y="3180"/>
                    </a:cubicBezTo>
                    <a:lnTo>
                      <a:pt x="3217" y="3365"/>
                    </a:lnTo>
                    <a:cubicBezTo>
                      <a:pt x="3254" y="3365"/>
                      <a:pt x="3254" y="3439"/>
                      <a:pt x="3254" y="3513"/>
                    </a:cubicBezTo>
                    <a:cubicBezTo>
                      <a:pt x="3254" y="3698"/>
                      <a:pt x="3254" y="3920"/>
                      <a:pt x="3254" y="4105"/>
                    </a:cubicBezTo>
                    <a:cubicBezTo>
                      <a:pt x="3254" y="4290"/>
                      <a:pt x="3254" y="4474"/>
                      <a:pt x="3217" y="4622"/>
                    </a:cubicBezTo>
                    <a:cubicBezTo>
                      <a:pt x="3217" y="4807"/>
                      <a:pt x="3217" y="4955"/>
                      <a:pt x="3180" y="5066"/>
                    </a:cubicBezTo>
                    <a:cubicBezTo>
                      <a:pt x="3180" y="5325"/>
                      <a:pt x="3180" y="5473"/>
                      <a:pt x="3180" y="5473"/>
                    </a:cubicBezTo>
                    <a:cubicBezTo>
                      <a:pt x="3180" y="5473"/>
                      <a:pt x="3291" y="5362"/>
                      <a:pt x="3476" y="5177"/>
                    </a:cubicBezTo>
                    <a:cubicBezTo>
                      <a:pt x="3550" y="5103"/>
                      <a:pt x="3661" y="4992"/>
                      <a:pt x="3771" y="4844"/>
                    </a:cubicBezTo>
                    <a:cubicBezTo>
                      <a:pt x="3845" y="4696"/>
                      <a:pt x="3993" y="4511"/>
                      <a:pt x="4067" y="4327"/>
                    </a:cubicBezTo>
                    <a:cubicBezTo>
                      <a:pt x="4141" y="4216"/>
                      <a:pt x="4178" y="4105"/>
                      <a:pt x="4215" y="3994"/>
                    </a:cubicBezTo>
                    <a:cubicBezTo>
                      <a:pt x="4252" y="3883"/>
                      <a:pt x="4289" y="3735"/>
                      <a:pt x="4326" y="3624"/>
                    </a:cubicBezTo>
                    <a:cubicBezTo>
                      <a:pt x="4363" y="3550"/>
                      <a:pt x="4363" y="3513"/>
                      <a:pt x="4400" y="3402"/>
                    </a:cubicBezTo>
                    <a:lnTo>
                      <a:pt x="4437" y="3217"/>
                    </a:lnTo>
                    <a:cubicBezTo>
                      <a:pt x="4437" y="3107"/>
                      <a:pt x="4437" y="2922"/>
                      <a:pt x="4437" y="2774"/>
                    </a:cubicBezTo>
                    <a:cubicBezTo>
                      <a:pt x="4437" y="2441"/>
                      <a:pt x="4400" y="2108"/>
                      <a:pt x="4289" y="1813"/>
                    </a:cubicBezTo>
                    <a:cubicBezTo>
                      <a:pt x="4178" y="1480"/>
                      <a:pt x="3993" y="1184"/>
                      <a:pt x="3771" y="888"/>
                    </a:cubicBezTo>
                    <a:lnTo>
                      <a:pt x="3734" y="851"/>
                    </a:lnTo>
                    <a:lnTo>
                      <a:pt x="3734" y="814"/>
                    </a:lnTo>
                    <a:lnTo>
                      <a:pt x="3697" y="814"/>
                    </a:lnTo>
                    <a:lnTo>
                      <a:pt x="3661" y="777"/>
                    </a:lnTo>
                    <a:lnTo>
                      <a:pt x="3587" y="703"/>
                    </a:lnTo>
                    <a:cubicBezTo>
                      <a:pt x="3550" y="666"/>
                      <a:pt x="3476" y="593"/>
                      <a:pt x="3402" y="519"/>
                    </a:cubicBezTo>
                    <a:cubicBezTo>
                      <a:pt x="3217" y="371"/>
                      <a:pt x="3069" y="297"/>
                      <a:pt x="2884" y="223"/>
                    </a:cubicBezTo>
                    <a:cubicBezTo>
                      <a:pt x="2588" y="75"/>
                      <a:pt x="2219" y="1"/>
                      <a:pt x="18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28"/>
              <p:cNvSpPr/>
              <p:nvPr/>
            </p:nvSpPr>
            <p:spPr>
              <a:xfrm>
                <a:off x="3625875" y="1855700"/>
                <a:ext cx="136825" cy="111625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4465" extrusionOk="0">
                    <a:moveTo>
                      <a:pt x="2700" y="1"/>
                    </a:moveTo>
                    <a:cubicBezTo>
                      <a:pt x="2552" y="1"/>
                      <a:pt x="2367" y="1"/>
                      <a:pt x="2256" y="38"/>
                    </a:cubicBezTo>
                    <a:lnTo>
                      <a:pt x="2071" y="75"/>
                    </a:lnTo>
                    <a:cubicBezTo>
                      <a:pt x="1960" y="75"/>
                      <a:pt x="1923" y="112"/>
                      <a:pt x="1849" y="112"/>
                    </a:cubicBezTo>
                    <a:cubicBezTo>
                      <a:pt x="1702" y="149"/>
                      <a:pt x="1591" y="186"/>
                      <a:pt x="1480" y="222"/>
                    </a:cubicBezTo>
                    <a:cubicBezTo>
                      <a:pt x="1369" y="296"/>
                      <a:pt x="1258" y="333"/>
                      <a:pt x="1147" y="370"/>
                    </a:cubicBezTo>
                    <a:cubicBezTo>
                      <a:pt x="925" y="481"/>
                      <a:pt x="777" y="592"/>
                      <a:pt x="629" y="703"/>
                    </a:cubicBezTo>
                    <a:cubicBezTo>
                      <a:pt x="482" y="814"/>
                      <a:pt x="371" y="925"/>
                      <a:pt x="260" y="999"/>
                    </a:cubicBezTo>
                    <a:cubicBezTo>
                      <a:pt x="75" y="1184"/>
                      <a:pt x="1" y="1295"/>
                      <a:pt x="1" y="1295"/>
                    </a:cubicBezTo>
                    <a:cubicBezTo>
                      <a:pt x="1" y="1295"/>
                      <a:pt x="149" y="1295"/>
                      <a:pt x="408" y="1258"/>
                    </a:cubicBezTo>
                    <a:cubicBezTo>
                      <a:pt x="518" y="1258"/>
                      <a:pt x="666" y="1258"/>
                      <a:pt x="814" y="1221"/>
                    </a:cubicBezTo>
                    <a:lnTo>
                      <a:pt x="1369" y="1221"/>
                    </a:lnTo>
                    <a:cubicBezTo>
                      <a:pt x="1430" y="1208"/>
                      <a:pt x="1496" y="1204"/>
                      <a:pt x="1563" y="1204"/>
                    </a:cubicBezTo>
                    <a:cubicBezTo>
                      <a:pt x="1697" y="1204"/>
                      <a:pt x="1837" y="1221"/>
                      <a:pt x="1960" y="1221"/>
                    </a:cubicBezTo>
                    <a:lnTo>
                      <a:pt x="2108" y="1221"/>
                    </a:lnTo>
                    <a:lnTo>
                      <a:pt x="2293" y="1258"/>
                    </a:lnTo>
                    <a:cubicBezTo>
                      <a:pt x="2404" y="1258"/>
                      <a:pt x="2478" y="1295"/>
                      <a:pt x="2552" y="1295"/>
                    </a:cubicBezTo>
                    <a:cubicBezTo>
                      <a:pt x="2942" y="1401"/>
                      <a:pt x="3298" y="1575"/>
                      <a:pt x="3587" y="1785"/>
                    </a:cubicBezTo>
                    <a:lnTo>
                      <a:pt x="3587" y="1785"/>
                    </a:lnTo>
                    <a:lnTo>
                      <a:pt x="3587" y="1812"/>
                    </a:lnTo>
                    <a:lnTo>
                      <a:pt x="3624" y="1812"/>
                    </a:lnTo>
                    <a:lnTo>
                      <a:pt x="3661" y="1849"/>
                    </a:lnTo>
                    <a:lnTo>
                      <a:pt x="3735" y="1923"/>
                    </a:lnTo>
                    <a:cubicBezTo>
                      <a:pt x="3809" y="1960"/>
                      <a:pt x="3809" y="1997"/>
                      <a:pt x="3809" y="2034"/>
                    </a:cubicBezTo>
                    <a:cubicBezTo>
                      <a:pt x="3846" y="2071"/>
                      <a:pt x="3920" y="2145"/>
                      <a:pt x="3957" y="2219"/>
                    </a:cubicBezTo>
                    <a:cubicBezTo>
                      <a:pt x="4031" y="2367"/>
                      <a:pt x="4142" y="2515"/>
                      <a:pt x="4142" y="2700"/>
                    </a:cubicBezTo>
                    <a:cubicBezTo>
                      <a:pt x="4179" y="2847"/>
                      <a:pt x="4216" y="2995"/>
                      <a:pt x="4179" y="3143"/>
                    </a:cubicBezTo>
                    <a:cubicBezTo>
                      <a:pt x="4142" y="3291"/>
                      <a:pt x="4142" y="3328"/>
                      <a:pt x="4142" y="3365"/>
                    </a:cubicBezTo>
                    <a:cubicBezTo>
                      <a:pt x="4105" y="3439"/>
                      <a:pt x="4068" y="3513"/>
                      <a:pt x="4031" y="3587"/>
                    </a:cubicBezTo>
                    <a:cubicBezTo>
                      <a:pt x="3994" y="3661"/>
                      <a:pt x="3957" y="3698"/>
                      <a:pt x="3883" y="3772"/>
                    </a:cubicBezTo>
                    <a:cubicBezTo>
                      <a:pt x="3846" y="3809"/>
                      <a:pt x="3809" y="3883"/>
                      <a:pt x="3735" y="3920"/>
                    </a:cubicBezTo>
                    <a:cubicBezTo>
                      <a:pt x="3624" y="3994"/>
                      <a:pt x="3513" y="4104"/>
                      <a:pt x="3439" y="4141"/>
                    </a:cubicBezTo>
                    <a:cubicBezTo>
                      <a:pt x="3328" y="4178"/>
                      <a:pt x="3217" y="4215"/>
                      <a:pt x="3180" y="4215"/>
                    </a:cubicBezTo>
                    <a:cubicBezTo>
                      <a:pt x="3106" y="4252"/>
                      <a:pt x="3069" y="4252"/>
                      <a:pt x="3069" y="4252"/>
                    </a:cubicBezTo>
                    <a:cubicBezTo>
                      <a:pt x="3069" y="4252"/>
                      <a:pt x="3106" y="4289"/>
                      <a:pt x="3143" y="4326"/>
                    </a:cubicBezTo>
                    <a:cubicBezTo>
                      <a:pt x="3217" y="4326"/>
                      <a:pt x="3291" y="4400"/>
                      <a:pt x="3439" y="4437"/>
                    </a:cubicBezTo>
                    <a:cubicBezTo>
                      <a:pt x="3513" y="4456"/>
                      <a:pt x="3587" y="4465"/>
                      <a:pt x="3670" y="4465"/>
                    </a:cubicBezTo>
                    <a:cubicBezTo>
                      <a:pt x="3753" y="4465"/>
                      <a:pt x="3846" y="4456"/>
                      <a:pt x="3957" y="4437"/>
                    </a:cubicBezTo>
                    <a:cubicBezTo>
                      <a:pt x="4068" y="4437"/>
                      <a:pt x="4179" y="4400"/>
                      <a:pt x="4289" y="4363"/>
                    </a:cubicBezTo>
                    <a:cubicBezTo>
                      <a:pt x="4363" y="4326"/>
                      <a:pt x="4474" y="4289"/>
                      <a:pt x="4622" y="4215"/>
                    </a:cubicBezTo>
                    <a:cubicBezTo>
                      <a:pt x="4696" y="4141"/>
                      <a:pt x="4807" y="4067"/>
                      <a:pt x="4918" y="3920"/>
                    </a:cubicBezTo>
                    <a:cubicBezTo>
                      <a:pt x="5029" y="3809"/>
                      <a:pt x="5177" y="3661"/>
                      <a:pt x="5214" y="3550"/>
                    </a:cubicBezTo>
                    <a:cubicBezTo>
                      <a:pt x="5362" y="3291"/>
                      <a:pt x="5436" y="2958"/>
                      <a:pt x="5473" y="2589"/>
                    </a:cubicBezTo>
                    <a:cubicBezTo>
                      <a:pt x="5473" y="2256"/>
                      <a:pt x="5362" y="1886"/>
                      <a:pt x="5214" y="1553"/>
                    </a:cubicBezTo>
                    <a:cubicBezTo>
                      <a:pt x="5140" y="1406"/>
                      <a:pt x="5066" y="1258"/>
                      <a:pt x="4918" y="1073"/>
                    </a:cubicBezTo>
                    <a:cubicBezTo>
                      <a:pt x="4881" y="999"/>
                      <a:pt x="4807" y="925"/>
                      <a:pt x="4770" y="888"/>
                    </a:cubicBezTo>
                    <a:lnTo>
                      <a:pt x="4696" y="814"/>
                    </a:lnTo>
                    <a:lnTo>
                      <a:pt x="4659" y="777"/>
                    </a:lnTo>
                    <a:lnTo>
                      <a:pt x="4622" y="740"/>
                    </a:lnTo>
                    <a:lnTo>
                      <a:pt x="4585" y="703"/>
                    </a:lnTo>
                    <a:cubicBezTo>
                      <a:pt x="4289" y="481"/>
                      <a:pt x="3994" y="296"/>
                      <a:pt x="3661" y="186"/>
                    </a:cubicBezTo>
                    <a:cubicBezTo>
                      <a:pt x="3328" y="75"/>
                      <a:pt x="2996" y="38"/>
                      <a:pt x="27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28"/>
              <p:cNvSpPr/>
              <p:nvPr/>
            </p:nvSpPr>
            <p:spPr>
              <a:xfrm>
                <a:off x="3458600" y="1898225"/>
                <a:ext cx="99850" cy="84125"/>
              </a:xfrm>
              <a:custGeom>
                <a:avLst/>
                <a:gdLst/>
                <a:ahLst/>
                <a:cxnLst/>
                <a:rect l="l" t="t" r="r" b="b"/>
                <a:pathLst>
                  <a:path w="3994" h="3365" extrusionOk="0">
                    <a:moveTo>
                      <a:pt x="1659" y="1775"/>
                    </a:moveTo>
                    <a:lnTo>
                      <a:pt x="1659" y="1775"/>
                    </a:lnTo>
                    <a:cubicBezTo>
                      <a:pt x="1663" y="1782"/>
                      <a:pt x="1662" y="1784"/>
                      <a:pt x="1659" y="1784"/>
                    </a:cubicBezTo>
                    <a:cubicBezTo>
                      <a:pt x="1655" y="1784"/>
                      <a:pt x="1647" y="1777"/>
                      <a:pt x="1659" y="1775"/>
                    </a:cubicBezTo>
                    <a:close/>
                    <a:moveTo>
                      <a:pt x="1220" y="0"/>
                    </a:moveTo>
                    <a:cubicBezTo>
                      <a:pt x="1146" y="37"/>
                      <a:pt x="1035" y="37"/>
                      <a:pt x="961" y="74"/>
                    </a:cubicBezTo>
                    <a:cubicBezTo>
                      <a:pt x="887" y="74"/>
                      <a:pt x="777" y="111"/>
                      <a:pt x="703" y="148"/>
                    </a:cubicBezTo>
                    <a:cubicBezTo>
                      <a:pt x="629" y="222"/>
                      <a:pt x="518" y="259"/>
                      <a:pt x="444" y="370"/>
                    </a:cubicBezTo>
                    <a:cubicBezTo>
                      <a:pt x="333" y="444"/>
                      <a:pt x="259" y="592"/>
                      <a:pt x="222" y="629"/>
                    </a:cubicBezTo>
                    <a:cubicBezTo>
                      <a:pt x="74" y="851"/>
                      <a:pt x="0" y="1109"/>
                      <a:pt x="0" y="1405"/>
                    </a:cubicBezTo>
                    <a:cubicBezTo>
                      <a:pt x="0" y="1664"/>
                      <a:pt x="37" y="1960"/>
                      <a:pt x="148" y="2182"/>
                    </a:cubicBezTo>
                    <a:cubicBezTo>
                      <a:pt x="222" y="2329"/>
                      <a:pt x="259" y="2440"/>
                      <a:pt x="370" y="2588"/>
                    </a:cubicBezTo>
                    <a:cubicBezTo>
                      <a:pt x="444" y="2662"/>
                      <a:pt x="481" y="2699"/>
                      <a:pt x="518" y="2736"/>
                    </a:cubicBezTo>
                    <a:lnTo>
                      <a:pt x="555" y="2773"/>
                    </a:lnTo>
                    <a:lnTo>
                      <a:pt x="592" y="2810"/>
                    </a:lnTo>
                    <a:lnTo>
                      <a:pt x="629" y="2847"/>
                    </a:lnTo>
                    <a:lnTo>
                      <a:pt x="666" y="2847"/>
                    </a:lnTo>
                    <a:lnTo>
                      <a:pt x="666" y="2884"/>
                    </a:lnTo>
                    <a:cubicBezTo>
                      <a:pt x="887" y="3032"/>
                      <a:pt x="1109" y="3180"/>
                      <a:pt x="1368" y="3254"/>
                    </a:cubicBezTo>
                    <a:cubicBezTo>
                      <a:pt x="1590" y="3365"/>
                      <a:pt x="1886" y="3365"/>
                      <a:pt x="2144" y="3365"/>
                    </a:cubicBezTo>
                    <a:cubicBezTo>
                      <a:pt x="2255" y="3365"/>
                      <a:pt x="2329" y="3365"/>
                      <a:pt x="2403" y="3328"/>
                    </a:cubicBezTo>
                    <a:lnTo>
                      <a:pt x="2514" y="3291"/>
                    </a:lnTo>
                    <a:lnTo>
                      <a:pt x="2662" y="3291"/>
                    </a:lnTo>
                    <a:lnTo>
                      <a:pt x="2736" y="3254"/>
                    </a:lnTo>
                    <a:cubicBezTo>
                      <a:pt x="2921" y="3217"/>
                      <a:pt x="3069" y="3143"/>
                      <a:pt x="3217" y="3032"/>
                    </a:cubicBezTo>
                    <a:cubicBezTo>
                      <a:pt x="3365" y="2958"/>
                      <a:pt x="3475" y="2847"/>
                      <a:pt x="3586" y="2773"/>
                    </a:cubicBezTo>
                    <a:cubicBezTo>
                      <a:pt x="3697" y="2699"/>
                      <a:pt x="3771" y="2588"/>
                      <a:pt x="3808" y="2514"/>
                    </a:cubicBezTo>
                    <a:cubicBezTo>
                      <a:pt x="3919" y="2366"/>
                      <a:pt x="3993" y="2293"/>
                      <a:pt x="3993" y="2293"/>
                    </a:cubicBezTo>
                    <a:cubicBezTo>
                      <a:pt x="3993" y="2293"/>
                      <a:pt x="3882" y="2256"/>
                      <a:pt x="3697" y="2256"/>
                    </a:cubicBezTo>
                    <a:cubicBezTo>
                      <a:pt x="3512" y="2256"/>
                      <a:pt x="3254" y="2256"/>
                      <a:pt x="2995" y="2219"/>
                    </a:cubicBezTo>
                    <a:cubicBezTo>
                      <a:pt x="2884" y="2219"/>
                      <a:pt x="2736" y="2182"/>
                      <a:pt x="2588" y="2182"/>
                    </a:cubicBezTo>
                    <a:lnTo>
                      <a:pt x="2551" y="2145"/>
                    </a:lnTo>
                    <a:lnTo>
                      <a:pt x="2403" y="2108"/>
                    </a:lnTo>
                    <a:cubicBezTo>
                      <a:pt x="2329" y="2108"/>
                      <a:pt x="2255" y="2108"/>
                      <a:pt x="2181" y="2071"/>
                    </a:cubicBezTo>
                    <a:cubicBezTo>
                      <a:pt x="2071" y="1997"/>
                      <a:pt x="1997" y="1997"/>
                      <a:pt x="1886" y="1923"/>
                    </a:cubicBezTo>
                    <a:cubicBezTo>
                      <a:pt x="1775" y="1886"/>
                      <a:pt x="1701" y="1812"/>
                      <a:pt x="1627" y="1738"/>
                    </a:cubicBezTo>
                    <a:lnTo>
                      <a:pt x="1627" y="1738"/>
                    </a:lnTo>
                    <a:cubicBezTo>
                      <a:pt x="1645" y="1756"/>
                      <a:pt x="1655" y="1768"/>
                      <a:pt x="1659" y="1775"/>
                    </a:cubicBezTo>
                    <a:lnTo>
                      <a:pt x="1627" y="1775"/>
                    </a:lnTo>
                    <a:lnTo>
                      <a:pt x="1590" y="1738"/>
                    </a:lnTo>
                    <a:lnTo>
                      <a:pt x="1553" y="1701"/>
                    </a:lnTo>
                    <a:cubicBezTo>
                      <a:pt x="1516" y="1664"/>
                      <a:pt x="1516" y="1627"/>
                      <a:pt x="1516" y="1627"/>
                    </a:cubicBezTo>
                    <a:cubicBezTo>
                      <a:pt x="1479" y="1627"/>
                      <a:pt x="1442" y="1590"/>
                      <a:pt x="1442" y="1553"/>
                    </a:cubicBezTo>
                    <a:cubicBezTo>
                      <a:pt x="1368" y="1479"/>
                      <a:pt x="1331" y="1405"/>
                      <a:pt x="1294" y="1294"/>
                    </a:cubicBezTo>
                    <a:cubicBezTo>
                      <a:pt x="1257" y="1220"/>
                      <a:pt x="1220" y="1146"/>
                      <a:pt x="1220" y="1072"/>
                    </a:cubicBezTo>
                    <a:cubicBezTo>
                      <a:pt x="1257" y="962"/>
                      <a:pt x="1257" y="962"/>
                      <a:pt x="1257" y="925"/>
                    </a:cubicBezTo>
                    <a:cubicBezTo>
                      <a:pt x="1220" y="888"/>
                      <a:pt x="1257" y="851"/>
                      <a:pt x="1257" y="814"/>
                    </a:cubicBezTo>
                    <a:cubicBezTo>
                      <a:pt x="1294" y="703"/>
                      <a:pt x="1368" y="629"/>
                      <a:pt x="1405" y="518"/>
                    </a:cubicBezTo>
                    <a:cubicBezTo>
                      <a:pt x="1479" y="481"/>
                      <a:pt x="1553" y="407"/>
                      <a:pt x="1590" y="370"/>
                    </a:cubicBezTo>
                    <a:cubicBezTo>
                      <a:pt x="1738" y="259"/>
                      <a:pt x="1849" y="222"/>
                      <a:pt x="1849" y="222"/>
                    </a:cubicBezTo>
                    <a:cubicBezTo>
                      <a:pt x="1849" y="222"/>
                      <a:pt x="1849" y="222"/>
                      <a:pt x="1812" y="185"/>
                    </a:cubicBezTo>
                    <a:cubicBezTo>
                      <a:pt x="1738" y="148"/>
                      <a:pt x="1701" y="74"/>
                      <a:pt x="1590" y="74"/>
                    </a:cubicBezTo>
                    <a:cubicBezTo>
                      <a:pt x="1479" y="37"/>
                      <a:pt x="1368" y="0"/>
                      <a:pt x="1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28"/>
              <p:cNvSpPr/>
              <p:nvPr/>
            </p:nvSpPr>
            <p:spPr>
              <a:xfrm>
                <a:off x="3531600" y="1955525"/>
                <a:ext cx="84150" cy="99850"/>
              </a:xfrm>
              <a:custGeom>
                <a:avLst/>
                <a:gdLst/>
                <a:ahLst/>
                <a:cxnLst/>
                <a:rect l="l" t="t" r="r" b="b"/>
                <a:pathLst>
                  <a:path w="3366" h="3994" extrusionOk="0">
                    <a:moveTo>
                      <a:pt x="1199" y="1418"/>
                    </a:moveTo>
                    <a:cubicBezTo>
                      <a:pt x="1196" y="1418"/>
                      <a:pt x="1184" y="1442"/>
                      <a:pt x="1184" y="1442"/>
                    </a:cubicBezTo>
                    <a:lnTo>
                      <a:pt x="1196" y="1442"/>
                    </a:lnTo>
                    <a:cubicBezTo>
                      <a:pt x="1201" y="1424"/>
                      <a:pt x="1201" y="1418"/>
                      <a:pt x="1199" y="1418"/>
                    </a:cubicBezTo>
                    <a:close/>
                    <a:moveTo>
                      <a:pt x="1572" y="2332"/>
                    </a:moveTo>
                    <a:cubicBezTo>
                      <a:pt x="1573" y="2332"/>
                      <a:pt x="1577" y="2339"/>
                      <a:pt x="1591" y="2367"/>
                    </a:cubicBezTo>
                    <a:cubicBezTo>
                      <a:pt x="1585" y="2356"/>
                      <a:pt x="1579" y="2345"/>
                      <a:pt x="1572" y="2334"/>
                    </a:cubicBezTo>
                    <a:lnTo>
                      <a:pt x="1572" y="2334"/>
                    </a:lnTo>
                    <a:cubicBezTo>
                      <a:pt x="1572" y="2333"/>
                      <a:pt x="1572" y="2332"/>
                      <a:pt x="1572" y="2332"/>
                    </a:cubicBezTo>
                    <a:close/>
                    <a:moveTo>
                      <a:pt x="1073" y="1"/>
                    </a:moveTo>
                    <a:cubicBezTo>
                      <a:pt x="1073" y="1"/>
                      <a:pt x="962" y="37"/>
                      <a:pt x="814" y="148"/>
                    </a:cubicBezTo>
                    <a:cubicBezTo>
                      <a:pt x="740" y="222"/>
                      <a:pt x="666" y="296"/>
                      <a:pt x="592" y="407"/>
                    </a:cubicBezTo>
                    <a:cubicBezTo>
                      <a:pt x="481" y="481"/>
                      <a:pt x="408" y="629"/>
                      <a:pt x="334" y="777"/>
                    </a:cubicBezTo>
                    <a:cubicBezTo>
                      <a:pt x="223" y="888"/>
                      <a:pt x="149" y="1073"/>
                      <a:pt x="75" y="1258"/>
                    </a:cubicBezTo>
                    <a:lnTo>
                      <a:pt x="75" y="1331"/>
                    </a:lnTo>
                    <a:lnTo>
                      <a:pt x="38" y="1368"/>
                    </a:lnTo>
                    <a:lnTo>
                      <a:pt x="38" y="1405"/>
                    </a:lnTo>
                    <a:lnTo>
                      <a:pt x="38" y="1442"/>
                    </a:lnTo>
                    <a:lnTo>
                      <a:pt x="38" y="1590"/>
                    </a:lnTo>
                    <a:cubicBezTo>
                      <a:pt x="1" y="1664"/>
                      <a:pt x="1" y="1738"/>
                      <a:pt x="1" y="1849"/>
                    </a:cubicBezTo>
                    <a:cubicBezTo>
                      <a:pt x="1" y="2108"/>
                      <a:pt x="1" y="2367"/>
                      <a:pt x="112" y="2625"/>
                    </a:cubicBezTo>
                    <a:cubicBezTo>
                      <a:pt x="149" y="2847"/>
                      <a:pt x="334" y="3106"/>
                      <a:pt x="481" y="3328"/>
                    </a:cubicBezTo>
                    <a:lnTo>
                      <a:pt x="518" y="3365"/>
                    </a:lnTo>
                    <a:lnTo>
                      <a:pt x="555" y="3402"/>
                    </a:lnTo>
                    <a:lnTo>
                      <a:pt x="629" y="3476"/>
                    </a:lnTo>
                    <a:cubicBezTo>
                      <a:pt x="629" y="3476"/>
                      <a:pt x="703" y="3550"/>
                      <a:pt x="777" y="3587"/>
                    </a:cubicBezTo>
                    <a:cubicBezTo>
                      <a:pt x="925" y="3698"/>
                      <a:pt x="1036" y="3772"/>
                      <a:pt x="1147" y="3808"/>
                    </a:cubicBezTo>
                    <a:cubicBezTo>
                      <a:pt x="1406" y="3919"/>
                      <a:pt x="1702" y="3993"/>
                      <a:pt x="1960" y="3993"/>
                    </a:cubicBezTo>
                    <a:cubicBezTo>
                      <a:pt x="2219" y="3993"/>
                      <a:pt x="2515" y="3919"/>
                      <a:pt x="2700" y="3772"/>
                    </a:cubicBezTo>
                    <a:cubicBezTo>
                      <a:pt x="2774" y="3735"/>
                      <a:pt x="2885" y="3624"/>
                      <a:pt x="2996" y="3550"/>
                    </a:cubicBezTo>
                    <a:cubicBezTo>
                      <a:pt x="3069" y="3439"/>
                      <a:pt x="3143" y="3365"/>
                      <a:pt x="3180" y="3291"/>
                    </a:cubicBezTo>
                    <a:cubicBezTo>
                      <a:pt x="3217" y="3180"/>
                      <a:pt x="3254" y="3106"/>
                      <a:pt x="3291" y="3032"/>
                    </a:cubicBezTo>
                    <a:cubicBezTo>
                      <a:pt x="3328" y="2921"/>
                      <a:pt x="3328" y="2847"/>
                      <a:pt x="3328" y="2773"/>
                    </a:cubicBezTo>
                    <a:cubicBezTo>
                      <a:pt x="3365" y="2625"/>
                      <a:pt x="3328" y="2478"/>
                      <a:pt x="3291" y="2404"/>
                    </a:cubicBezTo>
                    <a:cubicBezTo>
                      <a:pt x="3254" y="2293"/>
                      <a:pt x="3217" y="2219"/>
                      <a:pt x="3180" y="2182"/>
                    </a:cubicBezTo>
                    <a:cubicBezTo>
                      <a:pt x="3143" y="2145"/>
                      <a:pt x="3106" y="2108"/>
                      <a:pt x="3106" y="2108"/>
                    </a:cubicBezTo>
                    <a:cubicBezTo>
                      <a:pt x="3106" y="2108"/>
                      <a:pt x="3069" y="2256"/>
                      <a:pt x="2996" y="2367"/>
                    </a:cubicBezTo>
                    <a:cubicBezTo>
                      <a:pt x="2959" y="2441"/>
                      <a:pt x="2885" y="2515"/>
                      <a:pt x="2811" y="2551"/>
                    </a:cubicBezTo>
                    <a:cubicBezTo>
                      <a:pt x="2737" y="2625"/>
                      <a:pt x="2663" y="2662"/>
                      <a:pt x="2552" y="2699"/>
                    </a:cubicBezTo>
                    <a:cubicBezTo>
                      <a:pt x="2515" y="2699"/>
                      <a:pt x="2441" y="2736"/>
                      <a:pt x="2441" y="2736"/>
                    </a:cubicBezTo>
                    <a:lnTo>
                      <a:pt x="2293" y="2736"/>
                    </a:lnTo>
                    <a:cubicBezTo>
                      <a:pt x="2219" y="2736"/>
                      <a:pt x="2108" y="2699"/>
                      <a:pt x="2034" y="2699"/>
                    </a:cubicBezTo>
                    <a:cubicBezTo>
                      <a:pt x="1960" y="2662"/>
                      <a:pt x="1886" y="2588"/>
                      <a:pt x="1812" y="2551"/>
                    </a:cubicBezTo>
                    <a:cubicBezTo>
                      <a:pt x="1775" y="2515"/>
                      <a:pt x="1738" y="2478"/>
                      <a:pt x="1702" y="2478"/>
                    </a:cubicBezTo>
                    <a:cubicBezTo>
                      <a:pt x="1702" y="2478"/>
                      <a:pt x="1702" y="2478"/>
                      <a:pt x="1665" y="2441"/>
                    </a:cubicBezTo>
                    <a:lnTo>
                      <a:pt x="1628" y="2367"/>
                    </a:lnTo>
                    <a:lnTo>
                      <a:pt x="1591" y="2367"/>
                    </a:lnTo>
                    <a:lnTo>
                      <a:pt x="1591" y="2330"/>
                    </a:lnTo>
                    <a:lnTo>
                      <a:pt x="1569" y="2330"/>
                    </a:lnTo>
                    <a:cubicBezTo>
                      <a:pt x="1530" y="2267"/>
                      <a:pt x="1474" y="2200"/>
                      <a:pt x="1443" y="2108"/>
                    </a:cubicBezTo>
                    <a:cubicBezTo>
                      <a:pt x="1369" y="1997"/>
                      <a:pt x="1332" y="1923"/>
                      <a:pt x="1295" y="1812"/>
                    </a:cubicBezTo>
                    <a:cubicBezTo>
                      <a:pt x="1258" y="1738"/>
                      <a:pt x="1258" y="1627"/>
                      <a:pt x="1221" y="1553"/>
                    </a:cubicBezTo>
                    <a:lnTo>
                      <a:pt x="1221" y="1442"/>
                    </a:lnTo>
                    <a:lnTo>
                      <a:pt x="1196" y="1442"/>
                    </a:lnTo>
                    <a:cubicBezTo>
                      <a:pt x="1193" y="1451"/>
                      <a:pt x="1189" y="1463"/>
                      <a:pt x="1184" y="1479"/>
                    </a:cubicBezTo>
                    <a:lnTo>
                      <a:pt x="1184" y="1442"/>
                    </a:lnTo>
                    <a:lnTo>
                      <a:pt x="1184" y="1368"/>
                    </a:lnTo>
                    <a:cubicBezTo>
                      <a:pt x="1147" y="1258"/>
                      <a:pt x="1147" y="1110"/>
                      <a:pt x="1147" y="999"/>
                    </a:cubicBezTo>
                    <a:cubicBezTo>
                      <a:pt x="1110" y="703"/>
                      <a:pt x="1110" y="481"/>
                      <a:pt x="1073" y="296"/>
                    </a:cubicBezTo>
                    <a:cubicBezTo>
                      <a:pt x="1073" y="111"/>
                      <a:pt x="1073" y="1"/>
                      <a:pt x="10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28"/>
              <p:cNvSpPr/>
              <p:nvPr/>
            </p:nvSpPr>
            <p:spPr>
              <a:xfrm>
                <a:off x="3648075" y="1754850"/>
                <a:ext cx="109075" cy="111975"/>
              </a:xfrm>
              <a:custGeom>
                <a:avLst/>
                <a:gdLst/>
                <a:ahLst/>
                <a:cxnLst/>
                <a:rect l="l" t="t" r="r" b="b"/>
                <a:pathLst>
                  <a:path w="4363" h="4479" extrusionOk="0">
                    <a:moveTo>
                      <a:pt x="3630" y="1"/>
                    </a:moveTo>
                    <a:cubicBezTo>
                      <a:pt x="3603" y="1"/>
                      <a:pt x="3576" y="2"/>
                      <a:pt x="3549" y="5"/>
                    </a:cubicBezTo>
                    <a:lnTo>
                      <a:pt x="3401" y="42"/>
                    </a:lnTo>
                    <a:lnTo>
                      <a:pt x="3069" y="190"/>
                    </a:lnTo>
                    <a:cubicBezTo>
                      <a:pt x="2958" y="264"/>
                      <a:pt x="2810" y="301"/>
                      <a:pt x="2699" y="375"/>
                    </a:cubicBezTo>
                    <a:cubicBezTo>
                      <a:pt x="2477" y="485"/>
                      <a:pt x="2255" y="596"/>
                      <a:pt x="2071" y="744"/>
                    </a:cubicBezTo>
                    <a:cubicBezTo>
                      <a:pt x="1849" y="892"/>
                      <a:pt x="1664" y="1077"/>
                      <a:pt x="1479" y="1262"/>
                    </a:cubicBezTo>
                    <a:cubicBezTo>
                      <a:pt x="1368" y="1336"/>
                      <a:pt x="1294" y="1410"/>
                      <a:pt x="1220" y="1521"/>
                    </a:cubicBezTo>
                    <a:cubicBezTo>
                      <a:pt x="1109" y="1595"/>
                      <a:pt x="1035" y="1706"/>
                      <a:pt x="961" y="1816"/>
                    </a:cubicBezTo>
                    <a:cubicBezTo>
                      <a:pt x="814" y="2001"/>
                      <a:pt x="666" y="2223"/>
                      <a:pt x="555" y="2408"/>
                    </a:cubicBezTo>
                    <a:cubicBezTo>
                      <a:pt x="444" y="2630"/>
                      <a:pt x="333" y="2852"/>
                      <a:pt x="259" y="3073"/>
                    </a:cubicBezTo>
                    <a:cubicBezTo>
                      <a:pt x="111" y="3554"/>
                      <a:pt x="0" y="3998"/>
                      <a:pt x="0" y="4478"/>
                    </a:cubicBezTo>
                    <a:cubicBezTo>
                      <a:pt x="111" y="4035"/>
                      <a:pt x="333" y="3628"/>
                      <a:pt x="592" y="3258"/>
                    </a:cubicBezTo>
                    <a:cubicBezTo>
                      <a:pt x="703" y="3073"/>
                      <a:pt x="851" y="2889"/>
                      <a:pt x="998" y="2741"/>
                    </a:cubicBezTo>
                    <a:cubicBezTo>
                      <a:pt x="1146" y="2593"/>
                      <a:pt x="1331" y="2445"/>
                      <a:pt x="1479" y="2334"/>
                    </a:cubicBezTo>
                    <a:cubicBezTo>
                      <a:pt x="1553" y="2260"/>
                      <a:pt x="1664" y="2186"/>
                      <a:pt x="1738" y="2149"/>
                    </a:cubicBezTo>
                    <a:cubicBezTo>
                      <a:pt x="1849" y="2075"/>
                      <a:pt x="1923" y="2038"/>
                      <a:pt x="2034" y="1964"/>
                    </a:cubicBezTo>
                    <a:cubicBezTo>
                      <a:pt x="2218" y="1890"/>
                      <a:pt x="2403" y="1779"/>
                      <a:pt x="2588" y="1742"/>
                    </a:cubicBezTo>
                    <a:cubicBezTo>
                      <a:pt x="2608" y="1731"/>
                      <a:pt x="2628" y="1720"/>
                      <a:pt x="2648" y="1711"/>
                    </a:cubicBezTo>
                    <a:lnTo>
                      <a:pt x="2648" y="1711"/>
                    </a:lnTo>
                    <a:cubicBezTo>
                      <a:pt x="2641" y="1733"/>
                      <a:pt x="2633" y="1756"/>
                      <a:pt x="2625" y="1779"/>
                    </a:cubicBezTo>
                    <a:cubicBezTo>
                      <a:pt x="2588" y="1964"/>
                      <a:pt x="2477" y="2149"/>
                      <a:pt x="2403" y="2334"/>
                    </a:cubicBezTo>
                    <a:lnTo>
                      <a:pt x="2255" y="2593"/>
                    </a:lnTo>
                    <a:cubicBezTo>
                      <a:pt x="2181" y="2704"/>
                      <a:pt x="2108" y="2778"/>
                      <a:pt x="2071" y="2852"/>
                    </a:cubicBezTo>
                    <a:cubicBezTo>
                      <a:pt x="1997" y="2963"/>
                      <a:pt x="1923" y="3036"/>
                      <a:pt x="1849" y="3110"/>
                    </a:cubicBezTo>
                    <a:cubicBezTo>
                      <a:pt x="1812" y="3184"/>
                      <a:pt x="1738" y="3295"/>
                      <a:pt x="1664" y="3369"/>
                    </a:cubicBezTo>
                    <a:lnTo>
                      <a:pt x="1405" y="3591"/>
                    </a:lnTo>
                    <a:cubicBezTo>
                      <a:pt x="1331" y="3665"/>
                      <a:pt x="1257" y="3739"/>
                      <a:pt x="1146" y="3776"/>
                    </a:cubicBezTo>
                    <a:cubicBezTo>
                      <a:pt x="1072" y="3850"/>
                      <a:pt x="998" y="3924"/>
                      <a:pt x="887" y="3998"/>
                    </a:cubicBezTo>
                    <a:lnTo>
                      <a:pt x="592" y="4146"/>
                    </a:lnTo>
                    <a:cubicBezTo>
                      <a:pt x="518" y="4220"/>
                      <a:pt x="407" y="4256"/>
                      <a:pt x="296" y="4330"/>
                    </a:cubicBezTo>
                    <a:lnTo>
                      <a:pt x="0" y="4478"/>
                    </a:lnTo>
                    <a:lnTo>
                      <a:pt x="0" y="4478"/>
                    </a:lnTo>
                    <a:lnTo>
                      <a:pt x="333" y="4404"/>
                    </a:lnTo>
                    <a:cubicBezTo>
                      <a:pt x="444" y="4367"/>
                      <a:pt x="555" y="4367"/>
                      <a:pt x="666" y="4330"/>
                    </a:cubicBezTo>
                    <a:lnTo>
                      <a:pt x="998" y="4220"/>
                    </a:lnTo>
                    <a:cubicBezTo>
                      <a:pt x="1146" y="4220"/>
                      <a:pt x="1220" y="4146"/>
                      <a:pt x="1331" y="4109"/>
                    </a:cubicBezTo>
                    <a:cubicBezTo>
                      <a:pt x="1442" y="4072"/>
                      <a:pt x="1553" y="4035"/>
                      <a:pt x="1664" y="3961"/>
                    </a:cubicBezTo>
                    <a:lnTo>
                      <a:pt x="1997" y="3813"/>
                    </a:lnTo>
                    <a:cubicBezTo>
                      <a:pt x="2108" y="3739"/>
                      <a:pt x="2181" y="3665"/>
                      <a:pt x="2292" y="3591"/>
                    </a:cubicBezTo>
                    <a:cubicBezTo>
                      <a:pt x="2403" y="3517"/>
                      <a:pt x="2514" y="3443"/>
                      <a:pt x="2588" y="3369"/>
                    </a:cubicBezTo>
                    <a:cubicBezTo>
                      <a:pt x="2699" y="3295"/>
                      <a:pt x="2773" y="3221"/>
                      <a:pt x="2884" y="3147"/>
                    </a:cubicBezTo>
                    <a:lnTo>
                      <a:pt x="3143" y="2889"/>
                    </a:lnTo>
                    <a:cubicBezTo>
                      <a:pt x="3291" y="2704"/>
                      <a:pt x="3475" y="2482"/>
                      <a:pt x="3623" y="2297"/>
                    </a:cubicBezTo>
                    <a:cubicBezTo>
                      <a:pt x="3771" y="2075"/>
                      <a:pt x="3882" y="1853"/>
                      <a:pt x="3993" y="1632"/>
                    </a:cubicBezTo>
                    <a:cubicBezTo>
                      <a:pt x="4067" y="1521"/>
                      <a:pt x="4141" y="1410"/>
                      <a:pt x="4178" y="1262"/>
                    </a:cubicBezTo>
                    <a:cubicBezTo>
                      <a:pt x="4215" y="1151"/>
                      <a:pt x="4289" y="1040"/>
                      <a:pt x="4326" y="855"/>
                    </a:cubicBezTo>
                    <a:cubicBezTo>
                      <a:pt x="4363" y="781"/>
                      <a:pt x="4363" y="670"/>
                      <a:pt x="4326" y="559"/>
                    </a:cubicBezTo>
                    <a:cubicBezTo>
                      <a:pt x="4291" y="217"/>
                      <a:pt x="3971" y="1"/>
                      <a:pt x="3630" y="1"/>
                    </a:cubicBezTo>
                    <a:close/>
                    <a:moveTo>
                      <a:pt x="0" y="4478"/>
                    </a:moveTo>
                    <a:cubicBezTo>
                      <a:pt x="0" y="4478"/>
                      <a:pt x="0" y="4478"/>
                      <a:pt x="0" y="4478"/>
                    </a:cubicBezTo>
                    <a:cubicBezTo>
                      <a:pt x="0" y="4478"/>
                      <a:pt x="0" y="4478"/>
                      <a:pt x="0" y="447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28"/>
              <p:cNvSpPr/>
              <p:nvPr/>
            </p:nvSpPr>
            <p:spPr>
              <a:xfrm>
                <a:off x="3443800" y="1927800"/>
                <a:ext cx="136825" cy="136825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5473" extrusionOk="0">
                    <a:moveTo>
                      <a:pt x="1258" y="0"/>
                    </a:moveTo>
                    <a:cubicBezTo>
                      <a:pt x="1258" y="0"/>
                      <a:pt x="1246" y="12"/>
                      <a:pt x="1236" y="34"/>
                    </a:cubicBezTo>
                    <a:lnTo>
                      <a:pt x="1236" y="34"/>
                    </a:lnTo>
                    <a:cubicBezTo>
                      <a:pt x="1251" y="26"/>
                      <a:pt x="1258" y="17"/>
                      <a:pt x="1258" y="0"/>
                    </a:cubicBezTo>
                    <a:close/>
                    <a:moveTo>
                      <a:pt x="1236" y="34"/>
                    </a:moveTo>
                    <a:cubicBezTo>
                      <a:pt x="1218" y="44"/>
                      <a:pt x="1188" y="54"/>
                      <a:pt x="1147" y="74"/>
                    </a:cubicBezTo>
                    <a:cubicBezTo>
                      <a:pt x="1110" y="111"/>
                      <a:pt x="1036" y="185"/>
                      <a:pt x="925" y="259"/>
                    </a:cubicBezTo>
                    <a:cubicBezTo>
                      <a:pt x="814" y="333"/>
                      <a:pt x="666" y="444"/>
                      <a:pt x="592" y="592"/>
                    </a:cubicBezTo>
                    <a:cubicBezTo>
                      <a:pt x="481" y="740"/>
                      <a:pt x="333" y="925"/>
                      <a:pt x="259" y="1146"/>
                    </a:cubicBezTo>
                    <a:cubicBezTo>
                      <a:pt x="149" y="1368"/>
                      <a:pt x="75" y="1627"/>
                      <a:pt x="38" y="1886"/>
                    </a:cubicBezTo>
                    <a:cubicBezTo>
                      <a:pt x="38" y="2034"/>
                      <a:pt x="1" y="2182"/>
                      <a:pt x="38" y="2330"/>
                    </a:cubicBezTo>
                    <a:cubicBezTo>
                      <a:pt x="38" y="2477"/>
                      <a:pt x="38" y="2625"/>
                      <a:pt x="75" y="2810"/>
                    </a:cubicBezTo>
                    <a:cubicBezTo>
                      <a:pt x="75" y="2958"/>
                      <a:pt x="149" y="3106"/>
                      <a:pt x="186" y="3254"/>
                    </a:cubicBezTo>
                    <a:cubicBezTo>
                      <a:pt x="222" y="3328"/>
                      <a:pt x="259" y="3402"/>
                      <a:pt x="296" y="3476"/>
                    </a:cubicBezTo>
                    <a:lnTo>
                      <a:pt x="407" y="3697"/>
                    </a:lnTo>
                    <a:cubicBezTo>
                      <a:pt x="555" y="3993"/>
                      <a:pt x="777" y="4252"/>
                      <a:pt x="999" y="4511"/>
                    </a:cubicBezTo>
                    <a:cubicBezTo>
                      <a:pt x="1221" y="4733"/>
                      <a:pt x="1479" y="4954"/>
                      <a:pt x="1775" y="5102"/>
                    </a:cubicBezTo>
                    <a:lnTo>
                      <a:pt x="1997" y="5213"/>
                    </a:lnTo>
                    <a:cubicBezTo>
                      <a:pt x="2071" y="5250"/>
                      <a:pt x="2145" y="5250"/>
                      <a:pt x="2219" y="5287"/>
                    </a:cubicBezTo>
                    <a:cubicBezTo>
                      <a:pt x="2404" y="5324"/>
                      <a:pt x="2552" y="5398"/>
                      <a:pt x="2700" y="5435"/>
                    </a:cubicBezTo>
                    <a:cubicBezTo>
                      <a:pt x="2847" y="5435"/>
                      <a:pt x="2995" y="5472"/>
                      <a:pt x="3143" y="5472"/>
                    </a:cubicBezTo>
                    <a:cubicBezTo>
                      <a:pt x="3291" y="5472"/>
                      <a:pt x="3439" y="5472"/>
                      <a:pt x="3587" y="5435"/>
                    </a:cubicBezTo>
                    <a:cubicBezTo>
                      <a:pt x="3883" y="5435"/>
                      <a:pt x="4141" y="5324"/>
                      <a:pt x="4363" y="5250"/>
                    </a:cubicBezTo>
                    <a:cubicBezTo>
                      <a:pt x="4585" y="5176"/>
                      <a:pt x="4770" y="4991"/>
                      <a:pt x="4918" y="4881"/>
                    </a:cubicBezTo>
                    <a:cubicBezTo>
                      <a:pt x="5066" y="4807"/>
                      <a:pt x="5140" y="4659"/>
                      <a:pt x="5250" y="4585"/>
                    </a:cubicBezTo>
                    <a:cubicBezTo>
                      <a:pt x="5324" y="4474"/>
                      <a:pt x="5361" y="4400"/>
                      <a:pt x="5398" y="4326"/>
                    </a:cubicBezTo>
                    <a:cubicBezTo>
                      <a:pt x="5472" y="4289"/>
                      <a:pt x="5472" y="4252"/>
                      <a:pt x="5472" y="4252"/>
                    </a:cubicBezTo>
                    <a:lnTo>
                      <a:pt x="5361" y="4252"/>
                    </a:lnTo>
                    <a:cubicBezTo>
                      <a:pt x="5324" y="4289"/>
                      <a:pt x="5214" y="4289"/>
                      <a:pt x="5066" y="4326"/>
                    </a:cubicBezTo>
                    <a:cubicBezTo>
                      <a:pt x="5029" y="4326"/>
                      <a:pt x="4955" y="4363"/>
                      <a:pt x="4881" y="4363"/>
                    </a:cubicBezTo>
                    <a:cubicBezTo>
                      <a:pt x="4807" y="4400"/>
                      <a:pt x="4733" y="4400"/>
                      <a:pt x="4659" y="4400"/>
                    </a:cubicBezTo>
                    <a:lnTo>
                      <a:pt x="4400" y="4400"/>
                    </a:lnTo>
                    <a:cubicBezTo>
                      <a:pt x="4351" y="4400"/>
                      <a:pt x="4302" y="4416"/>
                      <a:pt x="4252" y="4416"/>
                    </a:cubicBezTo>
                    <a:cubicBezTo>
                      <a:pt x="4228" y="4416"/>
                      <a:pt x="4203" y="4412"/>
                      <a:pt x="4178" y="4400"/>
                    </a:cubicBezTo>
                    <a:cubicBezTo>
                      <a:pt x="3993" y="4400"/>
                      <a:pt x="3809" y="4400"/>
                      <a:pt x="3624" y="4326"/>
                    </a:cubicBezTo>
                    <a:cubicBezTo>
                      <a:pt x="3513" y="4326"/>
                      <a:pt x="3402" y="4326"/>
                      <a:pt x="3328" y="4289"/>
                    </a:cubicBezTo>
                    <a:cubicBezTo>
                      <a:pt x="3217" y="4215"/>
                      <a:pt x="3143" y="4215"/>
                      <a:pt x="3032" y="4178"/>
                    </a:cubicBezTo>
                    <a:cubicBezTo>
                      <a:pt x="2958" y="4141"/>
                      <a:pt x="2884" y="4067"/>
                      <a:pt x="2773" y="4030"/>
                    </a:cubicBezTo>
                    <a:cubicBezTo>
                      <a:pt x="2700" y="3993"/>
                      <a:pt x="2589" y="3919"/>
                      <a:pt x="2515" y="3845"/>
                    </a:cubicBezTo>
                    <a:cubicBezTo>
                      <a:pt x="2330" y="3771"/>
                      <a:pt x="2182" y="3587"/>
                      <a:pt x="2034" y="3476"/>
                    </a:cubicBezTo>
                    <a:cubicBezTo>
                      <a:pt x="1886" y="3291"/>
                      <a:pt x="1738" y="3143"/>
                      <a:pt x="1627" y="2958"/>
                    </a:cubicBezTo>
                    <a:cubicBezTo>
                      <a:pt x="1553" y="2884"/>
                      <a:pt x="1516" y="2810"/>
                      <a:pt x="1479" y="2699"/>
                    </a:cubicBezTo>
                    <a:cubicBezTo>
                      <a:pt x="1406" y="2625"/>
                      <a:pt x="1369" y="2551"/>
                      <a:pt x="1332" y="2440"/>
                    </a:cubicBezTo>
                    <a:cubicBezTo>
                      <a:pt x="1295" y="2367"/>
                      <a:pt x="1258" y="2256"/>
                      <a:pt x="1221" y="2182"/>
                    </a:cubicBezTo>
                    <a:cubicBezTo>
                      <a:pt x="1184" y="2071"/>
                      <a:pt x="1184" y="1960"/>
                      <a:pt x="1147" y="1886"/>
                    </a:cubicBezTo>
                    <a:cubicBezTo>
                      <a:pt x="1073" y="1701"/>
                      <a:pt x="1110" y="1516"/>
                      <a:pt x="1073" y="1331"/>
                    </a:cubicBezTo>
                    <a:cubicBezTo>
                      <a:pt x="1073" y="1257"/>
                      <a:pt x="1073" y="1146"/>
                      <a:pt x="1073" y="1073"/>
                    </a:cubicBezTo>
                    <a:cubicBezTo>
                      <a:pt x="1073" y="999"/>
                      <a:pt x="1110" y="888"/>
                      <a:pt x="1110" y="814"/>
                    </a:cubicBezTo>
                    <a:cubicBezTo>
                      <a:pt x="1110" y="666"/>
                      <a:pt x="1147" y="518"/>
                      <a:pt x="1184" y="407"/>
                    </a:cubicBezTo>
                    <a:cubicBezTo>
                      <a:pt x="1184" y="296"/>
                      <a:pt x="1221" y="185"/>
                      <a:pt x="1221" y="111"/>
                    </a:cubicBezTo>
                    <a:cubicBezTo>
                      <a:pt x="1221" y="78"/>
                      <a:pt x="1228" y="52"/>
                      <a:pt x="1236" y="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28"/>
              <p:cNvSpPr/>
              <p:nvPr/>
            </p:nvSpPr>
            <p:spPr>
              <a:xfrm>
                <a:off x="3705375" y="1693025"/>
                <a:ext cx="114625" cy="114650"/>
              </a:xfrm>
              <a:custGeom>
                <a:avLst/>
                <a:gdLst/>
                <a:ahLst/>
                <a:cxnLst/>
                <a:rect l="l" t="t" r="r" b="b"/>
                <a:pathLst>
                  <a:path w="4585" h="4586" extrusionOk="0">
                    <a:moveTo>
                      <a:pt x="4585" y="1"/>
                    </a:moveTo>
                    <a:cubicBezTo>
                      <a:pt x="4585" y="1"/>
                      <a:pt x="2625" y="112"/>
                      <a:pt x="1368" y="1369"/>
                    </a:cubicBezTo>
                    <a:cubicBezTo>
                      <a:pt x="111" y="2626"/>
                      <a:pt x="0" y="4585"/>
                      <a:pt x="0" y="4585"/>
                    </a:cubicBezTo>
                    <a:cubicBezTo>
                      <a:pt x="0" y="4585"/>
                      <a:pt x="1997" y="4511"/>
                      <a:pt x="3254" y="3217"/>
                    </a:cubicBezTo>
                    <a:cubicBezTo>
                      <a:pt x="4511" y="1960"/>
                      <a:pt x="4585" y="1"/>
                      <a:pt x="45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28"/>
              <p:cNvSpPr/>
              <p:nvPr/>
            </p:nvSpPr>
            <p:spPr>
              <a:xfrm>
                <a:off x="3668400" y="1702275"/>
                <a:ext cx="54550" cy="106325"/>
              </a:xfrm>
              <a:custGeom>
                <a:avLst/>
                <a:gdLst/>
                <a:ahLst/>
                <a:cxnLst/>
                <a:rect l="l" t="t" r="r" b="b"/>
                <a:pathLst>
                  <a:path w="2182" h="4253" extrusionOk="0">
                    <a:moveTo>
                      <a:pt x="703" y="1"/>
                    </a:moveTo>
                    <a:cubicBezTo>
                      <a:pt x="703" y="1"/>
                      <a:pt x="1" y="1110"/>
                      <a:pt x="222" y="2256"/>
                    </a:cubicBezTo>
                    <a:cubicBezTo>
                      <a:pt x="407" y="3439"/>
                      <a:pt x="1479" y="4252"/>
                      <a:pt x="1479" y="4252"/>
                    </a:cubicBezTo>
                    <a:cubicBezTo>
                      <a:pt x="1479" y="4252"/>
                      <a:pt x="2182" y="3143"/>
                      <a:pt x="1960" y="1960"/>
                    </a:cubicBezTo>
                    <a:cubicBezTo>
                      <a:pt x="1738" y="777"/>
                      <a:pt x="703" y="1"/>
                      <a:pt x="7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28"/>
              <p:cNvSpPr/>
              <p:nvPr/>
            </p:nvSpPr>
            <p:spPr>
              <a:xfrm>
                <a:off x="3705375" y="1795475"/>
                <a:ext cx="106300" cy="45625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1825" extrusionOk="0">
                    <a:moveTo>
                      <a:pt x="1815" y="0"/>
                    </a:moveTo>
                    <a:cubicBezTo>
                      <a:pt x="828" y="0"/>
                      <a:pt x="0" y="524"/>
                      <a:pt x="0" y="524"/>
                    </a:cubicBezTo>
                    <a:cubicBezTo>
                      <a:pt x="0" y="524"/>
                      <a:pt x="777" y="1559"/>
                      <a:pt x="1960" y="1781"/>
                    </a:cubicBezTo>
                    <a:cubicBezTo>
                      <a:pt x="2121" y="1811"/>
                      <a:pt x="2281" y="1824"/>
                      <a:pt x="2437" y="1824"/>
                    </a:cubicBezTo>
                    <a:cubicBezTo>
                      <a:pt x="3425" y="1824"/>
                      <a:pt x="4252" y="1301"/>
                      <a:pt x="4252" y="1301"/>
                    </a:cubicBezTo>
                    <a:cubicBezTo>
                      <a:pt x="4252" y="1301"/>
                      <a:pt x="3439" y="228"/>
                      <a:pt x="2293" y="44"/>
                    </a:cubicBezTo>
                    <a:cubicBezTo>
                      <a:pt x="2131" y="13"/>
                      <a:pt x="1971" y="0"/>
                      <a:pt x="18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28"/>
              <p:cNvSpPr/>
              <p:nvPr/>
            </p:nvSpPr>
            <p:spPr>
              <a:xfrm>
                <a:off x="3033425" y="1686575"/>
                <a:ext cx="477875" cy="177875"/>
              </a:xfrm>
              <a:custGeom>
                <a:avLst/>
                <a:gdLst/>
                <a:ahLst/>
                <a:cxnLst/>
                <a:rect l="l" t="t" r="r" b="b"/>
                <a:pathLst>
                  <a:path w="19115" h="7115" extrusionOk="0">
                    <a:moveTo>
                      <a:pt x="1923" y="0"/>
                    </a:moveTo>
                    <a:cubicBezTo>
                      <a:pt x="1516" y="37"/>
                      <a:pt x="1147" y="74"/>
                      <a:pt x="851" y="148"/>
                    </a:cubicBezTo>
                    <a:cubicBezTo>
                      <a:pt x="555" y="222"/>
                      <a:pt x="370" y="333"/>
                      <a:pt x="222" y="370"/>
                    </a:cubicBezTo>
                    <a:cubicBezTo>
                      <a:pt x="75" y="444"/>
                      <a:pt x="1" y="444"/>
                      <a:pt x="1" y="444"/>
                    </a:cubicBezTo>
                    <a:cubicBezTo>
                      <a:pt x="1" y="444"/>
                      <a:pt x="75" y="481"/>
                      <a:pt x="222" y="481"/>
                    </a:cubicBezTo>
                    <a:cubicBezTo>
                      <a:pt x="370" y="481"/>
                      <a:pt x="592" y="481"/>
                      <a:pt x="888" y="518"/>
                    </a:cubicBezTo>
                    <a:cubicBezTo>
                      <a:pt x="1147" y="555"/>
                      <a:pt x="1479" y="629"/>
                      <a:pt x="1849" y="702"/>
                    </a:cubicBezTo>
                    <a:cubicBezTo>
                      <a:pt x="2034" y="776"/>
                      <a:pt x="2219" y="813"/>
                      <a:pt x="2404" y="887"/>
                    </a:cubicBezTo>
                    <a:cubicBezTo>
                      <a:pt x="2589" y="961"/>
                      <a:pt x="2810" y="1035"/>
                      <a:pt x="3032" y="1146"/>
                    </a:cubicBezTo>
                    <a:cubicBezTo>
                      <a:pt x="3439" y="1331"/>
                      <a:pt x="3883" y="1553"/>
                      <a:pt x="4326" y="1812"/>
                    </a:cubicBezTo>
                    <a:cubicBezTo>
                      <a:pt x="4807" y="2070"/>
                      <a:pt x="5251" y="2403"/>
                      <a:pt x="5768" y="2699"/>
                    </a:cubicBezTo>
                    <a:cubicBezTo>
                      <a:pt x="6249" y="3032"/>
                      <a:pt x="6766" y="3364"/>
                      <a:pt x="7284" y="3734"/>
                    </a:cubicBezTo>
                    <a:cubicBezTo>
                      <a:pt x="7580" y="3882"/>
                      <a:pt x="7838" y="4067"/>
                      <a:pt x="8097" y="4252"/>
                    </a:cubicBezTo>
                    <a:cubicBezTo>
                      <a:pt x="8393" y="4400"/>
                      <a:pt x="8689" y="4584"/>
                      <a:pt x="8948" y="4732"/>
                    </a:cubicBezTo>
                    <a:cubicBezTo>
                      <a:pt x="9539" y="5065"/>
                      <a:pt x="10094" y="5361"/>
                      <a:pt x="10685" y="5657"/>
                    </a:cubicBezTo>
                    <a:cubicBezTo>
                      <a:pt x="11277" y="5915"/>
                      <a:pt x="11868" y="6174"/>
                      <a:pt x="12460" y="6396"/>
                    </a:cubicBezTo>
                    <a:cubicBezTo>
                      <a:pt x="13051" y="6618"/>
                      <a:pt x="13643" y="6766"/>
                      <a:pt x="14234" y="6914"/>
                    </a:cubicBezTo>
                    <a:cubicBezTo>
                      <a:pt x="14789" y="7024"/>
                      <a:pt x="15344" y="7098"/>
                      <a:pt x="15861" y="7098"/>
                    </a:cubicBezTo>
                    <a:cubicBezTo>
                      <a:pt x="15947" y="7111"/>
                      <a:pt x="16030" y="7115"/>
                      <a:pt x="16110" y="7115"/>
                    </a:cubicBezTo>
                    <a:cubicBezTo>
                      <a:pt x="16272" y="7115"/>
                      <a:pt x="16428" y="7098"/>
                      <a:pt x="16601" y="7098"/>
                    </a:cubicBezTo>
                    <a:cubicBezTo>
                      <a:pt x="16822" y="7098"/>
                      <a:pt x="17044" y="7061"/>
                      <a:pt x="17266" y="7024"/>
                    </a:cubicBezTo>
                    <a:cubicBezTo>
                      <a:pt x="17673" y="6987"/>
                      <a:pt x="18005" y="6877"/>
                      <a:pt x="18301" y="6803"/>
                    </a:cubicBezTo>
                    <a:cubicBezTo>
                      <a:pt x="18560" y="6729"/>
                      <a:pt x="18782" y="6618"/>
                      <a:pt x="18930" y="6544"/>
                    </a:cubicBezTo>
                    <a:cubicBezTo>
                      <a:pt x="19041" y="6470"/>
                      <a:pt x="19115" y="6433"/>
                      <a:pt x="19115" y="6433"/>
                    </a:cubicBezTo>
                    <a:lnTo>
                      <a:pt x="18893" y="6433"/>
                    </a:lnTo>
                    <a:cubicBezTo>
                      <a:pt x="18794" y="6433"/>
                      <a:pt x="18663" y="6449"/>
                      <a:pt x="18498" y="6449"/>
                    </a:cubicBezTo>
                    <a:cubicBezTo>
                      <a:pt x="18416" y="6449"/>
                      <a:pt x="18326" y="6445"/>
                      <a:pt x="18227" y="6433"/>
                    </a:cubicBezTo>
                    <a:cubicBezTo>
                      <a:pt x="17968" y="6433"/>
                      <a:pt x="17636" y="6396"/>
                      <a:pt x="17266" y="6359"/>
                    </a:cubicBezTo>
                    <a:cubicBezTo>
                      <a:pt x="16859" y="6285"/>
                      <a:pt x="16453" y="6174"/>
                      <a:pt x="16009" y="6063"/>
                    </a:cubicBezTo>
                    <a:cubicBezTo>
                      <a:pt x="15565" y="5952"/>
                      <a:pt x="15122" y="5767"/>
                      <a:pt x="14604" y="5583"/>
                    </a:cubicBezTo>
                    <a:cubicBezTo>
                      <a:pt x="14123" y="5398"/>
                      <a:pt x="13606" y="5139"/>
                      <a:pt x="13088" y="4880"/>
                    </a:cubicBezTo>
                    <a:cubicBezTo>
                      <a:pt x="12571" y="4658"/>
                      <a:pt x="12053" y="4363"/>
                      <a:pt x="11499" y="4067"/>
                    </a:cubicBezTo>
                    <a:cubicBezTo>
                      <a:pt x="10981" y="3771"/>
                      <a:pt x="10426" y="3438"/>
                      <a:pt x="9872" y="3143"/>
                    </a:cubicBezTo>
                    <a:cubicBezTo>
                      <a:pt x="9576" y="2995"/>
                      <a:pt x="9317" y="2847"/>
                      <a:pt x="9058" y="2662"/>
                    </a:cubicBezTo>
                    <a:cubicBezTo>
                      <a:pt x="8763" y="2514"/>
                      <a:pt x="8504" y="2366"/>
                      <a:pt x="8208" y="2181"/>
                    </a:cubicBezTo>
                    <a:cubicBezTo>
                      <a:pt x="7691" y="1886"/>
                      <a:pt x="7136" y="1590"/>
                      <a:pt x="6581" y="1294"/>
                    </a:cubicBezTo>
                    <a:cubicBezTo>
                      <a:pt x="6027" y="1035"/>
                      <a:pt x="5472" y="776"/>
                      <a:pt x="4918" y="555"/>
                    </a:cubicBezTo>
                    <a:cubicBezTo>
                      <a:pt x="4363" y="370"/>
                      <a:pt x="3846" y="222"/>
                      <a:pt x="3328" y="111"/>
                    </a:cubicBezTo>
                    <a:cubicBezTo>
                      <a:pt x="3069" y="74"/>
                      <a:pt x="2810" y="37"/>
                      <a:pt x="2589" y="37"/>
                    </a:cubicBezTo>
                    <a:cubicBezTo>
                      <a:pt x="2367" y="0"/>
                      <a:pt x="2145" y="0"/>
                      <a:pt x="19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28"/>
              <p:cNvSpPr/>
              <p:nvPr/>
            </p:nvSpPr>
            <p:spPr>
              <a:xfrm>
                <a:off x="3636975" y="2024850"/>
                <a:ext cx="178400" cy="477875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19115" extrusionOk="0">
                    <a:moveTo>
                      <a:pt x="481" y="0"/>
                    </a:moveTo>
                    <a:cubicBezTo>
                      <a:pt x="481" y="0"/>
                      <a:pt x="444" y="74"/>
                      <a:pt x="370" y="222"/>
                    </a:cubicBezTo>
                    <a:cubicBezTo>
                      <a:pt x="333" y="370"/>
                      <a:pt x="222" y="555"/>
                      <a:pt x="148" y="851"/>
                    </a:cubicBezTo>
                    <a:cubicBezTo>
                      <a:pt x="74" y="1146"/>
                      <a:pt x="38" y="1516"/>
                      <a:pt x="1" y="1923"/>
                    </a:cubicBezTo>
                    <a:cubicBezTo>
                      <a:pt x="38" y="2145"/>
                      <a:pt x="38" y="2366"/>
                      <a:pt x="38" y="2588"/>
                    </a:cubicBezTo>
                    <a:cubicBezTo>
                      <a:pt x="74" y="2810"/>
                      <a:pt x="74" y="3069"/>
                      <a:pt x="148" y="3328"/>
                    </a:cubicBezTo>
                    <a:cubicBezTo>
                      <a:pt x="222" y="3808"/>
                      <a:pt x="370" y="4363"/>
                      <a:pt x="592" y="4917"/>
                    </a:cubicBezTo>
                    <a:cubicBezTo>
                      <a:pt x="777" y="5472"/>
                      <a:pt x="1036" y="5990"/>
                      <a:pt x="1295" y="6581"/>
                    </a:cubicBezTo>
                    <a:cubicBezTo>
                      <a:pt x="1590" y="7099"/>
                      <a:pt x="1886" y="7690"/>
                      <a:pt x="2219" y="8208"/>
                    </a:cubicBezTo>
                    <a:cubicBezTo>
                      <a:pt x="2367" y="8504"/>
                      <a:pt x="2515" y="8762"/>
                      <a:pt x="2699" y="9021"/>
                    </a:cubicBezTo>
                    <a:cubicBezTo>
                      <a:pt x="2847" y="9317"/>
                      <a:pt x="2995" y="9576"/>
                      <a:pt x="3143" y="9871"/>
                    </a:cubicBezTo>
                    <a:cubicBezTo>
                      <a:pt x="3476" y="10426"/>
                      <a:pt x="3772" y="10944"/>
                      <a:pt x="4067" y="11498"/>
                    </a:cubicBezTo>
                    <a:cubicBezTo>
                      <a:pt x="4363" y="12053"/>
                      <a:pt x="4659" y="12570"/>
                      <a:pt x="4918" y="13088"/>
                    </a:cubicBezTo>
                    <a:cubicBezTo>
                      <a:pt x="5176" y="13606"/>
                      <a:pt x="5398" y="14123"/>
                      <a:pt x="5583" y="14604"/>
                    </a:cubicBezTo>
                    <a:cubicBezTo>
                      <a:pt x="5805" y="15084"/>
                      <a:pt x="5953" y="15565"/>
                      <a:pt x="6064" y="16009"/>
                    </a:cubicBezTo>
                    <a:cubicBezTo>
                      <a:pt x="6212" y="16452"/>
                      <a:pt x="6286" y="16859"/>
                      <a:pt x="6359" y="17229"/>
                    </a:cubicBezTo>
                    <a:cubicBezTo>
                      <a:pt x="6396" y="17635"/>
                      <a:pt x="6433" y="17968"/>
                      <a:pt x="6433" y="18227"/>
                    </a:cubicBezTo>
                    <a:cubicBezTo>
                      <a:pt x="6470" y="18486"/>
                      <a:pt x="6470" y="18744"/>
                      <a:pt x="6470" y="18892"/>
                    </a:cubicBezTo>
                    <a:cubicBezTo>
                      <a:pt x="6470" y="19040"/>
                      <a:pt x="6470" y="19114"/>
                      <a:pt x="6470" y="19114"/>
                    </a:cubicBezTo>
                    <a:cubicBezTo>
                      <a:pt x="6470" y="19114"/>
                      <a:pt x="6507" y="19040"/>
                      <a:pt x="6544" y="18892"/>
                    </a:cubicBezTo>
                    <a:cubicBezTo>
                      <a:pt x="6618" y="18781"/>
                      <a:pt x="6729" y="18560"/>
                      <a:pt x="6803" y="18301"/>
                    </a:cubicBezTo>
                    <a:cubicBezTo>
                      <a:pt x="6914" y="18005"/>
                      <a:pt x="6988" y="17635"/>
                      <a:pt x="7062" y="17229"/>
                    </a:cubicBezTo>
                    <a:cubicBezTo>
                      <a:pt x="7062" y="17044"/>
                      <a:pt x="7099" y="16822"/>
                      <a:pt x="7136" y="16600"/>
                    </a:cubicBezTo>
                    <a:cubicBezTo>
                      <a:pt x="7136" y="16341"/>
                      <a:pt x="7136" y="16120"/>
                      <a:pt x="7136" y="15861"/>
                    </a:cubicBezTo>
                    <a:cubicBezTo>
                      <a:pt x="7099" y="15343"/>
                      <a:pt x="7025" y="14789"/>
                      <a:pt x="6914" y="14197"/>
                    </a:cubicBezTo>
                    <a:cubicBezTo>
                      <a:pt x="6803" y="13642"/>
                      <a:pt x="6618" y="13051"/>
                      <a:pt x="6396" y="12459"/>
                    </a:cubicBezTo>
                    <a:cubicBezTo>
                      <a:pt x="6212" y="11868"/>
                      <a:pt x="5953" y="11276"/>
                      <a:pt x="5657" y="10685"/>
                    </a:cubicBezTo>
                    <a:cubicBezTo>
                      <a:pt x="5361" y="10093"/>
                      <a:pt x="5066" y="9539"/>
                      <a:pt x="4770" y="8947"/>
                    </a:cubicBezTo>
                    <a:cubicBezTo>
                      <a:pt x="4585" y="8688"/>
                      <a:pt x="4437" y="8393"/>
                      <a:pt x="4252" y="8097"/>
                    </a:cubicBezTo>
                    <a:cubicBezTo>
                      <a:pt x="4067" y="7838"/>
                      <a:pt x="3919" y="7542"/>
                      <a:pt x="3735" y="7284"/>
                    </a:cubicBezTo>
                    <a:cubicBezTo>
                      <a:pt x="3402" y="6766"/>
                      <a:pt x="3032" y="6248"/>
                      <a:pt x="2736" y="5768"/>
                    </a:cubicBezTo>
                    <a:cubicBezTo>
                      <a:pt x="2404" y="5250"/>
                      <a:pt x="2108" y="4770"/>
                      <a:pt x="1849" y="4326"/>
                    </a:cubicBezTo>
                    <a:cubicBezTo>
                      <a:pt x="1553" y="3882"/>
                      <a:pt x="1331" y="3439"/>
                      <a:pt x="1147" y="2995"/>
                    </a:cubicBezTo>
                    <a:cubicBezTo>
                      <a:pt x="1036" y="2810"/>
                      <a:pt x="999" y="2588"/>
                      <a:pt x="888" y="2403"/>
                    </a:cubicBezTo>
                    <a:cubicBezTo>
                      <a:pt x="814" y="2219"/>
                      <a:pt x="777" y="2034"/>
                      <a:pt x="703" y="1849"/>
                    </a:cubicBezTo>
                    <a:cubicBezTo>
                      <a:pt x="629" y="1479"/>
                      <a:pt x="555" y="1146"/>
                      <a:pt x="518" y="888"/>
                    </a:cubicBezTo>
                    <a:cubicBezTo>
                      <a:pt x="481" y="592"/>
                      <a:pt x="481" y="370"/>
                      <a:pt x="481" y="222"/>
                    </a:cubicBezTo>
                    <a:cubicBezTo>
                      <a:pt x="481" y="74"/>
                      <a:pt x="481" y="0"/>
                      <a:pt x="4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25" name="Google Shape;1025;p28"/>
            <p:cNvGrpSpPr/>
            <p:nvPr/>
          </p:nvGrpSpPr>
          <p:grpSpPr>
            <a:xfrm rot="10800000" flipH="1">
              <a:off x="7883208" y="3915515"/>
              <a:ext cx="786575" cy="816150"/>
              <a:chOff x="3033425" y="1686575"/>
              <a:chExt cx="786575" cy="816150"/>
            </a:xfrm>
          </p:grpSpPr>
          <p:sp>
            <p:nvSpPr>
              <p:cNvPr id="1026" name="Google Shape;1026;p28"/>
              <p:cNvSpPr/>
              <p:nvPr/>
            </p:nvSpPr>
            <p:spPr>
              <a:xfrm>
                <a:off x="3532525" y="1872025"/>
                <a:ext cx="109100" cy="111250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4450" extrusionOk="0">
                    <a:moveTo>
                      <a:pt x="3713" y="0"/>
                    </a:moveTo>
                    <a:cubicBezTo>
                      <a:pt x="3672" y="0"/>
                      <a:pt x="3630" y="5"/>
                      <a:pt x="3587" y="13"/>
                    </a:cubicBezTo>
                    <a:lnTo>
                      <a:pt x="3439" y="13"/>
                    </a:lnTo>
                    <a:lnTo>
                      <a:pt x="3069" y="161"/>
                    </a:lnTo>
                    <a:cubicBezTo>
                      <a:pt x="2959" y="235"/>
                      <a:pt x="2848" y="272"/>
                      <a:pt x="2737" y="346"/>
                    </a:cubicBezTo>
                    <a:cubicBezTo>
                      <a:pt x="2515" y="457"/>
                      <a:pt x="2293" y="568"/>
                      <a:pt x="2071" y="753"/>
                    </a:cubicBezTo>
                    <a:cubicBezTo>
                      <a:pt x="1849" y="900"/>
                      <a:pt x="1665" y="1048"/>
                      <a:pt x="1480" y="1233"/>
                    </a:cubicBezTo>
                    <a:cubicBezTo>
                      <a:pt x="1406" y="1307"/>
                      <a:pt x="1295" y="1418"/>
                      <a:pt x="1221" y="1492"/>
                    </a:cubicBezTo>
                    <a:cubicBezTo>
                      <a:pt x="1147" y="1603"/>
                      <a:pt x="1073" y="1677"/>
                      <a:pt x="999" y="1788"/>
                    </a:cubicBezTo>
                    <a:cubicBezTo>
                      <a:pt x="814" y="1973"/>
                      <a:pt x="703" y="2194"/>
                      <a:pt x="592" y="2416"/>
                    </a:cubicBezTo>
                    <a:cubicBezTo>
                      <a:pt x="481" y="2638"/>
                      <a:pt x="371" y="2823"/>
                      <a:pt x="297" y="3082"/>
                    </a:cubicBezTo>
                    <a:cubicBezTo>
                      <a:pt x="112" y="3525"/>
                      <a:pt x="38" y="3969"/>
                      <a:pt x="1" y="4450"/>
                    </a:cubicBezTo>
                    <a:cubicBezTo>
                      <a:pt x="149" y="4006"/>
                      <a:pt x="371" y="3599"/>
                      <a:pt x="629" y="3230"/>
                    </a:cubicBezTo>
                    <a:cubicBezTo>
                      <a:pt x="740" y="3045"/>
                      <a:pt x="888" y="2897"/>
                      <a:pt x="1036" y="2712"/>
                    </a:cubicBezTo>
                    <a:cubicBezTo>
                      <a:pt x="1184" y="2564"/>
                      <a:pt x="1332" y="2416"/>
                      <a:pt x="1517" y="2305"/>
                    </a:cubicBezTo>
                    <a:cubicBezTo>
                      <a:pt x="1591" y="2231"/>
                      <a:pt x="1665" y="2194"/>
                      <a:pt x="1775" y="2120"/>
                    </a:cubicBezTo>
                    <a:cubicBezTo>
                      <a:pt x="1849" y="2047"/>
                      <a:pt x="1923" y="2010"/>
                      <a:pt x="2034" y="1973"/>
                    </a:cubicBezTo>
                    <a:cubicBezTo>
                      <a:pt x="2219" y="1862"/>
                      <a:pt x="2404" y="1788"/>
                      <a:pt x="2589" y="1714"/>
                    </a:cubicBezTo>
                    <a:cubicBezTo>
                      <a:pt x="2621" y="1701"/>
                      <a:pt x="2655" y="1689"/>
                      <a:pt x="2690" y="1678"/>
                    </a:cubicBezTo>
                    <a:lnTo>
                      <a:pt x="2690" y="1678"/>
                    </a:lnTo>
                    <a:cubicBezTo>
                      <a:pt x="2681" y="1703"/>
                      <a:pt x="2672" y="1727"/>
                      <a:pt x="2663" y="1751"/>
                    </a:cubicBezTo>
                    <a:cubicBezTo>
                      <a:pt x="2589" y="1936"/>
                      <a:pt x="2515" y="2120"/>
                      <a:pt x="2404" y="2305"/>
                    </a:cubicBezTo>
                    <a:lnTo>
                      <a:pt x="2256" y="2601"/>
                    </a:lnTo>
                    <a:cubicBezTo>
                      <a:pt x="2219" y="2675"/>
                      <a:pt x="2145" y="2749"/>
                      <a:pt x="2071" y="2860"/>
                    </a:cubicBezTo>
                    <a:cubicBezTo>
                      <a:pt x="2034" y="2934"/>
                      <a:pt x="1960" y="3008"/>
                      <a:pt x="1886" y="3082"/>
                    </a:cubicBezTo>
                    <a:cubicBezTo>
                      <a:pt x="1812" y="3193"/>
                      <a:pt x="1738" y="3267"/>
                      <a:pt x="1665" y="3341"/>
                    </a:cubicBezTo>
                    <a:lnTo>
                      <a:pt x="1443" y="3562"/>
                    </a:lnTo>
                    <a:cubicBezTo>
                      <a:pt x="1369" y="3636"/>
                      <a:pt x="1258" y="3710"/>
                      <a:pt x="1184" y="3784"/>
                    </a:cubicBezTo>
                    <a:cubicBezTo>
                      <a:pt x="1110" y="3821"/>
                      <a:pt x="999" y="3895"/>
                      <a:pt x="925" y="3969"/>
                    </a:cubicBezTo>
                    <a:lnTo>
                      <a:pt x="629" y="4154"/>
                    </a:lnTo>
                    <a:cubicBezTo>
                      <a:pt x="518" y="4191"/>
                      <a:pt x="444" y="4228"/>
                      <a:pt x="334" y="4302"/>
                    </a:cubicBezTo>
                    <a:lnTo>
                      <a:pt x="1" y="4450"/>
                    </a:lnTo>
                    <a:lnTo>
                      <a:pt x="371" y="4376"/>
                    </a:lnTo>
                    <a:cubicBezTo>
                      <a:pt x="481" y="4376"/>
                      <a:pt x="592" y="4339"/>
                      <a:pt x="703" y="4302"/>
                    </a:cubicBezTo>
                    <a:lnTo>
                      <a:pt x="1036" y="4228"/>
                    </a:lnTo>
                    <a:cubicBezTo>
                      <a:pt x="1147" y="4191"/>
                      <a:pt x="1258" y="4117"/>
                      <a:pt x="1369" y="4080"/>
                    </a:cubicBezTo>
                    <a:cubicBezTo>
                      <a:pt x="1480" y="4043"/>
                      <a:pt x="1591" y="4006"/>
                      <a:pt x="1701" y="3932"/>
                    </a:cubicBezTo>
                    <a:lnTo>
                      <a:pt x="1997" y="3784"/>
                    </a:lnTo>
                    <a:cubicBezTo>
                      <a:pt x="2108" y="3710"/>
                      <a:pt x="2219" y="3636"/>
                      <a:pt x="2330" y="3562"/>
                    </a:cubicBezTo>
                    <a:cubicBezTo>
                      <a:pt x="2404" y="3525"/>
                      <a:pt x="2515" y="3451"/>
                      <a:pt x="2626" y="3341"/>
                    </a:cubicBezTo>
                    <a:cubicBezTo>
                      <a:pt x="2700" y="3267"/>
                      <a:pt x="2811" y="3193"/>
                      <a:pt x="2885" y="3119"/>
                    </a:cubicBezTo>
                    <a:lnTo>
                      <a:pt x="3143" y="2860"/>
                    </a:lnTo>
                    <a:cubicBezTo>
                      <a:pt x="3328" y="2675"/>
                      <a:pt x="3476" y="2490"/>
                      <a:pt x="3624" y="2268"/>
                    </a:cubicBezTo>
                    <a:cubicBezTo>
                      <a:pt x="3772" y="2047"/>
                      <a:pt x="3920" y="1825"/>
                      <a:pt x="4031" y="1603"/>
                    </a:cubicBezTo>
                    <a:cubicBezTo>
                      <a:pt x="4105" y="1492"/>
                      <a:pt x="4142" y="1381"/>
                      <a:pt x="4216" y="1270"/>
                    </a:cubicBezTo>
                    <a:cubicBezTo>
                      <a:pt x="4252" y="1122"/>
                      <a:pt x="4289" y="1011"/>
                      <a:pt x="4326" y="863"/>
                    </a:cubicBezTo>
                    <a:cubicBezTo>
                      <a:pt x="4363" y="753"/>
                      <a:pt x="4363" y="642"/>
                      <a:pt x="4363" y="568"/>
                    </a:cubicBezTo>
                    <a:cubicBezTo>
                      <a:pt x="4298" y="241"/>
                      <a:pt x="4030" y="0"/>
                      <a:pt x="37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28"/>
              <p:cNvSpPr/>
              <p:nvPr/>
            </p:nvSpPr>
            <p:spPr>
              <a:xfrm>
                <a:off x="3325500" y="1692100"/>
                <a:ext cx="356800" cy="109325"/>
              </a:xfrm>
              <a:custGeom>
                <a:avLst/>
                <a:gdLst/>
                <a:ahLst/>
                <a:cxnLst/>
                <a:rect l="l" t="t" r="r" b="b"/>
                <a:pathLst>
                  <a:path w="14272" h="4373" extrusionOk="0">
                    <a:moveTo>
                      <a:pt x="1435" y="1435"/>
                    </a:moveTo>
                    <a:lnTo>
                      <a:pt x="1418" y="1443"/>
                    </a:lnTo>
                    <a:lnTo>
                      <a:pt x="1442" y="1443"/>
                    </a:lnTo>
                    <a:cubicBezTo>
                      <a:pt x="1440" y="1440"/>
                      <a:pt x="1437" y="1438"/>
                      <a:pt x="1435" y="1435"/>
                    </a:cubicBezTo>
                    <a:close/>
                    <a:moveTo>
                      <a:pt x="1444" y="1454"/>
                    </a:moveTo>
                    <a:lnTo>
                      <a:pt x="1444" y="1454"/>
                    </a:lnTo>
                    <a:cubicBezTo>
                      <a:pt x="1442" y="1454"/>
                      <a:pt x="1452" y="1461"/>
                      <a:pt x="1479" y="1480"/>
                    </a:cubicBezTo>
                    <a:lnTo>
                      <a:pt x="1491" y="1480"/>
                    </a:lnTo>
                    <a:cubicBezTo>
                      <a:pt x="1467" y="1466"/>
                      <a:pt x="1446" y="1454"/>
                      <a:pt x="1444" y="1454"/>
                    </a:cubicBezTo>
                    <a:close/>
                    <a:moveTo>
                      <a:pt x="1491" y="1480"/>
                    </a:moveTo>
                    <a:lnTo>
                      <a:pt x="1491" y="1480"/>
                    </a:lnTo>
                    <a:cubicBezTo>
                      <a:pt x="1520" y="1497"/>
                      <a:pt x="1553" y="1517"/>
                      <a:pt x="1553" y="1517"/>
                    </a:cubicBezTo>
                    <a:lnTo>
                      <a:pt x="1516" y="1480"/>
                    </a:lnTo>
                    <a:close/>
                    <a:moveTo>
                      <a:pt x="1849" y="1"/>
                    </a:moveTo>
                    <a:cubicBezTo>
                      <a:pt x="1793" y="19"/>
                      <a:pt x="1747" y="19"/>
                      <a:pt x="1696" y="19"/>
                    </a:cubicBezTo>
                    <a:cubicBezTo>
                      <a:pt x="1646" y="19"/>
                      <a:pt x="1590" y="19"/>
                      <a:pt x="1516" y="38"/>
                    </a:cubicBezTo>
                    <a:cubicBezTo>
                      <a:pt x="1368" y="75"/>
                      <a:pt x="1220" y="75"/>
                      <a:pt x="1110" y="112"/>
                    </a:cubicBezTo>
                    <a:lnTo>
                      <a:pt x="851" y="223"/>
                    </a:lnTo>
                    <a:lnTo>
                      <a:pt x="740" y="260"/>
                    </a:lnTo>
                    <a:lnTo>
                      <a:pt x="703" y="297"/>
                    </a:lnTo>
                    <a:lnTo>
                      <a:pt x="666" y="334"/>
                    </a:lnTo>
                    <a:lnTo>
                      <a:pt x="555" y="408"/>
                    </a:lnTo>
                    <a:cubicBezTo>
                      <a:pt x="481" y="444"/>
                      <a:pt x="407" y="518"/>
                      <a:pt x="333" y="592"/>
                    </a:cubicBezTo>
                    <a:cubicBezTo>
                      <a:pt x="74" y="888"/>
                      <a:pt x="0" y="1295"/>
                      <a:pt x="37" y="1628"/>
                    </a:cubicBezTo>
                    <a:cubicBezTo>
                      <a:pt x="74" y="1738"/>
                      <a:pt x="74" y="1812"/>
                      <a:pt x="111" y="1923"/>
                    </a:cubicBezTo>
                    <a:cubicBezTo>
                      <a:pt x="148" y="1997"/>
                      <a:pt x="185" y="2071"/>
                      <a:pt x="222" y="2145"/>
                    </a:cubicBezTo>
                    <a:cubicBezTo>
                      <a:pt x="259" y="2293"/>
                      <a:pt x="518" y="2552"/>
                      <a:pt x="629" y="2626"/>
                    </a:cubicBezTo>
                    <a:lnTo>
                      <a:pt x="740" y="2700"/>
                    </a:lnTo>
                    <a:lnTo>
                      <a:pt x="777" y="2700"/>
                    </a:lnTo>
                    <a:lnTo>
                      <a:pt x="851" y="2774"/>
                    </a:lnTo>
                    <a:lnTo>
                      <a:pt x="888" y="2774"/>
                    </a:lnTo>
                    <a:lnTo>
                      <a:pt x="962" y="2811"/>
                    </a:lnTo>
                    <a:lnTo>
                      <a:pt x="1220" y="2922"/>
                    </a:lnTo>
                    <a:lnTo>
                      <a:pt x="1738" y="3180"/>
                    </a:lnTo>
                    <a:cubicBezTo>
                      <a:pt x="2108" y="3328"/>
                      <a:pt x="2477" y="3476"/>
                      <a:pt x="2847" y="3624"/>
                    </a:cubicBezTo>
                    <a:cubicBezTo>
                      <a:pt x="3217" y="3772"/>
                      <a:pt x="3624" y="3920"/>
                      <a:pt x="4030" y="4031"/>
                    </a:cubicBezTo>
                    <a:lnTo>
                      <a:pt x="4585" y="4142"/>
                    </a:lnTo>
                    <a:lnTo>
                      <a:pt x="4881" y="4216"/>
                    </a:lnTo>
                    <a:lnTo>
                      <a:pt x="4991" y="4252"/>
                    </a:lnTo>
                    <a:lnTo>
                      <a:pt x="5102" y="4252"/>
                    </a:lnTo>
                    <a:lnTo>
                      <a:pt x="5176" y="4289"/>
                    </a:lnTo>
                    <a:cubicBezTo>
                      <a:pt x="5583" y="4345"/>
                      <a:pt x="5990" y="4373"/>
                      <a:pt x="6392" y="4373"/>
                    </a:cubicBezTo>
                    <a:cubicBezTo>
                      <a:pt x="6794" y="4373"/>
                      <a:pt x="7191" y="4345"/>
                      <a:pt x="7579" y="4289"/>
                    </a:cubicBezTo>
                    <a:cubicBezTo>
                      <a:pt x="8356" y="4179"/>
                      <a:pt x="9095" y="3920"/>
                      <a:pt x="9761" y="3550"/>
                    </a:cubicBezTo>
                    <a:cubicBezTo>
                      <a:pt x="9909" y="3476"/>
                      <a:pt x="10056" y="3365"/>
                      <a:pt x="10167" y="3291"/>
                    </a:cubicBezTo>
                    <a:lnTo>
                      <a:pt x="10204" y="3291"/>
                    </a:lnTo>
                    <a:lnTo>
                      <a:pt x="10241" y="3254"/>
                    </a:lnTo>
                    <a:lnTo>
                      <a:pt x="10278" y="3254"/>
                    </a:lnTo>
                    <a:lnTo>
                      <a:pt x="10315" y="3217"/>
                    </a:lnTo>
                    <a:lnTo>
                      <a:pt x="10426" y="3106"/>
                    </a:lnTo>
                    <a:lnTo>
                      <a:pt x="10611" y="2959"/>
                    </a:lnTo>
                    <a:cubicBezTo>
                      <a:pt x="10870" y="2737"/>
                      <a:pt x="11055" y="2515"/>
                      <a:pt x="11276" y="2293"/>
                    </a:cubicBezTo>
                    <a:cubicBezTo>
                      <a:pt x="11461" y="2071"/>
                      <a:pt x="11646" y="1886"/>
                      <a:pt x="11831" y="1702"/>
                    </a:cubicBezTo>
                    <a:cubicBezTo>
                      <a:pt x="11942" y="1591"/>
                      <a:pt x="12016" y="1517"/>
                      <a:pt x="12090" y="1406"/>
                    </a:cubicBezTo>
                    <a:cubicBezTo>
                      <a:pt x="12164" y="1332"/>
                      <a:pt x="12275" y="1258"/>
                      <a:pt x="12349" y="1184"/>
                    </a:cubicBezTo>
                    <a:cubicBezTo>
                      <a:pt x="12681" y="888"/>
                      <a:pt x="13014" y="666"/>
                      <a:pt x="13310" y="518"/>
                    </a:cubicBezTo>
                    <a:cubicBezTo>
                      <a:pt x="13569" y="371"/>
                      <a:pt x="13827" y="334"/>
                      <a:pt x="14012" y="297"/>
                    </a:cubicBezTo>
                    <a:cubicBezTo>
                      <a:pt x="14197" y="260"/>
                      <a:pt x="14271" y="260"/>
                      <a:pt x="14271" y="260"/>
                    </a:cubicBezTo>
                    <a:cubicBezTo>
                      <a:pt x="14271" y="260"/>
                      <a:pt x="14197" y="223"/>
                      <a:pt x="14012" y="186"/>
                    </a:cubicBezTo>
                    <a:cubicBezTo>
                      <a:pt x="13827" y="186"/>
                      <a:pt x="13532" y="186"/>
                      <a:pt x="13199" y="260"/>
                    </a:cubicBezTo>
                    <a:cubicBezTo>
                      <a:pt x="12866" y="334"/>
                      <a:pt x="12423" y="481"/>
                      <a:pt x="12016" y="740"/>
                    </a:cubicBezTo>
                    <a:cubicBezTo>
                      <a:pt x="11572" y="999"/>
                      <a:pt x="11166" y="1295"/>
                      <a:pt x="10722" y="1665"/>
                    </a:cubicBezTo>
                    <a:cubicBezTo>
                      <a:pt x="10463" y="1849"/>
                      <a:pt x="10241" y="2034"/>
                      <a:pt x="10019" y="2182"/>
                    </a:cubicBezTo>
                    <a:lnTo>
                      <a:pt x="9835" y="2293"/>
                    </a:lnTo>
                    <a:lnTo>
                      <a:pt x="9724" y="2367"/>
                    </a:lnTo>
                    <a:lnTo>
                      <a:pt x="9687" y="2367"/>
                    </a:lnTo>
                    <a:lnTo>
                      <a:pt x="9650" y="2404"/>
                    </a:lnTo>
                    <a:cubicBezTo>
                      <a:pt x="9539" y="2478"/>
                      <a:pt x="9391" y="2552"/>
                      <a:pt x="9243" y="2626"/>
                    </a:cubicBezTo>
                    <a:cubicBezTo>
                      <a:pt x="8725" y="2811"/>
                      <a:pt x="8097" y="2959"/>
                      <a:pt x="7432" y="3032"/>
                    </a:cubicBezTo>
                    <a:cubicBezTo>
                      <a:pt x="7320" y="3039"/>
                      <a:pt x="7207" y="3042"/>
                      <a:pt x="7091" y="3042"/>
                    </a:cubicBezTo>
                    <a:cubicBezTo>
                      <a:pt x="6555" y="3042"/>
                      <a:pt x="5983" y="2976"/>
                      <a:pt x="5435" y="2885"/>
                    </a:cubicBezTo>
                    <a:lnTo>
                      <a:pt x="5398" y="2885"/>
                    </a:lnTo>
                    <a:cubicBezTo>
                      <a:pt x="5373" y="2872"/>
                      <a:pt x="5365" y="2868"/>
                      <a:pt x="5364" y="2868"/>
                    </a:cubicBezTo>
                    <a:lnTo>
                      <a:pt x="5364" y="2868"/>
                    </a:lnTo>
                    <a:cubicBezTo>
                      <a:pt x="5361" y="2868"/>
                      <a:pt x="5386" y="2885"/>
                      <a:pt x="5361" y="2885"/>
                    </a:cubicBezTo>
                    <a:lnTo>
                      <a:pt x="5324" y="2848"/>
                    </a:lnTo>
                    <a:lnTo>
                      <a:pt x="5213" y="2811"/>
                    </a:lnTo>
                    <a:lnTo>
                      <a:pt x="4918" y="2737"/>
                    </a:lnTo>
                    <a:lnTo>
                      <a:pt x="4363" y="2626"/>
                    </a:lnTo>
                    <a:cubicBezTo>
                      <a:pt x="4030" y="2478"/>
                      <a:pt x="3697" y="2367"/>
                      <a:pt x="3365" y="2256"/>
                    </a:cubicBezTo>
                    <a:cubicBezTo>
                      <a:pt x="3032" y="2108"/>
                      <a:pt x="2662" y="1997"/>
                      <a:pt x="2330" y="1849"/>
                    </a:cubicBezTo>
                    <a:lnTo>
                      <a:pt x="1812" y="1628"/>
                    </a:lnTo>
                    <a:lnTo>
                      <a:pt x="1553" y="1517"/>
                    </a:lnTo>
                    <a:lnTo>
                      <a:pt x="1516" y="1517"/>
                    </a:lnTo>
                    <a:lnTo>
                      <a:pt x="1410" y="1446"/>
                    </a:lnTo>
                    <a:lnTo>
                      <a:pt x="1418" y="1443"/>
                    </a:lnTo>
                    <a:lnTo>
                      <a:pt x="1405" y="1443"/>
                    </a:lnTo>
                    <a:lnTo>
                      <a:pt x="1368" y="1406"/>
                    </a:lnTo>
                    <a:lnTo>
                      <a:pt x="1405" y="1406"/>
                    </a:lnTo>
                    <a:cubicBezTo>
                      <a:pt x="1405" y="1406"/>
                      <a:pt x="1405" y="1406"/>
                      <a:pt x="1435" y="1435"/>
                    </a:cubicBezTo>
                    <a:lnTo>
                      <a:pt x="1435" y="1435"/>
                    </a:lnTo>
                    <a:lnTo>
                      <a:pt x="1590" y="1369"/>
                    </a:lnTo>
                    <a:cubicBezTo>
                      <a:pt x="1664" y="1332"/>
                      <a:pt x="1701" y="1332"/>
                      <a:pt x="1738" y="1332"/>
                    </a:cubicBezTo>
                    <a:cubicBezTo>
                      <a:pt x="1738" y="1332"/>
                      <a:pt x="1849" y="1332"/>
                      <a:pt x="1923" y="1295"/>
                    </a:cubicBezTo>
                    <a:cubicBezTo>
                      <a:pt x="2588" y="1258"/>
                      <a:pt x="3328" y="1221"/>
                      <a:pt x="3956" y="1147"/>
                    </a:cubicBezTo>
                    <a:cubicBezTo>
                      <a:pt x="4622" y="1110"/>
                      <a:pt x="5250" y="1036"/>
                      <a:pt x="5842" y="962"/>
                    </a:cubicBezTo>
                    <a:cubicBezTo>
                      <a:pt x="6988" y="851"/>
                      <a:pt x="7912" y="703"/>
                      <a:pt x="8615" y="629"/>
                    </a:cubicBezTo>
                    <a:cubicBezTo>
                      <a:pt x="9280" y="518"/>
                      <a:pt x="9650" y="444"/>
                      <a:pt x="9650" y="444"/>
                    </a:cubicBezTo>
                    <a:cubicBezTo>
                      <a:pt x="9650" y="444"/>
                      <a:pt x="9280" y="408"/>
                      <a:pt x="8615" y="334"/>
                    </a:cubicBezTo>
                    <a:cubicBezTo>
                      <a:pt x="7912" y="260"/>
                      <a:pt x="6951" y="186"/>
                      <a:pt x="5805" y="112"/>
                    </a:cubicBezTo>
                    <a:cubicBezTo>
                      <a:pt x="5250" y="112"/>
                      <a:pt x="4622" y="75"/>
                      <a:pt x="3956" y="38"/>
                    </a:cubicBezTo>
                    <a:cubicBezTo>
                      <a:pt x="3291" y="38"/>
                      <a:pt x="2625" y="1"/>
                      <a:pt x="18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28"/>
              <p:cNvSpPr/>
              <p:nvPr/>
            </p:nvSpPr>
            <p:spPr>
              <a:xfrm>
                <a:off x="3707225" y="1826125"/>
                <a:ext cx="110000" cy="356100"/>
              </a:xfrm>
              <a:custGeom>
                <a:avLst/>
                <a:gdLst/>
                <a:ahLst/>
                <a:cxnLst/>
                <a:rect l="l" t="t" r="r" b="b"/>
                <a:pathLst>
                  <a:path w="4400" h="14244" extrusionOk="0">
                    <a:moveTo>
                      <a:pt x="2049" y="4591"/>
                    </a:moveTo>
                    <a:lnTo>
                      <a:pt x="2034" y="4622"/>
                    </a:lnTo>
                    <a:cubicBezTo>
                      <a:pt x="2034" y="4622"/>
                      <a:pt x="2054" y="4601"/>
                      <a:pt x="2049" y="4591"/>
                    </a:cubicBezTo>
                    <a:close/>
                    <a:moveTo>
                      <a:pt x="2980" y="12897"/>
                    </a:moveTo>
                    <a:lnTo>
                      <a:pt x="2976" y="12903"/>
                    </a:lnTo>
                    <a:lnTo>
                      <a:pt x="2958" y="12903"/>
                    </a:lnTo>
                    <a:cubicBezTo>
                      <a:pt x="2958" y="12903"/>
                      <a:pt x="2969" y="12903"/>
                      <a:pt x="2980" y="12897"/>
                    </a:cubicBezTo>
                    <a:close/>
                    <a:moveTo>
                      <a:pt x="3002" y="12889"/>
                    </a:moveTo>
                    <a:cubicBezTo>
                      <a:pt x="3007" y="12897"/>
                      <a:pt x="3016" y="12903"/>
                      <a:pt x="3032" y="12903"/>
                    </a:cubicBezTo>
                    <a:lnTo>
                      <a:pt x="3032" y="12940"/>
                    </a:lnTo>
                    <a:lnTo>
                      <a:pt x="2995" y="12903"/>
                    </a:lnTo>
                    <a:lnTo>
                      <a:pt x="2993" y="12903"/>
                    </a:lnTo>
                    <a:cubicBezTo>
                      <a:pt x="2993" y="12903"/>
                      <a:pt x="2994" y="12902"/>
                      <a:pt x="2994" y="12902"/>
                    </a:cubicBezTo>
                    <a:lnTo>
                      <a:pt x="2994" y="12902"/>
                    </a:lnTo>
                    <a:lnTo>
                      <a:pt x="2995" y="12903"/>
                    </a:lnTo>
                    <a:cubicBezTo>
                      <a:pt x="2998" y="12897"/>
                      <a:pt x="3000" y="12892"/>
                      <a:pt x="3002" y="12889"/>
                    </a:cubicBezTo>
                    <a:close/>
                    <a:moveTo>
                      <a:pt x="4178" y="1"/>
                    </a:moveTo>
                    <a:cubicBezTo>
                      <a:pt x="4178" y="1"/>
                      <a:pt x="4178" y="112"/>
                      <a:pt x="4141" y="296"/>
                    </a:cubicBezTo>
                    <a:cubicBezTo>
                      <a:pt x="4104" y="481"/>
                      <a:pt x="4030" y="703"/>
                      <a:pt x="3882" y="999"/>
                    </a:cubicBezTo>
                    <a:cubicBezTo>
                      <a:pt x="3771" y="1295"/>
                      <a:pt x="3549" y="1627"/>
                      <a:pt x="3254" y="1960"/>
                    </a:cubicBezTo>
                    <a:cubicBezTo>
                      <a:pt x="3180" y="2034"/>
                      <a:pt x="3069" y="2145"/>
                      <a:pt x="2995" y="2182"/>
                    </a:cubicBezTo>
                    <a:cubicBezTo>
                      <a:pt x="2921" y="2293"/>
                      <a:pt x="2810" y="2367"/>
                      <a:pt x="2736" y="2478"/>
                    </a:cubicBezTo>
                    <a:cubicBezTo>
                      <a:pt x="2551" y="2626"/>
                      <a:pt x="2329" y="2847"/>
                      <a:pt x="2145" y="3032"/>
                    </a:cubicBezTo>
                    <a:cubicBezTo>
                      <a:pt x="1923" y="3254"/>
                      <a:pt x="1701" y="3439"/>
                      <a:pt x="1479" y="3698"/>
                    </a:cubicBezTo>
                    <a:lnTo>
                      <a:pt x="1294" y="3883"/>
                    </a:lnTo>
                    <a:lnTo>
                      <a:pt x="1220" y="3993"/>
                    </a:lnTo>
                    <a:lnTo>
                      <a:pt x="1183" y="4030"/>
                    </a:lnTo>
                    <a:lnTo>
                      <a:pt x="1183" y="4067"/>
                    </a:lnTo>
                    <a:lnTo>
                      <a:pt x="1146" y="4104"/>
                    </a:lnTo>
                    <a:cubicBezTo>
                      <a:pt x="1035" y="4252"/>
                      <a:pt x="962" y="4400"/>
                      <a:pt x="851" y="4511"/>
                    </a:cubicBezTo>
                    <a:cubicBezTo>
                      <a:pt x="481" y="5177"/>
                      <a:pt x="222" y="5916"/>
                      <a:pt x="111" y="6692"/>
                    </a:cubicBezTo>
                    <a:cubicBezTo>
                      <a:pt x="0" y="7506"/>
                      <a:pt x="0" y="8319"/>
                      <a:pt x="148" y="9132"/>
                    </a:cubicBezTo>
                    <a:lnTo>
                      <a:pt x="148" y="9206"/>
                    </a:lnTo>
                    <a:lnTo>
                      <a:pt x="185" y="9280"/>
                    </a:lnTo>
                    <a:lnTo>
                      <a:pt x="222" y="9428"/>
                    </a:lnTo>
                    <a:lnTo>
                      <a:pt x="259" y="9724"/>
                    </a:lnTo>
                    <a:lnTo>
                      <a:pt x="407" y="10278"/>
                    </a:lnTo>
                    <a:cubicBezTo>
                      <a:pt x="518" y="10648"/>
                      <a:pt x="666" y="11055"/>
                      <a:pt x="777" y="11462"/>
                    </a:cubicBezTo>
                    <a:cubicBezTo>
                      <a:pt x="925" y="11831"/>
                      <a:pt x="1072" y="12201"/>
                      <a:pt x="1257" y="12534"/>
                    </a:cubicBezTo>
                    <a:lnTo>
                      <a:pt x="1479" y="13088"/>
                    </a:lnTo>
                    <a:lnTo>
                      <a:pt x="1627" y="13347"/>
                    </a:lnTo>
                    <a:lnTo>
                      <a:pt x="1627" y="13421"/>
                    </a:lnTo>
                    <a:lnTo>
                      <a:pt x="1664" y="13421"/>
                    </a:lnTo>
                    <a:lnTo>
                      <a:pt x="1701" y="13532"/>
                    </a:lnTo>
                    <a:lnTo>
                      <a:pt x="1738" y="13569"/>
                    </a:lnTo>
                    <a:lnTo>
                      <a:pt x="1812" y="13680"/>
                    </a:lnTo>
                    <a:cubicBezTo>
                      <a:pt x="1886" y="13754"/>
                      <a:pt x="2108" y="14013"/>
                      <a:pt x="2256" y="14086"/>
                    </a:cubicBezTo>
                    <a:cubicBezTo>
                      <a:pt x="2366" y="14123"/>
                      <a:pt x="2440" y="14160"/>
                      <a:pt x="2514" y="14197"/>
                    </a:cubicBezTo>
                    <a:cubicBezTo>
                      <a:pt x="2625" y="14234"/>
                      <a:pt x="2699" y="14234"/>
                      <a:pt x="2773" y="14234"/>
                    </a:cubicBezTo>
                    <a:cubicBezTo>
                      <a:pt x="2832" y="14240"/>
                      <a:pt x="2891" y="14243"/>
                      <a:pt x="2951" y="14243"/>
                    </a:cubicBezTo>
                    <a:cubicBezTo>
                      <a:pt x="3269" y="14243"/>
                      <a:pt x="3596" y="14156"/>
                      <a:pt x="3845" y="13939"/>
                    </a:cubicBezTo>
                    <a:cubicBezTo>
                      <a:pt x="3919" y="13902"/>
                      <a:pt x="3956" y="13828"/>
                      <a:pt x="4030" y="13754"/>
                    </a:cubicBezTo>
                    <a:lnTo>
                      <a:pt x="4104" y="13643"/>
                    </a:lnTo>
                    <a:lnTo>
                      <a:pt x="4141" y="13569"/>
                    </a:lnTo>
                    <a:lnTo>
                      <a:pt x="4178" y="13569"/>
                    </a:lnTo>
                    <a:lnTo>
                      <a:pt x="4215" y="13458"/>
                    </a:lnTo>
                    <a:lnTo>
                      <a:pt x="4289" y="13199"/>
                    </a:lnTo>
                    <a:cubicBezTo>
                      <a:pt x="4326" y="13088"/>
                      <a:pt x="4363" y="12940"/>
                      <a:pt x="4400" y="12792"/>
                    </a:cubicBezTo>
                    <a:cubicBezTo>
                      <a:pt x="4400" y="12645"/>
                      <a:pt x="4400" y="12571"/>
                      <a:pt x="4400" y="12460"/>
                    </a:cubicBezTo>
                    <a:cubicBezTo>
                      <a:pt x="4400" y="11683"/>
                      <a:pt x="4400" y="11018"/>
                      <a:pt x="4363" y="10352"/>
                    </a:cubicBezTo>
                    <a:cubicBezTo>
                      <a:pt x="4363" y="9687"/>
                      <a:pt x="4326" y="9058"/>
                      <a:pt x="4289" y="8504"/>
                    </a:cubicBezTo>
                    <a:cubicBezTo>
                      <a:pt x="4252" y="7321"/>
                      <a:pt x="4178" y="6360"/>
                      <a:pt x="4104" y="5694"/>
                    </a:cubicBezTo>
                    <a:cubicBezTo>
                      <a:pt x="4030" y="5029"/>
                      <a:pt x="3993" y="4659"/>
                      <a:pt x="3993" y="4659"/>
                    </a:cubicBezTo>
                    <a:cubicBezTo>
                      <a:pt x="3993" y="4659"/>
                      <a:pt x="3919" y="5029"/>
                      <a:pt x="3808" y="5694"/>
                    </a:cubicBezTo>
                    <a:cubicBezTo>
                      <a:pt x="3697" y="6360"/>
                      <a:pt x="3586" y="7321"/>
                      <a:pt x="3439" y="8467"/>
                    </a:cubicBezTo>
                    <a:cubicBezTo>
                      <a:pt x="3402" y="9058"/>
                      <a:pt x="3328" y="9687"/>
                      <a:pt x="3291" y="10315"/>
                    </a:cubicBezTo>
                    <a:cubicBezTo>
                      <a:pt x="3217" y="10981"/>
                      <a:pt x="3143" y="11720"/>
                      <a:pt x="3106" y="12386"/>
                    </a:cubicBezTo>
                    <a:cubicBezTo>
                      <a:pt x="3106" y="12460"/>
                      <a:pt x="3106" y="12534"/>
                      <a:pt x="3106" y="12571"/>
                    </a:cubicBezTo>
                    <a:cubicBezTo>
                      <a:pt x="3069" y="12608"/>
                      <a:pt x="3106" y="12645"/>
                      <a:pt x="3069" y="12719"/>
                    </a:cubicBezTo>
                    <a:lnTo>
                      <a:pt x="2995" y="12866"/>
                    </a:lnTo>
                    <a:lnTo>
                      <a:pt x="2995" y="12866"/>
                    </a:lnTo>
                    <a:cubicBezTo>
                      <a:pt x="2995" y="12866"/>
                      <a:pt x="2995" y="12878"/>
                      <a:pt x="3002" y="12889"/>
                    </a:cubicBezTo>
                    <a:lnTo>
                      <a:pt x="3002" y="12889"/>
                    </a:lnTo>
                    <a:cubicBezTo>
                      <a:pt x="3004" y="12885"/>
                      <a:pt x="3005" y="12882"/>
                      <a:pt x="3005" y="12882"/>
                    </a:cubicBezTo>
                    <a:lnTo>
                      <a:pt x="3005" y="12882"/>
                    </a:lnTo>
                    <a:cubicBezTo>
                      <a:pt x="3005" y="12882"/>
                      <a:pt x="3004" y="12884"/>
                      <a:pt x="3002" y="12889"/>
                    </a:cubicBezTo>
                    <a:lnTo>
                      <a:pt x="3002" y="12889"/>
                    </a:lnTo>
                    <a:cubicBezTo>
                      <a:pt x="3002" y="12889"/>
                      <a:pt x="3002" y="12889"/>
                      <a:pt x="3002" y="12889"/>
                    </a:cubicBezTo>
                    <a:lnTo>
                      <a:pt x="3002" y="12889"/>
                    </a:lnTo>
                    <a:cubicBezTo>
                      <a:pt x="3000" y="12892"/>
                      <a:pt x="2997" y="12897"/>
                      <a:pt x="2994" y="12902"/>
                    </a:cubicBezTo>
                    <a:lnTo>
                      <a:pt x="2994" y="12902"/>
                    </a:lnTo>
                    <a:lnTo>
                      <a:pt x="2987" y="12891"/>
                    </a:lnTo>
                    <a:lnTo>
                      <a:pt x="2987" y="12891"/>
                    </a:lnTo>
                    <a:cubicBezTo>
                      <a:pt x="2991" y="12886"/>
                      <a:pt x="2995" y="12878"/>
                      <a:pt x="2995" y="12866"/>
                    </a:cubicBezTo>
                    <a:lnTo>
                      <a:pt x="2995" y="12866"/>
                    </a:lnTo>
                    <a:lnTo>
                      <a:pt x="2984" y="12888"/>
                    </a:lnTo>
                    <a:lnTo>
                      <a:pt x="2921" y="12792"/>
                    </a:lnTo>
                    <a:lnTo>
                      <a:pt x="2921" y="12772"/>
                    </a:lnTo>
                    <a:lnTo>
                      <a:pt x="2921" y="12772"/>
                    </a:lnTo>
                    <a:cubicBezTo>
                      <a:pt x="2935" y="12800"/>
                      <a:pt x="2963" y="12847"/>
                      <a:pt x="2965" y="12847"/>
                    </a:cubicBezTo>
                    <a:cubicBezTo>
                      <a:pt x="2966" y="12847"/>
                      <a:pt x="2964" y="12842"/>
                      <a:pt x="2958" y="12829"/>
                    </a:cubicBezTo>
                    <a:lnTo>
                      <a:pt x="2958" y="12792"/>
                    </a:lnTo>
                    <a:lnTo>
                      <a:pt x="2921" y="12755"/>
                    </a:lnTo>
                    <a:lnTo>
                      <a:pt x="2810" y="12497"/>
                    </a:lnTo>
                    <a:lnTo>
                      <a:pt x="2588" y="11979"/>
                    </a:lnTo>
                    <a:cubicBezTo>
                      <a:pt x="2440" y="11609"/>
                      <a:pt x="2292" y="11277"/>
                      <a:pt x="2145" y="10944"/>
                    </a:cubicBezTo>
                    <a:cubicBezTo>
                      <a:pt x="2034" y="10611"/>
                      <a:pt x="1923" y="10278"/>
                      <a:pt x="1812" y="9946"/>
                    </a:cubicBezTo>
                    <a:lnTo>
                      <a:pt x="1664" y="9391"/>
                    </a:lnTo>
                    <a:lnTo>
                      <a:pt x="1590" y="9095"/>
                    </a:lnTo>
                    <a:lnTo>
                      <a:pt x="1553" y="8984"/>
                    </a:lnTo>
                    <a:lnTo>
                      <a:pt x="1553" y="8948"/>
                    </a:lnTo>
                    <a:lnTo>
                      <a:pt x="1553" y="8874"/>
                    </a:lnTo>
                    <a:cubicBezTo>
                      <a:pt x="1405" y="8171"/>
                      <a:pt x="1368" y="7506"/>
                      <a:pt x="1405" y="6840"/>
                    </a:cubicBezTo>
                    <a:cubicBezTo>
                      <a:pt x="1479" y="6212"/>
                      <a:pt x="1590" y="5583"/>
                      <a:pt x="1812" y="5066"/>
                    </a:cubicBezTo>
                    <a:cubicBezTo>
                      <a:pt x="1886" y="4918"/>
                      <a:pt x="1960" y="4770"/>
                      <a:pt x="2034" y="4622"/>
                    </a:cubicBezTo>
                    <a:lnTo>
                      <a:pt x="2034" y="4585"/>
                    </a:lnTo>
                    <a:cubicBezTo>
                      <a:pt x="2043" y="4585"/>
                      <a:pt x="2048" y="4587"/>
                      <a:pt x="2049" y="4591"/>
                    </a:cubicBezTo>
                    <a:lnTo>
                      <a:pt x="2049" y="4591"/>
                    </a:lnTo>
                    <a:lnTo>
                      <a:pt x="2071" y="4548"/>
                    </a:lnTo>
                    <a:lnTo>
                      <a:pt x="2145" y="4474"/>
                    </a:lnTo>
                    <a:lnTo>
                      <a:pt x="2256" y="4289"/>
                    </a:lnTo>
                    <a:cubicBezTo>
                      <a:pt x="2403" y="4030"/>
                      <a:pt x="2588" y="3809"/>
                      <a:pt x="2736" y="3587"/>
                    </a:cubicBezTo>
                    <a:cubicBezTo>
                      <a:pt x="3143" y="3106"/>
                      <a:pt x="3439" y="2736"/>
                      <a:pt x="3697" y="2293"/>
                    </a:cubicBezTo>
                    <a:cubicBezTo>
                      <a:pt x="3956" y="1849"/>
                      <a:pt x="4104" y="1442"/>
                      <a:pt x="4178" y="1110"/>
                    </a:cubicBezTo>
                    <a:cubicBezTo>
                      <a:pt x="4252" y="777"/>
                      <a:pt x="4252" y="481"/>
                      <a:pt x="4215" y="296"/>
                    </a:cubicBezTo>
                    <a:cubicBezTo>
                      <a:pt x="4178" y="112"/>
                      <a:pt x="4178" y="1"/>
                      <a:pt x="41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28"/>
              <p:cNvSpPr/>
              <p:nvPr/>
            </p:nvSpPr>
            <p:spPr>
              <a:xfrm>
                <a:off x="3546400" y="1751250"/>
                <a:ext cx="110925" cy="136825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5473" extrusionOk="0">
                    <a:moveTo>
                      <a:pt x="2662" y="1854"/>
                    </a:moveTo>
                    <a:lnTo>
                      <a:pt x="2662" y="1886"/>
                    </a:lnTo>
                    <a:cubicBezTo>
                      <a:pt x="2681" y="1886"/>
                      <a:pt x="2672" y="1868"/>
                      <a:pt x="2662" y="1854"/>
                    </a:cubicBezTo>
                    <a:close/>
                    <a:moveTo>
                      <a:pt x="1886" y="1"/>
                    </a:moveTo>
                    <a:cubicBezTo>
                      <a:pt x="1516" y="1"/>
                      <a:pt x="1183" y="75"/>
                      <a:pt x="888" y="260"/>
                    </a:cubicBezTo>
                    <a:cubicBezTo>
                      <a:pt x="814" y="297"/>
                      <a:pt x="666" y="408"/>
                      <a:pt x="518" y="519"/>
                    </a:cubicBezTo>
                    <a:cubicBezTo>
                      <a:pt x="407" y="629"/>
                      <a:pt x="333" y="740"/>
                      <a:pt x="259" y="851"/>
                    </a:cubicBezTo>
                    <a:cubicBezTo>
                      <a:pt x="185" y="962"/>
                      <a:pt x="148" y="1073"/>
                      <a:pt x="74" y="1184"/>
                    </a:cubicBezTo>
                    <a:cubicBezTo>
                      <a:pt x="74" y="1295"/>
                      <a:pt x="37" y="1406"/>
                      <a:pt x="0" y="1517"/>
                    </a:cubicBezTo>
                    <a:cubicBezTo>
                      <a:pt x="0" y="1702"/>
                      <a:pt x="0" y="1886"/>
                      <a:pt x="37" y="2034"/>
                    </a:cubicBezTo>
                    <a:cubicBezTo>
                      <a:pt x="37" y="2145"/>
                      <a:pt x="111" y="2256"/>
                      <a:pt x="148" y="2293"/>
                    </a:cubicBezTo>
                    <a:cubicBezTo>
                      <a:pt x="185" y="2367"/>
                      <a:pt x="222" y="2404"/>
                      <a:pt x="222" y="2404"/>
                    </a:cubicBezTo>
                    <a:cubicBezTo>
                      <a:pt x="222" y="2404"/>
                      <a:pt x="222" y="2367"/>
                      <a:pt x="222" y="2293"/>
                    </a:cubicBezTo>
                    <a:cubicBezTo>
                      <a:pt x="259" y="2219"/>
                      <a:pt x="259" y="2145"/>
                      <a:pt x="333" y="2034"/>
                    </a:cubicBezTo>
                    <a:cubicBezTo>
                      <a:pt x="370" y="1923"/>
                      <a:pt x="444" y="1813"/>
                      <a:pt x="518" y="1702"/>
                    </a:cubicBezTo>
                    <a:cubicBezTo>
                      <a:pt x="592" y="1665"/>
                      <a:pt x="629" y="1628"/>
                      <a:pt x="703" y="1554"/>
                    </a:cubicBezTo>
                    <a:cubicBezTo>
                      <a:pt x="740" y="1517"/>
                      <a:pt x="814" y="1480"/>
                      <a:pt x="888" y="1443"/>
                    </a:cubicBezTo>
                    <a:cubicBezTo>
                      <a:pt x="962" y="1406"/>
                      <a:pt x="1036" y="1332"/>
                      <a:pt x="1073" y="1332"/>
                    </a:cubicBezTo>
                    <a:cubicBezTo>
                      <a:pt x="1146" y="1332"/>
                      <a:pt x="1183" y="1295"/>
                      <a:pt x="1331" y="1295"/>
                    </a:cubicBezTo>
                    <a:cubicBezTo>
                      <a:pt x="1387" y="1276"/>
                      <a:pt x="1461" y="1267"/>
                      <a:pt x="1539" y="1267"/>
                    </a:cubicBezTo>
                    <a:cubicBezTo>
                      <a:pt x="1618" y="1267"/>
                      <a:pt x="1701" y="1276"/>
                      <a:pt x="1775" y="1295"/>
                    </a:cubicBezTo>
                    <a:cubicBezTo>
                      <a:pt x="1923" y="1332"/>
                      <a:pt x="2108" y="1406"/>
                      <a:pt x="2256" y="1517"/>
                    </a:cubicBezTo>
                    <a:cubicBezTo>
                      <a:pt x="2330" y="1554"/>
                      <a:pt x="2404" y="1591"/>
                      <a:pt x="2440" y="1628"/>
                    </a:cubicBezTo>
                    <a:cubicBezTo>
                      <a:pt x="2477" y="1665"/>
                      <a:pt x="2477" y="1665"/>
                      <a:pt x="2551" y="1739"/>
                    </a:cubicBezTo>
                    <a:lnTo>
                      <a:pt x="2625" y="1813"/>
                    </a:lnTo>
                    <a:lnTo>
                      <a:pt x="2662" y="1850"/>
                    </a:lnTo>
                    <a:lnTo>
                      <a:pt x="2662" y="1850"/>
                    </a:lnTo>
                    <a:cubicBezTo>
                      <a:pt x="2655" y="1842"/>
                      <a:pt x="2652" y="1839"/>
                      <a:pt x="2652" y="1839"/>
                    </a:cubicBezTo>
                    <a:lnTo>
                      <a:pt x="2652" y="1839"/>
                    </a:lnTo>
                    <a:cubicBezTo>
                      <a:pt x="2651" y="1839"/>
                      <a:pt x="2657" y="1846"/>
                      <a:pt x="2662" y="1854"/>
                    </a:cubicBezTo>
                    <a:lnTo>
                      <a:pt x="2662" y="1854"/>
                    </a:lnTo>
                    <a:lnTo>
                      <a:pt x="2662" y="1850"/>
                    </a:lnTo>
                    <a:cubicBezTo>
                      <a:pt x="2884" y="2108"/>
                      <a:pt x="3069" y="2478"/>
                      <a:pt x="3143" y="2885"/>
                    </a:cubicBezTo>
                    <a:cubicBezTo>
                      <a:pt x="3180" y="2996"/>
                      <a:pt x="3180" y="3033"/>
                      <a:pt x="3217" y="3180"/>
                    </a:cubicBezTo>
                    <a:lnTo>
                      <a:pt x="3217" y="3365"/>
                    </a:lnTo>
                    <a:cubicBezTo>
                      <a:pt x="3254" y="3365"/>
                      <a:pt x="3254" y="3439"/>
                      <a:pt x="3254" y="3513"/>
                    </a:cubicBezTo>
                    <a:cubicBezTo>
                      <a:pt x="3254" y="3698"/>
                      <a:pt x="3254" y="3920"/>
                      <a:pt x="3254" y="4105"/>
                    </a:cubicBezTo>
                    <a:cubicBezTo>
                      <a:pt x="3254" y="4290"/>
                      <a:pt x="3254" y="4474"/>
                      <a:pt x="3217" y="4622"/>
                    </a:cubicBezTo>
                    <a:cubicBezTo>
                      <a:pt x="3217" y="4807"/>
                      <a:pt x="3217" y="4955"/>
                      <a:pt x="3180" y="5066"/>
                    </a:cubicBezTo>
                    <a:cubicBezTo>
                      <a:pt x="3180" y="5325"/>
                      <a:pt x="3180" y="5473"/>
                      <a:pt x="3180" y="5473"/>
                    </a:cubicBezTo>
                    <a:cubicBezTo>
                      <a:pt x="3180" y="5473"/>
                      <a:pt x="3291" y="5362"/>
                      <a:pt x="3476" y="5177"/>
                    </a:cubicBezTo>
                    <a:cubicBezTo>
                      <a:pt x="3550" y="5103"/>
                      <a:pt x="3661" y="4992"/>
                      <a:pt x="3771" y="4844"/>
                    </a:cubicBezTo>
                    <a:cubicBezTo>
                      <a:pt x="3845" y="4696"/>
                      <a:pt x="3993" y="4511"/>
                      <a:pt x="4067" y="4327"/>
                    </a:cubicBezTo>
                    <a:cubicBezTo>
                      <a:pt x="4141" y="4216"/>
                      <a:pt x="4178" y="4105"/>
                      <a:pt x="4215" y="3994"/>
                    </a:cubicBezTo>
                    <a:cubicBezTo>
                      <a:pt x="4252" y="3883"/>
                      <a:pt x="4289" y="3735"/>
                      <a:pt x="4326" y="3624"/>
                    </a:cubicBezTo>
                    <a:cubicBezTo>
                      <a:pt x="4363" y="3550"/>
                      <a:pt x="4363" y="3513"/>
                      <a:pt x="4400" y="3402"/>
                    </a:cubicBezTo>
                    <a:lnTo>
                      <a:pt x="4437" y="3217"/>
                    </a:lnTo>
                    <a:cubicBezTo>
                      <a:pt x="4437" y="3107"/>
                      <a:pt x="4437" y="2922"/>
                      <a:pt x="4437" y="2774"/>
                    </a:cubicBezTo>
                    <a:cubicBezTo>
                      <a:pt x="4437" y="2441"/>
                      <a:pt x="4400" y="2108"/>
                      <a:pt x="4289" y="1813"/>
                    </a:cubicBezTo>
                    <a:cubicBezTo>
                      <a:pt x="4178" y="1480"/>
                      <a:pt x="3993" y="1184"/>
                      <a:pt x="3771" y="888"/>
                    </a:cubicBezTo>
                    <a:lnTo>
                      <a:pt x="3734" y="851"/>
                    </a:lnTo>
                    <a:lnTo>
                      <a:pt x="3734" y="814"/>
                    </a:lnTo>
                    <a:lnTo>
                      <a:pt x="3697" y="814"/>
                    </a:lnTo>
                    <a:lnTo>
                      <a:pt x="3661" y="777"/>
                    </a:lnTo>
                    <a:lnTo>
                      <a:pt x="3587" y="703"/>
                    </a:lnTo>
                    <a:cubicBezTo>
                      <a:pt x="3550" y="666"/>
                      <a:pt x="3476" y="593"/>
                      <a:pt x="3402" y="519"/>
                    </a:cubicBezTo>
                    <a:cubicBezTo>
                      <a:pt x="3217" y="371"/>
                      <a:pt x="3069" y="297"/>
                      <a:pt x="2884" y="223"/>
                    </a:cubicBezTo>
                    <a:cubicBezTo>
                      <a:pt x="2588" y="75"/>
                      <a:pt x="2219" y="1"/>
                      <a:pt x="18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28"/>
              <p:cNvSpPr/>
              <p:nvPr/>
            </p:nvSpPr>
            <p:spPr>
              <a:xfrm>
                <a:off x="3625875" y="1855700"/>
                <a:ext cx="136825" cy="111625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4465" extrusionOk="0">
                    <a:moveTo>
                      <a:pt x="2700" y="1"/>
                    </a:moveTo>
                    <a:cubicBezTo>
                      <a:pt x="2552" y="1"/>
                      <a:pt x="2367" y="1"/>
                      <a:pt x="2256" y="38"/>
                    </a:cubicBezTo>
                    <a:lnTo>
                      <a:pt x="2071" y="75"/>
                    </a:lnTo>
                    <a:cubicBezTo>
                      <a:pt x="1960" y="75"/>
                      <a:pt x="1923" y="112"/>
                      <a:pt x="1849" y="112"/>
                    </a:cubicBezTo>
                    <a:cubicBezTo>
                      <a:pt x="1702" y="149"/>
                      <a:pt x="1591" y="186"/>
                      <a:pt x="1480" y="222"/>
                    </a:cubicBezTo>
                    <a:cubicBezTo>
                      <a:pt x="1369" y="296"/>
                      <a:pt x="1258" y="333"/>
                      <a:pt x="1147" y="370"/>
                    </a:cubicBezTo>
                    <a:cubicBezTo>
                      <a:pt x="925" y="481"/>
                      <a:pt x="777" y="592"/>
                      <a:pt x="629" y="703"/>
                    </a:cubicBezTo>
                    <a:cubicBezTo>
                      <a:pt x="482" y="814"/>
                      <a:pt x="371" y="925"/>
                      <a:pt x="260" y="999"/>
                    </a:cubicBezTo>
                    <a:cubicBezTo>
                      <a:pt x="75" y="1184"/>
                      <a:pt x="1" y="1295"/>
                      <a:pt x="1" y="1295"/>
                    </a:cubicBezTo>
                    <a:cubicBezTo>
                      <a:pt x="1" y="1295"/>
                      <a:pt x="149" y="1295"/>
                      <a:pt x="408" y="1258"/>
                    </a:cubicBezTo>
                    <a:cubicBezTo>
                      <a:pt x="518" y="1258"/>
                      <a:pt x="666" y="1258"/>
                      <a:pt x="814" y="1221"/>
                    </a:cubicBezTo>
                    <a:lnTo>
                      <a:pt x="1369" y="1221"/>
                    </a:lnTo>
                    <a:cubicBezTo>
                      <a:pt x="1430" y="1208"/>
                      <a:pt x="1496" y="1204"/>
                      <a:pt x="1563" y="1204"/>
                    </a:cubicBezTo>
                    <a:cubicBezTo>
                      <a:pt x="1697" y="1204"/>
                      <a:pt x="1837" y="1221"/>
                      <a:pt x="1960" y="1221"/>
                    </a:cubicBezTo>
                    <a:lnTo>
                      <a:pt x="2108" y="1221"/>
                    </a:lnTo>
                    <a:lnTo>
                      <a:pt x="2293" y="1258"/>
                    </a:lnTo>
                    <a:cubicBezTo>
                      <a:pt x="2404" y="1258"/>
                      <a:pt x="2478" y="1295"/>
                      <a:pt x="2552" y="1295"/>
                    </a:cubicBezTo>
                    <a:cubicBezTo>
                      <a:pt x="2942" y="1401"/>
                      <a:pt x="3298" y="1575"/>
                      <a:pt x="3587" y="1785"/>
                    </a:cubicBezTo>
                    <a:lnTo>
                      <a:pt x="3587" y="1785"/>
                    </a:lnTo>
                    <a:lnTo>
                      <a:pt x="3587" y="1812"/>
                    </a:lnTo>
                    <a:lnTo>
                      <a:pt x="3624" y="1812"/>
                    </a:lnTo>
                    <a:lnTo>
                      <a:pt x="3661" y="1849"/>
                    </a:lnTo>
                    <a:lnTo>
                      <a:pt x="3735" y="1923"/>
                    </a:lnTo>
                    <a:cubicBezTo>
                      <a:pt x="3809" y="1960"/>
                      <a:pt x="3809" y="1997"/>
                      <a:pt x="3809" y="2034"/>
                    </a:cubicBezTo>
                    <a:cubicBezTo>
                      <a:pt x="3846" y="2071"/>
                      <a:pt x="3920" y="2145"/>
                      <a:pt x="3957" y="2219"/>
                    </a:cubicBezTo>
                    <a:cubicBezTo>
                      <a:pt x="4031" y="2367"/>
                      <a:pt x="4142" y="2515"/>
                      <a:pt x="4142" y="2700"/>
                    </a:cubicBezTo>
                    <a:cubicBezTo>
                      <a:pt x="4179" y="2847"/>
                      <a:pt x="4216" y="2995"/>
                      <a:pt x="4179" y="3143"/>
                    </a:cubicBezTo>
                    <a:cubicBezTo>
                      <a:pt x="4142" y="3291"/>
                      <a:pt x="4142" y="3328"/>
                      <a:pt x="4142" y="3365"/>
                    </a:cubicBezTo>
                    <a:cubicBezTo>
                      <a:pt x="4105" y="3439"/>
                      <a:pt x="4068" y="3513"/>
                      <a:pt x="4031" y="3587"/>
                    </a:cubicBezTo>
                    <a:cubicBezTo>
                      <a:pt x="3994" y="3661"/>
                      <a:pt x="3957" y="3698"/>
                      <a:pt x="3883" y="3772"/>
                    </a:cubicBezTo>
                    <a:cubicBezTo>
                      <a:pt x="3846" y="3809"/>
                      <a:pt x="3809" y="3883"/>
                      <a:pt x="3735" y="3920"/>
                    </a:cubicBezTo>
                    <a:cubicBezTo>
                      <a:pt x="3624" y="3994"/>
                      <a:pt x="3513" y="4104"/>
                      <a:pt x="3439" y="4141"/>
                    </a:cubicBezTo>
                    <a:cubicBezTo>
                      <a:pt x="3328" y="4178"/>
                      <a:pt x="3217" y="4215"/>
                      <a:pt x="3180" y="4215"/>
                    </a:cubicBezTo>
                    <a:cubicBezTo>
                      <a:pt x="3106" y="4252"/>
                      <a:pt x="3069" y="4252"/>
                      <a:pt x="3069" y="4252"/>
                    </a:cubicBezTo>
                    <a:cubicBezTo>
                      <a:pt x="3069" y="4252"/>
                      <a:pt x="3106" y="4289"/>
                      <a:pt x="3143" y="4326"/>
                    </a:cubicBezTo>
                    <a:cubicBezTo>
                      <a:pt x="3217" y="4326"/>
                      <a:pt x="3291" y="4400"/>
                      <a:pt x="3439" y="4437"/>
                    </a:cubicBezTo>
                    <a:cubicBezTo>
                      <a:pt x="3513" y="4456"/>
                      <a:pt x="3587" y="4465"/>
                      <a:pt x="3670" y="4465"/>
                    </a:cubicBezTo>
                    <a:cubicBezTo>
                      <a:pt x="3753" y="4465"/>
                      <a:pt x="3846" y="4456"/>
                      <a:pt x="3957" y="4437"/>
                    </a:cubicBezTo>
                    <a:cubicBezTo>
                      <a:pt x="4068" y="4437"/>
                      <a:pt x="4179" y="4400"/>
                      <a:pt x="4289" y="4363"/>
                    </a:cubicBezTo>
                    <a:cubicBezTo>
                      <a:pt x="4363" y="4326"/>
                      <a:pt x="4474" y="4289"/>
                      <a:pt x="4622" y="4215"/>
                    </a:cubicBezTo>
                    <a:cubicBezTo>
                      <a:pt x="4696" y="4141"/>
                      <a:pt x="4807" y="4067"/>
                      <a:pt x="4918" y="3920"/>
                    </a:cubicBezTo>
                    <a:cubicBezTo>
                      <a:pt x="5029" y="3809"/>
                      <a:pt x="5177" y="3661"/>
                      <a:pt x="5214" y="3550"/>
                    </a:cubicBezTo>
                    <a:cubicBezTo>
                      <a:pt x="5362" y="3291"/>
                      <a:pt x="5436" y="2958"/>
                      <a:pt x="5473" y="2589"/>
                    </a:cubicBezTo>
                    <a:cubicBezTo>
                      <a:pt x="5473" y="2256"/>
                      <a:pt x="5362" y="1886"/>
                      <a:pt x="5214" y="1553"/>
                    </a:cubicBezTo>
                    <a:cubicBezTo>
                      <a:pt x="5140" y="1406"/>
                      <a:pt x="5066" y="1258"/>
                      <a:pt x="4918" y="1073"/>
                    </a:cubicBezTo>
                    <a:cubicBezTo>
                      <a:pt x="4881" y="999"/>
                      <a:pt x="4807" y="925"/>
                      <a:pt x="4770" y="888"/>
                    </a:cubicBezTo>
                    <a:lnTo>
                      <a:pt x="4696" y="814"/>
                    </a:lnTo>
                    <a:lnTo>
                      <a:pt x="4659" y="777"/>
                    </a:lnTo>
                    <a:lnTo>
                      <a:pt x="4622" y="740"/>
                    </a:lnTo>
                    <a:lnTo>
                      <a:pt x="4585" y="703"/>
                    </a:lnTo>
                    <a:cubicBezTo>
                      <a:pt x="4289" y="481"/>
                      <a:pt x="3994" y="296"/>
                      <a:pt x="3661" y="186"/>
                    </a:cubicBezTo>
                    <a:cubicBezTo>
                      <a:pt x="3328" y="75"/>
                      <a:pt x="2996" y="38"/>
                      <a:pt x="27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28"/>
              <p:cNvSpPr/>
              <p:nvPr/>
            </p:nvSpPr>
            <p:spPr>
              <a:xfrm>
                <a:off x="3458600" y="1898225"/>
                <a:ext cx="99850" cy="84125"/>
              </a:xfrm>
              <a:custGeom>
                <a:avLst/>
                <a:gdLst/>
                <a:ahLst/>
                <a:cxnLst/>
                <a:rect l="l" t="t" r="r" b="b"/>
                <a:pathLst>
                  <a:path w="3994" h="3365" extrusionOk="0">
                    <a:moveTo>
                      <a:pt x="1659" y="1775"/>
                    </a:moveTo>
                    <a:lnTo>
                      <a:pt x="1659" y="1775"/>
                    </a:lnTo>
                    <a:cubicBezTo>
                      <a:pt x="1663" y="1782"/>
                      <a:pt x="1662" y="1784"/>
                      <a:pt x="1659" y="1784"/>
                    </a:cubicBezTo>
                    <a:cubicBezTo>
                      <a:pt x="1655" y="1784"/>
                      <a:pt x="1647" y="1777"/>
                      <a:pt x="1659" y="1775"/>
                    </a:cubicBezTo>
                    <a:close/>
                    <a:moveTo>
                      <a:pt x="1220" y="0"/>
                    </a:moveTo>
                    <a:cubicBezTo>
                      <a:pt x="1146" y="37"/>
                      <a:pt x="1035" y="37"/>
                      <a:pt x="961" y="74"/>
                    </a:cubicBezTo>
                    <a:cubicBezTo>
                      <a:pt x="887" y="74"/>
                      <a:pt x="777" y="111"/>
                      <a:pt x="703" y="148"/>
                    </a:cubicBezTo>
                    <a:cubicBezTo>
                      <a:pt x="629" y="222"/>
                      <a:pt x="518" y="259"/>
                      <a:pt x="444" y="370"/>
                    </a:cubicBezTo>
                    <a:cubicBezTo>
                      <a:pt x="333" y="444"/>
                      <a:pt x="259" y="592"/>
                      <a:pt x="222" y="629"/>
                    </a:cubicBezTo>
                    <a:cubicBezTo>
                      <a:pt x="74" y="851"/>
                      <a:pt x="0" y="1109"/>
                      <a:pt x="0" y="1405"/>
                    </a:cubicBezTo>
                    <a:cubicBezTo>
                      <a:pt x="0" y="1664"/>
                      <a:pt x="37" y="1960"/>
                      <a:pt x="148" y="2182"/>
                    </a:cubicBezTo>
                    <a:cubicBezTo>
                      <a:pt x="222" y="2329"/>
                      <a:pt x="259" y="2440"/>
                      <a:pt x="370" y="2588"/>
                    </a:cubicBezTo>
                    <a:cubicBezTo>
                      <a:pt x="444" y="2662"/>
                      <a:pt x="481" y="2699"/>
                      <a:pt x="518" y="2736"/>
                    </a:cubicBezTo>
                    <a:lnTo>
                      <a:pt x="555" y="2773"/>
                    </a:lnTo>
                    <a:lnTo>
                      <a:pt x="592" y="2810"/>
                    </a:lnTo>
                    <a:lnTo>
                      <a:pt x="629" y="2847"/>
                    </a:lnTo>
                    <a:lnTo>
                      <a:pt x="666" y="2847"/>
                    </a:lnTo>
                    <a:lnTo>
                      <a:pt x="666" y="2884"/>
                    </a:lnTo>
                    <a:cubicBezTo>
                      <a:pt x="887" y="3032"/>
                      <a:pt x="1109" y="3180"/>
                      <a:pt x="1368" y="3254"/>
                    </a:cubicBezTo>
                    <a:cubicBezTo>
                      <a:pt x="1590" y="3365"/>
                      <a:pt x="1886" y="3365"/>
                      <a:pt x="2144" y="3365"/>
                    </a:cubicBezTo>
                    <a:cubicBezTo>
                      <a:pt x="2255" y="3365"/>
                      <a:pt x="2329" y="3365"/>
                      <a:pt x="2403" y="3328"/>
                    </a:cubicBezTo>
                    <a:lnTo>
                      <a:pt x="2514" y="3291"/>
                    </a:lnTo>
                    <a:lnTo>
                      <a:pt x="2662" y="3291"/>
                    </a:lnTo>
                    <a:lnTo>
                      <a:pt x="2736" y="3254"/>
                    </a:lnTo>
                    <a:cubicBezTo>
                      <a:pt x="2921" y="3217"/>
                      <a:pt x="3069" y="3143"/>
                      <a:pt x="3217" y="3032"/>
                    </a:cubicBezTo>
                    <a:cubicBezTo>
                      <a:pt x="3365" y="2958"/>
                      <a:pt x="3475" y="2847"/>
                      <a:pt x="3586" y="2773"/>
                    </a:cubicBezTo>
                    <a:cubicBezTo>
                      <a:pt x="3697" y="2699"/>
                      <a:pt x="3771" y="2588"/>
                      <a:pt x="3808" y="2514"/>
                    </a:cubicBezTo>
                    <a:cubicBezTo>
                      <a:pt x="3919" y="2366"/>
                      <a:pt x="3993" y="2293"/>
                      <a:pt x="3993" y="2293"/>
                    </a:cubicBezTo>
                    <a:cubicBezTo>
                      <a:pt x="3993" y="2293"/>
                      <a:pt x="3882" y="2256"/>
                      <a:pt x="3697" y="2256"/>
                    </a:cubicBezTo>
                    <a:cubicBezTo>
                      <a:pt x="3512" y="2256"/>
                      <a:pt x="3254" y="2256"/>
                      <a:pt x="2995" y="2219"/>
                    </a:cubicBezTo>
                    <a:cubicBezTo>
                      <a:pt x="2884" y="2219"/>
                      <a:pt x="2736" y="2182"/>
                      <a:pt x="2588" y="2182"/>
                    </a:cubicBezTo>
                    <a:lnTo>
                      <a:pt x="2551" y="2145"/>
                    </a:lnTo>
                    <a:lnTo>
                      <a:pt x="2403" y="2108"/>
                    </a:lnTo>
                    <a:cubicBezTo>
                      <a:pt x="2329" y="2108"/>
                      <a:pt x="2255" y="2108"/>
                      <a:pt x="2181" y="2071"/>
                    </a:cubicBezTo>
                    <a:cubicBezTo>
                      <a:pt x="2071" y="1997"/>
                      <a:pt x="1997" y="1997"/>
                      <a:pt x="1886" y="1923"/>
                    </a:cubicBezTo>
                    <a:cubicBezTo>
                      <a:pt x="1775" y="1886"/>
                      <a:pt x="1701" y="1812"/>
                      <a:pt x="1627" y="1738"/>
                    </a:cubicBezTo>
                    <a:lnTo>
                      <a:pt x="1627" y="1738"/>
                    </a:lnTo>
                    <a:cubicBezTo>
                      <a:pt x="1645" y="1756"/>
                      <a:pt x="1655" y="1768"/>
                      <a:pt x="1659" y="1775"/>
                    </a:cubicBezTo>
                    <a:lnTo>
                      <a:pt x="1627" y="1775"/>
                    </a:lnTo>
                    <a:lnTo>
                      <a:pt x="1590" y="1738"/>
                    </a:lnTo>
                    <a:lnTo>
                      <a:pt x="1553" y="1701"/>
                    </a:lnTo>
                    <a:cubicBezTo>
                      <a:pt x="1516" y="1664"/>
                      <a:pt x="1516" y="1627"/>
                      <a:pt x="1516" y="1627"/>
                    </a:cubicBezTo>
                    <a:cubicBezTo>
                      <a:pt x="1479" y="1627"/>
                      <a:pt x="1442" y="1590"/>
                      <a:pt x="1442" y="1553"/>
                    </a:cubicBezTo>
                    <a:cubicBezTo>
                      <a:pt x="1368" y="1479"/>
                      <a:pt x="1331" y="1405"/>
                      <a:pt x="1294" y="1294"/>
                    </a:cubicBezTo>
                    <a:cubicBezTo>
                      <a:pt x="1257" y="1220"/>
                      <a:pt x="1220" y="1146"/>
                      <a:pt x="1220" y="1072"/>
                    </a:cubicBezTo>
                    <a:cubicBezTo>
                      <a:pt x="1257" y="962"/>
                      <a:pt x="1257" y="962"/>
                      <a:pt x="1257" y="925"/>
                    </a:cubicBezTo>
                    <a:cubicBezTo>
                      <a:pt x="1220" y="888"/>
                      <a:pt x="1257" y="851"/>
                      <a:pt x="1257" y="814"/>
                    </a:cubicBezTo>
                    <a:cubicBezTo>
                      <a:pt x="1294" y="703"/>
                      <a:pt x="1368" y="629"/>
                      <a:pt x="1405" y="518"/>
                    </a:cubicBezTo>
                    <a:cubicBezTo>
                      <a:pt x="1479" y="481"/>
                      <a:pt x="1553" y="407"/>
                      <a:pt x="1590" y="370"/>
                    </a:cubicBezTo>
                    <a:cubicBezTo>
                      <a:pt x="1738" y="259"/>
                      <a:pt x="1849" y="222"/>
                      <a:pt x="1849" y="222"/>
                    </a:cubicBezTo>
                    <a:cubicBezTo>
                      <a:pt x="1849" y="222"/>
                      <a:pt x="1849" y="222"/>
                      <a:pt x="1812" y="185"/>
                    </a:cubicBezTo>
                    <a:cubicBezTo>
                      <a:pt x="1738" y="148"/>
                      <a:pt x="1701" y="74"/>
                      <a:pt x="1590" y="74"/>
                    </a:cubicBezTo>
                    <a:cubicBezTo>
                      <a:pt x="1479" y="37"/>
                      <a:pt x="1368" y="0"/>
                      <a:pt x="1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28"/>
              <p:cNvSpPr/>
              <p:nvPr/>
            </p:nvSpPr>
            <p:spPr>
              <a:xfrm>
                <a:off x="3531600" y="1955525"/>
                <a:ext cx="84150" cy="99850"/>
              </a:xfrm>
              <a:custGeom>
                <a:avLst/>
                <a:gdLst/>
                <a:ahLst/>
                <a:cxnLst/>
                <a:rect l="l" t="t" r="r" b="b"/>
                <a:pathLst>
                  <a:path w="3366" h="3994" extrusionOk="0">
                    <a:moveTo>
                      <a:pt x="1199" y="1418"/>
                    </a:moveTo>
                    <a:cubicBezTo>
                      <a:pt x="1196" y="1418"/>
                      <a:pt x="1184" y="1442"/>
                      <a:pt x="1184" y="1442"/>
                    </a:cubicBezTo>
                    <a:lnTo>
                      <a:pt x="1196" y="1442"/>
                    </a:lnTo>
                    <a:cubicBezTo>
                      <a:pt x="1201" y="1424"/>
                      <a:pt x="1201" y="1418"/>
                      <a:pt x="1199" y="1418"/>
                    </a:cubicBezTo>
                    <a:close/>
                    <a:moveTo>
                      <a:pt x="1572" y="2332"/>
                    </a:moveTo>
                    <a:cubicBezTo>
                      <a:pt x="1573" y="2332"/>
                      <a:pt x="1577" y="2339"/>
                      <a:pt x="1591" y="2367"/>
                    </a:cubicBezTo>
                    <a:cubicBezTo>
                      <a:pt x="1585" y="2356"/>
                      <a:pt x="1579" y="2345"/>
                      <a:pt x="1572" y="2334"/>
                    </a:cubicBezTo>
                    <a:lnTo>
                      <a:pt x="1572" y="2334"/>
                    </a:lnTo>
                    <a:cubicBezTo>
                      <a:pt x="1572" y="2333"/>
                      <a:pt x="1572" y="2332"/>
                      <a:pt x="1572" y="2332"/>
                    </a:cubicBezTo>
                    <a:close/>
                    <a:moveTo>
                      <a:pt x="1073" y="1"/>
                    </a:moveTo>
                    <a:cubicBezTo>
                      <a:pt x="1073" y="1"/>
                      <a:pt x="962" y="37"/>
                      <a:pt x="814" y="148"/>
                    </a:cubicBezTo>
                    <a:cubicBezTo>
                      <a:pt x="740" y="222"/>
                      <a:pt x="666" y="296"/>
                      <a:pt x="592" y="407"/>
                    </a:cubicBezTo>
                    <a:cubicBezTo>
                      <a:pt x="481" y="481"/>
                      <a:pt x="408" y="629"/>
                      <a:pt x="334" y="777"/>
                    </a:cubicBezTo>
                    <a:cubicBezTo>
                      <a:pt x="223" y="888"/>
                      <a:pt x="149" y="1073"/>
                      <a:pt x="75" y="1258"/>
                    </a:cubicBezTo>
                    <a:lnTo>
                      <a:pt x="75" y="1331"/>
                    </a:lnTo>
                    <a:lnTo>
                      <a:pt x="38" y="1368"/>
                    </a:lnTo>
                    <a:lnTo>
                      <a:pt x="38" y="1405"/>
                    </a:lnTo>
                    <a:lnTo>
                      <a:pt x="38" y="1442"/>
                    </a:lnTo>
                    <a:lnTo>
                      <a:pt x="38" y="1590"/>
                    </a:lnTo>
                    <a:cubicBezTo>
                      <a:pt x="1" y="1664"/>
                      <a:pt x="1" y="1738"/>
                      <a:pt x="1" y="1849"/>
                    </a:cubicBezTo>
                    <a:cubicBezTo>
                      <a:pt x="1" y="2108"/>
                      <a:pt x="1" y="2367"/>
                      <a:pt x="112" y="2625"/>
                    </a:cubicBezTo>
                    <a:cubicBezTo>
                      <a:pt x="149" y="2847"/>
                      <a:pt x="334" y="3106"/>
                      <a:pt x="481" y="3328"/>
                    </a:cubicBezTo>
                    <a:lnTo>
                      <a:pt x="518" y="3365"/>
                    </a:lnTo>
                    <a:lnTo>
                      <a:pt x="555" y="3402"/>
                    </a:lnTo>
                    <a:lnTo>
                      <a:pt x="629" y="3476"/>
                    </a:lnTo>
                    <a:cubicBezTo>
                      <a:pt x="629" y="3476"/>
                      <a:pt x="703" y="3550"/>
                      <a:pt x="777" y="3587"/>
                    </a:cubicBezTo>
                    <a:cubicBezTo>
                      <a:pt x="925" y="3698"/>
                      <a:pt x="1036" y="3772"/>
                      <a:pt x="1147" y="3808"/>
                    </a:cubicBezTo>
                    <a:cubicBezTo>
                      <a:pt x="1406" y="3919"/>
                      <a:pt x="1702" y="3993"/>
                      <a:pt x="1960" y="3993"/>
                    </a:cubicBezTo>
                    <a:cubicBezTo>
                      <a:pt x="2219" y="3993"/>
                      <a:pt x="2515" y="3919"/>
                      <a:pt x="2700" y="3772"/>
                    </a:cubicBezTo>
                    <a:cubicBezTo>
                      <a:pt x="2774" y="3735"/>
                      <a:pt x="2885" y="3624"/>
                      <a:pt x="2996" y="3550"/>
                    </a:cubicBezTo>
                    <a:cubicBezTo>
                      <a:pt x="3069" y="3439"/>
                      <a:pt x="3143" y="3365"/>
                      <a:pt x="3180" y="3291"/>
                    </a:cubicBezTo>
                    <a:cubicBezTo>
                      <a:pt x="3217" y="3180"/>
                      <a:pt x="3254" y="3106"/>
                      <a:pt x="3291" y="3032"/>
                    </a:cubicBezTo>
                    <a:cubicBezTo>
                      <a:pt x="3328" y="2921"/>
                      <a:pt x="3328" y="2847"/>
                      <a:pt x="3328" y="2773"/>
                    </a:cubicBezTo>
                    <a:cubicBezTo>
                      <a:pt x="3365" y="2625"/>
                      <a:pt x="3328" y="2478"/>
                      <a:pt x="3291" y="2404"/>
                    </a:cubicBezTo>
                    <a:cubicBezTo>
                      <a:pt x="3254" y="2293"/>
                      <a:pt x="3217" y="2219"/>
                      <a:pt x="3180" y="2182"/>
                    </a:cubicBezTo>
                    <a:cubicBezTo>
                      <a:pt x="3143" y="2145"/>
                      <a:pt x="3106" y="2108"/>
                      <a:pt x="3106" y="2108"/>
                    </a:cubicBezTo>
                    <a:cubicBezTo>
                      <a:pt x="3106" y="2108"/>
                      <a:pt x="3069" y="2256"/>
                      <a:pt x="2996" y="2367"/>
                    </a:cubicBezTo>
                    <a:cubicBezTo>
                      <a:pt x="2959" y="2441"/>
                      <a:pt x="2885" y="2515"/>
                      <a:pt x="2811" y="2551"/>
                    </a:cubicBezTo>
                    <a:cubicBezTo>
                      <a:pt x="2737" y="2625"/>
                      <a:pt x="2663" y="2662"/>
                      <a:pt x="2552" y="2699"/>
                    </a:cubicBezTo>
                    <a:cubicBezTo>
                      <a:pt x="2515" y="2699"/>
                      <a:pt x="2441" y="2736"/>
                      <a:pt x="2441" y="2736"/>
                    </a:cubicBezTo>
                    <a:lnTo>
                      <a:pt x="2293" y="2736"/>
                    </a:lnTo>
                    <a:cubicBezTo>
                      <a:pt x="2219" y="2736"/>
                      <a:pt x="2108" y="2699"/>
                      <a:pt x="2034" y="2699"/>
                    </a:cubicBezTo>
                    <a:cubicBezTo>
                      <a:pt x="1960" y="2662"/>
                      <a:pt x="1886" y="2588"/>
                      <a:pt x="1812" y="2551"/>
                    </a:cubicBezTo>
                    <a:cubicBezTo>
                      <a:pt x="1775" y="2515"/>
                      <a:pt x="1738" y="2478"/>
                      <a:pt x="1702" y="2478"/>
                    </a:cubicBezTo>
                    <a:cubicBezTo>
                      <a:pt x="1702" y="2478"/>
                      <a:pt x="1702" y="2478"/>
                      <a:pt x="1665" y="2441"/>
                    </a:cubicBezTo>
                    <a:lnTo>
                      <a:pt x="1628" y="2367"/>
                    </a:lnTo>
                    <a:lnTo>
                      <a:pt x="1591" y="2367"/>
                    </a:lnTo>
                    <a:lnTo>
                      <a:pt x="1591" y="2330"/>
                    </a:lnTo>
                    <a:lnTo>
                      <a:pt x="1569" y="2330"/>
                    </a:lnTo>
                    <a:cubicBezTo>
                      <a:pt x="1530" y="2267"/>
                      <a:pt x="1474" y="2200"/>
                      <a:pt x="1443" y="2108"/>
                    </a:cubicBezTo>
                    <a:cubicBezTo>
                      <a:pt x="1369" y="1997"/>
                      <a:pt x="1332" y="1923"/>
                      <a:pt x="1295" y="1812"/>
                    </a:cubicBezTo>
                    <a:cubicBezTo>
                      <a:pt x="1258" y="1738"/>
                      <a:pt x="1258" y="1627"/>
                      <a:pt x="1221" y="1553"/>
                    </a:cubicBezTo>
                    <a:lnTo>
                      <a:pt x="1221" y="1442"/>
                    </a:lnTo>
                    <a:lnTo>
                      <a:pt x="1196" y="1442"/>
                    </a:lnTo>
                    <a:cubicBezTo>
                      <a:pt x="1193" y="1451"/>
                      <a:pt x="1189" y="1463"/>
                      <a:pt x="1184" y="1479"/>
                    </a:cubicBezTo>
                    <a:lnTo>
                      <a:pt x="1184" y="1442"/>
                    </a:lnTo>
                    <a:lnTo>
                      <a:pt x="1184" y="1368"/>
                    </a:lnTo>
                    <a:cubicBezTo>
                      <a:pt x="1147" y="1258"/>
                      <a:pt x="1147" y="1110"/>
                      <a:pt x="1147" y="999"/>
                    </a:cubicBezTo>
                    <a:cubicBezTo>
                      <a:pt x="1110" y="703"/>
                      <a:pt x="1110" y="481"/>
                      <a:pt x="1073" y="296"/>
                    </a:cubicBezTo>
                    <a:cubicBezTo>
                      <a:pt x="1073" y="111"/>
                      <a:pt x="1073" y="1"/>
                      <a:pt x="10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28"/>
              <p:cNvSpPr/>
              <p:nvPr/>
            </p:nvSpPr>
            <p:spPr>
              <a:xfrm>
                <a:off x="3648075" y="1754850"/>
                <a:ext cx="109075" cy="111975"/>
              </a:xfrm>
              <a:custGeom>
                <a:avLst/>
                <a:gdLst/>
                <a:ahLst/>
                <a:cxnLst/>
                <a:rect l="l" t="t" r="r" b="b"/>
                <a:pathLst>
                  <a:path w="4363" h="4479" extrusionOk="0">
                    <a:moveTo>
                      <a:pt x="3630" y="1"/>
                    </a:moveTo>
                    <a:cubicBezTo>
                      <a:pt x="3603" y="1"/>
                      <a:pt x="3576" y="2"/>
                      <a:pt x="3549" y="5"/>
                    </a:cubicBezTo>
                    <a:lnTo>
                      <a:pt x="3401" y="42"/>
                    </a:lnTo>
                    <a:lnTo>
                      <a:pt x="3069" y="190"/>
                    </a:lnTo>
                    <a:cubicBezTo>
                      <a:pt x="2958" y="264"/>
                      <a:pt x="2810" y="301"/>
                      <a:pt x="2699" y="375"/>
                    </a:cubicBezTo>
                    <a:cubicBezTo>
                      <a:pt x="2477" y="485"/>
                      <a:pt x="2255" y="596"/>
                      <a:pt x="2071" y="744"/>
                    </a:cubicBezTo>
                    <a:cubicBezTo>
                      <a:pt x="1849" y="892"/>
                      <a:pt x="1664" y="1077"/>
                      <a:pt x="1479" y="1262"/>
                    </a:cubicBezTo>
                    <a:cubicBezTo>
                      <a:pt x="1368" y="1336"/>
                      <a:pt x="1294" y="1410"/>
                      <a:pt x="1220" y="1521"/>
                    </a:cubicBezTo>
                    <a:cubicBezTo>
                      <a:pt x="1109" y="1595"/>
                      <a:pt x="1035" y="1706"/>
                      <a:pt x="961" y="1816"/>
                    </a:cubicBezTo>
                    <a:cubicBezTo>
                      <a:pt x="814" y="2001"/>
                      <a:pt x="666" y="2223"/>
                      <a:pt x="555" y="2408"/>
                    </a:cubicBezTo>
                    <a:cubicBezTo>
                      <a:pt x="444" y="2630"/>
                      <a:pt x="333" y="2852"/>
                      <a:pt x="259" y="3073"/>
                    </a:cubicBezTo>
                    <a:cubicBezTo>
                      <a:pt x="111" y="3554"/>
                      <a:pt x="0" y="3998"/>
                      <a:pt x="0" y="4478"/>
                    </a:cubicBezTo>
                    <a:cubicBezTo>
                      <a:pt x="111" y="4035"/>
                      <a:pt x="333" y="3628"/>
                      <a:pt x="592" y="3258"/>
                    </a:cubicBezTo>
                    <a:cubicBezTo>
                      <a:pt x="703" y="3073"/>
                      <a:pt x="851" y="2889"/>
                      <a:pt x="998" y="2741"/>
                    </a:cubicBezTo>
                    <a:cubicBezTo>
                      <a:pt x="1146" y="2593"/>
                      <a:pt x="1331" y="2445"/>
                      <a:pt x="1479" y="2334"/>
                    </a:cubicBezTo>
                    <a:cubicBezTo>
                      <a:pt x="1553" y="2260"/>
                      <a:pt x="1664" y="2186"/>
                      <a:pt x="1738" y="2149"/>
                    </a:cubicBezTo>
                    <a:cubicBezTo>
                      <a:pt x="1849" y="2075"/>
                      <a:pt x="1923" y="2038"/>
                      <a:pt x="2034" y="1964"/>
                    </a:cubicBezTo>
                    <a:cubicBezTo>
                      <a:pt x="2218" y="1890"/>
                      <a:pt x="2403" y="1779"/>
                      <a:pt x="2588" y="1742"/>
                    </a:cubicBezTo>
                    <a:cubicBezTo>
                      <a:pt x="2608" y="1731"/>
                      <a:pt x="2628" y="1720"/>
                      <a:pt x="2648" y="1711"/>
                    </a:cubicBezTo>
                    <a:lnTo>
                      <a:pt x="2648" y="1711"/>
                    </a:lnTo>
                    <a:cubicBezTo>
                      <a:pt x="2641" y="1733"/>
                      <a:pt x="2633" y="1756"/>
                      <a:pt x="2625" y="1779"/>
                    </a:cubicBezTo>
                    <a:cubicBezTo>
                      <a:pt x="2588" y="1964"/>
                      <a:pt x="2477" y="2149"/>
                      <a:pt x="2403" y="2334"/>
                    </a:cubicBezTo>
                    <a:lnTo>
                      <a:pt x="2255" y="2593"/>
                    </a:lnTo>
                    <a:cubicBezTo>
                      <a:pt x="2181" y="2704"/>
                      <a:pt x="2108" y="2778"/>
                      <a:pt x="2071" y="2852"/>
                    </a:cubicBezTo>
                    <a:cubicBezTo>
                      <a:pt x="1997" y="2963"/>
                      <a:pt x="1923" y="3036"/>
                      <a:pt x="1849" y="3110"/>
                    </a:cubicBezTo>
                    <a:cubicBezTo>
                      <a:pt x="1812" y="3184"/>
                      <a:pt x="1738" y="3295"/>
                      <a:pt x="1664" y="3369"/>
                    </a:cubicBezTo>
                    <a:lnTo>
                      <a:pt x="1405" y="3591"/>
                    </a:lnTo>
                    <a:cubicBezTo>
                      <a:pt x="1331" y="3665"/>
                      <a:pt x="1257" y="3739"/>
                      <a:pt x="1146" y="3776"/>
                    </a:cubicBezTo>
                    <a:cubicBezTo>
                      <a:pt x="1072" y="3850"/>
                      <a:pt x="998" y="3924"/>
                      <a:pt x="887" y="3998"/>
                    </a:cubicBezTo>
                    <a:lnTo>
                      <a:pt x="592" y="4146"/>
                    </a:lnTo>
                    <a:cubicBezTo>
                      <a:pt x="518" y="4220"/>
                      <a:pt x="407" y="4256"/>
                      <a:pt x="296" y="4330"/>
                    </a:cubicBezTo>
                    <a:lnTo>
                      <a:pt x="0" y="4478"/>
                    </a:lnTo>
                    <a:lnTo>
                      <a:pt x="0" y="4478"/>
                    </a:lnTo>
                    <a:lnTo>
                      <a:pt x="333" y="4404"/>
                    </a:lnTo>
                    <a:cubicBezTo>
                      <a:pt x="444" y="4367"/>
                      <a:pt x="555" y="4367"/>
                      <a:pt x="666" y="4330"/>
                    </a:cubicBezTo>
                    <a:lnTo>
                      <a:pt x="998" y="4220"/>
                    </a:lnTo>
                    <a:cubicBezTo>
                      <a:pt x="1146" y="4220"/>
                      <a:pt x="1220" y="4146"/>
                      <a:pt x="1331" y="4109"/>
                    </a:cubicBezTo>
                    <a:cubicBezTo>
                      <a:pt x="1442" y="4072"/>
                      <a:pt x="1553" y="4035"/>
                      <a:pt x="1664" y="3961"/>
                    </a:cubicBezTo>
                    <a:lnTo>
                      <a:pt x="1997" y="3813"/>
                    </a:lnTo>
                    <a:cubicBezTo>
                      <a:pt x="2108" y="3739"/>
                      <a:pt x="2181" y="3665"/>
                      <a:pt x="2292" y="3591"/>
                    </a:cubicBezTo>
                    <a:cubicBezTo>
                      <a:pt x="2403" y="3517"/>
                      <a:pt x="2514" y="3443"/>
                      <a:pt x="2588" y="3369"/>
                    </a:cubicBezTo>
                    <a:cubicBezTo>
                      <a:pt x="2699" y="3295"/>
                      <a:pt x="2773" y="3221"/>
                      <a:pt x="2884" y="3147"/>
                    </a:cubicBezTo>
                    <a:lnTo>
                      <a:pt x="3143" y="2889"/>
                    </a:lnTo>
                    <a:cubicBezTo>
                      <a:pt x="3291" y="2704"/>
                      <a:pt x="3475" y="2482"/>
                      <a:pt x="3623" y="2297"/>
                    </a:cubicBezTo>
                    <a:cubicBezTo>
                      <a:pt x="3771" y="2075"/>
                      <a:pt x="3882" y="1853"/>
                      <a:pt x="3993" y="1632"/>
                    </a:cubicBezTo>
                    <a:cubicBezTo>
                      <a:pt x="4067" y="1521"/>
                      <a:pt x="4141" y="1410"/>
                      <a:pt x="4178" y="1262"/>
                    </a:cubicBezTo>
                    <a:cubicBezTo>
                      <a:pt x="4215" y="1151"/>
                      <a:pt x="4289" y="1040"/>
                      <a:pt x="4326" y="855"/>
                    </a:cubicBezTo>
                    <a:cubicBezTo>
                      <a:pt x="4363" y="781"/>
                      <a:pt x="4363" y="670"/>
                      <a:pt x="4326" y="559"/>
                    </a:cubicBezTo>
                    <a:cubicBezTo>
                      <a:pt x="4291" y="217"/>
                      <a:pt x="3971" y="1"/>
                      <a:pt x="3630" y="1"/>
                    </a:cubicBezTo>
                    <a:close/>
                    <a:moveTo>
                      <a:pt x="0" y="4478"/>
                    </a:moveTo>
                    <a:cubicBezTo>
                      <a:pt x="0" y="4478"/>
                      <a:pt x="0" y="4478"/>
                      <a:pt x="0" y="4478"/>
                    </a:cubicBezTo>
                    <a:cubicBezTo>
                      <a:pt x="0" y="4478"/>
                      <a:pt x="0" y="4478"/>
                      <a:pt x="0" y="447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28"/>
              <p:cNvSpPr/>
              <p:nvPr/>
            </p:nvSpPr>
            <p:spPr>
              <a:xfrm>
                <a:off x="3443800" y="1927800"/>
                <a:ext cx="136825" cy="136825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5473" extrusionOk="0">
                    <a:moveTo>
                      <a:pt x="1258" y="0"/>
                    </a:moveTo>
                    <a:cubicBezTo>
                      <a:pt x="1258" y="0"/>
                      <a:pt x="1246" y="12"/>
                      <a:pt x="1236" y="34"/>
                    </a:cubicBezTo>
                    <a:lnTo>
                      <a:pt x="1236" y="34"/>
                    </a:lnTo>
                    <a:cubicBezTo>
                      <a:pt x="1251" y="26"/>
                      <a:pt x="1258" y="17"/>
                      <a:pt x="1258" y="0"/>
                    </a:cubicBezTo>
                    <a:close/>
                    <a:moveTo>
                      <a:pt x="1236" y="34"/>
                    </a:moveTo>
                    <a:cubicBezTo>
                      <a:pt x="1218" y="44"/>
                      <a:pt x="1188" y="54"/>
                      <a:pt x="1147" y="74"/>
                    </a:cubicBezTo>
                    <a:cubicBezTo>
                      <a:pt x="1110" y="111"/>
                      <a:pt x="1036" y="185"/>
                      <a:pt x="925" y="259"/>
                    </a:cubicBezTo>
                    <a:cubicBezTo>
                      <a:pt x="814" y="333"/>
                      <a:pt x="666" y="444"/>
                      <a:pt x="592" y="592"/>
                    </a:cubicBezTo>
                    <a:cubicBezTo>
                      <a:pt x="481" y="740"/>
                      <a:pt x="333" y="925"/>
                      <a:pt x="259" y="1146"/>
                    </a:cubicBezTo>
                    <a:cubicBezTo>
                      <a:pt x="149" y="1368"/>
                      <a:pt x="75" y="1627"/>
                      <a:pt x="38" y="1886"/>
                    </a:cubicBezTo>
                    <a:cubicBezTo>
                      <a:pt x="38" y="2034"/>
                      <a:pt x="1" y="2182"/>
                      <a:pt x="38" y="2330"/>
                    </a:cubicBezTo>
                    <a:cubicBezTo>
                      <a:pt x="38" y="2477"/>
                      <a:pt x="38" y="2625"/>
                      <a:pt x="75" y="2810"/>
                    </a:cubicBezTo>
                    <a:cubicBezTo>
                      <a:pt x="75" y="2958"/>
                      <a:pt x="149" y="3106"/>
                      <a:pt x="186" y="3254"/>
                    </a:cubicBezTo>
                    <a:cubicBezTo>
                      <a:pt x="222" y="3328"/>
                      <a:pt x="259" y="3402"/>
                      <a:pt x="296" y="3476"/>
                    </a:cubicBezTo>
                    <a:lnTo>
                      <a:pt x="407" y="3697"/>
                    </a:lnTo>
                    <a:cubicBezTo>
                      <a:pt x="555" y="3993"/>
                      <a:pt x="777" y="4252"/>
                      <a:pt x="999" y="4511"/>
                    </a:cubicBezTo>
                    <a:cubicBezTo>
                      <a:pt x="1221" y="4733"/>
                      <a:pt x="1479" y="4954"/>
                      <a:pt x="1775" y="5102"/>
                    </a:cubicBezTo>
                    <a:lnTo>
                      <a:pt x="1997" y="5213"/>
                    </a:lnTo>
                    <a:cubicBezTo>
                      <a:pt x="2071" y="5250"/>
                      <a:pt x="2145" y="5250"/>
                      <a:pt x="2219" y="5287"/>
                    </a:cubicBezTo>
                    <a:cubicBezTo>
                      <a:pt x="2404" y="5324"/>
                      <a:pt x="2552" y="5398"/>
                      <a:pt x="2700" y="5435"/>
                    </a:cubicBezTo>
                    <a:cubicBezTo>
                      <a:pt x="2847" y="5435"/>
                      <a:pt x="2995" y="5472"/>
                      <a:pt x="3143" y="5472"/>
                    </a:cubicBezTo>
                    <a:cubicBezTo>
                      <a:pt x="3291" y="5472"/>
                      <a:pt x="3439" y="5472"/>
                      <a:pt x="3587" y="5435"/>
                    </a:cubicBezTo>
                    <a:cubicBezTo>
                      <a:pt x="3883" y="5435"/>
                      <a:pt x="4141" y="5324"/>
                      <a:pt x="4363" y="5250"/>
                    </a:cubicBezTo>
                    <a:cubicBezTo>
                      <a:pt x="4585" y="5176"/>
                      <a:pt x="4770" y="4991"/>
                      <a:pt x="4918" y="4881"/>
                    </a:cubicBezTo>
                    <a:cubicBezTo>
                      <a:pt x="5066" y="4807"/>
                      <a:pt x="5140" y="4659"/>
                      <a:pt x="5250" y="4585"/>
                    </a:cubicBezTo>
                    <a:cubicBezTo>
                      <a:pt x="5324" y="4474"/>
                      <a:pt x="5361" y="4400"/>
                      <a:pt x="5398" y="4326"/>
                    </a:cubicBezTo>
                    <a:cubicBezTo>
                      <a:pt x="5472" y="4289"/>
                      <a:pt x="5472" y="4252"/>
                      <a:pt x="5472" y="4252"/>
                    </a:cubicBezTo>
                    <a:lnTo>
                      <a:pt x="5361" y="4252"/>
                    </a:lnTo>
                    <a:cubicBezTo>
                      <a:pt x="5324" y="4289"/>
                      <a:pt x="5214" y="4289"/>
                      <a:pt x="5066" y="4326"/>
                    </a:cubicBezTo>
                    <a:cubicBezTo>
                      <a:pt x="5029" y="4326"/>
                      <a:pt x="4955" y="4363"/>
                      <a:pt x="4881" y="4363"/>
                    </a:cubicBezTo>
                    <a:cubicBezTo>
                      <a:pt x="4807" y="4400"/>
                      <a:pt x="4733" y="4400"/>
                      <a:pt x="4659" y="4400"/>
                    </a:cubicBezTo>
                    <a:lnTo>
                      <a:pt x="4400" y="4400"/>
                    </a:lnTo>
                    <a:cubicBezTo>
                      <a:pt x="4351" y="4400"/>
                      <a:pt x="4302" y="4416"/>
                      <a:pt x="4252" y="4416"/>
                    </a:cubicBezTo>
                    <a:cubicBezTo>
                      <a:pt x="4228" y="4416"/>
                      <a:pt x="4203" y="4412"/>
                      <a:pt x="4178" y="4400"/>
                    </a:cubicBezTo>
                    <a:cubicBezTo>
                      <a:pt x="3993" y="4400"/>
                      <a:pt x="3809" y="4400"/>
                      <a:pt x="3624" y="4326"/>
                    </a:cubicBezTo>
                    <a:cubicBezTo>
                      <a:pt x="3513" y="4326"/>
                      <a:pt x="3402" y="4326"/>
                      <a:pt x="3328" y="4289"/>
                    </a:cubicBezTo>
                    <a:cubicBezTo>
                      <a:pt x="3217" y="4215"/>
                      <a:pt x="3143" y="4215"/>
                      <a:pt x="3032" y="4178"/>
                    </a:cubicBezTo>
                    <a:cubicBezTo>
                      <a:pt x="2958" y="4141"/>
                      <a:pt x="2884" y="4067"/>
                      <a:pt x="2773" y="4030"/>
                    </a:cubicBezTo>
                    <a:cubicBezTo>
                      <a:pt x="2700" y="3993"/>
                      <a:pt x="2589" y="3919"/>
                      <a:pt x="2515" y="3845"/>
                    </a:cubicBezTo>
                    <a:cubicBezTo>
                      <a:pt x="2330" y="3771"/>
                      <a:pt x="2182" y="3587"/>
                      <a:pt x="2034" y="3476"/>
                    </a:cubicBezTo>
                    <a:cubicBezTo>
                      <a:pt x="1886" y="3291"/>
                      <a:pt x="1738" y="3143"/>
                      <a:pt x="1627" y="2958"/>
                    </a:cubicBezTo>
                    <a:cubicBezTo>
                      <a:pt x="1553" y="2884"/>
                      <a:pt x="1516" y="2810"/>
                      <a:pt x="1479" y="2699"/>
                    </a:cubicBezTo>
                    <a:cubicBezTo>
                      <a:pt x="1406" y="2625"/>
                      <a:pt x="1369" y="2551"/>
                      <a:pt x="1332" y="2440"/>
                    </a:cubicBezTo>
                    <a:cubicBezTo>
                      <a:pt x="1295" y="2367"/>
                      <a:pt x="1258" y="2256"/>
                      <a:pt x="1221" y="2182"/>
                    </a:cubicBezTo>
                    <a:cubicBezTo>
                      <a:pt x="1184" y="2071"/>
                      <a:pt x="1184" y="1960"/>
                      <a:pt x="1147" y="1886"/>
                    </a:cubicBezTo>
                    <a:cubicBezTo>
                      <a:pt x="1073" y="1701"/>
                      <a:pt x="1110" y="1516"/>
                      <a:pt x="1073" y="1331"/>
                    </a:cubicBezTo>
                    <a:cubicBezTo>
                      <a:pt x="1073" y="1257"/>
                      <a:pt x="1073" y="1146"/>
                      <a:pt x="1073" y="1073"/>
                    </a:cubicBezTo>
                    <a:cubicBezTo>
                      <a:pt x="1073" y="999"/>
                      <a:pt x="1110" y="888"/>
                      <a:pt x="1110" y="814"/>
                    </a:cubicBezTo>
                    <a:cubicBezTo>
                      <a:pt x="1110" y="666"/>
                      <a:pt x="1147" y="518"/>
                      <a:pt x="1184" y="407"/>
                    </a:cubicBezTo>
                    <a:cubicBezTo>
                      <a:pt x="1184" y="296"/>
                      <a:pt x="1221" y="185"/>
                      <a:pt x="1221" y="111"/>
                    </a:cubicBezTo>
                    <a:cubicBezTo>
                      <a:pt x="1221" y="78"/>
                      <a:pt x="1228" y="52"/>
                      <a:pt x="1236" y="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28"/>
              <p:cNvSpPr/>
              <p:nvPr/>
            </p:nvSpPr>
            <p:spPr>
              <a:xfrm>
                <a:off x="3705375" y="1693025"/>
                <a:ext cx="114625" cy="114650"/>
              </a:xfrm>
              <a:custGeom>
                <a:avLst/>
                <a:gdLst/>
                <a:ahLst/>
                <a:cxnLst/>
                <a:rect l="l" t="t" r="r" b="b"/>
                <a:pathLst>
                  <a:path w="4585" h="4586" extrusionOk="0">
                    <a:moveTo>
                      <a:pt x="4585" y="1"/>
                    </a:moveTo>
                    <a:cubicBezTo>
                      <a:pt x="4585" y="1"/>
                      <a:pt x="2625" y="112"/>
                      <a:pt x="1368" y="1369"/>
                    </a:cubicBezTo>
                    <a:cubicBezTo>
                      <a:pt x="111" y="2626"/>
                      <a:pt x="0" y="4585"/>
                      <a:pt x="0" y="4585"/>
                    </a:cubicBezTo>
                    <a:cubicBezTo>
                      <a:pt x="0" y="4585"/>
                      <a:pt x="1997" y="4511"/>
                      <a:pt x="3254" y="3217"/>
                    </a:cubicBezTo>
                    <a:cubicBezTo>
                      <a:pt x="4511" y="1960"/>
                      <a:pt x="4585" y="1"/>
                      <a:pt x="45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28"/>
              <p:cNvSpPr/>
              <p:nvPr/>
            </p:nvSpPr>
            <p:spPr>
              <a:xfrm>
                <a:off x="3668400" y="1702275"/>
                <a:ext cx="54550" cy="106325"/>
              </a:xfrm>
              <a:custGeom>
                <a:avLst/>
                <a:gdLst/>
                <a:ahLst/>
                <a:cxnLst/>
                <a:rect l="l" t="t" r="r" b="b"/>
                <a:pathLst>
                  <a:path w="2182" h="4253" extrusionOk="0">
                    <a:moveTo>
                      <a:pt x="703" y="1"/>
                    </a:moveTo>
                    <a:cubicBezTo>
                      <a:pt x="703" y="1"/>
                      <a:pt x="1" y="1110"/>
                      <a:pt x="222" y="2256"/>
                    </a:cubicBezTo>
                    <a:cubicBezTo>
                      <a:pt x="407" y="3439"/>
                      <a:pt x="1479" y="4252"/>
                      <a:pt x="1479" y="4252"/>
                    </a:cubicBezTo>
                    <a:cubicBezTo>
                      <a:pt x="1479" y="4252"/>
                      <a:pt x="2182" y="3143"/>
                      <a:pt x="1960" y="1960"/>
                    </a:cubicBezTo>
                    <a:cubicBezTo>
                      <a:pt x="1738" y="777"/>
                      <a:pt x="703" y="1"/>
                      <a:pt x="7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28"/>
              <p:cNvSpPr/>
              <p:nvPr/>
            </p:nvSpPr>
            <p:spPr>
              <a:xfrm>
                <a:off x="3705375" y="1795475"/>
                <a:ext cx="106300" cy="45625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1825" extrusionOk="0">
                    <a:moveTo>
                      <a:pt x="1815" y="0"/>
                    </a:moveTo>
                    <a:cubicBezTo>
                      <a:pt x="828" y="0"/>
                      <a:pt x="0" y="524"/>
                      <a:pt x="0" y="524"/>
                    </a:cubicBezTo>
                    <a:cubicBezTo>
                      <a:pt x="0" y="524"/>
                      <a:pt x="777" y="1559"/>
                      <a:pt x="1960" y="1781"/>
                    </a:cubicBezTo>
                    <a:cubicBezTo>
                      <a:pt x="2121" y="1811"/>
                      <a:pt x="2281" y="1824"/>
                      <a:pt x="2437" y="1824"/>
                    </a:cubicBezTo>
                    <a:cubicBezTo>
                      <a:pt x="3425" y="1824"/>
                      <a:pt x="4252" y="1301"/>
                      <a:pt x="4252" y="1301"/>
                    </a:cubicBezTo>
                    <a:cubicBezTo>
                      <a:pt x="4252" y="1301"/>
                      <a:pt x="3439" y="228"/>
                      <a:pt x="2293" y="44"/>
                    </a:cubicBezTo>
                    <a:cubicBezTo>
                      <a:pt x="2131" y="13"/>
                      <a:pt x="1971" y="0"/>
                      <a:pt x="18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28"/>
              <p:cNvSpPr/>
              <p:nvPr/>
            </p:nvSpPr>
            <p:spPr>
              <a:xfrm>
                <a:off x="3033425" y="1686575"/>
                <a:ext cx="477875" cy="177875"/>
              </a:xfrm>
              <a:custGeom>
                <a:avLst/>
                <a:gdLst/>
                <a:ahLst/>
                <a:cxnLst/>
                <a:rect l="l" t="t" r="r" b="b"/>
                <a:pathLst>
                  <a:path w="19115" h="7115" extrusionOk="0">
                    <a:moveTo>
                      <a:pt x="1923" y="0"/>
                    </a:moveTo>
                    <a:cubicBezTo>
                      <a:pt x="1516" y="37"/>
                      <a:pt x="1147" y="74"/>
                      <a:pt x="851" y="148"/>
                    </a:cubicBezTo>
                    <a:cubicBezTo>
                      <a:pt x="555" y="222"/>
                      <a:pt x="370" y="333"/>
                      <a:pt x="222" y="370"/>
                    </a:cubicBezTo>
                    <a:cubicBezTo>
                      <a:pt x="75" y="444"/>
                      <a:pt x="1" y="444"/>
                      <a:pt x="1" y="444"/>
                    </a:cubicBezTo>
                    <a:cubicBezTo>
                      <a:pt x="1" y="444"/>
                      <a:pt x="75" y="481"/>
                      <a:pt x="222" y="481"/>
                    </a:cubicBezTo>
                    <a:cubicBezTo>
                      <a:pt x="370" y="481"/>
                      <a:pt x="592" y="481"/>
                      <a:pt x="888" y="518"/>
                    </a:cubicBezTo>
                    <a:cubicBezTo>
                      <a:pt x="1147" y="555"/>
                      <a:pt x="1479" y="629"/>
                      <a:pt x="1849" y="702"/>
                    </a:cubicBezTo>
                    <a:cubicBezTo>
                      <a:pt x="2034" y="776"/>
                      <a:pt x="2219" y="813"/>
                      <a:pt x="2404" y="887"/>
                    </a:cubicBezTo>
                    <a:cubicBezTo>
                      <a:pt x="2589" y="961"/>
                      <a:pt x="2810" y="1035"/>
                      <a:pt x="3032" y="1146"/>
                    </a:cubicBezTo>
                    <a:cubicBezTo>
                      <a:pt x="3439" y="1331"/>
                      <a:pt x="3883" y="1553"/>
                      <a:pt x="4326" y="1812"/>
                    </a:cubicBezTo>
                    <a:cubicBezTo>
                      <a:pt x="4807" y="2070"/>
                      <a:pt x="5251" y="2403"/>
                      <a:pt x="5768" y="2699"/>
                    </a:cubicBezTo>
                    <a:cubicBezTo>
                      <a:pt x="6249" y="3032"/>
                      <a:pt x="6766" y="3364"/>
                      <a:pt x="7284" y="3734"/>
                    </a:cubicBezTo>
                    <a:cubicBezTo>
                      <a:pt x="7580" y="3882"/>
                      <a:pt x="7838" y="4067"/>
                      <a:pt x="8097" y="4252"/>
                    </a:cubicBezTo>
                    <a:cubicBezTo>
                      <a:pt x="8393" y="4400"/>
                      <a:pt x="8689" y="4584"/>
                      <a:pt x="8948" y="4732"/>
                    </a:cubicBezTo>
                    <a:cubicBezTo>
                      <a:pt x="9539" y="5065"/>
                      <a:pt x="10094" y="5361"/>
                      <a:pt x="10685" y="5657"/>
                    </a:cubicBezTo>
                    <a:cubicBezTo>
                      <a:pt x="11277" y="5915"/>
                      <a:pt x="11868" y="6174"/>
                      <a:pt x="12460" y="6396"/>
                    </a:cubicBezTo>
                    <a:cubicBezTo>
                      <a:pt x="13051" y="6618"/>
                      <a:pt x="13643" y="6766"/>
                      <a:pt x="14234" y="6914"/>
                    </a:cubicBezTo>
                    <a:cubicBezTo>
                      <a:pt x="14789" y="7024"/>
                      <a:pt x="15344" y="7098"/>
                      <a:pt x="15861" y="7098"/>
                    </a:cubicBezTo>
                    <a:cubicBezTo>
                      <a:pt x="15947" y="7111"/>
                      <a:pt x="16030" y="7115"/>
                      <a:pt x="16110" y="7115"/>
                    </a:cubicBezTo>
                    <a:cubicBezTo>
                      <a:pt x="16272" y="7115"/>
                      <a:pt x="16428" y="7098"/>
                      <a:pt x="16601" y="7098"/>
                    </a:cubicBezTo>
                    <a:cubicBezTo>
                      <a:pt x="16822" y="7098"/>
                      <a:pt x="17044" y="7061"/>
                      <a:pt x="17266" y="7024"/>
                    </a:cubicBezTo>
                    <a:cubicBezTo>
                      <a:pt x="17673" y="6987"/>
                      <a:pt x="18005" y="6877"/>
                      <a:pt x="18301" y="6803"/>
                    </a:cubicBezTo>
                    <a:cubicBezTo>
                      <a:pt x="18560" y="6729"/>
                      <a:pt x="18782" y="6618"/>
                      <a:pt x="18930" y="6544"/>
                    </a:cubicBezTo>
                    <a:cubicBezTo>
                      <a:pt x="19041" y="6470"/>
                      <a:pt x="19115" y="6433"/>
                      <a:pt x="19115" y="6433"/>
                    </a:cubicBezTo>
                    <a:lnTo>
                      <a:pt x="18893" y="6433"/>
                    </a:lnTo>
                    <a:cubicBezTo>
                      <a:pt x="18794" y="6433"/>
                      <a:pt x="18663" y="6449"/>
                      <a:pt x="18498" y="6449"/>
                    </a:cubicBezTo>
                    <a:cubicBezTo>
                      <a:pt x="18416" y="6449"/>
                      <a:pt x="18326" y="6445"/>
                      <a:pt x="18227" y="6433"/>
                    </a:cubicBezTo>
                    <a:cubicBezTo>
                      <a:pt x="17968" y="6433"/>
                      <a:pt x="17636" y="6396"/>
                      <a:pt x="17266" y="6359"/>
                    </a:cubicBezTo>
                    <a:cubicBezTo>
                      <a:pt x="16859" y="6285"/>
                      <a:pt x="16453" y="6174"/>
                      <a:pt x="16009" y="6063"/>
                    </a:cubicBezTo>
                    <a:cubicBezTo>
                      <a:pt x="15565" y="5952"/>
                      <a:pt x="15122" y="5767"/>
                      <a:pt x="14604" y="5583"/>
                    </a:cubicBezTo>
                    <a:cubicBezTo>
                      <a:pt x="14123" y="5398"/>
                      <a:pt x="13606" y="5139"/>
                      <a:pt x="13088" y="4880"/>
                    </a:cubicBezTo>
                    <a:cubicBezTo>
                      <a:pt x="12571" y="4658"/>
                      <a:pt x="12053" y="4363"/>
                      <a:pt x="11499" y="4067"/>
                    </a:cubicBezTo>
                    <a:cubicBezTo>
                      <a:pt x="10981" y="3771"/>
                      <a:pt x="10426" y="3438"/>
                      <a:pt x="9872" y="3143"/>
                    </a:cubicBezTo>
                    <a:cubicBezTo>
                      <a:pt x="9576" y="2995"/>
                      <a:pt x="9317" y="2847"/>
                      <a:pt x="9058" y="2662"/>
                    </a:cubicBezTo>
                    <a:cubicBezTo>
                      <a:pt x="8763" y="2514"/>
                      <a:pt x="8504" y="2366"/>
                      <a:pt x="8208" y="2181"/>
                    </a:cubicBezTo>
                    <a:cubicBezTo>
                      <a:pt x="7691" y="1886"/>
                      <a:pt x="7136" y="1590"/>
                      <a:pt x="6581" y="1294"/>
                    </a:cubicBezTo>
                    <a:cubicBezTo>
                      <a:pt x="6027" y="1035"/>
                      <a:pt x="5472" y="776"/>
                      <a:pt x="4918" y="555"/>
                    </a:cubicBezTo>
                    <a:cubicBezTo>
                      <a:pt x="4363" y="370"/>
                      <a:pt x="3846" y="222"/>
                      <a:pt x="3328" y="111"/>
                    </a:cubicBezTo>
                    <a:cubicBezTo>
                      <a:pt x="3069" y="74"/>
                      <a:pt x="2810" y="37"/>
                      <a:pt x="2589" y="37"/>
                    </a:cubicBezTo>
                    <a:cubicBezTo>
                      <a:pt x="2367" y="0"/>
                      <a:pt x="2145" y="0"/>
                      <a:pt x="19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28"/>
              <p:cNvSpPr/>
              <p:nvPr/>
            </p:nvSpPr>
            <p:spPr>
              <a:xfrm>
                <a:off x="3636975" y="2024850"/>
                <a:ext cx="178400" cy="477875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19115" extrusionOk="0">
                    <a:moveTo>
                      <a:pt x="481" y="0"/>
                    </a:moveTo>
                    <a:cubicBezTo>
                      <a:pt x="481" y="0"/>
                      <a:pt x="444" y="74"/>
                      <a:pt x="370" y="222"/>
                    </a:cubicBezTo>
                    <a:cubicBezTo>
                      <a:pt x="333" y="370"/>
                      <a:pt x="222" y="555"/>
                      <a:pt x="148" y="851"/>
                    </a:cubicBezTo>
                    <a:cubicBezTo>
                      <a:pt x="74" y="1146"/>
                      <a:pt x="38" y="1516"/>
                      <a:pt x="1" y="1923"/>
                    </a:cubicBezTo>
                    <a:cubicBezTo>
                      <a:pt x="38" y="2145"/>
                      <a:pt x="38" y="2366"/>
                      <a:pt x="38" y="2588"/>
                    </a:cubicBezTo>
                    <a:cubicBezTo>
                      <a:pt x="74" y="2810"/>
                      <a:pt x="74" y="3069"/>
                      <a:pt x="148" y="3328"/>
                    </a:cubicBezTo>
                    <a:cubicBezTo>
                      <a:pt x="222" y="3808"/>
                      <a:pt x="370" y="4363"/>
                      <a:pt x="592" y="4917"/>
                    </a:cubicBezTo>
                    <a:cubicBezTo>
                      <a:pt x="777" y="5472"/>
                      <a:pt x="1036" y="5990"/>
                      <a:pt x="1295" y="6581"/>
                    </a:cubicBezTo>
                    <a:cubicBezTo>
                      <a:pt x="1590" y="7099"/>
                      <a:pt x="1886" y="7690"/>
                      <a:pt x="2219" y="8208"/>
                    </a:cubicBezTo>
                    <a:cubicBezTo>
                      <a:pt x="2367" y="8504"/>
                      <a:pt x="2515" y="8762"/>
                      <a:pt x="2699" y="9021"/>
                    </a:cubicBezTo>
                    <a:cubicBezTo>
                      <a:pt x="2847" y="9317"/>
                      <a:pt x="2995" y="9576"/>
                      <a:pt x="3143" y="9871"/>
                    </a:cubicBezTo>
                    <a:cubicBezTo>
                      <a:pt x="3476" y="10426"/>
                      <a:pt x="3772" y="10944"/>
                      <a:pt x="4067" y="11498"/>
                    </a:cubicBezTo>
                    <a:cubicBezTo>
                      <a:pt x="4363" y="12053"/>
                      <a:pt x="4659" y="12570"/>
                      <a:pt x="4918" y="13088"/>
                    </a:cubicBezTo>
                    <a:cubicBezTo>
                      <a:pt x="5176" y="13606"/>
                      <a:pt x="5398" y="14123"/>
                      <a:pt x="5583" y="14604"/>
                    </a:cubicBezTo>
                    <a:cubicBezTo>
                      <a:pt x="5805" y="15084"/>
                      <a:pt x="5953" y="15565"/>
                      <a:pt x="6064" y="16009"/>
                    </a:cubicBezTo>
                    <a:cubicBezTo>
                      <a:pt x="6212" y="16452"/>
                      <a:pt x="6286" y="16859"/>
                      <a:pt x="6359" y="17229"/>
                    </a:cubicBezTo>
                    <a:cubicBezTo>
                      <a:pt x="6396" y="17635"/>
                      <a:pt x="6433" y="17968"/>
                      <a:pt x="6433" y="18227"/>
                    </a:cubicBezTo>
                    <a:cubicBezTo>
                      <a:pt x="6470" y="18486"/>
                      <a:pt x="6470" y="18744"/>
                      <a:pt x="6470" y="18892"/>
                    </a:cubicBezTo>
                    <a:cubicBezTo>
                      <a:pt x="6470" y="19040"/>
                      <a:pt x="6470" y="19114"/>
                      <a:pt x="6470" y="19114"/>
                    </a:cubicBezTo>
                    <a:cubicBezTo>
                      <a:pt x="6470" y="19114"/>
                      <a:pt x="6507" y="19040"/>
                      <a:pt x="6544" y="18892"/>
                    </a:cubicBezTo>
                    <a:cubicBezTo>
                      <a:pt x="6618" y="18781"/>
                      <a:pt x="6729" y="18560"/>
                      <a:pt x="6803" y="18301"/>
                    </a:cubicBezTo>
                    <a:cubicBezTo>
                      <a:pt x="6914" y="18005"/>
                      <a:pt x="6988" y="17635"/>
                      <a:pt x="7062" y="17229"/>
                    </a:cubicBezTo>
                    <a:cubicBezTo>
                      <a:pt x="7062" y="17044"/>
                      <a:pt x="7099" y="16822"/>
                      <a:pt x="7136" y="16600"/>
                    </a:cubicBezTo>
                    <a:cubicBezTo>
                      <a:pt x="7136" y="16341"/>
                      <a:pt x="7136" y="16120"/>
                      <a:pt x="7136" y="15861"/>
                    </a:cubicBezTo>
                    <a:cubicBezTo>
                      <a:pt x="7099" y="15343"/>
                      <a:pt x="7025" y="14789"/>
                      <a:pt x="6914" y="14197"/>
                    </a:cubicBezTo>
                    <a:cubicBezTo>
                      <a:pt x="6803" y="13642"/>
                      <a:pt x="6618" y="13051"/>
                      <a:pt x="6396" y="12459"/>
                    </a:cubicBezTo>
                    <a:cubicBezTo>
                      <a:pt x="6212" y="11868"/>
                      <a:pt x="5953" y="11276"/>
                      <a:pt x="5657" y="10685"/>
                    </a:cubicBezTo>
                    <a:cubicBezTo>
                      <a:pt x="5361" y="10093"/>
                      <a:pt x="5066" y="9539"/>
                      <a:pt x="4770" y="8947"/>
                    </a:cubicBezTo>
                    <a:cubicBezTo>
                      <a:pt x="4585" y="8688"/>
                      <a:pt x="4437" y="8393"/>
                      <a:pt x="4252" y="8097"/>
                    </a:cubicBezTo>
                    <a:cubicBezTo>
                      <a:pt x="4067" y="7838"/>
                      <a:pt x="3919" y="7542"/>
                      <a:pt x="3735" y="7284"/>
                    </a:cubicBezTo>
                    <a:cubicBezTo>
                      <a:pt x="3402" y="6766"/>
                      <a:pt x="3032" y="6248"/>
                      <a:pt x="2736" y="5768"/>
                    </a:cubicBezTo>
                    <a:cubicBezTo>
                      <a:pt x="2404" y="5250"/>
                      <a:pt x="2108" y="4770"/>
                      <a:pt x="1849" y="4326"/>
                    </a:cubicBezTo>
                    <a:cubicBezTo>
                      <a:pt x="1553" y="3882"/>
                      <a:pt x="1331" y="3439"/>
                      <a:pt x="1147" y="2995"/>
                    </a:cubicBezTo>
                    <a:cubicBezTo>
                      <a:pt x="1036" y="2810"/>
                      <a:pt x="999" y="2588"/>
                      <a:pt x="888" y="2403"/>
                    </a:cubicBezTo>
                    <a:cubicBezTo>
                      <a:pt x="814" y="2219"/>
                      <a:pt x="777" y="2034"/>
                      <a:pt x="703" y="1849"/>
                    </a:cubicBezTo>
                    <a:cubicBezTo>
                      <a:pt x="629" y="1479"/>
                      <a:pt x="555" y="1146"/>
                      <a:pt x="518" y="888"/>
                    </a:cubicBezTo>
                    <a:cubicBezTo>
                      <a:pt x="481" y="592"/>
                      <a:pt x="481" y="370"/>
                      <a:pt x="481" y="222"/>
                    </a:cubicBezTo>
                    <a:cubicBezTo>
                      <a:pt x="481" y="74"/>
                      <a:pt x="481" y="0"/>
                      <a:pt x="4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40" name="Google Shape;1040;p28"/>
            <p:cNvGrpSpPr/>
            <p:nvPr/>
          </p:nvGrpSpPr>
          <p:grpSpPr>
            <a:xfrm rot="10800000">
              <a:off x="474217" y="3921188"/>
              <a:ext cx="786575" cy="816150"/>
              <a:chOff x="3033425" y="1686575"/>
              <a:chExt cx="786575" cy="816150"/>
            </a:xfrm>
          </p:grpSpPr>
          <p:sp>
            <p:nvSpPr>
              <p:cNvPr id="1041" name="Google Shape;1041;p28"/>
              <p:cNvSpPr/>
              <p:nvPr/>
            </p:nvSpPr>
            <p:spPr>
              <a:xfrm>
                <a:off x="3532525" y="1872025"/>
                <a:ext cx="109100" cy="111250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4450" extrusionOk="0">
                    <a:moveTo>
                      <a:pt x="3713" y="0"/>
                    </a:moveTo>
                    <a:cubicBezTo>
                      <a:pt x="3672" y="0"/>
                      <a:pt x="3630" y="5"/>
                      <a:pt x="3587" y="13"/>
                    </a:cubicBezTo>
                    <a:lnTo>
                      <a:pt x="3439" y="13"/>
                    </a:lnTo>
                    <a:lnTo>
                      <a:pt x="3069" y="161"/>
                    </a:lnTo>
                    <a:cubicBezTo>
                      <a:pt x="2959" y="235"/>
                      <a:pt x="2848" y="272"/>
                      <a:pt x="2737" y="346"/>
                    </a:cubicBezTo>
                    <a:cubicBezTo>
                      <a:pt x="2515" y="457"/>
                      <a:pt x="2293" y="568"/>
                      <a:pt x="2071" y="753"/>
                    </a:cubicBezTo>
                    <a:cubicBezTo>
                      <a:pt x="1849" y="900"/>
                      <a:pt x="1665" y="1048"/>
                      <a:pt x="1480" y="1233"/>
                    </a:cubicBezTo>
                    <a:cubicBezTo>
                      <a:pt x="1406" y="1307"/>
                      <a:pt x="1295" y="1418"/>
                      <a:pt x="1221" y="1492"/>
                    </a:cubicBezTo>
                    <a:cubicBezTo>
                      <a:pt x="1147" y="1603"/>
                      <a:pt x="1073" y="1677"/>
                      <a:pt x="999" y="1788"/>
                    </a:cubicBezTo>
                    <a:cubicBezTo>
                      <a:pt x="814" y="1973"/>
                      <a:pt x="703" y="2194"/>
                      <a:pt x="592" y="2416"/>
                    </a:cubicBezTo>
                    <a:cubicBezTo>
                      <a:pt x="481" y="2638"/>
                      <a:pt x="371" y="2823"/>
                      <a:pt x="297" y="3082"/>
                    </a:cubicBezTo>
                    <a:cubicBezTo>
                      <a:pt x="112" y="3525"/>
                      <a:pt x="38" y="3969"/>
                      <a:pt x="1" y="4450"/>
                    </a:cubicBezTo>
                    <a:cubicBezTo>
                      <a:pt x="149" y="4006"/>
                      <a:pt x="371" y="3599"/>
                      <a:pt x="629" y="3230"/>
                    </a:cubicBezTo>
                    <a:cubicBezTo>
                      <a:pt x="740" y="3045"/>
                      <a:pt x="888" y="2897"/>
                      <a:pt x="1036" y="2712"/>
                    </a:cubicBezTo>
                    <a:cubicBezTo>
                      <a:pt x="1184" y="2564"/>
                      <a:pt x="1332" y="2416"/>
                      <a:pt x="1517" y="2305"/>
                    </a:cubicBezTo>
                    <a:cubicBezTo>
                      <a:pt x="1591" y="2231"/>
                      <a:pt x="1665" y="2194"/>
                      <a:pt x="1775" y="2120"/>
                    </a:cubicBezTo>
                    <a:cubicBezTo>
                      <a:pt x="1849" y="2047"/>
                      <a:pt x="1923" y="2010"/>
                      <a:pt x="2034" y="1973"/>
                    </a:cubicBezTo>
                    <a:cubicBezTo>
                      <a:pt x="2219" y="1862"/>
                      <a:pt x="2404" y="1788"/>
                      <a:pt x="2589" y="1714"/>
                    </a:cubicBezTo>
                    <a:cubicBezTo>
                      <a:pt x="2621" y="1701"/>
                      <a:pt x="2655" y="1689"/>
                      <a:pt x="2690" y="1678"/>
                    </a:cubicBezTo>
                    <a:lnTo>
                      <a:pt x="2690" y="1678"/>
                    </a:lnTo>
                    <a:cubicBezTo>
                      <a:pt x="2681" y="1703"/>
                      <a:pt x="2672" y="1727"/>
                      <a:pt x="2663" y="1751"/>
                    </a:cubicBezTo>
                    <a:cubicBezTo>
                      <a:pt x="2589" y="1936"/>
                      <a:pt x="2515" y="2120"/>
                      <a:pt x="2404" y="2305"/>
                    </a:cubicBezTo>
                    <a:lnTo>
                      <a:pt x="2256" y="2601"/>
                    </a:lnTo>
                    <a:cubicBezTo>
                      <a:pt x="2219" y="2675"/>
                      <a:pt x="2145" y="2749"/>
                      <a:pt x="2071" y="2860"/>
                    </a:cubicBezTo>
                    <a:cubicBezTo>
                      <a:pt x="2034" y="2934"/>
                      <a:pt x="1960" y="3008"/>
                      <a:pt x="1886" y="3082"/>
                    </a:cubicBezTo>
                    <a:cubicBezTo>
                      <a:pt x="1812" y="3193"/>
                      <a:pt x="1738" y="3267"/>
                      <a:pt x="1665" y="3341"/>
                    </a:cubicBezTo>
                    <a:lnTo>
                      <a:pt x="1443" y="3562"/>
                    </a:lnTo>
                    <a:cubicBezTo>
                      <a:pt x="1369" y="3636"/>
                      <a:pt x="1258" y="3710"/>
                      <a:pt x="1184" y="3784"/>
                    </a:cubicBezTo>
                    <a:cubicBezTo>
                      <a:pt x="1110" y="3821"/>
                      <a:pt x="999" y="3895"/>
                      <a:pt x="925" y="3969"/>
                    </a:cubicBezTo>
                    <a:lnTo>
                      <a:pt x="629" y="4154"/>
                    </a:lnTo>
                    <a:cubicBezTo>
                      <a:pt x="518" y="4191"/>
                      <a:pt x="444" y="4228"/>
                      <a:pt x="334" y="4302"/>
                    </a:cubicBezTo>
                    <a:lnTo>
                      <a:pt x="1" y="4450"/>
                    </a:lnTo>
                    <a:lnTo>
                      <a:pt x="371" y="4376"/>
                    </a:lnTo>
                    <a:cubicBezTo>
                      <a:pt x="481" y="4376"/>
                      <a:pt x="592" y="4339"/>
                      <a:pt x="703" y="4302"/>
                    </a:cubicBezTo>
                    <a:lnTo>
                      <a:pt x="1036" y="4228"/>
                    </a:lnTo>
                    <a:cubicBezTo>
                      <a:pt x="1147" y="4191"/>
                      <a:pt x="1258" y="4117"/>
                      <a:pt x="1369" y="4080"/>
                    </a:cubicBezTo>
                    <a:cubicBezTo>
                      <a:pt x="1480" y="4043"/>
                      <a:pt x="1591" y="4006"/>
                      <a:pt x="1701" y="3932"/>
                    </a:cubicBezTo>
                    <a:lnTo>
                      <a:pt x="1997" y="3784"/>
                    </a:lnTo>
                    <a:cubicBezTo>
                      <a:pt x="2108" y="3710"/>
                      <a:pt x="2219" y="3636"/>
                      <a:pt x="2330" y="3562"/>
                    </a:cubicBezTo>
                    <a:cubicBezTo>
                      <a:pt x="2404" y="3525"/>
                      <a:pt x="2515" y="3451"/>
                      <a:pt x="2626" y="3341"/>
                    </a:cubicBezTo>
                    <a:cubicBezTo>
                      <a:pt x="2700" y="3267"/>
                      <a:pt x="2811" y="3193"/>
                      <a:pt x="2885" y="3119"/>
                    </a:cubicBezTo>
                    <a:lnTo>
                      <a:pt x="3143" y="2860"/>
                    </a:lnTo>
                    <a:cubicBezTo>
                      <a:pt x="3328" y="2675"/>
                      <a:pt x="3476" y="2490"/>
                      <a:pt x="3624" y="2268"/>
                    </a:cubicBezTo>
                    <a:cubicBezTo>
                      <a:pt x="3772" y="2047"/>
                      <a:pt x="3920" y="1825"/>
                      <a:pt x="4031" y="1603"/>
                    </a:cubicBezTo>
                    <a:cubicBezTo>
                      <a:pt x="4105" y="1492"/>
                      <a:pt x="4142" y="1381"/>
                      <a:pt x="4216" y="1270"/>
                    </a:cubicBezTo>
                    <a:cubicBezTo>
                      <a:pt x="4252" y="1122"/>
                      <a:pt x="4289" y="1011"/>
                      <a:pt x="4326" y="863"/>
                    </a:cubicBezTo>
                    <a:cubicBezTo>
                      <a:pt x="4363" y="753"/>
                      <a:pt x="4363" y="642"/>
                      <a:pt x="4363" y="568"/>
                    </a:cubicBezTo>
                    <a:cubicBezTo>
                      <a:pt x="4298" y="241"/>
                      <a:pt x="4030" y="0"/>
                      <a:pt x="37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28"/>
              <p:cNvSpPr/>
              <p:nvPr/>
            </p:nvSpPr>
            <p:spPr>
              <a:xfrm>
                <a:off x="3325500" y="1692100"/>
                <a:ext cx="356800" cy="109325"/>
              </a:xfrm>
              <a:custGeom>
                <a:avLst/>
                <a:gdLst/>
                <a:ahLst/>
                <a:cxnLst/>
                <a:rect l="l" t="t" r="r" b="b"/>
                <a:pathLst>
                  <a:path w="14272" h="4373" extrusionOk="0">
                    <a:moveTo>
                      <a:pt x="1435" y="1435"/>
                    </a:moveTo>
                    <a:lnTo>
                      <a:pt x="1418" y="1443"/>
                    </a:lnTo>
                    <a:lnTo>
                      <a:pt x="1442" y="1443"/>
                    </a:lnTo>
                    <a:cubicBezTo>
                      <a:pt x="1440" y="1440"/>
                      <a:pt x="1437" y="1438"/>
                      <a:pt x="1435" y="1435"/>
                    </a:cubicBezTo>
                    <a:close/>
                    <a:moveTo>
                      <a:pt x="1444" y="1454"/>
                    </a:moveTo>
                    <a:lnTo>
                      <a:pt x="1444" y="1454"/>
                    </a:lnTo>
                    <a:cubicBezTo>
                      <a:pt x="1442" y="1454"/>
                      <a:pt x="1452" y="1461"/>
                      <a:pt x="1479" y="1480"/>
                    </a:cubicBezTo>
                    <a:lnTo>
                      <a:pt x="1491" y="1480"/>
                    </a:lnTo>
                    <a:cubicBezTo>
                      <a:pt x="1467" y="1466"/>
                      <a:pt x="1446" y="1454"/>
                      <a:pt x="1444" y="1454"/>
                    </a:cubicBezTo>
                    <a:close/>
                    <a:moveTo>
                      <a:pt x="1491" y="1480"/>
                    </a:moveTo>
                    <a:lnTo>
                      <a:pt x="1491" y="1480"/>
                    </a:lnTo>
                    <a:cubicBezTo>
                      <a:pt x="1520" y="1497"/>
                      <a:pt x="1553" y="1517"/>
                      <a:pt x="1553" y="1517"/>
                    </a:cubicBezTo>
                    <a:lnTo>
                      <a:pt x="1516" y="1480"/>
                    </a:lnTo>
                    <a:close/>
                    <a:moveTo>
                      <a:pt x="1849" y="1"/>
                    </a:moveTo>
                    <a:cubicBezTo>
                      <a:pt x="1793" y="19"/>
                      <a:pt x="1747" y="19"/>
                      <a:pt x="1696" y="19"/>
                    </a:cubicBezTo>
                    <a:cubicBezTo>
                      <a:pt x="1646" y="19"/>
                      <a:pt x="1590" y="19"/>
                      <a:pt x="1516" y="38"/>
                    </a:cubicBezTo>
                    <a:cubicBezTo>
                      <a:pt x="1368" y="75"/>
                      <a:pt x="1220" y="75"/>
                      <a:pt x="1110" y="112"/>
                    </a:cubicBezTo>
                    <a:lnTo>
                      <a:pt x="851" y="223"/>
                    </a:lnTo>
                    <a:lnTo>
                      <a:pt x="740" y="260"/>
                    </a:lnTo>
                    <a:lnTo>
                      <a:pt x="703" y="297"/>
                    </a:lnTo>
                    <a:lnTo>
                      <a:pt x="666" y="334"/>
                    </a:lnTo>
                    <a:lnTo>
                      <a:pt x="555" y="408"/>
                    </a:lnTo>
                    <a:cubicBezTo>
                      <a:pt x="481" y="444"/>
                      <a:pt x="407" y="518"/>
                      <a:pt x="333" y="592"/>
                    </a:cubicBezTo>
                    <a:cubicBezTo>
                      <a:pt x="74" y="888"/>
                      <a:pt x="0" y="1295"/>
                      <a:pt x="37" y="1628"/>
                    </a:cubicBezTo>
                    <a:cubicBezTo>
                      <a:pt x="74" y="1738"/>
                      <a:pt x="74" y="1812"/>
                      <a:pt x="111" y="1923"/>
                    </a:cubicBezTo>
                    <a:cubicBezTo>
                      <a:pt x="148" y="1997"/>
                      <a:pt x="185" y="2071"/>
                      <a:pt x="222" y="2145"/>
                    </a:cubicBezTo>
                    <a:cubicBezTo>
                      <a:pt x="259" y="2293"/>
                      <a:pt x="518" y="2552"/>
                      <a:pt x="629" y="2626"/>
                    </a:cubicBezTo>
                    <a:lnTo>
                      <a:pt x="740" y="2700"/>
                    </a:lnTo>
                    <a:lnTo>
                      <a:pt x="777" y="2700"/>
                    </a:lnTo>
                    <a:lnTo>
                      <a:pt x="851" y="2774"/>
                    </a:lnTo>
                    <a:lnTo>
                      <a:pt x="888" y="2774"/>
                    </a:lnTo>
                    <a:lnTo>
                      <a:pt x="962" y="2811"/>
                    </a:lnTo>
                    <a:lnTo>
                      <a:pt x="1220" y="2922"/>
                    </a:lnTo>
                    <a:lnTo>
                      <a:pt x="1738" y="3180"/>
                    </a:lnTo>
                    <a:cubicBezTo>
                      <a:pt x="2108" y="3328"/>
                      <a:pt x="2477" y="3476"/>
                      <a:pt x="2847" y="3624"/>
                    </a:cubicBezTo>
                    <a:cubicBezTo>
                      <a:pt x="3217" y="3772"/>
                      <a:pt x="3624" y="3920"/>
                      <a:pt x="4030" y="4031"/>
                    </a:cubicBezTo>
                    <a:lnTo>
                      <a:pt x="4585" y="4142"/>
                    </a:lnTo>
                    <a:lnTo>
                      <a:pt x="4881" y="4216"/>
                    </a:lnTo>
                    <a:lnTo>
                      <a:pt x="4991" y="4252"/>
                    </a:lnTo>
                    <a:lnTo>
                      <a:pt x="5102" y="4252"/>
                    </a:lnTo>
                    <a:lnTo>
                      <a:pt x="5176" y="4289"/>
                    </a:lnTo>
                    <a:cubicBezTo>
                      <a:pt x="5583" y="4345"/>
                      <a:pt x="5990" y="4373"/>
                      <a:pt x="6392" y="4373"/>
                    </a:cubicBezTo>
                    <a:cubicBezTo>
                      <a:pt x="6794" y="4373"/>
                      <a:pt x="7191" y="4345"/>
                      <a:pt x="7579" y="4289"/>
                    </a:cubicBezTo>
                    <a:cubicBezTo>
                      <a:pt x="8356" y="4179"/>
                      <a:pt x="9095" y="3920"/>
                      <a:pt x="9761" y="3550"/>
                    </a:cubicBezTo>
                    <a:cubicBezTo>
                      <a:pt x="9909" y="3476"/>
                      <a:pt x="10056" y="3365"/>
                      <a:pt x="10167" y="3291"/>
                    </a:cubicBezTo>
                    <a:lnTo>
                      <a:pt x="10204" y="3291"/>
                    </a:lnTo>
                    <a:lnTo>
                      <a:pt x="10241" y="3254"/>
                    </a:lnTo>
                    <a:lnTo>
                      <a:pt x="10278" y="3254"/>
                    </a:lnTo>
                    <a:lnTo>
                      <a:pt x="10315" y="3217"/>
                    </a:lnTo>
                    <a:lnTo>
                      <a:pt x="10426" y="3106"/>
                    </a:lnTo>
                    <a:lnTo>
                      <a:pt x="10611" y="2959"/>
                    </a:lnTo>
                    <a:cubicBezTo>
                      <a:pt x="10870" y="2737"/>
                      <a:pt x="11055" y="2515"/>
                      <a:pt x="11276" y="2293"/>
                    </a:cubicBezTo>
                    <a:cubicBezTo>
                      <a:pt x="11461" y="2071"/>
                      <a:pt x="11646" y="1886"/>
                      <a:pt x="11831" y="1702"/>
                    </a:cubicBezTo>
                    <a:cubicBezTo>
                      <a:pt x="11942" y="1591"/>
                      <a:pt x="12016" y="1517"/>
                      <a:pt x="12090" y="1406"/>
                    </a:cubicBezTo>
                    <a:cubicBezTo>
                      <a:pt x="12164" y="1332"/>
                      <a:pt x="12275" y="1258"/>
                      <a:pt x="12349" y="1184"/>
                    </a:cubicBezTo>
                    <a:cubicBezTo>
                      <a:pt x="12681" y="888"/>
                      <a:pt x="13014" y="666"/>
                      <a:pt x="13310" y="518"/>
                    </a:cubicBezTo>
                    <a:cubicBezTo>
                      <a:pt x="13569" y="371"/>
                      <a:pt x="13827" y="334"/>
                      <a:pt x="14012" y="297"/>
                    </a:cubicBezTo>
                    <a:cubicBezTo>
                      <a:pt x="14197" y="260"/>
                      <a:pt x="14271" y="260"/>
                      <a:pt x="14271" y="260"/>
                    </a:cubicBezTo>
                    <a:cubicBezTo>
                      <a:pt x="14271" y="260"/>
                      <a:pt x="14197" y="223"/>
                      <a:pt x="14012" y="186"/>
                    </a:cubicBezTo>
                    <a:cubicBezTo>
                      <a:pt x="13827" y="186"/>
                      <a:pt x="13532" y="186"/>
                      <a:pt x="13199" y="260"/>
                    </a:cubicBezTo>
                    <a:cubicBezTo>
                      <a:pt x="12866" y="334"/>
                      <a:pt x="12423" y="481"/>
                      <a:pt x="12016" y="740"/>
                    </a:cubicBezTo>
                    <a:cubicBezTo>
                      <a:pt x="11572" y="999"/>
                      <a:pt x="11166" y="1295"/>
                      <a:pt x="10722" y="1665"/>
                    </a:cubicBezTo>
                    <a:cubicBezTo>
                      <a:pt x="10463" y="1849"/>
                      <a:pt x="10241" y="2034"/>
                      <a:pt x="10019" y="2182"/>
                    </a:cubicBezTo>
                    <a:lnTo>
                      <a:pt x="9835" y="2293"/>
                    </a:lnTo>
                    <a:lnTo>
                      <a:pt x="9724" y="2367"/>
                    </a:lnTo>
                    <a:lnTo>
                      <a:pt x="9687" y="2367"/>
                    </a:lnTo>
                    <a:lnTo>
                      <a:pt x="9650" y="2404"/>
                    </a:lnTo>
                    <a:cubicBezTo>
                      <a:pt x="9539" y="2478"/>
                      <a:pt x="9391" y="2552"/>
                      <a:pt x="9243" y="2626"/>
                    </a:cubicBezTo>
                    <a:cubicBezTo>
                      <a:pt x="8725" y="2811"/>
                      <a:pt x="8097" y="2959"/>
                      <a:pt x="7432" y="3032"/>
                    </a:cubicBezTo>
                    <a:cubicBezTo>
                      <a:pt x="7320" y="3039"/>
                      <a:pt x="7207" y="3042"/>
                      <a:pt x="7091" y="3042"/>
                    </a:cubicBezTo>
                    <a:cubicBezTo>
                      <a:pt x="6555" y="3042"/>
                      <a:pt x="5983" y="2976"/>
                      <a:pt x="5435" y="2885"/>
                    </a:cubicBezTo>
                    <a:lnTo>
                      <a:pt x="5398" y="2885"/>
                    </a:lnTo>
                    <a:cubicBezTo>
                      <a:pt x="5373" y="2872"/>
                      <a:pt x="5365" y="2868"/>
                      <a:pt x="5364" y="2868"/>
                    </a:cubicBezTo>
                    <a:lnTo>
                      <a:pt x="5364" y="2868"/>
                    </a:lnTo>
                    <a:cubicBezTo>
                      <a:pt x="5361" y="2868"/>
                      <a:pt x="5386" y="2885"/>
                      <a:pt x="5361" y="2885"/>
                    </a:cubicBezTo>
                    <a:lnTo>
                      <a:pt x="5324" y="2848"/>
                    </a:lnTo>
                    <a:lnTo>
                      <a:pt x="5213" y="2811"/>
                    </a:lnTo>
                    <a:lnTo>
                      <a:pt x="4918" y="2737"/>
                    </a:lnTo>
                    <a:lnTo>
                      <a:pt x="4363" y="2626"/>
                    </a:lnTo>
                    <a:cubicBezTo>
                      <a:pt x="4030" y="2478"/>
                      <a:pt x="3697" y="2367"/>
                      <a:pt x="3365" y="2256"/>
                    </a:cubicBezTo>
                    <a:cubicBezTo>
                      <a:pt x="3032" y="2108"/>
                      <a:pt x="2662" y="1997"/>
                      <a:pt x="2330" y="1849"/>
                    </a:cubicBezTo>
                    <a:lnTo>
                      <a:pt x="1812" y="1628"/>
                    </a:lnTo>
                    <a:lnTo>
                      <a:pt x="1553" y="1517"/>
                    </a:lnTo>
                    <a:lnTo>
                      <a:pt x="1516" y="1517"/>
                    </a:lnTo>
                    <a:lnTo>
                      <a:pt x="1410" y="1446"/>
                    </a:lnTo>
                    <a:lnTo>
                      <a:pt x="1418" y="1443"/>
                    </a:lnTo>
                    <a:lnTo>
                      <a:pt x="1405" y="1443"/>
                    </a:lnTo>
                    <a:lnTo>
                      <a:pt x="1368" y="1406"/>
                    </a:lnTo>
                    <a:lnTo>
                      <a:pt x="1405" y="1406"/>
                    </a:lnTo>
                    <a:cubicBezTo>
                      <a:pt x="1405" y="1406"/>
                      <a:pt x="1405" y="1406"/>
                      <a:pt x="1435" y="1435"/>
                    </a:cubicBezTo>
                    <a:lnTo>
                      <a:pt x="1435" y="1435"/>
                    </a:lnTo>
                    <a:lnTo>
                      <a:pt x="1590" y="1369"/>
                    </a:lnTo>
                    <a:cubicBezTo>
                      <a:pt x="1664" y="1332"/>
                      <a:pt x="1701" y="1332"/>
                      <a:pt x="1738" y="1332"/>
                    </a:cubicBezTo>
                    <a:cubicBezTo>
                      <a:pt x="1738" y="1332"/>
                      <a:pt x="1849" y="1332"/>
                      <a:pt x="1923" y="1295"/>
                    </a:cubicBezTo>
                    <a:cubicBezTo>
                      <a:pt x="2588" y="1258"/>
                      <a:pt x="3328" y="1221"/>
                      <a:pt x="3956" y="1147"/>
                    </a:cubicBezTo>
                    <a:cubicBezTo>
                      <a:pt x="4622" y="1110"/>
                      <a:pt x="5250" y="1036"/>
                      <a:pt x="5842" y="962"/>
                    </a:cubicBezTo>
                    <a:cubicBezTo>
                      <a:pt x="6988" y="851"/>
                      <a:pt x="7912" y="703"/>
                      <a:pt x="8615" y="629"/>
                    </a:cubicBezTo>
                    <a:cubicBezTo>
                      <a:pt x="9280" y="518"/>
                      <a:pt x="9650" y="444"/>
                      <a:pt x="9650" y="444"/>
                    </a:cubicBezTo>
                    <a:cubicBezTo>
                      <a:pt x="9650" y="444"/>
                      <a:pt x="9280" y="408"/>
                      <a:pt x="8615" y="334"/>
                    </a:cubicBezTo>
                    <a:cubicBezTo>
                      <a:pt x="7912" y="260"/>
                      <a:pt x="6951" y="186"/>
                      <a:pt x="5805" y="112"/>
                    </a:cubicBezTo>
                    <a:cubicBezTo>
                      <a:pt x="5250" y="112"/>
                      <a:pt x="4622" y="75"/>
                      <a:pt x="3956" y="38"/>
                    </a:cubicBezTo>
                    <a:cubicBezTo>
                      <a:pt x="3291" y="38"/>
                      <a:pt x="2625" y="1"/>
                      <a:pt x="18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28"/>
              <p:cNvSpPr/>
              <p:nvPr/>
            </p:nvSpPr>
            <p:spPr>
              <a:xfrm>
                <a:off x="3707225" y="1826125"/>
                <a:ext cx="110000" cy="356100"/>
              </a:xfrm>
              <a:custGeom>
                <a:avLst/>
                <a:gdLst/>
                <a:ahLst/>
                <a:cxnLst/>
                <a:rect l="l" t="t" r="r" b="b"/>
                <a:pathLst>
                  <a:path w="4400" h="14244" extrusionOk="0">
                    <a:moveTo>
                      <a:pt x="2049" y="4591"/>
                    </a:moveTo>
                    <a:lnTo>
                      <a:pt x="2034" y="4622"/>
                    </a:lnTo>
                    <a:cubicBezTo>
                      <a:pt x="2034" y="4622"/>
                      <a:pt x="2054" y="4601"/>
                      <a:pt x="2049" y="4591"/>
                    </a:cubicBezTo>
                    <a:close/>
                    <a:moveTo>
                      <a:pt x="2980" y="12897"/>
                    </a:moveTo>
                    <a:lnTo>
                      <a:pt x="2976" y="12903"/>
                    </a:lnTo>
                    <a:lnTo>
                      <a:pt x="2958" y="12903"/>
                    </a:lnTo>
                    <a:cubicBezTo>
                      <a:pt x="2958" y="12903"/>
                      <a:pt x="2969" y="12903"/>
                      <a:pt x="2980" y="12897"/>
                    </a:cubicBezTo>
                    <a:close/>
                    <a:moveTo>
                      <a:pt x="3002" y="12889"/>
                    </a:moveTo>
                    <a:cubicBezTo>
                      <a:pt x="3007" y="12897"/>
                      <a:pt x="3016" y="12903"/>
                      <a:pt x="3032" y="12903"/>
                    </a:cubicBezTo>
                    <a:lnTo>
                      <a:pt x="3032" y="12940"/>
                    </a:lnTo>
                    <a:lnTo>
                      <a:pt x="2995" y="12903"/>
                    </a:lnTo>
                    <a:lnTo>
                      <a:pt x="2993" y="12903"/>
                    </a:lnTo>
                    <a:cubicBezTo>
                      <a:pt x="2993" y="12903"/>
                      <a:pt x="2994" y="12902"/>
                      <a:pt x="2994" y="12902"/>
                    </a:cubicBezTo>
                    <a:lnTo>
                      <a:pt x="2994" y="12902"/>
                    </a:lnTo>
                    <a:lnTo>
                      <a:pt x="2995" y="12903"/>
                    </a:lnTo>
                    <a:cubicBezTo>
                      <a:pt x="2998" y="12897"/>
                      <a:pt x="3000" y="12892"/>
                      <a:pt x="3002" y="12889"/>
                    </a:cubicBezTo>
                    <a:close/>
                    <a:moveTo>
                      <a:pt x="4178" y="1"/>
                    </a:moveTo>
                    <a:cubicBezTo>
                      <a:pt x="4178" y="1"/>
                      <a:pt x="4178" y="112"/>
                      <a:pt x="4141" y="296"/>
                    </a:cubicBezTo>
                    <a:cubicBezTo>
                      <a:pt x="4104" y="481"/>
                      <a:pt x="4030" y="703"/>
                      <a:pt x="3882" y="999"/>
                    </a:cubicBezTo>
                    <a:cubicBezTo>
                      <a:pt x="3771" y="1295"/>
                      <a:pt x="3549" y="1627"/>
                      <a:pt x="3254" y="1960"/>
                    </a:cubicBezTo>
                    <a:cubicBezTo>
                      <a:pt x="3180" y="2034"/>
                      <a:pt x="3069" y="2145"/>
                      <a:pt x="2995" y="2182"/>
                    </a:cubicBezTo>
                    <a:cubicBezTo>
                      <a:pt x="2921" y="2293"/>
                      <a:pt x="2810" y="2367"/>
                      <a:pt x="2736" y="2478"/>
                    </a:cubicBezTo>
                    <a:cubicBezTo>
                      <a:pt x="2551" y="2626"/>
                      <a:pt x="2329" y="2847"/>
                      <a:pt x="2145" y="3032"/>
                    </a:cubicBezTo>
                    <a:cubicBezTo>
                      <a:pt x="1923" y="3254"/>
                      <a:pt x="1701" y="3439"/>
                      <a:pt x="1479" y="3698"/>
                    </a:cubicBezTo>
                    <a:lnTo>
                      <a:pt x="1294" y="3883"/>
                    </a:lnTo>
                    <a:lnTo>
                      <a:pt x="1220" y="3993"/>
                    </a:lnTo>
                    <a:lnTo>
                      <a:pt x="1183" y="4030"/>
                    </a:lnTo>
                    <a:lnTo>
                      <a:pt x="1183" y="4067"/>
                    </a:lnTo>
                    <a:lnTo>
                      <a:pt x="1146" y="4104"/>
                    </a:lnTo>
                    <a:cubicBezTo>
                      <a:pt x="1035" y="4252"/>
                      <a:pt x="962" y="4400"/>
                      <a:pt x="851" y="4511"/>
                    </a:cubicBezTo>
                    <a:cubicBezTo>
                      <a:pt x="481" y="5177"/>
                      <a:pt x="222" y="5916"/>
                      <a:pt x="111" y="6692"/>
                    </a:cubicBezTo>
                    <a:cubicBezTo>
                      <a:pt x="0" y="7506"/>
                      <a:pt x="0" y="8319"/>
                      <a:pt x="148" y="9132"/>
                    </a:cubicBezTo>
                    <a:lnTo>
                      <a:pt x="148" y="9206"/>
                    </a:lnTo>
                    <a:lnTo>
                      <a:pt x="185" y="9280"/>
                    </a:lnTo>
                    <a:lnTo>
                      <a:pt x="222" y="9428"/>
                    </a:lnTo>
                    <a:lnTo>
                      <a:pt x="259" y="9724"/>
                    </a:lnTo>
                    <a:lnTo>
                      <a:pt x="407" y="10278"/>
                    </a:lnTo>
                    <a:cubicBezTo>
                      <a:pt x="518" y="10648"/>
                      <a:pt x="666" y="11055"/>
                      <a:pt x="777" y="11462"/>
                    </a:cubicBezTo>
                    <a:cubicBezTo>
                      <a:pt x="925" y="11831"/>
                      <a:pt x="1072" y="12201"/>
                      <a:pt x="1257" y="12534"/>
                    </a:cubicBezTo>
                    <a:lnTo>
                      <a:pt x="1479" y="13088"/>
                    </a:lnTo>
                    <a:lnTo>
                      <a:pt x="1627" y="13347"/>
                    </a:lnTo>
                    <a:lnTo>
                      <a:pt x="1627" y="13421"/>
                    </a:lnTo>
                    <a:lnTo>
                      <a:pt x="1664" y="13421"/>
                    </a:lnTo>
                    <a:lnTo>
                      <a:pt x="1701" y="13532"/>
                    </a:lnTo>
                    <a:lnTo>
                      <a:pt x="1738" y="13569"/>
                    </a:lnTo>
                    <a:lnTo>
                      <a:pt x="1812" y="13680"/>
                    </a:lnTo>
                    <a:cubicBezTo>
                      <a:pt x="1886" y="13754"/>
                      <a:pt x="2108" y="14013"/>
                      <a:pt x="2256" y="14086"/>
                    </a:cubicBezTo>
                    <a:cubicBezTo>
                      <a:pt x="2366" y="14123"/>
                      <a:pt x="2440" y="14160"/>
                      <a:pt x="2514" y="14197"/>
                    </a:cubicBezTo>
                    <a:cubicBezTo>
                      <a:pt x="2625" y="14234"/>
                      <a:pt x="2699" y="14234"/>
                      <a:pt x="2773" y="14234"/>
                    </a:cubicBezTo>
                    <a:cubicBezTo>
                      <a:pt x="2832" y="14240"/>
                      <a:pt x="2891" y="14243"/>
                      <a:pt x="2951" y="14243"/>
                    </a:cubicBezTo>
                    <a:cubicBezTo>
                      <a:pt x="3269" y="14243"/>
                      <a:pt x="3596" y="14156"/>
                      <a:pt x="3845" y="13939"/>
                    </a:cubicBezTo>
                    <a:cubicBezTo>
                      <a:pt x="3919" y="13902"/>
                      <a:pt x="3956" y="13828"/>
                      <a:pt x="4030" y="13754"/>
                    </a:cubicBezTo>
                    <a:lnTo>
                      <a:pt x="4104" y="13643"/>
                    </a:lnTo>
                    <a:lnTo>
                      <a:pt x="4141" y="13569"/>
                    </a:lnTo>
                    <a:lnTo>
                      <a:pt x="4178" y="13569"/>
                    </a:lnTo>
                    <a:lnTo>
                      <a:pt x="4215" y="13458"/>
                    </a:lnTo>
                    <a:lnTo>
                      <a:pt x="4289" y="13199"/>
                    </a:lnTo>
                    <a:cubicBezTo>
                      <a:pt x="4326" y="13088"/>
                      <a:pt x="4363" y="12940"/>
                      <a:pt x="4400" y="12792"/>
                    </a:cubicBezTo>
                    <a:cubicBezTo>
                      <a:pt x="4400" y="12645"/>
                      <a:pt x="4400" y="12571"/>
                      <a:pt x="4400" y="12460"/>
                    </a:cubicBezTo>
                    <a:cubicBezTo>
                      <a:pt x="4400" y="11683"/>
                      <a:pt x="4400" y="11018"/>
                      <a:pt x="4363" y="10352"/>
                    </a:cubicBezTo>
                    <a:cubicBezTo>
                      <a:pt x="4363" y="9687"/>
                      <a:pt x="4326" y="9058"/>
                      <a:pt x="4289" y="8504"/>
                    </a:cubicBezTo>
                    <a:cubicBezTo>
                      <a:pt x="4252" y="7321"/>
                      <a:pt x="4178" y="6360"/>
                      <a:pt x="4104" y="5694"/>
                    </a:cubicBezTo>
                    <a:cubicBezTo>
                      <a:pt x="4030" y="5029"/>
                      <a:pt x="3993" y="4659"/>
                      <a:pt x="3993" y="4659"/>
                    </a:cubicBezTo>
                    <a:cubicBezTo>
                      <a:pt x="3993" y="4659"/>
                      <a:pt x="3919" y="5029"/>
                      <a:pt x="3808" y="5694"/>
                    </a:cubicBezTo>
                    <a:cubicBezTo>
                      <a:pt x="3697" y="6360"/>
                      <a:pt x="3586" y="7321"/>
                      <a:pt x="3439" y="8467"/>
                    </a:cubicBezTo>
                    <a:cubicBezTo>
                      <a:pt x="3402" y="9058"/>
                      <a:pt x="3328" y="9687"/>
                      <a:pt x="3291" y="10315"/>
                    </a:cubicBezTo>
                    <a:cubicBezTo>
                      <a:pt x="3217" y="10981"/>
                      <a:pt x="3143" y="11720"/>
                      <a:pt x="3106" y="12386"/>
                    </a:cubicBezTo>
                    <a:cubicBezTo>
                      <a:pt x="3106" y="12460"/>
                      <a:pt x="3106" y="12534"/>
                      <a:pt x="3106" y="12571"/>
                    </a:cubicBezTo>
                    <a:cubicBezTo>
                      <a:pt x="3069" y="12608"/>
                      <a:pt x="3106" y="12645"/>
                      <a:pt x="3069" y="12719"/>
                    </a:cubicBezTo>
                    <a:lnTo>
                      <a:pt x="2995" y="12866"/>
                    </a:lnTo>
                    <a:lnTo>
                      <a:pt x="2995" y="12866"/>
                    </a:lnTo>
                    <a:cubicBezTo>
                      <a:pt x="2995" y="12866"/>
                      <a:pt x="2995" y="12878"/>
                      <a:pt x="3002" y="12889"/>
                    </a:cubicBezTo>
                    <a:lnTo>
                      <a:pt x="3002" y="12889"/>
                    </a:lnTo>
                    <a:cubicBezTo>
                      <a:pt x="3004" y="12885"/>
                      <a:pt x="3005" y="12882"/>
                      <a:pt x="3005" y="12882"/>
                    </a:cubicBezTo>
                    <a:lnTo>
                      <a:pt x="3005" y="12882"/>
                    </a:lnTo>
                    <a:cubicBezTo>
                      <a:pt x="3005" y="12882"/>
                      <a:pt x="3004" y="12884"/>
                      <a:pt x="3002" y="12889"/>
                    </a:cubicBezTo>
                    <a:lnTo>
                      <a:pt x="3002" y="12889"/>
                    </a:lnTo>
                    <a:cubicBezTo>
                      <a:pt x="3002" y="12889"/>
                      <a:pt x="3002" y="12889"/>
                      <a:pt x="3002" y="12889"/>
                    </a:cubicBezTo>
                    <a:lnTo>
                      <a:pt x="3002" y="12889"/>
                    </a:lnTo>
                    <a:cubicBezTo>
                      <a:pt x="3000" y="12892"/>
                      <a:pt x="2997" y="12897"/>
                      <a:pt x="2994" y="12902"/>
                    </a:cubicBezTo>
                    <a:lnTo>
                      <a:pt x="2994" y="12902"/>
                    </a:lnTo>
                    <a:lnTo>
                      <a:pt x="2987" y="12891"/>
                    </a:lnTo>
                    <a:lnTo>
                      <a:pt x="2987" y="12891"/>
                    </a:lnTo>
                    <a:cubicBezTo>
                      <a:pt x="2991" y="12886"/>
                      <a:pt x="2995" y="12878"/>
                      <a:pt x="2995" y="12866"/>
                    </a:cubicBezTo>
                    <a:lnTo>
                      <a:pt x="2995" y="12866"/>
                    </a:lnTo>
                    <a:lnTo>
                      <a:pt x="2984" y="12888"/>
                    </a:lnTo>
                    <a:lnTo>
                      <a:pt x="2921" y="12792"/>
                    </a:lnTo>
                    <a:lnTo>
                      <a:pt x="2921" y="12772"/>
                    </a:lnTo>
                    <a:lnTo>
                      <a:pt x="2921" y="12772"/>
                    </a:lnTo>
                    <a:cubicBezTo>
                      <a:pt x="2935" y="12800"/>
                      <a:pt x="2963" y="12847"/>
                      <a:pt x="2965" y="12847"/>
                    </a:cubicBezTo>
                    <a:cubicBezTo>
                      <a:pt x="2966" y="12847"/>
                      <a:pt x="2964" y="12842"/>
                      <a:pt x="2958" y="12829"/>
                    </a:cubicBezTo>
                    <a:lnTo>
                      <a:pt x="2958" y="12792"/>
                    </a:lnTo>
                    <a:lnTo>
                      <a:pt x="2921" y="12755"/>
                    </a:lnTo>
                    <a:lnTo>
                      <a:pt x="2810" y="12497"/>
                    </a:lnTo>
                    <a:lnTo>
                      <a:pt x="2588" y="11979"/>
                    </a:lnTo>
                    <a:cubicBezTo>
                      <a:pt x="2440" y="11609"/>
                      <a:pt x="2292" y="11277"/>
                      <a:pt x="2145" y="10944"/>
                    </a:cubicBezTo>
                    <a:cubicBezTo>
                      <a:pt x="2034" y="10611"/>
                      <a:pt x="1923" y="10278"/>
                      <a:pt x="1812" y="9946"/>
                    </a:cubicBezTo>
                    <a:lnTo>
                      <a:pt x="1664" y="9391"/>
                    </a:lnTo>
                    <a:lnTo>
                      <a:pt x="1590" y="9095"/>
                    </a:lnTo>
                    <a:lnTo>
                      <a:pt x="1553" y="8984"/>
                    </a:lnTo>
                    <a:lnTo>
                      <a:pt x="1553" y="8948"/>
                    </a:lnTo>
                    <a:lnTo>
                      <a:pt x="1553" y="8874"/>
                    </a:lnTo>
                    <a:cubicBezTo>
                      <a:pt x="1405" y="8171"/>
                      <a:pt x="1368" y="7506"/>
                      <a:pt x="1405" y="6840"/>
                    </a:cubicBezTo>
                    <a:cubicBezTo>
                      <a:pt x="1479" y="6212"/>
                      <a:pt x="1590" y="5583"/>
                      <a:pt x="1812" y="5066"/>
                    </a:cubicBezTo>
                    <a:cubicBezTo>
                      <a:pt x="1886" y="4918"/>
                      <a:pt x="1960" y="4770"/>
                      <a:pt x="2034" y="4622"/>
                    </a:cubicBezTo>
                    <a:lnTo>
                      <a:pt x="2034" y="4585"/>
                    </a:lnTo>
                    <a:cubicBezTo>
                      <a:pt x="2043" y="4585"/>
                      <a:pt x="2048" y="4587"/>
                      <a:pt x="2049" y="4591"/>
                    </a:cubicBezTo>
                    <a:lnTo>
                      <a:pt x="2049" y="4591"/>
                    </a:lnTo>
                    <a:lnTo>
                      <a:pt x="2071" y="4548"/>
                    </a:lnTo>
                    <a:lnTo>
                      <a:pt x="2145" y="4474"/>
                    </a:lnTo>
                    <a:lnTo>
                      <a:pt x="2256" y="4289"/>
                    </a:lnTo>
                    <a:cubicBezTo>
                      <a:pt x="2403" y="4030"/>
                      <a:pt x="2588" y="3809"/>
                      <a:pt x="2736" y="3587"/>
                    </a:cubicBezTo>
                    <a:cubicBezTo>
                      <a:pt x="3143" y="3106"/>
                      <a:pt x="3439" y="2736"/>
                      <a:pt x="3697" y="2293"/>
                    </a:cubicBezTo>
                    <a:cubicBezTo>
                      <a:pt x="3956" y="1849"/>
                      <a:pt x="4104" y="1442"/>
                      <a:pt x="4178" y="1110"/>
                    </a:cubicBezTo>
                    <a:cubicBezTo>
                      <a:pt x="4252" y="777"/>
                      <a:pt x="4252" y="481"/>
                      <a:pt x="4215" y="296"/>
                    </a:cubicBezTo>
                    <a:cubicBezTo>
                      <a:pt x="4178" y="112"/>
                      <a:pt x="4178" y="1"/>
                      <a:pt x="41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28"/>
              <p:cNvSpPr/>
              <p:nvPr/>
            </p:nvSpPr>
            <p:spPr>
              <a:xfrm>
                <a:off x="3546400" y="1751250"/>
                <a:ext cx="110925" cy="136825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5473" extrusionOk="0">
                    <a:moveTo>
                      <a:pt x="2662" y="1854"/>
                    </a:moveTo>
                    <a:lnTo>
                      <a:pt x="2662" y="1886"/>
                    </a:lnTo>
                    <a:cubicBezTo>
                      <a:pt x="2681" y="1886"/>
                      <a:pt x="2672" y="1868"/>
                      <a:pt x="2662" y="1854"/>
                    </a:cubicBezTo>
                    <a:close/>
                    <a:moveTo>
                      <a:pt x="1886" y="1"/>
                    </a:moveTo>
                    <a:cubicBezTo>
                      <a:pt x="1516" y="1"/>
                      <a:pt x="1183" y="75"/>
                      <a:pt x="888" y="260"/>
                    </a:cubicBezTo>
                    <a:cubicBezTo>
                      <a:pt x="814" y="297"/>
                      <a:pt x="666" y="408"/>
                      <a:pt x="518" y="519"/>
                    </a:cubicBezTo>
                    <a:cubicBezTo>
                      <a:pt x="407" y="629"/>
                      <a:pt x="333" y="740"/>
                      <a:pt x="259" y="851"/>
                    </a:cubicBezTo>
                    <a:cubicBezTo>
                      <a:pt x="185" y="962"/>
                      <a:pt x="148" y="1073"/>
                      <a:pt x="74" y="1184"/>
                    </a:cubicBezTo>
                    <a:cubicBezTo>
                      <a:pt x="74" y="1295"/>
                      <a:pt x="37" y="1406"/>
                      <a:pt x="0" y="1517"/>
                    </a:cubicBezTo>
                    <a:cubicBezTo>
                      <a:pt x="0" y="1702"/>
                      <a:pt x="0" y="1886"/>
                      <a:pt x="37" y="2034"/>
                    </a:cubicBezTo>
                    <a:cubicBezTo>
                      <a:pt x="37" y="2145"/>
                      <a:pt x="111" y="2256"/>
                      <a:pt x="148" y="2293"/>
                    </a:cubicBezTo>
                    <a:cubicBezTo>
                      <a:pt x="185" y="2367"/>
                      <a:pt x="222" y="2404"/>
                      <a:pt x="222" y="2404"/>
                    </a:cubicBezTo>
                    <a:cubicBezTo>
                      <a:pt x="222" y="2404"/>
                      <a:pt x="222" y="2367"/>
                      <a:pt x="222" y="2293"/>
                    </a:cubicBezTo>
                    <a:cubicBezTo>
                      <a:pt x="259" y="2219"/>
                      <a:pt x="259" y="2145"/>
                      <a:pt x="333" y="2034"/>
                    </a:cubicBezTo>
                    <a:cubicBezTo>
                      <a:pt x="370" y="1923"/>
                      <a:pt x="444" y="1813"/>
                      <a:pt x="518" y="1702"/>
                    </a:cubicBezTo>
                    <a:cubicBezTo>
                      <a:pt x="592" y="1665"/>
                      <a:pt x="629" y="1628"/>
                      <a:pt x="703" y="1554"/>
                    </a:cubicBezTo>
                    <a:cubicBezTo>
                      <a:pt x="740" y="1517"/>
                      <a:pt x="814" y="1480"/>
                      <a:pt x="888" y="1443"/>
                    </a:cubicBezTo>
                    <a:cubicBezTo>
                      <a:pt x="962" y="1406"/>
                      <a:pt x="1036" y="1332"/>
                      <a:pt x="1073" y="1332"/>
                    </a:cubicBezTo>
                    <a:cubicBezTo>
                      <a:pt x="1146" y="1332"/>
                      <a:pt x="1183" y="1295"/>
                      <a:pt x="1331" y="1295"/>
                    </a:cubicBezTo>
                    <a:cubicBezTo>
                      <a:pt x="1387" y="1276"/>
                      <a:pt x="1461" y="1267"/>
                      <a:pt x="1539" y="1267"/>
                    </a:cubicBezTo>
                    <a:cubicBezTo>
                      <a:pt x="1618" y="1267"/>
                      <a:pt x="1701" y="1276"/>
                      <a:pt x="1775" y="1295"/>
                    </a:cubicBezTo>
                    <a:cubicBezTo>
                      <a:pt x="1923" y="1332"/>
                      <a:pt x="2108" y="1406"/>
                      <a:pt x="2256" y="1517"/>
                    </a:cubicBezTo>
                    <a:cubicBezTo>
                      <a:pt x="2330" y="1554"/>
                      <a:pt x="2404" y="1591"/>
                      <a:pt x="2440" y="1628"/>
                    </a:cubicBezTo>
                    <a:cubicBezTo>
                      <a:pt x="2477" y="1665"/>
                      <a:pt x="2477" y="1665"/>
                      <a:pt x="2551" y="1739"/>
                    </a:cubicBezTo>
                    <a:lnTo>
                      <a:pt x="2625" y="1813"/>
                    </a:lnTo>
                    <a:lnTo>
                      <a:pt x="2662" y="1850"/>
                    </a:lnTo>
                    <a:lnTo>
                      <a:pt x="2662" y="1850"/>
                    </a:lnTo>
                    <a:cubicBezTo>
                      <a:pt x="2655" y="1842"/>
                      <a:pt x="2652" y="1839"/>
                      <a:pt x="2652" y="1839"/>
                    </a:cubicBezTo>
                    <a:lnTo>
                      <a:pt x="2652" y="1839"/>
                    </a:lnTo>
                    <a:cubicBezTo>
                      <a:pt x="2651" y="1839"/>
                      <a:pt x="2657" y="1846"/>
                      <a:pt x="2662" y="1854"/>
                    </a:cubicBezTo>
                    <a:lnTo>
                      <a:pt x="2662" y="1854"/>
                    </a:lnTo>
                    <a:lnTo>
                      <a:pt x="2662" y="1850"/>
                    </a:lnTo>
                    <a:cubicBezTo>
                      <a:pt x="2884" y="2108"/>
                      <a:pt x="3069" y="2478"/>
                      <a:pt x="3143" y="2885"/>
                    </a:cubicBezTo>
                    <a:cubicBezTo>
                      <a:pt x="3180" y="2996"/>
                      <a:pt x="3180" y="3033"/>
                      <a:pt x="3217" y="3180"/>
                    </a:cubicBezTo>
                    <a:lnTo>
                      <a:pt x="3217" y="3365"/>
                    </a:lnTo>
                    <a:cubicBezTo>
                      <a:pt x="3254" y="3365"/>
                      <a:pt x="3254" y="3439"/>
                      <a:pt x="3254" y="3513"/>
                    </a:cubicBezTo>
                    <a:cubicBezTo>
                      <a:pt x="3254" y="3698"/>
                      <a:pt x="3254" y="3920"/>
                      <a:pt x="3254" y="4105"/>
                    </a:cubicBezTo>
                    <a:cubicBezTo>
                      <a:pt x="3254" y="4290"/>
                      <a:pt x="3254" y="4474"/>
                      <a:pt x="3217" y="4622"/>
                    </a:cubicBezTo>
                    <a:cubicBezTo>
                      <a:pt x="3217" y="4807"/>
                      <a:pt x="3217" y="4955"/>
                      <a:pt x="3180" y="5066"/>
                    </a:cubicBezTo>
                    <a:cubicBezTo>
                      <a:pt x="3180" y="5325"/>
                      <a:pt x="3180" y="5473"/>
                      <a:pt x="3180" y="5473"/>
                    </a:cubicBezTo>
                    <a:cubicBezTo>
                      <a:pt x="3180" y="5473"/>
                      <a:pt x="3291" y="5362"/>
                      <a:pt x="3476" y="5177"/>
                    </a:cubicBezTo>
                    <a:cubicBezTo>
                      <a:pt x="3550" y="5103"/>
                      <a:pt x="3661" y="4992"/>
                      <a:pt x="3771" y="4844"/>
                    </a:cubicBezTo>
                    <a:cubicBezTo>
                      <a:pt x="3845" y="4696"/>
                      <a:pt x="3993" y="4511"/>
                      <a:pt x="4067" y="4327"/>
                    </a:cubicBezTo>
                    <a:cubicBezTo>
                      <a:pt x="4141" y="4216"/>
                      <a:pt x="4178" y="4105"/>
                      <a:pt x="4215" y="3994"/>
                    </a:cubicBezTo>
                    <a:cubicBezTo>
                      <a:pt x="4252" y="3883"/>
                      <a:pt x="4289" y="3735"/>
                      <a:pt x="4326" y="3624"/>
                    </a:cubicBezTo>
                    <a:cubicBezTo>
                      <a:pt x="4363" y="3550"/>
                      <a:pt x="4363" y="3513"/>
                      <a:pt x="4400" y="3402"/>
                    </a:cubicBezTo>
                    <a:lnTo>
                      <a:pt x="4437" y="3217"/>
                    </a:lnTo>
                    <a:cubicBezTo>
                      <a:pt x="4437" y="3107"/>
                      <a:pt x="4437" y="2922"/>
                      <a:pt x="4437" y="2774"/>
                    </a:cubicBezTo>
                    <a:cubicBezTo>
                      <a:pt x="4437" y="2441"/>
                      <a:pt x="4400" y="2108"/>
                      <a:pt x="4289" y="1813"/>
                    </a:cubicBezTo>
                    <a:cubicBezTo>
                      <a:pt x="4178" y="1480"/>
                      <a:pt x="3993" y="1184"/>
                      <a:pt x="3771" y="888"/>
                    </a:cubicBezTo>
                    <a:lnTo>
                      <a:pt x="3734" y="851"/>
                    </a:lnTo>
                    <a:lnTo>
                      <a:pt x="3734" y="814"/>
                    </a:lnTo>
                    <a:lnTo>
                      <a:pt x="3697" y="814"/>
                    </a:lnTo>
                    <a:lnTo>
                      <a:pt x="3661" y="777"/>
                    </a:lnTo>
                    <a:lnTo>
                      <a:pt x="3587" y="703"/>
                    </a:lnTo>
                    <a:cubicBezTo>
                      <a:pt x="3550" y="666"/>
                      <a:pt x="3476" y="593"/>
                      <a:pt x="3402" y="519"/>
                    </a:cubicBezTo>
                    <a:cubicBezTo>
                      <a:pt x="3217" y="371"/>
                      <a:pt x="3069" y="297"/>
                      <a:pt x="2884" y="223"/>
                    </a:cubicBezTo>
                    <a:cubicBezTo>
                      <a:pt x="2588" y="75"/>
                      <a:pt x="2219" y="1"/>
                      <a:pt x="18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28"/>
              <p:cNvSpPr/>
              <p:nvPr/>
            </p:nvSpPr>
            <p:spPr>
              <a:xfrm>
                <a:off x="3625875" y="1855700"/>
                <a:ext cx="136825" cy="111625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4465" extrusionOk="0">
                    <a:moveTo>
                      <a:pt x="2700" y="1"/>
                    </a:moveTo>
                    <a:cubicBezTo>
                      <a:pt x="2552" y="1"/>
                      <a:pt x="2367" y="1"/>
                      <a:pt x="2256" y="38"/>
                    </a:cubicBezTo>
                    <a:lnTo>
                      <a:pt x="2071" y="75"/>
                    </a:lnTo>
                    <a:cubicBezTo>
                      <a:pt x="1960" y="75"/>
                      <a:pt x="1923" y="112"/>
                      <a:pt x="1849" y="112"/>
                    </a:cubicBezTo>
                    <a:cubicBezTo>
                      <a:pt x="1702" y="149"/>
                      <a:pt x="1591" y="186"/>
                      <a:pt x="1480" y="222"/>
                    </a:cubicBezTo>
                    <a:cubicBezTo>
                      <a:pt x="1369" y="296"/>
                      <a:pt x="1258" y="333"/>
                      <a:pt x="1147" y="370"/>
                    </a:cubicBezTo>
                    <a:cubicBezTo>
                      <a:pt x="925" y="481"/>
                      <a:pt x="777" y="592"/>
                      <a:pt x="629" y="703"/>
                    </a:cubicBezTo>
                    <a:cubicBezTo>
                      <a:pt x="482" y="814"/>
                      <a:pt x="371" y="925"/>
                      <a:pt x="260" y="999"/>
                    </a:cubicBezTo>
                    <a:cubicBezTo>
                      <a:pt x="75" y="1184"/>
                      <a:pt x="1" y="1295"/>
                      <a:pt x="1" y="1295"/>
                    </a:cubicBezTo>
                    <a:cubicBezTo>
                      <a:pt x="1" y="1295"/>
                      <a:pt x="149" y="1295"/>
                      <a:pt x="408" y="1258"/>
                    </a:cubicBezTo>
                    <a:cubicBezTo>
                      <a:pt x="518" y="1258"/>
                      <a:pt x="666" y="1258"/>
                      <a:pt x="814" y="1221"/>
                    </a:cubicBezTo>
                    <a:lnTo>
                      <a:pt x="1369" y="1221"/>
                    </a:lnTo>
                    <a:cubicBezTo>
                      <a:pt x="1430" y="1208"/>
                      <a:pt x="1496" y="1204"/>
                      <a:pt x="1563" y="1204"/>
                    </a:cubicBezTo>
                    <a:cubicBezTo>
                      <a:pt x="1697" y="1204"/>
                      <a:pt x="1837" y="1221"/>
                      <a:pt x="1960" y="1221"/>
                    </a:cubicBezTo>
                    <a:lnTo>
                      <a:pt x="2108" y="1221"/>
                    </a:lnTo>
                    <a:lnTo>
                      <a:pt x="2293" y="1258"/>
                    </a:lnTo>
                    <a:cubicBezTo>
                      <a:pt x="2404" y="1258"/>
                      <a:pt x="2478" y="1295"/>
                      <a:pt x="2552" y="1295"/>
                    </a:cubicBezTo>
                    <a:cubicBezTo>
                      <a:pt x="2942" y="1401"/>
                      <a:pt x="3298" y="1575"/>
                      <a:pt x="3587" y="1785"/>
                    </a:cubicBezTo>
                    <a:lnTo>
                      <a:pt x="3587" y="1785"/>
                    </a:lnTo>
                    <a:lnTo>
                      <a:pt x="3587" y="1812"/>
                    </a:lnTo>
                    <a:lnTo>
                      <a:pt x="3624" y="1812"/>
                    </a:lnTo>
                    <a:lnTo>
                      <a:pt x="3661" y="1849"/>
                    </a:lnTo>
                    <a:lnTo>
                      <a:pt x="3735" y="1923"/>
                    </a:lnTo>
                    <a:cubicBezTo>
                      <a:pt x="3809" y="1960"/>
                      <a:pt x="3809" y="1997"/>
                      <a:pt x="3809" y="2034"/>
                    </a:cubicBezTo>
                    <a:cubicBezTo>
                      <a:pt x="3846" y="2071"/>
                      <a:pt x="3920" y="2145"/>
                      <a:pt x="3957" y="2219"/>
                    </a:cubicBezTo>
                    <a:cubicBezTo>
                      <a:pt x="4031" y="2367"/>
                      <a:pt x="4142" y="2515"/>
                      <a:pt x="4142" y="2700"/>
                    </a:cubicBezTo>
                    <a:cubicBezTo>
                      <a:pt x="4179" y="2847"/>
                      <a:pt x="4216" y="2995"/>
                      <a:pt x="4179" y="3143"/>
                    </a:cubicBezTo>
                    <a:cubicBezTo>
                      <a:pt x="4142" y="3291"/>
                      <a:pt x="4142" y="3328"/>
                      <a:pt x="4142" y="3365"/>
                    </a:cubicBezTo>
                    <a:cubicBezTo>
                      <a:pt x="4105" y="3439"/>
                      <a:pt x="4068" y="3513"/>
                      <a:pt x="4031" y="3587"/>
                    </a:cubicBezTo>
                    <a:cubicBezTo>
                      <a:pt x="3994" y="3661"/>
                      <a:pt x="3957" y="3698"/>
                      <a:pt x="3883" y="3772"/>
                    </a:cubicBezTo>
                    <a:cubicBezTo>
                      <a:pt x="3846" y="3809"/>
                      <a:pt x="3809" y="3883"/>
                      <a:pt x="3735" y="3920"/>
                    </a:cubicBezTo>
                    <a:cubicBezTo>
                      <a:pt x="3624" y="3994"/>
                      <a:pt x="3513" y="4104"/>
                      <a:pt x="3439" y="4141"/>
                    </a:cubicBezTo>
                    <a:cubicBezTo>
                      <a:pt x="3328" y="4178"/>
                      <a:pt x="3217" y="4215"/>
                      <a:pt x="3180" y="4215"/>
                    </a:cubicBezTo>
                    <a:cubicBezTo>
                      <a:pt x="3106" y="4252"/>
                      <a:pt x="3069" y="4252"/>
                      <a:pt x="3069" y="4252"/>
                    </a:cubicBezTo>
                    <a:cubicBezTo>
                      <a:pt x="3069" y="4252"/>
                      <a:pt x="3106" y="4289"/>
                      <a:pt x="3143" y="4326"/>
                    </a:cubicBezTo>
                    <a:cubicBezTo>
                      <a:pt x="3217" y="4326"/>
                      <a:pt x="3291" y="4400"/>
                      <a:pt x="3439" y="4437"/>
                    </a:cubicBezTo>
                    <a:cubicBezTo>
                      <a:pt x="3513" y="4456"/>
                      <a:pt x="3587" y="4465"/>
                      <a:pt x="3670" y="4465"/>
                    </a:cubicBezTo>
                    <a:cubicBezTo>
                      <a:pt x="3753" y="4465"/>
                      <a:pt x="3846" y="4456"/>
                      <a:pt x="3957" y="4437"/>
                    </a:cubicBezTo>
                    <a:cubicBezTo>
                      <a:pt x="4068" y="4437"/>
                      <a:pt x="4179" y="4400"/>
                      <a:pt x="4289" y="4363"/>
                    </a:cubicBezTo>
                    <a:cubicBezTo>
                      <a:pt x="4363" y="4326"/>
                      <a:pt x="4474" y="4289"/>
                      <a:pt x="4622" y="4215"/>
                    </a:cubicBezTo>
                    <a:cubicBezTo>
                      <a:pt x="4696" y="4141"/>
                      <a:pt x="4807" y="4067"/>
                      <a:pt x="4918" y="3920"/>
                    </a:cubicBezTo>
                    <a:cubicBezTo>
                      <a:pt x="5029" y="3809"/>
                      <a:pt x="5177" y="3661"/>
                      <a:pt x="5214" y="3550"/>
                    </a:cubicBezTo>
                    <a:cubicBezTo>
                      <a:pt x="5362" y="3291"/>
                      <a:pt x="5436" y="2958"/>
                      <a:pt x="5473" y="2589"/>
                    </a:cubicBezTo>
                    <a:cubicBezTo>
                      <a:pt x="5473" y="2256"/>
                      <a:pt x="5362" y="1886"/>
                      <a:pt x="5214" y="1553"/>
                    </a:cubicBezTo>
                    <a:cubicBezTo>
                      <a:pt x="5140" y="1406"/>
                      <a:pt x="5066" y="1258"/>
                      <a:pt x="4918" y="1073"/>
                    </a:cubicBezTo>
                    <a:cubicBezTo>
                      <a:pt x="4881" y="999"/>
                      <a:pt x="4807" y="925"/>
                      <a:pt x="4770" y="888"/>
                    </a:cubicBezTo>
                    <a:lnTo>
                      <a:pt x="4696" y="814"/>
                    </a:lnTo>
                    <a:lnTo>
                      <a:pt x="4659" y="777"/>
                    </a:lnTo>
                    <a:lnTo>
                      <a:pt x="4622" y="740"/>
                    </a:lnTo>
                    <a:lnTo>
                      <a:pt x="4585" y="703"/>
                    </a:lnTo>
                    <a:cubicBezTo>
                      <a:pt x="4289" y="481"/>
                      <a:pt x="3994" y="296"/>
                      <a:pt x="3661" y="186"/>
                    </a:cubicBezTo>
                    <a:cubicBezTo>
                      <a:pt x="3328" y="75"/>
                      <a:pt x="2996" y="38"/>
                      <a:pt x="27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28"/>
              <p:cNvSpPr/>
              <p:nvPr/>
            </p:nvSpPr>
            <p:spPr>
              <a:xfrm>
                <a:off x="3458600" y="1898225"/>
                <a:ext cx="99850" cy="84125"/>
              </a:xfrm>
              <a:custGeom>
                <a:avLst/>
                <a:gdLst/>
                <a:ahLst/>
                <a:cxnLst/>
                <a:rect l="l" t="t" r="r" b="b"/>
                <a:pathLst>
                  <a:path w="3994" h="3365" extrusionOk="0">
                    <a:moveTo>
                      <a:pt x="1659" y="1775"/>
                    </a:moveTo>
                    <a:lnTo>
                      <a:pt x="1659" y="1775"/>
                    </a:lnTo>
                    <a:cubicBezTo>
                      <a:pt x="1663" y="1782"/>
                      <a:pt x="1662" y="1784"/>
                      <a:pt x="1659" y="1784"/>
                    </a:cubicBezTo>
                    <a:cubicBezTo>
                      <a:pt x="1655" y="1784"/>
                      <a:pt x="1647" y="1777"/>
                      <a:pt x="1659" y="1775"/>
                    </a:cubicBezTo>
                    <a:close/>
                    <a:moveTo>
                      <a:pt x="1220" y="0"/>
                    </a:moveTo>
                    <a:cubicBezTo>
                      <a:pt x="1146" y="37"/>
                      <a:pt x="1035" y="37"/>
                      <a:pt x="961" y="74"/>
                    </a:cubicBezTo>
                    <a:cubicBezTo>
                      <a:pt x="887" y="74"/>
                      <a:pt x="777" y="111"/>
                      <a:pt x="703" y="148"/>
                    </a:cubicBezTo>
                    <a:cubicBezTo>
                      <a:pt x="629" y="222"/>
                      <a:pt x="518" y="259"/>
                      <a:pt x="444" y="370"/>
                    </a:cubicBezTo>
                    <a:cubicBezTo>
                      <a:pt x="333" y="444"/>
                      <a:pt x="259" y="592"/>
                      <a:pt x="222" y="629"/>
                    </a:cubicBezTo>
                    <a:cubicBezTo>
                      <a:pt x="74" y="851"/>
                      <a:pt x="0" y="1109"/>
                      <a:pt x="0" y="1405"/>
                    </a:cubicBezTo>
                    <a:cubicBezTo>
                      <a:pt x="0" y="1664"/>
                      <a:pt x="37" y="1960"/>
                      <a:pt x="148" y="2182"/>
                    </a:cubicBezTo>
                    <a:cubicBezTo>
                      <a:pt x="222" y="2329"/>
                      <a:pt x="259" y="2440"/>
                      <a:pt x="370" y="2588"/>
                    </a:cubicBezTo>
                    <a:cubicBezTo>
                      <a:pt x="444" y="2662"/>
                      <a:pt x="481" y="2699"/>
                      <a:pt x="518" y="2736"/>
                    </a:cubicBezTo>
                    <a:lnTo>
                      <a:pt x="555" y="2773"/>
                    </a:lnTo>
                    <a:lnTo>
                      <a:pt x="592" y="2810"/>
                    </a:lnTo>
                    <a:lnTo>
                      <a:pt x="629" y="2847"/>
                    </a:lnTo>
                    <a:lnTo>
                      <a:pt x="666" y="2847"/>
                    </a:lnTo>
                    <a:lnTo>
                      <a:pt x="666" y="2884"/>
                    </a:lnTo>
                    <a:cubicBezTo>
                      <a:pt x="887" y="3032"/>
                      <a:pt x="1109" y="3180"/>
                      <a:pt x="1368" y="3254"/>
                    </a:cubicBezTo>
                    <a:cubicBezTo>
                      <a:pt x="1590" y="3365"/>
                      <a:pt x="1886" y="3365"/>
                      <a:pt x="2144" y="3365"/>
                    </a:cubicBezTo>
                    <a:cubicBezTo>
                      <a:pt x="2255" y="3365"/>
                      <a:pt x="2329" y="3365"/>
                      <a:pt x="2403" y="3328"/>
                    </a:cubicBezTo>
                    <a:lnTo>
                      <a:pt x="2514" y="3291"/>
                    </a:lnTo>
                    <a:lnTo>
                      <a:pt x="2662" y="3291"/>
                    </a:lnTo>
                    <a:lnTo>
                      <a:pt x="2736" y="3254"/>
                    </a:lnTo>
                    <a:cubicBezTo>
                      <a:pt x="2921" y="3217"/>
                      <a:pt x="3069" y="3143"/>
                      <a:pt x="3217" y="3032"/>
                    </a:cubicBezTo>
                    <a:cubicBezTo>
                      <a:pt x="3365" y="2958"/>
                      <a:pt x="3475" y="2847"/>
                      <a:pt x="3586" y="2773"/>
                    </a:cubicBezTo>
                    <a:cubicBezTo>
                      <a:pt x="3697" y="2699"/>
                      <a:pt x="3771" y="2588"/>
                      <a:pt x="3808" y="2514"/>
                    </a:cubicBezTo>
                    <a:cubicBezTo>
                      <a:pt x="3919" y="2366"/>
                      <a:pt x="3993" y="2293"/>
                      <a:pt x="3993" y="2293"/>
                    </a:cubicBezTo>
                    <a:cubicBezTo>
                      <a:pt x="3993" y="2293"/>
                      <a:pt x="3882" y="2256"/>
                      <a:pt x="3697" y="2256"/>
                    </a:cubicBezTo>
                    <a:cubicBezTo>
                      <a:pt x="3512" y="2256"/>
                      <a:pt x="3254" y="2256"/>
                      <a:pt x="2995" y="2219"/>
                    </a:cubicBezTo>
                    <a:cubicBezTo>
                      <a:pt x="2884" y="2219"/>
                      <a:pt x="2736" y="2182"/>
                      <a:pt x="2588" y="2182"/>
                    </a:cubicBezTo>
                    <a:lnTo>
                      <a:pt x="2551" y="2145"/>
                    </a:lnTo>
                    <a:lnTo>
                      <a:pt x="2403" y="2108"/>
                    </a:lnTo>
                    <a:cubicBezTo>
                      <a:pt x="2329" y="2108"/>
                      <a:pt x="2255" y="2108"/>
                      <a:pt x="2181" y="2071"/>
                    </a:cubicBezTo>
                    <a:cubicBezTo>
                      <a:pt x="2071" y="1997"/>
                      <a:pt x="1997" y="1997"/>
                      <a:pt x="1886" y="1923"/>
                    </a:cubicBezTo>
                    <a:cubicBezTo>
                      <a:pt x="1775" y="1886"/>
                      <a:pt x="1701" y="1812"/>
                      <a:pt x="1627" y="1738"/>
                    </a:cubicBezTo>
                    <a:lnTo>
                      <a:pt x="1627" y="1738"/>
                    </a:lnTo>
                    <a:cubicBezTo>
                      <a:pt x="1645" y="1756"/>
                      <a:pt x="1655" y="1768"/>
                      <a:pt x="1659" y="1775"/>
                    </a:cubicBezTo>
                    <a:lnTo>
                      <a:pt x="1627" y="1775"/>
                    </a:lnTo>
                    <a:lnTo>
                      <a:pt x="1590" y="1738"/>
                    </a:lnTo>
                    <a:lnTo>
                      <a:pt x="1553" y="1701"/>
                    </a:lnTo>
                    <a:cubicBezTo>
                      <a:pt x="1516" y="1664"/>
                      <a:pt x="1516" y="1627"/>
                      <a:pt x="1516" y="1627"/>
                    </a:cubicBezTo>
                    <a:cubicBezTo>
                      <a:pt x="1479" y="1627"/>
                      <a:pt x="1442" y="1590"/>
                      <a:pt x="1442" y="1553"/>
                    </a:cubicBezTo>
                    <a:cubicBezTo>
                      <a:pt x="1368" y="1479"/>
                      <a:pt x="1331" y="1405"/>
                      <a:pt x="1294" y="1294"/>
                    </a:cubicBezTo>
                    <a:cubicBezTo>
                      <a:pt x="1257" y="1220"/>
                      <a:pt x="1220" y="1146"/>
                      <a:pt x="1220" y="1072"/>
                    </a:cubicBezTo>
                    <a:cubicBezTo>
                      <a:pt x="1257" y="962"/>
                      <a:pt x="1257" y="962"/>
                      <a:pt x="1257" y="925"/>
                    </a:cubicBezTo>
                    <a:cubicBezTo>
                      <a:pt x="1220" y="888"/>
                      <a:pt x="1257" y="851"/>
                      <a:pt x="1257" y="814"/>
                    </a:cubicBezTo>
                    <a:cubicBezTo>
                      <a:pt x="1294" y="703"/>
                      <a:pt x="1368" y="629"/>
                      <a:pt x="1405" y="518"/>
                    </a:cubicBezTo>
                    <a:cubicBezTo>
                      <a:pt x="1479" y="481"/>
                      <a:pt x="1553" y="407"/>
                      <a:pt x="1590" y="370"/>
                    </a:cubicBezTo>
                    <a:cubicBezTo>
                      <a:pt x="1738" y="259"/>
                      <a:pt x="1849" y="222"/>
                      <a:pt x="1849" y="222"/>
                    </a:cubicBezTo>
                    <a:cubicBezTo>
                      <a:pt x="1849" y="222"/>
                      <a:pt x="1849" y="222"/>
                      <a:pt x="1812" y="185"/>
                    </a:cubicBezTo>
                    <a:cubicBezTo>
                      <a:pt x="1738" y="148"/>
                      <a:pt x="1701" y="74"/>
                      <a:pt x="1590" y="74"/>
                    </a:cubicBezTo>
                    <a:cubicBezTo>
                      <a:pt x="1479" y="37"/>
                      <a:pt x="1368" y="0"/>
                      <a:pt x="1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28"/>
              <p:cNvSpPr/>
              <p:nvPr/>
            </p:nvSpPr>
            <p:spPr>
              <a:xfrm>
                <a:off x="3531600" y="1955525"/>
                <a:ext cx="84150" cy="99850"/>
              </a:xfrm>
              <a:custGeom>
                <a:avLst/>
                <a:gdLst/>
                <a:ahLst/>
                <a:cxnLst/>
                <a:rect l="l" t="t" r="r" b="b"/>
                <a:pathLst>
                  <a:path w="3366" h="3994" extrusionOk="0">
                    <a:moveTo>
                      <a:pt x="1199" y="1418"/>
                    </a:moveTo>
                    <a:cubicBezTo>
                      <a:pt x="1196" y="1418"/>
                      <a:pt x="1184" y="1442"/>
                      <a:pt x="1184" y="1442"/>
                    </a:cubicBezTo>
                    <a:lnTo>
                      <a:pt x="1196" y="1442"/>
                    </a:lnTo>
                    <a:cubicBezTo>
                      <a:pt x="1201" y="1424"/>
                      <a:pt x="1201" y="1418"/>
                      <a:pt x="1199" y="1418"/>
                    </a:cubicBezTo>
                    <a:close/>
                    <a:moveTo>
                      <a:pt x="1572" y="2332"/>
                    </a:moveTo>
                    <a:cubicBezTo>
                      <a:pt x="1573" y="2332"/>
                      <a:pt x="1577" y="2339"/>
                      <a:pt x="1591" y="2367"/>
                    </a:cubicBezTo>
                    <a:cubicBezTo>
                      <a:pt x="1585" y="2356"/>
                      <a:pt x="1579" y="2345"/>
                      <a:pt x="1572" y="2334"/>
                    </a:cubicBezTo>
                    <a:lnTo>
                      <a:pt x="1572" y="2334"/>
                    </a:lnTo>
                    <a:cubicBezTo>
                      <a:pt x="1572" y="2333"/>
                      <a:pt x="1572" y="2332"/>
                      <a:pt x="1572" y="2332"/>
                    </a:cubicBezTo>
                    <a:close/>
                    <a:moveTo>
                      <a:pt x="1073" y="1"/>
                    </a:moveTo>
                    <a:cubicBezTo>
                      <a:pt x="1073" y="1"/>
                      <a:pt x="962" y="37"/>
                      <a:pt x="814" y="148"/>
                    </a:cubicBezTo>
                    <a:cubicBezTo>
                      <a:pt x="740" y="222"/>
                      <a:pt x="666" y="296"/>
                      <a:pt x="592" y="407"/>
                    </a:cubicBezTo>
                    <a:cubicBezTo>
                      <a:pt x="481" y="481"/>
                      <a:pt x="408" y="629"/>
                      <a:pt x="334" y="777"/>
                    </a:cubicBezTo>
                    <a:cubicBezTo>
                      <a:pt x="223" y="888"/>
                      <a:pt x="149" y="1073"/>
                      <a:pt x="75" y="1258"/>
                    </a:cubicBezTo>
                    <a:lnTo>
                      <a:pt x="75" y="1331"/>
                    </a:lnTo>
                    <a:lnTo>
                      <a:pt x="38" y="1368"/>
                    </a:lnTo>
                    <a:lnTo>
                      <a:pt x="38" y="1405"/>
                    </a:lnTo>
                    <a:lnTo>
                      <a:pt x="38" y="1442"/>
                    </a:lnTo>
                    <a:lnTo>
                      <a:pt x="38" y="1590"/>
                    </a:lnTo>
                    <a:cubicBezTo>
                      <a:pt x="1" y="1664"/>
                      <a:pt x="1" y="1738"/>
                      <a:pt x="1" y="1849"/>
                    </a:cubicBezTo>
                    <a:cubicBezTo>
                      <a:pt x="1" y="2108"/>
                      <a:pt x="1" y="2367"/>
                      <a:pt x="112" y="2625"/>
                    </a:cubicBezTo>
                    <a:cubicBezTo>
                      <a:pt x="149" y="2847"/>
                      <a:pt x="334" y="3106"/>
                      <a:pt x="481" y="3328"/>
                    </a:cubicBezTo>
                    <a:lnTo>
                      <a:pt x="518" y="3365"/>
                    </a:lnTo>
                    <a:lnTo>
                      <a:pt x="555" y="3402"/>
                    </a:lnTo>
                    <a:lnTo>
                      <a:pt x="629" y="3476"/>
                    </a:lnTo>
                    <a:cubicBezTo>
                      <a:pt x="629" y="3476"/>
                      <a:pt x="703" y="3550"/>
                      <a:pt x="777" y="3587"/>
                    </a:cubicBezTo>
                    <a:cubicBezTo>
                      <a:pt x="925" y="3698"/>
                      <a:pt x="1036" y="3772"/>
                      <a:pt x="1147" y="3808"/>
                    </a:cubicBezTo>
                    <a:cubicBezTo>
                      <a:pt x="1406" y="3919"/>
                      <a:pt x="1702" y="3993"/>
                      <a:pt x="1960" y="3993"/>
                    </a:cubicBezTo>
                    <a:cubicBezTo>
                      <a:pt x="2219" y="3993"/>
                      <a:pt x="2515" y="3919"/>
                      <a:pt x="2700" y="3772"/>
                    </a:cubicBezTo>
                    <a:cubicBezTo>
                      <a:pt x="2774" y="3735"/>
                      <a:pt x="2885" y="3624"/>
                      <a:pt x="2996" y="3550"/>
                    </a:cubicBezTo>
                    <a:cubicBezTo>
                      <a:pt x="3069" y="3439"/>
                      <a:pt x="3143" y="3365"/>
                      <a:pt x="3180" y="3291"/>
                    </a:cubicBezTo>
                    <a:cubicBezTo>
                      <a:pt x="3217" y="3180"/>
                      <a:pt x="3254" y="3106"/>
                      <a:pt x="3291" y="3032"/>
                    </a:cubicBezTo>
                    <a:cubicBezTo>
                      <a:pt x="3328" y="2921"/>
                      <a:pt x="3328" y="2847"/>
                      <a:pt x="3328" y="2773"/>
                    </a:cubicBezTo>
                    <a:cubicBezTo>
                      <a:pt x="3365" y="2625"/>
                      <a:pt x="3328" y="2478"/>
                      <a:pt x="3291" y="2404"/>
                    </a:cubicBezTo>
                    <a:cubicBezTo>
                      <a:pt x="3254" y="2293"/>
                      <a:pt x="3217" y="2219"/>
                      <a:pt x="3180" y="2182"/>
                    </a:cubicBezTo>
                    <a:cubicBezTo>
                      <a:pt x="3143" y="2145"/>
                      <a:pt x="3106" y="2108"/>
                      <a:pt x="3106" y="2108"/>
                    </a:cubicBezTo>
                    <a:cubicBezTo>
                      <a:pt x="3106" y="2108"/>
                      <a:pt x="3069" y="2256"/>
                      <a:pt x="2996" y="2367"/>
                    </a:cubicBezTo>
                    <a:cubicBezTo>
                      <a:pt x="2959" y="2441"/>
                      <a:pt x="2885" y="2515"/>
                      <a:pt x="2811" y="2551"/>
                    </a:cubicBezTo>
                    <a:cubicBezTo>
                      <a:pt x="2737" y="2625"/>
                      <a:pt x="2663" y="2662"/>
                      <a:pt x="2552" y="2699"/>
                    </a:cubicBezTo>
                    <a:cubicBezTo>
                      <a:pt x="2515" y="2699"/>
                      <a:pt x="2441" y="2736"/>
                      <a:pt x="2441" y="2736"/>
                    </a:cubicBezTo>
                    <a:lnTo>
                      <a:pt x="2293" y="2736"/>
                    </a:lnTo>
                    <a:cubicBezTo>
                      <a:pt x="2219" y="2736"/>
                      <a:pt x="2108" y="2699"/>
                      <a:pt x="2034" y="2699"/>
                    </a:cubicBezTo>
                    <a:cubicBezTo>
                      <a:pt x="1960" y="2662"/>
                      <a:pt x="1886" y="2588"/>
                      <a:pt x="1812" y="2551"/>
                    </a:cubicBezTo>
                    <a:cubicBezTo>
                      <a:pt x="1775" y="2515"/>
                      <a:pt x="1738" y="2478"/>
                      <a:pt x="1702" y="2478"/>
                    </a:cubicBezTo>
                    <a:cubicBezTo>
                      <a:pt x="1702" y="2478"/>
                      <a:pt x="1702" y="2478"/>
                      <a:pt x="1665" y="2441"/>
                    </a:cubicBezTo>
                    <a:lnTo>
                      <a:pt x="1628" y="2367"/>
                    </a:lnTo>
                    <a:lnTo>
                      <a:pt x="1591" y="2367"/>
                    </a:lnTo>
                    <a:lnTo>
                      <a:pt x="1591" y="2330"/>
                    </a:lnTo>
                    <a:lnTo>
                      <a:pt x="1569" y="2330"/>
                    </a:lnTo>
                    <a:cubicBezTo>
                      <a:pt x="1530" y="2267"/>
                      <a:pt x="1474" y="2200"/>
                      <a:pt x="1443" y="2108"/>
                    </a:cubicBezTo>
                    <a:cubicBezTo>
                      <a:pt x="1369" y="1997"/>
                      <a:pt x="1332" y="1923"/>
                      <a:pt x="1295" y="1812"/>
                    </a:cubicBezTo>
                    <a:cubicBezTo>
                      <a:pt x="1258" y="1738"/>
                      <a:pt x="1258" y="1627"/>
                      <a:pt x="1221" y="1553"/>
                    </a:cubicBezTo>
                    <a:lnTo>
                      <a:pt x="1221" y="1442"/>
                    </a:lnTo>
                    <a:lnTo>
                      <a:pt x="1196" y="1442"/>
                    </a:lnTo>
                    <a:cubicBezTo>
                      <a:pt x="1193" y="1451"/>
                      <a:pt x="1189" y="1463"/>
                      <a:pt x="1184" y="1479"/>
                    </a:cubicBezTo>
                    <a:lnTo>
                      <a:pt x="1184" y="1442"/>
                    </a:lnTo>
                    <a:lnTo>
                      <a:pt x="1184" y="1368"/>
                    </a:lnTo>
                    <a:cubicBezTo>
                      <a:pt x="1147" y="1258"/>
                      <a:pt x="1147" y="1110"/>
                      <a:pt x="1147" y="999"/>
                    </a:cubicBezTo>
                    <a:cubicBezTo>
                      <a:pt x="1110" y="703"/>
                      <a:pt x="1110" y="481"/>
                      <a:pt x="1073" y="296"/>
                    </a:cubicBezTo>
                    <a:cubicBezTo>
                      <a:pt x="1073" y="111"/>
                      <a:pt x="1073" y="1"/>
                      <a:pt x="10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28"/>
              <p:cNvSpPr/>
              <p:nvPr/>
            </p:nvSpPr>
            <p:spPr>
              <a:xfrm>
                <a:off x="3648075" y="1754850"/>
                <a:ext cx="109075" cy="111975"/>
              </a:xfrm>
              <a:custGeom>
                <a:avLst/>
                <a:gdLst/>
                <a:ahLst/>
                <a:cxnLst/>
                <a:rect l="l" t="t" r="r" b="b"/>
                <a:pathLst>
                  <a:path w="4363" h="4479" extrusionOk="0">
                    <a:moveTo>
                      <a:pt x="3630" y="1"/>
                    </a:moveTo>
                    <a:cubicBezTo>
                      <a:pt x="3603" y="1"/>
                      <a:pt x="3576" y="2"/>
                      <a:pt x="3549" y="5"/>
                    </a:cubicBezTo>
                    <a:lnTo>
                      <a:pt x="3401" y="42"/>
                    </a:lnTo>
                    <a:lnTo>
                      <a:pt x="3069" y="190"/>
                    </a:lnTo>
                    <a:cubicBezTo>
                      <a:pt x="2958" y="264"/>
                      <a:pt x="2810" y="301"/>
                      <a:pt x="2699" y="375"/>
                    </a:cubicBezTo>
                    <a:cubicBezTo>
                      <a:pt x="2477" y="485"/>
                      <a:pt x="2255" y="596"/>
                      <a:pt x="2071" y="744"/>
                    </a:cubicBezTo>
                    <a:cubicBezTo>
                      <a:pt x="1849" y="892"/>
                      <a:pt x="1664" y="1077"/>
                      <a:pt x="1479" y="1262"/>
                    </a:cubicBezTo>
                    <a:cubicBezTo>
                      <a:pt x="1368" y="1336"/>
                      <a:pt x="1294" y="1410"/>
                      <a:pt x="1220" y="1521"/>
                    </a:cubicBezTo>
                    <a:cubicBezTo>
                      <a:pt x="1109" y="1595"/>
                      <a:pt x="1035" y="1706"/>
                      <a:pt x="961" y="1816"/>
                    </a:cubicBezTo>
                    <a:cubicBezTo>
                      <a:pt x="814" y="2001"/>
                      <a:pt x="666" y="2223"/>
                      <a:pt x="555" y="2408"/>
                    </a:cubicBezTo>
                    <a:cubicBezTo>
                      <a:pt x="444" y="2630"/>
                      <a:pt x="333" y="2852"/>
                      <a:pt x="259" y="3073"/>
                    </a:cubicBezTo>
                    <a:cubicBezTo>
                      <a:pt x="111" y="3554"/>
                      <a:pt x="0" y="3998"/>
                      <a:pt x="0" y="4478"/>
                    </a:cubicBezTo>
                    <a:cubicBezTo>
                      <a:pt x="111" y="4035"/>
                      <a:pt x="333" y="3628"/>
                      <a:pt x="592" y="3258"/>
                    </a:cubicBezTo>
                    <a:cubicBezTo>
                      <a:pt x="703" y="3073"/>
                      <a:pt x="851" y="2889"/>
                      <a:pt x="998" y="2741"/>
                    </a:cubicBezTo>
                    <a:cubicBezTo>
                      <a:pt x="1146" y="2593"/>
                      <a:pt x="1331" y="2445"/>
                      <a:pt x="1479" y="2334"/>
                    </a:cubicBezTo>
                    <a:cubicBezTo>
                      <a:pt x="1553" y="2260"/>
                      <a:pt x="1664" y="2186"/>
                      <a:pt x="1738" y="2149"/>
                    </a:cubicBezTo>
                    <a:cubicBezTo>
                      <a:pt x="1849" y="2075"/>
                      <a:pt x="1923" y="2038"/>
                      <a:pt x="2034" y="1964"/>
                    </a:cubicBezTo>
                    <a:cubicBezTo>
                      <a:pt x="2218" y="1890"/>
                      <a:pt x="2403" y="1779"/>
                      <a:pt x="2588" y="1742"/>
                    </a:cubicBezTo>
                    <a:cubicBezTo>
                      <a:pt x="2608" y="1731"/>
                      <a:pt x="2628" y="1720"/>
                      <a:pt x="2648" y="1711"/>
                    </a:cubicBezTo>
                    <a:lnTo>
                      <a:pt x="2648" y="1711"/>
                    </a:lnTo>
                    <a:cubicBezTo>
                      <a:pt x="2641" y="1733"/>
                      <a:pt x="2633" y="1756"/>
                      <a:pt x="2625" y="1779"/>
                    </a:cubicBezTo>
                    <a:cubicBezTo>
                      <a:pt x="2588" y="1964"/>
                      <a:pt x="2477" y="2149"/>
                      <a:pt x="2403" y="2334"/>
                    </a:cubicBezTo>
                    <a:lnTo>
                      <a:pt x="2255" y="2593"/>
                    </a:lnTo>
                    <a:cubicBezTo>
                      <a:pt x="2181" y="2704"/>
                      <a:pt x="2108" y="2778"/>
                      <a:pt x="2071" y="2852"/>
                    </a:cubicBezTo>
                    <a:cubicBezTo>
                      <a:pt x="1997" y="2963"/>
                      <a:pt x="1923" y="3036"/>
                      <a:pt x="1849" y="3110"/>
                    </a:cubicBezTo>
                    <a:cubicBezTo>
                      <a:pt x="1812" y="3184"/>
                      <a:pt x="1738" y="3295"/>
                      <a:pt x="1664" y="3369"/>
                    </a:cubicBezTo>
                    <a:lnTo>
                      <a:pt x="1405" y="3591"/>
                    </a:lnTo>
                    <a:cubicBezTo>
                      <a:pt x="1331" y="3665"/>
                      <a:pt x="1257" y="3739"/>
                      <a:pt x="1146" y="3776"/>
                    </a:cubicBezTo>
                    <a:cubicBezTo>
                      <a:pt x="1072" y="3850"/>
                      <a:pt x="998" y="3924"/>
                      <a:pt x="887" y="3998"/>
                    </a:cubicBezTo>
                    <a:lnTo>
                      <a:pt x="592" y="4146"/>
                    </a:lnTo>
                    <a:cubicBezTo>
                      <a:pt x="518" y="4220"/>
                      <a:pt x="407" y="4256"/>
                      <a:pt x="296" y="4330"/>
                    </a:cubicBezTo>
                    <a:lnTo>
                      <a:pt x="0" y="4478"/>
                    </a:lnTo>
                    <a:lnTo>
                      <a:pt x="0" y="4478"/>
                    </a:lnTo>
                    <a:lnTo>
                      <a:pt x="333" y="4404"/>
                    </a:lnTo>
                    <a:cubicBezTo>
                      <a:pt x="444" y="4367"/>
                      <a:pt x="555" y="4367"/>
                      <a:pt x="666" y="4330"/>
                    </a:cubicBezTo>
                    <a:lnTo>
                      <a:pt x="998" y="4220"/>
                    </a:lnTo>
                    <a:cubicBezTo>
                      <a:pt x="1146" y="4220"/>
                      <a:pt x="1220" y="4146"/>
                      <a:pt x="1331" y="4109"/>
                    </a:cubicBezTo>
                    <a:cubicBezTo>
                      <a:pt x="1442" y="4072"/>
                      <a:pt x="1553" y="4035"/>
                      <a:pt x="1664" y="3961"/>
                    </a:cubicBezTo>
                    <a:lnTo>
                      <a:pt x="1997" y="3813"/>
                    </a:lnTo>
                    <a:cubicBezTo>
                      <a:pt x="2108" y="3739"/>
                      <a:pt x="2181" y="3665"/>
                      <a:pt x="2292" y="3591"/>
                    </a:cubicBezTo>
                    <a:cubicBezTo>
                      <a:pt x="2403" y="3517"/>
                      <a:pt x="2514" y="3443"/>
                      <a:pt x="2588" y="3369"/>
                    </a:cubicBezTo>
                    <a:cubicBezTo>
                      <a:pt x="2699" y="3295"/>
                      <a:pt x="2773" y="3221"/>
                      <a:pt x="2884" y="3147"/>
                    </a:cubicBezTo>
                    <a:lnTo>
                      <a:pt x="3143" y="2889"/>
                    </a:lnTo>
                    <a:cubicBezTo>
                      <a:pt x="3291" y="2704"/>
                      <a:pt x="3475" y="2482"/>
                      <a:pt x="3623" y="2297"/>
                    </a:cubicBezTo>
                    <a:cubicBezTo>
                      <a:pt x="3771" y="2075"/>
                      <a:pt x="3882" y="1853"/>
                      <a:pt x="3993" y="1632"/>
                    </a:cubicBezTo>
                    <a:cubicBezTo>
                      <a:pt x="4067" y="1521"/>
                      <a:pt x="4141" y="1410"/>
                      <a:pt x="4178" y="1262"/>
                    </a:cubicBezTo>
                    <a:cubicBezTo>
                      <a:pt x="4215" y="1151"/>
                      <a:pt x="4289" y="1040"/>
                      <a:pt x="4326" y="855"/>
                    </a:cubicBezTo>
                    <a:cubicBezTo>
                      <a:pt x="4363" y="781"/>
                      <a:pt x="4363" y="670"/>
                      <a:pt x="4326" y="559"/>
                    </a:cubicBezTo>
                    <a:cubicBezTo>
                      <a:pt x="4291" y="217"/>
                      <a:pt x="3971" y="1"/>
                      <a:pt x="3630" y="1"/>
                    </a:cubicBezTo>
                    <a:close/>
                    <a:moveTo>
                      <a:pt x="0" y="4478"/>
                    </a:moveTo>
                    <a:cubicBezTo>
                      <a:pt x="0" y="4478"/>
                      <a:pt x="0" y="4478"/>
                      <a:pt x="0" y="4478"/>
                    </a:cubicBezTo>
                    <a:cubicBezTo>
                      <a:pt x="0" y="4478"/>
                      <a:pt x="0" y="4478"/>
                      <a:pt x="0" y="447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28"/>
              <p:cNvSpPr/>
              <p:nvPr/>
            </p:nvSpPr>
            <p:spPr>
              <a:xfrm>
                <a:off x="3443800" y="1927800"/>
                <a:ext cx="136825" cy="136825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5473" extrusionOk="0">
                    <a:moveTo>
                      <a:pt x="1258" y="0"/>
                    </a:moveTo>
                    <a:cubicBezTo>
                      <a:pt x="1258" y="0"/>
                      <a:pt x="1246" y="12"/>
                      <a:pt x="1236" y="34"/>
                    </a:cubicBezTo>
                    <a:lnTo>
                      <a:pt x="1236" y="34"/>
                    </a:lnTo>
                    <a:cubicBezTo>
                      <a:pt x="1251" y="26"/>
                      <a:pt x="1258" y="17"/>
                      <a:pt x="1258" y="0"/>
                    </a:cubicBezTo>
                    <a:close/>
                    <a:moveTo>
                      <a:pt x="1236" y="34"/>
                    </a:moveTo>
                    <a:cubicBezTo>
                      <a:pt x="1218" y="44"/>
                      <a:pt x="1188" y="54"/>
                      <a:pt x="1147" y="74"/>
                    </a:cubicBezTo>
                    <a:cubicBezTo>
                      <a:pt x="1110" y="111"/>
                      <a:pt x="1036" y="185"/>
                      <a:pt x="925" y="259"/>
                    </a:cubicBezTo>
                    <a:cubicBezTo>
                      <a:pt x="814" y="333"/>
                      <a:pt x="666" y="444"/>
                      <a:pt x="592" y="592"/>
                    </a:cubicBezTo>
                    <a:cubicBezTo>
                      <a:pt x="481" y="740"/>
                      <a:pt x="333" y="925"/>
                      <a:pt x="259" y="1146"/>
                    </a:cubicBezTo>
                    <a:cubicBezTo>
                      <a:pt x="149" y="1368"/>
                      <a:pt x="75" y="1627"/>
                      <a:pt x="38" y="1886"/>
                    </a:cubicBezTo>
                    <a:cubicBezTo>
                      <a:pt x="38" y="2034"/>
                      <a:pt x="1" y="2182"/>
                      <a:pt x="38" y="2330"/>
                    </a:cubicBezTo>
                    <a:cubicBezTo>
                      <a:pt x="38" y="2477"/>
                      <a:pt x="38" y="2625"/>
                      <a:pt x="75" y="2810"/>
                    </a:cubicBezTo>
                    <a:cubicBezTo>
                      <a:pt x="75" y="2958"/>
                      <a:pt x="149" y="3106"/>
                      <a:pt x="186" y="3254"/>
                    </a:cubicBezTo>
                    <a:cubicBezTo>
                      <a:pt x="222" y="3328"/>
                      <a:pt x="259" y="3402"/>
                      <a:pt x="296" y="3476"/>
                    </a:cubicBezTo>
                    <a:lnTo>
                      <a:pt x="407" y="3697"/>
                    </a:lnTo>
                    <a:cubicBezTo>
                      <a:pt x="555" y="3993"/>
                      <a:pt x="777" y="4252"/>
                      <a:pt x="999" y="4511"/>
                    </a:cubicBezTo>
                    <a:cubicBezTo>
                      <a:pt x="1221" y="4733"/>
                      <a:pt x="1479" y="4954"/>
                      <a:pt x="1775" y="5102"/>
                    </a:cubicBezTo>
                    <a:lnTo>
                      <a:pt x="1997" y="5213"/>
                    </a:lnTo>
                    <a:cubicBezTo>
                      <a:pt x="2071" y="5250"/>
                      <a:pt x="2145" y="5250"/>
                      <a:pt x="2219" y="5287"/>
                    </a:cubicBezTo>
                    <a:cubicBezTo>
                      <a:pt x="2404" y="5324"/>
                      <a:pt x="2552" y="5398"/>
                      <a:pt x="2700" y="5435"/>
                    </a:cubicBezTo>
                    <a:cubicBezTo>
                      <a:pt x="2847" y="5435"/>
                      <a:pt x="2995" y="5472"/>
                      <a:pt x="3143" y="5472"/>
                    </a:cubicBezTo>
                    <a:cubicBezTo>
                      <a:pt x="3291" y="5472"/>
                      <a:pt x="3439" y="5472"/>
                      <a:pt x="3587" y="5435"/>
                    </a:cubicBezTo>
                    <a:cubicBezTo>
                      <a:pt x="3883" y="5435"/>
                      <a:pt x="4141" y="5324"/>
                      <a:pt x="4363" y="5250"/>
                    </a:cubicBezTo>
                    <a:cubicBezTo>
                      <a:pt x="4585" y="5176"/>
                      <a:pt x="4770" y="4991"/>
                      <a:pt x="4918" y="4881"/>
                    </a:cubicBezTo>
                    <a:cubicBezTo>
                      <a:pt x="5066" y="4807"/>
                      <a:pt x="5140" y="4659"/>
                      <a:pt x="5250" y="4585"/>
                    </a:cubicBezTo>
                    <a:cubicBezTo>
                      <a:pt x="5324" y="4474"/>
                      <a:pt x="5361" y="4400"/>
                      <a:pt x="5398" y="4326"/>
                    </a:cubicBezTo>
                    <a:cubicBezTo>
                      <a:pt x="5472" y="4289"/>
                      <a:pt x="5472" y="4252"/>
                      <a:pt x="5472" y="4252"/>
                    </a:cubicBezTo>
                    <a:lnTo>
                      <a:pt x="5361" y="4252"/>
                    </a:lnTo>
                    <a:cubicBezTo>
                      <a:pt x="5324" y="4289"/>
                      <a:pt x="5214" y="4289"/>
                      <a:pt x="5066" y="4326"/>
                    </a:cubicBezTo>
                    <a:cubicBezTo>
                      <a:pt x="5029" y="4326"/>
                      <a:pt x="4955" y="4363"/>
                      <a:pt x="4881" y="4363"/>
                    </a:cubicBezTo>
                    <a:cubicBezTo>
                      <a:pt x="4807" y="4400"/>
                      <a:pt x="4733" y="4400"/>
                      <a:pt x="4659" y="4400"/>
                    </a:cubicBezTo>
                    <a:lnTo>
                      <a:pt x="4400" y="4400"/>
                    </a:lnTo>
                    <a:cubicBezTo>
                      <a:pt x="4351" y="4400"/>
                      <a:pt x="4302" y="4416"/>
                      <a:pt x="4252" y="4416"/>
                    </a:cubicBezTo>
                    <a:cubicBezTo>
                      <a:pt x="4228" y="4416"/>
                      <a:pt x="4203" y="4412"/>
                      <a:pt x="4178" y="4400"/>
                    </a:cubicBezTo>
                    <a:cubicBezTo>
                      <a:pt x="3993" y="4400"/>
                      <a:pt x="3809" y="4400"/>
                      <a:pt x="3624" y="4326"/>
                    </a:cubicBezTo>
                    <a:cubicBezTo>
                      <a:pt x="3513" y="4326"/>
                      <a:pt x="3402" y="4326"/>
                      <a:pt x="3328" y="4289"/>
                    </a:cubicBezTo>
                    <a:cubicBezTo>
                      <a:pt x="3217" y="4215"/>
                      <a:pt x="3143" y="4215"/>
                      <a:pt x="3032" y="4178"/>
                    </a:cubicBezTo>
                    <a:cubicBezTo>
                      <a:pt x="2958" y="4141"/>
                      <a:pt x="2884" y="4067"/>
                      <a:pt x="2773" y="4030"/>
                    </a:cubicBezTo>
                    <a:cubicBezTo>
                      <a:pt x="2700" y="3993"/>
                      <a:pt x="2589" y="3919"/>
                      <a:pt x="2515" y="3845"/>
                    </a:cubicBezTo>
                    <a:cubicBezTo>
                      <a:pt x="2330" y="3771"/>
                      <a:pt x="2182" y="3587"/>
                      <a:pt x="2034" y="3476"/>
                    </a:cubicBezTo>
                    <a:cubicBezTo>
                      <a:pt x="1886" y="3291"/>
                      <a:pt x="1738" y="3143"/>
                      <a:pt x="1627" y="2958"/>
                    </a:cubicBezTo>
                    <a:cubicBezTo>
                      <a:pt x="1553" y="2884"/>
                      <a:pt x="1516" y="2810"/>
                      <a:pt x="1479" y="2699"/>
                    </a:cubicBezTo>
                    <a:cubicBezTo>
                      <a:pt x="1406" y="2625"/>
                      <a:pt x="1369" y="2551"/>
                      <a:pt x="1332" y="2440"/>
                    </a:cubicBezTo>
                    <a:cubicBezTo>
                      <a:pt x="1295" y="2367"/>
                      <a:pt x="1258" y="2256"/>
                      <a:pt x="1221" y="2182"/>
                    </a:cubicBezTo>
                    <a:cubicBezTo>
                      <a:pt x="1184" y="2071"/>
                      <a:pt x="1184" y="1960"/>
                      <a:pt x="1147" y="1886"/>
                    </a:cubicBezTo>
                    <a:cubicBezTo>
                      <a:pt x="1073" y="1701"/>
                      <a:pt x="1110" y="1516"/>
                      <a:pt x="1073" y="1331"/>
                    </a:cubicBezTo>
                    <a:cubicBezTo>
                      <a:pt x="1073" y="1257"/>
                      <a:pt x="1073" y="1146"/>
                      <a:pt x="1073" y="1073"/>
                    </a:cubicBezTo>
                    <a:cubicBezTo>
                      <a:pt x="1073" y="999"/>
                      <a:pt x="1110" y="888"/>
                      <a:pt x="1110" y="814"/>
                    </a:cubicBezTo>
                    <a:cubicBezTo>
                      <a:pt x="1110" y="666"/>
                      <a:pt x="1147" y="518"/>
                      <a:pt x="1184" y="407"/>
                    </a:cubicBezTo>
                    <a:cubicBezTo>
                      <a:pt x="1184" y="296"/>
                      <a:pt x="1221" y="185"/>
                      <a:pt x="1221" y="111"/>
                    </a:cubicBezTo>
                    <a:cubicBezTo>
                      <a:pt x="1221" y="78"/>
                      <a:pt x="1228" y="52"/>
                      <a:pt x="1236" y="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28"/>
              <p:cNvSpPr/>
              <p:nvPr/>
            </p:nvSpPr>
            <p:spPr>
              <a:xfrm>
                <a:off x="3705375" y="1693025"/>
                <a:ext cx="114625" cy="114650"/>
              </a:xfrm>
              <a:custGeom>
                <a:avLst/>
                <a:gdLst/>
                <a:ahLst/>
                <a:cxnLst/>
                <a:rect l="l" t="t" r="r" b="b"/>
                <a:pathLst>
                  <a:path w="4585" h="4586" extrusionOk="0">
                    <a:moveTo>
                      <a:pt x="4585" y="1"/>
                    </a:moveTo>
                    <a:cubicBezTo>
                      <a:pt x="4585" y="1"/>
                      <a:pt x="2625" y="112"/>
                      <a:pt x="1368" y="1369"/>
                    </a:cubicBezTo>
                    <a:cubicBezTo>
                      <a:pt x="111" y="2626"/>
                      <a:pt x="0" y="4585"/>
                      <a:pt x="0" y="4585"/>
                    </a:cubicBezTo>
                    <a:cubicBezTo>
                      <a:pt x="0" y="4585"/>
                      <a:pt x="1997" y="4511"/>
                      <a:pt x="3254" y="3217"/>
                    </a:cubicBezTo>
                    <a:cubicBezTo>
                      <a:pt x="4511" y="1960"/>
                      <a:pt x="4585" y="1"/>
                      <a:pt x="45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28"/>
              <p:cNvSpPr/>
              <p:nvPr/>
            </p:nvSpPr>
            <p:spPr>
              <a:xfrm>
                <a:off x="3668400" y="1702275"/>
                <a:ext cx="54550" cy="106325"/>
              </a:xfrm>
              <a:custGeom>
                <a:avLst/>
                <a:gdLst/>
                <a:ahLst/>
                <a:cxnLst/>
                <a:rect l="l" t="t" r="r" b="b"/>
                <a:pathLst>
                  <a:path w="2182" h="4253" extrusionOk="0">
                    <a:moveTo>
                      <a:pt x="703" y="1"/>
                    </a:moveTo>
                    <a:cubicBezTo>
                      <a:pt x="703" y="1"/>
                      <a:pt x="1" y="1110"/>
                      <a:pt x="222" y="2256"/>
                    </a:cubicBezTo>
                    <a:cubicBezTo>
                      <a:pt x="407" y="3439"/>
                      <a:pt x="1479" y="4252"/>
                      <a:pt x="1479" y="4252"/>
                    </a:cubicBezTo>
                    <a:cubicBezTo>
                      <a:pt x="1479" y="4252"/>
                      <a:pt x="2182" y="3143"/>
                      <a:pt x="1960" y="1960"/>
                    </a:cubicBezTo>
                    <a:cubicBezTo>
                      <a:pt x="1738" y="777"/>
                      <a:pt x="703" y="1"/>
                      <a:pt x="7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28"/>
              <p:cNvSpPr/>
              <p:nvPr/>
            </p:nvSpPr>
            <p:spPr>
              <a:xfrm>
                <a:off x="3705375" y="1795475"/>
                <a:ext cx="106300" cy="45625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1825" extrusionOk="0">
                    <a:moveTo>
                      <a:pt x="1815" y="0"/>
                    </a:moveTo>
                    <a:cubicBezTo>
                      <a:pt x="828" y="0"/>
                      <a:pt x="0" y="524"/>
                      <a:pt x="0" y="524"/>
                    </a:cubicBezTo>
                    <a:cubicBezTo>
                      <a:pt x="0" y="524"/>
                      <a:pt x="777" y="1559"/>
                      <a:pt x="1960" y="1781"/>
                    </a:cubicBezTo>
                    <a:cubicBezTo>
                      <a:pt x="2121" y="1811"/>
                      <a:pt x="2281" y="1824"/>
                      <a:pt x="2437" y="1824"/>
                    </a:cubicBezTo>
                    <a:cubicBezTo>
                      <a:pt x="3425" y="1824"/>
                      <a:pt x="4252" y="1301"/>
                      <a:pt x="4252" y="1301"/>
                    </a:cubicBezTo>
                    <a:cubicBezTo>
                      <a:pt x="4252" y="1301"/>
                      <a:pt x="3439" y="228"/>
                      <a:pt x="2293" y="44"/>
                    </a:cubicBezTo>
                    <a:cubicBezTo>
                      <a:pt x="2131" y="13"/>
                      <a:pt x="1971" y="0"/>
                      <a:pt x="18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28"/>
              <p:cNvSpPr/>
              <p:nvPr/>
            </p:nvSpPr>
            <p:spPr>
              <a:xfrm>
                <a:off x="3033425" y="1686575"/>
                <a:ext cx="477875" cy="177875"/>
              </a:xfrm>
              <a:custGeom>
                <a:avLst/>
                <a:gdLst/>
                <a:ahLst/>
                <a:cxnLst/>
                <a:rect l="l" t="t" r="r" b="b"/>
                <a:pathLst>
                  <a:path w="19115" h="7115" extrusionOk="0">
                    <a:moveTo>
                      <a:pt x="1923" y="0"/>
                    </a:moveTo>
                    <a:cubicBezTo>
                      <a:pt x="1516" y="37"/>
                      <a:pt x="1147" y="74"/>
                      <a:pt x="851" y="148"/>
                    </a:cubicBezTo>
                    <a:cubicBezTo>
                      <a:pt x="555" y="222"/>
                      <a:pt x="370" y="333"/>
                      <a:pt x="222" y="370"/>
                    </a:cubicBezTo>
                    <a:cubicBezTo>
                      <a:pt x="75" y="444"/>
                      <a:pt x="1" y="444"/>
                      <a:pt x="1" y="444"/>
                    </a:cubicBezTo>
                    <a:cubicBezTo>
                      <a:pt x="1" y="444"/>
                      <a:pt x="75" y="481"/>
                      <a:pt x="222" y="481"/>
                    </a:cubicBezTo>
                    <a:cubicBezTo>
                      <a:pt x="370" y="481"/>
                      <a:pt x="592" y="481"/>
                      <a:pt x="888" y="518"/>
                    </a:cubicBezTo>
                    <a:cubicBezTo>
                      <a:pt x="1147" y="555"/>
                      <a:pt x="1479" y="629"/>
                      <a:pt x="1849" y="702"/>
                    </a:cubicBezTo>
                    <a:cubicBezTo>
                      <a:pt x="2034" y="776"/>
                      <a:pt x="2219" y="813"/>
                      <a:pt x="2404" y="887"/>
                    </a:cubicBezTo>
                    <a:cubicBezTo>
                      <a:pt x="2589" y="961"/>
                      <a:pt x="2810" y="1035"/>
                      <a:pt x="3032" y="1146"/>
                    </a:cubicBezTo>
                    <a:cubicBezTo>
                      <a:pt x="3439" y="1331"/>
                      <a:pt x="3883" y="1553"/>
                      <a:pt x="4326" y="1812"/>
                    </a:cubicBezTo>
                    <a:cubicBezTo>
                      <a:pt x="4807" y="2070"/>
                      <a:pt x="5251" y="2403"/>
                      <a:pt x="5768" y="2699"/>
                    </a:cubicBezTo>
                    <a:cubicBezTo>
                      <a:pt x="6249" y="3032"/>
                      <a:pt x="6766" y="3364"/>
                      <a:pt x="7284" y="3734"/>
                    </a:cubicBezTo>
                    <a:cubicBezTo>
                      <a:pt x="7580" y="3882"/>
                      <a:pt x="7838" y="4067"/>
                      <a:pt x="8097" y="4252"/>
                    </a:cubicBezTo>
                    <a:cubicBezTo>
                      <a:pt x="8393" y="4400"/>
                      <a:pt x="8689" y="4584"/>
                      <a:pt x="8948" y="4732"/>
                    </a:cubicBezTo>
                    <a:cubicBezTo>
                      <a:pt x="9539" y="5065"/>
                      <a:pt x="10094" y="5361"/>
                      <a:pt x="10685" y="5657"/>
                    </a:cubicBezTo>
                    <a:cubicBezTo>
                      <a:pt x="11277" y="5915"/>
                      <a:pt x="11868" y="6174"/>
                      <a:pt x="12460" y="6396"/>
                    </a:cubicBezTo>
                    <a:cubicBezTo>
                      <a:pt x="13051" y="6618"/>
                      <a:pt x="13643" y="6766"/>
                      <a:pt x="14234" y="6914"/>
                    </a:cubicBezTo>
                    <a:cubicBezTo>
                      <a:pt x="14789" y="7024"/>
                      <a:pt x="15344" y="7098"/>
                      <a:pt x="15861" y="7098"/>
                    </a:cubicBezTo>
                    <a:cubicBezTo>
                      <a:pt x="15947" y="7111"/>
                      <a:pt x="16030" y="7115"/>
                      <a:pt x="16110" y="7115"/>
                    </a:cubicBezTo>
                    <a:cubicBezTo>
                      <a:pt x="16272" y="7115"/>
                      <a:pt x="16428" y="7098"/>
                      <a:pt x="16601" y="7098"/>
                    </a:cubicBezTo>
                    <a:cubicBezTo>
                      <a:pt x="16822" y="7098"/>
                      <a:pt x="17044" y="7061"/>
                      <a:pt x="17266" y="7024"/>
                    </a:cubicBezTo>
                    <a:cubicBezTo>
                      <a:pt x="17673" y="6987"/>
                      <a:pt x="18005" y="6877"/>
                      <a:pt x="18301" y="6803"/>
                    </a:cubicBezTo>
                    <a:cubicBezTo>
                      <a:pt x="18560" y="6729"/>
                      <a:pt x="18782" y="6618"/>
                      <a:pt x="18930" y="6544"/>
                    </a:cubicBezTo>
                    <a:cubicBezTo>
                      <a:pt x="19041" y="6470"/>
                      <a:pt x="19115" y="6433"/>
                      <a:pt x="19115" y="6433"/>
                    </a:cubicBezTo>
                    <a:lnTo>
                      <a:pt x="18893" y="6433"/>
                    </a:lnTo>
                    <a:cubicBezTo>
                      <a:pt x="18794" y="6433"/>
                      <a:pt x="18663" y="6449"/>
                      <a:pt x="18498" y="6449"/>
                    </a:cubicBezTo>
                    <a:cubicBezTo>
                      <a:pt x="18416" y="6449"/>
                      <a:pt x="18326" y="6445"/>
                      <a:pt x="18227" y="6433"/>
                    </a:cubicBezTo>
                    <a:cubicBezTo>
                      <a:pt x="17968" y="6433"/>
                      <a:pt x="17636" y="6396"/>
                      <a:pt x="17266" y="6359"/>
                    </a:cubicBezTo>
                    <a:cubicBezTo>
                      <a:pt x="16859" y="6285"/>
                      <a:pt x="16453" y="6174"/>
                      <a:pt x="16009" y="6063"/>
                    </a:cubicBezTo>
                    <a:cubicBezTo>
                      <a:pt x="15565" y="5952"/>
                      <a:pt x="15122" y="5767"/>
                      <a:pt x="14604" y="5583"/>
                    </a:cubicBezTo>
                    <a:cubicBezTo>
                      <a:pt x="14123" y="5398"/>
                      <a:pt x="13606" y="5139"/>
                      <a:pt x="13088" y="4880"/>
                    </a:cubicBezTo>
                    <a:cubicBezTo>
                      <a:pt x="12571" y="4658"/>
                      <a:pt x="12053" y="4363"/>
                      <a:pt x="11499" y="4067"/>
                    </a:cubicBezTo>
                    <a:cubicBezTo>
                      <a:pt x="10981" y="3771"/>
                      <a:pt x="10426" y="3438"/>
                      <a:pt x="9872" y="3143"/>
                    </a:cubicBezTo>
                    <a:cubicBezTo>
                      <a:pt x="9576" y="2995"/>
                      <a:pt x="9317" y="2847"/>
                      <a:pt x="9058" y="2662"/>
                    </a:cubicBezTo>
                    <a:cubicBezTo>
                      <a:pt x="8763" y="2514"/>
                      <a:pt x="8504" y="2366"/>
                      <a:pt x="8208" y="2181"/>
                    </a:cubicBezTo>
                    <a:cubicBezTo>
                      <a:pt x="7691" y="1886"/>
                      <a:pt x="7136" y="1590"/>
                      <a:pt x="6581" y="1294"/>
                    </a:cubicBezTo>
                    <a:cubicBezTo>
                      <a:pt x="6027" y="1035"/>
                      <a:pt x="5472" y="776"/>
                      <a:pt x="4918" y="555"/>
                    </a:cubicBezTo>
                    <a:cubicBezTo>
                      <a:pt x="4363" y="370"/>
                      <a:pt x="3846" y="222"/>
                      <a:pt x="3328" y="111"/>
                    </a:cubicBezTo>
                    <a:cubicBezTo>
                      <a:pt x="3069" y="74"/>
                      <a:pt x="2810" y="37"/>
                      <a:pt x="2589" y="37"/>
                    </a:cubicBezTo>
                    <a:cubicBezTo>
                      <a:pt x="2367" y="0"/>
                      <a:pt x="2145" y="0"/>
                      <a:pt x="19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28"/>
              <p:cNvSpPr/>
              <p:nvPr/>
            </p:nvSpPr>
            <p:spPr>
              <a:xfrm>
                <a:off x="3636975" y="2024850"/>
                <a:ext cx="178400" cy="477875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19115" extrusionOk="0">
                    <a:moveTo>
                      <a:pt x="481" y="0"/>
                    </a:moveTo>
                    <a:cubicBezTo>
                      <a:pt x="481" y="0"/>
                      <a:pt x="444" y="74"/>
                      <a:pt x="370" y="222"/>
                    </a:cubicBezTo>
                    <a:cubicBezTo>
                      <a:pt x="333" y="370"/>
                      <a:pt x="222" y="555"/>
                      <a:pt x="148" y="851"/>
                    </a:cubicBezTo>
                    <a:cubicBezTo>
                      <a:pt x="74" y="1146"/>
                      <a:pt x="38" y="1516"/>
                      <a:pt x="1" y="1923"/>
                    </a:cubicBezTo>
                    <a:cubicBezTo>
                      <a:pt x="38" y="2145"/>
                      <a:pt x="38" y="2366"/>
                      <a:pt x="38" y="2588"/>
                    </a:cubicBezTo>
                    <a:cubicBezTo>
                      <a:pt x="74" y="2810"/>
                      <a:pt x="74" y="3069"/>
                      <a:pt x="148" y="3328"/>
                    </a:cubicBezTo>
                    <a:cubicBezTo>
                      <a:pt x="222" y="3808"/>
                      <a:pt x="370" y="4363"/>
                      <a:pt x="592" y="4917"/>
                    </a:cubicBezTo>
                    <a:cubicBezTo>
                      <a:pt x="777" y="5472"/>
                      <a:pt x="1036" y="5990"/>
                      <a:pt x="1295" y="6581"/>
                    </a:cubicBezTo>
                    <a:cubicBezTo>
                      <a:pt x="1590" y="7099"/>
                      <a:pt x="1886" y="7690"/>
                      <a:pt x="2219" y="8208"/>
                    </a:cubicBezTo>
                    <a:cubicBezTo>
                      <a:pt x="2367" y="8504"/>
                      <a:pt x="2515" y="8762"/>
                      <a:pt x="2699" y="9021"/>
                    </a:cubicBezTo>
                    <a:cubicBezTo>
                      <a:pt x="2847" y="9317"/>
                      <a:pt x="2995" y="9576"/>
                      <a:pt x="3143" y="9871"/>
                    </a:cubicBezTo>
                    <a:cubicBezTo>
                      <a:pt x="3476" y="10426"/>
                      <a:pt x="3772" y="10944"/>
                      <a:pt x="4067" y="11498"/>
                    </a:cubicBezTo>
                    <a:cubicBezTo>
                      <a:pt x="4363" y="12053"/>
                      <a:pt x="4659" y="12570"/>
                      <a:pt x="4918" y="13088"/>
                    </a:cubicBezTo>
                    <a:cubicBezTo>
                      <a:pt x="5176" y="13606"/>
                      <a:pt x="5398" y="14123"/>
                      <a:pt x="5583" y="14604"/>
                    </a:cubicBezTo>
                    <a:cubicBezTo>
                      <a:pt x="5805" y="15084"/>
                      <a:pt x="5953" y="15565"/>
                      <a:pt x="6064" y="16009"/>
                    </a:cubicBezTo>
                    <a:cubicBezTo>
                      <a:pt x="6212" y="16452"/>
                      <a:pt x="6286" y="16859"/>
                      <a:pt x="6359" y="17229"/>
                    </a:cubicBezTo>
                    <a:cubicBezTo>
                      <a:pt x="6396" y="17635"/>
                      <a:pt x="6433" y="17968"/>
                      <a:pt x="6433" y="18227"/>
                    </a:cubicBezTo>
                    <a:cubicBezTo>
                      <a:pt x="6470" y="18486"/>
                      <a:pt x="6470" y="18744"/>
                      <a:pt x="6470" y="18892"/>
                    </a:cubicBezTo>
                    <a:cubicBezTo>
                      <a:pt x="6470" y="19040"/>
                      <a:pt x="6470" y="19114"/>
                      <a:pt x="6470" y="19114"/>
                    </a:cubicBezTo>
                    <a:cubicBezTo>
                      <a:pt x="6470" y="19114"/>
                      <a:pt x="6507" y="19040"/>
                      <a:pt x="6544" y="18892"/>
                    </a:cubicBezTo>
                    <a:cubicBezTo>
                      <a:pt x="6618" y="18781"/>
                      <a:pt x="6729" y="18560"/>
                      <a:pt x="6803" y="18301"/>
                    </a:cubicBezTo>
                    <a:cubicBezTo>
                      <a:pt x="6914" y="18005"/>
                      <a:pt x="6988" y="17635"/>
                      <a:pt x="7062" y="17229"/>
                    </a:cubicBezTo>
                    <a:cubicBezTo>
                      <a:pt x="7062" y="17044"/>
                      <a:pt x="7099" y="16822"/>
                      <a:pt x="7136" y="16600"/>
                    </a:cubicBezTo>
                    <a:cubicBezTo>
                      <a:pt x="7136" y="16341"/>
                      <a:pt x="7136" y="16120"/>
                      <a:pt x="7136" y="15861"/>
                    </a:cubicBezTo>
                    <a:cubicBezTo>
                      <a:pt x="7099" y="15343"/>
                      <a:pt x="7025" y="14789"/>
                      <a:pt x="6914" y="14197"/>
                    </a:cubicBezTo>
                    <a:cubicBezTo>
                      <a:pt x="6803" y="13642"/>
                      <a:pt x="6618" y="13051"/>
                      <a:pt x="6396" y="12459"/>
                    </a:cubicBezTo>
                    <a:cubicBezTo>
                      <a:pt x="6212" y="11868"/>
                      <a:pt x="5953" y="11276"/>
                      <a:pt x="5657" y="10685"/>
                    </a:cubicBezTo>
                    <a:cubicBezTo>
                      <a:pt x="5361" y="10093"/>
                      <a:pt x="5066" y="9539"/>
                      <a:pt x="4770" y="8947"/>
                    </a:cubicBezTo>
                    <a:cubicBezTo>
                      <a:pt x="4585" y="8688"/>
                      <a:pt x="4437" y="8393"/>
                      <a:pt x="4252" y="8097"/>
                    </a:cubicBezTo>
                    <a:cubicBezTo>
                      <a:pt x="4067" y="7838"/>
                      <a:pt x="3919" y="7542"/>
                      <a:pt x="3735" y="7284"/>
                    </a:cubicBezTo>
                    <a:cubicBezTo>
                      <a:pt x="3402" y="6766"/>
                      <a:pt x="3032" y="6248"/>
                      <a:pt x="2736" y="5768"/>
                    </a:cubicBezTo>
                    <a:cubicBezTo>
                      <a:pt x="2404" y="5250"/>
                      <a:pt x="2108" y="4770"/>
                      <a:pt x="1849" y="4326"/>
                    </a:cubicBezTo>
                    <a:cubicBezTo>
                      <a:pt x="1553" y="3882"/>
                      <a:pt x="1331" y="3439"/>
                      <a:pt x="1147" y="2995"/>
                    </a:cubicBezTo>
                    <a:cubicBezTo>
                      <a:pt x="1036" y="2810"/>
                      <a:pt x="999" y="2588"/>
                      <a:pt x="888" y="2403"/>
                    </a:cubicBezTo>
                    <a:cubicBezTo>
                      <a:pt x="814" y="2219"/>
                      <a:pt x="777" y="2034"/>
                      <a:pt x="703" y="1849"/>
                    </a:cubicBezTo>
                    <a:cubicBezTo>
                      <a:pt x="629" y="1479"/>
                      <a:pt x="555" y="1146"/>
                      <a:pt x="518" y="888"/>
                    </a:cubicBezTo>
                    <a:cubicBezTo>
                      <a:pt x="481" y="592"/>
                      <a:pt x="481" y="370"/>
                      <a:pt x="481" y="222"/>
                    </a:cubicBezTo>
                    <a:cubicBezTo>
                      <a:pt x="481" y="74"/>
                      <a:pt x="481" y="0"/>
                      <a:pt x="4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55" name="Google Shape;1055;p28"/>
          <p:cNvSpPr/>
          <p:nvPr/>
        </p:nvSpPr>
        <p:spPr>
          <a:xfrm rot="5400000">
            <a:off x="6207952" y="2382760"/>
            <a:ext cx="2582052" cy="1219321"/>
          </a:xfrm>
          <a:custGeom>
            <a:avLst/>
            <a:gdLst/>
            <a:ahLst/>
            <a:cxnLst/>
            <a:rect l="l" t="t" r="r" b="b"/>
            <a:pathLst>
              <a:path w="102816" h="64737" extrusionOk="0">
                <a:moveTo>
                  <a:pt x="72241" y="17895"/>
                </a:moveTo>
                <a:lnTo>
                  <a:pt x="72278" y="17932"/>
                </a:lnTo>
                <a:lnTo>
                  <a:pt x="72278" y="17895"/>
                </a:lnTo>
                <a:close/>
                <a:moveTo>
                  <a:pt x="28616" y="21887"/>
                </a:moveTo>
                <a:lnTo>
                  <a:pt x="28616" y="21924"/>
                </a:lnTo>
                <a:lnTo>
                  <a:pt x="28653" y="21924"/>
                </a:lnTo>
                <a:lnTo>
                  <a:pt x="28616" y="21887"/>
                </a:lnTo>
                <a:close/>
                <a:moveTo>
                  <a:pt x="19521" y="26435"/>
                </a:moveTo>
                <a:lnTo>
                  <a:pt x="19521" y="26472"/>
                </a:lnTo>
                <a:lnTo>
                  <a:pt x="19558" y="26472"/>
                </a:lnTo>
                <a:lnTo>
                  <a:pt x="19521" y="26435"/>
                </a:lnTo>
                <a:close/>
                <a:moveTo>
                  <a:pt x="21146" y="36022"/>
                </a:moveTo>
                <a:lnTo>
                  <a:pt x="21146" y="36022"/>
                </a:lnTo>
                <a:cubicBezTo>
                  <a:pt x="21139" y="36047"/>
                  <a:pt x="21110" y="36047"/>
                  <a:pt x="21110" y="36047"/>
                </a:cubicBezTo>
                <a:cubicBezTo>
                  <a:pt x="21122" y="36039"/>
                  <a:pt x="21134" y="36030"/>
                  <a:pt x="21146" y="36022"/>
                </a:cubicBezTo>
                <a:close/>
                <a:moveTo>
                  <a:pt x="34013" y="34642"/>
                </a:moveTo>
                <a:cubicBezTo>
                  <a:pt x="33865" y="35308"/>
                  <a:pt x="33754" y="35973"/>
                  <a:pt x="33718" y="36639"/>
                </a:cubicBezTo>
                <a:cubicBezTo>
                  <a:pt x="33681" y="38007"/>
                  <a:pt x="33902" y="39153"/>
                  <a:pt x="34383" y="39929"/>
                </a:cubicBezTo>
                <a:cubicBezTo>
                  <a:pt x="34605" y="40299"/>
                  <a:pt x="34901" y="40632"/>
                  <a:pt x="35233" y="40853"/>
                </a:cubicBezTo>
                <a:cubicBezTo>
                  <a:pt x="35492" y="41001"/>
                  <a:pt x="35788" y="41075"/>
                  <a:pt x="36121" y="41149"/>
                </a:cubicBezTo>
                <a:cubicBezTo>
                  <a:pt x="36490" y="41186"/>
                  <a:pt x="36712" y="41186"/>
                  <a:pt x="36823" y="41186"/>
                </a:cubicBezTo>
                <a:lnTo>
                  <a:pt x="36860" y="41149"/>
                </a:lnTo>
                <a:cubicBezTo>
                  <a:pt x="36860" y="41112"/>
                  <a:pt x="36860" y="41112"/>
                  <a:pt x="36860" y="41112"/>
                </a:cubicBezTo>
                <a:lnTo>
                  <a:pt x="36823" y="41112"/>
                </a:lnTo>
                <a:cubicBezTo>
                  <a:pt x="36712" y="41112"/>
                  <a:pt x="36490" y="41112"/>
                  <a:pt x="36121" y="41038"/>
                </a:cubicBezTo>
                <a:cubicBezTo>
                  <a:pt x="35936" y="41001"/>
                  <a:pt x="35640" y="40927"/>
                  <a:pt x="35344" y="40705"/>
                </a:cubicBezTo>
                <a:cubicBezTo>
                  <a:pt x="35048" y="40521"/>
                  <a:pt x="34790" y="40225"/>
                  <a:pt x="34605" y="39855"/>
                </a:cubicBezTo>
                <a:cubicBezTo>
                  <a:pt x="34198" y="39116"/>
                  <a:pt x="34050" y="38007"/>
                  <a:pt x="34161" y="36713"/>
                </a:cubicBezTo>
                <a:cubicBezTo>
                  <a:pt x="34161" y="36565"/>
                  <a:pt x="34198" y="36417"/>
                  <a:pt x="34235" y="36269"/>
                </a:cubicBezTo>
                <a:cubicBezTo>
                  <a:pt x="34457" y="37526"/>
                  <a:pt x="34901" y="38376"/>
                  <a:pt x="35233" y="38857"/>
                </a:cubicBezTo>
                <a:cubicBezTo>
                  <a:pt x="35640" y="39411"/>
                  <a:pt x="36158" y="39855"/>
                  <a:pt x="36638" y="39966"/>
                </a:cubicBezTo>
                <a:cubicBezTo>
                  <a:pt x="36816" y="40033"/>
                  <a:pt x="36966" y="40046"/>
                  <a:pt x="37075" y="40046"/>
                </a:cubicBezTo>
                <a:cubicBezTo>
                  <a:pt x="37147" y="40046"/>
                  <a:pt x="37200" y="40040"/>
                  <a:pt x="37230" y="40040"/>
                </a:cubicBezTo>
                <a:lnTo>
                  <a:pt x="37267" y="40040"/>
                </a:lnTo>
                <a:lnTo>
                  <a:pt x="37267" y="40003"/>
                </a:lnTo>
                <a:lnTo>
                  <a:pt x="37230" y="40003"/>
                </a:lnTo>
                <a:cubicBezTo>
                  <a:pt x="37156" y="40003"/>
                  <a:pt x="36971" y="40003"/>
                  <a:pt x="36675" y="39892"/>
                </a:cubicBezTo>
                <a:cubicBezTo>
                  <a:pt x="36232" y="39744"/>
                  <a:pt x="35788" y="39301"/>
                  <a:pt x="35455" y="38746"/>
                </a:cubicBezTo>
                <a:cubicBezTo>
                  <a:pt x="35196" y="38265"/>
                  <a:pt x="34790" y="37452"/>
                  <a:pt x="34642" y="36195"/>
                </a:cubicBezTo>
                <a:cubicBezTo>
                  <a:pt x="34642" y="36092"/>
                  <a:pt x="34642" y="35957"/>
                  <a:pt x="34612" y="35819"/>
                </a:cubicBezTo>
                <a:lnTo>
                  <a:pt x="34612" y="35819"/>
                </a:lnTo>
                <a:cubicBezTo>
                  <a:pt x="34722" y="36286"/>
                  <a:pt x="34868" y="36684"/>
                  <a:pt x="35085" y="37045"/>
                </a:cubicBezTo>
                <a:cubicBezTo>
                  <a:pt x="35418" y="37600"/>
                  <a:pt x="35899" y="38044"/>
                  <a:pt x="36453" y="38339"/>
                </a:cubicBezTo>
                <a:cubicBezTo>
                  <a:pt x="36934" y="38598"/>
                  <a:pt x="37525" y="38746"/>
                  <a:pt x="38117" y="38746"/>
                </a:cubicBezTo>
                <a:cubicBezTo>
                  <a:pt x="38226" y="38756"/>
                  <a:pt x="38335" y="38761"/>
                  <a:pt x="38445" y="38761"/>
                </a:cubicBezTo>
                <a:cubicBezTo>
                  <a:pt x="38744" y="38761"/>
                  <a:pt x="39049" y="38726"/>
                  <a:pt x="39374" y="38672"/>
                </a:cubicBezTo>
                <a:lnTo>
                  <a:pt x="39374" y="38672"/>
                </a:lnTo>
                <a:cubicBezTo>
                  <a:pt x="39300" y="38746"/>
                  <a:pt x="39226" y="38783"/>
                  <a:pt x="39152" y="38857"/>
                </a:cubicBezTo>
                <a:cubicBezTo>
                  <a:pt x="38746" y="39264"/>
                  <a:pt x="38413" y="39781"/>
                  <a:pt x="38154" y="40410"/>
                </a:cubicBezTo>
                <a:cubicBezTo>
                  <a:pt x="37932" y="40964"/>
                  <a:pt x="37747" y="41630"/>
                  <a:pt x="37673" y="42406"/>
                </a:cubicBezTo>
                <a:cubicBezTo>
                  <a:pt x="37599" y="42961"/>
                  <a:pt x="37562" y="43589"/>
                  <a:pt x="37599" y="44255"/>
                </a:cubicBezTo>
                <a:cubicBezTo>
                  <a:pt x="36934" y="44218"/>
                  <a:pt x="36305" y="44070"/>
                  <a:pt x="35751" y="43848"/>
                </a:cubicBezTo>
                <a:cubicBezTo>
                  <a:pt x="34901" y="43515"/>
                  <a:pt x="34161" y="42961"/>
                  <a:pt x="33607" y="42258"/>
                </a:cubicBezTo>
                <a:cubicBezTo>
                  <a:pt x="33089" y="41593"/>
                  <a:pt x="32719" y="40816"/>
                  <a:pt x="32534" y="39966"/>
                </a:cubicBezTo>
                <a:cubicBezTo>
                  <a:pt x="32350" y="39227"/>
                  <a:pt x="32313" y="38413"/>
                  <a:pt x="32424" y="37674"/>
                </a:cubicBezTo>
                <a:cubicBezTo>
                  <a:pt x="32497" y="37304"/>
                  <a:pt x="32571" y="36971"/>
                  <a:pt x="32719" y="36639"/>
                </a:cubicBezTo>
                <a:cubicBezTo>
                  <a:pt x="32756" y="36528"/>
                  <a:pt x="32793" y="36417"/>
                  <a:pt x="32867" y="36306"/>
                </a:cubicBezTo>
                <a:lnTo>
                  <a:pt x="32867" y="36306"/>
                </a:lnTo>
                <a:cubicBezTo>
                  <a:pt x="32830" y="36491"/>
                  <a:pt x="32793" y="36676"/>
                  <a:pt x="32793" y="36861"/>
                </a:cubicBezTo>
                <a:cubicBezTo>
                  <a:pt x="32682" y="37637"/>
                  <a:pt x="32867" y="38339"/>
                  <a:pt x="33015" y="38931"/>
                </a:cubicBezTo>
                <a:cubicBezTo>
                  <a:pt x="33163" y="39522"/>
                  <a:pt x="33385" y="40077"/>
                  <a:pt x="33644" y="40558"/>
                </a:cubicBezTo>
                <a:cubicBezTo>
                  <a:pt x="34087" y="41371"/>
                  <a:pt x="34716" y="42036"/>
                  <a:pt x="35344" y="42295"/>
                </a:cubicBezTo>
                <a:cubicBezTo>
                  <a:pt x="35751" y="42480"/>
                  <a:pt x="36047" y="42480"/>
                  <a:pt x="36121" y="42480"/>
                </a:cubicBezTo>
                <a:lnTo>
                  <a:pt x="36158" y="42480"/>
                </a:lnTo>
                <a:lnTo>
                  <a:pt x="36195" y="42443"/>
                </a:lnTo>
                <a:lnTo>
                  <a:pt x="36121" y="42443"/>
                </a:lnTo>
                <a:cubicBezTo>
                  <a:pt x="36047" y="42406"/>
                  <a:pt x="35788" y="42406"/>
                  <a:pt x="35381" y="42184"/>
                </a:cubicBezTo>
                <a:cubicBezTo>
                  <a:pt x="34827" y="41926"/>
                  <a:pt x="34272" y="41297"/>
                  <a:pt x="33902" y="40484"/>
                </a:cubicBezTo>
                <a:cubicBezTo>
                  <a:pt x="33681" y="40003"/>
                  <a:pt x="33496" y="39485"/>
                  <a:pt x="33348" y="38894"/>
                </a:cubicBezTo>
                <a:cubicBezTo>
                  <a:pt x="33237" y="38339"/>
                  <a:pt x="33089" y="37674"/>
                  <a:pt x="33200" y="36934"/>
                </a:cubicBezTo>
                <a:cubicBezTo>
                  <a:pt x="33274" y="36232"/>
                  <a:pt x="33533" y="35530"/>
                  <a:pt x="33902" y="34790"/>
                </a:cubicBezTo>
                <a:cubicBezTo>
                  <a:pt x="33939" y="34753"/>
                  <a:pt x="33976" y="34679"/>
                  <a:pt x="34013" y="34642"/>
                </a:cubicBezTo>
                <a:close/>
                <a:moveTo>
                  <a:pt x="40557" y="1110"/>
                </a:moveTo>
                <a:cubicBezTo>
                  <a:pt x="39670" y="1369"/>
                  <a:pt x="38819" y="1775"/>
                  <a:pt x="38006" y="2219"/>
                </a:cubicBezTo>
                <a:cubicBezTo>
                  <a:pt x="36675" y="2995"/>
                  <a:pt x="35492" y="3994"/>
                  <a:pt x="34457" y="5214"/>
                </a:cubicBezTo>
                <a:cubicBezTo>
                  <a:pt x="33607" y="6212"/>
                  <a:pt x="33089" y="7062"/>
                  <a:pt x="32793" y="7617"/>
                </a:cubicBezTo>
                <a:cubicBezTo>
                  <a:pt x="32497" y="8060"/>
                  <a:pt x="32387" y="8356"/>
                  <a:pt x="32313" y="8467"/>
                </a:cubicBezTo>
                <a:cubicBezTo>
                  <a:pt x="32313" y="8504"/>
                  <a:pt x="32313" y="8504"/>
                  <a:pt x="32313" y="8504"/>
                </a:cubicBezTo>
                <a:lnTo>
                  <a:pt x="32350" y="8541"/>
                </a:lnTo>
                <a:cubicBezTo>
                  <a:pt x="32350" y="8541"/>
                  <a:pt x="32350" y="8541"/>
                  <a:pt x="32350" y="8504"/>
                </a:cubicBezTo>
                <a:cubicBezTo>
                  <a:pt x="32424" y="8393"/>
                  <a:pt x="32571" y="8134"/>
                  <a:pt x="32867" y="7691"/>
                </a:cubicBezTo>
                <a:cubicBezTo>
                  <a:pt x="33200" y="7136"/>
                  <a:pt x="33754" y="6323"/>
                  <a:pt x="34605" y="5398"/>
                </a:cubicBezTo>
                <a:cubicBezTo>
                  <a:pt x="35677" y="4252"/>
                  <a:pt x="36823" y="3365"/>
                  <a:pt x="38154" y="2663"/>
                </a:cubicBezTo>
                <a:cubicBezTo>
                  <a:pt x="39411" y="1960"/>
                  <a:pt x="40742" y="1517"/>
                  <a:pt x="42110" y="1332"/>
                </a:cubicBezTo>
                <a:lnTo>
                  <a:pt x="42110" y="1332"/>
                </a:lnTo>
                <a:cubicBezTo>
                  <a:pt x="41814" y="1480"/>
                  <a:pt x="41481" y="1627"/>
                  <a:pt x="41112" y="1849"/>
                </a:cubicBezTo>
                <a:cubicBezTo>
                  <a:pt x="40261" y="2293"/>
                  <a:pt x="39448" y="2847"/>
                  <a:pt x="38672" y="3439"/>
                </a:cubicBezTo>
                <a:cubicBezTo>
                  <a:pt x="38524" y="3587"/>
                  <a:pt x="38339" y="3698"/>
                  <a:pt x="38154" y="3846"/>
                </a:cubicBezTo>
                <a:cubicBezTo>
                  <a:pt x="38006" y="3957"/>
                  <a:pt x="37821" y="4104"/>
                  <a:pt x="37673" y="4215"/>
                </a:cubicBezTo>
                <a:cubicBezTo>
                  <a:pt x="37378" y="4474"/>
                  <a:pt x="37045" y="4770"/>
                  <a:pt x="36786" y="5029"/>
                </a:cubicBezTo>
                <a:cubicBezTo>
                  <a:pt x="36195" y="5620"/>
                  <a:pt x="35714" y="6212"/>
                  <a:pt x="35418" y="6655"/>
                </a:cubicBezTo>
                <a:cubicBezTo>
                  <a:pt x="35085" y="7099"/>
                  <a:pt x="34790" y="7543"/>
                  <a:pt x="34531" y="7875"/>
                </a:cubicBezTo>
                <a:cubicBezTo>
                  <a:pt x="34198" y="8356"/>
                  <a:pt x="33939" y="8726"/>
                  <a:pt x="33718" y="9022"/>
                </a:cubicBezTo>
                <a:cubicBezTo>
                  <a:pt x="33385" y="9428"/>
                  <a:pt x="33200" y="9687"/>
                  <a:pt x="33126" y="9761"/>
                </a:cubicBezTo>
                <a:cubicBezTo>
                  <a:pt x="33089" y="9798"/>
                  <a:pt x="33089" y="9835"/>
                  <a:pt x="33052" y="9835"/>
                </a:cubicBezTo>
                <a:lnTo>
                  <a:pt x="33126" y="9835"/>
                </a:lnTo>
                <a:cubicBezTo>
                  <a:pt x="33126" y="9835"/>
                  <a:pt x="33126" y="9835"/>
                  <a:pt x="33126" y="9798"/>
                </a:cubicBezTo>
                <a:cubicBezTo>
                  <a:pt x="33237" y="9724"/>
                  <a:pt x="33422" y="9502"/>
                  <a:pt x="33754" y="9096"/>
                </a:cubicBezTo>
                <a:cubicBezTo>
                  <a:pt x="34050" y="8800"/>
                  <a:pt x="34383" y="8356"/>
                  <a:pt x="34790" y="7839"/>
                </a:cubicBezTo>
                <a:cubicBezTo>
                  <a:pt x="35011" y="7543"/>
                  <a:pt x="35270" y="7210"/>
                  <a:pt x="35566" y="6840"/>
                </a:cubicBezTo>
                <a:cubicBezTo>
                  <a:pt x="35899" y="6434"/>
                  <a:pt x="36379" y="5879"/>
                  <a:pt x="36971" y="5324"/>
                </a:cubicBezTo>
                <a:cubicBezTo>
                  <a:pt x="37230" y="5066"/>
                  <a:pt x="37525" y="4807"/>
                  <a:pt x="37858" y="4585"/>
                </a:cubicBezTo>
                <a:cubicBezTo>
                  <a:pt x="38006" y="4474"/>
                  <a:pt x="38154" y="4326"/>
                  <a:pt x="38376" y="4215"/>
                </a:cubicBezTo>
                <a:cubicBezTo>
                  <a:pt x="38524" y="4104"/>
                  <a:pt x="38672" y="3994"/>
                  <a:pt x="38819" y="3883"/>
                </a:cubicBezTo>
                <a:lnTo>
                  <a:pt x="38893" y="3809"/>
                </a:lnTo>
                <a:cubicBezTo>
                  <a:pt x="39670" y="3254"/>
                  <a:pt x="40483" y="2774"/>
                  <a:pt x="41297" y="2330"/>
                </a:cubicBezTo>
                <a:cubicBezTo>
                  <a:pt x="41777" y="2108"/>
                  <a:pt x="42184" y="1923"/>
                  <a:pt x="42554" y="1775"/>
                </a:cubicBezTo>
                <a:lnTo>
                  <a:pt x="42554" y="1775"/>
                </a:lnTo>
                <a:cubicBezTo>
                  <a:pt x="42147" y="2071"/>
                  <a:pt x="41777" y="2404"/>
                  <a:pt x="41407" y="2774"/>
                </a:cubicBezTo>
                <a:cubicBezTo>
                  <a:pt x="40557" y="3698"/>
                  <a:pt x="39966" y="4659"/>
                  <a:pt x="39485" y="5398"/>
                </a:cubicBezTo>
                <a:cubicBezTo>
                  <a:pt x="37969" y="6397"/>
                  <a:pt x="36897" y="7358"/>
                  <a:pt x="36305" y="8023"/>
                </a:cubicBezTo>
                <a:cubicBezTo>
                  <a:pt x="35492" y="8837"/>
                  <a:pt x="35048" y="9428"/>
                  <a:pt x="34938" y="9613"/>
                </a:cubicBezTo>
                <a:lnTo>
                  <a:pt x="34901" y="9650"/>
                </a:lnTo>
                <a:cubicBezTo>
                  <a:pt x="34864" y="9687"/>
                  <a:pt x="34827" y="9761"/>
                  <a:pt x="34827" y="9798"/>
                </a:cubicBezTo>
                <a:cubicBezTo>
                  <a:pt x="34864" y="9909"/>
                  <a:pt x="34975" y="9946"/>
                  <a:pt x="35048" y="9946"/>
                </a:cubicBezTo>
                <a:lnTo>
                  <a:pt x="35085" y="9946"/>
                </a:lnTo>
                <a:cubicBezTo>
                  <a:pt x="35122" y="9909"/>
                  <a:pt x="35122" y="9909"/>
                  <a:pt x="35122" y="9909"/>
                </a:cubicBezTo>
                <a:cubicBezTo>
                  <a:pt x="35159" y="9872"/>
                  <a:pt x="35159" y="9872"/>
                  <a:pt x="35196" y="9835"/>
                </a:cubicBezTo>
                <a:cubicBezTo>
                  <a:pt x="35344" y="9650"/>
                  <a:pt x="35788" y="9096"/>
                  <a:pt x="36638" y="8356"/>
                </a:cubicBezTo>
                <a:cubicBezTo>
                  <a:pt x="37156" y="7839"/>
                  <a:pt x="38080" y="7099"/>
                  <a:pt x="39374" y="6249"/>
                </a:cubicBezTo>
                <a:cubicBezTo>
                  <a:pt x="39633" y="6064"/>
                  <a:pt x="39966" y="5879"/>
                  <a:pt x="40298" y="5694"/>
                </a:cubicBezTo>
                <a:cubicBezTo>
                  <a:pt x="40705" y="5472"/>
                  <a:pt x="41038" y="5288"/>
                  <a:pt x="41370" y="5103"/>
                </a:cubicBezTo>
                <a:cubicBezTo>
                  <a:pt x="41888" y="4844"/>
                  <a:pt x="42443" y="4585"/>
                  <a:pt x="43034" y="4326"/>
                </a:cubicBezTo>
                <a:lnTo>
                  <a:pt x="43034" y="4326"/>
                </a:lnTo>
                <a:cubicBezTo>
                  <a:pt x="42775" y="4548"/>
                  <a:pt x="42480" y="4770"/>
                  <a:pt x="42184" y="4992"/>
                </a:cubicBezTo>
                <a:cubicBezTo>
                  <a:pt x="41186" y="5879"/>
                  <a:pt x="40224" y="6729"/>
                  <a:pt x="39411" y="7543"/>
                </a:cubicBezTo>
                <a:lnTo>
                  <a:pt x="37119" y="9872"/>
                </a:lnTo>
                <a:lnTo>
                  <a:pt x="37156" y="9872"/>
                </a:lnTo>
                <a:lnTo>
                  <a:pt x="37784" y="9354"/>
                </a:lnTo>
                <a:lnTo>
                  <a:pt x="39522" y="7765"/>
                </a:lnTo>
                <a:cubicBezTo>
                  <a:pt x="40409" y="6988"/>
                  <a:pt x="41370" y="6175"/>
                  <a:pt x="42443" y="5398"/>
                </a:cubicBezTo>
                <a:cubicBezTo>
                  <a:pt x="42923" y="4992"/>
                  <a:pt x="43589" y="4511"/>
                  <a:pt x="44365" y="4067"/>
                </a:cubicBezTo>
                <a:cubicBezTo>
                  <a:pt x="44883" y="3772"/>
                  <a:pt x="45659" y="3402"/>
                  <a:pt x="46509" y="3254"/>
                </a:cubicBezTo>
                <a:lnTo>
                  <a:pt x="46509" y="3254"/>
                </a:lnTo>
                <a:cubicBezTo>
                  <a:pt x="46398" y="3328"/>
                  <a:pt x="46251" y="3402"/>
                  <a:pt x="46140" y="3476"/>
                </a:cubicBezTo>
                <a:cubicBezTo>
                  <a:pt x="45031" y="4215"/>
                  <a:pt x="44069" y="5103"/>
                  <a:pt x="43108" y="6175"/>
                </a:cubicBezTo>
                <a:cubicBezTo>
                  <a:pt x="42406" y="7062"/>
                  <a:pt x="41925" y="7802"/>
                  <a:pt x="41629" y="8282"/>
                </a:cubicBezTo>
                <a:cubicBezTo>
                  <a:pt x="41370" y="8689"/>
                  <a:pt x="41223" y="8911"/>
                  <a:pt x="41186" y="9022"/>
                </a:cubicBezTo>
                <a:lnTo>
                  <a:pt x="41149" y="9022"/>
                </a:lnTo>
                <a:lnTo>
                  <a:pt x="41186" y="9059"/>
                </a:lnTo>
                <a:cubicBezTo>
                  <a:pt x="41223" y="9059"/>
                  <a:pt x="41223" y="9059"/>
                  <a:pt x="41223" y="9022"/>
                </a:cubicBezTo>
                <a:cubicBezTo>
                  <a:pt x="41260" y="8948"/>
                  <a:pt x="41407" y="8726"/>
                  <a:pt x="41703" y="8356"/>
                </a:cubicBezTo>
                <a:cubicBezTo>
                  <a:pt x="42036" y="7839"/>
                  <a:pt x="42554" y="7173"/>
                  <a:pt x="43256" y="6397"/>
                </a:cubicBezTo>
                <a:cubicBezTo>
                  <a:pt x="44217" y="5398"/>
                  <a:pt x="45215" y="4548"/>
                  <a:pt x="46325" y="3883"/>
                </a:cubicBezTo>
                <a:cubicBezTo>
                  <a:pt x="47397" y="3217"/>
                  <a:pt x="48543" y="2737"/>
                  <a:pt x="49726" y="2441"/>
                </a:cubicBezTo>
                <a:cubicBezTo>
                  <a:pt x="50096" y="2367"/>
                  <a:pt x="50502" y="2330"/>
                  <a:pt x="50872" y="2293"/>
                </a:cubicBezTo>
                <a:cubicBezTo>
                  <a:pt x="51463" y="2219"/>
                  <a:pt x="52055" y="2145"/>
                  <a:pt x="52683" y="2108"/>
                </a:cubicBezTo>
                <a:lnTo>
                  <a:pt x="52683" y="2108"/>
                </a:lnTo>
                <a:cubicBezTo>
                  <a:pt x="52277" y="2293"/>
                  <a:pt x="51796" y="2515"/>
                  <a:pt x="51316" y="2810"/>
                </a:cubicBezTo>
                <a:cubicBezTo>
                  <a:pt x="49652" y="3809"/>
                  <a:pt x="48247" y="4807"/>
                  <a:pt x="47212" y="5731"/>
                </a:cubicBezTo>
                <a:cubicBezTo>
                  <a:pt x="46140" y="6655"/>
                  <a:pt x="45437" y="7506"/>
                  <a:pt x="45031" y="8060"/>
                </a:cubicBezTo>
                <a:cubicBezTo>
                  <a:pt x="44698" y="8541"/>
                  <a:pt x="44513" y="8837"/>
                  <a:pt x="44439" y="8948"/>
                </a:cubicBezTo>
                <a:cubicBezTo>
                  <a:pt x="44439" y="8985"/>
                  <a:pt x="44439" y="8985"/>
                  <a:pt x="44439" y="8985"/>
                </a:cubicBezTo>
                <a:lnTo>
                  <a:pt x="44439" y="9022"/>
                </a:lnTo>
                <a:lnTo>
                  <a:pt x="44476" y="9022"/>
                </a:lnTo>
                <a:cubicBezTo>
                  <a:pt x="44476" y="9022"/>
                  <a:pt x="44476" y="9022"/>
                  <a:pt x="44476" y="8985"/>
                </a:cubicBezTo>
                <a:cubicBezTo>
                  <a:pt x="44550" y="8874"/>
                  <a:pt x="44772" y="8578"/>
                  <a:pt x="45104" y="8134"/>
                </a:cubicBezTo>
                <a:cubicBezTo>
                  <a:pt x="45511" y="7654"/>
                  <a:pt x="46251" y="6840"/>
                  <a:pt x="47323" y="5953"/>
                </a:cubicBezTo>
                <a:cubicBezTo>
                  <a:pt x="48395" y="5103"/>
                  <a:pt x="49800" y="4178"/>
                  <a:pt x="51463" y="3217"/>
                </a:cubicBezTo>
                <a:cubicBezTo>
                  <a:pt x="51870" y="2995"/>
                  <a:pt x="52277" y="2774"/>
                  <a:pt x="52794" y="2589"/>
                </a:cubicBezTo>
                <a:cubicBezTo>
                  <a:pt x="53238" y="2441"/>
                  <a:pt x="53756" y="2330"/>
                  <a:pt x="54310" y="2293"/>
                </a:cubicBezTo>
                <a:cubicBezTo>
                  <a:pt x="55050" y="2219"/>
                  <a:pt x="55789" y="2219"/>
                  <a:pt x="56602" y="2219"/>
                </a:cubicBezTo>
                <a:lnTo>
                  <a:pt x="56898" y="2219"/>
                </a:lnTo>
                <a:cubicBezTo>
                  <a:pt x="57896" y="2330"/>
                  <a:pt x="58895" y="2515"/>
                  <a:pt x="59782" y="2737"/>
                </a:cubicBezTo>
                <a:cubicBezTo>
                  <a:pt x="59412" y="2718"/>
                  <a:pt x="59052" y="2709"/>
                  <a:pt x="58700" y="2709"/>
                </a:cubicBezTo>
                <a:cubicBezTo>
                  <a:pt x="58349" y="2709"/>
                  <a:pt x="58007" y="2718"/>
                  <a:pt x="57675" y="2737"/>
                </a:cubicBezTo>
                <a:cubicBezTo>
                  <a:pt x="56602" y="2847"/>
                  <a:pt x="55456" y="3143"/>
                  <a:pt x="54273" y="3698"/>
                </a:cubicBezTo>
                <a:cubicBezTo>
                  <a:pt x="53386" y="4141"/>
                  <a:pt x="52536" y="4622"/>
                  <a:pt x="51685" y="5251"/>
                </a:cubicBezTo>
                <a:cubicBezTo>
                  <a:pt x="51057" y="5731"/>
                  <a:pt x="50428" y="6249"/>
                  <a:pt x="49911" y="6803"/>
                </a:cubicBezTo>
                <a:cubicBezTo>
                  <a:pt x="49430" y="7284"/>
                  <a:pt x="49023" y="7728"/>
                  <a:pt x="48728" y="8097"/>
                </a:cubicBezTo>
                <a:cubicBezTo>
                  <a:pt x="48247" y="8689"/>
                  <a:pt x="47988" y="9096"/>
                  <a:pt x="47914" y="9206"/>
                </a:cubicBezTo>
                <a:cubicBezTo>
                  <a:pt x="47877" y="9243"/>
                  <a:pt x="47877" y="9243"/>
                  <a:pt x="47877" y="9243"/>
                </a:cubicBezTo>
                <a:lnTo>
                  <a:pt x="47914" y="9280"/>
                </a:lnTo>
                <a:cubicBezTo>
                  <a:pt x="47914" y="9280"/>
                  <a:pt x="47914" y="9280"/>
                  <a:pt x="47951" y="9243"/>
                </a:cubicBezTo>
                <a:cubicBezTo>
                  <a:pt x="48025" y="9132"/>
                  <a:pt x="48284" y="8726"/>
                  <a:pt x="48765" y="8171"/>
                </a:cubicBezTo>
                <a:cubicBezTo>
                  <a:pt x="49134" y="7765"/>
                  <a:pt x="49541" y="7358"/>
                  <a:pt x="49985" y="6988"/>
                </a:cubicBezTo>
                <a:cubicBezTo>
                  <a:pt x="50502" y="6434"/>
                  <a:pt x="51131" y="5953"/>
                  <a:pt x="51759" y="5509"/>
                </a:cubicBezTo>
                <a:cubicBezTo>
                  <a:pt x="52610" y="4918"/>
                  <a:pt x="53423" y="4437"/>
                  <a:pt x="54310" y="4067"/>
                </a:cubicBezTo>
                <a:cubicBezTo>
                  <a:pt x="55493" y="3550"/>
                  <a:pt x="56565" y="3254"/>
                  <a:pt x="57638" y="3180"/>
                </a:cubicBezTo>
                <a:cubicBezTo>
                  <a:pt x="57887" y="3165"/>
                  <a:pt x="58142" y="3158"/>
                  <a:pt x="58402" y="3158"/>
                </a:cubicBezTo>
                <a:cubicBezTo>
                  <a:pt x="59416" y="3158"/>
                  <a:pt x="60505" y="3270"/>
                  <a:pt x="61593" y="3476"/>
                </a:cubicBezTo>
                <a:cubicBezTo>
                  <a:pt x="61926" y="3550"/>
                  <a:pt x="62259" y="3624"/>
                  <a:pt x="62555" y="3698"/>
                </a:cubicBezTo>
                <a:lnTo>
                  <a:pt x="62370" y="3698"/>
                </a:lnTo>
                <a:cubicBezTo>
                  <a:pt x="61926" y="3698"/>
                  <a:pt x="61446" y="3735"/>
                  <a:pt x="60965" y="3772"/>
                </a:cubicBezTo>
                <a:cubicBezTo>
                  <a:pt x="60373" y="3846"/>
                  <a:pt x="59782" y="3957"/>
                  <a:pt x="59079" y="4141"/>
                </a:cubicBezTo>
                <a:cubicBezTo>
                  <a:pt x="57379" y="4585"/>
                  <a:pt x="55678" y="5288"/>
                  <a:pt x="54088" y="6323"/>
                </a:cubicBezTo>
                <a:cubicBezTo>
                  <a:pt x="52647" y="7247"/>
                  <a:pt x="51685" y="8171"/>
                  <a:pt x="51131" y="8800"/>
                </a:cubicBezTo>
                <a:cubicBezTo>
                  <a:pt x="50502" y="9539"/>
                  <a:pt x="50169" y="10131"/>
                  <a:pt x="49948" y="10500"/>
                </a:cubicBezTo>
                <a:cubicBezTo>
                  <a:pt x="49874" y="10648"/>
                  <a:pt x="49800" y="10722"/>
                  <a:pt x="49800" y="10722"/>
                </a:cubicBezTo>
                <a:lnTo>
                  <a:pt x="49800" y="10759"/>
                </a:lnTo>
                <a:cubicBezTo>
                  <a:pt x="49837" y="10759"/>
                  <a:pt x="49911" y="10685"/>
                  <a:pt x="49985" y="10537"/>
                </a:cubicBezTo>
                <a:lnTo>
                  <a:pt x="50022" y="10537"/>
                </a:lnTo>
                <a:cubicBezTo>
                  <a:pt x="50169" y="10279"/>
                  <a:pt x="50539" y="9687"/>
                  <a:pt x="51242" y="8948"/>
                </a:cubicBezTo>
                <a:cubicBezTo>
                  <a:pt x="51796" y="8356"/>
                  <a:pt x="52720" y="7469"/>
                  <a:pt x="54162" y="6618"/>
                </a:cubicBezTo>
                <a:cubicBezTo>
                  <a:pt x="55752" y="5657"/>
                  <a:pt x="57416" y="4992"/>
                  <a:pt x="59116" y="4585"/>
                </a:cubicBezTo>
                <a:cubicBezTo>
                  <a:pt x="59708" y="4474"/>
                  <a:pt x="60226" y="4363"/>
                  <a:pt x="60706" y="4326"/>
                </a:cubicBezTo>
                <a:cubicBezTo>
                  <a:pt x="61139" y="4272"/>
                  <a:pt x="61533" y="4238"/>
                  <a:pt x="61915" y="4238"/>
                </a:cubicBezTo>
                <a:cubicBezTo>
                  <a:pt x="62055" y="4238"/>
                  <a:pt x="62194" y="4242"/>
                  <a:pt x="62333" y="4252"/>
                </a:cubicBezTo>
                <a:cubicBezTo>
                  <a:pt x="63078" y="4288"/>
                  <a:pt x="63754" y="4425"/>
                  <a:pt x="64330" y="4697"/>
                </a:cubicBezTo>
                <a:lnTo>
                  <a:pt x="64330" y="4697"/>
                </a:lnTo>
                <a:cubicBezTo>
                  <a:pt x="64318" y="4696"/>
                  <a:pt x="64305" y="4696"/>
                  <a:pt x="64292" y="4696"/>
                </a:cubicBezTo>
                <a:cubicBezTo>
                  <a:pt x="63738" y="4696"/>
                  <a:pt x="63257" y="4733"/>
                  <a:pt x="62887" y="4770"/>
                </a:cubicBezTo>
                <a:cubicBezTo>
                  <a:pt x="62074" y="4881"/>
                  <a:pt x="61261" y="5029"/>
                  <a:pt x="60373" y="5251"/>
                </a:cubicBezTo>
                <a:cubicBezTo>
                  <a:pt x="59486" y="5472"/>
                  <a:pt x="58784" y="5879"/>
                  <a:pt x="58303" y="6138"/>
                </a:cubicBezTo>
                <a:cubicBezTo>
                  <a:pt x="57785" y="6434"/>
                  <a:pt x="57305" y="6766"/>
                  <a:pt x="56750" y="7210"/>
                </a:cubicBezTo>
                <a:cubicBezTo>
                  <a:pt x="55826" y="7912"/>
                  <a:pt x="55161" y="8578"/>
                  <a:pt x="54828" y="8911"/>
                </a:cubicBezTo>
                <a:cubicBezTo>
                  <a:pt x="54606" y="9132"/>
                  <a:pt x="54384" y="9317"/>
                  <a:pt x="54236" y="9502"/>
                </a:cubicBezTo>
                <a:cubicBezTo>
                  <a:pt x="54199" y="9539"/>
                  <a:pt x="54199" y="9539"/>
                  <a:pt x="54199" y="9539"/>
                </a:cubicBezTo>
                <a:lnTo>
                  <a:pt x="54199" y="9576"/>
                </a:lnTo>
                <a:lnTo>
                  <a:pt x="54236" y="9576"/>
                </a:lnTo>
                <a:cubicBezTo>
                  <a:pt x="54236" y="9576"/>
                  <a:pt x="54236" y="9539"/>
                  <a:pt x="54273" y="9539"/>
                </a:cubicBezTo>
                <a:cubicBezTo>
                  <a:pt x="54347" y="9465"/>
                  <a:pt x="54532" y="9280"/>
                  <a:pt x="54902" y="8985"/>
                </a:cubicBezTo>
                <a:cubicBezTo>
                  <a:pt x="55234" y="8689"/>
                  <a:pt x="55937" y="8097"/>
                  <a:pt x="56861" y="7432"/>
                </a:cubicBezTo>
                <a:cubicBezTo>
                  <a:pt x="57416" y="7062"/>
                  <a:pt x="57896" y="6729"/>
                  <a:pt x="58414" y="6471"/>
                </a:cubicBezTo>
                <a:cubicBezTo>
                  <a:pt x="59116" y="6101"/>
                  <a:pt x="59782" y="5842"/>
                  <a:pt x="60410" y="5694"/>
                </a:cubicBezTo>
                <a:cubicBezTo>
                  <a:pt x="61261" y="5509"/>
                  <a:pt x="62111" y="5398"/>
                  <a:pt x="62887" y="5324"/>
                </a:cubicBezTo>
                <a:cubicBezTo>
                  <a:pt x="63123" y="5298"/>
                  <a:pt x="63450" y="5272"/>
                  <a:pt x="63792" y="5272"/>
                </a:cubicBezTo>
                <a:cubicBezTo>
                  <a:pt x="63934" y="5272"/>
                  <a:pt x="64078" y="5277"/>
                  <a:pt x="64218" y="5288"/>
                </a:cubicBezTo>
                <a:cubicBezTo>
                  <a:pt x="64292" y="5288"/>
                  <a:pt x="64366" y="5288"/>
                  <a:pt x="64403" y="5324"/>
                </a:cubicBezTo>
                <a:lnTo>
                  <a:pt x="64329" y="5324"/>
                </a:lnTo>
                <a:cubicBezTo>
                  <a:pt x="64218" y="5398"/>
                  <a:pt x="64144" y="5435"/>
                  <a:pt x="64033" y="5472"/>
                </a:cubicBezTo>
                <a:lnTo>
                  <a:pt x="63997" y="5472"/>
                </a:lnTo>
                <a:cubicBezTo>
                  <a:pt x="63849" y="5509"/>
                  <a:pt x="63701" y="5546"/>
                  <a:pt x="63516" y="5583"/>
                </a:cubicBezTo>
                <a:cubicBezTo>
                  <a:pt x="63405" y="5583"/>
                  <a:pt x="63331" y="5620"/>
                  <a:pt x="63220" y="5657"/>
                </a:cubicBezTo>
                <a:cubicBezTo>
                  <a:pt x="62703" y="5731"/>
                  <a:pt x="62074" y="5879"/>
                  <a:pt x="61556" y="6138"/>
                </a:cubicBezTo>
                <a:cubicBezTo>
                  <a:pt x="60632" y="6655"/>
                  <a:pt x="59819" y="7099"/>
                  <a:pt x="59227" y="7543"/>
                </a:cubicBezTo>
                <a:cubicBezTo>
                  <a:pt x="58229" y="8245"/>
                  <a:pt x="57711" y="8800"/>
                  <a:pt x="57527" y="8985"/>
                </a:cubicBezTo>
                <a:cubicBezTo>
                  <a:pt x="57490" y="9022"/>
                  <a:pt x="57490" y="9059"/>
                  <a:pt x="57453" y="9059"/>
                </a:cubicBezTo>
                <a:lnTo>
                  <a:pt x="57490" y="9059"/>
                </a:lnTo>
                <a:lnTo>
                  <a:pt x="57453" y="9096"/>
                </a:lnTo>
                <a:lnTo>
                  <a:pt x="57490" y="9096"/>
                </a:lnTo>
                <a:cubicBezTo>
                  <a:pt x="57490" y="9096"/>
                  <a:pt x="57490" y="9096"/>
                  <a:pt x="57564" y="9022"/>
                </a:cubicBezTo>
                <a:cubicBezTo>
                  <a:pt x="57748" y="8874"/>
                  <a:pt x="58340" y="8393"/>
                  <a:pt x="59338" y="7765"/>
                </a:cubicBezTo>
                <a:cubicBezTo>
                  <a:pt x="59930" y="7395"/>
                  <a:pt x="60743" y="6988"/>
                  <a:pt x="61704" y="6582"/>
                </a:cubicBezTo>
                <a:cubicBezTo>
                  <a:pt x="61963" y="6471"/>
                  <a:pt x="62222" y="6360"/>
                  <a:pt x="62592" y="6286"/>
                </a:cubicBezTo>
                <a:lnTo>
                  <a:pt x="62592" y="6286"/>
                </a:lnTo>
                <a:cubicBezTo>
                  <a:pt x="62555" y="6323"/>
                  <a:pt x="62518" y="6360"/>
                  <a:pt x="62481" y="6360"/>
                </a:cubicBezTo>
                <a:cubicBezTo>
                  <a:pt x="61446" y="7062"/>
                  <a:pt x="60558" y="7802"/>
                  <a:pt x="59671" y="8504"/>
                </a:cubicBezTo>
                <a:lnTo>
                  <a:pt x="59449" y="8689"/>
                </a:lnTo>
                <a:cubicBezTo>
                  <a:pt x="59301" y="8837"/>
                  <a:pt x="59153" y="8948"/>
                  <a:pt x="59005" y="9059"/>
                </a:cubicBezTo>
                <a:lnTo>
                  <a:pt x="58932" y="9132"/>
                </a:lnTo>
                <a:cubicBezTo>
                  <a:pt x="58340" y="9243"/>
                  <a:pt x="57822" y="9354"/>
                  <a:pt x="57379" y="9465"/>
                </a:cubicBezTo>
                <a:cubicBezTo>
                  <a:pt x="54643" y="10131"/>
                  <a:pt x="52536" y="11055"/>
                  <a:pt x="51168" y="11720"/>
                </a:cubicBezTo>
                <a:cubicBezTo>
                  <a:pt x="50059" y="12238"/>
                  <a:pt x="49356" y="12645"/>
                  <a:pt x="49134" y="12793"/>
                </a:cubicBezTo>
                <a:cubicBezTo>
                  <a:pt x="49097" y="12793"/>
                  <a:pt x="49060" y="12830"/>
                  <a:pt x="49060" y="12830"/>
                </a:cubicBezTo>
                <a:cubicBezTo>
                  <a:pt x="48986" y="12867"/>
                  <a:pt x="48949" y="12940"/>
                  <a:pt x="48949" y="13014"/>
                </a:cubicBezTo>
                <a:cubicBezTo>
                  <a:pt x="48986" y="13088"/>
                  <a:pt x="49060" y="13162"/>
                  <a:pt x="49171" y="13162"/>
                </a:cubicBezTo>
                <a:lnTo>
                  <a:pt x="49208" y="13162"/>
                </a:lnTo>
                <a:cubicBezTo>
                  <a:pt x="49208" y="13125"/>
                  <a:pt x="49245" y="13125"/>
                  <a:pt x="49319" y="13088"/>
                </a:cubicBezTo>
                <a:cubicBezTo>
                  <a:pt x="49541" y="12977"/>
                  <a:pt x="50280" y="12608"/>
                  <a:pt x="51390" y="12127"/>
                </a:cubicBezTo>
                <a:cubicBezTo>
                  <a:pt x="52868" y="11499"/>
                  <a:pt x="54902" y="10722"/>
                  <a:pt x="57564" y="10168"/>
                </a:cubicBezTo>
                <a:cubicBezTo>
                  <a:pt x="57785" y="10131"/>
                  <a:pt x="58044" y="10094"/>
                  <a:pt x="58303" y="10020"/>
                </a:cubicBezTo>
                <a:lnTo>
                  <a:pt x="58340" y="10020"/>
                </a:lnTo>
                <a:cubicBezTo>
                  <a:pt x="58636" y="9983"/>
                  <a:pt x="58969" y="9946"/>
                  <a:pt x="59338" y="9872"/>
                </a:cubicBezTo>
                <a:cubicBezTo>
                  <a:pt x="59523" y="9835"/>
                  <a:pt x="59708" y="9835"/>
                  <a:pt x="59930" y="9798"/>
                </a:cubicBezTo>
                <a:cubicBezTo>
                  <a:pt x="60632" y="9724"/>
                  <a:pt x="61298" y="9650"/>
                  <a:pt x="61963" y="9650"/>
                </a:cubicBezTo>
                <a:cubicBezTo>
                  <a:pt x="62374" y="9631"/>
                  <a:pt x="62794" y="9622"/>
                  <a:pt x="63223" y="9622"/>
                </a:cubicBezTo>
                <a:cubicBezTo>
                  <a:pt x="64453" y="9622"/>
                  <a:pt x="65749" y="9698"/>
                  <a:pt x="67065" y="9835"/>
                </a:cubicBezTo>
                <a:cubicBezTo>
                  <a:pt x="67509" y="9872"/>
                  <a:pt x="67952" y="9946"/>
                  <a:pt x="68433" y="10020"/>
                </a:cubicBezTo>
                <a:cubicBezTo>
                  <a:pt x="68877" y="10094"/>
                  <a:pt x="69357" y="10168"/>
                  <a:pt x="69838" y="10205"/>
                </a:cubicBezTo>
                <a:cubicBezTo>
                  <a:pt x="70466" y="10279"/>
                  <a:pt x="71132" y="10316"/>
                  <a:pt x="71908" y="10353"/>
                </a:cubicBezTo>
                <a:cubicBezTo>
                  <a:pt x="71576" y="10389"/>
                  <a:pt x="71280" y="10463"/>
                  <a:pt x="70984" y="10537"/>
                </a:cubicBezTo>
                <a:cubicBezTo>
                  <a:pt x="70540" y="10611"/>
                  <a:pt x="70097" y="10722"/>
                  <a:pt x="69653" y="10833"/>
                </a:cubicBezTo>
                <a:cubicBezTo>
                  <a:pt x="68951" y="10981"/>
                  <a:pt x="68322" y="11129"/>
                  <a:pt x="67841" y="11240"/>
                </a:cubicBezTo>
                <a:cubicBezTo>
                  <a:pt x="67509" y="11277"/>
                  <a:pt x="67213" y="11351"/>
                  <a:pt x="66954" y="11351"/>
                </a:cubicBezTo>
                <a:cubicBezTo>
                  <a:pt x="66732" y="11388"/>
                  <a:pt x="66584" y="11388"/>
                  <a:pt x="66547" y="11425"/>
                </a:cubicBezTo>
                <a:lnTo>
                  <a:pt x="66511" y="11425"/>
                </a:lnTo>
                <a:lnTo>
                  <a:pt x="66363" y="11462"/>
                </a:lnTo>
                <a:lnTo>
                  <a:pt x="66511" y="11462"/>
                </a:lnTo>
                <a:cubicBezTo>
                  <a:pt x="66917" y="11536"/>
                  <a:pt x="67361" y="11573"/>
                  <a:pt x="67841" y="11573"/>
                </a:cubicBezTo>
                <a:cubicBezTo>
                  <a:pt x="68248" y="11573"/>
                  <a:pt x="68655" y="11536"/>
                  <a:pt x="69172" y="11499"/>
                </a:cubicBezTo>
                <a:cubicBezTo>
                  <a:pt x="69764" y="11425"/>
                  <a:pt x="70429" y="11314"/>
                  <a:pt x="71132" y="11166"/>
                </a:cubicBezTo>
                <a:lnTo>
                  <a:pt x="72869" y="10759"/>
                </a:lnTo>
                <a:cubicBezTo>
                  <a:pt x="73313" y="10648"/>
                  <a:pt x="73720" y="10537"/>
                  <a:pt x="74200" y="10389"/>
                </a:cubicBezTo>
                <a:cubicBezTo>
                  <a:pt x="75162" y="10353"/>
                  <a:pt x="76049" y="10279"/>
                  <a:pt x="76899" y="10205"/>
                </a:cubicBezTo>
                <a:cubicBezTo>
                  <a:pt x="77639" y="10094"/>
                  <a:pt x="78378" y="9983"/>
                  <a:pt x="79081" y="9835"/>
                </a:cubicBezTo>
                <a:cubicBezTo>
                  <a:pt x="79635" y="9724"/>
                  <a:pt x="80190" y="9576"/>
                  <a:pt x="80670" y="9428"/>
                </a:cubicBezTo>
                <a:lnTo>
                  <a:pt x="80670" y="9428"/>
                </a:lnTo>
                <a:cubicBezTo>
                  <a:pt x="79746" y="9872"/>
                  <a:pt x="78748" y="10316"/>
                  <a:pt x="77565" y="10685"/>
                </a:cubicBezTo>
                <a:cubicBezTo>
                  <a:pt x="76714" y="10981"/>
                  <a:pt x="75901" y="11203"/>
                  <a:pt x="75125" y="11425"/>
                </a:cubicBezTo>
                <a:cubicBezTo>
                  <a:pt x="74940" y="11462"/>
                  <a:pt x="74792" y="11499"/>
                  <a:pt x="74607" y="11573"/>
                </a:cubicBezTo>
                <a:lnTo>
                  <a:pt x="74459" y="11610"/>
                </a:lnTo>
                <a:cubicBezTo>
                  <a:pt x="73609" y="11831"/>
                  <a:pt x="72796" y="12053"/>
                  <a:pt x="72093" y="12238"/>
                </a:cubicBezTo>
                <a:cubicBezTo>
                  <a:pt x="70725" y="12645"/>
                  <a:pt x="69505" y="13051"/>
                  <a:pt x="68655" y="13458"/>
                </a:cubicBezTo>
                <a:cubicBezTo>
                  <a:pt x="68026" y="13754"/>
                  <a:pt x="67657" y="13939"/>
                  <a:pt x="67546" y="14013"/>
                </a:cubicBezTo>
                <a:cubicBezTo>
                  <a:pt x="67546" y="14013"/>
                  <a:pt x="67509" y="14050"/>
                  <a:pt x="67509" y="14050"/>
                </a:cubicBezTo>
                <a:lnTo>
                  <a:pt x="67398" y="14050"/>
                </a:lnTo>
                <a:lnTo>
                  <a:pt x="67509" y="14087"/>
                </a:lnTo>
                <a:lnTo>
                  <a:pt x="67546" y="14087"/>
                </a:lnTo>
                <a:lnTo>
                  <a:pt x="67546" y="14050"/>
                </a:lnTo>
                <a:cubicBezTo>
                  <a:pt x="67952" y="13865"/>
                  <a:pt x="69468" y="13125"/>
                  <a:pt x="72056" y="12497"/>
                </a:cubicBezTo>
                <a:cubicBezTo>
                  <a:pt x="72796" y="12312"/>
                  <a:pt x="73609" y="12127"/>
                  <a:pt x="74459" y="11942"/>
                </a:cubicBezTo>
                <a:lnTo>
                  <a:pt x="74607" y="11905"/>
                </a:lnTo>
                <a:cubicBezTo>
                  <a:pt x="74755" y="11868"/>
                  <a:pt x="74940" y="11831"/>
                  <a:pt x="75088" y="11794"/>
                </a:cubicBezTo>
                <a:cubicBezTo>
                  <a:pt x="75901" y="11610"/>
                  <a:pt x="76751" y="11425"/>
                  <a:pt x="77639" y="11129"/>
                </a:cubicBezTo>
                <a:cubicBezTo>
                  <a:pt x="78933" y="10722"/>
                  <a:pt x="80005" y="10316"/>
                  <a:pt x="81003" y="9872"/>
                </a:cubicBezTo>
                <a:cubicBezTo>
                  <a:pt x="81072" y="9837"/>
                  <a:pt x="81142" y="9802"/>
                  <a:pt x="81181" y="9768"/>
                </a:cubicBezTo>
                <a:lnTo>
                  <a:pt x="81181" y="9768"/>
                </a:lnTo>
                <a:cubicBezTo>
                  <a:pt x="80517" y="10393"/>
                  <a:pt x="79818" y="10946"/>
                  <a:pt x="79155" y="11425"/>
                </a:cubicBezTo>
                <a:cubicBezTo>
                  <a:pt x="77565" y="12608"/>
                  <a:pt x="76049" y="13458"/>
                  <a:pt x="74755" y="14124"/>
                </a:cubicBezTo>
                <a:cubicBezTo>
                  <a:pt x="72906" y="15122"/>
                  <a:pt x="71649" y="15750"/>
                  <a:pt x="71095" y="16009"/>
                </a:cubicBezTo>
                <a:cubicBezTo>
                  <a:pt x="70947" y="16083"/>
                  <a:pt x="70873" y="16120"/>
                  <a:pt x="70836" y="16157"/>
                </a:cubicBezTo>
                <a:lnTo>
                  <a:pt x="70836" y="16194"/>
                </a:lnTo>
                <a:cubicBezTo>
                  <a:pt x="70836" y="16157"/>
                  <a:pt x="70947" y="16120"/>
                  <a:pt x="71058" y="16083"/>
                </a:cubicBezTo>
                <a:cubicBezTo>
                  <a:pt x="71576" y="15861"/>
                  <a:pt x="72869" y="15307"/>
                  <a:pt x="74829" y="14382"/>
                </a:cubicBezTo>
                <a:cubicBezTo>
                  <a:pt x="76123" y="13754"/>
                  <a:pt x="77676" y="12977"/>
                  <a:pt x="79339" y="11831"/>
                </a:cubicBezTo>
                <a:cubicBezTo>
                  <a:pt x="80559" y="11018"/>
                  <a:pt x="81705" y="10057"/>
                  <a:pt x="82815" y="9022"/>
                </a:cubicBezTo>
                <a:lnTo>
                  <a:pt x="82815" y="9022"/>
                </a:lnTo>
                <a:cubicBezTo>
                  <a:pt x="82667" y="9243"/>
                  <a:pt x="82519" y="9465"/>
                  <a:pt x="82371" y="9687"/>
                </a:cubicBezTo>
                <a:cubicBezTo>
                  <a:pt x="82075" y="10131"/>
                  <a:pt x="81742" y="10611"/>
                  <a:pt x="81410" y="11055"/>
                </a:cubicBezTo>
                <a:cubicBezTo>
                  <a:pt x="81225" y="11277"/>
                  <a:pt x="81077" y="11499"/>
                  <a:pt x="80892" y="11720"/>
                </a:cubicBezTo>
                <a:cubicBezTo>
                  <a:pt x="80855" y="11757"/>
                  <a:pt x="80818" y="11794"/>
                  <a:pt x="80818" y="11831"/>
                </a:cubicBezTo>
                <a:cubicBezTo>
                  <a:pt x="80744" y="11905"/>
                  <a:pt x="80707" y="11942"/>
                  <a:pt x="80633" y="12016"/>
                </a:cubicBezTo>
                <a:lnTo>
                  <a:pt x="80375" y="12312"/>
                </a:lnTo>
                <a:cubicBezTo>
                  <a:pt x="79709" y="13014"/>
                  <a:pt x="79007" y="13754"/>
                  <a:pt x="78304" y="14308"/>
                </a:cubicBezTo>
                <a:cubicBezTo>
                  <a:pt x="78045" y="14530"/>
                  <a:pt x="77787" y="14715"/>
                  <a:pt x="77528" y="14863"/>
                </a:cubicBezTo>
                <a:cubicBezTo>
                  <a:pt x="77417" y="14937"/>
                  <a:pt x="77343" y="14974"/>
                  <a:pt x="77269" y="15048"/>
                </a:cubicBezTo>
                <a:lnTo>
                  <a:pt x="76271" y="15676"/>
                </a:lnTo>
                <a:cubicBezTo>
                  <a:pt x="74903" y="16564"/>
                  <a:pt x="73609" y="17303"/>
                  <a:pt x="72389" y="17821"/>
                </a:cubicBezTo>
                <a:cubicBezTo>
                  <a:pt x="72315" y="17858"/>
                  <a:pt x="72278" y="17895"/>
                  <a:pt x="72278" y="17895"/>
                </a:cubicBezTo>
                <a:lnTo>
                  <a:pt x="72315" y="17932"/>
                </a:lnTo>
                <a:cubicBezTo>
                  <a:pt x="72315" y="17932"/>
                  <a:pt x="72352" y="17895"/>
                  <a:pt x="72389" y="17895"/>
                </a:cubicBezTo>
                <a:cubicBezTo>
                  <a:pt x="73609" y="17414"/>
                  <a:pt x="74940" y="16748"/>
                  <a:pt x="76345" y="15935"/>
                </a:cubicBezTo>
                <a:lnTo>
                  <a:pt x="77343" y="15307"/>
                </a:lnTo>
                <a:cubicBezTo>
                  <a:pt x="77454" y="15270"/>
                  <a:pt x="77565" y="15196"/>
                  <a:pt x="77676" y="15122"/>
                </a:cubicBezTo>
                <a:cubicBezTo>
                  <a:pt x="77934" y="14974"/>
                  <a:pt x="78193" y="14826"/>
                  <a:pt x="78452" y="14641"/>
                </a:cubicBezTo>
                <a:cubicBezTo>
                  <a:pt x="79191" y="14087"/>
                  <a:pt x="79857" y="13421"/>
                  <a:pt x="80633" y="12645"/>
                </a:cubicBezTo>
                <a:lnTo>
                  <a:pt x="80929" y="12386"/>
                </a:lnTo>
                <a:cubicBezTo>
                  <a:pt x="80929" y="12349"/>
                  <a:pt x="80929" y="12349"/>
                  <a:pt x="80966" y="12312"/>
                </a:cubicBezTo>
                <a:cubicBezTo>
                  <a:pt x="81003" y="12312"/>
                  <a:pt x="81003" y="12275"/>
                  <a:pt x="81077" y="12238"/>
                </a:cubicBezTo>
                <a:lnTo>
                  <a:pt x="81188" y="12053"/>
                </a:lnTo>
                <a:cubicBezTo>
                  <a:pt x="81373" y="11868"/>
                  <a:pt x="81558" y="11646"/>
                  <a:pt x="81742" y="11425"/>
                </a:cubicBezTo>
                <a:cubicBezTo>
                  <a:pt x="82112" y="10944"/>
                  <a:pt x="82482" y="10500"/>
                  <a:pt x="82778" y="10020"/>
                </a:cubicBezTo>
                <a:cubicBezTo>
                  <a:pt x="83295" y="9354"/>
                  <a:pt x="83739" y="8615"/>
                  <a:pt x="84146" y="7875"/>
                </a:cubicBezTo>
                <a:lnTo>
                  <a:pt x="84146" y="7875"/>
                </a:lnTo>
                <a:cubicBezTo>
                  <a:pt x="84035" y="8393"/>
                  <a:pt x="83887" y="8948"/>
                  <a:pt x="83628" y="9539"/>
                </a:cubicBezTo>
                <a:cubicBezTo>
                  <a:pt x="83258" y="10389"/>
                  <a:pt x="82815" y="11166"/>
                  <a:pt x="82408" y="11942"/>
                </a:cubicBezTo>
                <a:cubicBezTo>
                  <a:pt x="82334" y="12016"/>
                  <a:pt x="82297" y="12127"/>
                  <a:pt x="82223" y="12238"/>
                </a:cubicBezTo>
                <a:cubicBezTo>
                  <a:pt x="82112" y="12423"/>
                  <a:pt x="82001" y="12608"/>
                  <a:pt x="81890" y="12793"/>
                </a:cubicBezTo>
                <a:cubicBezTo>
                  <a:pt x="81521" y="13384"/>
                  <a:pt x="81188" y="13939"/>
                  <a:pt x="80855" y="14456"/>
                </a:cubicBezTo>
                <a:cubicBezTo>
                  <a:pt x="80412" y="15085"/>
                  <a:pt x="79968" y="15639"/>
                  <a:pt x="79450" y="16157"/>
                </a:cubicBezTo>
                <a:cubicBezTo>
                  <a:pt x="78637" y="17044"/>
                  <a:pt x="77787" y="17747"/>
                  <a:pt x="77158" y="18190"/>
                </a:cubicBezTo>
                <a:cubicBezTo>
                  <a:pt x="76825" y="18412"/>
                  <a:pt x="76530" y="18597"/>
                  <a:pt x="76234" y="18708"/>
                </a:cubicBezTo>
                <a:cubicBezTo>
                  <a:pt x="76234" y="18708"/>
                  <a:pt x="76197" y="18708"/>
                  <a:pt x="76197" y="18745"/>
                </a:cubicBezTo>
                <a:lnTo>
                  <a:pt x="76234" y="18745"/>
                </a:lnTo>
                <a:cubicBezTo>
                  <a:pt x="76530" y="18671"/>
                  <a:pt x="76825" y="18486"/>
                  <a:pt x="77158" y="18301"/>
                </a:cubicBezTo>
                <a:cubicBezTo>
                  <a:pt x="77861" y="17895"/>
                  <a:pt x="78711" y="17192"/>
                  <a:pt x="79561" y="16379"/>
                </a:cubicBezTo>
                <a:cubicBezTo>
                  <a:pt x="80153" y="15861"/>
                  <a:pt x="80633" y="15307"/>
                  <a:pt x="81077" y="14715"/>
                </a:cubicBezTo>
                <a:cubicBezTo>
                  <a:pt x="81484" y="14160"/>
                  <a:pt x="81890" y="13569"/>
                  <a:pt x="82297" y="12903"/>
                </a:cubicBezTo>
                <a:cubicBezTo>
                  <a:pt x="82408" y="12793"/>
                  <a:pt x="82482" y="12645"/>
                  <a:pt x="82556" y="12497"/>
                </a:cubicBezTo>
                <a:lnTo>
                  <a:pt x="82704" y="12312"/>
                </a:lnTo>
                <a:cubicBezTo>
                  <a:pt x="83147" y="11536"/>
                  <a:pt x="83665" y="10759"/>
                  <a:pt x="84072" y="9798"/>
                </a:cubicBezTo>
                <a:cubicBezTo>
                  <a:pt x="84146" y="9724"/>
                  <a:pt x="84183" y="9576"/>
                  <a:pt x="84219" y="9465"/>
                </a:cubicBezTo>
                <a:lnTo>
                  <a:pt x="84219" y="9465"/>
                </a:lnTo>
                <a:cubicBezTo>
                  <a:pt x="84183" y="9798"/>
                  <a:pt x="84109" y="10094"/>
                  <a:pt x="84072" y="10426"/>
                </a:cubicBezTo>
                <a:cubicBezTo>
                  <a:pt x="83739" y="11868"/>
                  <a:pt x="83295" y="13273"/>
                  <a:pt x="82704" y="14567"/>
                </a:cubicBezTo>
                <a:cubicBezTo>
                  <a:pt x="81484" y="17229"/>
                  <a:pt x="79894" y="18930"/>
                  <a:pt x="78785" y="19854"/>
                </a:cubicBezTo>
                <a:cubicBezTo>
                  <a:pt x="77549" y="19545"/>
                  <a:pt x="76271" y="19407"/>
                  <a:pt x="75031" y="19407"/>
                </a:cubicBezTo>
                <a:cubicBezTo>
                  <a:pt x="74638" y="19407"/>
                  <a:pt x="74250" y="19421"/>
                  <a:pt x="73868" y="19447"/>
                </a:cubicBezTo>
                <a:cubicBezTo>
                  <a:pt x="73683" y="19484"/>
                  <a:pt x="73535" y="19484"/>
                  <a:pt x="73387" y="19521"/>
                </a:cubicBezTo>
                <a:cubicBezTo>
                  <a:pt x="71982" y="19669"/>
                  <a:pt x="70577" y="20039"/>
                  <a:pt x="69209" y="20593"/>
                </a:cubicBezTo>
                <a:cubicBezTo>
                  <a:pt x="68211" y="20963"/>
                  <a:pt x="67287" y="21444"/>
                  <a:pt x="66326" y="22035"/>
                </a:cubicBezTo>
                <a:cubicBezTo>
                  <a:pt x="65993" y="22257"/>
                  <a:pt x="65660" y="22442"/>
                  <a:pt x="65401" y="22627"/>
                </a:cubicBezTo>
                <a:lnTo>
                  <a:pt x="65364" y="22664"/>
                </a:lnTo>
                <a:cubicBezTo>
                  <a:pt x="65290" y="22701"/>
                  <a:pt x="65290" y="22775"/>
                  <a:pt x="65290" y="22812"/>
                </a:cubicBezTo>
                <a:cubicBezTo>
                  <a:pt x="65290" y="22923"/>
                  <a:pt x="65364" y="22996"/>
                  <a:pt x="65475" y="22996"/>
                </a:cubicBezTo>
                <a:cubicBezTo>
                  <a:pt x="65475" y="22996"/>
                  <a:pt x="65512" y="22960"/>
                  <a:pt x="65512" y="22960"/>
                </a:cubicBezTo>
                <a:lnTo>
                  <a:pt x="65586" y="22960"/>
                </a:lnTo>
                <a:lnTo>
                  <a:pt x="65586" y="22923"/>
                </a:lnTo>
                <a:cubicBezTo>
                  <a:pt x="65697" y="22886"/>
                  <a:pt x="66030" y="22701"/>
                  <a:pt x="66547" y="22442"/>
                </a:cubicBezTo>
                <a:cubicBezTo>
                  <a:pt x="67176" y="22146"/>
                  <a:pt x="68174" y="21703"/>
                  <a:pt x="69431" y="21296"/>
                </a:cubicBezTo>
                <a:cubicBezTo>
                  <a:pt x="70540" y="20926"/>
                  <a:pt x="71649" y="20704"/>
                  <a:pt x="72759" y="20556"/>
                </a:cubicBezTo>
                <a:cubicBezTo>
                  <a:pt x="73128" y="20519"/>
                  <a:pt x="73535" y="20482"/>
                  <a:pt x="73905" y="20482"/>
                </a:cubicBezTo>
                <a:cubicBezTo>
                  <a:pt x="74173" y="20468"/>
                  <a:pt x="74441" y="20461"/>
                  <a:pt x="74709" y="20461"/>
                </a:cubicBezTo>
                <a:cubicBezTo>
                  <a:pt x="75808" y="20461"/>
                  <a:pt x="76902" y="20585"/>
                  <a:pt x="77971" y="20852"/>
                </a:cubicBezTo>
                <a:cubicBezTo>
                  <a:pt x="78045" y="20852"/>
                  <a:pt x="78156" y="20889"/>
                  <a:pt x="78230" y="20889"/>
                </a:cubicBezTo>
                <a:lnTo>
                  <a:pt x="78341" y="20926"/>
                </a:lnTo>
                <a:cubicBezTo>
                  <a:pt x="78748" y="21037"/>
                  <a:pt x="79044" y="21111"/>
                  <a:pt x="79339" y="21222"/>
                </a:cubicBezTo>
                <a:cubicBezTo>
                  <a:pt x="81040" y="21776"/>
                  <a:pt x="82704" y="22627"/>
                  <a:pt x="84256" y="23773"/>
                </a:cubicBezTo>
                <a:cubicBezTo>
                  <a:pt x="85107" y="24401"/>
                  <a:pt x="85920" y="25141"/>
                  <a:pt x="86734" y="25917"/>
                </a:cubicBezTo>
                <a:cubicBezTo>
                  <a:pt x="86290" y="25954"/>
                  <a:pt x="85883" y="25954"/>
                  <a:pt x="85513" y="26028"/>
                </a:cubicBezTo>
                <a:lnTo>
                  <a:pt x="85440" y="26028"/>
                </a:lnTo>
                <a:cubicBezTo>
                  <a:pt x="85329" y="26028"/>
                  <a:pt x="85218" y="26065"/>
                  <a:pt x="85107" y="26065"/>
                </a:cubicBezTo>
                <a:cubicBezTo>
                  <a:pt x="84330" y="25289"/>
                  <a:pt x="83406" y="24586"/>
                  <a:pt x="82408" y="23958"/>
                </a:cubicBezTo>
                <a:cubicBezTo>
                  <a:pt x="81484" y="23440"/>
                  <a:pt x="80485" y="22960"/>
                  <a:pt x="79487" y="22627"/>
                </a:cubicBezTo>
                <a:cubicBezTo>
                  <a:pt x="77579" y="21947"/>
                  <a:pt x="75981" y="21806"/>
                  <a:pt x="74844" y="21806"/>
                </a:cubicBezTo>
                <a:cubicBezTo>
                  <a:pt x="74682" y="21806"/>
                  <a:pt x="74529" y="21809"/>
                  <a:pt x="74385" y="21813"/>
                </a:cubicBezTo>
                <a:cubicBezTo>
                  <a:pt x="74090" y="21813"/>
                  <a:pt x="73831" y="21850"/>
                  <a:pt x="73535" y="21887"/>
                </a:cubicBezTo>
                <a:cubicBezTo>
                  <a:pt x="72685" y="21961"/>
                  <a:pt x="71908" y="22146"/>
                  <a:pt x="71206" y="22442"/>
                </a:cubicBezTo>
                <a:cubicBezTo>
                  <a:pt x="70651" y="22664"/>
                  <a:pt x="70319" y="22849"/>
                  <a:pt x="70208" y="22923"/>
                </a:cubicBezTo>
                <a:lnTo>
                  <a:pt x="70208" y="22960"/>
                </a:lnTo>
                <a:lnTo>
                  <a:pt x="70171" y="22960"/>
                </a:lnTo>
                <a:lnTo>
                  <a:pt x="70171" y="22996"/>
                </a:lnTo>
                <a:lnTo>
                  <a:pt x="70208" y="22996"/>
                </a:lnTo>
                <a:cubicBezTo>
                  <a:pt x="70208" y="22960"/>
                  <a:pt x="70208" y="22960"/>
                  <a:pt x="70245" y="22960"/>
                </a:cubicBezTo>
                <a:cubicBezTo>
                  <a:pt x="70355" y="22886"/>
                  <a:pt x="70688" y="22738"/>
                  <a:pt x="71206" y="22553"/>
                </a:cubicBezTo>
                <a:cubicBezTo>
                  <a:pt x="71797" y="22331"/>
                  <a:pt x="72426" y="22220"/>
                  <a:pt x="73091" y="22109"/>
                </a:cubicBezTo>
                <a:cubicBezTo>
                  <a:pt x="73498" y="22072"/>
                  <a:pt x="73905" y="22072"/>
                  <a:pt x="74348" y="22072"/>
                </a:cubicBezTo>
                <a:cubicBezTo>
                  <a:pt x="74432" y="22069"/>
                  <a:pt x="74520" y="22068"/>
                  <a:pt x="74612" y="22068"/>
                </a:cubicBezTo>
                <a:cubicBezTo>
                  <a:pt x="75695" y="22068"/>
                  <a:pt x="77323" y="22281"/>
                  <a:pt x="79265" y="22996"/>
                </a:cubicBezTo>
                <a:cubicBezTo>
                  <a:pt x="80264" y="23366"/>
                  <a:pt x="81188" y="23847"/>
                  <a:pt x="82075" y="24401"/>
                </a:cubicBezTo>
                <a:cubicBezTo>
                  <a:pt x="82926" y="24919"/>
                  <a:pt x="83665" y="25547"/>
                  <a:pt x="84330" y="26176"/>
                </a:cubicBezTo>
                <a:cubicBezTo>
                  <a:pt x="83924" y="26287"/>
                  <a:pt x="83480" y="26361"/>
                  <a:pt x="83036" y="26509"/>
                </a:cubicBezTo>
                <a:cubicBezTo>
                  <a:pt x="82149" y="26028"/>
                  <a:pt x="81373" y="25621"/>
                  <a:pt x="80670" y="25252"/>
                </a:cubicBezTo>
                <a:cubicBezTo>
                  <a:pt x="80190" y="24993"/>
                  <a:pt x="79820" y="24808"/>
                  <a:pt x="79487" y="24660"/>
                </a:cubicBezTo>
                <a:cubicBezTo>
                  <a:pt x="79339" y="24586"/>
                  <a:pt x="79118" y="24512"/>
                  <a:pt x="78896" y="24401"/>
                </a:cubicBezTo>
                <a:cubicBezTo>
                  <a:pt x="78785" y="24364"/>
                  <a:pt x="78711" y="24327"/>
                  <a:pt x="78600" y="24290"/>
                </a:cubicBezTo>
                <a:lnTo>
                  <a:pt x="78304" y="24217"/>
                </a:lnTo>
                <a:cubicBezTo>
                  <a:pt x="76933" y="23948"/>
                  <a:pt x="75730" y="23872"/>
                  <a:pt x="74812" y="23872"/>
                </a:cubicBezTo>
                <a:cubicBezTo>
                  <a:pt x="74591" y="23872"/>
                  <a:pt x="74387" y="23877"/>
                  <a:pt x="74200" y="23884"/>
                </a:cubicBezTo>
                <a:cubicBezTo>
                  <a:pt x="73794" y="23921"/>
                  <a:pt x="73424" y="23921"/>
                  <a:pt x="73017" y="23995"/>
                </a:cubicBezTo>
                <a:cubicBezTo>
                  <a:pt x="71797" y="24143"/>
                  <a:pt x="71058" y="24401"/>
                  <a:pt x="70799" y="24512"/>
                </a:cubicBezTo>
                <a:lnTo>
                  <a:pt x="70688" y="24512"/>
                </a:lnTo>
                <a:lnTo>
                  <a:pt x="70762" y="24549"/>
                </a:lnTo>
                <a:lnTo>
                  <a:pt x="70799" y="24549"/>
                </a:lnTo>
                <a:cubicBezTo>
                  <a:pt x="71058" y="24475"/>
                  <a:pt x="71539" y="24327"/>
                  <a:pt x="72352" y="24217"/>
                </a:cubicBezTo>
                <a:cubicBezTo>
                  <a:pt x="72906" y="24180"/>
                  <a:pt x="73535" y="24143"/>
                  <a:pt x="74163" y="24143"/>
                </a:cubicBezTo>
                <a:cubicBezTo>
                  <a:pt x="75605" y="24180"/>
                  <a:pt x="76862" y="24327"/>
                  <a:pt x="78119" y="24660"/>
                </a:cubicBezTo>
                <a:lnTo>
                  <a:pt x="78230" y="24660"/>
                </a:lnTo>
                <a:cubicBezTo>
                  <a:pt x="78378" y="24697"/>
                  <a:pt x="78526" y="24734"/>
                  <a:pt x="78674" y="24808"/>
                </a:cubicBezTo>
                <a:cubicBezTo>
                  <a:pt x="78822" y="24882"/>
                  <a:pt x="79007" y="24956"/>
                  <a:pt x="79228" y="25067"/>
                </a:cubicBezTo>
                <a:cubicBezTo>
                  <a:pt x="79561" y="25252"/>
                  <a:pt x="79931" y="25437"/>
                  <a:pt x="80375" y="25695"/>
                </a:cubicBezTo>
                <a:cubicBezTo>
                  <a:pt x="80892" y="25991"/>
                  <a:pt x="81484" y="26324"/>
                  <a:pt x="82223" y="26731"/>
                </a:cubicBezTo>
                <a:cubicBezTo>
                  <a:pt x="81779" y="26878"/>
                  <a:pt x="81373" y="27026"/>
                  <a:pt x="80966" y="27211"/>
                </a:cubicBezTo>
                <a:cubicBezTo>
                  <a:pt x="80892" y="27211"/>
                  <a:pt x="80855" y="27248"/>
                  <a:pt x="80818" y="27248"/>
                </a:cubicBezTo>
                <a:cubicBezTo>
                  <a:pt x="80781" y="27285"/>
                  <a:pt x="80744" y="27285"/>
                  <a:pt x="80707" y="27322"/>
                </a:cubicBezTo>
                <a:lnTo>
                  <a:pt x="79524" y="26731"/>
                </a:lnTo>
                <a:lnTo>
                  <a:pt x="79450" y="26694"/>
                </a:lnTo>
                <a:cubicBezTo>
                  <a:pt x="79191" y="26583"/>
                  <a:pt x="78933" y="26472"/>
                  <a:pt x="78637" y="26361"/>
                </a:cubicBezTo>
                <a:cubicBezTo>
                  <a:pt x="78304" y="26287"/>
                  <a:pt x="78008" y="26250"/>
                  <a:pt x="77750" y="26213"/>
                </a:cubicBezTo>
                <a:cubicBezTo>
                  <a:pt x="77266" y="26163"/>
                  <a:pt x="76812" y="26143"/>
                  <a:pt x="76391" y="26143"/>
                </a:cubicBezTo>
                <a:cubicBezTo>
                  <a:pt x="75881" y="26143"/>
                  <a:pt x="75419" y="26172"/>
                  <a:pt x="75014" y="26213"/>
                </a:cubicBezTo>
                <a:lnTo>
                  <a:pt x="74866" y="26213"/>
                </a:lnTo>
                <a:cubicBezTo>
                  <a:pt x="73387" y="26324"/>
                  <a:pt x="72537" y="26361"/>
                  <a:pt x="72463" y="26361"/>
                </a:cubicBezTo>
                <a:lnTo>
                  <a:pt x="72352" y="26176"/>
                </a:lnTo>
                <a:lnTo>
                  <a:pt x="72426" y="26361"/>
                </a:lnTo>
                <a:cubicBezTo>
                  <a:pt x="72426" y="26398"/>
                  <a:pt x="72426" y="26398"/>
                  <a:pt x="72463" y="26398"/>
                </a:cubicBezTo>
                <a:cubicBezTo>
                  <a:pt x="72685" y="26435"/>
                  <a:pt x="73646" y="26472"/>
                  <a:pt x="74829" y="26472"/>
                </a:cubicBezTo>
                <a:lnTo>
                  <a:pt x="75051" y="26472"/>
                </a:lnTo>
                <a:cubicBezTo>
                  <a:pt x="75753" y="26472"/>
                  <a:pt x="76677" y="26472"/>
                  <a:pt x="77639" y="26657"/>
                </a:cubicBezTo>
                <a:cubicBezTo>
                  <a:pt x="77934" y="26694"/>
                  <a:pt x="78230" y="26768"/>
                  <a:pt x="78489" y="26841"/>
                </a:cubicBezTo>
                <a:cubicBezTo>
                  <a:pt x="78711" y="26915"/>
                  <a:pt x="79007" y="27063"/>
                  <a:pt x="79265" y="27211"/>
                </a:cubicBezTo>
                <a:lnTo>
                  <a:pt x="80005" y="27618"/>
                </a:lnTo>
                <a:cubicBezTo>
                  <a:pt x="79450" y="27877"/>
                  <a:pt x="78896" y="28172"/>
                  <a:pt x="78341" y="28468"/>
                </a:cubicBezTo>
                <a:cubicBezTo>
                  <a:pt x="76567" y="28135"/>
                  <a:pt x="75236" y="28061"/>
                  <a:pt x="74385" y="28061"/>
                </a:cubicBezTo>
                <a:cubicBezTo>
                  <a:pt x="73683" y="28061"/>
                  <a:pt x="73165" y="28098"/>
                  <a:pt x="72833" y="28135"/>
                </a:cubicBezTo>
                <a:cubicBezTo>
                  <a:pt x="72759" y="28135"/>
                  <a:pt x="72722" y="28135"/>
                  <a:pt x="72685" y="28172"/>
                </a:cubicBezTo>
                <a:lnTo>
                  <a:pt x="72648" y="28172"/>
                </a:lnTo>
                <a:lnTo>
                  <a:pt x="72611" y="28209"/>
                </a:lnTo>
                <a:lnTo>
                  <a:pt x="72722" y="28209"/>
                </a:lnTo>
                <a:cubicBezTo>
                  <a:pt x="72906" y="28209"/>
                  <a:pt x="73461" y="28209"/>
                  <a:pt x="74348" y="28320"/>
                </a:cubicBezTo>
                <a:cubicBezTo>
                  <a:pt x="75051" y="28394"/>
                  <a:pt x="76160" y="28542"/>
                  <a:pt x="77639" y="28912"/>
                </a:cubicBezTo>
                <a:lnTo>
                  <a:pt x="77602" y="28912"/>
                </a:lnTo>
                <a:cubicBezTo>
                  <a:pt x="77158" y="29171"/>
                  <a:pt x="76714" y="29466"/>
                  <a:pt x="76271" y="29762"/>
                </a:cubicBezTo>
                <a:cubicBezTo>
                  <a:pt x="76160" y="29762"/>
                  <a:pt x="76086" y="29725"/>
                  <a:pt x="75975" y="29725"/>
                </a:cubicBezTo>
                <a:cubicBezTo>
                  <a:pt x="75716" y="29688"/>
                  <a:pt x="75420" y="29651"/>
                  <a:pt x="75125" y="29651"/>
                </a:cubicBezTo>
                <a:cubicBezTo>
                  <a:pt x="74718" y="29651"/>
                  <a:pt x="74348" y="29688"/>
                  <a:pt x="73979" y="29725"/>
                </a:cubicBezTo>
                <a:cubicBezTo>
                  <a:pt x="73905" y="29762"/>
                  <a:pt x="73831" y="29762"/>
                  <a:pt x="73757" y="29762"/>
                </a:cubicBezTo>
                <a:cubicBezTo>
                  <a:pt x="73165" y="29836"/>
                  <a:pt x="72796" y="29947"/>
                  <a:pt x="72648" y="29984"/>
                </a:cubicBezTo>
                <a:lnTo>
                  <a:pt x="72574" y="30021"/>
                </a:lnTo>
                <a:lnTo>
                  <a:pt x="72648" y="30058"/>
                </a:lnTo>
                <a:lnTo>
                  <a:pt x="72685" y="30058"/>
                </a:lnTo>
                <a:cubicBezTo>
                  <a:pt x="72894" y="30032"/>
                  <a:pt x="73140" y="30006"/>
                  <a:pt x="73410" y="30006"/>
                </a:cubicBezTo>
                <a:cubicBezTo>
                  <a:pt x="73522" y="30006"/>
                  <a:pt x="73638" y="30010"/>
                  <a:pt x="73757" y="30021"/>
                </a:cubicBezTo>
                <a:cubicBezTo>
                  <a:pt x="74237" y="30021"/>
                  <a:pt x="74644" y="30058"/>
                  <a:pt x="75051" y="30095"/>
                </a:cubicBezTo>
                <a:cubicBezTo>
                  <a:pt x="75273" y="30132"/>
                  <a:pt x="75457" y="30169"/>
                  <a:pt x="75679" y="30206"/>
                </a:cubicBezTo>
                <a:cubicBezTo>
                  <a:pt x="75531" y="30317"/>
                  <a:pt x="75383" y="30391"/>
                  <a:pt x="75236" y="30502"/>
                </a:cubicBezTo>
                <a:cubicBezTo>
                  <a:pt x="74274" y="31241"/>
                  <a:pt x="73683" y="31759"/>
                  <a:pt x="73461" y="31943"/>
                </a:cubicBezTo>
                <a:cubicBezTo>
                  <a:pt x="73424" y="31943"/>
                  <a:pt x="73424" y="31980"/>
                  <a:pt x="73387" y="31980"/>
                </a:cubicBezTo>
                <a:cubicBezTo>
                  <a:pt x="73350" y="32017"/>
                  <a:pt x="73313" y="32091"/>
                  <a:pt x="73313" y="32165"/>
                </a:cubicBezTo>
                <a:cubicBezTo>
                  <a:pt x="73313" y="32239"/>
                  <a:pt x="73424" y="32313"/>
                  <a:pt x="73535" y="32313"/>
                </a:cubicBezTo>
                <a:lnTo>
                  <a:pt x="73572" y="32313"/>
                </a:lnTo>
                <a:cubicBezTo>
                  <a:pt x="73572" y="32313"/>
                  <a:pt x="73572" y="32276"/>
                  <a:pt x="73572" y="32276"/>
                </a:cubicBezTo>
                <a:cubicBezTo>
                  <a:pt x="73609" y="32276"/>
                  <a:pt x="73646" y="32239"/>
                  <a:pt x="73683" y="32202"/>
                </a:cubicBezTo>
                <a:lnTo>
                  <a:pt x="73720" y="32202"/>
                </a:lnTo>
                <a:cubicBezTo>
                  <a:pt x="73942" y="32017"/>
                  <a:pt x="74570" y="31537"/>
                  <a:pt x="75531" y="30871"/>
                </a:cubicBezTo>
                <a:cubicBezTo>
                  <a:pt x="75753" y="30723"/>
                  <a:pt x="76012" y="30539"/>
                  <a:pt x="76308" y="30391"/>
                </a:cubicBezTo>
                <a:cubicBezTo>
                  <a:pt x="76419" y="30428"/>
                  <a:pt x="76530" y="30465"/>
                  <a:pt x="76641" y="30539"/>
                </a:cubicBezTo>
                <a:lnTo>
                  <a:pt x="76677" y="30539"/>
                </a:lnTo>
                <a:lnTo>
                  <a:pt x="76973" y="29984"/>
                </a:lnTo>
                <a:lnTo>
                  <a:pt x="76936" y="29984"/>
                </a:lnTo>
                <a:cubicBezTo>
                  <a:pt x="77269" y="29762"/>
                  <a:pt x="77565" y="29577"/>
                  <a:pt x="77861" y="29429"/>
                </a:cubicBezTo>
                <a:cubicBezTo>
                  <a:pt x="78045" y="29318"/>
                  <a:pt x="78193" y="29245"/>
                  <a:pt x="78341" y="29171"/>
                </a:cubicBezTo>
                <a:lnTo>
                  <a:pt x="78452" y="29097"/>
                </a:lnTo>
                <a:cubicBezTo>
                  <a:pt x="78600" y="29171"/>
                  <a:pt x="78785" y="29208"/>
                  <a:pt x="79007" y="29282"/>
                </a:cubicBezTo>
                <a:lnTo>
                  <a:pt x="79155" y="28764"/>
                </a:lnTo>
                <a:cubicBezTo>
                  <a:pt x="79709" y="28468"/>
                  <a:pt x="80227" y="28246"/>
                  <a:pt x="80781" y="28025"/>
                </a:cubicBezTo>
                <a:cubicBezTo>
                  <a:pt x="80781" y="28025"/>
                  <a:pt x="80818" y="28025"/>
                  <a:pt x="80818" y="28061"/>
                </a:cubicBezTo>
                <a:cubicBezTo>
                  <a:pt x="80855" y="28061"/>
                  <a:pt x="80892" y="28098"/>
                  <a:pt x="80966" y="28098"/>
                </a:cubicBezTo>
                <a:cubicBezTo>
                  <a:pt x="81003" y="28135"/>
                  <a:pt x="81003" y="28135"/>
                  <a:pt x="81040" y="28135"/>
                </a:cubicBezTo>
                <a:lnTo>
                  <a:pt x="81077" y="28135"/>
                </a:lnTo>
                <a:cubicBezTo>
                  <a:pt x="81095" y="28154"/>
                  <a:pt x="81114" y="28163"/>
                  <a:pt x="81132" y="28163"/>
                </a:cubicBezTo>
                <a:cubicBezTo>
                  <a:pt x="81151" y="28163"/>
                  <a:pt x="81169" y="28154"/>
                  <a:pt x="81188" y="28135"/>
                </a:cubicBezTo>
                <a:lnTo>
                  <a:pt x="81225" y="28135"/>
                </a:lnTo>
                <a:lnTo>
                  <a:pt x="81225" y="27840"/>
                </a:lnTo>
                <a:cubicBezTo>
                  <a:pt x="82519" y="27359"/>
                  <a:pt x="83850" y="27063"/>
                  <a:pt x="85107" y="26915"/>
                </a:cubicBezTo>
                <a:cubicBezTo>
                  <a:pt x="85255" y="26878"/>
                  <a:pt x="85366" y="26878"/>
                  <a:pt x="85513" y="26841"/>
                </a:cubicBezTo>
                <a:cubicBezTo>
                  <a:pt x="85984" y="26815"/>
                  <a:pt x="86473" y="26789"/>
                  <a:pt x="86981" y="26789"/>
                </a:cubicBezTo>
                <a:cubicBezTo>
                  <a:pt x="87191" y="26789"/>
                  <a:pt x="87404" y="26794"/>
                  <a:pt x="87621" y="26804"/>
                </a:cubicBezTo>
                <a:cubicBezTo>
                  <a:pt x="87806" y="26804"/>
                  <a:pt x="87991" y="26841"/>
                  <a:pt x="88175" y="26841"/>
                </a:cubicBezTo>
                <a:cubicBezTo>
                  <a:pt x="88952" y="26915"/>
                  <a:pt x="89765" y="27026"/>
                  <a:pt x="90615" y="27174"/>
                </a:cubicBezTo>
                <a:cubicBezTo>
                  <a:pt x="90985" y="27248"/>
                  <a:pt x="91355" y="27322"/>
                  <a:pt x="91651" y="27396"/>
                </a:cubicBezTo>
                <a:cubicBezTo>
                  <a:pt x="89506" y="27618"/>
                  <a:pt x="87732" y="27877"/>
                  <a:pt x="86105" y="28209"/>
                </a:cubicBezTo>
                <a:cubicBezTo>
                  <a:pt x="83887" y="28653"/>
                  <a:pt x="81927" y="29392"/>
                  <a:pt x="80412" y="30243"/>
                </a:cubicBezTo>
                <a:cubicBezTo>
                  <a:pt x="79265" y="30908"/>
                  <a:pt x="78304" y="31685"/>
                  <a:pt x="77417" y="32609"/>
                </a:cubicBezTo>
                <a:cubicBezTo>
                  <a:pt x="76936" y="33126"/>
                  <a:pt x="76641" y="33496"/>
                  <a:pt x="76567" y="33607"/>
                </a:cubicBezTo>
                <a:cubicBezTo>
                  <a:pt x="76567" y="33607"/>
                  <a:pt x="76530" y="33644"/>
                  <a:pt x="76530" y="33644"/>
                </a:cubicBezTo>
                <a:lnTo>
                  <a:pt x="76567" y="33644"/>
                </a:lnTo>
                <a:lnTo>
                  <a:pt x="76567" y="33681"/>
                </a:lnTo>
                <a:cubicBezTo>
                  <a:pt x="76567" y="33681"/>
                  <a:pt x="76604" y="33644"/>
                  <a:pt x="76604" y="33644"/>
                </a:cubicBezTo>
                <a:cubicBezTo>
                  <a:pt x="76714" y="33533"/>
                  <a:pt x="76973" y="33200"/>
                  <a:pt x="77454" y="32720"/>
                </a:cubicBezTo>
                <a:cubicBezTo>
                  <a:pt x="78378" y="31832"/>
                  <a:pt x="79339" y="31130"/>
                  <a:pt x="80485" y="30502"/>
                </a:cubicBezTo>
                <a:cubicBezTo>
                  <a:pt x="81964" y="29688"/>
                  <a:pt x="83924" y="29060"/>
                  <a:pt x="86105" y="28653"/>
                </a:cubicBezTo>
                <a:cubicBezTo>
                  <a:pt x="86881" y="28505"/>
                  <a:pt x="87732" y="28394"/>
                  <a:pt x="88767" y="28246"/>
                </a:cubicBezTo>
                <a:cubicBezTo>
                  <a:pt x="89765" y="28135"/>
                  <a:pt x="90800" y="28025"/>
                  <a:pt x="91909" y="27951"/>
                </a:cubicBezTo>
                <a:cubicBezTo>
                  <a:pt x="92427" y="27877"/>
                  <a:pt x="92945" y="27840"/>
                  <a:pt x="93499" y="27803"/>
                </a:cubicBezTo>
                <a:cubicBezTo>
                  <a:pt x="93869" y="27877"/>
                  <a:pt x="94276" y="27951"/>
                  <a:pt x="94719" y="28025"/>
                </a:cubicBezTo>
                <a:cubicBezTo>
                  <a:pt x="94276" y="28098"/>
                  <a:pt x="93832" y="28209"/>
                  <a:pt x="93425" y="28283"/>
                </a:cubicBezTo>
                <a:cubicBezTo>
                  <a:pt x="91946" y="28542"/>
                  <a:pt x="90578" y="28838"/>
                  <a:pt x="89284" y="29134"/>
                </a:cubicBezTo>
                <a:cubicBezTo>
                  <a:pt x="87399" y="29614"/>
                  <a:pt x="85587" y="30243"/>
                  <a:pt x="83850" y="31019"/>
                </a:cubicBezTo>
                <a:cubicBezTo>
                  <a:pt x="81410" y="32091"/>
                  <a:pt x="80079" y="33090"/>
                  <a:pt x="79598" y="33496"/>
                </a:cubicBezTo>
                <a:lnTo>
                  <a:pt x="79598" y="33533"/>
                </a:lnTo>
                <a:lnTo>
                  <a:pt x="79635" y="33533"/>
                </a:lnTo>
                <a:cubicBezTo>
                  <a:pt x="80116" y="33163"/>
                  <a:pt x="81484" y="32239"/>
                  <a:pt x="83850" y="31278"/>
                </a:cubicBezTo>
                <a:cubicBezTo>
                  <a:pt x="85624" y="30575"/>
                  <a:pt x="87436" y="30021"/>
                  <a:pt x="89321" y="29577"/>
                </a:cubicBezTo>
                <a:cubicBezTo>
                  <a:pt x="90541" y="29318"/>
                  <a:pt x="91872" y="29097"/>
                  <a:pt x="93314" y="28838"/>
                </a:cubicBezTo>
                <a:cubicBezTo>
                  <a:pt x="94423" y="28653"/>
                  <a:pt x="95606" y="28468"/>
                  <a:pt x="96827" y="28246"/>
                </a:cubicBezTo>
                <a:lnTo>
                  <a:pt x="96863" y="28209"/>
                </a:lnTo>
                <a:cubicBezTo>
                  <a:pt x="97159" y="28209"/>
                  <a:pt x="97492" y="28209"/>
                  <a:pt x="97825" y="28135"/>
                </a:cubicBezTo>
                <a:lnTo>
                  <a:pt x="97825" y="28135"/>
                </a:lnTo>
                <a:cubicBezTo>
                  <a:pt x="97085" y="28579"/>
                  <a:pt x="96346" y="28949"/>
                  <a:pt x="95643" y="29245"/>
                </a:cubicBezTo>
                <a:cubicBezTo>
                  <a:pt x="94719" y="29614"/>
                  <a:pt x="93832" y="29947"/>
                  <a:pt x="93055" y="30280"/>
                </a:cubicBezTo>
                <a:cubicBezTo>
                  <a:pt x="92427" y="30539"/>
                  <a:pt x="91872" y="30797"/>
                  <a:pt x="91318" y="30982"/>
                </a:cubicBezTo>
                <a:cubicBezTo>
                  <a:pt x="90357" y="31352"/>
                  <a:pt x="89469" y="31685"/>
                  <a:pt x="88508" y="31943"/>
                </a:cubicBezTo>
                <a:cubicBezTo>
                  <a:pt x="88027" y="32054"/>
                  <a:pt x="87695" y="32165"/>
                  <a:pt x="87584" y="32165"/>
                </a:cubicBezTo>
                <a:cubicBezTo>
                  <a:pt x="87547" y="32202"/>
                  <a:pt x="87510" y="32202"/>
                  <a:pt x="87510" y="32202"/>
                </a:cubicBezTo>
                <a:lnTo>
                  <a:pt x="87547" y="32239"/>
                </a:lnTo>
                <a:lnTo>
                  <a:pt x="87584" y="32239"/>
                </a:lnTo>
                <a:cubicBezTo>
                  <a:pt x="87695" y="32202"/>
                  <a:pt x="88027" y="32165"/>
                  <a:pt x="88508" y="32054"/>
                </a:cubicBezTo>
                <a:cubicBezTo>
                  <a:pt x="89469" y="31832"/>
                  <a:pt x="90394" y="31574"/>
                  <a:pt x="91355" y="31241"/>
                </a:cubicBezTo>
                <a:cubicBezTo>
                  <a:pt x="91946" y="31056"/>
                  <a:pt x="92612" y="30797"/>
                  <a:pt x="93314" y="30539"/>
                </a:cubicBezTo>
                <a:cubicBezTo>
                  <a:pt x="94054" y="30280"/>
                  <a:pt x="94867" y="29984"/>
                  <a:pt x="95754" y="29651"/>
                </a:cubicBezTo>
                <a:cubicBezTo>
                  <a:pt x="96642" y="29318"/>
                  <a:pt x="97529" y="28912"/>
                  <a:pt x="98416" y="28431"/>
                </a:cubicBezTo>
                <a:cubicBezTo>
                  <a:pt x="98823" y="28172"/>
                  <a:pt x="99230" y="27951"/>
                  <a:pt x="99599" y="27692"/>
                </a:cubicBezTo>
                <a:lnTo>
                  <a:pt x="99599" y="27692"/>
                </a:lnTo>
                <a:cubicBezTo>
                  <a:pt x="99414" y="27914"/>
                  <a:pt x="99267" y="28098"/>
                  <a:pt x="99119" y="28283"/>
                </a:cubicBezTo>
                <a:cubicBezTo>
                  <a:pt x="98564" y="28838"/>
                  <a:pt x="97936" y="29429"/>
                  <a:pt x="97233" y="29984"/>
                </a:cubicBezTo>
                <a:cubicBezTo>
                  <a:pt x="96198" y="30834"/>
                  <a:pt x="95089" y="31574"/>
                  <a:pt x="93869" y="32239"/>
                </a:cubicBezTo>
                <a:cubicBezTo>
                  <a:pt x="93092" y="32646"/>
                  <a:pt x="91909" y="33237"/>
                  <a:pt x="90726" y="33607"/>
                </a:cubicBezTo>
                <a:lnTo>
                  <a:pt x="90615" y="33607"/>
                </a:lnTo>
                <a:lnTo>
                  <a:pt x="90615" y="33644"/>
                </a:lnTo>
                <a:lnTo>
                  <a:pt x="90726" y="33644"/>
                </a:lnTo>
                <a:cubicBezTo>
                  <a:pt x="91909" y="33385"/>
                  <a:pt x="93129" y="32868"/>
                  <a:pt x="93906" y="32461"/>
                </a:cubicBezTo>
                <a:cubicBezTo>
                  <a:pt x="95200" y="31869"/>
                  <a:pt x="96346" y="31167"/>
                  <a:pt x="97455" y="30354"/>
                </a:cubicBezTo>
                <a:cubicBezTo>
                  <a:pt x="97973" y="29984"/>
                  <a:pt x="98453" y="29614"/>
                  <a:pt x="98897" y="29208"/>
                </a:cubicBezTo>
                <a:lnTo>
                  <a:pt x="98897" y="29208"/>
                </a:lnTo>
                <a:cubicBezTo>
                  <a:pt x="98416" y="29836"/>
                  <a:pt x="97936" y="30428"/>
                  <a:pt x="97418" y="31019"/>
                </a:cubicBezTo>
                <a:cubicBezTo>
                  <a:pt x="96309" y="32239"/>
                  <a:pt x="95163" y="33348"/>
                  <a:pt x="94054" y="34162"/>
                </a:cubicBezTo>
                <a:cubicBezTo>
                  <a:pt x="93240" y="34790"/>
                  <a:pt x="91983" y="35604"/>
                  <a:pt x="90652" y="36010"/>
                </a:cubicBezTo>
                <a:cubicBezTo>
                  <a:pt x="90578" y="36047"/>
                  <a:pt x="90578" y="36047"/>
                  <a:pt x="90541" y="36084"/>
                </a:cubicBezTo>
                <a:lnTo>
                  <a:pt x="90615" y="36121"/>
                </a:lnTo>
                <a:lnTo>
                  <a:pt x="90615" y="36084"/>
                </a:lnTo>
                <a:cubicBezTo>
                  <a:pt x="90726" y="36047"/>
                  <a:pt x="91059" y="35973"/>
                  <a:pt x="91540" y="35788"/>
                </a:cubicBezTo>
                <a:cubicBezTo>
                  <a:pt x="92131" y="35567"/>
                  <a:pt x="93055" y="35160"/>
                  <a:pt x="94128" y="34420"/>
                </a:cubicBezTo>
                <a:cubicBezTo>
                  <a:pt x="95311" y="33644"/>
                  <a:pt x="96531" y="32572"/>
                  <a:pt x="97677" y="31352"/>
                </a:cubicBezTo>
                <a:cubicBezTo>
                  <a:pt x="98490" y="30539"/>
                  <a:pt x="99230" y="29651"/>
                  <a:pt x="99895" y="28764"/>
                </a:cubicBezTo>
                <a:lnTo>
                  <a:pt x="99895" y="28764"/>
                </a:lnTo>
                <a:cubicBezTo>
                  <a:pt x="99895" y="28801"/>
                  <a:pt x="99858" y="28838"/>
                  <a:pt x="99858" y="28875"/>
                </a:cubicBezTo>
                <a:cubicBezTo>
                  <a:pt x="99341" y="29873"/>
                  <a:pt x="98897" y="30686"/>
                  <a:pt x="98416" y="31352"/>
                </a:cubicBezTo>
                <a:cubicBezTo>
                  <a:pt x="97751" y="32165"/>
                  <a:pt x="97233" y="32942"/>
                  <a:pt x="96753" y="33681"/>
                </a:cubicBezTo>
                <a:cubicBezTo>
                  <a:pt x="96383" y="34199"/>
                  <a:pt x="96087" y="34716"/>
                  <a:pt x="95754" y="35123"/>
                </a:cubicBezTo>
                <a:cubicBezTo>
                  <a:pt x="95163" y="35936"/>
                  <a:pt x="94497" y="36639"/>
                  <a:pt x="93758" y="37267"/>
                </a:cubicBezTo>
                <a:cubicBezTo>
                  <a:pt x="93388" y="37600"/>
                  <a:pt x="93129" y="37822"/>
                  <a:pt x="93019" y="37896"/>
                </a:cubicBezTo>
                <a:cubicBezTo>
                  <a:pt x="93019" y="37896"/>
                  <a:pt x="92982" y="37896"/>
                  <a:pt x="92982" y="37933"/>
                </a:cubicBezTo>
                <a:lnTo>
                  <a:pt x="93055" y="37933"/>
                </a:lnTo>
                <a:cubicBezTo>
                  <a:pt x="93166" y="37859"/>
                  <a:pt x="93425" y="37674"/>
                  <a:pt x="93832" y="37378"/>
                </a:cubicBezTo>
                <a:cubicBezTo>
                  <a:pt x="94571" y="36787"/>
                  <a:pt x="95274" y="36121"/>
                  <a:pt x="95902" y="35308"/>
                </a:cubicBezTo>
                <a:cubicBezTo>
                  <a:pt x="96272" y="34901"/>
                  <a:pt x="96642" y="34383"/>
                  <a:pt x="97048" y="33829"/>
                </a:cubicBezTo>
                <a:cubicBezTo>
                  <a:pt x="97529" y="33163"/>
                  <a:pt x="98084" y="32424"/>
                  <a:pt x="98712" y="31648"/>
                </a:cubicBezTo>
                <a:cubicBezTo>
                  <a:pt x="99230" y="30982"/>
                  <a:pt x="99747" y="30169"/>
                  <a:pt x="100302" y="29171"/>
                </a:cubicBezTo>
                <a:cubicBezTo>
                  <a:pt x="100450" y="28912"/>
                  <a:pt x="100598" y="28616"/>
                  <a:pt x="100745" y="28320"/>
                </a:cubicBezTo>
                <a:lnTo>
                  <a:pt x="100745" y="28320"/>
                </a:lnTo>
                <a:cubicBezTo>
                  <a:pt x="100376" y="29651"/>
                  <a:pt x="99858" y="30945"/>
                  <a:pt x="99230" y="32276"/>
                </a:cubicBezTo>
                <a:cubicBezTo>
                  <a:pt x="98490" y="33829"/>
                  <a:pt x="97603" y="35271"/>
                  <a:pt x="96642" y="36454"/>
                </a:cubicBezTo>
                <a:cubicBezTo>
                  <a:pt x="95939" y="37304"/>
                  <a:pt x="95200" y="38044"/>
                  <a:pt x="94460" y="38672"/>
                </a:cubicBezTo>
                <a:cubicBezTo>
                  <a:pt x="94017" y="39005"/>
                  <a:pt x="93721" y="39190"/>
                  <a:pt x="93610" y="39264"/>
                </a:cubicBezTo>
                <a:cubicBezTo>
                  <a:pt x="93573" y="39301"/>
                  <a:pt x="93573" y="39301"/>
                  <a:pt x="93573" y="39301"/>
                </a:cubicBezTo>
                <a:lnTo>
                  <a:pt x="93536" y="39301"/>
                </a:lnTo>
                <a:lnTo>
                  <a:pt x="93573" y="39338"/>
                </a:lnTo>
                <a:cubicBezTo>
                  <a:pt x="93610" y="39338"/>
                  <a:pt x="93610" y="39338"/>
                  <a:pt x="93610" y="39301"/>
                </a:cubicBezTo>
                <a:cubicBezTo>
                  <a:pt x="93721" y="39264"/>
                  <a:pt x="94017" y="39079"/>
                  <a:pt x="94497" y="38746"/>
                </a:cubicBezTo>
                <a:cubicBezTo>
                  <a:pt x="95274" y="38191"/>
                  <a:pt x="96050" y="37489"/>
                  <a:pt x="96790" y="36639"/>
                </a:cubicBezTo>
                <a:cubicBezTo>
                  <a:pt x="97825" y="35493"/>
                  <a:pt x="98749" y="34088"/>
                  <a:pt x="99599" y="32535"/>
                </a:cubicBezTo>
                <a:cubicBezTo>
                  <a:pt x="99895" y="31943"/>
                  <a:pt x="100191" y="31352"/>
                  <a:pt x="100450" y="30760"/>
                </a:cubicBezTo>
                <a:lnTo>
                  <a:pt x="100450" y="30760"/>
                </a:lnTo>
                <a:cubicBezTo>
                  <a:pt x="99932" y="32498"/>
                  <a:pt x="99304" y="34051"/>
                  <a:pt x="98527" y="35419"/>
                </a:cubicBezTo>
                <a:cubicBezTo>
                  <a:pt x="97492" y="37378"/>
                  <a:pt x="96087" y="39042"/>
                  <a:pt x="94534" y="40262"/>
                </a:cubicBezTo>
                <a:cubicBezTo>
                  <a:pt x="93055" y="41445"/>
                  <a:pt x="91318" y="42295"/>
                  <a:pt x="89469" y="42776"/>
                </a:cubicBezTo>
                <a:cubicBezTo>
                  <a:pt x="88841" y="42961"/>
                  <a:pt x="88175" y="43072"/>
                  <a:pt x="87510" y="43146"/>
                </a:cubicBezTo>
                <a:cubicBezTo>
                  <a:pt x="87140" y="43183"/>
                  <a:pt x="86770" y="43219"/>
                  <a:pt x="86401" y="43256"/>
                </a:cubicBezTo>
                <a:cubicBezTo>
                  <a:pt x="86031" y="42961"/>
                  <a:pt x="85698" y="42739"/>
                  <a:pt x="85366" y="42517"/>
                </a:cubicBezTo>
                <a:cubicBezTo>
                  <a:pt x="86068" y="42517"/>
                  <a:pt x="86660" y="42480"/>
                  <a:pt x="87177" y="42406"/>
                </a:cubicBezTo>
                <a:lnTo>
                  <a:pt x="87362" y="42406"/>
                </a:lnTo>
                <a:cubicBezTo>
                  <a:pt x="88212" y="42295"/>
                  <a:pt x="89026" y="42073"/>
                  <a:pt x="89765" y="41741"/>
                </a:cubicBezTo>
                <a:cubicBezTo>
                  <a:pt x="90763" y="41297"/>
                  <a:pt x="91355" y="40890"/>
                  <a:pt x="91540" y="40742"/>
                </a:cubicBezTo>
                <a:cubicBezTo>
                  <a:pt x="91577" y="40705"/>
                  <a:pt x="91577" y="40705"/>
                  <a:pt x="91577" y="40705"/>
                </a:cubicBezTo>
                <a:lnTo>
                  <a:pt x="91577" y="40668"/>
                </a:lnTo>
                <a:cubicBezTo>
                  <a:pt x="91577" y="40668"/>
                  <a:pt x="91577" y="40668"/>
                  <a:pt x="91503" y="40705"/>
                </a:cubicBezTo>
                <a:cubicBezTo>
                  <a:pt x="91318" y="40816"/>
                  <a:pt x="90726" y="41149"/>
                  <a:pt x="89691" y="41519"/>
                </a:cubicBezTo>
                <a:cubicBezTo>
                  <a:pt x="88989" y="41741"/>
                  <a:pt x="88175" y="41889"/>
                  <a:pt x="87362" y="41962"/>
                </a:cubicBezTo>
                <a:cubicBezTo>
                  <a:pt x="87078" y="41976"/>
                  <a:pt x="86774" y="41985"/>
                  <a:pt x="86443" y="41985"/>
                </a:cubicBezTo>
                <a:cubicBezTo>
                  <a:pt x="85869" y="41985"/>
                  <a:pt x="85215" y="41959"/>
                  <a:pt x="84441" y="41889"/>
                </a:cubicBezTo>
                <a:cubicBezTo>
                  <a:pt x="84293" y="41778"/>
                  <a:pt x="84183" y="41704"/>
                  <a:pt x="84035" y="41630"/>
                </a:cubicBezTo>
                <a:lnTo>
                  <a:pt x="84478" y="41630"/>
                </a:lnTo>
                <a:cubicBezTo>
                  <a:pt x="84737" y="41630"/>
                  <a:pt x="84996" y="41630"/>
                  <a:pt x="85292" y="41593"/>
                </a:cubicBezTo>
                <a:cubicBezTo>
                  <a:pt x="85661" y="41519"/>
                  <a:pt x="86031" y="41482"/>
                  <a:pt x="86438" y="41371"/>
                </a:cubicBezTo>
                <a:cubicBezTo>
                  <a:pt x="87436" y="41149"/>
                  <a:pt x="88397" y="40816"/>
                  <a:pt x="89395" y="40336"/>
                </a:cubicBezTo>
                <a:cubicBezTo>
                  <a:pt x="90024" y="40077"/>
                  <a:pt x="90911" y="39596"/>
                  <a:pt x="91651" y="39005"/>
                </a:cubicBezTo>
                <a:cubicBezTo>
                  <a:pt x="91688" y="39005"/>
                  <a:pt x="91688" y="38968"/>
                  <a:pt x="91688" y="38968"/>
                </a:cubicBezTo>
                <a:lnTo>
                  <a:pt x="91725" y="38931"/>
                </a:lnTo>
                <a:lnTo>
                  <a:pt x="91688" y="38931"/>
                </a:lnTo>
                <a:cubicBezTo>
                  <a:pt x="91688" y="38931"/>
                  <a:pt x="91651" y="38968"/>
                  <a:pt x="91614" y="38968"/>
                </a:cubicBezTo>
                <a:cubicBezTo>
                  <a:pt x="90985" y="39375"/>
                  <a:pt x="90246" y="39744"/>
                  <a:pt x="89358" y="40114"/>
                </a:cubicBezTo>
                <a:cubicBezTo>
                  <a:pt x="88360" y="40484"/>
                  <a:pt x="87362" y="40779"/>
                  <a:pt x="86401" y="40927"/>
                </a:cubicBezTo>
                <a:cubicBezTo>
                  <a:pt x="86179" y="40964"/>
                  <a:pt x="85957" y="41001"/>
                  <a:pt x="85772" y="41038"/>
                </a:cubicBezTo>
                <a:cubicBezTo>
                  <a:pt x="85329" y="41075"/>
                  <a:pt x="84922" y="41112"/>
                  <a:pt x="84478" y="41112"/>
                </a:cubicBezTo>
                <a:cubicBezTo>
                  <a:pt x="83739" y="41075"/>
                  <a:pt x="83110" y="41001"/>
                  <a:pt x="82556" y="40779"/>
                </a:cubicBezTo>
                <a:cubicBezTo>
                  <a:pt x="82186" y="40595"/>
                  <a:pt x="81816" y="40447"/>
                  <a:pt x="81447" y="40262"/>
                </a:cubicBezTo>
                <a:lnTo>
                  <a:pt x="81669" y="40262"/>
                </a:lnTo>
                <a:cubicBezTo>
                  <a:pt x="83480" y="40040"/>
                  <a:pt x="84811" y="39670"/>
                  <a:pt x="85624" y="39375"/>
                </a:cubicBezTo>
                <a:cubicBezTo>
                  <a:pt x="86623" y="39042"/>
                  <a:pt x="87214" y="38746"/>
                  <a:pt x="87399" y="38672"/>
                </a:cubicBezTo>
                <a:cubicBezTo>
                  <a:pt x="87436" y="38635"/>
                  <a:pt x="87473" y="38635"/>
                  <a:pt x="87473" y="38635"/>
                </a:cubicBezTo>
                <a:lnTo>
                  <a:pt x="87473" y="38598"/>
                </a:lnTo>
                <a:lnTo>
                  <a:pt x="87362" y="38598"/>
                </a:lnTo>
                <a:cubicBezTo>
                  <a:pt x="87177" y="38672"/>
                  <a:pt x="86549" y="38894"/>
                  <a:pt x="85587" y="39153"/>
                </a:cubicBezTo>
                <a:cubicBezTo>
                  <a:pt x="84848" y="39338"/>
                  <a:pt x="84035" y="39485"/>
                  <a:pt x="83147" y="39559"/>
                </a:cubicBezTo>
                <a:cubicBezTo>
                  <a:pt x="82223" y="39670"/>
                  <a:pt x="81262" y="39744"/>
                  <a:pt x="80264" y="39744"/>
                </a:cubicBezTo>
                <a:lnTo>
                  <a:pt x="80227" y="39744"/>
                </a:lnTo>
                <a:lnTo>
                  <a:pt x="80227" y="39818"/>
                </a:lnTo>
                <a:cubicBezTo>
                  <a:pt x="78859" y="39375"/>
                  <a:pt x="77676" y="39264"/>
                  <a:pt x="76899" y="39227"/>
                </a:cubicBezTo>
                <a:lnTo>
                  <a:pt x="75827" y="39227"/>
                </a:lnTo>
                <a:cubicBezTo>
                  <a:pt x="75642" y="39301"/>
                  <a:pt x="75457" y="39301"/>
                  <a:pt x="75273" y="39301"/>
                </a:cubicBezTo>
                <a:cubicBezTo>
                  <a:pt x="75273" y="39301"/>
                  <a:pt x="75273" y="39301"/>
                  <a:pt x="75236" y="39338"/>
                </a:cubicBezTo>
                <a:cubicBezTo>
                  <a:pt x="75199" y="39375"/>
                  <a:pt x="75199" y="39485"/>
                  <a:pt x="75236" y="39559"/>
                </a:cubicBezTo>
                <a:cubicBezTo>
                  <a:pt x="75273" y="39596"/>
                  <a:pt x="75273" y="39596"/>
                  <a:pt x="75310" y="39596"/>
                </a:cubicBezTo>
                <a:cubicBezTo>
                  <a:pt x="75310" y="39633"/>
                  <a:pt x="75347" y="39633"/>
                  <a:pt x="75383" y="39633"/>
                </a:cubicBezTo>
                <a:lnTo>
                  <a:pt x="75753" y="39633"/>
                </a:lnTo>
                <a:cubicBezTo>
                  <a:pt x="76123" y="39633"/>
                  <a:pt x="76493" y="39633"/>
                  <a:pt x="76899" y="39670"/>
                </a:cubicBezTo>
                <a:cubicBezTo>
                  <a:pt x="77824" y="39744"/>
                  <a:pt x="79265" y="40003"/>
                  <a:pt x="80892" y="40742"/>
                </a:cubicBezTo>
                <a:cubicBezTo>
                  <a:pt x="81705" y="41112"/>
                  <a:pt x="82556" y="41593"/>
                  <a:pt x="83443" y="42184"/>
                </a:cubicBezTo>
                <a:cubicBezTo>
                  <a:pt x="83998" y="42554"/>
                  <a:pt x="84626" y="42998"/>
                  <a:pt x="85366" y="43552"/>
                </a:cubicBezTo>
                <a:cubicBezTo>
                  <a:pt x="85550" y="43700"/>
                  <a:pt x="85735" y="43848"/>
                  <a:pt x="85957" y="43996"/>
                </a:cubicBezTo>
                <a:lnTo>
                  <a:pt x="86660" y="44550"/>
                </a:lnTo>
                <a:cubicBezTo>
                  <a:pt x="87251" y="45031"/>
                  <a:pt x="87806" y="45475"/>
                  <a:pt x="88397" y="45881"/>
                </a:cubicBezTo>
                <a:cubicBezTo>
                  <a:pt x="86623" y="45401"/>
                  <a:pt x="85033" y="44883"/>
                  <a:pt x="83776" y="44403"/>
                </a:cubicBezTo>
                <a:cubicBezTo>
                  <a:pt x="83073" y="44181"/>
                  <a:pt x="82112" y="43774"/>
                  <a:pt x="81225" y="43330"/>
                </a:cubicBezTo>
                <a:cubicBezTo>
                  <a:pt x="81188" y="43293"/>
                  <a:pt x="81188" y="43293"/>
                  <a:pt x="81188" y="43293"/>
                </a:cubicBezTo>
                <a:lnTo>
                  <a:pt x="81151" y="43293"/>
                </a:lnTo>
                <a:lnTo>
                  <a:pt x="81151" y="43330"/>
                </a:lnTo>
                <a:lnTo>
                  <a:pt x="81151" y="43367"/>
                </a:lnTo>
                <a:lnTo>
                  <a:pt x="81188" y="43367"/>
                </a:lnTo>
                <a:cubicBezTo>
                  <a:pt x="81853" y="43774"/>
                  <a:pt x="82704" y="44218"/>
                  <a:pt x="83628" y="44624"/>
                </a:cubicBezTo>
                <a:cubicBezTo>
                  <a:pt x="84774" y="45142"/>
                  <a:pt x="86770" y="45955"/>
                  <a:pt x="89654" y="46806"/>
                </a:cubicBezTo>
                <a:cubicBezTo>
                  <a:pt x="87547" y="46658"/>
                  <a:pt x="85624" y="46399"/>
                  <a:pt x="84146" y="46103"/>
                </a:cubicBezTo>
                <a:cubicBezTo>
                  <a:pt x="82926" y="45881"/>
                  <a:pt x="81779" y="45586"/>
                  <a:pt x="80929" y="45253"/>
                </a:cubicBezTo>
                <a:lnTo>
                  <a:pt x="80892" y="45253"/>
                </a:lnTo>
                <a:lnTo>
                  <a:pt x="80892" y="45290"/>
                </a:lnTo>
                <a:lnTo>
                  <a:pt x="80929" y="45290"/>
                </a:lnTo>
                <a:cubicBezTo>
                  <a:pt x="81742" y="45697"/>
                  <a:pt x="82852" y="46066"/>
                  <a:pt x="84035" y="46362"/>
                </a:cubicBezTo>
                <a:cubicBezTo>
                  <a:pt x="85403" y="46695"/>
                  <a:pt x="87769" y="47175"/>
                  <a:pt x="91355" y="47508"/>
                </a:cubicBezTo>
                <a:cubicBezTo>
                  <a:pt x="91540" y="47582"/>
                  <a:pt x="91762" y="47619"/>
                  <a:pt x="91983" y="47693"/>
                </a:cubicBezTo>
                <a:cubicBezTo>
                  <a:pt x="91725" y="47767"/>
                  <a:pt x="91392" y="47841"/>
                  <a:pt x="91059" y="47915"/>
                </a:cubicBezTo>
                <a:cubicBezTo>
                  <a:pt x="90763" y="47952"/>
                  <a:pt x="90468" y="47989"/>
                  <a:pt x="90172" y="48026"/>
                </a:cubicBezTo>
                <a:cubicBezTo>
                  <a:pt x="89691" y="48100"/>
                  <a:pt x="89137" y="48137"/>
                  <a:pt x="88508" y="48137"/>
                </a:cubicBezTo>
                <a:cubicBezTo>
                  <a:pt x="88286" y="48143"/>
                  <a:pt x="88065" y="48146"/>
                  <a:pt x="87845" y="48146"/>
                </a:cubicBezTo>
                <a:cubicBezTo>
                  <a:pt x="86741" y="48146"/>
                  <a:pt x="85637" y="48069"/>
                  <a:pt x="84404" y="47915"/>
                </a:cubicBezTo>
                <a:cubicBezTo>
                  <a:pt x="82519" y="47693"/>
                  <a:pt x="81373" y="47360"/>
                  <a:pt x="80929" y="47249"/>
                </a:cubicBezTo>
                <a:lnTo>
                  <a:pt x="80892" y="47249"/>
                </a:lnTo>
                <a:lnTo>
                  <a:pt x="80892" y="47286"/>
                </a:lnTo>
                <a:lnTo>
                  <a:pt x="80929" y="47286"/>
                </a:lnTo>
                <a:cubicBezTo>
                  <a:pt x="81336" y="47434"/>
                  <a:pt x="82445" y="47841"/>
                  <a:pt x="84293" y="48174"/>
                </a:cubicBezTo>
                <a:cubicBezTo>
                  <a:pt x="85772" y="48432"/>
                  <a:pt x="87103" y="48543"/>
                  <a:pt x="88471" y="48580"/>
                </a:cubicBezTo>
                <a:cubicBezTo>
                  <a:pt x="88699" y="48590"/>
                  <a:pt x="88916" y="48595"/>
                  <a:pt x="89126" y="48595"/>
                </a:cubicBezTo>
                <a:cubicBezTo>
                  <a:pt x="89701" y="48595"/>
                  <a:pt x="90222" y="48560"/>
                  <a:pt x="90763" y="48506"/>
                </a:cubicBezTo>
                <a:cubicBezTo>
                  <a:pt x="90874" y="48469"/>
                  <a:pt x="90985" y="48469"/>
                  <a:pt x="91096" y="48432"/>
                </a:cubicBezTo>
                <a:lnTo>
                  <a:pt x="91133" y="48432"/>
                </a:lnTo>
                <a:cubicBezTo>
                  <a:pt x="91059" y="48506"/>
                  <a:pt x="90985" y="48543"/>
                  <a:pt x="90911" y="48580"/>
                </a:cubicBezTo>
                <a:cubicBezTo>
                  <a:pt x="90652" y="48728"/>
                  <a:pt x="90394" y="48876"/>
                  <a:pt x="90135" y="48987"/>
                </a:cubicBezTo>
                <a:cubicBezTo>
                  <a:pt x="89617" y="49135"/>
                  <a:pt x="89026" y="49283"/>
                  <a:pt x="88360" y="49357"/>
                </a:cubicBezTo>
                <a:lnTo>
                  <a:pt x="88286" y="49357"/>
                </a:lnTo>
                <a:cubicBezTo>
                  <a:pt x="86955" y="49505"/>
                  <a:pt x="85735" y="49505"/>
                  <a:pt x="84663" y="49505"/>
                </a:cubicBezTo>
                <a:cubicBezTo>
                  <a:pt x="83073" y="49431"/>
                  <a:pt x="82038" y="49357"/>
                  <a:pt x="81632" y="49320"/>
                </a:cubicBezTo>
                <a:cubicBezTo>
                  <a:pt x="81521" y="49320"/>
                  <a:pt x="81484" y="49283"/>
                  <a:pt x="81447" y="49283"/>
                </a:cubicBezTo>
                <a:lnTo>
                  <a:pt x="81447" y="49320"/>
                </a:lnTo>
                <a:lnTo>
                  <a:pt x="81447" y="49357"/>
                </a:lnTo>
                <a:lnTo>
                  <a:pt x="81595" y="49357"/>
                </a:lnTo>
                <a:cubicBezTo>
                  <a:pt x="81964" y="49431"/>
                  <a:pt x="82999" y="49578"/>
                  <a:pt x="84589" y="49726"/>
                </a:cubicBezTo>
                <a:cubicBezTo>
                  <a:pt x="85282" y="49798"/>
                  <a:pt x="86005" y="49839"/>
                  <a:pt x="86789" y="49839"/>
                </a:cubicBezTo>
                <a:cubicBezTo>
                  <a:pt x="87219" y="49839"/>
                  <a:pt x="87667" y="49826"/>
                  <a:pt x="88138" y="49800"/>
                </a:cubicBezTo>
                <a:lnTo>
                  <a:pt x="88138" y="49800"/>
                </a:lnTo>
                <a:cubicBezTo>
                  <a:pt x="88027" y="49837"/>
                  <a:pt x="87917" y="49874"/>
                  <a:pt x="87806" y="49911"/>
                </a:cubicBezTo>
                <a:cubicBezTo>
                  <a:pt x="86450" y="50333"/>
                  <a:pt x="84997" y="50534"/>
                  <a:pt x="83545" y="50534"/>
                </a:cubicBezTo>
                <a:cubicBezTo>
                  <a:pt x="83215" y="50534"/>
                  <a:pt x="82885" y="50523"/>
                  <a:pt x="82556" y="50503"/>
                </a:cubicBezTo>
                <a:cubicBezTo>
                  <a:pt x="80966" y="50392"/>
                  <a:pt x="79339" y="50022"/>
                  <a:pt x="77750" y="49431"/>
                </a:cubicBezTo>
                <a:cubicBezTo>
                  <a:pt x="77195" y="49209"/>
                  <a:pt x="76677" y="48987"/>
                  <a:pt x="76160" y="48728"/>
                </a:cubicBezTo>
                <a:cubicBezTo>
                  <a:pt x="76086" y="48432"/>
                  <a:pt x="76012" y="48100"/>
                  <a:pt x="75901" y="47804"/>
                </a:cubicBezTo>
                <a:lnTo>
                  <a:pt x="75901" y="47804"/>
                </a:lnTo>
                <a:cubicBezTo>
                  <a:pt x="76234" y="47989"/>
                  <a:pt x="76567" y="48137"/>
                  <a:pt x="76936" y="48321"/>
                </a:cubicBezTo>
                <a:cubicBezTo>
                  <a:pt x="77528" y="48580"/>
                  <a:pt x="78045" y="48728"/>
                  <a:pt x="78526" y="48876"/>
                </a:cubicBezTo>
                <a:cubicBezTo>
                  <a:pt x="79228" y="49061"/>
                  <a:pt x="79672" y="49172"/>
                  <a:pt x="79820" y="49209"/>
                </a:cubicBezTo>
                <a:lnTo>
                  <a:pt x="79894" y="49209"/>
                </a:lnTo>
                <a:lnTo>
                  <a:pt x="79931" y="49246"/>
                </a:lnTo>
                <a:lnTo>
                  <a:pt x="79931" y="49209"/>
                </a:lnTo>
                <a:lnTo>
                  <a:pt x="79931" y="49172"/>
                </a:lnTo>
                <a:lnTo>
                  <a:pt x="78637" y="48654"/>
                </a:lnTo>
                <a:cubicBezTo>
                  <a:pt x="78193" y="48432"/>
                  <a:pt x="77713" y="48211"/>
                  <a:pt x="77158" y="47915"/>
                </a:cubicBezTo>
                <a:cubicBezTo>
                  <a:pt x="76530" y="47582"/>
                  <a:pt x="76049" y="47249"/>
                  <a:pt x="75679" y="46843"/>
                </a:cubicBezTo>
                <a:cubicBezTo>
                  <a:pt x="75642" y="46732"/>
                  <a:pt x="75605" y="46584"/>
                  <a:pt x="75531" y="46436"/>
                </a:cubicBezTo>
                <a:cubicBezTo>
                  <a:pt x="75420" y="45992"/>
                  <a:pt x="75273" y="45549"/>
                  <a:pt x="75088" y="45105"/>
                </a:cubicBezTo>
                <a:lnTo>
                  <a:pt x="75088" y="45105"/>
                </a:lnTo>
                <a:cubicBezTo>
                  <a:pt x="75310" y="45253"/>
                  <a:pt x="75568" y="45438"/>
                  <a:pt x="75827" y="45623"/>
                </a:cubicBezTo>
                <a:cubicBezTo>
                  <a:pt x="76345" y="45955"/>
                  <a:pt x="76862" y="46288"/>
                  <a:pt x="77380" y="46510"/>
                </a:cubicBezTo>
                <a:cubicBezTo>
                  <a:pt x="78119" y="46880"/>
                  <a:pt x="78637" y="47027"/>
                  <a:pt x="78785" y="47064"/>
                </a:cubicBezTo>
                <a:cubicBezTo>
                  <a:pt x="78785" y="47064"/>
                  <a:pt x="78822" y="47101"/>
                  <a:pt x="78822" y="47101"/>
                </a:cubicBezTo>
                <a:lnTo>
                  <a:pt x="78785" y="47249"/>
                </a:lnTo>
                <a:lnTo>
                  <a:pt x="78859" y="47064"/>
                </a:lnTo>
                <a:cubicBezTo>
                  <a:pt x="78859" y="47064"/>
                  <a:pt x="78822" y="47027"/>
                  <a:pt x="78785" y="47027"/>
                </a:cubicBezTo>
                <a:cubicBezTo>
                  <a:pt x="78637" y="46954"/>
                  <a:pt x="78193" y="46732"/>
                  <a:pt x="77528" y="46325"/>
                </a:cubicBezTo>
                <a:cubicBezTo>
                  <a:pt x="77047" y="46029"/>
                  <a:pt x="76567" y="45660"/>
                  <a:pt x="76086" y="45290"/>
                </a:cubicBezTo>
                <a:cubicBezTo>
                  <a:pt x="75790" y="45031"/>
                  <a:pt x="75457" y="44735"/>
                  <a:pt x="75125" y="44440"/>
                </a:cubicBezTo>
                <a:cubicBezTo>
                  <a:pt x="74977" y="44292"/>
                  <a:pt x="74792" y="44181"/>
                  <a:pt x="74644" y="44033"/>
                </a:cubicBezTo>
                <a:cubicBezTo>
                  <a:pt x="74459" y="43589"/>
                  <a:pt x="74237" y="43146"/>
                  <a:pt x="73979" y="42702"/>
                </a:cubicBezTo>
                <a:lnTo>
                  <a:pt x="73979" y="42702"/>
                </a:lnTo>
                <a:cubicBezTo>
                  <a:pt x="74348" y="42887"/>
                  <a:pt x="74681" y="43072"/>
                  <a:pt x="75125" y="43293"/>
                </a:cubicBezTo>
                <a:cubicBezTo>
                  <a:pt x="75753" y="43589"/>
                  <a:pt x="76382" y="43922"/>
                  <a:pt x="76899" y="44181"/>
                </a:cubicBezTo>
                <a:cubicBezTo>
                  <a:pt x="77713" y="44550"/>
                  <a:pt x="78230" y="44698"/>
                  <a:pt x="78415" y="44772"/>
                </a:cubicBezTo>
                <a:lnTo>
                  <a:pt x="78489" y="44772"/>
                </a:lnTo>
                <a:cubicBezTo>
                  <a:pt x="78489" y="44772"/>
                  <a:pt x="78489" y="44772"/>
                  <a:pt x="78489" y="44735"/>
                </a:cubicBezTo>
                <a:cubicBezTo>
                  <a:pt x="78489" y="44735"/>
                  <a:pt x="78452" y="44735"/>
                  <a:pt x="78415" y="44698"/>
                </a:cubicBezTo>
                <a:cubicBezTo>
                  <a:pt x="78267" y="44624"/>
                  <a:pt x="77750" y="44403"/>
                  <a:pt x="77047" y="43959"/>
                </a:cubicBezTo>
                <a:cubicBezTo>
                  <a:pt x="76567" y="43700"/>
                  <a:pt x="76049" y="43367"/>
                  <a:pt x="75420" y="42961"/>
                </a:cubicBezTo>
                <a:lnTo>
                  <a:pt x="75383" y="42924"/>
                </a:lnTo>
                <a:cubicBezTo>
                  <a:pt x="74903" y="42628"/>
                  <a:pt x="74237" y="42221"/>
                  <a:pt x="73461" y="41852"/>
                </a:cubicBezTo>
                <a:cubicBezTo>
                  <a:pt x="73350" y="41630"/>
                  <a:pt x="73202" y="41408"/>
                  <a:pt x="73054" y="41223"/>
                </a:cubicBezTo>
                <a:cubicBezTo>
                  <a:pt x="72943" y="41075"/>
                  <a:pt x="72796" y="40890"/>
                  <a:pt x="72648" y="40668"/>
                </a:cubicBezTo>
                <a:lnTo>
                  <a:pt x="72648" y="40668"/>
                </a:lnTo>
                <a:cubicBezTo>
                  <a:pt x="74829" y="41186"/>
                  <a:pt x="76419" y="41630"/>
                  <a:pt x="77491" y="42036"/>
                </a:cubicBezTo>
                <a:cubicBezTo>
                  <a:pt x="78563" y="42406"/>
                  <a:pt x="79265" y="42702"/>
                  <a:pt x="79487" y="42776"/>
                </a:cubicBezTo>
                <a:cubicBezTo>
                  <a:pt x="79524" y="42813"/>
                  <a:pt x="79561" y="42813"/>
                  <a:pt x="79561" y="42813"/>
                </a:cubicBezTo>
                <a:lnTo>
                  <a:pt x="79561" y="42776"/>
                </a:lnTo>
                <a:cubicBezTo>
                  <a:pt x="79561" y="42776"/>
                  <a:pt x="79561" y="42776"/>
                  <a:pt x="79524" y="42739"/>
                </a:cubicBezTo>
                <a:cubicBezTo>
                  <a:pt x="79302" y="42628"/>
                  <a:pt x="78674" y="42258"/>
                  <a:pt x="77602" y="41815"/>
                </a:cubicBezTo>
                <a:cubicBezTo>
                  <a:pt x="76345" y="41223"/>
                  <a:pt x="74385" y="40558"/>
                  <a:pt x="71982" y="39855"/>
                </a:cubicBezTo>
                <a:cubicBezTo>
                  <a:pt x="71317" y="39116"/>
                  <a:pt x="70614" y="38450"/>
                  <a:pt x="69838" y="37822"/>
                </a:cubicBezTo>
                <a:cubicBezTo>
                  <a:pt x="68766" y="36971"/>
                  <a:pt x="67805" y="36417"/>
                  <a:pt x="67213" y="36084"/>
                </a:cubicBezTo>
                <a:cubicBezTo>
                  <a:pt x="66843" y="35899"/>
                  <a:pt x="66547" y="35751"/>
                  <a:pt x="66252" y="35604"/>
                </a:cubicBezTo>
                <a:lnTo>
                  <a:pt x="66178" y="35567"/>
                </a:lnTo>
                <a:cubicBezTo>
                  <a:pt x="66158" y="35557"/>
                  <a:pt x="66136" y="35552"/>
                  <a:pt x="66113" y="35552"/>
                </a:cubicBezTo>
                <a:cubicBezTo>
                  <a:pt x="66050" y="35552"/>
                  <a:pt x="65983" y="35586"/>
                  <a:pt x="65956" y="35640"/>
                </a:cubicBezTo>
                <a:cubicBezTo>
                  <a:pt x="65956" y="35677"/>
                  <a:pt x="65919" y="35714"/>
                  <a:pt x="65956" y="35751"/>
                </a:cubicBezTo>
                <a:cubicBezTo>
                  <a:pt x="65956" y="35788"/>
                  <a:pt x="65956" y="35825"/>
                  <a:pt x="65993" y="35862"/>
                </a:cubicBezTo>
                <a:cubicBezTo>
                  <a:pt x="66030" y="35862"/>
                  <a:pt x="66067" y="35899"/>
                  <a:pt x="66067" y="35899"/>
                </a:cubicBezTo>
                <a:lnTo>
                  <a:pt x="66104" y="35936"/>
                </a:lnTo>
                <a:cubicBezTo>
                  <a:pt x="66215" y="36010"/>
                  <a:pt x="66547" y="36195"/>
                  <a:pt x="66954" y="36491"/>
                </a:cubicBezTo>
                <a:cubicBezTo>
                  <a:pt x="67509" y="36897"/>
                  <a:pt x="68396" y="37526"/>
                  <a:pt x="69357" y="38413"/>
                </a:cubicBezTo>
                <a:cubicBezTo>
                  <a:pt x="70466" y="39448"/>
                  <a:pt x="71428" y="40595"/>
                  <a:pt x="72241" y="41815"/>
                </a:cubicBezTo>
                <a:cubicBezTo>
                  <a:pt x="73128" y="43183"/>
                  <a:pt x="73868" y="44883"/>
                  <a:pt x="74459" y="46769"/>
                </a:cubicBezTo>
                <a:cubicBezTo>
                  <a:pt x="74607" y="47249"/>
                  <a:pt x="74755" y="47767"/>
                  <a:pt x="74940" y="48432"/>
                </a:cubicBezTo>
                <a:cubicBezTo>
                  <a:pt x="75014" y="48728"/>
                  <a:pt x="75051" y="48987"/>
                  <a:pt x="75125" y="49209"/>
                </a:cubicBezTo>
                <a:lnTo>
                  <a:pt x="75162" y="49394"/>
                </a:lnTo>
                <a:cubicBezTo>
                  <a:pt x="75199" y="49615"/>
                  <a:pt x="75273" y="49837"/>
                  <a:pt x="75310" y="50022"/>
                </a:cubicBezTo>
                <a:cubicBezTo>
                  <a:pt x="75494" y="50762"/>
                  <a:pt x="75679" y="51501"/>
                  <a:pt x="75864" y="52166"/>
                </a:cubicBezTo>
                <a:cubicBezTo>
                  <a:pt x="76123" y="53165"/>
                  <a:pt x="76382" y="53904"/>
                  <a:pt x="76677" y="54569"/>
                </a:cubicBezTo>
                <a:cubicBezTo>
                  <a:pt x="76862" y="54976"/>
                  <a:pt x="77084" y="55383"/>
                  <a:pt x="77306" y="55753"/>
                </a:cubicBezTo>
                <a:cubicBezTo>
                  <a:pt x="77047" y="55457"/>
                  <a:pt x="76788" y="55161"/>
                  <a:pt x="76530" y="54865"/>
                </a:cubicBezTo>
                <a:cubicBezTo>
                  <a:pt x="75938" y="54089"/>
                  <a:pt x="75420" y="53202"/>
                  <a:pt x="74903" y="52019"/>
                </a:cubicBezTo>
                <a:cubicBezTo>
                  <a:pt x="74348" y="50798"/>
                  <a:pt x="73979" y="49652"/>
                  <a:pt x="73609" y="48654"/>
                </a:cubicBezTo>
                <a:cubicBezTo>
                  <a:pt x="73387" y="48026"/>
                  <a:pt x="73202" y="47471"/>
                  <a:pt x="73017" y="46954"/>
                </a:cubicBezTo>
                <a:cubicBezTo>
                  <a:pt x="72167" y="44661"/>
                  <a:pt x="71280" y="43330"/>
                  <a:pt x="70947" y="42887"/>
                </a:cubicBezTo>
                <a:cubicBezTo>
                  <a:pt x="70947" y="42850"/>
                  <a:pt x="70947" y="42850"/>
                  <a:pt x="70910" y="42850"/>
                </a:cubicBezTo>
                <a:lnTo>
                  <a:pt x="71095" y="42813"/>
                </a:lnTo>
                <a:lnTo>
                  <a:pt x="70873" y="42813"/>
                </a:lnTo>
                <a:lnTo>
                  <a:pt x="70873" y="42850"/>
                </a:lnTo>
                <a:cubicBezTo>
                  <a:pt x="70873" y="42850"/>
                  <a:pt x="70873" y="42887"/>
                  <a:pt x="70910" y="42924"/>
                </a:cubicBezTo>
                <a:cubicBezTo>
                  <a:pt x="71280" y="43478"/>
                  <a:pt x="72056" y="44809"/>
                  <a:pt x="72759" y="46990"/>
                </a:cubicBezTo>
                <a:cubicBezTo>
                  <a:pt x="72906" y="47471"/>
                  <a:pt x="73091" y="48026"/>
                  <a:pt x="73276" y="48617"/>
                </a:cubicBezTo>
                <a:cubicBezTo>
                  <a:pt x="73609" y="49652"/>
                  <a:pt x="73942" y="50835"/>
                  <a:pt x="74459" y="52129"/>
                </a:cubicBezTo>
                <a:cubicBezTo>
                  <a:pt x="74940" y="53349"/>
                  <a:pt x="75457" y="54311"/>
                  <a:pt x="76086" y="55161"/>
                </a:cubicBezTo>
                <a:cubicBezTo>
                  <a:pt x="76234" y="55346"/>
                  <a:pt x="76382" y="55568"/>
                  <a:pt x="76530" y="55753"/>
                </a:cubicBezTo>
                <a:cubicBezTo>
                  <a:pt x="76086" y="55383"/>
                  <a:pt x="75642" y="55050"/>
                  <a:pt x="75273" y="54680"/>
                </a:cubicBezTo>
                <a:cubicBezTo>
                  <a:pt x="74681" y="54089"/>
                  <a:pt x="74200" y="53423"/>
                  <a:pt x="73831" y="52869"/>
                </a:cubicBezTo>
                <a:cubicBezTo>
                  <a:pt x="73461" y="52351"/>
                  <a:pt x="73165" y="51834"/>
                  <a:pt x="72869" y="51390"/>
                </a:cubicBezTo>
                <a:lnTo>
                  <a:pt x="72759" y="51205"/>
                </a:lnTo>
                <a:cubicBezTo>
                  <a:pt x="72130" y="50170"/>
                  <a:pt x="71612" y="49394"/>
                  <a:pt x="71243" y="48876"/>
                </a:cubicBezTo>
                <a:cubicBezTo>
                  <a:pt x="70947" y="48469"/>
                  <a:pt x="70725" y="48247"/>
                  <a:pt x="70651" y="48137"/>
                </a:cubicBezTo>
                <a:lnTo>
                  <a:pt x="70614" y="48137"/>
                </a:lnTo>
                <a:cubicBezTo>
                  <a:pt x="70614" y="48174"/>
                  <a:pt x="70614" y="48174"/>
                  <a:pt x="70614" y="48174"/>
                </a:cubicBezTo>
                <a:cubicBezTo>
                  <a:pt x="70688" y="48247"/>
                  <a:pt x="70873" y="48506"/>
                  <a:pt x="71132" y="48913"/>
                </a:cubicBezTo>
                <a:cubicBezTo>
                  <a:pt x="71502" y="49431"/>
                  <a:pt x="71945" y="50207"/>
                  <a:pt x="72537" y="51279"/>
                </a:cubicBezTo>
                <a:lnTo>
                  <a:pt x="72611" y="51427"/>
                </a:lnTo>
                <a:cubicBezTo>
                  <a:pt x="72869" y="51908"/>
                  <a:pt x="73165" y="52425"/>
                  <a:pt x="73498" y="53017"/>
                </a:cubicBezTo>
                <a:cubicBezTo>
                  <a:pt x="73831" y="53534"/>
                  <a:pt x="74311" y="54274"/>
                  <a:pt x="74940" y="54939"/>
                </a:cubicBezTo>
                <a:cubicBezTo>
                  <a:pt x="75494" y="55568"/>
                  <a:pt x="76197" y="56159"/>
                  <a:pt x="77047" y="56751"/>
                </a:cubicBezTo>
                <a:cubicBezTo>
                  <a:pt x="77195" y="56862"/>
                  <a:pt x="77417" y="56973"/>
                  <a:pt x="77639" y="57120"/>
                </a:cubicBezTo>
                <a:cubicBezTo>
                  <a:pt x="76714" y="56788"/>
                  <a:pt x="75864" y="56344"/>
                  <a:pt x="75051" y="55900"/>
                </a:cubicBezTo>
                <a:cubicBezTo>
                  <a:pt x="73757" y="55124"/>
                  <a:pt x="72574" y="54200"/>
                  <a:pt x="71502" y="53091"/>
                </a:cubicBezTo>
                <a:cubicBezTo>
                  <a:pt x="70614" y="52166"/>
                  <a:pt x="70023" y="51353"/>
                  <a:pt x="69653" y="50835"/>
                </a:cubicBezTo>
                <a:cubicBezTo>
                  <a:pt x="69357" y="50429"/>
                  <a:pt x="69172" y="50133"/>
                  <a:pt x="69135" y="50059"/>
                </a:cubicBezTo>
                <a:cubicBezTo>
                  <a:pt x="69098" y="50022"/>
                  <a:pt x="69098" y="50022"/>
                  <a:pt x="69098" y="49985"/>
                </a:cubicBezTo>
                <a:lnTo>
                  <a:pt x="69062" y="49985"/>
                </a:lnTo>
                <a:lnTo>
                  <a:pt x="69062" y="50022"/>
                </a:lnTo>
                <a:cubicBezTo>
                  <a:pt x="69062" y="50022"/>
                  <a:pt x="69062" y="50022"/>
                  <a:pt x="69062" y="50059"/>
                </a:cubicBezTo>
                <a:cubicBezTo>
                  <a:pt x="69135" y="50170"/>
                  <a:pt x="69283" y="50429"/>
                  <a:pt x="69579" y="50872"/>
                </a:cubicBezTo>
                <a:cubicBezTo>
                  <a:pt x="69912" y="51427"/>
                  <a:pt x="70429" y="52240"/>
                  <a:pt x="71280" y="53202"/>
                </a:cubicBezTo>
                <a:cubicBezTo>
                  <a:pt x="72315" y="54385"/>
                  <a:pt x="73498" y="55383"/>
                  <a:pt x="74792" y="56233"/>
                </a:cubicBezTo>
                <a:cubicBezTo>
                  <a:pt x="75753" y="56862"/>
                  <a:pt x="76825" y="57416"/>
                  <a:pt x="77971" y="57860"/>
                </a:cubicBezTo>
                <a:cubicBezTo>
                  <a:pt x="76973" y="57675"/>
                  <a:pt x="76012" y="57453"/>
                  <a:pt x="75051" y="57120"/>
                </a:cubicBezTo>
                <a:cubicBezTo>
                  <a:pt x="73498" y="56640"/>
                  <a:pt x="72019" y="55937"/>
                  <a:pt x="70836" y="55161"/>
                </a:cubicBezTo>
                <a:cubicBezTo>
                  <a:pt x="69949" y="54569"/>
                  <a:pt x="69172" y="53941"/>
                  <a:pt x="68544" y="53239"/>
                </a:cubicBezTo>
                <a:cubicBezTo>
                  <a:pt x="68137" y="52832"/>
                  <a:pt x="67952" y="52573"/>
                  <a:pt x="67878" y="52462"/>
                </a:cubicBezTo>
                <a:cubicBezTo>
                  <a:pt x="67878" y="52462"/>
                  <a:pt x="67841" y="52462"/>
                  <a:pt x="67841" y="52425"/>
                </a:cubicBezTo>
                <a:lnTo>
                  <a:pt x="67841" y="52462"/>
                </a:lnTo>
                <a:lnTo>
                  <a:pt x="67805" y="52462"/>
                </a:lnTo>
                <a:cubicBezTo>
                  <a:pt x="67805" y="52462"/>
                  <a:pt x="67805" y="52499"/>
                  <a:pt x="67841" y="52499"/>
                </a:cubicBezTo>
                <a:cubicBezTo>
                  <a:pt x="67915" y="52610"/>
                  <a:pt x="68100" y="52869"/>
                  <a:pt x="68433" y="53276"/>
                </a:cubicBezTo>
                <a:cubicBezTo>
                  <a:pt x="69062" y="54015"/>
                  <a:pt x="69764" y="54680"/>
                  <a:pt x="70614" y="55309"/>
                </a:cubicBezTo>
                <a:cubicBezTo>
                  <a:pt x="71834" y="56196"/>
                  <a:pt x="73276" y="56936"/>
                  <a:pt x="74829" y="57527"/>
                </a:cubicBezTo>
                <a:cubicBezTo>
                  <a:pt x="76160" y="58008"/>
                  <a:pt x="77528" y="58341"/>
                  <a:pt x="78896" y="58562"/>
                </a:cubicBezTo>
                <a:cubicBezTo>
                  <a:pt x="78785" y="58599"/>
                  <a:pt x="78674" y="58599"/>
                  <a:pt x="78563" y="58599"/>
                </a:cubicBezTo>
                <a:cubicBezTo>
                  <a:pt x="78303" y="58643"/>
                  <a:pt x="78043" y="58661"/>
                  <a:pt x="77754" y="58661"/>
                </a:cubicBezTo>
                <a:cubicBezTo>
                  <a:pt x="77549" y="58661"/>
                  <a:pt x="77329" y="58652"/>
                  <a:pt x="77084" y="58636"/>
                </a:cubicBezTo>
                <a:cubicBezTo>
                  <a:pt x="76234" y="58599"/>
                  <a:pt x="75273" y="58525"/>
                  <a:pt x="74348" y="58341"/>
                </a:cubicBezTo>
                <a:cubicBezTo>
                  <a:pt x="72869" y="58045"/>
                  <a:pt x="71465" y="57527"/>
                  <a:pt x="70245" y="56825"/>
                </a:cubicBezTo>
                <a:cubicBezTo>
                  <a:pt x="69394" y="56344"/>
                  <a:pt x="68655" y="55790"/>
                  <a:pt x="67989" y="55124"/>
                </a:cubicBezTo>
                <a:cubicBezTo>
                  <a:pt x="67620" y="54791"/>
                  <a:pt x="67435" y="54533"/>
                  <a:pt x="67361" y="54459"/>
                </a:cubicBezTo>
                <a:cubicBezTo>
                  <a:pt x="67324" y="54422"/>
                  <a:pt x="67324" y="54422"/>
                  <a:pt x="67324" y="54422"/>
                </a:cubicBezTo>
                <a:lnTo>
                  <a:pt x="67287" y="54422"/>
                </a:lnTo>
                <a:lnTo>
                  <a:pt x="67287" y="54459"/>
                </a:lnTo>
                <a:cubicBezTo>
                  <a:pt x="67287" y="54459"/>
                  <a:pt x="67287" y="54459"/>
                  <a:pt x="67324" y="54496"/>
                </a:cubicBezTo>
                <a:cubicBezTo>
                  <a:pt x="67361" y="54569"/>
                  <a:pt x="67546" y="54828"/>
                  <a:pt x="67915" y="55198"/>
                </a:cubicBezTo>
                <a:cubicBezTo>
                  <a:pt x="68507" y="55863"/>
                  <a:pt x="69246" y="56455"/>
                  <a:pt x="70060" y="56973"/>
                </a:cubicBezTo>
                <a:cubicBezTo>
                  <a:pt x="70947" y="57564"/>
                  <a:pt x="71982" y="58045"/>
                  <a:pt x="73054" y="58414"/>
                </a:cubicBezTo>
                <a:cubicBezTo>
                  <a:pt x="72130" y="58193"/>
                  <a:pt x="71280" y="57934"/>
                  <a:pt x="70503" y="57601"/>
                </a:cubicBezTo>
                <a:cubicBezTo>
                  <a:pt x="69172" y="57047"/>
                  <a:pt x="67952" y="56307"/>
                  <a:pt x="66843" y="55346"/>
                </a:cubicBezTo>
                <a:cubicBezTo>
                  <a:pt x="65734" y="54385"/>
                  <a:pt x="64699" y="53165"/>
                  <a:pt x="63738" y="51760"/>
                </a:cubicBezTo>
                <a:cubicBezTo>
                  <a:pt x="63701" y="51723"/>
                  <a:pt x="63664" y="51649"/>
                  <a:pt x="63627" y="51612"/>
                </a:cubicBezTo>
                <a:cubicBezTo>
                  <a:pt x="63627" y="51575"/>
                  <a:pt x="63590" y="51575"/>
                  <a:pt x="63590" y="51538"/>
                </a:cubicBezTo>
                <a:cubicBezTo>
                  <a:pt x="63664" y="50983"/>
                  <a:pt x="63701" y="50392"/>
                  <a:pt x="63738" y="49874"/>
                </a:cubicBezTo>
                <a:cubicBezTo>
                  <a:pt x="63738" y="49800"/>
                  <a:pt x="63738" y="49689"/>
                  <a:pt x="63738" y="49615"/>
                </a:cubicBezTo>
                <a:cubicBezTo>
                  <a:pt x="63738" y="49578"/>
                  <a:pt x="63738" y="49578"/>
                  <a:pt x="63738" y="49541"/>
                </a:cubicBezTo>
                <a:cubicBezTo>
                  <a:pt x="63849" y="49800"/>
                  <a:pt x="63960" y="50133"/>
                  <a:pt x="64107" y="50429"/>
                </a:cubicBezTo>
                <a:cubicBezTo>
                  <a:pt x="64366" y="51057"/>
                  <a:pt x="64699" y="51612"/>
                  <a:pt x="64995" y="52092"/>
                </a:cubicBezTo>
                <a:cubicBezTo>
                  <a:pt x="65512" y="52832"/>
                  <a:pt x="65882" y="53202"/>
                  <a:pt x="65993" y="53312"/>
                </a:cubicBezTo>
                <a:cubicBezTo>
                  <a:pt x="66030" y="53349"/>
                  <a:pt x="66030" y="53349"/>
                  <a:pt x="66030" y="53349"/>
                </a:cubicBezTo>
                <a:lnTo>
                  <a:pt x="66067" y="53349"/>
                </a:lnTo>
                <a:cubicBezTo>
                  <a:pt x="66067" y="53312"/>
                  <a:pt x="66067" y="53312"/>
                  <a:pt x="66030" y="53276"/>
                </a:cubicBezTo>
                <a:cubicBezTo>
                  <a:pt x="65919" y="53128"/>
                  <a:pt x="65623" y="52721"/>
                  <a:pt x="65217" y="51982"/>
                </a:cubicBezTo>
                <a:cubicBezTo>
                  <a:pt x="64958" y="51501"/>
                  <a:pt x="64736" y="50909"/>
                  <a:pt x="64514" y="50281"/>
                </a:cubicBezTo>
                <a:cubicBezTo>
                  <a:pt x="64329" y="49800"/>
                  <a:pt x="64181" y="49246"/>
                  <a:pt x="63997" y="48617"/>
                </a:cubicBezTo>
                <a:cubicBezTo>
                  <a:pt x="63923" y="48395"/>
                  <a:pt x="63849" y="48137"/>
                  <a:pt x="63775" y="47878"/>
                </a:cubicBezTo>
                <a:cubicBezTo>
                  <a:pt x="63775" y="47101"/>
                  <a:pt x="63738" y="46288"/>
                  <a:pt x="63701" y="45549"/>
                </a:cubicBezTo>
                <a:lnTo>
                  <a:pt x="63701" y="45549"/>
                </a:lnTo>
                <a:lnTo>
                  <a:pt x="63775" y="45733"/>
                </a:lnTo>
                <a:cubicBezTo>
                  <a:pt x="63923" y="46140"/>
                  <a:pt x="64070" y="46510"/>
                  <a:pt x="64181" y="46843"/>
                </a:cubicBezTo>
                <a:cubicBezTo>
                  <a:pt x="64588" y="47915"/>
                  <a:pt x="64995" y="48765"/>
                  <a:pt x="65401" y="49431"/>
                </a:cubicBezTo>
                <a:cubicBezTo>
                  <a:pt x="65845" y="50207"/>
                  <a:pt x="66326" y="50798"/>
                  <a:pt x="66843" y="51279"/>
                </a:cubicBezTo>
                <a:cubicBezTo>
                  <a:pt x="66880" y="51316"/>
                  <a:pt x="66880" y="51316"/>
                  <a:pt x="66917" y="51353"/>
                </a:cubicBezTo>
                <a:lnTo>
                  <a:pt x="66954" y="51316"/>
                </a:lnTo>
                <a:cubicBezTo>
                  <a:pt x="66917" y="51316"/>
                  <a:pt x="66917" y="51279"/>
                  <a:pt x="66880" y="51242"/>
                </a:cubicBezTo>
                <a:cubicBezTo>
                  <a:pt x="66732" y="51057"/>
                  <a:pt x="66215" y="50466"/>
                  <a:pt x="65623" y="49357"/>
                </a:cubicBezTo>
                <a:cubicBezTo>
                  <a:pt x="65290" y="48691"/>
                  <a:pt x="64958" y="47804"/>
                  <a:pt x="64625" y="46769"/>
                </a:cubicBezTo>
                <a:cubicBezTo>
                  <a:pt x="64514" y="46436"/>
                  <a:pt x="64440" y="46140"/>
                  <a:pt x="64329" y="45807"/>
                </a:cubicBezTo>
                <a:cubicBezTo>
                  <a:pt x="64107" y="45068"/>
                  <a:pt x="63849" y="44255"/>
                  <a:pt x="63553" y="43404"/>
                </a:cubicBezTo>
                <a:cubicBezTo>
                  <a:pt x="63479" y="42850"/>
                  <a:pt x="63405" y="42258"/>
                  <a:pt x="63331" y="41704"/>
                </a:cubicBezTo>
                <a:lnTo>
                  <a:pt x="63331" y="41704"/>
                </a:lnTo>
                <a:cubicBezTo>
                  <a:pt x="63553" y="42184"/>
                  <a:pt x="63812" y="42628"/>
                  <a:pt x="64070" y="43109"/>
                </a:cubicBezTo>
                <a:cubicBezTo>
                  <a:pt x="64773" y="44329"/>
                  <a:pt x="65475" y="45364"/>
                  <a:pt x="66030" y="46177"/>
                </a:cubicBezTo>
                <a:cubicBezTo>
                  <a:pt x="66547" y="46954"/>
                  <a:pt x="67028" y="47656"/>
                  <a:pt x="67287" y="48100"/>
                </a:cubicBezTo>
                <a:cubicBezTo>
                  <a:pt x="67509" y="48469"/>
                  <a:pt x="67620" y="48728"/>
                  <a:pt x="67657" y="48802"/>
                </a:cubicBezTo>
                <a:cubicBezTo>
                  <a:pt x="67694" y="48802"/>
                  <a:pt x="67694" y="48802"/>
                  <a:pt x="67694" y="48839"/>
                </a:cubicBezTo>
                <a:lnTo>
                  <a:pt x="67694" y="48802"/>
                </a:lnTo>
                <a:lnTo>
                  <a:pt x="67731" y="48802"/>
                </a:lnTo>
                <a:cubicBezTo>
                  <a:pt x="67731" y="48802"/>
                  <a:pt x="67731" y="48802"/>
                  <a:pt x="67731" y="48765"/>
                </a:cubicBezTo>
                <a:cubicBezTo>
                  <a:pt x="67694" y="48691"/>
                  <a:pt x="67583" y="48469"/>
                  <a:pt x="67398" y="48100"/>
                </a:cubicBezTo>
                <a:cubicBezTo>
                  <a:pt x="67176" y="47656"/>
                  <a:pt x="66843" y="47064"/>
                  <a:pt x="66252" y="46103"/>
                </a:cubicBezTo>
                <a:lnTo>
                  <a:pt x="66141" y="45918"/>
                </a:lnTo>
                <a:cubicBezTo>
                  <a:pt x="65660" y="45105"/>
                  <a:pt x="65069" y="44107"/>
                  <a:pt x="64477" y="42961"/>
                </a:cubicBezTo>
                <a:cubicBezTo>
                  <a:pt x="63701" y="41445"/>
                  <a:pt x="63146" y="40040"/>
                  <a:pt x="62703" y="38635"/>
                </a:cubicBezTo>
                <a:cubicBezTo>
                  <a:pt x="62666" y="38487"/>
                  <a:pt x="62629" y="38339"/>
                  <a:pt x="62592" y="38191"/>
                </a:cubicBezTo>
                <a:lnTo>
                  <a:pt x="62592" y="38191"/>
                </a:lnTo>
                <a:cubicBezTo>
                  <a:pt x="62924" y="38709"/>
                  <a:pt x="63220" y="39190"/>
                  <a:pt x="63590" y="39707"/>
                </a:cubicBezTo>
                <a:cubicBezTo>
                  <a:pt x="64551" y="41075"/>
                  <a:pt x="65512" y="42369"/>
                  <a:pt x="66437" y="43515"/>
                </a:cubicBezTo>
                <a:cubicBezTo>
                  <a:pt x="67028" y="44218"/>
                  <a:pt x="67509" y="44772"/>
                  <a:pt x="67915" y="45216"/>
                </a:cubicBezTo>
                <a:cubicBezTo>
                  <a:pt x="68100" y="45438"/>
                  <a:pt x="68285" y="45623"/>
                  <a:pt x="68433" y="45807"/>
                </a:cubicBezTo>
                <a:lnTo>
                  <a:pt x="69098" y="46584"/>
                </a:lnTo>
                <a:lnTo>
                  <a:pt x="69135" y="46547"/>
                </a:lnTo>
                <a:lnTo>
                  <a:pt x="68507" y="45733"/>
                </a:lnTo>
                <a:cubicBezTo>
                  <a:pt x="68359" y="45549"/>
                  <a:pt x="68211" y="45327"/>
                  <a:pt x="67989" y="45105"/>
                </a:cubicBezTo>
                <a:cubicBezTo>
                  <a:pt x="67620" y="44624"/>
                  <a:pt x="67176" y="44070"/>
                  <a:pt x="66695" y="43404"/>
                </a:cubicBezTo>
                <a:cubicBezTo>
                  <a:pt x="65845" y="42258"/>
                  <a:pt x="64921" y="40964"/>
                  <a:pt x="63997" y="39522"/>
                </a:cubicBezTo>
                <a:cubicBezTo>
                  <a:pt x="63590" y="38894"/>
                  <a:pt x="63072" y="38044"/>
                  <a:pt x="62555" y="37082"/>
                </a:cubicBezTo>
                <a:lnTo>
                  <a:pt x="62555" y="37082"/>
                </a:lnTo>
                <a:cubicBezTo>
                  <a:pt x="62740" y="37230"/>
                  <a:pt x="62887" y="37341"/>
                  <a:pt x="63072" y="37489"/>
                </a:cubicBezTo>
                <a:cubicBezTo>
                  <a:pt x="63146" y="37563"/>
                  <a:pt x="63257" y="37637"/>
                  <a:pt x="63331" y="37711"/>
                </a:cubicBezTo>
                <a:cubicBezTo>
                  <a:pt x="63590" y="37933"/>
                  <a:pt x="63812" y="38118"/>
                  <a:pt x="63960" y="38302"/>
                </a:cubicBezTo>
                <a:lnTo>
                  <a:pt x="64551" y="38857"/>
                </a:lnTo>
                <a:cubicBezTo>
                  <a:pt x="64958" y="39264"/>
                  <a:pt x="65290" y="39596"/>
                  <a:pt x="65586" y="39892"/>
                </a:cubicBezTo>
                <a:cubicBezTo>
                  <a:pt x="66030" y="40373"/>
                  <a:pt x="66695" y="41112"/>
                  <a:pt x="67250" y="41889"/>
                </a:cubicBezTo>
                <a:cubicBezTo>
                  <a:pt x="67250" y="41962"/>
                  <a:pt x="67250" y="41962"/>
                  <a:pt x="67287" y="41962"/>
                </a:cubicBezTo>
                <a:lnTo>
                  <a:pt x="67287" y="41926"/>
                </a:lnTo>
                <a:cubicBezTo>
                  <a:pt x="67287" y="41926"/>
                  <a:pt x="67287" y="41926"/>
                  <a:pt x="67287" y="41889"/>
                </a:cubicBezTo>
                <a:cubicBezTo>
                  <a:pt x="66843" y="41075"/>
                  <a:pt x="66215" y="40262"/>
                  <a:pt x="65771" y="39744"/>
                </a:cubicBezTo>
                <a:cubicBezTo>
                  <a:pt x="65512" y="39448"/>
                  <a:pt x="65217" y="39079"/>
                  <a:pt x="64847" y="38672"/>
                </a:cubicBezTo>
                <a:lnTo>
                  <a:pt x="64292" y="38081"/>
                </a:lnTo>
                <a:cubicBezTo>
                  <a:pt x="64107" y="37822"/>
                  <a:pt x="63849" y="37600"/>
                  <a:pt x="63664" y="37415"/>
                </a:cubicBezTo>
                <a:cubicBezTo>
                  <a:pt x="63553" y="37304"/>
                  <a:pt x="63405" y="37193"/>
                  <a:pt x="63294" y="37082"/>
                </a:cubicBezTo>
                <a:cubicBezTo>
                  <a:pt x="62961" y="36787"/>
                  <a:pt x="62592" y="36454"/>
                  <a:pt x="62222" y="36084"/>
                </a:cubicBezTo>
                <a:cubicBezTo>
                  <a:pt x="62111" y="35973"/>
                  <a:pt x="62037" y="35862"/>
                  <a:pt x="61926" y="35751"/>
                </a:cubicBezTo>
                <a:cubicBezTo>
                  <a:pt x="61741" y="35234"/>
                  <a:pt x="61556" y="34790"/>
                  <a:pt x="61446" y="34347"/>
                </a:cubicBezTo>
                <a:lnTo>
                  <a:pt x="61446" y="34347"/>
                </a:lnTo>
                <a:cubicBezTo>
                  <a:pt x="62185" y="35049"/>
                  <a:pt x="62924" y="35604"/>
                  <a:pt x="63516" y="36010"/>
                </a:cubicBezTo>
                <a:cubicBezTo>
                  <a:pt x="64033" y="36380"/>
                  <a:pt x="64551" y="36713"/>
                  <a:pt x="65032" y="37045"/>
                </a:cubicBezTo>
                <a:cubicBezTo>
                  <a:pt x="65882" y="37600"/>
                  <a:pt x="66584" y="38118"/>
                  <a:pt x="67213" y="38598"/>
                </a:cubicBezTo>
                <a:cubicBezTo>
                  <a:pt x="68322" y="39448"/>
                  <a:pt x="68951" y="40188"/>
                  <a:pt x="69246" y="40558"/>
                </a:cubicBezTo>
                <a:cubicBezTo>
                  <a:pt x="69542" y="40964"/>
                  <a:pt x="69690" y="41260"/>
                  <a:pt x="69764" y="41371"/>
                </a:cubicBezTo>
                <a:cubicBezTo>
                  <a:pt x="69764" y="41371"/>
                  <a:pt x="69764" y="41371"/>
                  <a:pt x="69801" y="41408"/>
                </a:cubicBezTo>
                <a:lnTo>
                  <a:pt x="69801" y="41371"/>
                </a:lnTo>
                <a:lnTo>
                  <a:pt x="69838" y="41371"/>
                </a:lnTo>
                <a:cubicBezTo>
                  <a:pt x="69801" y="41371"/>
                  <a:pt x="69801" y="41334"/>
                  <a:pt x="69801" y="41334"/>
                </a:cubicBezTo>
                <a:cubicBezTo>
                  <a:pt x="69764" y="41223"/>
                  <a:pt x="69616" y="40964"/>
                  <a:pt x="69320" y="40521"/>
                </a:cubicBezTo>
                <a:cubicBezTo>
                  <a:pt x="69062" y="40151"/>
                  <a:pt x="68470" y="39338"/>
                  <a:pt x="67398" y="38450"/>
                </a:cubicBezTo>
                <a:cubicBezTo>
                  <a:pt x="66769" y="37859"/>
                  <a:pt x="65993" y="37304"/>
                  <a:pt x="65106" y="36639"/>
                </a:cubicBezTo>
                <a:cubicBezTo>
                  <a:pt x="64699" y="36343"/>
                  <a:pt x="64255" y="36047"/>
                  <a:pt x="63849" y="35714"/>
                </a:cubicBezTo>
                <a:cubicBezTo>
                  <a:pt x="63183" y="35197"/>
                  <a:pt x="62444" y="34605"/>
                  <a:pt x="61741" y="33866"/>
                </a:cubicBezTo>
                <a:cubicBezTo>
                  <a:pt x="61002" y="33053"/>
                  <a:pt x="60447" y="32202"/>
                  <a:pt x="60152" y="31278"/>
                </a:cubicBezTo>
                <a:lnTo>
                  <a:pt x="60115" y="31278"/>
                </a:lnTo>
                <a:lnTo>
                  <a:pt x="60004" y="31315"/>
                </a:lnTo>
                <a:lnTo>
                  <a:pt x="59967" y="31241"/>
                </a:lnTo>
                <a:cubicBezTo>
                  <a:pt x="59893" y="31093"/>
                  <a:pt x="59819" y="30982"/>
                  <a:pt x="59782" y="30834"/>
                </a:cubicBezTo>
                <a:cubicBezTo>
                  <a:pt x="58784" y="29060"/>
                  <a:pt x="57638" y="27470"/>
                  <a:pt x="56381" y="26065"/>
                </a:cubicBezTo>
                <a:cubicBezTo>
                  <a:pt x="55345" y="24956"/>
                  <a:pt x="54236" y="23995"/>
                  <a:pt x="53053" y="23144"/>
                </a:cubicBezTo>
                <a:cubicBezTo>
                  <a:pt x="52240" y="22590"/>
                  <a:pt x="51463" y="22146"/>
                  <a:pt x="50650" y="21703"/>
                </a:cubicBezTo>
                <a:cubicBezTo>
                  <a:pt x="50243" y="21518"/>
                  <a:pt x="49985" y="21407"/>
                  <a:pt x="49837" y="21333"/>
                </a:cubicBezTo>
                <a:cubicBezTo>
                  <a:pt x="49800" y="21333"/>
                  <a:pt x="49800" y="21296"/>
                  <a:pt x="49800" y="21296"/>
                </a:cubicBezTo>
                <a:cubicBezTo>
                  <a:pt x="49778" y="21285"/>
                  <a:pt x="49756" y="21281"/>
                  <a:pt x="49735" y="21281"/>
                </a:cubicBezTo>
                <a:cubicBezTo>
                  <a:pt x="49683" y="21281"/>
                  <a:pt x="49630" y="21307"/>
                  <a:pt x="49578" y="21333"/>
                </a:cubicBezTo>
                <a:cubicBezTo>
                  <a:pt x="49504" y="21407"/>
                  <a:pt x="49504" y="21518"/>
                  <a:pt x="49578" y="21592"/>
                </a:cubicBezTo>
                <a:lnTo>
                  <a:pt x="49615" y="21592"/>
                </a:lnTo>
                <a:cubicBezTo>
                  <a:pt x="49615" y="21629"/>
                  <a:pt x="49652" y="21629"/>
                  <a:pt x="49689" y="21666"/>
                </a:cubicBezTo>
                <a:cubicBezTo>
                  <a:pt x="49800" y="21703"/>
                  <a:pt x="50096" y="21850"/>
                  <a:pt x="50465" y="22072"/>
                </a:cubicBezTo>
                <a:cubicBezTo>
                  <a:pt x="51279" y="22479"/>
                  <a:pt x="52018" y="22960"/>
                  <a:pt x="52757" y="23551"/>
                </a:cubicBezTo>
                <a:cubicBezTo>
                  <a:pt x="53904" y="24364"/>
                  <a:pt x="54939" y="25363"/>
                  <a:pt x="55937" y="26472"/>
                </a:cubicBezTo>
                <a:cubicBezTo>
                  <a:pt x="57120" y="27840"/>
                  <a:pt x="58192" y="29429"/>
                  <a:pt x="59116" y="31204"/>
                </a:cubicBezTo>
                <a:cubicBezTo>
                  <a:pt x="61187" y="35197"/>
                  <a:pt x="62481" y="40299"/>
                  <a:pt x="62703" y="45512"/>
                </a:cubicBezTo>
                <a:cubicBezTo>
                  <a:pt x="62776" y="46954"/>
                  <a:pt x="62740" y="48395"/>
                  <a:pt x="62666" y="49800"/>
                </a:cubicBezTo>
                <a:cubicBezTo>
                  <a:pt x="62666" y="50059"/>
                  <a:pt x="62629" y="50281"/>
                  <a:pt x="62592" y="50577"/>
                </a:cubicBezTo>
                <a:cubicBezTo>
                  <a:pt x="62592" y="50983"/>
                  <a:pt x="62518" y="51390"/>
                  <a:pt x="62481" y="51760"/>
                </a:cubicBezTo>
                <a:lnTo>
                  <a:pt x="62444" y="51871"/>
                </a:lnTo>
                <a:cubicBezTo>
                  <a:pt x="62444" y="51908"/>
                  <a:pt x="62444" y="51945"/>
                  <a:pt x="62444" y="51982"/>
                </a:cubicBezTo>
                <a:cubicBezTo>
                  <a:pt x="62296" y="52684"/>
                  <a:pt x="62111" y="53423"/>
                  <a:pt x="61852" y="54126"/>
                </a:cubicBezTo>
                <a:cubicBezTo>
                  <a:pt x="61593" y="54828"/>
                  <a:pt x="61261" y="55531"/>
                  <a:pt x="60928" y="56196"/>
                </a:cubicBezTo>
                <a:lnTo>
                  <a:pt x="60891" y="56307"/>
                </a:lnTo>
                <a:cubicBezTo>
                  <a:pt x="60817" y="56455"/>
                  <a:pt x="60743" y="56603"/>
                  <a:pt x="60669" y="56714"/>
                </a:cubicBezTo>
                <a:cubicBezTo>
                  <a:pt x="60706" y="56566"/>
                  <a:pt x="60743" y="56418"/>
                  <a:pt x="60743" y="56270"/>
                </a:cubicBezTo>
                <a:cubicBezTo>
                  <a:pt x="60817" y="55790"/>
                  <a:pt x="60928" y="55346"/>
                  <a:pt x="61002" y="54902"/>
                </a:cubicBezTo>
                <a:cubicBezTo>
                  <a:pt x="61076" y="54422"/>
                  <a:pt x="61187" y="53867"/>
                  <a:pt x="61261" y="53386"/>
                </a:cubicBezTo>
                <a:cubicBezTo>
                  <a:pt x="61556" y="51538"/>
                  <a:pt x="61704" y="49763"/>
                  <a:pt x="61704" y="47989"/>
                </a:cubicBezTo>
                <a:cubicBezTo>
                  <a:pt x="61667" y="45142"/>
                  <a:pt x="61409" y="42332"/>
                  <a:pt x="60854" y="39411"/>
                </a:cubicBezTo>
                <a:cubicBezTo>
                  <a:pt x="60373" y="36934"/>
                  <a:pt x="59819" y="35160"/>
                  <a:pt x="59412" y="34125"/>
                </a:cubicBezTo>
                <a:cubicBezTo>
                  <a:pt x="59190" y="33496"/>
                  <a:pt x="58932" y="32905"/>
                  <a:pt x="58710" y="32424"/>
                </a:cubicBezTo>
                <a:cubicBezTo>
                  <a:pt x="58673" y="32387"/>
                  <a:pt x="58673" y="32387"/>
                  <a:pt x="58673" y="32387"/>
                </a:cubicBezTo>
                <a:lnTo>
                  <a:pt x="58636" y="32387"/>
                </a:lnTo>
                <a:cubicBezTo>
                  <a:pt x="58636" y="32424"/>
                  <a:pt x="58636" y="32424"/>
                  <a:pt x="58636" y="32461"/>
                </a:cubicBezTo>
                <a:cubicBezTo>
                  <a:pt x="58858" y="32942"/>
                  <a:pt x="59079" y="33496"/>
                  <a:pt x="59301" y="34125"/>
                </a:cubicBezTo>
                <a:cubicBezTo>
                  <a:pt x="59671" y="35160"/>
                  <a:pt x="60189" y="36897"/>
                  <a:pt x="60595" y="39338"/>
                </a:cubicBezTo>
                <a:cubicBezTo>
                  <a:pt x="61076" y="42258"/>
                  <a:pt x="61298" y="45031"/>
                  <a:pt x="61261" y="47878"/>
                </a:cubicBezTo>
                <a:cubicBezTo>
                  <a:pt x="61224" y="49615"/>
                  <a:pt x="61076" y="51390"/>
                  <a:pt x="60743" y="53202"/>
                </a:cubicBezTo>
                <a:cubicBezTo>
                  <a:pt x="60669" y="53719"/>
                  <a:pt x="60558" y="54237"/>
                  <a:pt x="60447" y="54754"/>
                </a:cubicBezTo>
                <a:cubicBezTo>
                  <a:pt x="60373" y="55198"/>
                  <a:pt x="60262" y="55642"/>
                  <a:pt x="60189" y="56122"/>
                </a:cubicBezTo>
                <a:cubicBezTo>
                  <a:pt x="60041" y="56862"/>
                  <a:pt x="59930" y="57712"/>
                  <a:pt x="59856" y="58636"/>
                </a:cubicBezTo>
                <a:cubicBezTo>
                  <a:pt x="59856" y="58451"/>
                  <a:pt x="59819" y="58304"/>
                  <a:pt x="59819" y="58156"/>
                </a:cubicBezTo>
                <a:cubicBezTo>
                  <a:pt x="59745" y="56973"/>
                  <a:pt x="59745" y="55790"/>
                  <a:pt x="59782" y="54717"/>
                </a:cubicBezTo>
                <a:cubicBezTo>
                  <a:pt x="59782" y="53719"/>
                  <a:pt x="59819" y="52795"/>
                  <a:pt x="59856" y="51871"/>
                </a:cubicBezTo>
                <a:cubicBezTo>
                  <a:pt x="59893" y="50651"/>
                  <a:pt x="59930" y="49468"/>
                  <a:pt x="59967" y="48358"/>
                </a:cubicBezTo>
                <a:cubicBezTo>
                  <a:pt x="60041" y="44403"/>
                  <a:pt x="59782" y="40964"/>
                  <a:pt x="59153" y="38154"/>
                </a:cubicBezTo>
                <a:cubicBezTo>
                  <a:pt x="58710" y="35936"/>
                  <a:pt x="58007" y="33866"/>
                  <a:pt x="57120" y="31980"/>
                </a:cubicBezTo>
                <a:cubicBezTo>
                  <a:pt x="56602" y="30908"/>
                  <a:pt x="56196" y="30280"/>
                  <a:pt x="56085" y="30058"/>
                </a:cubicBezTo>
                <a:cubicBezTo>
                  <a:pt x="56048" y="30021"/>
                  <a:pt x="56011" y="30021"/>
                  <a:pt x="56011" y="29984"/>
                </a:cubicBezTo>
                <a:lnTo>
                  <a:pt x="55974" y="29984"/>
                </a:lnTo>
                <a:cubicBezTo>
                  <a:pt x="55974" y="30021"/>
                  <a:pt x="55974" y="30021"/>
                  <a:pt x="55974" y="30021"/>
                </a:cubicBezTo>
                <a:cubicBezTo>
                  <a:pt x="55974" y="30021"/>
                  <a:pt x="56011" y="30058"/>
                  <a:pt x="56011" y="30095"/>
                </a:cubicBezTo>
                <a:cubicBezTo>
                  <a:pt x="56159" y="30317"/>
                  <a:pt x="56491" y="30945"/>
                  <a:pt x="57009" y="31980"/>
                </a:cubicBezTo>
                <a:cubicBezTo>
                  <a:pt x="57859" y="33829"/>
                  <a:pt x="58488" y="35862"/>
                  <a:pt x="58895" y="38044"/>
                </a:cubicBezTo>
                <a:cubicBezTo>
                  <a:pt x="59449" y="40853"/>
                  <a:pt x="59671" y="44255"/>
                  <a:pt x="59523" y="48174"/>
                </a:cubicBezTo>
                <a:cubicBezTo>
                  <a:pt x="59486" y="49320"/>
                  <a:pt x="59449" y="50503"/>
                  <a:pt x="59375" y="51723"/>
                </a:cubicBezTo>
                <a:cubicBezTo>
                  <a:pt x="59338" y="52647"/>
                  <a:pt x="59264" y="53608"/>
                  <a:pt x="59227" y="54569"/>
                </a:cubicBezTo>
                <a:cubicBezTo>
                  <a:pt x="59190" y="55642"/>
                  <a:pt x="59153" y="56862"/>
                  <a:pt x="59227" y="58119"/>
                </a:cubicBezTo>
                <a:cubicBezTo>
                  <a:pt x="59227" y="58414"/>
                  <a:pt x="59264" y="58710"/>
                  <a:pt x="59301" y="58969"/>
                </a:cubicBezTo>
                <a:cubicBezTo>
                  <a:pt x="59190" y="58673"/>
                  <a:pt x="59116" y="58377"/>
                  <a:pt x="59042" y="58082"/>
                </a:cubicBezTo>
                <a:cubicBezTo>
                  <a:pt x="58599" y="56566"/>
                  <a:pt x="58266" y="55013"/>
                  <a:pt x="58007" y="53423"/>
                </a:cubicBezTo>
                <a:cubicBezTo>
                  <a:pt x="57638" y="50983"/>
                  <a:pt x="57601" y="48802"/>
                  <a:pt x="57564" y="46880"/>
                </a:cubicBezTo>
                <a:cubicBezTo>
                  <a:pt x="57564" y="46510"/>
                  <a:pt x="57564" y="46140"/>
                  <a:pt x="57564" y="45807"/>
                </a:cubicBezTo>
                <a:cubicBezTo>
                  <a:pt x="57527" y="44107"/>
                  <a:pt x="57453" y="41667"/>
                  <a:pt x="57120" y="39338"/>
                </a:cubicBezTo>
                <a:cubicBezTo>
                  <a:pt x="57120" y="39301"/>
                  <a:pt x="57120" y="39227"/>
                  <a:pt x="57120" y="39227"/>
                </a:cubicBezTo>
                <a:lnTo>
                  <a:pt x="57046" y="39227"/>
                </a:lnTo>
                <a:cubicBezTo>
                  <a:pt x="57046" y="39264"/>
                  <a:pt x="57046" y="39301"/>
                  <a:pt x="57083" y="39375"/>
                </a:cubicBezTo>
                <a:cubicBezTo>
                  <a:pt x="57305" y="41630"/>
                  <a:pt x="57305" y="44070"/>
                  <a:pt x="57305" y="45697"/>
                </a:cubicBezTo>
                <a:cubicBezTo>
                  <a:pt x="57305" y="46066"/>
                  <a:pt x="57305" y="46436"/>
                  <a:pt x="57305" y="46806"/>
                </a:cubicBezTo>
                <a:cubicBezTo>
                  <a:pt x="57268" y="48728"/>
                  <a:pt x="57268" y="50909"/>
                  <a:pt x="57564" y="53386"/>
                </a:cubicBezTo>
                <a:cubicBezTo>
                  <a:pt x="57785" y="54976"/>
                  <a:pt x="58081" y="56566"/>
                  <a:pt x="58488" y="58119"/>
                </a:cubicBezTo>
                <a:cubicBezTo>
                  <a:pt x="58821" y="59376"/>
                  <a:pt x="59264" y="60855"/>
                  <a:pt x="59930" y="62296"/>
                </a:cubicBezTo>
                <a:cubicBezTo>
                  <a:pt x="59079" y="61261"/>
                  <a:pt x="58303" y="60226"/>
                  <a:pt x="57675" y="59228"/>
                </a:cubicBezTo>
                <a:cubicBezTo>
                  <a:pt x="56898" y="58045"/>
                  <a:pt x="56270" y="56788"/>
                  <a:pt x="55826" y="55568"/>
                </a:cubicBezTo>
                <a:cubicBezTo>
                  <a:pt x="55530" y="54717"/>
                  <a:pt x="55271" y="53904"/>
                  <a:pt x="55087" y="53017"/>
                </a:cubicBezTo>
                <a:cubicBezTo>
                  <a:pt x="55013" y="52610"/>
                  <a:pt x="54976" y="52314"/>
                  <a:pt x="54939" y="52203"/>
                </a:cubicBezTo>
                <a:cubicBezTo>
                  <a:pt x="54939" y="52166"/>
                  <a:pt x="54939" y="52129"/>
                  <a:pt x="54939" y="52129"/>
                </a:cubicBezTo>
                <a:cubicBezTo>
                  <a:pt x="54939" y="52092"/>
                  <a:pt x="54939" y="52092"/>
                  <a:pt x="54902" y="52092"/>
                </a:cubicBezTo>
                <a:lnTo>
                  <a:pt x="54902" y="52129"/>
                </a:lnTo>
                <a:cubicBezTo>
                  <a:pt x="54902" y="52129"/>
                  <a:pt x="54902" y="52166"/>
                  <a:pt x="54902" y="52203"/>
                </a:cubicBezTo>
                <a:cubicBezTo>
                  <a:pt x="54902" y="52314"/>
                  <a:pt x="54939" y="52610"/>
                  <a:pt x="55013" y="53017"/>
                </a:cubicBezTo>
                <a:cubicBezTo>
                  <a:pt x="55124" y="53904"/>
                  <a:pt x="55308" y="54754"/>
                  <a:pt x="55567" y="55568"/>
                </a:cubicBezTo>
                <a:cubicBezTo>
                  <a:pt x="55974" y="56862"/>
                  <a:pt x="56528" y="58156"/>
                  <a:pt x="57268" y="59413"/>
                </a:cubicBezTo>
                <a:cubicBezTo>
                  <a:pt x="57822" y="60374"/>
                  <a:pt x="58488" y="61372"/>
                  <a:pt x="59264" y="62370"/>
                </a:cubicBezTo>
                <a:cubicBezTo>
                  <a:pt x="58155" y="61631"/>
                  <a:pt x="57120" y="60670"/>
                  <a:pt x="56196" y="59561"/>
                </a:cubicBezTo>
                <a:cubicBezTo>
                  <a:pt x="55382" y="58525"/>
                  <a:pt x="54680" y="57416"/>
                  <a:pt x="54162" y="56233"/>
                </a:cubicBezTo>
                <a:cubicBezTo>
                  <a:pt x="53793" y="55457"/>
                  <a:pt x="53534" y="54680"/>
                  <a:pt x="53312" y="53867"/>
                </a:cubicBezTo>
                <a:cubicBezTo>
                  <a:pt x="53201" y="53460"/>
                  <a:pt x="53164" y="53202"/>
                  <a:pt x="53127" y="53091"/>
                </a:cubicBezTo>
                <a:cubicBezTo>
                  <a:pt x="53127" y="53054"/>
                  <a:pt x="53127" y="53054"/>
                  <a:pt x="53127" y="53017"/>
                </a:cubicBezTo>
                <a:lnTo>
                  <a:pt x="53090" y="53017"/>
                </a:lnTo>
                <a:lnTo>
                  <a:pt x="53090" y="53054"/>
                </a:lnTo>
                <a:cubicBezTo>
                  <a:pt x="53090" y="53054"/>
                  <a:pt x="53090" y="53054"/>
                  <a:pt x="53090" y="53091"/>
                </a:cubicBezTo>
                <a:cubicBezTo>
                  <a:pt x="53090" y="53202"/>
                  <a:pt x="53127" y="53460"/>
                  <a:pt x="53201" y="53867"/>
                </a:cubicBezTo>
                <a:cubicBezTo>
                  <a:pt x="53386" y="54717"/>
                  <a:pt x="53608" y="55494"/>
                  <a:pt x="53904" y="56270"/>
                </a:cubicBezTo>
                <a:cubicBezTo>
                  <a:pt x="54384" y="57527"/>
                  <a:pt x="55013" y="58673"/>
                  <a:pt x="55789" y="59782"/>
                </a:cubicBezTo>
                <a:cubicBezTo>
                  <a:pt x="56528" y="60744"/>
                  <a:pt x="57305" y="61594"/>
                  <a:pt x="58192" y="62296"/>
                </a:cubicBezTo>
                <a:cubicBezTo>
                  <a:pt x="57822" y="62148"/>
                  <a:pt x="57453" y="62001"/>
                  <a:pt x="57120" y="61853"/>
                </a:cubicBezTo>
                <a:cubicBezTo>
                  <a:pt x="56011" y="61187"/>
                  <a:pt x="55050" y="60411"/>
                  <a:pt x="54199" y="59450"/>
                </a:cubicBezTo>
                <a:cubicBezTo>
                  <a:pt x="52942" y="58045"/>
                  <a:pt x="52166" y="56603"/>
                  <a:pt x="51722" y="55642"/>
                </a:cubicBezTo>
                <a:cubicBezTo>
                  <a:pt x="51205" y="54533"/>
                  <a:pt x="50872" y="53645"/>
                  <a:pt x="50613" y="52943"/>
                </a:cubicBezTo>
                <a:cubicBezTo>
                  <a:pt x="50465" y="52462"/>
                  <a:pt x="50391" y="52129"/>
                  <a:pt x="50354" y="52019"/>
                </a:cubicBezTo>
                <a:cubicBezTo>
                  <a:pt x="50317" y="51982"/>
                  <a:pt x="50317" y="51982"/>
                  <a:pt x="50317" y="51982"/>
                </a:cubicBezTo>
                <a:lnTo>
                  <a:pt x="50280" y="51982"/>
                </a:lnTo>
                <a:cubicBezTo>
                  <a:pt x="50280" y="51982"/>
                  <a:pt x="50280" y="52019"/>
                  <a:pt x="50280" y="52019"/>
                </a:cubicBezTo>
                <a:cubicBezTo>
                  <a:pt x="50317" y="52129"/>
                  <a:pt x="50391" y="52462"/>
                  <a:pt x="50539" y="52943"/>
                </a:cubicBezTo>
                <a:cubicBezTo>
                  <a:pt x="50724" y="53645"/>
                  <a:pt x="50983" y="54569"/>
                  <a:pt x="51463" y="55679"/>
                </a:cubicBezTo>
                <a:cubicBezTo>
                  <a:pt x="51870" y="56677"/>
                  <a:pt x="52573" y="58156"/>
                  <a:pt x="53793" y="59671"/>
                </a:cubicBezTo>
                <a:cubicBezTo>
                  <a:pt x="53904" y="59819"/>
                  <a:pt x="54051" y="59967"/>
                  <a:pt x="54162" y="60115"/>
                </a:cubicBezTo>
                <a:cubicBezTo>
                  <a:pt x="53830" y="59856"/>
                  <a:pt x="53534" y="59634"/>
                  <a:pt x="53238" y="59376"/>
                </a:cubicBezTo>
                <a:cubicBezTo>
                  <a:pt x="52092" y="58414"/>
                  <a:pt x="51131" y="57342"/>
                  <a:pt x="50391" y="56159"/>
                </a:cubicBezTo>
                <a:cubicBezTo>
                  <a:pt x="49726" y="55161"/>
                  <a:pt x="49245" y="54052"/>
                  <a:pt x="48875" y="52869"/>
                </a:cubicBezTo>
                <a:cubicBezTo>
                  <a:pt x="49504" y="52166"/>
                  <a:pt x="50133" y="51353"/>
                  <a:pt x="50650" y="50466"/>
                </a:cubicBezTo>
                <a:cubicBezTo>
                  <a:pt x="50909" y="50022"/>
                  <a:pt x="51131" y="49541"/>
                  <a:pt x="51316" y="48987"/>
                </a:cubicBezTo>
                <a:lnTo>
                  <a:pt x="51316" y="49061"/>
                </a:lnTo>
                <a:cubicBezTo>
                  <a:pt x="51353" y="49615"/>
                  <a:pt x="51353" y="50059"/>
                  <a:pt x="51390" y="50466"/>
                </a:cubicBezTo>
                <a:cubicBezTo>
                  <a:pt x="51426" y="50872"/>
                  <a:pt x="51463" y="51464"/>
                  <a:pt x="51574" y="52019"/>
                </a:cubicBezTo>
                <a:cubicBezTo>
                  <a:pt x="51574" y="52055"/>
                  <a:pt x="51574" y="52055"/>
                  <a:pt x="51574" y="52055"/>
                </a:cubicBezTo>
                <a:lnTo>
                  <a:pt x="51648" y="52055"/>
                </a:lnTo>
                <a:cubicBezTo>
                  <a:pt x="51648" y="52055"/>
                  <a:pt x="51648" y="52019"/>
                  <a:pt x="51648" y="52019"/>
                </a:cubicBezTo>
                <a:cubicBezTo>
                  <a:pt x="51611" y="51538"/>
                  <a:pt x="51611" y="51057"/>
                  <a:pt x="51648" y="50466"/>
                </a:cubicBezTo>
                <a:lnTo>
                  <a:pt x="51759" y="48617"/>
                </a:lnTo>
                <a:cubicBezTo>
                  <a:pt x="51759" y="48211"/>
                  <a:pt x="51759" y="47804"/>
                  <a:pt x="51759" y="47360"/>
                </a:cubicBezTo>
                <a:cubicBezTo>
                  <a:pt x="51833" y="46990"/>
                  <a:pt x="51907" y="46658"/>
                  <a:pt x="51944" y="46325"/>
                </a:cubicBezTo>
                <a:cubicBezTo>
                  <a:pt x="51981" y="45955"/>
                  <a:pt x="52018" y="45549"/>
                  <a:pt x="52055" y="45105"/>
                </a:cubicBezTo>
                <a:cubicBezTo>
                  <a:pt x="52388" y="46658"/>
                  <a:pt x="52610" y="47989"/>
                  <a:pt x="52794" y="48950"/>
                </a:cubicBezTo>
                <a:lnTo>
                  <a:pt x="53164" y="51242"/>
                </a:lnTo>
                <a:lnTo>
                  <a:pt x="53201" y="51279"/>
                </a:lnTo>
                <a:lnTo>
                  <a:pt x="53238" y="51316"/>
                </a:lnTo>
                <a:lnTo>
                  <a:pt x="53238" y="51242"/>
                </a:lnTo>
                <a:cubicBezTo>
                  <a:pt x="53238" y="51242"/>
                  <a:pt x="53238" y="51242"/>
                  <a:pt x="53238" y="51168"/>
                </a:cubicBezTo>
                <a:cubicBezTo>
                  <a:pt x="53164" y="50540"/>
                  <a:pt x="53127" y="49800"/>
                  <a:pt x="53053" y="48987"/>
                </a:cubicBezTo>
                <a:cubicBezTo>
                  <a:pt x="52905" y="47767"/>
                  <a:pt x="52683" y="45475"/>
                  <a:pt x="52129" y="42702"/>
                </a:cubicBezTo>
                <a:lnTo>
                  <a:pt x="52129" y="42665"/>
                </a:lnTo>
                <a:lnTo>
                  <a:pt x="52055" y="42665"/>
                </a:lnTo>
                <a:lnTo>
                  <a:pt x="52055" y="42517"/>
                </a:lnTo>
                <a:cubicBezTo>
                  <a:pt x="52055" y="42369"/>
                  <a:pt x="52055" y="42221"/>
                  <a:pt x="52018" y="42073"/>
                </a:cubicBezTo>
                <a:cubicBezTo>
                  <a:pt x="51981" y="41630"/>
                  <a:pt x="51944" y="41149"/>
                  <a:pt x="51870" y="40595"/>
                </a:cubicBezTo>
                <a:lnTo>
                  <a:pt x="51870" y="40595"/>
                </a:lnTo>
                <a:cubicBezTo>
                  <a:pt x="52055" y="41075"/>
                  <a:pt x="52203" y="41482"/>
                  <a:pt x="52314" y="41852"/>
                </a:cubicBezTo>
                <a:cubicBezTo>
                  <a:pt x="52794" y="43293"/>
                  <a:pt x="53201" y="44624"/>
                  <a:pt x="53497" y="45844"/>
                </a:cubicBezTo>
                <a:cubicBezTo>
                  <a:pt x="53940" y="47693"/>
                  <a:pt x="54125" y="48876"/>
                  <a:pt x="54162" y="49246"/>
                </a:cubicBezTo>
                <a:cubicBezTo>
                  <a:pt x="54162" y="49320"/>
                  <a:pt x="54199" y="49357"/>
                  <a:pt x="54199" y="49394"/>
                </a:cubicBezTo>
                <a:cubicBezTo>
                  <a:pt x="54199" y="49394"/>
                  <a:pt x="54236" y="49394"/>
                  <a:pt x="54236" y="49357"/>
                </a:cubicBezTo>
                <a:cubicBezTo>
                  <a:pt x="54236" y="49357"/>
                  <a:pt x="54236" y="49320"/>
                  <a:pt x="54236" y="49246"/>
                </a:cubicBezTo>
                <a:cubicBezTo>
                  <a:pt x="54162" y="48247"/>
                  <a:pt x="54014" y="47101"/>
                  <a:pt x="53756" y="45844"/>
                </a:cubicBezTo>
                <a:cubicBezTo>
                  <a:pt x="53534" y="44624"/>
                  <a:pt x="53164" y="43219"/>
                  <a:pt x="52757" y="41778"/>
                </a:cubicBezTo>
                <a:cubicBezTo>
                  <a:pt x="52314" y="40336"/>
                  <a:pt x="51796" y="38746"/>
                  <a:pt x="51316" y="37378"/>
                </a:cubicBezTo>
                <a:cubicBezTo>
                  <a:pt x="51131" y="36528"/>
                  <a:pt x="50909" y="35640"/>
                  <a:pt x="50650" y="34790"/>
                </a:cubicBezTo>
                <a:lnTo>
                  <a:pt x="50650" y="34790"/>
                </a:lnTo>
                <a:cubicBezTo>
                  <a:pt x="51426" y="35973"/>
                  <a:pt x="52055" y="37045"/>
                  <a:pt x="52499" y="38044"/>
                </a:cubicBezTo>
                <a:cubicBezTo>
                  <a:pt x="52647" y="38376"/>
                  <a:pt x="52794" y="38746"/>
                  <a:pt x="52979" y="39153"/>
                </a:cubicBezTo>
                <a:cubicBezTo>
                  <a:pt x="53127" y="39522"/>
                  <a:pt x="53275" y="39855"/>
                  <a:pt x="53386" y="40151"/>
                </a:cubicBezTo>
                <a:cubicBezTo>
                  <a:pt x="53608" y="40742"/>
                  <a:pt x="53830" y="41334"/>
                  <a:pt x="54051" y="41999"/>
                </a:cubicBezTo>
                <a:cubicBezTo>
                  <a:pt x="54569" y="43663"/>
                  <a:pt x="54902" y="44772"/>
                  <a:pt x="55050" y="45253"/>
                </a:cubicBezTo>
                <a:cubicBezTo>
                  <a:pt x="55087" y="45401"/>
                  <a:pt x="55087" y="45475"/>
                  <a:pt x="55124" y="45512"/>
                </a:cubicBezTo>
                <a:lnTo>
                  <a:pt x="55161" y="45512"/>
                </a:lnTo>
                <a:cubicBezTo>
                  <a:pt x="55161" y="45475"/>
                  <a:pt x="55124" y="45401"/>
                  <a:pt x="55124" y="45290"/>
                </a:cubicBezTo>
                <a:cubicBezTo>
                  <a:pt x="55013" y="44883"/>
                  <a:pt x="54754" y="43737"/>
                  <a:pt x="54310" y="41999"/>
                </a:cubicBezTo>
                <a:cubicBezTo>
                  <a:pt x="54162" y="41519"/>
                  <a:pt x="53977" y="40853"/>
                  <a:pt x="53719" y="40114"/>
                </a:cubicBezTo>
                <a:cubicBezTo>
                  <a:pt x="53608" y="39781"/>
                  <a:pt x="53497" y="39448"/>
                  <a:pt x="53349" y="39042"/>
                </a:cubicBezTo>
                <a:lnTo>
                  <a:pt x="53312" y="38968"/>
                </a:lnTo>
                <a:cubicBezTo>
                  <a:pt x="53201" y="38635"/>
                  <a:pt x="53053" y="38265"/>
                  <a:pt x="52905" y="37933"/>
                </a:cubicBezTo>
                <a:cubicBezTo>
                  <a:pt x="52314" y="36417"/>
                  <a:pt x="51353" y="34716"/>
                  <a:pt x="50096" y="32905"/>
                </a:cubicBezTo>
                <a:lnTo>
                  <a:pt x="50096" y="32868"/>
                </a:lnTo>
                <a:lnTo>
                  <a:pt x="50022" y="32905"/>
                </a:lnTo>
                <a:cubicBezTo>
                  <a:pt x="49911" y="32535"/>
                  <a:pt x="49763" y="32239"/>
                  <a:pt x="49652" y="31943"/>
                </a:cubicBezTo>
                <a:lnTo>
                  <a:pt x="49615" y="31869"/>
                </a:lnTo>
                <a:cubicBezTo>
                  <a:pt x="49504" y="31500"/>
                  <a:pt x="49319" y="31130"/>
                  <a:pt x="49171" y="30760"/>
                </a:cubicBezTo>
                <a:cubicBezTo>
                  <a:pt x="49023" y="30428"/>
                  <a:pt x="48839" y="30095"/>
                  <a:pt x="48691" y="29762"/>
                </a:cubicBezTo>
                <a:lnTo>
                  <a:pt x="48691" y="29762"/>
                </a:lnTo>
                <a:cubicBezTo>
                  <a:pt x="49541" y="30723"/>
                  <a:pt x="50317" y="31796"/>
                  <a:pt x="51057" y="32868"/>
                </a:cubicBezTo>
                <a:cubicBezTo>
                  <a:pt x="52018" y="34273"/>
                  <a:pt x="52794" y="35677"/>
                  <a:pt x="53423" y="37008"/>
                </a:cubicBezTo>
                <a:cubicBezTo>
                  <a:pt x="54051" y="38376"/>
                  <a:pt x="54495" y="39633"/>
                  <a:pt x="54791" y="40779"/>
                </a:cubicBezTo>
                <a:cubicBezTo>
                  <a:pt x="54791" y="40853"/>
                  <a:pt x="54791" y="40890"/>
                  <a:pt x="54791" y="40890"/>
                </a:cubicBezTo>
                <a:lnTo>
                  <a:pt x="54828" y="40890"/>
                </a:lnTo>
                <a:lnTo>
                  <a:pt x="54828" y="40853"/>
                </a:lnTo>
                <a:cubicBezTo>
                  <a:pt x="54828" y="40853"/>
                  <a:pt x="54828" y="40816"/>
                  <a:pt x="54828" y="40779"/>
                </a:cubicBezTo>
                <a:cubicBezTo>
                  <a:pt x="54643" y="39633"/>
                  <a:pt x="54236" y="38339"/>
                  <a:pt x="53682" y="36971"/>
                </a:cubicBezTo>
                <a:cubicBezTo>
                  <a:pt x="53127" y="35567"/>
                  <a:pt x="52388" y="34125"/>
                  <a:pt x="51463" y="32683"/>
                </a:cubicBezTo>
                <a:cubicBezTo>
                  <a:pt x="50280" y="30797"/>
                  <a:pt x="48986" y="29134"/>
                  <a:pt x="47545" y="27581"/>
                </a:cubicBezTo>
                <a:lnTo>
                  <a:pt x="47508" y="27581"/>
                </a:lnTo>
                <a:lnTo>
                  <a:pt x="47471" y="27618"/>
                </a:lnTo>
                <a:cubicBezTo>
                  <a:pt x="47212" y="27211"/>
                  <a:pt x="46953" y="26878"/>
                  <a:pt x="46694" y="26583"/>
                </a:cubicBezTo>
                <a:lnTo>
                  <a:pt x="46694" y="26546"/>
                </a:lnTo>
                <a:cubicBezTo>
                  <a:pt x="46657" y="26509"/>
                  <a:pt x="46620" y="26472"/>
                  <a:pt x="46583" y="26472"/>
                </a:cubicBezTo>
                <a:cubicBezTo>
                  <a:pt x="46472" y="26472"/>
                  <a:pt x="46398" y="26509"/>
                  <a:pt x="46361" y="26620"/>
                </a:cubicBezTo>
                <a:cubicBezTo>
                  <a:pt x="46361" y="26620"/>
                  <a:pt x="46361" y="26657"/>
                  <a:pt x="46361" y="26657"/>
                </a:cubicBezTo>
                <a:cubicBezTo>
                  <a:pt x="46361" y="26694"/>
                  <a:pt x="46361" y="26694"/>
                  <a:pt x="46398" y="26731"/>
                </a:cubicBezTo>
                <a:cubicBezTo>
                  <a:pt x="46398" y="26731"/>
                  <a:pt x="46398" y="26768"/>
                  <a:pt x="46398" y="26768"/>
                </a:cubicBezTo>
                <a:lnTo>
                  <a:pt x="46435" y="26804"/>
                </a:lnTo>
                <a:cubicBezTo>
                  <a:pt x="46657" y="27100"/>
                  <a:pt x="46879" y="27507"/>
                  <a:pt x="47138" y="27951"/>
                </a:cubicBezTo>
                <a:lnTo>
                  <a:pt x="47064" y="28025"/>
                </a:lnTo>
                <a:lnTo>
                  <a:pt x="47101" y="28025"/>
                </a:lnTo>
                <a:cubicBezTo>
                  <a:pt x="47138" y="28061"/>
                  <a:pt x="47175" y="28098"/>
                  <a:pt x="47212" y="28135"/>
                </a:cubicBezTo>
                <a:cubicBezTo>
                  <a:pt x="47212" y="28172"/>
                  <a:pt x="47249" y="28209"/>
                  <a:pt x="47286" y="28209"/>
                </a:cubicBezTo>
                <a:cubicBezTo>
                  <a:pt x="47692" y="28986"/>
                  <a:pt x="48321" y="30317"/>
                  <a:pt x="48949" y="32128"/>
                </a:cubicBezTo>
                <a:cubicBezTo>
                  <a:pt x="49023" y="32350"/>
                  <a:pt x="49097" y="32609"/>
                  <a:pt x="49208" y="32979"/>
                </a:cubicBezTo>
                <a:cubicBezTo>
                  <a:pt x="49356" y="33422"/>
                  <a:pt x="49467" y="33829"/>
                  <a:pt x="49578" y="34236"/>
                </a:cubicBezTo>
                <a:cubicBezTo>
                  <a:pt x="49985" y="35604"/>
                  <a:pt x="50280" y="36971"/>
                  <a:pt x="50502" y="38376"/>
                </a:cubicBezTo>
                <a:cubicBezTo>
                  <a:pt x="50724" y="39670"/>
                  <a:pt x="50872" y="40927"/>
                  <a:pt x="50946" y="42147"/>
                </a:cubicBezTo>
                <a:cubicBezTo>
                  <a:pt x="51020" y="43626"/>
                  <a:pt x="50983" y="44957"/>
                  <a:pt x="50798" y="46177"/>
                </a:cubicBezTo>
                <a:cubicBezTo>
                  <a:pt x="50613" y="47693"/>
                  <a:pt x="50243" y="48913"/>
                  <a:pt x="49689" y="49911"/>
                </a:cubicBezTo>
                <a:cubicBezTo>
                  <a:pt x="49282" y="50651"/>
                  <a:pt x="48802" y="51316"/>
                  <a:pt x="48321" y="51908"/>
                </a:cubicBezTo>
                <a:cubicBezTo>
                  <a:pt x="48173" y="52092"/>
                  <a:pt x="47988" y="52314"/>
                  <a:pt x="47803" y="52499"/>
                </a:cubicBezTo>
                <a:cubicBezTo>
                  <a:pt x="47729" y="52610"/>
                  <a:pt x="47582" y="52721"/>
                  <a:pt x="47471" y="52869"/>
                </a:cubicBezTo>
                <a:cubicBezTo>
                  <a:pt x="46657" y="53645"/>
                  <a:pt x="45770" y="54274"/>
                  <a:pt x="44735" y="54791"/>
                </a:cubicBezTo>
                <a:cubicBezTo>
                  <a:pt x="43958" y="55161"/>
                  <a:pt x="43071" y="55494"/>
                  <a:pt x="41962" y="55790"/>
                </a:cubicBezTo>
                <a:cubicBezTo>
                  <a:pt x="41518" y="55900"/>
                  <a:pt x="41075" y="56011"/>
                  <a:pt x="40594" y="56122"/>
                </a:cubicBezTo>
                <a:cubicBezTo>
                  <a:pt x="41740" y="55716"/>
                  <a:pt x="42849" y="55235"/>
                  <a:pt x="43811" y="54680"/>
                </a:cubicBezTo>
                <a:cubicBezTo>
                  <a:pt x="45733" y="53571"/>
                  <a:pt x="47323" y="52092"/>
                  <a:pt x="48395" y="50429"/>
                </a:cubicBezTo>
                <a:cubicBezTo>
                  <a:pt x="49356" y="48913"/>
                  <a:pt x="49948" y="47175"/>
                  <a:pt x="50169" y="45253"/>
                </a:cubicBezTo>
                <a:cubicBezTo>
                  <a:pt x="50317" y="43848"/>
                  <a:pt x="50280" y="42369"/>
                  <a:pt x="50096" y="40668"/>
                </a:cubicBezTo>
                <a:cubicBezTo>
                  <a:pt x="49874" y="38561"/>
                  <a:pt x="49467" y="36528"/>
                  <a:pt x="48802" y="34457"/>
                </a:cubicBezTo>
                <a:cubicBezTo>
                  <a:pt x="48543" y="33718"/>
                  <a:pt x="48284" y="33016"/>
                  <a:pt x="48062" y="32461"/>
                </a:cubicBezTo>
                <a:cubicBezTo>
                  <a:pt x="48025" y="32424"/>
                  <a:pt x="48025" y="32387"/>
                  <a:pt x="48025" y="32387"/>
                </a:cubicBezTo>
                <a:lnTo>
                  <a:pt x="47988" y="32387"/>
                </a:lnTo>
                <a:cubicBezTo>
                  <a:pt x="47988" y="32424"/>
                  <a:pt x="47988" y="32424"/>
                  <a:pt x="48025" y="32461"/>
                </a:cubicBezTo>
                <a:cubicBezTo>
                  <a:pt x="48099" y="32683"/>
                  <a:pt x="48358" y="33348"/>
                  <a:pt x="48691" y="34457"/>
                </a:cubicBezTo>
                <a:cubicBezTo>
                  <a:pt x="49282" y="36491"/>
                  <a:pt x="49652" y="38487"/>
                  <a:pt x="49837" y="40558"/>
                </a:cubicBezTo>
                <a:cubicBezTo>
                  <a:pt x="49948" y="41630"/>
                  <a:pt x="50059" y="43256"/>
                  <a:pt x="49837" y="45068"/>
                </a:cubicBezTo>
                <a:cubicBezTo>
                  <a:pt x="49615" y="46917"/>
                  <a:pt x="49023" y="48580"/>
                  <a:pt x="48099" y="50059"/>
                </a:cubicBezTo>
                <a:cubicBezTo>
                  <a:pt x="47064" y="51686"/>
                  <a:pt x="45511" y="53091"/>
                  <a:pt x="43626" y="54163"/>
                </a:cubicBezTo>
                <a:cubicBezTo>
                  <a:pt x="42295" y="54902"/>
                  <a:pt x="40779" y="55531"/>
                  <a:pt x="39115" y="55974"/>
                </a:cubicBezTo>
                <a:cubicBezTo>
                  <a:pt x="41518" y="54754"/>
                  <a:pt x="43441" y="53386"/>
                  <a:pt x="44920" y="51908"/>
                </a:cubicBezTo>
                <a:cubicBezTo>
                  <a:pt x="46472" y="50392"/>
                  <a:pt x="47655" y="48543"/>
                  <a:pt x="48210" y="46695"/>
                </a:cubicBezTo>
                <a:cubicBezTo>
                  <a:pt x="48765" y="45031"/>
                  <a:pt x="48802" y="43700"/>
                  <a:pt x="48765" y="42813"/>
                </a:cubicBezTo>
                <a:cubicBezTo>
                  <a:pt x="48765" y="42110"/>
                  <a:pt x="48691" y="41667"/>
                  <a:pt x="48691" y="41519"/>
                </a:cubicBezTo>
                <a:cubicBezTo>
                  <a:pt x="48691" y="41482"/>
                  <a:pt x="48691" y="41445"/>
                  <a:pt x="48691" y="41445"/>
                </a:cubicBezTo>
                <a:lnTo>
                  <a:pt x="48654" y="41445"/>
                </a:lnTo>
                <a:lnTo>
                  <a:pt x="48654" y="41408"/>
                </a:lnTo>
                <a:cubicBezTo>
                  <a:pt x="48654" y="41408"/>
                  <a:pt x="48617" y="41445"/>
                  <a:pt x="48617" y="41445"/>
                </a:cubicBezTo>
                <a:cubicBezTo>
                  <a:pt x="48617" y="41445"/>
                  <a:pt x="48617" y="41482"/>
                  <a:pt x="48654" y="41519"/>
                </a:cubicBezTo>
                <a:cubicBezTo>
                  <a:pt x="48654" y="41667"/>
                  <a:pt x="48691" y="42110"/>
                  <a:pt x="48654" y="42776"/>
                </a:cubicBezTo>
                <a:cubicBezTo>
                  <a:pt x="48654" y="43626"/>
                  <a:pt x="48580" y="44957"/>
                  <a:pt x="48025" y="46547"/>
                </a:cubicBezTo>
                <a:cubicBezTo>
                  <a:pt x="47582" y="47804"/>
                  <a:pt x="46657" y="49689"/>
                  <a:pt x="44698" y="51538"/>
                </a:cubicBezTo>
                <a:cubicBezTo>
                  <a:pt x="43404" y="52758"/>
                  <a:pt x="41740" y="53904"/>
                  <a:pt x="39744" y="54976"/>
                </a:cubicBezTo>
                <a:cubicBezTo>
                  <a:pt x="39929" y="54791"/>
                  <a:pt x="40113" y="54643"/>
                  <a:pt x="40298" y="54496"/>
                </a:cubicBezTo>
                <a:cubicBezTo>
                  <a:pt x="41407" y="53460"/>
                  <a:pt x="42480" y="52499"/>
                  <a:pt x="43367" y="51501"/>
                </a:cubicBezTo>
                <a:cubicBezTo>
                  <a:pt x="44069" y="50725"/>
                  <a:pt x="44661" y="49911"/>
                  <a:pt x="45104" y="49098"/>
                </a:cubicBezTo>
                <a:cubicBezTo>
                  <a:pt x="45474" y="48395"/>
                  <a:pt x="45807" y="47619"/>
                  <a:pt x="46066" y="46806"/>
                </a:cubicBezTo>
                <a:cubicBezTo>
                  <a:pt x="46509" y="45364"/>
                  <a:pt x="46694" y="44218"/>
                  <a:pt x="46805" y="43478"/>
                </a:cubicBezTo>
                <a:lnTo>
                  <a:pt x="46805" y="43441"/>
                </a:lnTo>
                <a:cubicBezTo>
                  <a:pt x="46916" y="42850"/>
                  <a:pt x="46953" y="42480"/>
                  <a:pt x="46990" y="42332"/>
                </a:cubicBezTo>
                <a:cubicBezTo>
                  <a:pt x="46990" y="42295"/>
                  <a:pt x="46990" y="42258"/>
                  <a:pt x="46990" y="42258"/>
                </a:cubicBezTo>
                <a:lnTo>
                  <a:pt x="46953" y="42258"/>
                </a:lnTo>
                <a:cubicBezTo>
                  <a:pt x="46953" y="42258"/>
                  <a:pt x="46953" y="42258"/>
                  <a:pt x="46916" y="42295"/>
                </a:cubicBezTo>
                <a:cubicBezTo>
                  <a:pt x="46916" y="42443"/>
                  <a:pt x="46842" y="42813"/>
                  <a:pt x="46731" y="43404"/>
                </a:cubicBezTo>
                <a:lnTo>
                  <a:pt x="46731" y="43441"/>
                </a:lnTo>
                <a:cubicBezTo>
                  <a:pt x="46546" y="44181"/>
                  <a:pt x="46325" y="45290"/>
                  <a:pt x="45844" y="46658"/>
                </a:cubicBezTo>
                <a:cubicBezTo>
                  <a:pt x="45548" y="47471"/>
                  <a:pt x="45215" y="48174"/>
                  <a:pt x="44846" y="48839"/>
                </a:cubicBezTo>
                <a:cubicBezTo>
                  <a:pt x="44402" y="49615"/>
                  <a:pt x="43811" y="50392"/>
                  <a:pt x="43108" y="51131"/>
                </a:cubicBezTo>
                <a:cubicBezTo>
                  <a:pt x="42221" y="52055"/>
                  <a:pt x="41149" y="52980"/>
                  <a:pt x="40039" y="53978"/>
                </a:cubicBezTo>
                <a:cubicBezTo>
                  <a:pt x="39855" y="54126"/>
                  <a:pt x="39670" y="54274"/>
                  <a:pt x="39485" y="54422"/>
                </a:cubicBezTo>
                <a:cubicBezTo>
                  <a:pt x="40150" y="53460"/>
                  <a:pt x="40705" y="52388"/>
                  <a:pt x="41260" y="51094"/>
                </a:cubicBezTo>
                <a:cubicBezTo>
                  <a:pt x="41999" y="49431"/>
                  <a:pt x="42443" y="47915"/>
                  <a:pt x="42812" y="46843"/>
                </a:cubicBezTo>
                <a:lnTo>
                  <a:pt x="43921" y="43146"/>
                </a:lnTo>
                <a:lnTo>
                  <a:pt x="43921" y="43109"/>
                </a:lnTo>
                <a:lnTo>
                  <a:pt x="43884" y="43109"/>
                </a:lnTo>
                <a:cubicBezTo>
                  <a:pt x="43884" y="43146"/>
                  <a:pt x="43884" y="43146"/>
                  <a:pt x="43884" y="43146"/>
                </a:cubicBezTo>
                <a:cubicBezTo>
                  <a:pt x="43847" y="43219"/>
                  <a:pt x="43774" y="43404"/>
                  <a:pt x="43552" y="44070"/>
                </a:cubicBezTo>
                <a:cubicBezTo>
                  <a:pt x="43367" y="44550"/>
                  <a:pt x="43034" y="45438"/>
                  <a:pt x="42590" y="46695"/>
                </a:cubicBezTo>
                <a:lnTo>
                  <a:pt x="42590" y="46732"/>
                </a:lnTo>
                <a:cubicBezTo>
                  <a:pt x="42147" y="47841"/>
                  <a:pt x="41629" y="49283"/>
                  <a:pt x="40890" y="50835"/>
                </a:cubicBezTo>
                <a:cubicBezTo>
                  <a:pt x="40486" y="51716"/>
                  <a:pt x="39828" y="53033"/>
                  <a:pt x="38878" y="54282"/>
                </a:cubicBezTo>
                <a:lnTo>
                  <a:pt x="38878" y="54282"/>
                </a:lnTo>
                <a:cubicBezTo>
                  <a:pt x="38893" y="54255"/>
                  <a:pt x="38893" y="54227"/>
                  <a:pt x="38893" y="54200"/>
                </a:cubicBezTo>
                <a:lnTo>
                  <a:pt x="38930" y="54200"/>
                </a:lnTo>
                <a:lnTo>
                  <a:pt x="38930" y="54163"/>
                </a:lnTo>
                <a:cubicBezTo>
                  <a:pt x="39374" y="53276"/>
                  <a:pt x="39707" y="52277"/>
                  <a:pt x="39929" y="51094"/>
                </a:cubicBezTo>
                <a:cubicBezTo>
                  <a:pt x="40076" y="50133"/>
                  <a:pt x="40187" y="49246"/>
                  <a:pt x="40261" y="48395"/>
                </a:cubicBezTo>
                <a:lnTo>
                  <a:pt x="40261" y="48284"/>
                </a:lnTo>
                <a:cubicBezTo>
                  <a:pt x="40409" y="46732"/>
                  <a:pt x="40594" y="45105"/>
                  <a:pt x="40964" y="43848"/>
                </a:cubicBezTo>
                <a:cubicBezTo>
                  <a:pt x="41223" y="42887"/>
                  <a:pt x="41629" y="42036"/>
                  <a:pt x="42110" y="41260"/>
                </a:cubicBezTo>
                <a:cubicBezTo>
                  <a:pt x="42369" y="40816"/>
                  <a:pt x="42590" y="40558"/>
                  <a:pt x="42664" y="40447"/>
                </a:cubicBezTo>
                <a:cubicBezTo>
                  <a:pt x="42664" y="40410"/>
                  <a:pt x="42664" y="40410"/>
                  <a:pt x="42664" y="40410"/>
                </a:cubicBezTo>
                <a:lnTo>
                  <a:pt x="42627" y="40410"/>
                </a:lnTo>
                <a:cubicBezTo>
                  <a:pt x="42554" y="40521"/>
                  <a:pt x="42332" y="40742"/>
                  <a:pt x="42036" y="41186"/>
                </a:cubicBezTo>
                <a:cubicBezTo>
                  <a:pt x="41481" y="41926"/>
                  <a:pt x="41075" y="42776"/>
                  <a:pt x="40742" y="43700"/>
                </a:cubicBezTo>
                <a:cubicBezTo>
                  <a:pt x="40372" y="44772"/>
                  <a:pt x="40113" y="46140"/>
                  <a:pt x="39855" y="48174"/>
                </a:cubicBezTo>
                <a:lnTo>
                  <a:pt x="39818" y="48395"/>
                </a:lnTo>
                <a:cubicBezTo>
                  <a:pt x="39707" y="49209"/>
                  <a:pt x="39596" y="50059"/>
                  <a:pt x="39411" y="50946"/>
                </a:cubicBezTo>
                <a:cubicBezTo>
                  <a:pt x="39337" y="51316"/>
                  <a:pt x="39263" y="51612"/>
                  <a:pt x="39152" y="51945"/>
                </a:cubicBezTo>
                <a:lnTo>
                  <a:pt x="39152" y="51871"/>
                </a:lnTo>
                <a:cubicBezTo>
                  <a:pt x="39152" y="51686"/>
                  <a:pt x="39152" y="51464"/>
                  <a:pt x="39152" y="51279"/>
                </a:cubicBezTo>
                <a:cubicBezTo>
                  <a:pt x="39152" y="50946"/>
                  <a:pt x="39152" y="50614"/>
                  <a:pt x="39115" y="50244"/>
                </a:cubicBezTo>
                <a:cubicBezTo>
                  <a:pt x="39115" y="49837"/>
                  <a:pt x="39115" y="49541"/>
                  <a:pt x="39115" y="49246"/>
                </a:cubicBezTo>
                <a:cubicBezTo>
                  <a:pt x="39078" y="48174"/>
                  <a:pt x="39115" y="47286"/>
                  <a:pt x="39152" y="46510"/>
                </a:cubicBezTo>
                <a:cubicBezTo>
                  <a:pt x="39263" y="44735"/>
                  <a:pt x="39559" y="43293"/>
                  <a:pt x="40039" y="42258"/>
                </a:cubicBezTo>
                <a:cubicBezTo>
                  <a:pt x="40557" y="41001"/>
                  <a:pt x="41297" y="40373"/>
                  <a:pt x="41703" y="40114"/>
                </a:cubicBezTo>
                <a:cubicBezTo>
                  <a:pt x="42147" y="39818"/>
                  <a:pt x="42443" y="39707"/>
                  <a:pt x="42517" y="39670"/>
                </a:cubicBezTo>
                <a:cubicBezTo>
                  <a:pt x="42590" y="39633"/>
                  <a:pt x="42590" y="39633"/>
                  <a:pt x="42590" y="39633"/>
                </a:cubicBezTo>
                <a:lnTo>
                  <a:pt x="42590" y="39596"/>
                </a:lnTo>
                <a:lnTo>
                  <a:pt x="42554" y="39633"/>
                </a:lnTo>
                <a:lnTo>
                  <a:pt x="42554" y="39596"/>
                </a:lnTo>
                <a:cubicBezTo>
                  <a:pt x="42554" y="39596"/>
                  <a:pt x="42554" y="39596"/>
                  <a:pt x="42517" y="39633"/>
                </a:cubicBezTo>
                <a:cubicBezTo>
                  <a:pt x="42406" y="39633"/>
                  <a:pt x="42110" y="39744"/>
                  <a:pt x="41666" y="40003"/>
                </a:cubicBezTo>
                <a:cubicBezTo>
                  <a:pt x="41333" y="40188"/>
                  <a:pt x="40446" y="40816"/>
                  <a:pt x="39818" y="42073"/>
                </a:cubicBezTo>
                <a:cubicBezTo>
                  <a:pt x="39337" y="43072"/>
                  <a:pt x="38967" y="44329"/>
                  <a:pt x="38782" y="45918"/>
                </a:cubicBezTo>
                <a:cubicBezTo>
                  <a:pt x="38746" y="45660"/>
                  <a:pt x="38746" y="45401"/>
                  <a:pt x="38746" y="45179"/>
                </a:cubicBezTo>
                <a:cubicBezTo>
                  <a:pt x="38709" y="44920"/>
                  <a:pt x="38709" y="44661"/>
                  <a:pt x="38672" y="44440"/>
                </a:cubicBezTo>
                <a:cubicBezTo>
                  <a:pt x="38635" y="43700"/>
                  <a:pt x="38635" y="43072"/>
                  <a:pt x="38672" y="42480"/>
                </a:cubicBezTo>
                <a:cubicBezTo>
                  <a:pt x="38746" y="41112"/>
                  <a:pt x="39115" y="40040"/>
                  <a:pt x="39707" y="39375"/>
                </a:cubicBezTo>
                <a:cubicBezTo>
                  <a:pt x="40150" y="38820"/>
                  <a:pt x="40779" y="38487"/>
                  <a:pt x="41629" y="38265"/>
                </a:cubicBezTo>
                <a:cubicBezTo>
                  <a:pt x="42036" y="38154"/>
                  <a:pt x="42295" y="38118"/>
                  <a:pt x="42443" y="38118"/>
                </a:cubicBezTo>
                <a:lnTo>
                  <a:pt x="42480" y="38118"/>
                </a:lnTo>
                <a:cubicBezTo>
                  <a:pt x="42517" y="38118"/>
                  <a:pt x="42554" y="38081"/>
                  <a:pt x="42590" y="38044"/>
                </a:cubicBezTo>
                <a:lnTo>
                  <a:pt x="42627" y="38007"/>
                </a:lnTo>
                <a:lnTo>
                  <a:pt x="42590" y="38007"/>
                </a:lnTo>
                <a:cubicBezTo>
                  <a:pt x="42627" y="37970"/>
                  <a:pt x="42627" y="37970"/>
                  <a:pt x="42627" y="37933"/>
                </a:cubicBezTo>
                <a:cubicBezTo>
                  <a:pt x="42627" y="37859"/>
                  <a:pt x="42554" y="37785"/>
                  <a:pt x="42480" y="37748"/>
                </a:cubicBezTo>
                <a:lnTo>
                  <a:pt x="42406" y="37748"/>
                </a:lnTo>
                <a:cubicBezTo>
                  <a:pt x="42332" y="37748"/>
                  <a:pt x="42184" y="37748"/>
                  <a:pt x="41888" y="37785"/>
                </a:cubicBezTo>
                <a:cubicBezTo>
                  <a:pt x="42406" y="37489"/>
                  <a:pt x="42849" y="37156"/>
                  <a:pt x="43219" y="36824"/>
                </a:cubicBezTo>
                <a:cubicBezTo>
                  <a:pt x="44439" y="35714"/>
                  <a:pt x="44883" y="34494"/>
                  <a:pt x="44994" y="33866"/>
                </a:cubicBezTo>
                <a:cubicBezTo>
                  <a:pt x="45141" y="33237"/>
                  <a:pt x="45141" y="32831"/>
                  <a:pt x="45141" y="32720"/>
                </a:cubicBezTo>
                <a:lnTo>
                  <a:pt x="45141" y="32683"/>
                </a:lnTo>
                <a:lnTo>
                  <a:pt x="45252" y="32683"/>
                </a:lnTo>
                <a:lnTo>
                  <a:pt x="45141" y="32646"/>
                </a:lnTo>
                <a:lnTo>
                  <a:pt x="45104" y="32646"/>
                </a:lnTo>
                <a:cubicBezTo>
                  <a:pt x="45104" y="32646"/>
                  <a:pt x="45104" y="32683"/>
                  <a:pt x="45104" y="32720"/>
                </a:cubicBezTo>
                <a:cubicBezTo>
                  <a:pt x="45104" y="32831"/>
                  <a:pt x="45068" y="33200"/>
                  <a:pt x="44920" y="33829"/>
                </a:cubicBezTo>
                <a:cubicBezTo>
                  <a:pt x="44772" y="34420"/>
                  <a:pt x="44328" y="35567"/>
                  <a:pt x="43108" y="36602"/>
                </a:cubicBezTo>
                <a:cubicBezTo>
                  <a:pt x="42517" y="37082"/>
                  <a:pt x="41814" y="37526"/>
                  <a:pt x="41038" y="37822"/>
                </a:cubicBezTo>
                <a:cubicBezTo>
                  <a:pt x="40217" y="38138"/>
                  <a:pt x="39396" y="38318"/>
                  <a:pt x="38621" y="38318"/>
                </a:cubicBezTo>
                <a:cubicBezTo>
                  <a:pt x="38488" y="38318"/>
                  <a:pt x="38357" y="38313"/>
                  <a:pt x="38228" y="38302"/>
                </a:cubicBezTo>
                <a:cubicBezTo>
                  <a:pt x="37673" y="38302"/>
                  <a:pt x="37156" y="38154"/>
                  <a:pt x="36749" y="37933"/>
                </a:cubicBezTo>
                <a:cubicBezTo>
                  <a:pt x="36268" y="37674"/>
                  <a:pt x="35862" y="37304"/>
                  <a:pt x="35603" y="36824"/>
                </a:cubicBezTo>
                <a:cubicBezTo>
                  <a:pt x="35381" y="36454"/>
                  <a:pt x="35233" y="36047"/>
                  <a:pt x="35159" y="35567"/>
                </a:cubicBezTo>
                <a:lnTo>
                  <a:pt x="35159" y="35567"/>
                </a:lnTo>
                <a:cubicBezTo>
                  <a:pt x="35196" y="35640"/>
                  <a:pt x="35233" y="35677"/>
                  <a:pt x="35270" y="35751"/>
                </a:cubicBezTo>
                <a:cubicBezTo>
                  <a:pt x="35751" y="36417"/>
                  <a:pt x="36601" y="36897"/>
                  <a:pt x="37636" y="37045"/>
                </a:cubicBezTo>
                <a:cubicBezTo>
                  <a:pt x="37918" y="37089"/>
                  <a:pt x="38199" y="37107"/>
                  <a:pt x="38488" y="37107"/>
                </a:cubicBezTo>
                <a:cubicBezTo>
                  <a:pt x="38693" y="37107"/>
                  <a:pt x="38901" y="37098"/>
                  <a:pt x="39115" y="37082"/>
                </a:cubicBezTo>
                <a:cubicBezTo>
                  <a:pt x="39670" y="37008"/>
                  <a:pt x="40261" y="36861"/>
                  <a:pt x="40779" y="36602"/>
                </a:cubicBezTo>
                <a:cubicBezTo>
                  <a:pt x="41370" y="36343"/>
                  <a:pt x="41888" y="36010"/>
                  <a:pt x="42295" y="35567"/>
                </a:cubicBezTo>
                <a:cubicBezTo>
                  <a:pt x="42517" y="35345"/>
                  <a:pt x="42738" y="35086"/>
                  <a:pt x="42886" y="34790"/>
                </a:cubicBezTo>
                <a:cubicBezTo>
                  <a:pt x="43071" y="34531"/>
                  <a:pt x="43182" y="34273"/>
                  <a:pt x="43330" y="33940"/>
                </a:cubicBezTo>
                <a:cubicBezTo>
                  <a:pt x="43847" y="32757"/>
                  <a:pt x="44106" y="31389"/>
                  <a:pt x="44106" y="30021"/>
                </a:cubicBezTo>
                <a:cubicBezTo>
                  <a:pt x="44143" y="28542"/>
                  <a:pt x="43811" y="27063"/>
                  <a:pt x="43256" y="25806"/>
                </a:cubicBezTo>
                <a:cubicBezTo>
                  <a:pt x="42923" y="25141"/>
                  <a:pt x="42554" y="24475"/>
                  <a:pt x="42110" y="23921"/>
                </a:cubicBezTo>
                <a:cubicBezTo>
                  <a:pt x="41666" y="23403"/>
                  <a:pt x="41223" y="22923"/>
                  <a:pt x="40631" y="22405"/>
                </a:cubicBezTo>
                <a:cubicBezTo>
                  <a:pt x="39633" y="21518"/>
                  <a:pt x="38524" y="20778"/>
                  <a:pt x="37341" y="20224"/>
                </a:cubicBezTo>
                <a:cubicBezTo>
                  <a:pt x="35677" y="19447"/>
                  <a:pt x="33828" y="19078"/>
                  <a:pt x="32054" y="19078"/>
                </a:cubicBezTo>
                <a:cubicBezTo>
                  <a:pt x="31869" y="19004"/>
                  <a:pt x="31684" y="18930"/>
                  <a:pt x="31499" y="18856"/>
                </a:cubicBezTo>
                <a:cubicBezTo>
                  <a:pt x="30834" y="18634"/>
                  <a:pt x="30094" y="18523"/>
                  <a:pt x="29244" y="18449"/>
                </a:cubicBezTo>
                <a:cubicBezTo>
                  <a:pt x="29059" y="18440"/>
                  <a:pt x="28872" y="18435"/>
                  <a:pt x="28683" y="18435"/>
                </a:cubicBezTo>
                <a:cubicBezTo>
                  <a:pt x="28114" y="18435"/>
                  <a:pt x="27525" y="18477"/>
                  <a:pt x="26915" y="18560"/>
                </a:cubicBezTo>
                <a:cubicBezTo>
                  <a:pt x="26323" y="18634"/>
                  <a:pt x="25695" y="18708"/>
                  <a:pt x="25066" y="18856"/>
                </a:cubicBezTo>
                <a:cubicBezTo>
                  <a:pt x="22774" y="19410"/>
                  <a:pt x="20593" y="20298"/>
                  <a:pt x="18560" y="21555"/>
                </a:cubicBezTo>
                <a:cubicBezTo>
                  <a:pt x="17192" y="22405"/>
                  <a:pt x="15898" y="23403"/>
                  <a:pt x="14862" y="24475"/>
                </a:cubicBezTo>
                <a:cubicBezTo>
                  <a:pt x="14234" y="25141"/>
                  <a:pt x="13864" y="25584"/>
                  <a:pt x="13753" y="25732"/>
                </a:cubicBezTo>
                <a:lnTo>
                  <a:pt x="13716" y="25769"/>
                </a:lnTo>
                <a:cubicBezTo>
                  <a:pt x="13716" y="25806"/>
                  <a:pt x="13679" y="25843"/>
                  <a:pt x="13679" y="25917"/>
                </a:cubicBezTo>
                <a:cubicBezTo>
                  <a:pt x="13706" y="25997"/>
                  <a:pt x="13790" y="26058"/>
                  <a:pt x="13863" y="26058"/>
                </a:cubicBezTo>
                <a:cubicBezTo>
                  <a:pt x="13891" y="26058"/>
                  <a:pt x="13918" y="26049"/>
                  <a:pt x="13938" y="26028"/>
                </a:cubicBezTo>
                <a:lnTo>
                  <a:pt x="13975" y="26028"/>
                </a:lnTo>
                <a:cubicBezTo>
                  <a:pt x="13975" y="25991"/>
                  <a:pt x="14012" y="25991"/>
                  <a:pt x="14049" y="25954"/>
                </a:cubicBezTo>
                <a:cubicBezTo>
                  <a:pt x="14197" y="25806"/>
                  <a:pt x="14567" y="25400"/>
                  <a:pt x="15195" y="24808"/>
                </a:cubicBezTo>
                <a:cubicBezTo>
                  <a:pt x="16304" y="23847"/>
                  <a:pt x="17561" y="22960"/>
                  <a:pt x="18929" y="22183"/>
                </a:cubicBezTo>
                <a:cubicBezTo>
                  <a:pt x="20963" y="21074"/>
                  <a:pt x="23107" y="20298"/>
                  <a:pt x="25251" y="19854"/>
                </a:cubicBezTo>
                <a:cubicBezTo>
                  <a:pt x="25732" y="19780"/>
                  <a:pt x="26212" y="19706"/>
                  <a:pt x="26656" y="19632"/>
                </a:cubicBezTo>
                <a:cubicBezTo>
                  <a:pt x="27219" y="19562"/>
                  <a:pt x="27766" y="19536"/>
                  <a:pt x="28290" y="19536"/>
                </a:cubicBezTo>
                <a:cubicBezTo>
                  <a:pt x="28592" y="19536"/>
                  <a:pt x="28886" y="19545"/>
                  <a:pt x="29170" y="19558"/>
                </a:cubicBezTo>
                <a:cubicBezTo>
                  <a:pt x="29392" y="19595"/>
                  <a:pt x="29651" y="19595"/>
                  <a:pt x="29910" y="19669"/>
                </a:cubicBezTo>
                <a:cubicBezTo>
                  <a:pt x="30279" y="19706"/>
                  <a:pt x="30612" y="19780"/>
                  <a:pt x="30945" y="19891"/>
                </a:cubicBezTo>
                <a:lnTo>
                  <a:pt x="31019" y="19891"/>
                </a:lnTo>
                <a:cubicBezTo>
                  <a:pt x="31056" y="19928"/>
                  <a:pt x="31093" y="19928"/>
                  <a:pt x="31130" y="19928"/>
                </a:cubicBezTo>
                <a:cubicBezTo>
                  <a:pt x="31832" y="20187"/>
                  <a:pt x="32387" y="20519"/>
                  <a:pt x="32793" y="20926"/>
                </a:cubicBezTo>
                <a:cubicBezTo>
                  <a:pt x="33865" y="22072"/>
                  <a:pt x="34605" y="23218"/>
                  <a:pt x="35048" y="24364"/>
                </a:cubicBezTo>
                <a:cubicBezTo>
                  <a:pt x="35529" y="25584"/>
                  <a:pt x="35677" y="26878"/>
                  <a:pt x="35455" y="28098"/>
                </a:cubicBezTo>
                <a:cubicBezTo>
                  <a:pt x="35344" y="28690"/>
                  <a:pt x="35159" y="29245"/>
                  <a:pt x="34938" y="29799"/>
                </a:cubicBezTo>
                <a:cubicBezTo>
                  <a:pt x="34827" y="30058"/>
                  <a:pt x="34679" y="30317"/>
                  <a:pt x="34531" y="30575"/>
                </a:cubicBezTo>
                <a:lnTo>
                  <a:pt x="34309" y="30908"/>
                </a:lnTo>
                <a:cubicBezTo>
                  <a:pt x="34272" y="31019"/>
                  <a:pt x="34198" y="31093"/>
                  <a:pt x="34087" y="31204"/>
                </a:cubicBezTo>
                <a:cubicBezTo>
                  <a:pt x="33976" y="31352"/>
                  <a:pt x="33828" y="31463"/>
                  <a:pt x="33681" y="31611"/>
                </a:cubicBezTo>
                <a:cubicBezTo>
                  <a:pt x="33791" y="31426"/>
                  <a:pt x="33902" y="31241"/>
                  <a:pt x="34013" y="31056"/>
                </a:cubicBezTo>
                <a:cubicBezTo>
                  <a:pt x="34568" y="30058"/>
                  <a:pt x="34864" y="28912"/>
                  <a:pt x="34864" y="27692"/>
                </a:cubicBezTo>
                <a:cubicBezTo>
                  <a:pt x="34901" y="26731"/>
                  <a:pt x="34679" y="25732"/>
                  <a:pt x="34272" y="24771"/>
                </a:cubicBezTo>
                <a:cubicBezTo>
                  <a:pt x="33902" y="23958"/>
                  <a:pt x="33459" y="23255"/>
                  <a:pt x="32904" y="22627"/>
                </a:cubicBezTo>
                <a:cubicBezTo>
                  <a:pt x="32461" y="22072"/>
                  <a:pt x="31906" y="21629"/>
                  <a:pt x="31388" y="21333"/>
                </a:cubicBezTo>
                <a:cubicBezTo>
                  <a:pt x="30945" y="21074"/>
                  <a:pt x="30464" y="20889"/>
                  <a:pt x="29983" y="20815"/>
                </a:cubicBezTo>
                <a:cubicBezTo>
                  <a:pt x="29686" y="20761"/>
                  <a:pt x="29408" y="20727"/>
                  <a:pt x="29150" y="20727"/>
                </a:cubicBezTo>
                <a:cubicBezTo>
                  <a:pt x="29055" y="20727"/>
                  <a:pt x="28963" y="20731"/>
                  <a:pt x="28874" y="20741"/>
                </a:cubicBezTo>
                <a:lnTo>
                  <a:pt x="28800" y="20741"/>
                </a:lnTo>
                <a:lnTo>
                  <a:pt x="28763" y="20778"/>
                </a:lnTo>
                <a:lnTo>
                  <a:pt x="28763" y="20815"/>
                </a:lnTo>
                <a:lnTo>
                  <a:pt x="28837" y="20815"/>
                </a:lnTo>
                <a:cubicBezTo>
                  <a:pt x="28878" y="20802"/>
                  <a:pt x="28958" y="20793"/>
                  <a:pt x="29073" y="20793"/>
                </a:cubicBezTo>
                <a:cubicBezTo>
                  <a:pt x="29271" y="20793"/>
                  <a:pt x="29571" y="20819"/>
                  <a:pt x="29946" y="20889"/>
                </a:cubicBezTo>
                <a:cubicBezTo>
                  <a:pt x="30390" y="21000"/>
                  <a:pt x="30834" y="21185"/>
                  <a:pt x="31240" y="21444"/>
                </a:cubicBezTo>
                <a:cubicBezTo>
                  <a:pt x="31758" y="21739"/>
                  <a:pt x="32239" y="22183"/>
                  <a:pt x="32682" y="22738"/>
                </a:cubicBezTo>
                <a:cubicBezTo>
                  <a:pt x="33200" y="23329"/>
                  <a:pt x="33607" y="24032"/>
                  <a:pt x="33902" y="24808"/>
                </a:cubicBezTo>
                <a:cubicBezTo>
                  <a:pt x="34309" y="25769"/>
                  <a:pt x="34494" y="26694"/>
                  <a:pt x="34457" y="27618"/>
                </a:cubicBezTo>
                <a:cubicBezTo>
                  <a:pt x="34420" y="28764"/>
                  <a:pt x="34124" y="29836"/>
                  <a:pt x="33570" y="30760"/>
                </a:cubicBezTo>
                <a:cubicBezTo>
                  <a:pt x="33089" y="31611"/>
                  <a:pt x="32350" y="32313"/>
                  <a:pt x="31536" y="32720"/>
                </a:cubicBezTo>
                <a:cubicBezTo>
                  <a:pt x="31721" y="32535"/>
                  <a:pt x="31869" y="32350"/>
                  <a:pt x="32054" y="32128"/>
                </a:cubicBezTo>
                <a:cubicBezTo>
                  <a:pt x="32424" y="31611"/>
                  <a:pt x="32719" y="31093"/>
                  <a:pt x="32904" y="30539"/>
                </a:cubicBezTo>
                <a:cubicBezTo>
                  <a:pt x="33274" y="29577"/>
                  <a:pt x="33385" y="28468"/>
                  <a:pt x="33237" y="27396"/>
                </a:cubicBezTo>
                <a:cubicBezTo>
                  <a:pt x="33126" y="26509"/>
                  <a:pt x="32830" y="25658"/>
                  <a:pt x="32424" y="24845"/>
                </a:cubicBezTo>
                <a:cubicBezTo>
                  <a:pt x="31536" y="23181"/>
                  <a:pt x="30353" y="22479"/>
                  <a:pt x="29873" y="22257"/>
                </a:cubicBezTo>
                <a:cubicBezTo>
                  <a:pt x="29244" y="21961"/>
                  <a:pt x="28837" y="21924"/>
                  <a:pt x="28689" y="21887"/>
                </a:cubicBezTo>
                <a:lnTo>
                  <a:pt x="28653" y="21887"/>
                </a:lnTo>
                <a:lnTo>
                  <a:pt x="28653" y="21924"/>
                </a:lnTo>
                <a:cubicBezTo>
                  <a:pt x="28653" y="21924"/>
                  <a:pt x="28653" y="21924"/>
                  <a:pt x="28689" y="21961"/>
                </a:cubicBezTo>
                <a:cubicBezTo>
                  <a:pt x="28837" y="21961"/>
                  <a:pt x="29207" y="22035"/>
                  <a:pt x="29799" y="22331"/>
                </a:cubicBezTo>
                <a:cubicBezTo>
                  <a:pt x="30242" y="22553"/>
                  <a:pt x="31351" y="23255"/>
                  <a:pt x="32165" y="24919"/>
                </a:cubicBezTo>
                <a:cubicBezTo>
                  <a:pt x="32534" y="25658"/>
                  <a:pt x="32793" y="26472"/>
                  <a:pt x="32904" y="27359"/>
                </a:cubicBezTo>
                <a:cubicBezTo>
                  <a:pt x="33015" y="28394"/>
                  <a:pt x="32867" y="29392"/>
                  <a:pt x="32534" y="30317"/>
                </a:cubicBezTo>
                <a:cubicBezTo>
                  <a:pt x="32350" y="30834"/>
                  <a:pt x="32054" y="31315"/>
                  <a:pt x="31684" y="31759"/>
                </a:cubicBezTo>
                <a:cubicBezTo>
                  <a:pt x="31314" y="32276"/>
                  <a:pt x="30871" y="32683"/>
                  <a:pt x="30427" y="32979"/>
                </a:cubicBezTo>
                <a:cubicBezTo>
                  <a:pt x="29910" y="33348"/>
                  <a:pt x="29355" y="33607"/>
                  <a:pt x="28726" y="33718"/>
                </a:cubicBezTo>
                <a:lnTo>
                  <a:pt x="28505" y="33792"/>
                </a:lnTo>
                <a:cubicBezTo>
                  <a:pt x="29022" y="33533"/>
                  <a:pt x="29466" y="33274"/>
                  <a:pt x="29836" y="32979"/>
                </a:cubicBezTo>
                <a:cubicBezTo>
                  <a:pt x="30612" y="32350"/>
                  <a:pt x="31167" y="31389"/>
                  <a:pt x="31388" y="30317"/>
                </a:cubicBezTo>
                <a:cubicBezTo>
                  <a:pt x="31499" y="29836"/>
                  <a:pt x="31573" y="29392"/>
                  <a:pt x="31573" y="28949"/>
                </a:cubicBezTo>
                <a:cubicBezTo>
                  <a:pt x="31573" y="28542"/>
                  <a:pt x="31499" y="28098"/>
                  <a:pt x="31388" y="27655"/>
                </a:cubicBezTo>
                <a:cubicBezTo>
                  <a:pt x="31240" y="26952"/>
                  <a:pt x="30908" y="26287"/>
                  <a:pt x="30501" y="25658"/>
                </a:cubicBezTo>
                <a:cubicBezTo>
                  <a:pt x="29725" y="24512"/>
                  <a:pt x="28911" y="23884"/>
                  <a:pt x="28357" y="23477"/>
                </a:cubicBezTo>
                <a:cubicBezTo>
                  <a:pt x="27876" y="23181"/>
                  <a:pt x="27543" y="22996"/>
                  <a:pt x="27469" y="22960"/>
                </a:cubicBezTo>
                <a:lnTo>
                  <a:pt x="27396" y="22960"/>
                </a:lnTo>
                <a:cubicBezTo>
                  <a:pt x="27396" y="22960"/>
                  <a:pt x="27396" y="22996"/>
                  <a:pt x="27396" y="22996"/>
                </a:cubicBezTo>
                <a:lnTo>
                  <a:pt x="27432" y="22996"/>
                </a:lnTo>
                <a:cubicBezTo>
                  <a:pt x="27543" y="23070"/>
                  <a:pt x="27839" y="23218"/>
                  <a:pt x="28246" y="23551"/>
                </a:cubicBezTo>
                <a:cubicBezTo>
                  <a:pt x="28800" y="23958"/>
                  <a:pt x="29577" y="24623"/>
                  <a:pt x="30242" y="25732"/>
                </a:cubicBezTo>
                <a:cubicBezTo>
                  <a:pt x="30649" y="26361"/>
                  <a:pt x="30908" y="27026"/>
                  <a:pt x="31056" y="27692"/>
                </a:cubicBezTo>
                <a:cubicBezTo>
                  <a:pt x="31130" y="28061"/>
                  <a:pt x="31167" y="28468"/>
                  <a:pt x="31167" y="28875"/>
                </a:cubicBezTo>
                <a:cubicBezTo>
                  <a:pt x="31167" y="29208"/>
                  <a:pt x="31130" y="29614"/>
                  <a:pt x="30982" y="30169"/>
                </a:cubicBezTo>
                <a:cubicBezTo>
                  <a:pt x="30834" y="30834"/>
                  <a:pt x="30427" y="31796"/>
                  <a:pt x="29540" y="32535"/>
                </a:cubicBezTo>
                <a:cubicBezTo>
                  <a:pt x="29207" y="32794"/>
                  <a:pt x="28837" y="32979"/>
                  <a:pt x="28394" y="33200"/>
                </a:cubicBezTo>
                <a:cubicBezTo>
                  <a:pt x="28653" y="32942"/>
                  <a:pt x="28874" y="32646"/>
                  <a:pt x="29059" y="32313"/>
                </a:cubicBezTo>
                <a:cubicBezTo>
                  <a:pt x="29429" y="31648"/>
                  <a:pt x="29614" y="30871"/>
                  <a:pt x="29688" y="29984"/>
                </a:cubicBezTo>
                <a:cubicBezTo>
                  <a:pt x="29762" y="28653"/>
                  <a:pt x="29466" y="27359"/>
                  <a:pt x="28874" y="26287"/>
                </a:cubicBezTo>
                <a:cubicBezTo>
                  <a:pt x="28320" y="25289"/>
                  <a:pt x="27617" y="24771"/>
                  <a:pt x="27248" y="24549"/>
                </a:cubicBezTo>
                <a:cubicBezTo>
                  <a:pt x="26878" y="24327"/>
                  <a:pt x="26619" y="24217"/>
                  <a:pt x="26545" y="24180"/>
                </a:cubicBezTo>
                <a:lnTo>
                  <a:pt x="26471" y="24180"/>
                </a:lnTo>
                <a:lnTo>
                  <a:pt x="26471" y="24217"/>
                </a:lnTo>
                <a:lnTo>
                  <a:pt x="26508" y="24217"/>
                </a:lnTo>
                <a:cubicBezTo>
                  <a:pt x="26582" y="24254"/>
                  <a:pt x="26841" y="24364"/>
                  <a:pt x="27174" y="24623"/>
                </a:cubicBezTo>
                <a:cubicBezTo>
                  <a:pt x="27580" y="24919"/>
                  <a:pt x="28172" y="25437"/>
                  <a:pt x="28616" y="26361"/>
                </a:cubicBezTo>
                <a:cubicBezTo>
                  <a:pt x="29133" y="27396"/>
                  <a:pt x="29355" y="28653"/>
                  <a:pt x="29244" y="29910"/>
                </a:cubicBezTo>
                <a:cubicBezTo>
                  <a:pt x="29170" y="30723"/>
                  <a:pt x="28948" y="31426"/>
                  <a:pt x="28616" y="32017"/>
                </a:cubicBezTo>
                <a:cubicBezTo>
                  <a:pt x="28431" y="32387"/>
                  <a:pt x="28172" y="32683"/>
                  <a:pt x="27876" y="32868"/>
                </a:cubicBezTo>
                <a:cubicBezTo>
                  <a:pt x="27802" y="32942"/>
                  <a:pt x="27728" y="32979"/>
                  <a:pt x="27617" y="33016"/>
                </a:cubicBezTo>
                <a:cubicBezTo>
                  <a:pt x="27876" y="32609"/>
                  <a:pt x="28098" y="32128"/>
                  <a:pt x="28209" y="31611"/>
                </a:cubicBezTo>
                <a:cubicBezTo>
                  <a:pt x="28394" y="30908"/>
                  <a:pt x="28468" y="30169"/>
                  <a:pt x="28394" y="29429"/>
                </a:cubicBezTo>
                <a:cubicBezTo>
                  <a:pt x="28209" y="27766"/>
                  <a:pt x="27506" y="26694"/>
                  <a:pt x="27063" y="26213"/>
                </a:cubicBezTo>
                <a:cubicBezTo>
                  <a:pt x="26582" y="25621"/>
                  <a:pt x="26028" y="25178"/>
                  <a:pt x="25325" y="24882"/>
                </a:cubicBezTo>
                <a:cubicBezTo>
                  <a:pt x="24955" y="24697"/>
                  <a:pt x="24734" y="24623"/>
                  <a:pt x="24660" y="24623"/>
                </a:cubicBezTo>
                <a:cubicBezTo>
                  <a:pt x="24623" y="24623"/>
                  <a:pt x="24623" y="24586"/>
                  <a:pt x="24623" y="24586"/>
                </a:cubicBezTo>
                <a:lnTo>
                  <a:pt x="24623" y="24623"/>
                </a:lnTo>
                <a:lnTo>
                  <a:pt x="24586" y="24623"/>
                </a:lnTo>
                <a:cubicBezTo>
                  <a:pt x="24586" y="24623"/>
                  <a:pt x="24586" y="24623"/>
                  <a:pt x="24586" y="24660"/>
                </a:cubicBezTo>
                <a:lnTo>
                  <a:pt x="24623" y="24660"/>
                </a:lnTo>
                <a:cubicBezTo>
                  <a:pt x="24697" y="24697"/>
                  <a:pt x="24918" y="24771"/>
                  <a:pt x="25251" y="24956"/>
                </a:cubicBezTo>
                <a:cubicBezTo>
                  <a:pt x="25880" y="25326"/>
                  <a:pt x="26397" y="25769"/>
                  <a:pt x="26841" y="26324"/>
                </a:cubicBezTo>
                <a:cubicBezTo>
                  <a:pt x="27211" y="26804"/>
                  <a:pt x="27839" y="27840"/>
                  <a:pt x="27950" y="29392"/>
                </a:cubicBezTo>
                <a:cubicBezTo>
                  <a:pt x="27987" y="30058"/>
                  <a:pt x="27913" y="30723"/>
                  <a:pt x="27728" y="31315"/>
                </a:cubicBezTo>
                <a:cubicBezTo>
                  <a:pt x="27728" y="30428"/>
                  <a:pt x="27543" y="29503"/>
                  <a:pt x="27137" y="28616"/>
                </a:cubicBezTo>
                <a:cubicBezTo>
                  <a:pt x="26175" y="26583"/>
                  <a:pt x="24290" y="25030"/>
                  <a:pt x="22220" y="24586"/>
                </a:cubicBezTo>
                <a:cubicBezTo>
                  <a:pt x="21727" y="24488"/>
                  <a:pt x="21234" y="24438"/>
                  <a:pt x="20730" y="24438"/>
                </a:cubicBezTo>
                <a:cubicBezTo>
                  <a:pt x="20478" y="24438"/>
                  <a:pt x="20223" y="24451"/>
                  <a:pt x="19964" y="24475"/>
                </a:cubicBezTo>
                <a:cubicBezTo>
                  <a:pt x="19780" y="24512"/>
                  <a:pt x="19595" y="24549"/>
                  <a:pt x="19410" y="24586"/>
                </a:cubicBezTo>
                <a:cubicBezTo>
                  <a:pt x="18633" y="24734"/>
                  <a:pt x="17857" y="24993"/>
                  <a:pt x="17118" y="25400"/>
                </a:cubicBezTo>
                <a:cubicBezTo>
                  <a:pt x="15898" y="26065"/>
                  <a:pt x="15084" y="26841"/>
                  <a:pt x="14419" y="27507"/>
                </a:cubicBezTo>
                <a:cubicBezTo>
                  <a:pt x="13975" y="27951"/>
                  <a:pt x="13716" y="28283"/>
                  <a:pt x="13642" y="28394"/>
                </a:cubicBezTo>
                <a:lnTo>
                  <a:pt x="13605" y="28394"/>
                </a:lnTo>
                <a:cubicBezTo>
                  <a:pt x="13568" y="28431"/>
                  <a:pt x="13568" y="28505"/>
                  <a:pt x="13568" y="28542"/>
                </a:cubicBezTo>
                <a:cubicBezTo>
                  <a:pt x="13568" y="28633"/>
                  <a:pt x="13669" y="28700"/>
                  <a:pt x="13745" y="28700"/>
                </a:cubicBezTo>
                <a:cubicBezTo>
                  <a:pt x="13762" y="28700"/>
                  <a:pt x="13777" y="28697"/>
                  <a:pt x="13790" y="28690"/>
                </a:cubicBezTo>
                <a:cubicBezTo>
                  <a:pt x="13827" y="28690"/>
                  <a:pt x="13827" y="28690"/>
                  <a:pt x="13827" y="28653"/>
                </a:cubicBezTo>
                <a:cubicBezTo>
                  <a:pt x="13864" y="28653"/>
                  <a:pt x="13864" y="28653"/>
                  <a:pt x="13901" y="28616"/>
                </a:cubicBezTo>
                <a:cubicBezTo>
                  <a:pt x="13975" y="28542"/>
                  <a:pt x="14271" y="28246"/>
                  <a:pt x="14752" y="27840"/>
                </a:cubicBezTo>
                <a:cubicBezTo>
                  <a:pt x="15417" y="27285"/>
                  <a:pt x="16267" y="26620"/>
                  <a:pt x="17450" y="26065"/>
                </a:cubicBezTo>
                <a:cubicBezTo>
                  <a:pt x="18153" y="25769"/>
                  <a:pt x="18855" y="25547"/>
                  <a:pt x="19558" y="25437"/>
                </a:cubicBezTo>
                <a:lnTo>
                  <a:pt x="19706" y="25437"/>
                </a:lnTo>
                <a:cubicBezTo>
                  <a:pt x="19954" y="25401"/>
                  <a:pt x="20203" y="25384"/>
                  <a:pt x="20451" y="25384"/>
                </a:cubicBezTo>
                <a:cubicBezTo>
                  <a:pt x="20976" y="25384"/>
                  <a:pt x="21495" y="25459"/>
                  <a:pt x="21998" y="25584"/>
                </a:cubicBezTo>
                <a:cubicBezTo>
                  <a:pt x="23735" y="26028"/>
                  <a:pt x="25288" y="27359"/>
                  <a:pt x="26102" y="29097"/>
                </a:cubicBezTo>
                <a:cubicBezTo>
                  <a:pt x="26508" y="29984"/>
                  <a:pt x="26693" y="30945"/>
                  <a:pt x="26619" y="31832"/>
                </a:cubicBezTo>
                <a:cubicBezTo>
                  <a:pt x="26545" y="32646"/>
                  <a:pt x="26249" y="33385"/>
                  <a:pt x="25806" y="34051"/>
                </a:cubicBezTo>
                <a:cubicBezTo>
                  <a:pt x="25732" y="34051"/>
                  <a:pt x="25584" y="34199"/>
                  <a:pt x="25288" y="34457"/>
                </a:cubicBezTo>
                <a:cubicBezTo>
                  <a:pt x="24882" y="34827"/>
                  <a:pt x="24253" y="35419"/>
                  <a:pt x="23772" y="35640"/>
                </a:cubicBezTo>
                <a:cubicBezTo>
                  <a:pt x="24401" y="35234"/>
                  <a:pt x="24918" y="34716"/>
                  <a:pt x="25251" y="34125"/>
                </a:cubicBezTo>
                <a:cubicBezTo>
                  <a:pt x="25621" y="33496"/>
                  <a:pt x="25843" y="32831"/>
                  <a:pt x="25954" y="32202"/>
                </a:cubicBezTo>
                <a:cubicBezTo>
                  <a:pt x="26028" y="31648"/>
                  <a:pt x="26028" y="31093"/>
                  <a:pt x="25917" y="30539"/>
                </a:cubicBezTo>
                <a:cubicBezTo>
                  <a:pt x="25695" y="29429"/>
                  <a:pt x="25177" y="28764"/>
                  <a:pt x="24882" y="28468"/>
                </a:cubicBezTo>
                <a:cubicBezTo>
                  <a:pt x="24586" y="28172"/>
                  <a:pt x="24364" y="28025"/>
                  <a:pt x="24290" y="27988"/>
                </a:cubicBezTo>
                <a:cubicBezTo>
                  <a:pt x="24290" y="27988"/>
                  <a:pt x="24290" y="27988"/>
                  <a:pt x="24290" y="27951"/>
                </a:cubicBezTo>
                <a:lnTo>
                  <a:pt x="24253" y="27988"/>
                </a:lnTo>
                <a:cubicBezTo>
                  <a:pt x="24253" y="28025"/>
                  <a:pt x="24253" y="28025"/>
                  <a:pt x="24290" y="28025"/>
                </a:cubicBezTo>
                <a:cubicBezTo>
                  <a:pt x="24327" y="28061"/>
                  <a:pt x="24549" y="28209"/>
                  <a:pt x="24808" y="28542"/>
                </a:cubicBezTo>
                <a:cubicBezTo>
                  <a:pt x="25066" y="28838"/>
                  <a:pt x="25510" y="29503"/>
                  <a:pt x="25658" y="30539"/>
                </a:cubicBezTo>
                <a:cubicBezTo>
                  <a:pt x="25769" y="31204"/>
                  <a:pt x="25806" y="32498"/>
                  <a:pt x="24918" y="33829"/>
                </a:cubicBezTo>
                <a:cubicBezTo>
                  <a:pt x="24549" y="34420"/>
                  <a:pt x="23994" y="34938"/>
                  <a:pt x="23366" y="35271"/>
                </a:cubicBezTo>
                <a:cubicBezTo>
                  <a:pt x="23144" y="35419"/>
                  <a:pt x="22848" y="35567"/>
                  <a:pt x="22478" y="35714"/>
                </a:cubicBezTo>
                <a:cubicBezTo>
                  <a:pt x="22589" y="35604"/>
                  <a:pt x="22700" y="35493"/>
                  <a:pt x="22811" y="35382"/>
                </a:cubicBezTo>
                <a:cubicBezTo>
                  <a:pt x="22996" y="35197"/>
                  <a:pt x="23144" y="34975"/>
                  <a:pt x="23366" y="34716"/>
                </a:cubicBezTo>
                <a:cubicBezTo>
                  <a:pt x="23551" y="34457"/>
                  <a:pt x="23698" y="34236"/>
                  <a:pt x="23809" y="34014"/>
                </a:cubicBezTo>
                <a:cubicBezTo>
                  <a:pt x="24290" y="33126"/>
                  <a:pt x="24512" y="32091"/>
                  <a:pt x="24438" y="31019"/>
                </a:cubicBezTo>
                <a:cubicBezTo>
                  <a:pt x="24401" y="30132"/>
                  <a:pt x="24105" y="29245"/>
                  <a:pt x="23661" y="28579"/>
                </a:cubicBezTo>
                <a:cubicBezTo>
                  <a:pt x="23292" y="27988"/>
                  <a:pt x="22774" y="27507"/>
                  <a:pt x="22146" y="27174"/>
                </a:cubicBezTo>
                <a:cubicBezTo>
                  <a:pt x="21591" y="26841"/>
                  <a:pt x="21110" y="26694"/>
                  <a:pt x="20778" y="26620"/>
                </a:cubicBezTo>
                <a:cubicBezTo>
                  <a:pt x="20149" y="26472"/>
                  <a:pt x="19780" y="26435"/>
                  <a:pt x="19632" y="26435"/>
                </a:cubicBezTo>
                <a:lnTo>
                  <a:pt x="19558" y="26435"/>
                </a:lnTo>
                <a:lnTo>
                  <a:pt x="19558" y="26472"/>
                </a:lnTo>
                <a:lnTo>
                  <a:pt x="19632" y="26472"/>
                </a:lnTo>
                <a:cubicBezTo>
                  <a:pt x="19743" y="26509"/>
                  <a:pt x="20149" y="26546"/>
                  <a:pt x="20704" y="26731"/>
                </a:cubicBezTo>
                <a:cubicBezTo>
                  <a:pt x="21037" y="26804"/>
                  <a:pt x="21517" y="26989"/>
                  <a:pt x="22035" y="27285"/>
                </a:cubicBezTo>
                <a:cubicBezTo>
                  <a:pt x="22589" y="27655"/>
                  <a:pt x="23070" y="28098"/>
                  <a:pt x="23403" y="28653"/>
                </a:cubicBezTo>
                <a:cubicBezTo>
                  <a:pt x="23846" y="29318"/>
                  <a:pt x="24068" y="30095"/>
                  <a:pt x="24105" y="30945"/>
                </a:cubicBezTo>
                <a:cubicBezTo>
                  <a:pt x="24142" y="31648"/>
                  <a:pt x="24031" y="32683"/>
                  <a:pt x="23477" y="33718"/>
                </a:cubicBezTo>
                <a:cubicBezTo>
                  <a:pt x="23366" y="33940"/>
                  <a:pt x="23218" y="34162"/>
                  <a:pt x="23033" y="34383"/>
                </a:cubicBezTo>
                <a:cubicBezTo>
                  <a:pt x="22848" y="34642"/>
                  <a:pt x="22663" y="34827"/>
                  <a:pt x="22478" y="35012"/>
                </a:cubicBezTo>
                <a:cubicBezTo>
                  <a:pt x="22047" y="35480"/>
                  <a:pt x="21615" y="35807"/>
                  <a:pt x="21184" y="35995"/>
                </a:cubicBezTo>
                <a:lnTo>
                  <a:pt x="21184" y="35995"/>
                </a:lnTo>
                <a:cubicBezTo>
                  <a:pt x="21417" y="35827"/>
                  <a:pt x="21646" y="35653"/>
                  <a:pt x="21813" y="35419"/>
                </a:cubicBezTo>
                <a:cubicBezTo>
                  <a:pt x="22109" y="35086"/>
                  <a:pt x="22294" y="34716"/>
                  <a:pt x="22478" y="34236"/>
                </a:cubicBezTo>
                <a:cubicBezTo>
                  <a:pt x="22737" y="33422"/>
                  <a:pt x="22848" y="32609"/>
                  <a:pt x="22737" y="31869"/>
                </a:cubicBezTo>
                <a:cubicBezTo>
                  <a:pt x="22700" y="31204"/>
                  <a:pt x="22478" y="30539"/>
                  <a:pt x="22146" y="29984"/>
                </a:cubicBezTo>
                <a:cubicBezTo>
                  <a:pt x="21517" y="28912"/>
                  <a:pt x="20741" y="28394"/>
                  <a:pt x="20186" y="28061"/>
                </a:cubicBezTo>
                <a:cubicBezTo>
                  <a:pt x="19743" y="27840"/>
                  <a:pt x="19447" y="27729"/>
                  <a:pt x="19373" y="27692"/>
                </a:cubicBezTo>
                <a:lnTo>
                  <a:pt x="19299" y="27692"/>
                </a:lnTo>
                <a:cubicBezTo>
                  <a:pt x="19299" y="27692"/>
                  <a:pt x="19299" y="27692"/>
                  <a:pt x="19299" y="27729"/>
                </a:cubicBezTo>
                <a:lnTo>
                  <a:pt x="19336" y="27729"/>
                </a:lnTo>
                <a:cubicBezTo>
                  <a:pt x="19447" y="27766"/>
                  <a:pt x="19706" y="27877"/>
                  <a:pt x="20112" y="28135"/>
                </a:cubicBezTo>
                <a:cubicBezTo>
                  <a:pt x="20889" y="28653"/>
                  <a:pt x="21480" y="29282"/>
                  <a:pt x="21887" y="30021"/>
                </a:cubicBezTo>
                <a:cubicBezTo>
                  <a:pt x="22183" y="30575"/>
                  <a:pt x="22367" y="31204"/>
                  <a:pt x="22404" y="31832"/>
                </a:cubicBezTo>
                <a:cubicBezTo>
                  <a:pt x="22478" y="32535"/>
                  <a:pt x="22331" y="33274"/>
                  <a:pt x="22072" y="34014"/>
                </a:cubicBezTo>
                <a:cubicBezTo>
                  <a:pt x="21924" y="34420"/>
                  <a:pt x="21739" y="34790"/>
                  <a:pt x="21480" y="35086"/>
                </a:cubicBezTo>
                <a:cubicBezTo>
                  <a:pt x="21221" y="35382"/>
                  <a:pt x="20889" y="35640"/>
                  <a:pt x="20482" y="35788"/>
                </a:cubicBezTo>
                <a:cubicBezTo>
                  <a:pt x="20260" y="35862"/>
                  <a:pt x="20038" y="35936"/>
                  <a:pt x="19780" y="35973"/>
                </a:cubicBezTo>
                <a:cubicBezTo>
                  <a:pt x="20001" y="35862"/>
                  <a:pt x="20186" y="35714"/>
                  <a:pt x="20334" y="35567"/>
                </a:cubicBezTo>
                <a:cubicBezTo>
                  <a:pt x="20852" y="35012"/>
                  <a:pt x="21184" y="34310"/>
                  <a:pt x="21332" y="33459"/>
                </a:cubicBezTo>
                <a:cubicBezTo>
                  <a:pt x="21517" y="32202"/>
                  <a:pt x="21184" y="30908"/>
                  <a:pt x="20519" y="29984"/>
                </a:cubicBezTo>
                <a:cubicBezTo>
                  <a:pt x="19853" y="29097"/>
                  <a:pt x="19040" y="28838"/>
                  <a:pt x="18633" y="28727"/>
                </a:cubicBezTo>
                <a:cubicBezTo>
                  <a:pt x="18190" y="28653"/>
                  <a:pt x="17931" y="28653"/>
                  <a:pt x="17857" y="28653"/>
                </a:cubicBezTo>
                <a:lnTo>
                  <a:pt x="17820" y="28653"/>
                </a:lnTo>
                <a:lnTo>
                  <a:pt x="17820" y="28690"/>
                </a:lnTo>
                <a:cubicBezTo>
                  <a:pt x="17820" y="28690"/>
                  <a:pt x="17820" y="28690"/>
                  <a:pt x="17820" y="28727"/>
                </a:cubicBezTo>
                <a:lnTo>
                  <a:pt x="17857" y="28727"/>
                </a:lnTo>
                <a:cubicBezTo>
                  <a:pt x="17968" y="28727"/>
                  <a:pt x="18190" y="28727"/>
                  <a:pt x="18560" y="28838"/>
                </a:cubicBezTo>
                <a:cubicBezTo>
                  <a:pt x="18966" y="28949"/>
                  <a:pt x="19706" y="29245"/>
                  <a:pt x="20260" y="30095"/>
                </a:cubicBezTo>
                <a:cubicBezTo>
                  <a:pt x="20889" y="30945"/>
                  <a:pt x="21110" y="32165"/>
                  <a:pt x="20889" y="33348"/>
                </a:cubicBezTo>
                <a:cubicBezTo>
                  <a:pt x="20778" y="33866"/>
                  <a:pt x="20556" y="34605"/>
                  <a:pt x="19964" y="35160"/>
                </a:cubicBezTo>
                <a:cubicBezTo>
                  <a:pt x="19780" y="35345"/>
                  <a:pt x="19521" y="35530"/>
                  <a:pt x="19225" y="35640"/>
                </a:cubicBezTo>
                <a:cubicBezTo>
                  <a:pt x="19447" y="35456"/>
                  <a:pt x="19669" y="35197"/>
                  <a:pt x="19817" y="34901"/>
                </a:cubicBezTo>
                <a:cubicBezTo>
                  <a:pt x="20112" y="34420"/>
                  <a:pt x="20186" y="33829"/>
                  <a:pt x="20149" y="33126"/>
                </a:cubicBezTo>
                <a:cubicBezTo>
                  <a:pt x="20075" y="32128"/>
                  <a:pt x="19706" y="31167"/>
                  <a:pt x="19114" y="30539"/>
                </a:cubicBezTo>
                <a:cubicBezTo>
                  <a:pt x="18486" y="29799"/>
                  <a:pt x="17746" y="29725"/>
                  <a:pt x="17561" y="29725"/>
                </a:cubicBezTo>
                <a:cubicBezTo>
                  <a:pt x="17413" y="29725"/>
                  <a:pt x="17303" y="29725"/>
                  <a:pt x="17155" y="29762"/>
                </a:cubicBezTo>
                <a:cubicBezTo>
                  <a:pt x="17081" y="29762"/>
                  <a:pt x="17007" y="29762"/>
                  <a:pt x="16970" y="29799"/>
                </a:cubicBezTo>
                <a:lnTo>
                  <a:pt x="16933" y="29799"/>
                </a:lnTo>
                <a:lnTo>
                  <a:pt x="16933" y="29836"/>
                </a:lnTo>
                <a:lnTo>
                  <a:pt x="17007" y="29836"/>
                </a:lnTo>
                <a:cubicBezTo>
                  <a:pt x="17081" y="29818"/>
                  <a:pt x="17164" y="29808"/>
                  <a:pt x="17252" y="29808"/>
                </a:cubicBezTo>
                <a:cubicBezTo>
                  <a:pt x="17339" y="29808"/>
                  <a:pt x="17432" y="29818"/>
                  <a:pt x="17524" y="29836"/>
                </a:cubicBezTo>
                <a:cubicBezTo>
                  <a:pt x="17709" y="29873"/>
                  <a:pt x="18375" y="29984"/>
                  <a:pt x="18892" y="30649"/>
                </a:cubicBezTo>
                <a:cubicBezTo>
                  <a:pt x="19410" y="31278"/>
                  <a:pt x="19706" y="32165"/>
                  <a:pt x="19706" y="33090"/>
                </a:cubicBezTo>
                <a:cubicBezTo>
                  <a:pt x="19743" y="33718"/>
                  <a:pt x="19595" y="34236"/>
                  <a:pt x="19373" y="34642"/>
                </a:cubicBezTo>
                <a:cubicBezTo>
                  <a:pt x="19225" y="34864"/>
                  <a:pt x="19040" y="35086"/>
                  <a:pt x="18818" y="35197"/>
                </a:cubicBezTo>
                <a:cubicBezTo>
                  <a:pt x="18707" y="35271"/>
                  <a:pt x="18596" y="35308"/>
                  <a:pt x="18449" y="35345"/>
                </a:cubicBezTo>
                <a:cubicBezTo>
                  <a:pt x="18781" y="34568"/>
                  <a:pt x="18892" y="33792"/>
                  <a:pt x="18781" y="33016"/>
                </a:cubicBezTo>
                <a:cubicBezTo>
                  <a:pt x="18707" y="32461"/>
                  <a:pt x="18523" y="31980"/>
                  <a:pt x="18264" y="31537"/>
                </a:cubicBezTo>
                <a:cubicBezTo>
                  <a:pt x="17968" y="31056"/>
                  <a:pt x="17524" y="30612"/>
                  <a:pt x="17007" y="30354"/>
                </a:cubicBezTo>
                <a:cubicBezTo>
                  <a:pt x="16489" y="30058"/>
                  <a:pt x="15824" y="29910"/>
                  <a:pt x="15158" y="29873"/>
                </a:cubicBezTo>
                <a:cubicBezTo>
                  <a:pt x="14530" y="29873"/>
                  <a:pt x="13827" y="29947"/>
                  <a:pt x="13162" y="30095"/>
                </a:cubicBezTo>
                <a:cubicBezTo>
                  <a:pt x="11794" y="30391"/>
                  <a:pt x="10426" y="31019"/>
                  <a:pt x="9206" y="31906"/>
                </a:cubicBezTo>
                <a:cubicBezTo>
                  <a:pt x="8762" y="32239"/>
                  <a:pt x="8319" y="32572"/>
                  <a:pt x="7949" y="32942"/>
                </a:cubicBezTo>
                <a:cubicBezTo>
                  <a:pt x="8651" y="31574"/>
                  <a:pt x="9354" y="30539"/>
                  <a:pt x="9834" y="29910"/>
                </a:cubicBezTo>
                <a:cubicBezTo>
                  <a:pt x="10278" y="29318"/>
                  <a:pt x="10759" y="28764"/>
                  <a:pt x="11239" y="28283"/>
                </a:cubicBezTo>
                <a:cubicBezTo>
                  <a:pt x="11239" y="28246"/>
                  <a:pt x="11276" y="28246"/>
                  <a:pt x="11276" y="28209"/>
                </a:cubicBezTo>
                <a:lnTo>
                  <a:pt x="11202" y="28209"/>
                </a:lnTo>
                <a:cubicBezTo>
                  <a:pt x="10648" y="28616"/>
                  <a:pt x="10093" y="29134"/>
                  <a:pt x="9576" y="29688"/>
                </a:cubicBezTo>
                <a:cubicBezTo>
                  <a:pt x="8873" y="30428"/>
                  <a:pt x="7542" y="32017"/>
                  <a:pt x="6618" y="34310"/>
                </a:cubicBezTo>
                <a:cubicBezTo>
                  <a:pt x="6544" y="34494"/>
                  <a:pt x="6470" y="34679"/>
                  <a:pt x="6396" y="34864"/>
                </a:cubicBezTo>
                <a:cubicBezTo>
                  <a:pt x="6248" y="35123"/>
                  <a:pt x="6100" y="35345"/>
                  <a:pt x="6026" y="35530"/>
                </a:cubicBezTo>
                <a:cubicBezTo>
                  <a:pt x="5805" y="35936"/>
                  <a:pt x="5657" y="36380"/>
                  <a:pt x="5546" y="36787"/>
                </a:cubicBezTo>
                <a:cubicBezTo>
                  <a:pt x="5472" y="37193"/>
                  <a:pt x="5361" y="37600"/>
                  <a:pt x="5324" y="38007"/>
                </a:cubicBezTo>
                <a:cubicBezTo>
                  <a:pt x="5176" y="38894"/>
                  <a:pt x="5102" y="39781"/>
                  <a:pt x="5102" y="40632"/>
                </a:cubicBezTo>
                <a:cubicBezTo>
                  <a:pt x="5139" y="42332"/>
                  <a:pt x="5472" y="44070"/>
                  <a:pt x="6100" y="45660"/>
                </a:cubicBezTo>
                <a:cubicBezTo>
                  <a:pt x="6692" y="47175"/>
                  <a:pt x="7505" y="48543"/>
                  <a:pt x="8540" y="49763"/>
                </a:cubicBezTo>
                <a:cubicBezTo>
                  <a:pt x="10352" y="51908"/>
                  <a:pt x="12792" y="53497"/>
                  <a:pt x="15269" y="54089"/>
                </a:cubicBezTo>
                <a:cubicBezTo>
                  <a:pt x="16088" y="54264"/>
                  <a:pt x="16907" y="54370"/>
                  <a:pt x="17708" y="54370"/>
                </a:cubicBezTo>
                <a:cubicBezTo>
                  <a:pt x="17919" y="54370"/>
                  <a:pt x="18129" y="54363"/>
                  <a:pt x="18338" y="54348"/>
                </a:cubicBezTo>
                <a:cubicBezTo>
                  <a:pt x="18929" y="54311"/>
                  <a:pt x="19484" y="54200"/>
                  <a:pt x="20075" y="54052"/>
                </a:cubicBezTo>
                <a:cubicBezTo>
                  <a:pt x="20112" y="54052"/>
                  <a:pt x="20149" y="54052"/>
                  <a:pt x="20186" y="54089"/>
                </a:cubicBezTo>
                <a:cubicBezTo>
                  <a:pt x="20223" y="54089"/>
                  <a:pt x="20297" y="54126"/>
                  <a:pt x="20371" y="54126"/>
                </a:cubicBezTo>
                <a:cubicBezTo>
                  <a:pt x="20519" y="54163"/>
                  <a:pt x="20704" y="54163"/>
                  <a:pt x="20852" y="54200"/>
                </a:cubicBezTo>
                <a:cubicBezTo>
                  <a:pt x="20001" y="54533"/>
                  <a:pt x="19114" y="54754"/>
                  <a:pt x="18153" y="54865"/>
                </a:cubicBezTo>
                <a:cubicBezTo>
                  <a:pt x="17664" y="54926"/>
                  <a:pt x="17176" y="54954"/>
                  <a:pt x="16675" y="54954"/>
                </a:cubicBezTo>
                <a:cubicBezTo>
                  <a:pt x="16266" y="54954"/>
                  <a:pt x="15849" y="54935"/>
                  <a:pt x="15417" y="54902"/>
                </a:cubicBezTo>
                <a:cubicBezTo>
                  <a:pt x="14936" y="54865"/>
                  <a:pt x="14456" y="54791"/>
                  <a:pt x="14012" y="54680"/>
                </a:cubicBezTo>
                <a:lnTo>
                  <a:pt x="13642" y="54606"/>
                </a:lnTo>
                <a:lnTo>
                  <a:pt x="13605" y="54606"/>
                </a:lnTo>
                <a:lnTo>
                  <a:pt x="13347" y="54496"/>
                </a:lnTo>
                <a:cubicBezTo>
                  <a:pt x="13088" y="54422"/>
                  <a:pt x="12903" y="54311"/>
                  <a:pt x="12718" y="54237"/>
                </a:cubicBezTo>
                <a:cubicBezTo>
                  <a:pt x="11905" y="53867"/>
                  <a:pt x="11165" y="53386"/>
                  <a:pt x="10463" y="52832"/>
                </a:cubicBezTo>
                <a:cubicBezTo>
                  <a:pt x="8984" y="51649"/>
                  <a:pt x="7949" y="50318"/>
                  <a:pt x="7173" y="49246"/>
                </a:cubicBezTo>
                <a:cubicBezTo>
                  <a:pt x="6988" y="48987"/>
                  <a:pt x="6766" y="48691"/>
                  <a:pt x="6544" y="48358"/>
                </a:cubicBezTo>
                <a:cubicBezTo>
                  <a:pt x="6507" y="48284"/>
                  <a:pt x="6470" y="48211"/>
                  <a:pt x="6433" y="48137"/>
                </a:cubicBezTo>
                <a:lnTo>
                  <a:pt x="6285" y="47915"/>
                </a:lnTo>
                <a:cubicBezTo>
                  <a:pt x="6211" y="47730"/>
                  <a:pt x="6137" y="47582"/>
                  <a:pt x="6063" y="47434"/>
                </a:cubicBezTo>
                <a:cubicBezTo>
                  <a:pt x="5805" y="46843"/>
                  <a:pt x="5546" y="46214"/>
                  <a:pt x="5361" y="45623"/>
                </a:cubicBezTo>
                <a:cubicBezTo>
                  <a:pt x="4732" y="43774"/>
                  <a:pt x="4400" y="41962"/>
                  <a:pt x="4326" y="40040"/>
                </a:cubicBezTo>
                <a:cubicBezTo>
                  <a:pt x="4326" y="38968"/>
                  <a:pt x="4363" y="38339"/>
                  <a:pt x="4400" y="38118"/>
                </a:cubicBezTo>
                <a:cubicBezTo>
                  <a:pt x="4400" y="38044"/>
                  <a:pt x="4400" y="38044"/>
                  <a:pt x="4400" y="38007"/>
                </a:cubicBezTo>
                <a:lnTo>
                  <a:pt x="4326" y="38007"/>
                </a:lnTo>
                <a:cubicBezTo>
                  <a:pt x="4326" y="38044"/>
                  <a:pt x="4326" y="38044"/>
                  <a:pt x="4326" y="38118"/>
                </a:cubicBezTo>
                <a:cubicBezTo>
                  <a:pt x="4326" y="38302"/>
                  <a:pt x="4252" y="38931"/>
                  <a:pt x="4215" y="39966"/>
                </a:cubicBezTo>
                <a:cubicBezTo>
                  <a:pt x="4215" y="41889"/>
                  <a:pt x="4511" y="43700"/>
                  <a:pt x="5065" y="45586"/>
                </a:cubicBezTo>
                <a:cubicBezTo>
                  <a:pt x="5287" y="46214"/>
                  <a:pt x="5509" y="46843"/>
                  <a:pt x="5768" y="47434"/>
                </a:cubicBezTo>
                <a:cubicBezTo>
                  <a:pt x="5916" y="47767"/>
                  <a:pt x="6063" y="48100"/>
                  <a:pt x="6211" y="48395"/>
                </a:cubicBezTo>
                <a:cubicBezTo>
                  <a:pt x="6396" y="48691"/>
                  <a:pt x="6581" y="48987"/>
                  <a:pt x="6803" y="49320"/>
                </a:cubicBezTo>
                <a:cubicBezTo>
                  <a:pt x="7579" y="50429"/>
                  <a:pt x="8614" y="51834"/>
                  <a:pt x="10056" y="53054"/>
                </a:cubicBezTo>
                <a:cubicBezTo>
                  <a:pt x="10796" y="53682"/>
                  <a:pt x="11572" y="54200"/>
                  <a:pt x="12385" y="54606"/>
                </a:cubicBezTo>
                <a:cubicBezTo>
                  <a:pt x="12607" y="54717"/>
                  <a:pt x="12829" y="54828"/>
                  <a:pt x="13051" y="54902"/>
                </a:cubicBezTo>
                <a:cubicBezTo>
                  <a:pt x="13125" y="54939"/>
                  <a:pt x="13199" y="54976"/>
                  <a:pt x="13273" y="55013"/>
                </a:cubicBezTo>
                <a:cubicBezTo>
                  <a:pt x="13310" y="55013"/>
                  <a:pt x="13347" y="55050"/>
                  <a:pt x="13384" y="55050"/>
                </a:cubicBezTo>
                <a:lnTo>
                  <a:pt x="13458" y="55087"/>
                </a:lnTo>
                <a:lnTo>
                  <a:pt x="13531" y="55087"/>
                </a:lnTo>
                <a:lnTo>
                  <a:pt x="13790" y="55161"/>
                </a:lnTo>
                <a:cubicBezTo>
                  <a:pt x="14271" y="55272"/>
                  <a:pt x="14752" y="55346"/>
                  <a:pt x="15269" y="55420"/>
                </a:cubicBezTo>
                <a:cubicBezTo>
                  <a:pt x="15805" y="55475"/>
                  <a:pt x="16341" y="55503"/>
                  <a:pt x="16868" y="55503"/>
                </a:cubicBezTo>
                <a:cubicBezTo>
                  <a:pt x="17395" y="55503"/>
                  <a:pt x="17913" y="55475"/>
                  <a:pt x="18412" y="55420"/>
                </a:cubicBezTo>
                <a:lnTo>
                  <a:pt x="18449" y="55420"/>
                </a:lnTo>
                <a:cubicBezTo>
                  <a:pt x="19632" y="55272"/>
                  <a:pt x="20704" y="54976"/>
                  <a:pt x="21665" y="54533"/>
                </a:cubicBezTo>
                <a:lnTo>
                  <a:pt x="21702" y="54496"/>
                </a:lnTo>
                <a:lnTo>
                  <a:pt x="21665" y="54459"/>
                </a:lnTo>
                <a:lnTo>
                  <a:pt x="21702" y="54459"/>
                </a:lnTo>
                <a:cubicBezTo>
                  <a:pt x="22287" y="54613"/>
                  <a:pt x="22796" y="54690"/>
                  <a:pt x="23291" y="54690"/>
                </a:cubicBezTo>
                <a:cubicBezTo>
                  <a:pt x="23390" y="54690"/>
                  <a:pt x="23489" y="54687"/>
                  <a:pt x="23588" y="54680"/>
                </a:cubicBezTo>
                <a:cubicBezTo>
                  <a:pt x="24216" y="54643"/>
                  <a:pt x="24808" y="54533"/>
                  <a:pt x="25436" y="54348"/>
                </a:cubicBezTo>
                <a:cubicBezTo>
                  <a:pt x="26730" y="54015"/>
                  <a:pt x="27839" y="53423"/>
                  <a:pt x="28726" y="52647"/>
                </a:cubicBezTo>
                <a:cubicBezTo>
                  <a:pt x="29614" y="51871"/>
                  <a:pt x="30279" y="50872"/>
                  <a:pt x="30649" y="49763"/>
                </a:cubicBezTo>
                <a:cubicBezTo>
                  <a:pt x="31019" y="48802"/>
                  <a:pt x="31130" y="47730"/>
                  <a:pt x="31056" y="46658"/>
                </a:cubicBezTo>
                <a:cubicBezTo>
                  <a:pt x="30982" y="45770"/>
                  <a:pt x="30723" y="44846"/>
                  <a:pt x="30353" y="44070"/>
                </a:cubicBezTo>
                <a:cubicBezTo>
                  <a:pt x="30020" y="43367"/>
                  <a:pt x="29577" y="42739"/>
                  <a:pt x="29059" y="42258"/>
                </a:cubicBezTo>
                <a:cubicBezTo>
                  <a:pt x="28653" y="41852"/>
                  <a:pt x="28172" y="41519"/>
                  <a:pt x="27691" y="41297"/>
                </a:cubicBezTo>
                <a:cubicBezTo>
                  <a:pt x="26989" y="40964"/>
                  <a:pt x="26508" y="40927"/>
                  <a:pt x="26360" y="40890"/>
                </a:cubicBezTo>
                <a:lnTo>
                  <a:pt x="26286" y="40890"/>
                </a:lnTo>
                <a:lnTo>
                  <a:pt x="26286" y="40927"/>
                </a:lnTo>
                <a:lnTo>
                  <a:pt x="26360" y="40927"/>
                </a:lnTo>
                <a:cubicBezTo>
                  <a:pt x="26508" y="40964"/>
                  <a:pt x="26952" y="41075"/>
                  <a:pt x="27617" y="41408"/>
                </a:cubicBezTo>
                <a:cubicBezTo>
                  <a:pt x="28061" y="41667"/>
                  <a:pt x="28505" y="41999"/>
                  <a:pt x="28874" y="42406"/>
                </a:cubicBezTo>
                <a:cubicBezTo>
                  <a:pt x="29355" y="42887"/>
                  <a:pt x="29725" y="43515"/>
                  <a:pt x="30020" y="44181"/>
                </a:cubicBezTo>
                <a:cubicBezTo>
                  <a:pt x="30353" y="44957"/>
                  <a:pt x="30538" y="45844"/>
                  <a:pt x="30575" y="46695"/>
                </a:cubicBezTo>
                <a:cubicBezTo>
                  <a:pt x="30649" y="47693"/>
                  <a:pt x="30501" y="48691"/>
                  <a:pt x="30131" y="49578"/>
                </a:cubicBezTo>
                <a:cubicBezTo>
                  <a:pt x="29762" y="50577"/>
                  <a:pt x="29133" y="51464"/>
                  <a:pt x="28320" y="52166"/>
                </a:cubicBezTo>
                <a:cubicBezTo>
                  <a:pt x="27506" y="52869"/>
                  <a:pt x="26471" y="53423"/>
                  <a:pt x="25288" y="53756"/>
                </a:cubicBezTo>
                <a:cubicBezTo>
                  <a:pt x="24955" y="53830"/>
                  <a:pt x="24660" y="53904"/>
                  <a:pt x="24327" y="53941"/>
                </a:cubicBezTo>
                <a:cubicBezTo>
                  <a:pt x="24475" y="53904"/>
                  <a:pt x="24623" y="53867"/>
                  <a:pt x="24771" y="53793"/>
                </a:cubicBezTo>
                <a:cubicBezTo>
                  <a:pt x="25658" y="53497"/>
                  <a:pt x="26471" y="53017"/>
                  <a:pt x="27211" y="52425"/>
                </a:cubicBezTo>
                <a:cubicBezTo>
                  <a:pt x="27580" y="52092"/>
                  <a:pt x="27802" y="51834"/>
                  <a:pt x="27876" y="51760"/>
                </a:cubicBezTo>
                <a:lnTo>
                  <a:pt x="27950" y="51760"/>
                </a:lnTo>
                <a:lnTo>
                  <a:pt x="27913" y="51686"/>
                </a:lnTo>
                <a:lnTo>
                  <a:pt x="27876" y="51686"/>
                </a:lnTo>
                <a:cubicBezTo>
                  <a:pt x="27876" y="51686"/>
                  <a:pt x="27876" y="51686"/>
                  <a:pt x="27876" y="51723"/>
                </a:cubicBezTo>
                <a:lnTo>
                  <a:pt x="27839" y="51723"/>
                </a:lnTo>
                <a:cubicBezTo>
                  <a:pt x="27765" y="51797"/>
                  <a:pt x="27543" y="52019"/>
                  <a:pt x="27137" y="52314"/>
                </a:cubicBezTo>
                <a:cubicBezTo>
                  <a:pt x="26397" y="52869"/>
                  <a:pt x="25621" y="53276"/>
                  <a:pt x="24771" y="53534"/>
                </a:cubicBezTo>
                <a:cubicBezTo>
                  <a:pt x="23993" y="53794"/>
                  <a:pt x="23186" y="53911"/>
                  <a:pt x="22351" y="53911"/>
                </a:cubicBezTo>
                <a:cubicBezTo>
                  <a:pt x="22234" y="53911"/>
                  <a:pt x="22116" y="53909"/>
                  <a:pt x="21998" y="53904"/>
                </a:cubicBezTo>
                <a:lnTo>
                  <a:pt x="21961" y="53904"/>
                </a:lnTo>
                <a:cubicBezTo>
                  <a:pt x="21924" y="53904"/>
                  <a:pt x="21887" y="53867"/>
                  <a:pt x="21887" y="53867"/>
                </a:cubicBezTo>
                <a:cubicBezTo>
                  <a:pt x="20852" y="53608"/>
                  <a:pt x="19853" y="53128"/>
                  <a:pt x="19003" y="52425"/>
                </a:cubicBezTo>
                <a:cubicBezTo>
                  <a:pt x="18227" y="51834"/>
                  <a:pt x="17561" y="51057"/>
                  <a:pt x="17118" y="50207"/>
                </a:cubicBezTo>
                <a:cubicBezTo>
                  <a:pt x="16711" y="49468"/>
                  <a:pt x="16489" y="48617"/>
                  <a:pt x="16415" y="47767"/>
                </a:cubicBezTo>
                <a:cubicBezTo>
                  <a:pt x="16304" y="46251"/>
                  <a:pt x="16711" y="44994"/>
                  <a:pt x="17081" y="44107"/>
                </a:cubicBezTo>
                <a:cubicBezTo>
                  <a:pt x="17339" y="43441"/>
                  <a:pt x="17561" y="43035"/>
                  <a:pt x="17635" y="42887"/>
                </a:cubicBezTo>
                <a:cubicBezTo>
                  <a:pt x="17635" y="42850"/>
                  <a:pt x="17672" y="42813"/>
                  <a:pt x="17672" y="42813"/>
                </a:cubicBezTo>
                <a:lnTo>
                  <a:pt x="17635" y="42776"/>
                </a:lnTo>
                <a:lnTo>
                  <a:pt x="17635" y="42813"/>
                </a:lnTo>
                <a:cubicBezTo>
                  <a:pt x="17635" y="42813"/>
                  <a:pt x="17598" y="42813"/>
                  <a:pt x="17598" y="42850"/>
                </a:cubicBezTo>
                <a:cubicBezTo>
                  <a:pt x="17524" y="42998"/>
                  <a:pt x="17266" y="43367"/>
                  <a:pt x="16933" y="44033"/>
                </a:cubicBezTo>
                <a:cubicBezTo>
                  <a:pt x="16674" y="44587"/>
                  <a:pt x="16489" y="45068"/>
                  <a:pt x="16341" y="45586"/>
                </a:cubicBezTo>
                <a:cubicBezTo>
                  <a:pt x="16156" y="46362"/>
                  <a:pt x="16046" y="47064"/>
                  <a:pt x="16082" y="47804"/>
                </a:cubicBezTo>
                <a:cubicBezTo>
                  <a:pt x="16082" y="48691"/>
                  <a:pt x="16304" y="49615"/>
                  <a:pt x="16711" y="50429"/>
                </a:cubicBezTo>
                <a:cubicBezTo>
                  <a:pt x="17155" y="51316"/>
                  <a:pt x="17820" y="52166"/>
                  <a:pt x="18670" y="52869"/>
                </a:cubicBezTo>
                <a:cubicBezTo>
                  <a:pt x="18855" y="53017"/>
                  <a:pt x="19077" y="53202"/>
                  <a:pt x="19299" y="53349"/>
                </a:cubicBezTo>
                <a:cubicBezTo>
                  <a:pt x="17968" y="53128"/>
                  <a:pt x="17229" y="52277"/>
                  <a:pt x="16415" y="51353"/>
                </a:cubicBezTo>
                <a:lnTo>
                  <a:pt x="16267" y="51205"/>
                </a:lnTo>
                <a:cubicBezTo>
                  <a:pt x="15935" y="50688"/>
                  <a:pt x="15639" y="50133"/>
                  <a:pt x="15454" y="49505"/>
                </a:cubicBezTo>
                <a:cubicBezTo>
                  <a:pt x="15232" y="48913"/>
                  <a:pt x="15121" y="48284"/>
                  <a:pt x="15084" y="47693"/>
                </a:cubicBezTo>
                <a:cubicBezTo>
                  <a:pt x="15047" y="47027"/>
                  <a:pt x="15121" y="46362"/>
                  <a:pt x="15306" y="45660"/>
                </a:cubicBezTo>
                <a:cubicBezTo>
                  <a:pt x="15528" y="44920"/>
                  <a:pt x="15861" y="44255"/>
                  <a:pt x="16304" y="43663"/>
                </a:cubicBezTo>
                <a:cubicBezTo>
                  <a:pt x="16415" y="43552"/>
                  <a:pt x="16489" y="43441"/>
                  <a:pt x="16600" y="43293"/>
                </a:cubicBezTo>
                <a:cubicBezTo>
                  <a:pt x="17081" y="42665"/>
                  <a:pt x="17635" y="41889"/>
                  <a:pt x="18227" y="41556"/>
                </a:cubicBezTo>
                <a:cubicBezTo>
                  <a:pt x="19558" y="40742"/>
                  <a:pt x="20926" y="40225"/>
                  <a:pt x="22367" y="40077"/>
                </a:cubicBezTo>
                <a:cubicBezTo>
                  <a:pt x="22663" y="40040"/>
                  <a:pt x="22959" y="40003"/>
                  <a:pt x="23255" y="40003"/>
                </a:cubicBezTo>
                <a:cubicBezTo>
                  <a:pt x="23360" y="40000"/>
                  <a:pt x="23469" y="39999"/>
                  <a:pt x="23581" y="39999"/>
                </a:cubicBezTo>
                <a:cubicBezTo>
                  <a:pt x="24962" y="39999"/>
                  <a:pt x="26818" y="40231"/>
                  <a:pt x="28357" y="41223"/>
                </a:cubicBezTo>
                <a:cubicBezTo>
                  <a:pt x="28394" y="41260"/>
                  <a:pt x="28431" y="41260"/>
                  <a:pt x="28431" y="41297"/>
                </a:cubicBezTo>
                <a:cubicBezTo>
                  <a:pt x="28653" y="41371"/>
                  <a:pt x="28837" y="41556"/>
                  <a:pt x="29059" y="41704"/>
                </a:cubicBezTo>
                <a:cubicBezTo>
                  <a:pt x="29873" y="42369"/>
                  <a:pt x="30575" y="43219"/>
                  <a:pt x="31019" y="44218"/>
                </a:cubicBezTo>
                <a:cubicBezTo>
                  <a:pt x="31499" y="45179"/>
                  <a:pt x="31758" y="46288"/>
                  <a:pt x="31795" y="47434"/>
                </a:cubicBezTo>
                <a:cubicBezTo>
                  <a:pt x="31832" y="48580"/>
                  <a:pt x="31647" y="49726"/>
                  <a:pt x="31240" y="50872"/>
                </a:cubicBezTo>
                <a:cubicBezTo>
                  <a:pt x="30834" y="52055"/>
                  <a:pt x="30205" y="53128"/>
                  <a:pt x="29429" y="54052"/>
                </a:cubicBezTo>
                <a:cubicBezTo>
                  <a:pt x="27913" y="55900"/>
                  <a:pt x="25621" y="57305"/>
                  <a:pt x="22959" y="58045"/>
                </a:cubicBezTo>
                <a:cubicBezTo>
                  <a:pt x="22109" y="58304"/>
                  <a:pt x="21221" y="58451"/>
                  <a:pt x="20297" y="58562"/>
                </a:cubicBezTo>
                <a:cubicBezTo>
                  <a:pt x="19543" y="58655"/>
                  <a:pt x="18783" y="58702"/>
                  <a:pt x="18019" y="58702"/>
                </a:cubicBezTo>
                <a:cubicBezTo>
                  <a:pt x="16947" y="58702"/>
                  <a:pt x="15868" y="58609"/>
                  <a:pt x="14788" y="58414"/>
                </a:cubicBezTo>
                <a:cubicBezTo>
                  <a:pt x="13310" y="58119"/>
                  <a:pt x="11942" y="57712"/>
                  <a:pt x="10685" y="57157"/>
                </a:cubicBezTo>
                <a:cubicBezTo>
                  <a:pt x="9391" y="56529"/>
                  <a:pt x="8171" y="55716"/>
                  <a:pt x="7062" y="54754"/>
                </a:cubicBezTo>
                <a:cubicBezTo>
                  <a:pt x="4954" y="52869"/>
                  <a:pt x="3328" y="50244"/>
                  <a:pt x="2366" y="47175"/>
                </a:cubicBezTo>
                <a:cubicBezTo>
                  <a:pt x="1442" y="44292"/>
                  <a:pt x="1146" y="41075"/>
                  <a:pt x="1479" y="37896"/>
                </a:cubicBezTo>
                <a:cubicBezTo>
                  <a:pt x="1812" y="34753"/>
                  <a:pt x="2810" y="31574"/>
                  <a:pt x="4437" y="28727"/>
                </a:cubicBezTo>
                <a:cubicBezTo>
                  <a:pt x="6026" y="25954"/>
                  <a:pt x="8097" y="23477"/>
                  <a:pt x="10648" y="21296"/>
                </a:cubicBezTo>
                <a:cubicBezTo>
                  <a:pt x="13051" y="19262"/>
                  <a:pt x="15713" y="17525"/>
                  <a:pt x="18596" y="16083"/>
                </a:cubicBezTo>
                <a:cubicBezTo>
                  <a:pt x="21480" y="14678"/>
                  <a:pt x="24364" y="13717"/>
                  <a:pt x="27248" y="13236"/>
                </a:cubicBezTo>
                <a:cubicBezTo>
                  <a:pt x="27691" y="13162"/>
                  <a:pt x="28135" y="13088"/>
                  <a:pt x="28579" y="13014"/>
                </a:cubicBezTo>
                <a:cubicBezTo>
                  <a:pt x="29614" y="12903"/>
                  <a:pt x="30649" y="12867"/>
                  <a:pt x="31647" y="12867"/>
                </a:cubicBezTo>
                <a:cubicBezTo>
                  <a:pt x="33052" y="12867"/>
                  <a:pt x="34494" y="13014"/>
                  <a:pt x="35936" y="13199"/>
                </a:cubicBezTo>
                <a:cubicBezTo>
                  <a:pt x="38672" y="13606"/>
                  <a:pt x="41370" y="14345"/>
                  <a:pt x="43995" y="15418"/>
                </a:cubicBezTo>
                <a:cubicBezTo>
                  <a:pt x="46361" y="16416"/>
                  <a:pt x="48691" y="17673"/>
                  <a:pt x="50946" y="19189"/>
                </a:cubicBezTo>
                <a:cubicBezTo>
                  <a:pt x="52868" y="20482"/>
                  <a:pt x="54754" y="21961"/>
                  <a:pt x="56750" y="23773"/>
                </a:cubicBezTo>
                <a:cubicBezTo>
                  <a:pt x="57638" y="24549"/>
                  <a:pt x="58488" y="25363"/>
                  <a:pt x="59338" y="26176"/>
                </a:cubicBezTo>
                <a:lnTo>
                  <a:pt x="59412" y="26250"/>
                </a:lnTo>
                <a:cubicBezTo>
                  <a:pt x="59819" y="26583"/>
                  <a:pt x="60189" y="26989"/>
                  <a:pt x="60595" y="27322"/>
                </a:cubicBezTo>
                <a:cubicBezTo>
                  <a:pt x="61002" y="27692"/>
                  <a:pt x="61446" y="28098"/>
                  <a:pt x="61926" y="28394"/>
                </a:cubicBezTo>
                <a:cubicBezTo>
                  <a:pt x="64144" y="29947"/>
                  <a:pt x="66326" y="31315"/>
                  <a:pt x="68359" y="32387"/>
                </a:cubicBezTo>
                <a:lnTo>
                  <a:pt x="68322" y="32461"/>
                </a:lnTo>
                <a:lnTo>
                  <a:pt x="68359" y="32498"/>
                </a:lnTo>
                <a:cubicBezTo>
                  <a:pt x="68544" y="32609"/>
                  <a:pt x="68766" y="32683"/>
                  <a:pt x="68988" y="32720"/>
                </a:cubicBezTo>
                <a:cubicBezTo>
                  <a:pt x="70171" y="33348"/>
                  <a:pt x="71280" y="33866"/>
                  <a:pt x="72278" y="34273"/>
                </a:cubicBezTo>
                <a:cubicBezTo>
                  <a:pt x="73313" y="34679"/>
                  <a:pt x="74348" y="35049"/>
                  <a:pt x="75383" y="35382"/>
                </a:cubicBezTo>
                <a:lnTo>
                  <a:pt x="75383" y="35530"/>
                </a:lnTo>
                <a:lnTo>
                  <a:pt x="75901" y="35530"/>
                </a:lnTo>
                <a:cubicBezTo>
                  <a:pt x="76973" y="35825"/>
                  <a:pt x="78008" y="36047"/>
                  <a:pt x="78970" y="36232"/>
                </a:cubicBezTo>
                <a:lnTo>
                  <a:pt x="78970" y="36491"/>
                </a:lnTo>
                <a:lnTo>
                  <a:pt x="78970" y="36528"/>
                </a:lnTo>
                <a:lnTo>
                  <a:pt x="79007" y="36528"/>
                </a:lnTo>
                <a:cubicBezTo>
                  <a:pt x="79598" y="36491"/>
                  <a:pt x="80153" y="36491"/>
                  <a:pt x="80744" y="36454"/>
                </a:cubicBezTo>
                <a:lnTo>
                  <a:pt x="81040" y="36454"/>
                </a:lnTo>
                <a:cubicBezTo>
                  <a:pt x="81580" y="36498"/>
                  <a:pt x="82125" y="36518"/>
                  <a:pt x="82669" y="36518"/>
                </a:cubicBezTo>
                <a:cubicBezTo>
                  <a:pt x="83505" y="36518"/>
                  <a:pt x="84338" y="36469"/>
                  <a:pt x="85144" y="36380"/>
                </a:cubicBezTo>
                <a:cubicBezTo>
                  <a:pt x="85698" y="36306"/>
                  <a:pt x="86179" y="36232"/>
                  <a:pt x="86734" y="36121"/>
                </a:cubicBezTo>
                <a:cubicBezTo>
                  <a:pt x="87732" y="35936"/>
                  <a:pt x="88360" y="35751"/>
                  <a:pt x="88582" y="35677"/>
                </a:cubicBezTo>
                <a:lnTo>
                  <a:pt x="88619" y="35677"/>
                </a:lnTo>
                <a:cubicBezTo>
                  <a:pt x="88693" y="35677"/>
                  <a:pt x="88730" y="35640"/>
                  <a:pt x="88767" y="35567"/>
                </a:cubicBezTo>
                <a:cubicBezTo>
                  <a:pt x="88804" y="35493"/>
                  <a:pt x="88767" y="35382"/>
                  <a:pt x="88656" y="35345"/>
                </a:cubicBezTo>
                <a:cubicBezTo>
                  <a:pt x="88656" y="35308"/>
                  <a:pt x="88619" y="35308"/>
                  <a:pt x="88582" y="35308"/>
                </a:cubicBezTo>
                <a:cubicBezTo>
                  <a:pt x="88582" y="35308"/>
                  <a:pt x="88582" y="35308"/>
                  <a:pt x="88471" y="35345"/>
                </a:cubicBezTo>
                <a:cubicBezTo>
                  <a:pt x="88286" y="35419"/>
                  <a:pt x="87658" y="35567"/>
                  <a:pt x="86660" y="35751"/>
                </a:cubicBezTo>
                <a:cubicBezTo>
                  <a:pt x="86216" y="35825"/>
                  <a:pt x="85846" y="35899"/>
                  <a:pt x="85440" y="35936"/>
                </a:cubicBezTo>
                <a:cubicBezTo>
                  <a:pt x="84848" y="36010"/>
                  <a:pt x="84219" y="36047"/>
                  <a:pt x="83591" y="36084"/>
                </a:cubicBezTo>
                <a:cubicBezTo>
                  <a:pt x="84256" y="35936"/>
                  <a:pt x="84848" y="35788"/>
                  <a:pt x="85366" y="35604"/>
                </a:cubicBezTo>
                <a:cubicBezTo>
                  <a:pt x="85957" y="35419"/>
                  <a:pt x="86770" y="35086"/>
                  <a:pt x="87473" y="34605"/>
                </a:cubicBezTo>
                <a:lnTo>
                  <a:pt x="87510" y="34605"/>
                </a:lnTo>
                <a:lnTo>
                  <a:pt x="87510" y="34568"/>
                </a:lnTo>
                <a:lnTo>
                  <a:pt x="87436" y="34568"/>
                </a:lnTo>
                <a:cubicBezTo>
                  <a:pt x="86734" y="34975"/>
                  <a:pt x="85883" y="35234"/>
                  <a:pt x="85329" y="35382"/>
                </a:cubicBezTo>
                <a:cubicBezTo>
                  <a:pt x="84737" y="35530"/>
                  <a:pt x="84072" y="35640"/>
                  <a:pt x="83295" y="35714"/>
                </a:cubicBezTo>
                <a:cubicBezTo>
                  <a:pt x="82371" y="35825"/>
                  <a:pt x="81336" y="35899"/>
                  <a:pt x="80227" y="35899"/>
                </a:cubicBezTo>
                <a:cubicBezTo>
                  <a:pt x="79450" y="35788"/>
                  <a:pt x="78637" y="35640"/>
                  <a:pt x="77787" y="35456"/>
                </a:cubicBezTo>
                <a:cubicBezTo>
                  <a:pt x="78156" y="35419"/>
                  <a:pt x="78563" y="35382"/>
                  <a:pt x="78933" y="35345"/>
                </a:cubicBezTo>
                <a:cubicBezTo>
                  <a:pt x="80966" y="35123"/>
                  <a:pt x="82519" y="34679"/>
                  <a:pt x="83480" y="34383"/>
                </a:cubicBezTo>
                <a:cubicBezTo>
                  <a:pt x="84515" y="34014"/>
                  <a:pt x="85403" y="33607"/>
                  <a:pt x="86142" y="33163"/>
                </a:cubicBezTo>
                <a:cubicBezTo>
                  <a:pt x="86179" y="33126"/>
                  <a:pt x="86216" y="33126"/>
                  <a:pt x="86216" y="33126"/>
                </a:cubicBezTo>
                <a:lnTo>
                  <a:pt x="86216" y="33090"/>
                </a:lnTo>
                <a:cubicBezTo>
                  <a:pt x="86179" y="33090"/>
                  <a:pt x="86179" y="33090"/>
                  <a:pt x="86105" y="33126"/>
                </a:cubicBezTo>
                <a:cubicBezTo>
                  <a:pt x="85366" y="33496"/>
                  <a:pt x="84478" y="33829"/>
                  <a:pt x="83443" y="34125"/>
                </a:cubicBezTo>
                <a:cubicBezTo>
                  <a:pt x="82445" y="34383"/>
                  <a:pt x="81299" y="34605"/>
                  <a:pt x="80116" y="34753"/>
                </a:cubicBezTo>
                <a:cubicBezTo>
                  <a:pt x="79087" y="34861"/>
                  <a:pt x="78019" y="34930"/>
                  <a:pt x="76941" y="34930"/>
                </a:cubicBezTo>
                <a:cubicBezTo>
                  <a:pt x="76546" y="34930"/>
                  <a:pt x="76149" y="34921"/>
                  <a:pt x="75753" y="34901"/>
                </a:cubicBezTo>
                <a:cubicBezTo>
                  <a:pt x="74792" y="34642"/>
                  <a:pt x="73831" y="34273"/>
                  <a:pt x="72869" y="33866"/>
                </a:cubicBezTo>
                <a:cubicBezTo>
                  <a:pt x="73017" y="33866"/>
                  <a:pt x="73165" y="33829"/>
                  <a:pt x="73313" y="33792"/>
                </a:cubicBezTo>
                <a:cubicBezTo>
                  <a:pt x="74090" y="33644"/>
                  <a:pt x="74718" y="33311"/>
                  <a:pt x="75125" y="33090"/>
                </a:cubicBezTo>
                <a:cubicBezTo>
                  <a:pt x="76160" y="32461"/>
                  <a:pt x="76899" y="31832"/>
                  <a:pt x="77528" y="31278"/>
                </a:cubicBezTo>
                <a:lnTo>
                  <a:pt x="77602" y="31241"/>
                </a:lnTo>
                <a:cubicBezTo>
                  <a:pt x="77824" y="31019"/>
                  <a:pt x="78045" y="30834"/>
                  <a:pt x="78267" y="30649"/>
                </a:cubicBezTo>
                <a:cubicBezTo>
                  <a:pt x="78563" y="30354"/>
                  <a:pt x="78822" y="30132"/>
                  <a:pt x="79044" y="29947"/>
                </a:cubicBezTo>
                <a:cubicBezTo>
                  <a:pt x="79228" y="29799"/>
                  <a:pt x="79376" y="29651"/>
                  <a:pt x="79561" y="29540"/>
                </a:cubicBezTo>
                <a:lnTo>
                  <a:pt x="79524" y="29503"/>
                </a:lnTo>
                <a:cubicBezTo>
                  <a:pt x="79376" y="29614"/>
                  <a:pt x="79191" y="29725"/>
                  <a:pt x="78970" y="29873"/>
                </a:cubicBezTo>
                <a:cubicBezTo>
                  <a:pt x="78711" y="30058"/>
                  <a:pt x="78341" y="30354"/>
                  <a:pt x="77898" y="30686"/>
                </a:cubicBezTo>
                <a:cubicBezTo>
                  <a:pt x="77750" y="30797"/>
                  <a:pt x="77602" y="30908"/>
                  <a:pt x="77454" y="31019"/>
                </a:cubicBezTo>
                <a:lnTo>
                  <a:pt x="77343" y="31093"/>
                </a:lnTo>
                <a:cubicBezTo>
                  <a:pt x="76714" y="31574"/>
                  <a:pt x="75938" y="32165"/>
                  <a:pt x="74977" y="32683"/>
                </a:cubicBezTo>
                <a:cubicBezTo>
                  <a:pt x="74348" y="32979"/>
                  <a:pt x="73794" y="33163"/>
                  <a:pt x="73239" y="33274"/>
                </a:cubicBezTo>
                <a:lnTo>
                  <a:pt x="73091" y="33274"/>
                </a:lnTo>
                <a:cubicBezTo>
                  <a:pt x="72939" y="33292"/>
                  <a:pt x="72788" y="33302"/>
                  <a:pt x="72641" y="33302"/>
                </a:cubicBezTo>
                <a:cubicBezTo>
                  <a:pt x="72180" y="33302"/>
                  <a:pt x="71746" y="33212"/>
                  <a:pt x="71354" y="33016"/>
                </a:cubicBezTo>
                <a:lnTo>
                  <a:pt x="71317" y="32979"/>
                </a:lnTo>
                <a:lnTo>
                  <a:pt x="71243" y="33163"/>
                </a:lnTo>
                <a:cubicBezTo>
                  <a:pt x="70910" y="33016"/>
                  <a:pt x="70614" y="32831"/>
                  <a:pt x="70282" y="32683"/>
                </a:cubicBezTo>
                <a:cubicBezTo>
                  <a:pt x="70688" y="32572"/>
                  <a:pt x="71021" y="32461"/>
                  <a:pt x="71317" y="32387"/>
                </a:cubicBezTo>
                <a:cubicBezTo>
                  <a:pt x="71391" y="32350"/>
                  <a:pt x="71465" y="32313"/>
                  <a:pt x="71539" y="32313"/>
                </a:cubicBezTo>
                <a:cubicBezTo>
                  <a:pt x="72241" y="32054"/>
                  <a:pt x="72648" y="31980"/>
                  <a:pt x="72648" y="31980"/>
                </a:cubicBezTo>
                <a:lnTo>
                  <a:pt x="72648" y="31943"/>
                </a:lnTo>
                <a:cubicBezTo>
                  <a:pt x="72574" y="31943"/>
                  <a:pt x="72352" y="31943"/>
                  <a:pt x="71982" y="31980"/>
                </a:cubicBezTo>
                <a:cubicBezTo>
                  <a:pt x="71834" y="31980"/>
                  <a:pt x="71649" y="32017"/>
                  <a:pt x="71502" y="32054"/>
                </a:cubicBezTo>
                <a:cubicBezTo>
                  <a:pt x="71391" y="32054"/>
                  <a:pt x="71280" y="32091"/>
                  <a:pt x="71169" y="32091"/>
                </a:cubicBezTo>
                <a:cubicBezTo>
                  <a:pt x="70873" y="32165"/>
                  <a:pt x="70540" y="32202"/>
                  <a:pt x="70208" y="32239"/>
                </a:cubicBezTo>
                <a:cubicBezTo>
                  <a:pt x="70060" y="32258"/>
                  <a:pt x="69930" y="32267"/>
                  <a:pt x="69810" y="32267"/>
                </a:cubicBezTo>
                <a:cubicBezTo>
                  <a:pt x="69690" y="32267"/>
                  <a:pt x="69579" y="32258"/>
                  <a:pt x="69468" y="32239"/>
                </a:cubicBezTo>
                <a:cubicBezTo>
                  <a:pt x="68655" y="31832"/>
                  <a:pt x="67841" y="31352"/>
                  <a:pt x="66991" y="30834"/>
                </a:cubicBezTo>
                <a:lnTo>
                  <a:pt x="66991" y="30834"/>
                </a:lnTo>
                <a:cubicBezTo>
                  <a:pt x="67158" y="30853"/>
                  <a:pt x="67324" y="30862"/>
                  <a:pt x="67490" y="30862"/>
                </a:cubicBezTo>
                <a:cubicBezTo>
                  <a:pt x="67657" y="30862"/>
                  <a:pt x="67823" y="30853"/>
                  <a:pt x="67989" y="30834"/>
                </a:cubicBezTo>
                <a:cubicBezTo>
                  <a:pt x="68285" y="30834"/>
                  <a:pt x="68618" y="30797"/>
                  <a:pt x="68914" y="30760"/>
                </a:cubicBezTo>
                <a:cubicBezTo>
                  <a:pt x="69320" y="30723"/>
                  <a:pt x="69653" y="30686"/>
                  <a:pt x="69875" y="30612"/>
                </a:cubicBezTo>
                <a:cubicBezTo>
                  <a:pt x="70725" y="30465"/>
                  <a:pt x="71243" y="30354"/>
                  <a:pt x="71391" y="30317"/>
                </a:cubicBezTo>
                <a:cubicBezTo>
                  <a:pt x="71428" y="30317"/>
                  <a:pt x="71428" y="30317"/>
                  <a:pt x="71465" y="30280"/>
                </a:cubicBezTo>
                <a:lnTo>
                  <a:pt x="71502" y="30354"/>
                </a:lnTo>
                <a:lnTo>
                  <a:pt x="71465" y="30243"/>
                </a:lnTo>
                <a:lnTo>
                  <a:pt x="71354" y="30243"/>
                </a:lnTo>
                <a:cubicBezTo>
                  <a:pt x="71169" y="30280"/>
                  <a:pt x="70651" y="30317"/>
                  <a:pt x="69875" y="30391"/>
                </a:cubicBezTo>
                <a:cubicBezTo>
                  <a:pt x="69357" y="30428"/>
                  <a:pt x="68766" y="30428"/>
                  <a:pt x="68026" y="30428"/>
                </a:cubicBezTo>
                <a:cubicBezTo>
                  <a:pt x="67176" y="30391"/>
                  <a:pt x="66437" y="30280"/>
                  <a:pt x="65697" y="30058"/>
                </a:cubicBezTo>
                <a:cubicBezTo>
                  <a:pt x="65143" y="29688"/>
                  <a:pt x="64588" y="29355"/>
                  <a:pt x="64070" y="28986"/>
                </a:cubicBezTo>
                <a:lnTo>
                  <a:pt x="64070" y="28986"/>
                </a:lnTo>
                <a:cubicBezTo>
                  <a:pt x="64422" y="29023"/>
                  <a:pt x="64773" y="29041"/>
                  <a:pt x="65115" y="29041"/>
                </a:cubicBezTo>
                <a:cubicBezTo>
                  <a:pt x="65457" y="29041"/>
                  <a:pt x="65790" y="29023"/>
                  <a:pt x="66104" y="28986"/>
                </a:cubicBezTo>
                <a:lnTo>
                  <a:pt x="66252" y="28986"/>
                </a:lnTo>
                <a:cubicBezTo>
                  <a:pt x="67287" y="28838"/>
                  <a:pt x="68137" y="28542"/>
                  <a:pt x="68655" y="28357"/>
                </a:cubicBezTo>
                <a:cubicBezTo>
                  <a:pt x="69653" y="27951"/>
                  <a:pt x="70245" y="27581"/>
                  <a:pt x="70429" y="27470"/>
                </a:cubicBezTo>
                <a:cubicBezTo>
                  <a:pt x="70466" y="27470"/>
                  <a:pt x="70503" y="27433"/>
                  <a:pt x="70503" y="27433"/>
                </a:cubicBezTo>
                <a:lnTo>
                  <a:pt x="70540" y="27396"/>
                </a:lnTo>
                <a:lnTo>
                  <a:pt x="70503" y="27396"/>
                </a:lnTo>
                <a:cubicBezTo>
                  <a:pt x="70503" y="27396"/>
                  <a:pt x="70503" y="27396"/>
                  <a:pt x="70392" y="27433"/>
                </a:cubicBezTo>
                <a:cubicBezTo>
                  <a:pt x="70171" y="27544"/>
                  <a:pt x="69579" y="27803"/>
                  <a:pt x="68581" y="28098"/>
                </a:cubicBezTo>
                <a:cubicBezTo>
                  <a:pt x="68174" y="28209"/>
                  <a:pt x="67509" y="28394"/>
                  <a:pt x="66732" y="28505"/>
                </a:cubicBezTo>
                <a:cubicBezTo>
                  <a:pt x="66584" y="28505"/>
                  <a:pt x="66400" y="28542"/>
                  <a:pt x="66252" y="28542"/>
                </a:cubicBezTo>
                <a:cubicBezTo>
                  <a:pt x="66056" y="28557"/>
                  <a:pt x="65857" y="28564"/>
                  <a:pt x="65657" y="28564"/>
                </a:cubicBezTo>
                <a:cubicBezTo>
                  <a:pt x="64834" y="28564"/>
                  <a:pt x="63978" y="28440"/>
                  <a:pt x="63146" y="28172"/>
                </a:cubicBezTo>
                <a:lnTo>
                  <a:pt x="63109" y="28320"/>
                </a:lnTo>
                <a:cubicBezTo>
                  <a:pt x="63035" y="28283"/>
                  <a:pt x="62961" y="28209"/>
                  <a:pt x="62887" y="28172"/>
                </a:cubicBezTo>
                <a:cubicBezTo>
                  <a:pt x="62703" y="28061"/>
                  <a:pt x="62518" y="27914"/>
                  <a:pt x="62370" y="27803"/>
                </a:cubicBezTo>
                <a:cubicBezTo>
                  <a:pt x="62259" y="27729"/>
                  <a:pt x="62148" y="27655"/>
                  <a:pt x="62000" y="27544"/>
                </a:cubicBezTo>
                <a:lnTo>
                  <a:pt x="62000" y="27544"/>
                </a:lnTo>
                <a:cubicBezTo>
                  <a:pt x="62185" y="27581"/>
                  <a:pt x="62370" y="27581"/>
                  <a:pt x="62555" y="27581"/>
                </a:cubicBezTo>
                <a:cubicBezTo>
                  <a:pt x="62887" y="27581"/>
                  <a:pt x="63294" y="27581"/>
                  <a:pt x="63664" y="27507"/>
                </a:cubicBezTo>
                <a:cubicBezTo>
                  <a:pt x="63923" y="27507"/>
                  <a:pt x="64181" y="27470"/>
                  <a:pt x="64440" y="27396"/>
                </a:cubicBezTo>
                <a:cubicBezTo>
                  <a:pt x="65623" y="27174"/>
                  <a:pt x="66547" y="26804"/>
                  <a:pt x="67324" y="26472"/>
                </a:cubicBezTo>
                <a:cubicBezTo>
                  <a:pt x="68544" y="25954"/>
                  <a:pt x="69283" y="25547"/>
                  <a:pt x="69542" y="25400"/>
                </a:cubicBezTo>
                <a:cubicBezTo>
                  <a:pt x="69579" y="25363"/>
                  <a:pt x="69616" y="25363"/>
                  <a:pt x="69616" y="25363"/>
                </a:cubicBezTo>
                <a:lnTo>
                  <a:pt x="69616" y="25326"/>
                </a:lnTo>
                <a:cubicBezTo>
                  <a:pt x="69616" y="25326"/>
                  <a:pt x="69616" y="25326"/>
                  <a:pt x="69505" y="25363"/>
                </a:cubicBezTo>
                <a:cubicBezTo>
                  <a:pt x="69209" y="25474"/>
                  <a:pt x="68470" y="25806"/>
                  <a:pt x="67287" y="26250"/>
                </a:cubicBezTo>
                <a:cubicBezTo>
                  <a:pt x="66511" y="26509"/>
                  <a:pt x="65549" y="26804"/>
                  <a:pt x="64403" y="26952"/>
                </a:cubicBezTo>
                <a:cubicBezTo>
                  <a:pt x="64329" y="26989"/>
                  <a:pt x="64218" y="26989"/>
                  <a:pt x="64144" y="26989"/>
                </a:cubicBezTo>
                <a:cubicBezTo>
                  <a:pt x="63760" y="27037"/>
                  <a:pt x="63392" y="27062"/>
                  <a:pt x="63039" y="27062"/>
                </a:cubicBezTo>
                <a:cubicBezTo>
                  <a:pt x="62305" y="27062"/>
                  <a:pt x="61638" y="26955"/>
                  <a:pt x="61039" y="26731"/>
                </a:cubicBezTo>
                <a:cubicBezTo>
                  <a:pt x="60854" y="26546"/>
                  <a:pt x="60669" y="26361"/>
                  <a:pt x="60447" y="26139"/>
                </a:cubicBezTo>
                <a:cubicBezTo>
                  <a:pt x="60595" y="26139"/>
                  <a:pt x="60760" y="26155"/>
                  <a:pt x="60929" y="26155"/>
                </a:cubicBezTo>
                <a:cubicBezTo>
                  <a:pt x="61014" y="26155"/>
                  <a:pt x="61100" y="26151"/>
                  <a:pt x="61187" y="26139"/>
                </a:cubicBezTo>
                <a:cubicBezTo>
                  <a:pt x="61335" y="26139"/>
                  <a:pt x="61483" y="26139"/>
                  <a:pt x="61667" y="26102"/>
                </a:cubicBezTo>
                <a:cubicBezTo>
                  <a:pt x="62222" y="26028"/>
                  <a:pt x="62776" y="25917"/>
                  <a:pt x="63146" y="25806"/>
                </a:cubicBezTo>
                <a:cubicBezTo>
                  <a:pt x="64329" y="25474"/>
                  <a:pt x="65290" y="25104"/>
                  <a:pt x="66178" y="24734"/>
                </a:cubicBezTo>
                <a:cubicBezTo>
                  <a:pt x="67139" y="24327"/>
                  <a:pt x="67805" y="24032"/>
                  <a:pt x="68248" y="23847"/>
                </a:cubicBezTo>
                <a:cubicBezTo>
                  <a:pt x="68470" y="23736"/>
                  <a:pt x="68618" y="23662"/>
                  <a:pt x="68655" y="23662"/>
                </a:cubicBezTo>
                <a:lnTo>
                  <a:pt x="68655" y="23625"/>
                </a:lnTo>
                <a:lnTo>
                  <a:pt x="68618" y="23625"/>
                </a:lnTo>
                <a:cubicBezTo>
                  <a:pt x="68618" y="23625"/>
                  <a:pt x="68322" y="23736"/>
                  <a:pt x="67509" y="24032"/>
                </a:cubicBezTo>
                <a:cubicBezTo>
                  <a:pt x="67139" y="24143"/>
                  <a:pt x="66658" y="24327"/>
                  <a:pt x="66104" y="24512"/>
                </a:cubicBezTo>
                <a:cubicBezTo>
                  <a:pt x="65364" y="24771"/>
                  <a:pt x="64329" y="25104"/>
                  <a:pt x="63109" y="25363"/>
                </a:cubicBezTo>
                <a:cubicBezTo>
                  <a:pt x="62666" y="25474"/>
                  <a:pt x="62333" y="25511"/>
                  <a:pt x="62000" y="25547"/>
                </a:cubicBezTo>
                <a:cubicBezTo>
                  <a:pt x="61704" y="25584"/>
                  <a:pt x="61446" y="25621"/>
                  <a:pt x="61187" y="25621"/>
                </a:cubicBezTo>
                <a:cubicBezTo>
                  <a:pt x="60447" y="25621"/>
                  <a:pt x="59856" y="25474"/>
                  <a:pt x="59449" y="25178"/>
                </a:cubicBezTo>
                <a:cubicBezTo>
                  <a:pt x="58932" y="24697"/>
                  <a:pt x="58229" y="24032"/>
                  <a:pt x="57527" y="23366"/>
                </a:cubicBezTo>
                <a:lnTo>
                  <a:pt x="57527" y="23366"/>
                </a:lnTo>
                <a:cubicBezTo>
                  <a:pt x="57946" y="23465"/>
                  <a:pt x="58381" y="23514"/>
                  <a:pt x="58800" y="23514"/>
                </a:cubicBezTo>
                <a:cubicBezTo>
                  <a:pt x="59010" y="23514"/>
                  <a:pt x="59215" y="23502"/>
                  <a:pt x="59412" y="23477"/>
                </a:cubicBezTo>
                <a:lnTo>
                  <a:pt x="59523" y="23477"/>
                </a:lnTo>
                <a:cubicBezTo>
                  <a:pt x="60632" y="23366"/>
                  <a:pt x="61593" y="22960"/>
                  <a:pt x="62296" y="22664"/>
                </a:cubicBezTo>
                <a:cubicBezTo>
                  <a:pt x="63405" y="22183"/>
                  <a:pt x="64403" y="21629"/>
                  <a:pt x="65254" y="21148"/>
                </a:cubicBezTo>
                <a:cubicBezTo>
                  <a:pt x="65697" y="20926"/>
                  <a:pt x="66104" y="20667"/>
                  <a:pt x="66511" y="20482"/>
                </a:cubicBezTo>
                <a:cubicBezTo>
                  <a:pt x="67546" y="19928"/>
                  <a:pt x="68507" y="19521"/>
                  <a:pt x="69246" y="19299"/>
                </a:cubicBezTo>
                <a:cubicBezTo>
                  <a:pt x="69764" y="19152"/>
                  <a:pt x="70097" y="19115"/>
                  <a:pt x="70208" y="19078"/>
                </a:cubicBezTo>
                <a:lnTo>
                  <a:pt x="70245" y="19078"/>
                </a:lnTo>
                <a:lnTo>
                  <a:pt x="70245" y="19041"/>
                </a:lnTo>
                <a:lnTo>
                  <a:pt x="70208" y="19041"/>
                </a:lnTo>
                <a:cubicBezTo>
                  <a:pt x="70171" y="19041"/>
                  <a:pt x="70134" y="19041"/>
                  <a:pt x="70060" y="19078"/>
                </a:cubicBezTo>
                <a:cubicBezTo>
                  <a:pt x="69801" y="19078"/>
                  <a:pt x="69542" y="19152"/>
                  <a:pt x="69246" y="19225"/>
                </a:cubicBezTo>
                <a:cubicBezTo>
                  <a:pt x="68507" y="19373"/>
                  <a:pt x="67509" y="19743"/>
                  <a:pt x="66437" y="20224"/>
                </a:cubicBezTo>
                <a:cubicBezTo>
                  <a:pt x="65993" y="20446"/>
                  <a:pt x="65549" y="20667"/>
                  <a:pt x="65032" y="20926"/>
                </a:cubicBezTo>
                <a:cubicBezTo>
                  <a:pt x="64218" y="21333"/>
                  <a:pt x="63257" y="21813"/>
                  <a:pt x="62222" y="22220"/>
                </a:cubicBezTo>
                <a:cubicBezTo>
                  <a:pt x="61556" y="22479"/>
                  <a:pt x="60632" y="22812"/>
                  <a:pt x="59671" y="22923"/>
                </a:cubicBezTo>
                <a:cubicBezTo>
                  <a:pt x="59597" y="22923"/>
                  <a:pt x="59523" y="22960"/>
                  <a:pt x="59412" y="22960"/>
                </a:cubicBezTo>
                <a:cubicBezTo>
                  <a:pt x="59279" y="22969"/>
                  <a:pt x="59147" y="22973"/>
                  <a:pt x="59015" y="22973"/>
                </a:cubicBezTo>
                <a:cubicBezTo>
                  <a:pt x="58085" y="22973"/>
                  <a:pt x="57195" y="22743"/>
                  <a:pt x="56418" y="22257"/>
                </a:cubicBezTo>
                <a:lnTo>
                  <a:pt x="56381" y="22257"/>
                </a:lnTo>
                <a:lnTo>
                  <a:pt x="56344" y="22294"/>
                </a:lnTo>
                <a:cubicBezTo>
                  <a:pt x="55937" y="21924"/>
                  <a:pt x="55530" y="21592"/>
                  <a:pt x="55161" y="21296"/>
                </a:cubicBezTo>
                <a:lnTo>
                  <a:pt x="55161" y="21296"/>
                </a:lnTo>
                <a:cubicBezTo>
                  <a:pt x="55629" y="21394"/>
                  <a:pt x="56114" y="21444"/>
                  <a:pt x="56593" y="21444"/>
                </a:cubicBezTo>
                <a:cubicBezTo>
                  <a:pt x="56832" y="21444"/>
                  <a:pt x="57071" y="21431"/>
                  <a:pt x="57305" y="21407"/>
                </a:cubicBezTo>
                <a:lnTo>
                  <a:pt x="57342" y="21370"/>
                </a:lnTo>
                <a:cubicBezTo>
                  <a:pt x="58488" y="21259"/>
                  <a:pt x="59486" y="20889"/>
                  <a:pt x="60299" y="20556"/>
                </a:cubicBezTo>
                <a:cubicBezTo>
                  <a:pt x="61409" y="20113"/>
                  <a:pt x="62407" y="19632"/>
                  <a:pt x="63294" y="19225"/>
                </a:cubicBezTo>
                <a:cubicBezTo>
                  <a:pt x="63812" y="18967"/>
                  <a:pt x="64292" y="18708"/>
                  <a:pt x="64773" y="18523"/>
                </a:cubicBezTo>
                <a:cubicBezTo>
                  <a:pt x="66141" y="17895"/>
                  <a:pt x="67398" y="17377"/>
                  <a:pt x="68544" y="17007"/>
                </a:cubicBezTo>
                <a:cubicBezTo>
                  <a:pt x="68618" y="16970"/>
                  <a:pt x="68655" y="16970"/>
                  <a:pt x="68655" y="16970"/>
                </a:cubicBezTo>
                <a:lnTo>
                  <a:pt x="68618" y="16933"/>
                </a:lnTo>
                <a:cubicBezTo>
                  <a:pt x="68618" y="16933"/>
                  <a:pt x="68581" y="16933"/>
                  <a:pt x="68544" y="16970"/>
                </a:cubicBezTo>
                <a:cubicBezTo>
                  <a:pt x="67398" y="17266"/>
                  <a:pt x="66141" y="17710"/>
                  <a:pt x="64736" y="18264"/>
                </a:cubicBezTo>
                <a:cubicBezTo>
                  <a:pt x="64218" y="18486"/>
                  <a:pt x="63664" y="18708"/>
                  <a:pt x="63072" y="18967"/>
                </a:cubicBezTo>
                <a:cubicBezTo>
                  <a:pt x="62222" y="19336"/>
                  <a:pt x="61261" y="19743"/>
                  <a:pt x="60226" y="20150"/>
                </a:cubicBezTo>
                <a:cubicBezTo>
                  <a:pt x="59449" y="20409"/>
                  <a:pt x="58525" y="20704"/>
                  <a:pt x="57527" y="20815"/>
                </a:cubicBezTo>
                <a:cubicBezTo>
                  <a:pt x="57453" y="20852"/>
                  <a:pt x="57379" y="20852"/>
                  <a:pt x="57305" y="20852"/>
                </a:cubicBezTo>
                <a:cubicBezTo>
                  <a:pt x="57097" y="20873"/>
                  <a:pt x="56889" y="20883"/>
                  <a:pt x="56682" y="20883"/>
                </a:cubicBezTo>
                <a:cubicBezTo>
                  <a:pt x="55784" y="20883"/>
                  <a:pt x="54899" y="20688"/>
                  <a:pt x="54088" y="20298"/>
                </a:cubicBezTo>
                <a:lnTo>
                  <a:pt x="54088" y="20261"/>
                </a:lnTo>
                <a:lnTo>
                  <a:pt x="54051" y="20372"/>
                </a:lnTo>
                <a:cubicBezTo>
                  <a:pt x="53571" y="20002"/>
                  <a:pt x="53090" y="19632"/>
                  <a:pt x="52610" y="19299"/>
                </a:cubicBezTo>
                <a:lnTo>
                  <a:pt x="52610" y="19299"/>
                </a:lnTo>
                <a:cubicBezTo>
                  <a:pt x="52778" y="19309"/>
                  <a:pt x="52949" y="19314"/>
                  <a:pt x="53122" y="19314"/>
                </a:cubicBezTo>
                <a:cubicBezTo>
                  <a:pt x="53595" y="19314"/>
                  <a:pt x="54082" y="19280"/>
                  <a:pt x="54569" y="19225"/>
                </a:cubicBezTo>
                <a:cubicBezTo>
                  <a:pt x="55493" y="19115"/>
                  <a:pt x="56454" y="18893"/>
                  <a:pt x="57527" y="18560"/>
                </a:cubicBezTo>
                <a:cubicBezTo>
                  <a:pt x="59190" y="18042"/>
                  <a:pt x="60595" y="17377"/>
                  <a:pt x="61704" y="16896"/>
                </a:cubicBezTo>
                <a:lnTo>
                  <a:pt x="62037" y="16748"/>
                </a:lnTo>
                <a:cubicBezTo>
                  <a:pt x="63183" y="16231"/>
                  <a:pt x="64144" y="15750"/>
                  <a:pt x="64847" y="15491"/>
                </a:cubicBezTo>
                <a:cubicBezTo>
                  <a:pt x="65327" y="15270"/>
                  <a:pt x="65660" y="15159"/>
                  <a:pt x="65771" y="15122"/>
                </a:cubicBezTo>
                <a:cubicBezTo>
                  <a:pt x="65808" y="15085"/>
                  <a:pt x="65808" y="15085"/>
                  <a:pt x="65845" y="15085"/>
                </a:cubicBezTo>
                <a:cubicBezTo>
                  <a:pt x="65845" y="15085"/>
                  <a:pt x="65845" y="15085"/>
                  <a:pt x="65845" y="15048"/>
                </a:cubicBezTo>
                <a:lnTo>
                  <a:pt x="65771" y="15048"/>
                </a:lnTo>
                <a:cubicBezTo>
                  <a:pt x="65660" y="15085"/>
                  <a:pt x="65327" y="15196"/>
                  <a:pt x="64810" y="15381"/>
                </a:cubicBezTo>
                <a:cubicBezTo>
                  <a:pt x="64218" y="15602"/>
                  <a:pt x="63368" y="15935"/>
                  <a:pt x="62000" y="16490"/>
                </a:cubicBezTo>
                <a:cubicBezTo>
                  <a:pt x="61852" y="16527"/>
                  <a:pt x="61704" y="16601"/>
                  <a:pt x="61556" y="16675"/>
                </a:cubicBezTo>
                <a:cubicBezTo>
                  <a:pt x="60447" y="17118"/>
                  <a:pt x="59079" y="17673"/>
                  <a:pt x="57490" y="18116"/>
                </a:cubicBezTo>
                <a:cubicBezTo>
                  <a:pt x="56528" y="18412"/>
                  <a:pt x="55715" y="18560"/>
                  <a:pt x="54902" y="18671"/>
                </a:cubicBezTo>
                <a:cubicBezTo>
                  <a:pt x="54791" y="18671"/>
                  <a:pt x="54680" y="18671"/>
                  <a:pt x="54569" y="18708"/>
                </a:cubicBezTo>
                <a:cubicBezTo>
                  <a:pt x="54292" y="18726"/>
                  <a:pt x="54019" y="18736"/>
                  <a:pt x="53752" y="18736"/>
                </a:cubicBezTo>
                <a:cubicBezTo>
                  <a:pt x="52949" y="18736"/>
                  <a:pt x="52194" y="18652"/>
                  <a:pt x="51500" y="18486"/>
                </a:cubicBezTo>
                <a:cubicBezTo>
                  <a:pt x="51463" y="18486"/>
                  <a:pt x="51463" y="18449"/>
                  <a:pt x="51426" y="18449"/>
                </a:cubicBezTo>
                <a:cubicBezTo>
                  <a:pt x="50798" y="18005"/>
                  <a:pt x="50096" y="17562"/>
                  <a:pt x="49393" y="17155"/>
                </a:cubicBezTo>
                <a:lnTo>
                  <a:pt x="49652" y="17155"/>
                </a:lnTo>
                <a:cubicBezTo>
                  <a:pt x="50133" y="17155"/>
                  <a:pt x="50613" y="17118"/>
                  <a:pt x="51168" y="17044"/>
                </a:cubicBezTo>
                <a:cubicBezTo>
                  <a:pt x="51242" y="17044"/>
                  <a:pt x="51353" y="17044"/>
                  <a:pt x="51426" y="17007"/>
                </a:cubicBezTo>
                <a:cubicBezTo>
                  <a:pt x="52610" y="16859"/>
                  <a:pt x="53682" y="16601"/>
                  <a:pt x="54569" y="16379"/>
                </a:cubicBezTo>
                <a:cubicBezTo>
                  <a:pt x="56048" y="15972"/>
                  <a:pt x="57379" y="15565"/>
                  <a:pt x="58525" y="15233"/>
                </a:cubicBezTo>
                <a:cubicBezTo>
                  <a:pt x="58858" y="15122"/>
                  <a:pt x="59153" y="15011"/>
                  <a:pt x="59449" y="14937"/>
                </a:cubicBezTo>
                <a:cubicBezTo>
                  <a:pt x="60780" y="14493"/>
                  <a:pt x="61852" y="14197"/>
                  <a:pt x="62555" y="14050"/>
                </a:cubicBezTo>
                <a:cubicBezTo>
                  <a:pt x="62924" y="13976"/>
                  <a:pt x="63294" y="13902"/>
                  <a:pt x="63590" y="13828"/>
                </a:cubicBezTo>
                <a:lnTo>
                  <a:pt x="63627" y="13828"/>
                </a:lnTo>
                <a:lnTo>
                  <a:pt x="63627" y="13791"/>
                </a:lnTo>
                <a:lnTo>
                  <a:pt x="63590" y="13791"/>
                </a:lnTo>
                <a:cubicBezTo>
                  <a:pt x="63553" y="13791"/>
                  <a:pt x="63479" y="13791"/>
                  <a:pt x="63405" y="13828"/>
                </a:cubicBezTo>
                <a:cubicBezTo>
                  <a:pt x="63146" y="13828"/>
                  <a:pt x="62850" y="13902"/>
                  <a:pt x="62555" y="13939"/>
                </a:cubicBezTo>
                <a:cubicBezTo>
                  <a:pt x="61815" y="14087"/>
                  <a:pt x="60780" y="14308"/>
                  <a:pt x="59449" y="14678"/>
                </a:cubicBezTo>
                <a:cubicBezTo>
                  <a:pt x="59079" y="14789"/>
                  <a:pt x="58673" y="14863"/>
                  <a:pt x="58303" y="14974"/>
                </a:cubicBezTo>
                <a:cubicBezTo>
                  <a:pt x="57194" y="15270"/>
                  <a:pt x="55937" y="15602"/>
                  <a:pt x="54532" y="15935"/>
                </a:cubicBezTo>
                <a:cubicBezTo>
                  <a:pt x="53719" y="16120"/>
                  <a:pt x="52683" y="16342"/>
                  <a:pt x="51537" y="16453"/>
                </a:cubicBezTo>
                <a:cubicBezTo>
                  <a:pt x="51500" y="16490"/>
                  <a:pt x="51463" y="16490"/>
                  <a:pt x="51426" y="16490"/>
                </a:cubicBezTo>
                <a:cubicBezTo>
                  <a:pt x="50761" y="16564"/>
                  <a:pt x="50206" y="16564"/>
                  <a:pt x="49689" y="16564"/>
                </a:cubicBezTo>
                <a:cubicBezTo>
                  <a:pt x="49023" y="16527"/>
                  <a:pt x="48469" y="16453"/>
                  <a:pt x="47988" y="16268"/>
                </a:cubicBezTo>
                <a:lnTo>
                  <a:pt x="47951" y="16268"/>
                </a:lnTo>
                <a:lnTo>
                  <a:pt x="47951" y="16305"/>
                </a:lnTo>
                <a:cubicBezTo>
                  <a:pt x="47692" y="16157"/>
                  <a:pt x="47397" y="16009"/>
                  <a:pt x="47101" y="15861"/>
                </a:cubicBezTo>
                <a:cubicBezTo>
                  <a:pt x="47434" y="15861"/>
                  <a:pt x="47766" y="15861"/>
                  <a:pt x="48099" y="15824"/>
                </a:cubicBezTo>
                <a:lnTo>
                  <a:pt x="48210" y="15824"/>
                </a:lnTo>
                <a:cubicBezTo>
                  <a:pt x="48839" y="15750"/>
                  <a:pt x="49467" y="15602"/>
                  <a:pt x="50206" y="15344"/>
                </a:cubicBezTo>
                <a:cubicBezTo>
                  <a:pt x="51131" y="15011"/>
                  <a:pt x="51981" y="14604"/>
                  <a:pt x="52794" y="14234"/>
                </a:cubicBezTo>
                <a:cubicBezTo>
                  <a:pt x="53127" y="14087"/>
                  <a:pt x="53460" y="13939"/>
                  <a:pt x="53756" y="13791"/>
                </a:cubicBezTo>
                <a:cubicBezTo>
                  <a:pt x="54310" y="13532"/>
                  <a:pt x="54828" y="13347"/>
                  <a:pt x="55345" y="13162"/>
                </a:cubicBezTo>
                <a:cubicBezTo>
                  <a:pt x="55900" y="12977"/>
                  <a:pt x="56418" y="12793"/>
                  <a:pt x="56898" y="12645"/>
                </a:cubicBezTo>
                <a:cubicBezTo>
                  <a:pt x="57859" y="12349"/>
                  <a:pt x="58784" y="12090"/>
                  <a:pt x="59597" y="11905"/>
                </a:cubicBezTo>
                <a:cubicBezTo>
                  <a:pt x="61002" y="11573"/>
                  <a:pt x="62333" y="11425"/>
                  <a:pt x="63479" y="11425"/>
                </a:cubicBezTo>
                <a:cubicBezTo>
                  <a:pt x="64144" y="11425"/>
                  <a:pt x="64588" y="11462"/>
                  <a:pt x="64736" y="11462"/>
                </a:cubicBezTo>
                <a:lnTo>
                  <a:pt x="64847" y="11462"/>
                </a:lnTo>
                <a:lnTo>
                  <a:pt x="64847" y="11425"/>
                </a:lnTo>
                <a:lnTo>
                  <a:pt x="64773" y="11425"/>
                </a:lnTo>
                <a:cubicBezTo>
                  <a:pt x="64588" y="11388"/>
                  <a:pt x="64181" y="11351"/>
                  <a:pt x="63516" y="11314"/>
                </a:cubicBezTo>
                <a:cubicBezTo>
                  <a:pt x="63331" y="11305"/>
                  <a:pt x="63137" y="11300"/>
                  <a:pt x="62936" y="11300"/>
                </a:cubicBezTo>
                <a:cubicBezTo>
                  <a:pt x="62335" y="11300"/>
                  <a:pt x="61677" y="11341"/>
                  <a:pt x="61039" y="11425"/>
                </a:cubicBezTo>
                <a:cubicBezTo>
                  <a:pt x="60558" y="11499"/>
                  <a:pt x="60115" y="11573"/>
                  <a:pt x="59634" y="11646"/>
                </a:cubicBezTo>
                <a:cubicBezTo>
                  <a:pt x="58784" y="11794"/>
                  <a:pt x="57859" y="12016"/>
                  <a:pt x="56898" y="12312"/>
                </a:cubicBezTo>
                <a:cubicBezTo>
                  <a:pt x="56381" y="12423"/>
                  <a:pt x="55863" y="12571"/>
                  <a:pt x="55345" y="12756"/>
                </a:cubicBezTo>
                <a:cubicBezTo>
                  <a:pt x="54754" y="12940"/>
                  <a:pt x="54199" y="13125"/>
                  <a:pt x="53682" y="13347"/>
                </a:cubicBezTo>
                <a:cubicBezTo>
                  <a:pt x="53312" y="13495"/>
                  <a:pt x="52942" y="13643"/>
                  <a:pt x="52573" y="13828"/>
                </a:cubicBezTo>
                <a:cubicBezTo>
                  <a:pt x="51796" y="14160"/>
                  <a:pt x="50983" y="14530"/>
                  <a:pt x="50096" y="14789"/>
                </a:cubicBezTo>
                <a:cubicBezTo>
                  <a:pt x="49430" y="15011"/>
                  <a:pt x="48839" y="15159"/>
                  <a:pt x="48284" y="15233"/>
                </a:cubicBezTo>
                <a:lnTo>
                  <a:pt x="48062" y="15233"/>
                </a:lnTo>
                <a:cubicBezTo>
                  <a:pt x="47907" y="15253"/>
                  <a:pt x="47752" y="15262"/>
                  <a:pt x="47598" y="15262"/>
                </a:cubicBezTo>
                <a:cubicBezTo>
                  <a:pt x="47201" y="15262"/>
                  <a:pt x="46808" y="15202"/>
                  <a:pt x="46435" y="15122"/>
                </a:cubicBezTo>
                <a:cubicBezTo>
                  <a:pt x="46361" y="15085"/>
                  <a:pt x="46325" y="15048"/>
                  <a:pt x="46288" y="15011"/>
                </a:cubicBezTo>
                <a:cubicBezTo>
                  <a:pt x="46214" y="14974"/>
                  <a:pt x="46103" y="14937"/>
                  <a:pt x="45992" y="14900"/>
                </a:cubicBezTo>
                <a:cubicBezTo>
                  <a:pt x="46103" y="14826"/>
                  <a:pt x="46177" y="14789"/>
                  <a:pt x="46251" y="14752"/>
                </a:cubicBezTo>
                <a:cubicBezTo>
                  <a:pt x="46916" y="14345"/>
                  <a:pt x="47360" y="13902"/>
                  <a:pt x="47729" y="13495"/>
                </a:cubicBezTo>
                <a:cubicBezTo>
                  <a:pt x="48321" y="12867"/>
                  <a:pt x="48580" y="12386"/>
                  <a:pt x="48691" y="12238"/>
                </a:cubicBezTo>
                <a:lnTo>
                  <a:pt x="48839" y="12349"/>
                </a:lnTo>
                <a:lnTo>
                  <a:pt x="48691" y="12164"/>
                </a:lnTo>
                <a:cubicBezTo>
                  <a:pt x="48654" y="12201"/>
                  <a:pt x="48654" y="12201"/>
                  <a:pt x="48654" y="12238"/>
                </a:cubicBezTo>
                <a:cubicBezTo>
                  <a:pt x="48543" y="12349"/>
                  <a:pt x="48173" y="12756"/>
                  <a:pt x="47582" y="13310"/>
                </a:cubicBezTo>
                <a:cubicBezTo>
                  <a:pt x="47212" y="13643"/>
                  <a:pt x="46731" y="14050"/>
                  <a:pt x="46066" y="14345"/>
                </a:cubicBezTo>
                <a:cubicBezTo>
                  <a:pt x="45770" y="14493"/>
                  <a:pt x="45437" y="14604"/>
                  <a:pt x="45141" y="14641"/>
                </a:cubicBezTo>
                <a:cubicBezTo>
                  <a:pt x="45031" y="14660"/>
                  <a:pt x="44929" y="14669"/>
                  <a:pt x="44832" y="14669"/>
                </a:cubicBezTo>
                <a:cubicBezTo>
                  <a:pt x="44735" y="14669"/>
                  <a:pt x="44642" y="14660"/>
                  <a:pt x="44550" y="14641"/>
                </a:cubicBezTo>
                <a:cubicBezTo>
                  <a:pt x="44513" y="14641"/>
                  <a:pt x="44513" y="14604"/>
                  <a:pt x="44476" y="14604"/>
                </a:cubicBezTo>
                <a:cubicBezTo>
                  <a:pt x="44439" y="14567"/>
                  <a:pt x="44402" y="14567"/>
                  <a:pt x="44365" y="14567"/>
                </a:cubicBezTo>
                <a:cubicBezTo>
                  <a:pt x="44032" y="14419"/>
                  <a:pt x="43700" y="14271"/>
                  <a:pt x="43367" y="14160"/>
                </a:cubicBezTo>
                <a:cubicBezTo>
                  <a:pt x="43884" y="13939"/>
                  <a:pt x="44291" y="13717"/>
                  <a:pt x="44624" y="13458"/>
                </a:cubicBezTo>
                <a:cubicBezTo>
                  <a:pt x="45178" y="13088"/>
                  <a:pt x="45659" y="12645"/>
                  <a:pt x="46140" y="12090"/>
                </a:cubicBezTo>
                <a:cubicBezTo>
                  <a:pt x="46657" y="11388"/>
                  <a:pt x="46953" y="10907"/>
                  <a:pt x="47064" y="10722"/>
                </a:cubicBezTo>
                <a:cubicBezTo>
                  <a:pt x="47064" y="10722"/>
                  <a:pt x="47101" y="10685"/>
                  <a:pt x="47101" y="10685"/>
                </a:cubicBezTo>
                <a:lnTo>
                  <a:pt x="47212" y="10759"/>
                </a:lnTo>
                <a:lnTo>
                  <a:pt x="47101" y="10611"/>
                </a:lnTo>
                <a:lnTo>
                  <a:pt x="47064" y="10611"/>
                </a:lnTo>
                <a:cubicBezTo>
                  <a:pt x="47064" y="10648"/>
                  <a:pt x="47027" y="10648"/>
                  <a:pt x="46990" y="10722"/>
                </a:cubicBezTo>
                <a:cubicBezTo>
                  <a:pt x="46879" y="10870"/>
                  <a:pt x="46546" y="11277"/>
                  <a:pt x="45955" y="11905"/>
                </a:cubicBezTo>
                <a:cubicBezTo>
                  <a:pt x="45622" y="12201"/>
                  <a:pt x="45141" y="12682"/>
                  <a:pt x="44439" y="13088"/>
                </a:cubicBezTo>
                <a:cubicBezTo>
                  <a:pt x="43921" y="13384"/>
                  <a:pt x="43330" y="13606"/>
                  <a:pt x="42554" y="13828"/>
                </a:cubicBezTo>
                <a:cubicBezTo>
                  <a:pt x="41962" y="13643"/>
                  <a:pt x="41333" y="13421"/>
                  <a:pt x="40742" y="13236"/>
                </a:cubicBezTo>
                <a:cubicBezTo>
                  <a:pt x="41038" y="13088"/>
                  <a:pt x="41297" y="12867"/>
                  <a:pt x="41555" y="12571"/>
                </a:cubicBezTo>
                <a:cubicBezTo>
                  <a:pt x="41925" y="12201"/>
                  <a:pt x="42184" y="11831"/>
                  <a:pt x="42443" y="11499"/>
                </a:cubicBezTo>
                <a:cubicBezTo>
                  <a:pt x="42517" y="11388"/>
                  <a:pt x="42590" y="11314"/>
                  <a:pt x="42627" y="11240"/>
                </a:cubicBezTo>
                <a:cubicBezTo>
                  <a:pt x="42849" y="10944"/>
                  <a:pt x="43182" y="10500"/>
                  <a:pt x="43552" y="10131"/>
                </a:cubicBezTo>
                <a:cubicBezTo>
                  <a:pt x="43589" y="10094"/>
                  <a:pt x="43589" y="10094"/>
                  <a:pt x="43589" y="10094"/>
                </a:cubicBezTo>
                <a:lnTo>
                  <a:pt x="43515" y="9983"/>
                </a:lnTo>
                <a:lnTo>
                  <a:pt x="43515" y="10094"/>
                </a:lnTo>
                <a:cubicBezTo>
                  <a:pt x="43108" y="10389"/>
                  <a:pt x="42738" y="10759"/>
                  <a:pt x="42480" y="11055"/>
                </a:cubicBezTo>
                <a:cubicBezTo>
                  <a:pt x="42369" y="11129"/>
                  <a:pt x="42295" y="11240"/>
                  <a:pt x="42184" y="11351"/>
                </a:cubicBezTo>
                <a:cubicBezTo>
                  <a:pt x="41925" y="11610"/>
                  <a:pt x="41629" y="11942"/>
                  <a:pt x="41297" y="12238"/>
                </a:cubicBezTo>
                <a:cubicBezTo>
                  <a:pt x="40853" y="12645"/>
                  <a:pt x="40372" y="12867"/>
                  <a:pt x="39855" y="13014"/>
                </a:cubicBezTo>
                <a:cubicBezTo>
                  <a:pt x="39189" y="12830"/>
                  <a:pt x="38524" y="12682"/>
                  <a:pt x="37858" y="12534"/>
                </a:cubicBezTo>
                <a:cubicBezTo>
                  <a:pt x="38080" y="12386"/>
                  <a:pt x="38265" y="12238"/>
                  <a:pt x="38413" y="12127"/>
                </a:cubicBezTo>
                <a:cubicBezTo>
                  <a:pt x="38782" y="11794"/>
                  <a:pt x="39115" y="11462"/>
                  <a:pt x="39374" y="11092"/>
                </a:cubicBezTo>
                <a:cubicBezTo>
                  <a:pt x="39781" y="10574"/>
                  <a:pt x="39929" y="10205"/>
                  <a:pt x="39966" y="10094"/>
                </a:cubicBezTo>
                <a:lnTo>
                  <a:pt x="40150" y="10205"/>
                </a:lnTo>
                <a:lnTo>
                  <a:pt x="40150" y="10205"/>
                </a:lnTo>
                <a:lnTo>
                  <a:pt x="39966" y="10020"/>
                </a:lnTo>
                <a:cubicBezTo>
                  <a:pt x="39929" y="10057"/>
                  <a:pt x="39929" y="10057"/>
                  <a:pt x="39929" y="10094"/>
                </a:cubicBezTo>
                <a:cubicBezTo>
                  <a:pt x="39855" y="10168"/>
                  <a:pt x="39633" y="10500"/>
                  <a:pt x="39226" y="10907"/>
                </a:cubicBezTo>
                <a:cubicBezTo>
                  <a:pt x="38930" y="11240"/>
                  <a:pt x="38561" y="11499"/>
                  <a:pt x="38154" y="11757"/>
                </a:cubicBezTo>
                <a:cubicBezTo>
                  <a:pt x="37858" y="11942"/>
                  <a:pt x="37489" y="12164"/>
                  <a:pt x="37045" y="12386"/>
                </a:cubicBezTo>
                <a:cubicBezTo>
                  <a:pt x="36712" y="12312"/>
                  <a:pt x="36379" y="12238"/>
                  <a:pt x="36084" y="12201"/>
                </a:cubicBezTo>
                <a:cubicBezTo>
                  <a:pt x="35788" y="12164"/>
                  <a:pt x="35455" y="12127"/>
                  <a:pt x="35048" y="12053"/>
                </a:cubicBezTo>
                <a:cubicBezTo>
                  <a:pt x="35196" y="11942"/>
                  <a:pt x="35307" y="11868"/>
                  <a:pt x="35381" y="11794"/>
                </a:cubicBezTo>
                <a:cubicBezTo>
                  <a:pt x="35529" y="11646"/>
                  <a:pt x="35640" y="11536"/>
                  <a:pt x="35751" y="11388"/>
                </a:cubicBezTo>
                <a:lnTo>
                  <a:pt x="35714" y="11351"/>
                </a:lnTo>
                <a:lnTo>
                  <a:pt x="35677" y="11351"/>
                </a:lnTo>
                <a:cubicBezTo>
                  <a:pt x="35640" y="11388"/>
                  <a:pt x="35492" y="11462"/>
                  <a:pt x="35233" y="11573"/>
                </a:cubicBezTo>
                <a:cubicBezTo>
                  <a:pt x="35011" y="11683"/>
                  <a:pt x="34716" y="11794"/>
                  <a:pt x="34198" y="11979"/>
                </a:cubicBezTo>
                <a:lnTo>
                  <a:pt x="34124" y="11979"/>
                </a:lnTo>
                <a:cubicBezTo>
                  <a:pt x="33976" y="11942"/>
                  <a:pt x="33828" y="11942"/>
                  <a:pt x="33681" y="11942"/>
                </a:cubicBezTo>
                <a:cubicBezTo>
                  <a:pt x="32978" y="11868"/>
                  <a:pt x="32313" y="11831"/>
                  <a:pt x="31647" y="11831"/>
                </a:cubicBezTo>
                <a:lnTo>
                  <a:pt x="30538" y="11831"/>
                </a:lnTo>
                <a:cubicBezTo>
                  <a:pt x="30871" y="11573"/>
                  <a:pt x="31130" y="11314"/>
                  <a:pt x="31277" y="11092"/>
                </a:cubicBezTo>
                <a:cubicBezTo>
                  <a:pt x="31610" y="10685"/>
                  <a:pt x="31758" y="10426"/>
                  <a:pt x="31832" y="10316"/>
                </a:cubicBezTo>
                <a:lnTo>
                  <a:pt x="31869" y="10316"/>
                </a:lnTo>
                <a:lnTo>
                  <a:pt x="31832" y="10279"/>
                </a:lnTo>
                <a:lnTo>
                  <a:pt x="31795" y="10279"/>
                </a:lnTo>
                <a:cubicBezTo>
                  <a:pt x="31795" y="10279"/>
                  <a:pt x="31795" y="10279"/>
                  <a:pt x="31758" y="10316"/>
                </a:cubicBezTo>
                <a:cubicBezTo>
                  <a:pt x="31684" y="10389"/>
                  <a:pt x="31462" y="10611"/>
                  <a:pt x="31130" y="10907"/>
                </a:cubicBezTo>
                <a:cubicBezTo>
                  <a:pt x="30908" y="11092"/>
                  <a:pt x="30612" y="11314"/>
                  <a:pt x="30242" y="11499"/>
                </a:cubicBezTo>
                <a:cubicBezTo>
                  <a:pt x="29886" y="11725"/>
                  <a:pt x="29502" y="11838"/>
                  <a:pt x="29115" y="11838"/>
                </a:cubicBezTo>
                <a:cubicBezTo>
                  <a:pt x="29059" y="11838"/>
                  <a:pt x="29004" y="11836"/>
                  <a:pt x="28948" y="11831"/>
                </a:cubicBezTo>
                <a:lnTo>
                  <a:pt x="28948" y="11942"/>
                </a:lnTo>
                <a:cubicBezTo>
                  <a:pt x="28431" y="11979"/>
                  <a:pt x="27913" y="12053"/>
                  <a:pt x="27432" y="12127"/>
                </a:cubicBezTo>
                <a:cubicBezTo>
                  <a:pt x="27617" y="11942"/>
                  <a:pt x="27802" y="11794"/>
                  <a:pt x="27987" y="11573"/>
                </a:cubicBezTo>
                <a:cubicBezTo>
                  <a:pt x="28357" y="11092"/>
                  <a:pt x="28653" y="10648"/>
                  <a:pt x="28911" y="10279"/>
                </a:cubicBezTo>
                <a:cubicBezTo>
                  <a:pt x="29244" y="9724"/>
                  <a:pt x="29429" y="9354"/>
                  <a:pt x="29540" y="9206"/>
                </a:cubicBezTo>
                <a:cubicBezTo>
                  <a:pt x="29540" y="9169"/>
                  <a:pt x="29540" y="9132"/>
                  <a:pt x="29540" y="9132"/>
                </a:cubicBezTo>
                <a:lnTo>
                  <a:pt x="29540" y="9096"/>
                </a:lnTo>
                <a:lnTo>
                  <a:pt x="29503" y="9096"/>
                </a:lnTo>
                <a:cubicBezTo>
                  <a:pt x="29503" y="9132"/>
                  <a:pt x="29503" y="9132"/>
                  <a:pt x="29429" y="9206"/>
                </a:cubicBezTo>
                <a:cubicBezTo>
                  <a:pt x="29318" y="9354"/>
                  <a:pt x="29096" y="9687"/>
                  <a:pt x="28689" y="10131"/>
                </a:cubicBezTo>
                <a:cubicBezTo>
                  <a:pt x="28431" y="10500"/>
                  <a:pt x="28098" y="10870"/>
                  <a:pt x="27691" y="11240"/>
                </a:cubicBezTo>
                <a:cubicBezTo>
                  <a:pt x="27322" y="11573"/>
                  <a:pt x="26767" y="12053"/>
                  <a:pt x="26028" y="12312"/>
                </a:cubicBezTo>
                <a:lnTo>
                  <a:pt x="26065" y="12349"/>
                </a:lnTo>
                <a:cubicBezTo>
                  <a:pt x="25547" y="12460"/>
                  <a:pt x="25066" y="12571"/>
                  <a:pt x="24512" y="12719"/>
                </a:cubicBezTo>
                <a:cubicBezTo>
                  <a:pt x="24697" y="12534"/>
                  <a:pt x="24882" y="12312"/>
                  <a:pt x="25103" y="12090"/>
                </a:cubicBezTo>
                <a:cubicBezTo>
                  <a:pt x="25547" y="11536"/>
                  <a:pt x="25843" y="11055"/>
                  <a:pt x="26139" y="10574"/>
                </a:cubicBezTo>
                <a:cubicBezTo>
                  <a:pt x="26545" y="9946"/>
                  <a:pt x="26767" y="9502"/>
                  <a:pt x="26878" y="9317"/>
                </a:cubicBezTo>
                <a:cubicBezTo>
                  <a:pt x="26878" y="9280"/>
                  <a:pt x="26915" y="9243"/>
                  <a:pt x="26915" y="9243"/>
                </a:cubicBezTo>
                <a:lnTo>
                  <a:pt x="26952" y="9206"/>
                </a:lnTo>
                <a:lnTo>
                  <a:pt x="26878" y="9206"/>
                </a:lnTo>
                <a:lnTo>
                  <a:pt x="25954" y="10426"/>
                </a:lnTo>
                <a:cubicBezTo>
                  <a:pt x="25621" y="10833"/>
                  <a:pt x="25251" y="11277"/>
                  <a:pt x="24808" y="11757"/>
                </a:cubicBezTo>
                <a:cubicBezTo>
                  <a:pt x="24364" y="12201"/>
                  <a:pt x="23735" y="12756"/>
                  <a:pt x="22959" y="13051"/>
                </a:cubicBezTo>
                <a:lnTo>
                  <a:pt x="22922" y="13088"/>
                </a:lnTo>
                <a:lnTo>
                  <a:pt x="22959" y="13162"/>
                </a:lnTo>
                <a:cubicBezTo>
                  <a:pt x="22441" y="13347"/>
                  <a:pt x="21961" y="13495"/>
                  <a:pt x="21554" y="13643"/>
                </a:cubicBezTo>
                <a:cubicBezTo>
                  <a:pt x="21850" y="13273"/>
                  <a:pt x="22146" y="12903"/>
                  <a:pt x="22404" y="12534"/>
                </a:cubicBezTo>
                <a:cubicBezTo>
                  <a:pt x="22737" y="12053"/>
                  <a:pt x="22922" y="11683"/>
                  <a:pt x="22959" y="11573"/>
                </a:cubicBezTo>
                <a:cubicBezTo>
                  <a:pt x="22996" y="11573"/>
                  <a:pt x="22996" y="11536"/>
                  <a:pt x="22996" y="11536"/>
                </a:cubicBezTo>
                <a:lnTo>
                  <a:pt x="22959" y="11536"/>
                </a:lnTo>
                <a:cubicBezTo>
                  <a:pt x="22959" y="11536"/>
                  <a:pt x="22922" y="11536"/>
                  <a:pt x="22922" y="11573"/>
                </a:cubicBezTo>
                <a:cubicBezTo>
                  <a:pt x="22848" y="11683"/>
                  <a:pt x="22589" y="11942"/>
                  <a:pt x="22220" y="12386"/>
                </a:cubicBezTo>
                <a:cubicBezTo>
                  <a:pt x="21591" y="13051"/>
                  <a:pt x="20889" y="13643"/>
                  <a:pt x="20149" y="14197"/>
                </a:cubicBezTo>
                <a:cubicBezTo>
                  <a:pt x="19447" y="14493"/>
                  <a:pt x="18744" y="14789"/>
                  <a:pt x="18079" y="15122"/>
                </a:cubicBezTo>
                <a:cubicBezTo>
                  <a:pt x="17746" y="15270"/>
                  <a:pt x="17413" y="15454"/>
                  <a:pt x="17044" y="15639"/>
                </a:cubicBezTo>
                <a:cubicBezTo>
                  <a:pt x="17561" y="15159"/>
                  <a:pt x="18042" y="14641"/>
                  <a:pt x="18523" y="14124"/>
                </a:cubicBezTo>
                <a:cubicBezTo>
                  <a:pt x="19521" y="13088"/>
                  <a:pt x="20556" y="11905"/>
                  <a:pt x="21517" y="10759"/>
                </a:cubicBezTo>
                <a:lnTo>
                  <a:pt x="21813" y="10389"/>
                </a:lnTo>
                <a:cubicBezTo>
                  <a:pt x="22774" y="9280"/>
                  <a:pt x="23772" y="8134"/>
                  <a:pt x="24918" y="6988"/>
                </a:cubicBezTo>
                <a:cubicBezTo>
                  <a:pt x="25251" y="6618"/>
                  <a:pt x="25584" y="6323"/>
                  <a:pt x="25954" y="5990"/>
                </a:cubicBezTo>
                <a:lnTo>
                  <a:pt x="25954" y="5990"/>
                </a:lnTo>
                <a:cubicBezTo>
                  <a:pt x="25473" y="6582"/>
                  <a:pt x="25029" y="7210"/>
                  <a:pt x="24549" y="7949"/>
                </a:cubicBezTo>
                <a:cubicBezTo>
                  <a:pt x="23957" y="8874"/>
                  <a:pt x="23551" y="9650"/>
                  <a:pt x="23255" y="10168"/>
                </a:cubicBezTo>
                <a:lnTo>
                  <a:pt x="22774" y="11018"/>
                </a:lnTo>
                <a:lnTo>
                  <a:pt x="22848" y="11055"/>
                </a:lnTo>
                <a:lnTo>
                  <a:pt x="23292" y="10279"/>
                </a:lnTo>
                <a:lnTo>
                  <a:pt x="23366" y="10205"/>
                </a:lnTo>
                <a:cubicBezTo>
                  <a:pt x="23698" y="9687"/>
                  <a:pt x="24105" y="8985"/>
                  <a:pt x="24734" y="8134"/>
                </a:cubicBezTo>
                <a:cubicBezTo>
                  <a:pt x="25399" y="7173"/>
                  <a:pt x="26212" y="6101"/>
                  <a:pt x="27396" y="5029"/>
                </a:cubicBezTo>
                <a:cubicBezTo>
                  <a:pt x="27802" y="4659"/>
                  <a:pt x="28172" y="4289"/>
                  <a:pt x="28542" y="3994"/>
                </a:cubicBezTo>
                <a:cubicBezTo>
                  <a:pt x="28800" y="3809"/>
                  <a:pt x="29022" y="3698"/>
                  <a:pt x="29244" y="3587"/>
                </a:cubicBezTo>
                <a:cubicBezTo>
                  <a:pt x="30205" y="2995"/>
                  <a:pt x="31314" y="2515"/>
                  <a:pt x="32461" y="2145"/>
                </a:cubicBezTo>
                <a:lnTo>
                  <a:pt x="32461" y="2145"/>
                </a:lnTo>
                <a:cubicBezTo>
                  <a:pt x="31240" y="2884"/>
                  <a:pt x="30131" y="3772"/>
                  <a:pt x="29281" y="4807"/>
                </a:cubicBezTo>
                <a:cubicBezTo>
                  <a:pt x="28689" y="5509"/>
                  <a:pt x="28209" y="6249"/>
                  <a:pt x="27802" y="7099"/>
                </a:cubicBezTo>
                <a:cubicBezTo>
                  <a:pt x="27580" y="7543"/>
                  <a:pt x="27469" y="7839"/>
                  <a:pt x="27432" y="7912"/>
                </a:cubicBezTo>
                <a:cubicBezTo>
                  <a:pt x="27432" y="7949"/>
                  <a:pt x="27432" y="7949"/>
                  <a:pt x="27432" y="7949"/>
                </a:cubicBezTo>
                <a:lnTo>
                  <a:pt x="27469" y="7949"/>
                </a:lnTo>
                <a:lnTo>
                  <a:pt x="27469" y="7986"/>
                </a:lnTo>
                <a:cubicBezTo>
                  <a:pt x="27469" y="7986"/>
                  <a:pt x="27469" y="7949"/>
                  <a:pt x="27506" y="7949"/>
                </a:cubicBezTo>
                <a:cubicBezTo>
                  <a:pt x="27543" y="7839"/>
                  <a:pt x="27654" y="7580"/>
                  <a:pt x="27876" y="7136"/>
                </a:cubicBezTo>
                <a:cubicBezTo>
                  <a:pt x="28320" y="6360"/>
                  <a:pt x="28800" y="5657"/>
                  <a:pt x="29429" y="5029"/>
                </a:cubicBezTo>
                <a:cubicBezTo>
                  <a:pt x="30353" y="4031"/>
                  <a:pt x="31499" y="3143"/>
                  <a:pt x="32756" y="2515"/>
                </a:cubicBezTo>
                <a:cubicBezTo>
                  <a:pt x="33644" y="2034"/>
                  <a:pt x="34605" y="1701"/>
                  <a:pt x="35566" y="1443"/>
                </a:cubicBezTo>
                <a:cubicBezTo>
                  <a:pt x="35899" y="1406"/>
                  <a:pt x="36232" y="1332"/>
                  <a:pt x="36527" y="1295"/>
                </a:cubicBezTo>
                <a:cubicBezTo>
                  <a:pt x="36934" y="1258"/>
                  <a:pt x="37304" y="1221"/>
                  <a:pt x="37710" y="1184"/>
                </a:cubicBezTo>
                <a:lnTo>
                  <a:pt x="37710" y="1184"/>
                </a:lnTo>
                <a:cubicBezTo>
                  <a:pt x="37156" y="1406"/>
                  <a:pt x="36638" y="1627"/>
                  <a:pt x="36195" y="1849"/>
                </a:cubicBezTo>
                <a:cubicBezTo>
                  <a:pt x="34753" y="2552"/>
                  <a:pt x="33459" y="3513"/>
                  <a:pt x="32313" y="4770"/>
                </a:cubicBezTo>
                <a:cubicBezTo>
                  <a:pt x="31425" y="5731"/>
                  <a:pt x="30871" y="6545"/>
                  <a:pt x="30427" y="7210"/>
                </a:cubicBezTo>
                <a:cubicBezTo>
                  <a:pt x="30094" y="7691"/>
                  <a:pt x="29946" y="7986"/>
                  <a:pt x="29873" y="8097"/>
                </a:cubicBezTo>
                <a:cubicBezTo>
                  <a:pt x="29873" y="8097"/>
                  <a:pt x="29836" y="8134"/>
                  <a:pt x="29836" y="8134"/>
                </a:cubicBezTo>
                <a:lnTo>
                  <a:pt x="29873" y="8134"/>
                </a:lnTo>
                <a:lnTo>
                  <a:pt x="29873" y="8171"/>
                </a:lnTo>
                <a:cubicBezTo>
                  <a:pt x="29910" y="8134"/>
                  <a:pt x="29910" y="8134"/>
                  <a:pt x="29910" y="8097"/>
                </a:cubicBezTo>
                <a:cubicBezTo>
                  <a:pt x="29983" y="7986"/>
                  <a:pt x="30168" y="7728"/>
                  <a:pt x="30501" y="7284"/>
                </a:cubicBezTo>
                <a:cubicBezTo>
                  <a:pt x="30945" y="6655"/>
                  <a:pt x="31573" y="5879"/>
                  <a:pt x="32424" y="4992"/>
                </a:cubicBezTo>
                <a:cubicBezTo>
                  <a:pt x="33607" y="3809"/>
                  <a:pt x="34901" y="2921"/>
                  <a:pt x="36305" y="2256"/>
                </a:cubicBezTo>
                <a:cubicBezTo>
                  <a:pt x="37452" y="1738"/>
                  <a:pt x="38782" y="1332"/>
                  <a:pt x="40224" y="1110"/>
                </a:cubicBezTo>
                <a:close/>
                <a:moveTo>
                  <a:pt x="40224" y="1"/>
                </a:moveTo>
                <a:cubicBezTo>
                  <a:pt x="38819" y="1"/>
                  <a:pt x="37562" y="38"/>
                  <a:pt x="36305" y="186"/>
                </a:cubicBezTo>
                <a:cubicBezTo>
                  <a:pt x="35714" y="260"/>
                  <a:pt x="35122" y="370"/>
                  <a:pt x="34531" y="481"/>
                </a:cubicBezTo>
                <a:cubicBezTo>
                  <a:pt x="32387" y="888"/>
                  <a:pt x="30427" y="1590"/>
                  <a:pt x="28689" y="2626"/>
                </a:cubicBezTo>
                <a:cubicBezTo>
                  <a:pt x="27137" y="3513"/>
                  <a:pt x="25658" y="4696"/>
                  <a:pt x="24179" y="6249"/>
                </a:cubicBezTo>
                <a:cubicBezTo>
                  <a:pt x="22996" y="7506"/>
                  <a:pt x="21998" y="8726"/>
                  <a:pt x="21037" y="9946"/>
                </a:cubicBezTo>
                <a:lnTo>
                  <a:pt x="20815" y="10205"/>
                </a:lnTo>
                <a:cubicBezTo>
                  <a:pt x="19853" y="11425"/>
                  <a:pt x="18892" y="12571"/>
                  <a:pt x="18005" y="13643"/>
                </a:cubicBezTo>
                <a:cubicBezTo>
                  <a:pt x="16970" y="14789"/>
                  <a:pt x="15898" y="15898"/>
                  <a:pt x="14825" y="16896"/>
                </a:cubicBezTo>
                <a:cubicBezTo>
                  <a:pt x="13088" y="17968"/>
                  <a:pt x="11461" y="19152"/>
                  <a:pt x="9908" y="20446"/>
                </a:cubicBezTo>
                <a:cubicBezTo>
                  <a:pt x="7246" y="22701"/>
                  <a:pt x="5102" y="25289"/>
                  <a:pt x="3475" y="28172"/>
                </a:cubicBezTo>
                <a:cubicBezTo>
                  <a:pt x="1775" y="31167"/>
                  <a:pt x="666" y="34494"/>
                  <a:pt x="333" y="37748"/>
                </a:cubicBezTo>
                <a:cubicBezTo>
                  <a:pt x="0" y="41112"/>
                  <a:pt x="333" y="44476"/>
                  <a:pt x="1331" y="47508"/>
                </a:cubicBezTo>
                <a:cubicBezTo>
                  <a:pt x="2366" y="50762"/>
                  <a:pt x="4104" y="53534"/>
                  <a:pt x="6359" y="55531"/>
                </a:cubicBezTo>
                <a:cubicBezTo>
                  <a:pt x="7542" y="56566"/>
                  <a:pt x="8836" y="57453"/>
                  <a:pt x="10278" y="58082"/>
                </a:cubicBezTo>
                <a:cubicBezTo>
                  <a:pt x="11572" y="58673"/>
                  <a:pt x="13051" y="59117"/>
                  <a:pt x="14604" y="59413"/>
                </a:cubicBezTo>
                <a:cubicBezTo>
                  <a:pt x="15745" y="59592"/>
                  <a:pt x="16901" y="59690"/>
                  <a:pt x="18053" y="59690"/>
                </a:cubicBezTo>
                <a:cubicBezTo>
                  <a:pt x="18804" y="59690"/>
                  <a:pt x="19553" y="59648"/>
                  <a:pt x="20297" y="59561"/>
                </a:cubicBezTo>
                <a:cubicBezTo>
                  <a:pt x="21295" y="59450"/>
                  <a:pt x="22294" y="59228"/>
                  <a:pt x="23218" y="58969"/>
                </a:cubicBezTo>
                <a:cubicBezTo>
                  <a:pt x="26065" y="58156"/>
                  <a:pt x="28505" y="56603"/>
                  <a:pt x="30131" y="54606"/>
                </a:cubicBezTo>
                <a:cubicBezTo>
                  <a:pt x="30945" y="53608"/>
                  <a:pt x="31610" y="52425"/>
                  <a:pt x="32054" y="51168"/>
                </a:cubicBezTo>
                <a:cubicBezTo>
                  <a:pt x="32461" y="49948"/>
                  <a:pt x="32682" y="48654"/>
                  <a:pt x="32608" y="47397"/>
                </a:cubicBezTo>
                <a:cubicBezTo>
                  <a:pt x="32571" y="46177"/>
                  <a:pt x="32239" y="44920"/>
                  <a:pt x="31721" y="43848"/>
                </a:cubicBezTo>
                <a:cubicBezTo>
                  <a:pt x="31479" y="43329"/>
                  <a:pt x="29231" y="39090"/>
                  <a:pt x="24311" y="39090"/>
                </a:cubicBezTo>
                <a:cubicBezTo>
                  <a:pt x="23972" y="39090"/>
                  <a:pt x="23620" y="39110"/>
                  <a:pt x="23255" y="39153"/>
                </a:cubicBezTo>
                <a:lnTo>
                  <a:pt x="22552" y="39264"/>
                </a:lnTo>
                <a:cubicBezTo>
                  <a:pt x="20297" y="39522"/>
                  <a:pt x="18560" y="40373"/>
                  <a:pt x="17524" y="41001"/>
                </a:cubicBezTo>
                <a:cubicBezTo>
                  <a:pt x="17376" y="41112"/>
                  <a:pt x="17229" y="41260"/>
                  <a:pt x="17007" y="41445"/>
                </a:cubicBezTo>
                <a:cubicBezTo>
                  <a:pt x="17007" y="41482"/>
                  <a:pt x="17007" y="41482"/>
                  <a:pt x="17007" y="41482"/>
                </a:cubicBezTo>
                <a:cubicBezTo>
                  <a:pt x="16896" y="41556"/>
                  <a:pt x="16637" y="41778"/>
                  <a:pt x="16304" y="42184"/>
                </a:cubicBezTo>
                <a:cubicBezTo>
                  <a:pt x="15676" y="42924"/>
                  <a:pt x="15195" y="43737"/>
                  <a:pt x="14825" y="44698"/>
                </a:cubicBezTo>
                <a:cubicBezTo>
                  <a:pt x="14567" y="45364"/>
                  <a:pt x="14419" y="46066"/>
                  <a:pt x="14382" y="46769"/>
                </a:cubicBezTo>
                <a:cubicBezTo>
                  <a:pt x="14345" y="47434"/>
                  <a:pt x="14382" y="48100"/>
                  <a:pt x="14530" y="48728"/>
                </a:cubicBezTo>
                <a:cubicBezTo>
                  <a:pt x="14530" y="48728"/>
                  <a:pt x="14752" y="49911"/>
                  <a:pt x="15380" y="51094"/>
                </a:cubicBezTo>
                <a:cubicBezTo>
                  <a:pt x="15935" y="52166"/>
                  <a:pt x="16896" y="53423"/>
                  <a:pt x="18412" y="53756"/>
                </a:cubicBezTo>
                <a:lnTo>
                  <a:pt x="18301" y="53756"/>
                </a:lnTo>
                <a:cubicBezTo>
                  <a:pt x="17376" y="53756"/>
                  <a:pt x="16415" y="53645"/>
                  <a:pt x="15454" y="53349"/>
                </a:cubicBezTo>
                <a:cubicBezTo>
                  <a:pt x="13199" y="52684"/>
                  <a:pt x="10981" y="51168"/>
                  <a:pt x="9354" y="49135"/>
                </a:cubicBezTo>
                <a:cubicBezTo>
                  <a:pt x="8393" y="47952"/>
                  <a:pt x="7653" y="46658"/>
                  <a:pt x="7136" y="45253"/>
                </a:cubicBezTo>
                <a:cubicBezTo>
                  <a:pt x="6581" y="43774"/>
                  <a:pt x="6285" y="42221"/>
                  <a:pt x="6248" y="40595"/>
                </a:cubicBezTo>
                <a:cubicBezTo>
                  <a:pt x="6248" y="39818"/>
                  <a:pt x="6285" y="39005"/>
                  <a:pt x="6433" y="38191"/>
                </a:cubicBezTo>
                <a:cubicBezTo>
                  <a:pt x="6470" y="37822"/>
                  <a:pt x="6544" y="37415"/>
                  <a:pt x="6655" y="37045"/>
                </a:cubicBezTo>
                <a:cubicBezTo>
                  <a:pt x="6729" y="36713"/>
                  <a:pt x="6840" y="36343"/>
                  <a:pt x="7025" y="36010"/>
                </a:cubicBezTo>
                <a:cubicBezTo>
                  <a:pt x="7579" y="34790"/>
                  <a:pt x="8540" y="33681"/>
                  <a:pt x="9797" y="32720"/>
                </a:cubicBezTo>
                <a:cubicBezTo>
                  <a:pt x="10907" y="31869"/>
                  <a:pt x="12164" y="31278"/>
                  <a:pt x="13384" y="30945"/>
                </a:cubicBezTo>
                <a:cubicBezTo>
                  <a:pt x="13975" y="30797"/>
                  <a:pt x="14567" y="30723"/>
                  <a:pt x="15121" y="30723"/>
                </a:cubicBezTo>
                <a:cubicBezTo>
                  <a:pt x="15202" y="30719"/>
                  <a:pt x="15281" y="30716"/>
                  <a:pt x="15358" y="30716"/>
                </a:cubicBezTo>
                <a:cubicBezTo>
                  <a:pt x="15873" y="30716"/>
                  <a:pt x="16288" y="30821"/>
                  <a:pt x="16674" y="30982"/>
                </a:cubicBezTo>
                <a:cubicBezTo>
                  <a:pt x="17081" y="31204"/>
                  <a:pt x="17450" y="31537"/>
                  <a:pt x="17709" y="31906"/>
                </a:cubicBezTo>
                <a:cubicBezTo>
                  <a:pt x="17931" y="32276"/>
                  <a:pt x="18116" y="32683"/>
                  <a:pt x="18190" y="33090"/>
                </a:cubicBezTo>
                <a:cubicBezTo>
                  <a:pt x="18375" y="33940"/>
                  <a:pt x="18190" y="34716"/>
                  <a:pt x="18005" y="35197"/>
                </a:cubicBezTo>
                <a:cubicBezTo>
                  <a:pt x="17820" y="35751"/>
                  <a:pt x="17561" y="36121"/>
                  <a:pt x="17339" y="36380"/>
                </a:cubicBezTo>
                <a:cubicBezTo>
                  <a:pt x="17266" y="36528"/>
                  <a:pt x="17155" y="36639"/>
                  <a:pt x="17081" y="36750"/>
                </a:cubicBezTo>
                <a:lnTo>
                  <a:pt x="17044" y="36750"/>
                </a:lnTo>
                <a:cubicBezTo>
                  <a:pt x="17044" y="36787"/>
                  <a:pt x="17007" y="36824"/>
                  <a:pt x="17007" y="36861"/>
                </a:cubicBezTo>
                <a:cubicBezTo>
                  <a:pt x="17007" y="36897"/>
                  <a:pt x="17007" y="36897"/>
                  <a:pt x="17007" y="36897"/>
                </a:cubicBezTo>
                <a:cubicBezTo>
                  <a:pt x="17007" y="36934"/>
                  <a:pt x="17007" y="36934"/>
                  <a:pt x="17007" y="36971"/>
                </a:cubicBezTo>
                <a:lnTo>
                  <a:pt x="17044" y="36971"/>
                </a:lnTo>
                <a:cubicBezTo>
                  <a:pt x="17044" y="37008"/>
                  <a:pt x="17044" y="37008"/>
                  <a:pt x="17044" y="37008"/>
                </a:cubicBezTo>
                <a:lnTo>
                  <a:pt x="17081" y="37008"/>
                </a:lnTo>
                <a:cubicBezTo>
                  <a:pt x="17081" y="37045"/>
                  <a:pt x="17118" y="37045"/>
                  <a:pt x="17118" y="37045"/>
                </a:cubicBezTo>
                <a:lnTo>
                  <a:pt x="17192" y="37045"/>
                </a:lnTo>
                <a:cubicBezTo>
                  <a:pt x="17561" y="37119"/>
                  <a:pt x="17968" y="37156"/>
                  <a:pt x="18375" y="37193"/>
                </a:cubicBezTo>
                <a:cubicBezTo>
                  <a:pt x="18840" y="37213"/>
                  <a:pt x="19360" y="37245"/>
                  <a:pt x="19936" y="37245"/>
                </a:cubicBezTo>
                <a:cubicBezTo>
                  <a:pt x="20413" y="37245"/>
                  <a:pt x="20927" y="37223"/>
                  <a:pt x="21480" y="37156"/>
                </a:cubicBezTo>
                <a:cubicBezTo>
                  <a:pt x="21591" y="37119"/>
                  <a:pt x="21665" y="37119"/>
                  <a:pt x="21776" y="37119"/>
                </a:cubicBezTo>
                <a:cubicBezTo>
                  <a:pt x="22626" y="36971"/>
                  <a:pt x="23403" y="36787"/>
                  <a:pt x="24105" y="36491"/>
                </a:cubicBezTo>
                <a:cubicBezTo>
                  <a:pt x="25029" y="36084"/>
                  <a:pt x="25843" y="35567"/>
                  <a:pt x="26434" y="34864"/>
                </a:cubicBezTo>
                <a:cubicBezTo>
                  <a:pt x="26508" y="34790"/>
                  <a:pt x="26582" y="34716"/>
                  <a:pt x="26656" y="34605"/>
                </a:cubicBezTo>
                <a:lnTo>
                  <a:pt x="27248" y="34605"/>
                </a:lnTo>
                <a:cubicBezTo>
                  <a:pt x="27506" y="34605"/>
                  <a:pt x="27839" y="34568"/>
                  <a:pt x="28135" y="34531"/>
                </a:cubicBezTo>
                <a:cubicBezTo>
                  <a:pt x="28948" y="34457"/>
                  <a:pt x="30242" y="34199"/>
                  <a:pt x="31869" y="33570"/>
                </a:cubicBezTo>
                <a:cubicBezTo>
                  <a:pt x="32387" y="33348"/>
                  <a:pt x="32867" y="33126"/>
                  <a:pt x="33274" y="32868"/>
                </a:cubicBezTo>
                <a:cubicBezTo>
                  <a:pt x="33754" y="32609"/>
                  <a:pt x="34272" y="32313"/>
                  <a:pt x="34753" y="31832"/>
                </a:cubicBezTo>
                <a:cubicBezTo>
                  <a:pt x="34864" y="31685"/>
                  <a:pt x="34975" y="31574"/>
                  <a:pt x="35085" y="31426"/>
                </a:cubicBezTo>
                <a:lnTo>
                  <a:pt x="35307" y="31056"/>
                </a:lnTo>
                <a:cubicBezTo>
                  <a:pt x="35492" y="30760"/>
                  <a:pt x="35640" y="30465"/>
                  <a:pt x="35788" y="30206"/>
                </a:cubicBezTo>
                <a:cubicBezTo>
                  <a:pt x="36084" y="29577"/>
                  <a:pt x="36305" y="28949"/>
                  <a:pt x="36453" y="28283"/>
                </a:cubicBezTo>
                <a:cubicBezTo>
                  <a:pt x="36749" y="26915"/>
                  <a:pt x="36601" y="25400"/>
                  <a:pt x="36084" y="23995"/>
                </a:cubicBezTo>
                <a:cubicBezTo>
                  <a:pt x="35603" y="22664"/>
                  <a:pt x="34790" y="21370"/>
                  <a:pt x="33607" y="20150"/>
                </a:cubicBezTo>
                <a:cubicBezTo>
                  <a:pt x="33570" y="20113"/>
                  <a:pt x="33533" y="20076"/>
                  <a:pt x="33496" y="20039"/>
                </a:cubicBezTo>
                <a:lnTo>
                  <a:pt x="33496" y="20039"/>
                </a:lnTo>
                <a:cubicBezTo>
                  <a:pt x="34679" y="20224"/>
                  <a:pt x="35825" y="20593"/>
                  <a:pt x="36897" y="21148"/>
                </a:cubicBezTo>
                <a:cubicBezTo>
                  <a:pt x="37969" y="21666"/>
                  <a:pt x="39004" y="22368"/>
                  <a:pt x="39892" y="23218"/>
                </a:cubicBezTo>
                <a:cubicBezTo>
                  <a:pt x="40409" y="23699"/>
                  <a:pt x="40853" y="24180"/>
                  <a:pt x="41223" y="24623"/>
                </a:cubicBezTo>
                <a:cubicBezTo>
                  <a:pt x="41592" y="25141"/>
                  <a:pt x="41925" y="25695"/>
                  <a:pt x="42221" y="26287"/>
                </a:cubicBezTo>
                <a:cubicBezTo>
                  <a:pt x="42738" y="27396"/>
                  <a:pt x="42997" y="28690"/>
                  <a:pt x="43034" y="30021"/>
                </a:cubicBezTo>
                <a:cubicBezTo>
                  <a:pt x="43034" y="31278"/>
                  <a:pt x="42812" y="32498"/>
                  <a:pt x="42406" y="33570"/>
                </a:cubicBezTo>
                <a:cubicBezTo>
                  <a:pt x="42184" y="34125"/>
                  <a:pt x="41925" y="34568"/>
                  <a:pt x="41592" y="34901"/>
                </a:cubicBezTo>
                <a:cubicBezTo>
                  <a:pt x="41297" y="35271"/>
                  <a:pt x="40890" y="35567"/>
                  <a:pt x="40409" y="35825"/>
                </a:cubicBezTo>
                <a:cubicBezTo>
                  <a:pt x="39892" y="36084"/>
                  <a:pt x="39337" y="36232"/>
                  <a:pt x="38746" y="36306"/>
                </a:cubicBezTo>
                <a:cubicBezTo>
                  <a:pt x="38579" y="36324"/>
                  <a:pt x="38404" y="36334"/>
                  <a:pt x="38228" y="36334"/>
                </a:cubicBezTo>
                <a:cubicBezTo>
                  <a:pt x="38052" y="36334"/>
                  <a:pt x="37877" y="36324"/>
                  <a:pt x="37710" y="36306"/>
                </a:cubicBezTo>
                <a:cubicBezTo>
                  <a:pt x="36897" y="36232"/>
                  <a:pt x="36158" y="35899"/>
                  <a:pt x="35751" y="35382"/>
                </a:cubicBezTo>
                <a:cubicBezTo>
                  <a:pt x="35307" y="34864"/>
                  <a:pt x="35270" y="34273"/>
                  <a:pt x="35307" y="33829"/>
                </a:cubicBezTo>
                <a:cubicBezTo>
                  <a:pt x="35344" y="33348"/>
                  <a:pt x="35455" y="32942"/>
                  <a:pt x="35529" y="32757"/>
                </a:cubicBezTo>
                <a:cubicBezTo>
                  <a:pt x="35603" y="32572"/>
                  <a:pt x="35640" y="32461"/>
                  <a:pt x="35677" y="32387"/>
                </a:cubicBezTo>
                <a:cubicBezTo>
                  <a:pt x="35677" y="32387"/>
                  <a:pt x="35677" y="32387"/>
                  <a:pt x="35677" y="32350"/>
                </a:cubicBezTo>
                <a:cubicBezTo>
                  <a:pt x="35677" y="32313"/>
                  <a:pt x="35677" y="32276"/>
                  <a:pt x="35677" y="32276"/>
                </a:cubicBezTo>
                <a:lnTo>
                  <a:pt x="35677" y="32239"/>
                </a:lnTo>
                <a:lnTo>
                  <a:pt x="35677" y="32202"/>
                </a:lnTo>
                <a:lnTo>
                  <a:pt x="35640" y="32202"/>
                </a:lnTo>
                <a:cubicBezTo>
                  <a:pt x="35603" y="32165"/>
                  <a:pt x="35566" y="32128"/>
                  <a:pt x="35492" y="32128"/>
                </a:cubicBezTo>
                <a:cubicBezTo>
                  <a:pt x="35418" y="32128"/>
                  <a:pt x="35233" y="32165"/>
                  <a:pt x="34975" y="32313"/>
                </a:cubicBezTo>
                <a:lnTo>
                  <a:pt x="34901" y="32239"/>
                </a:lnTo>
                <a:lnTo>
                  <a:pt x="34864" y="32276"/>
                </a:lnTo>
                <a:cubicBezTo>
                  <a:pt x="34864" y="32313"/>
                  <a:pt x="34827" y="32350"/>
                  <a:pt x="34790" y="32424"/>
                </a:cubicBezTo>
                <a:cubicBezTo>
                  <a:pt x="34642" y="32498"/>
                  <a:pt x="34494" y="32609"/>
                  <a:pt x="34383" y="32720"/>
                </a:cubicBezTo>
                <a:cubicBezTo>
                  <a:pt x="33754" y="33237"/>
                  <a:pt x="33089" y="34199"/>
                  <a:pt x="32461" y="35345"/>
                </a:cubicBezTo>
                <a:cubicBezTo>
                  <a:pt x="32276" y="35677"/>
                  <a:pt x="32128" y="36010"/>
                  <a:pt x="31943" y="36306"/>
                </a:cubicBezTo>
                <a:cubicBezTo>
                  <a:pt x="31795" y="36676"/>
                  <a:pt x="31647" y="37082"/>
                  <a:pt x="31573" y="37489"/>
                </a:cubicBezTo>
                <a:cubicBezTo>
                  <a:pt x="31351" y="38339"/>
                  <a:pt x="31351" y="39301"/>
                  <a:pt x="31536" y="40188"/>
                </a:cubicBezTo>
                <a:cubicBezTo>
                  <a:pt x="31721" y="41186"/>
                  <a:pt x="32128" y="42110"/>
                  <a:pt x="32756" y="42924"/>
                </a:cubicBezTo>
                <a:cubicBezTo>
                  <a:pt x="33385" y="43774"/>
                  <a:pt x="34309" y="44476"/>
                  <a:pt x="35307" y="44883"/>
                </a:cubicBezTo>
                <a:cubicBezTo>
                  <a:pt x="36010" y="45179"/>
                  <a:pt x="36786" y="45364"/>
                  <a:pt x="37636" y="45401"/>
                </a:cubicBezTo>
                <a:cubicBezTo>
                  <a:pt x="37636" y="45844"/>
                  <a:pt x="37673" y="46362"/>
                  <a:pt x="37747" y="46917"/>
                </a:cubicBezTo>
                <a:cubicBezTo>
                  <a:pt x="37784" y="47471"/>
                  <a:pt x="37821" y="47989"/>
                  <a:pt x="37895" y="48469"/>
                </a:cubicBezTo>
                <a:lnTo>
                  <a:pt x="37895" y="48691"/>
                </a:lnTo>
                <a:cubicBezTo>
                  <a:pt x="38006" y="49615"/>
                  <a:pt x="38117" y="50503"/>
                  <a:pt x="38154" y="51316"/>
                </a:cubicBezTo>
                <a:cubicBezTo>
                  <a:pt x="38265" y="52832"/>
                  <a:pt x="38191" y="53941"/>
                  <a:pt x="37969" y="54754"/>
                </a:cubicBezTo>
                <a:cubicBezTo>
                  <a:pt x="37858" y="55198"/>
                  <a:pt x="37673" y="55605"/>
                  <a:pt x="37452" y="55937"/>
                </a:cubicBezTo>
                <a:cubicBezTo>
                  <a:pt x="37267" y="56196"/>
                  <a:pt x="37045" y="56455"/>
                  <a:pt x="36786" y="56640"/>
                </a:cubicBezTo>
                <a:cubicBezTo>
                  <a:pt x="36453" y="56899"/>
                  <a:pt x="36195" y="56973"/>
                  <a:pt x="36084" y="57047"/>
                </a:cubicBezTo>
                <a:lnTo>
                  <a:pt x="36047" y="57047"/>
                </a:lnTo>
                <a:cubicBezTo>
                  <a:pt x="36047" y="57047"/>
                  <a:pt x="36010" y="57083"/>
                  <a:pt x="36010" y="57083"/>
                </a:cubicBezTo>
                <a:cubicBezTo>
                  <a:pt x="35973" y="57083"/>
                  <a:pt x="35973" y="57083"/>
                  <a:pt x="35973" y="57120"/>
                </a:cubicBezTo>
                <a:cubicBezTo>
                  <a:pt x="35973" y="57120"/>
                  <a:pt x="35973" y="57120"/>
                  <a:pt x="35973" y="57157"/>
                </a:cubicBezTo>
                <a:cubicBezTo>
                  <a:pt x="35973" y="57157"/>
                  <a:pt x="35973" y="57194"/>
                  <a:pt x="35973" y="57194"/>
                </a:cubicBezTo>
                <a:cubicBezTo>
                  <a:pt x="35936" y="57194"/>
                  <a:pt x="35936" y="57231"/>
                  <a:pt x="35936" y="57231"/>
                </a:cubicBezTo>
                <a:cubicBezTo>
                  <a:pt x="35973" y="57231"/>
                  <a:pt x="35973" y="57231"/>
                  <a:pt x="35973" y="57268"/>
                </a:cubicBezTo>
                <a:cubicBezTo>
                  <a:pt x="35973" y="57268"/>
                  <a:pt x="35973" y="57268"/>
                  <a:pt x="35973" y="57305"/>
                </a:cubicBezTo>
                <a:lnTo>
                  <a:pt x="36010" y="57342"/>
                </a:lnTo>
                <a:cubicBezTo>
                  <a:pt x="36010" y="57342"/>
                  <a:pt x="36047" y="57342"/>
                  <a:pt x="36047" y="57379"/>
                </a:cubicBezTo>
                <a:lnTo>
                  <a:pt x="36158" y="57379"/>
                </a:lnTo>
                <a:lnTo>
                  <a:pt x="37747" y="57194"/>
                </a:lnTo>
                <a:cubicBezTo>
                  <a:pt x="37932" y="57157"/>
                  <a:pt x="38117" y="57157"/>
                  <a:pt x="38339" y="57120"/>
                </a:cubicBezTo>
                <a:cubicBezTo>
                  <a:pt x="39300" y="57010"/>
                  <a:pt x="40631" y="56862"/>
                  <a:pt x="42147" y="56529"/>
                </a:cubicBezTo>
                <a:cubicBezTo>
                  <a:pt x="42886" y="56381"/>
                  <a:pt x="43958" y="56085"/>
                  <a:pt x="45104" y="55605"/>
                </a:cubicBezTo>
                <a:cubicBezTo>
                  <a:pt x="46214" y="55124"/>
                  <a:pt x="47212" y="54459"/>
                  <a:pt x="48062" y="53682"/>
                </a:cubicBezTo>
                <a:cubicBezTo>
                  <a:pt x="48432" y="54754"/>
                  <a:pt x="48875" y="55790"/>
                  <a:pt x="49467" y="56714"/>
                </a:cubicBezTo>
                <a:cubicBezTo>
                  <a:pt x="50280" y="58008"/>
                  <a:pt x="51316" y="59191"/>
                  <a:pt x="52536" y="60226"/>
                </a:cubicBezTo>
                <a:cubicBezTo>
                  <a:pt x="53682" y="61187"/>
                  <a:pt x="55013" y="62075"/>
                  <a:pt x="56528" y="62814"/>
                </a:cubicBezTo>
                <a:cubicBezTo>
                  <a:pt x="57231" y="63147"/>
                  <a:pt x="57970" y="63442"/>
                  <a:pt x="58784" y="63775"/>
                </a:cubicBezTo>
                <a:cubicBezTo>
                  <a:pt x="59264" y="63923"/>
                  <a:pt x="59597" y="64071"/>
                  <a:pt x="59930" y="64145"/>
                </a:cubicBezTo>
                <a:lnTo>
                  <a:pt x="61889" y="64736"/>
                </a:lnTo>
                <a:lnTo>
                  <a:pt x="61963" y="64736"/>
                </a:lnTo>
                <a:cubicBezTo>
                  <a:pt x="62074" y="64736"/>
                  <a:pt x="62148" y="64662"/>
                  <a:pt x="62148" y="64552"/>
                </a:cubicBezTo>
                <a:cubicBezTo>
                  <a:pt x="62111" y="64515"/>
                  <a:pt x="62111" y="64478"/>
                  <a:pt x="62111" y="64478"/>
                </a:cubicBezTo>
                <a:lnTo>
                  <a:pt x="61593" y="63295"/>
                </a:lnTo>
                <a:lnTo>
                  <a:pt x="61335" y="62592"/>
                </a:lnTo>
                <a:cubicBezTo>
                  <a:pt x="61298" y="62444"/>
                  <a:pt x="61224" y="62259"/>
                  <a:pt x="61150" y="62038"/>
                </a:cubicBezTo>
                <a:cubicBezTo>
                  <a:pt x="61039" y="61668"/>
                  <a:pt x="60965" y="61298"/>
                  <a:pt x="60928" y="60928"/>
                </a:cubicBezTo>
                <a:cubicBezTo>
                  <a:pt x="60817" y="60226"/>
                  <a:pt x="60891" y="59487"/>
                  <a:pt x="61076" y="58784"/>
                </a:cubicBezTo>
                <a:cubicBezTo>
                  <a:pt x="61261" y="58082"/>
                  <a:pt x="61593" y="57416"/>
                  <a:pt x="61926" y="56714"/>
                </a:cubicBezTo>
                <a:lnTo>
                  <a:pt x="61963" y="56677"/>
                </a:lnTo>
                <a:cubicBezTo>
                  <a:pt x="62259" y="56011"/>
                  <a:pt x="62629" y="55272"/>
                  <a:pt x="62887" y="54496"/>
                </a:cubicBezTo>
                <a:cubicBezTo>
                  <a:pt x="63072" y="54015"/>
                  <a:pt x="63220" y="53534"/>
                  <a:pt x="63331" y="53054"/>
                </a:cubicBezTo>
                <a:cubicBezTo>
                  <a:pt x="64218" y="54237"/>
                  <a:pt x="65180" y="55272"/>
                  <a:pt x="66215" y="56122"/>
                </a:cubicBezTo>
                <a:cubicBezTo>
                  <a:pt x="67435" y="57120"/>
                  <a:pt x="68729" y="57897"/>
                  <a:pt x="70171" y="58414"/>
                </a:cubicBezTo>
                <a:cubicBezTo>
                  <a:pt x="71354" y="58895"/>
                  <a:pt x="72685" y="59191"/>
                  <a:pt x="74016" y="59339"/>
                </a:cubicBezTo>
                <a:cubicBezTo>
                  <a:pt x="74599" y="59404"/>
                  <a:pt x="75183" y="59433"/>
                  <a:pt x="75772" y="59433"/>
                </a:cubicBezTo>
                <a:cubicBezTo>
                  <a:pt x="76528" y="59433"/>
                  <a:pt x="77293" y="59385"/>
                  <a:pt x="78082" y="59302"/>
                </a:cubicBezTo>
                <a:cubicBezTo>
                  <a:pt x="78711" y="59228"/>
                  <a:pt x="79265" y="59117"/>
                  <a:pt x="79672" y="59043"/>
                </a:cubicBezTo>
                <a:cubicBezTo>
                  <a:pt x="80116" y="58969"/>
                  <a:pt x="80522" y="58895"/>
                  <a:pt x="80929" y="58784"/>
                </a:cubicBezTo>
                <a:lnTo>
                  <a:pt x="81003" y="58784"/>
                </a:lnTo>
                <a:cubicBezTo>
                  <a:pt x="81040" y="58784"/>
                  <a:pt x="81077" y="58784"/>
                  <a:pt x="81077" y="58821"/>
                </a:cubicBezTo>
                <a:lnTo>
                  <a:pt x="81114" y="58821"/>
                </a:lnTo>
                <a:lnTo>
                  <a:pt x="81114" y="58747"/>
                </a:lnTo>
                <a:cubicBezTo>
                  <a:pt x="81373" y="58673"/>
                  <a:pt x="81521" y="58636"/>
                  <a:pt x="81632" y="58599"/>
                </a:cubicBezTo>
                <a:lnTo>
                  <a:pt x="81705" y="58599"/>
                </a:lnTo>
                <a:cubicBezTo>
                  <a:pt x="81742" y="58599"/>
                  <a:pt x="81742" y="58599"/>
                  <a:pt x="81742" y="58562"/>
                </a:cubicBezTo>
                <a:lnTo>
                  <a:pt x="81779" y="58562"/>
                </a:lnTo>
                <a:lnTo>
                  <a:pt x="81779" y="58525"/>
                </a:lnTo>
                <a:lnTo>
                  <a:pt x="81816" y="58525"/>
                </a:lnTo>
                <a:lnTo>
                  <a:pt x="81816" y="58488"/>
                </a:lnTo>
                <a:cubicBezTo>
                  <a:pt x="81816" y="58451"/>
                  <a:pt x="81816" y="58451"/>
                  <a:pt x="81816" y="58451"/>
                </a:cubicBezTo>
                <a:cubicBezTo>
                  <a:pt x="81816" y="58414"/>
                  <a:pt x="81853" y="58414"/>
                  <a:pt x="81853" y="58414"/>
                </a:cubicBezTo>
                <a:cubicBezTo>
                  <a:pt x="81853" y="58414"/>
                  <a:pt x="81816" y="58377"/>
                  <a:pt x="81816" y="58377"/>
                </a:cubicBezTo>
                <a:cubicBezTo>
                  <a:pt x="81816" y="58341"/>
                  <a:pt x="81816" y="58341"/>
                  <a:pt x="81816" y="58341"/>
                </a:cubicBezTo>
                <a:cubicBezTo>
                  <a:pt x="81816" y="58341"/>
                  <a:pt x="81779" y="58304"/>
                  <a:pt x="81779" y="58304"/>
                </a:cubicBezTo>
                <a:cubicBezTo>
                  <a:pt x="81742" y="58267"/>
                  <a:pt x="81742" y="58267"/>
                  <a:pt x="81742" y="58267"/>
                </a:cubicBezTo>
                <a:cubicBezTo>
                  <a:pt x="81705" y="58267"/>
                  <a:pt x="81705" y="58230"/>
                  <a:pt x="81669" y="58230"/>
                </a:cubicBezTo>
                <a:cubicBezTo>
                  <a:pt x="81521" y="58193"/>
                  <a:pt x="81188" y="58082"/>
                  <a:pt x="80670" y="57860"/>
                </a:cubicBezTo>
                <a:cubicBezTo>
                  <a:pt x="79746" y="57416"/>
                  <a:pt x="79007" y="56788"/>
                  <a:pt x="78415" y="56011"/>
                </a:cubicBezTo>
                <a:cubicBezTo>
                  <a:pt x="77750" y="55124"/>
                  <a:pt x="77269" y="53830"/>
                  <a:pt x="76825" y="51945"/>
                </a:cubicBezTo>
                <a:cubicBezTo>
                  <a:pt x="76751" y="51501"/>
                  <a:pt x="76641" y="51020"/>
                  <a:pt x="76530" y="50540"/>
                </a:cubicBezTo>
                <a:lnTo>
                  <a:pt x="76419" y="49948"/>
                </a:lnTo>
                <a:lnTo>
                  <a:pt x="76419" y="49948"/>
                </a:lnTo>
                <a:cubicBezTo>
                  <a:pt x="76751" y="50096"/>
                  <a:pt x="77047" y="50244"/>
                  <a:pt x="77380" y="50392"/>
                </a:cubicBezTo>
                <a:cubicBezTo>
                  <a:pt x="79044" y="51057"/>
                  <a:pt x="80781" y="51464"/>
                  <a:pt x="82482" y="51612"/>
                </a:cubicBezTo>
                <a:cubicBezTo>
                  <a:pt x="82835" y="51638"/>
                  <a:pt x="83194" y="51650"/>
                  <a:pt x="83555" y="51650"/>
                </a:cubicBezTo>
                <a:cubicBezTo>
                  <a:pt x="84214" y="51650"/>
                  <a:pt x="84882" y="51610"/>
                  <a:pt x="85550" y="51538"/>
                </a:cubicBezTo>
                <a:cubicBezTo>
                  <a:pt x="86438" y="51427"/>
                  <a:pt x="87288" y="51242"/>
                  <a:pt x="88101" y="51020"/>
                </a:cubicBezTo>
                <a:cubicBezTo>
                  <a:pt x="89284" y="50651"/>
                  <a:pt x="90394" y="50170"/>
                  <a:pt x="91466" y="49578"/>
                </a:cubicBezTo>
                <a:cubicBezTo>
                  <a:pt x="91946" y="49283"/>
                  <a:pt x="92427" y="48987"/>
                  <a:pt x="92945" y="48617"/>
                </a:cubicBezTo>
                <a:lnTo>
                  <a:pt x="93980" y="47804"/>
                </a:lnTo>
                <a:lnTo>
                  <a:pt x="94608" y="47323"/>
                </a:lnTo>
                <a:lnTo>
                  <a:pt x="95126" y="46843"/>
                </a:lnTo>
                <a:cubicBezTo>
                  <a:pt x="95200" y="46806"/>
                  <a:pt x="95200" y="46732"/>
                  <a:pt x="95163" y="46658"/>
                </a:cubicBezTo>
                <a:cubicBezTo>
                  <a:pt x="95126" y="46584"/>
                  <a:pt x="95089" y="46547"/>
                  <a:pt x="95015" y="46547"/>
                </a:cubicBezTo>
                <a:lnTo>
                  <a:pt x="94978" y="46547"/>
                </a:lnTo>
                <a:lnTo>
                  <a:pt x="93536" y="46732"/>
                </a:lnTo>
                <a:cubicBezTo>
                  <a:pt x="93314" y="46769"/>
                  <a:pt x="93129" y="46769"/>
                  <a:pt x="92982" y="46769"/>
                </a:cubicBezTo>
                <a:lnTo>
                  <a:pt x="92612" y="46732"/>
                </a:lnTo>
                <a:cubicBezTo>
                  <a:pt x="92316" y="46695"/>
                  <a:pt x="91983" y="46621"/>
                  <a:pt x="91688" y="46510"/>
                </a:cubicBezTo>
                <a:cubicBezTo>
                  <a:pt x="91133" y="46325"/>
                  <a:pt x="90578" y="46066"/>
                  <a:pt x="89913" y="45697"/>
                </a:cubicBezTo>
                <a:cubicBezTo>
                  <a:pt x="88989" y="45142"/>
                  <a:pt x="88138" y="44513"/>
                  <a:pt x="87436" y="43996"/>
                </a:cubicBezTo>
                <a:cubicBezTo>
                  <a:pt x="88212" y="43922"/>
                  <a:pt x="88952" y="43811"/>
                  <a:pt x="89691" y="43663"/>
                </a:cubicBezTo>
                <a:cubicBezTo>
                  <a:pt x="91651" y="43183"/>
                  <a:pt x="93573" y="42295"/>
                  <a:pt x="95163" y="41075"/>
                </a:cubicBezTo>
                <a:cubicBezTo>
                  <a:pt x="96863" y="39781"/>
                  <a:pt x="98342" y="38007"/>
                  <a:pt x="99488" y="35973"/>
                </a:cubicBezTo>
                <a:cubicBezTo>
                  <a:pt x="100598" y="34051"/>
                  <a:pt x="101448" y="31796"/>
                  <a:pt x="102002" y="29282"/>
                </a:cubicBezTo>
                <a:cubicBezTo>
                  <a:pt x="102150" y="28653"/>
                  <a:pt x="102298" y="27988"/>
                  <a:pt x="102409" y="27285"/>
                </a:cubicBezTo>
                <a:lnTo>
                  <a:pt x="102483" y="26804"/>
                </a:lnTo>
                <a:lnTo>
                  <a:pt x="102816" y="24290"/>
                </a:lnTo>
                <a:cubicBezTo>
                  <a:pt x="102816" y="24217"/>
                  <a:pt x="102779" y="24180"/>
                  <a:pt x="102705" y="24143"/>
                </a:cubicBezTo>
                <a:cubicBezTo>
                  <a:pt x="102668" y="24124"/>
                  <a:pt x="102631" y="24115"/>
                  <a:pt x="102599" y="24115"/>
                </a:cubicBezTo>
                <a:cubicBezTo>
                  <a:pt x="102566" y="24115"/>
                  <a:pt x="102538" y="24124"/>
                  <a:pt x="102520" y="24143"/>
                </a:cubicBezTo>
                <a:cubicBezTo>
                  <a:pt x="102372" y="24290"/>
                  <a:pt x="102261" y="24401"/>
                  <a:pt x="102113" y="24549"/>
                </a:cubicBezTo>
                <a:lnTo>
                  <a:pt x="102076" y="24549"/>
                </a:lnTo>
                <a:cubicBezTo>
                  <a:pt x="101818" y="24808"/>
                  <a:pt x="101522" y="25104"/>
                  <a:pt x="101263" y="25326"/>
                </a:cubicBezTo>
                <a:cubicBezTo>
                  <a:pt x="101152" y="25437"/>
                  <a:pt x="101041" y="25511"/>
                  <a:pt x="100967" y="25584"/>
                </a:cubicBezTo>
                <a:lnTo>
                  <a:pt x="100819" y="25695"/>
                </a:lnTo>
                <a:cubicBezTo>
                  <a:pt x="100745" y="25769"/>
                  <a:pt x="100635" y="25843"/>
                  <a:pt x="100524" y="25917"/>
                </a:cubicBezTo>
                <a:cubicBezTo>
                  <a:pt x="100117" y="26213"/>
                  <a:pt x="99673" y="26472"/>
                  <a:pt x="99230" y="26657"/>
                </a:cubicBezTo>
                <a:cubicBezTo>
                  <a:pt x="98712" y="26878"/>
                  <a:pt x="98120" y="27026"/>
                  <a:pt x="97529" y="27100"/>
                </a:cubicBezTo>
                <a:cubicBezTo>
                  <a:pt x="97159" y="27137"/>
                  <a:pt x="96827" y="27137"/>
                  <a:pt x="96457" y="27137"/>
                </a:cubicBezTo>
                <a:cubicBezTo>
                  <a:pt x="95459" y="27137"/>
                  <a:pt x="94497" y="26952"/>
                  <a:pt x="93573" y="26768"/>
                </a:cubicBezTo>
                <a:cubicBezTo>
                  <a:pt x="93388" y="26731"/>
                  <a:pt x="93166" y="26694"/>
                  <a:pt x="92945" y="26620"/>
                </a:cubicBezTo>
                <a:lnTo>
                  <a:pt x="92797" y="26620"/>
                </a:lnTo>
                <a:cubicBezTo>
                  <a:pt x="92168" y="26472"/>
                  <a:pt x="91466" y="26324"/>
                  <a:pt x="90763" y="26213"/>
                </a:cubicBezTo>
                <a:cubicBezTo>
                  <a:pt x="89765" y="26028"/>
                  <a:pt x="88767" y="25954"/>
                  <a:pt x="87806" y="25917"/>
                </a:cubicBezTo>
                <a:cubicBezTo>
                  <a:pt x="86918" y="24808"/>
                  <a:pt x="85920" y="23810"/>
                  <a:pt x="84885" y="22960"/>
                </a:cubicBezTo>
                <a:cubicBezTo>
                  <a:pt x="83258" y="21703"/>
                  <a:pt x="81521" y="20741"/>
                  <a:pt x="79709" y="20150"/>
                </a:cubicBezTo>
                <a:cubicBezTo>
                  <a:pt x="79672" y="20113"/>
                  <a:pt x="79635" y="20113"/>
                  <a:pt x="79561" y="20076"/>
                </a:cubicBezTo>
                <a:cubicBezTo>
                  <a:pt x="80670" y="19152"/>
                  <a:pt x="82260" y="17525"/>
                  <a:pt x="83517" y="14937"/>
                </a:cubicBezTo>
                <a:cubicBezTo>
                  <a:pt x="84183" y="13606"/>
                  <a:pt x="84700" y="12164"/>
                  <a:pt x="85033" y="10611"/>
                </a:cubicBezTo>
                <a:cubicBezTo>
                  <a:pt x="85218" y="9872"/>
                  <a:pt x="85366" y="9059"/>
                  <a:pt x="85477" y="8208"/>
                </a:cubicBezTo>
                <a:lnTo>
                  <a:pt x="85550" y="7617"/>
                </a:lnTo>
                <a:lnTo>
                  <a:pt x="85624" y="6840"/>
                </a:lnTo>
                <a:cubicBezTo>
                  <a:pt x="85624" y="6508"/>
                  <a:pt x="85661" y="6175"/>
                  <a:pt x="85661" y="5879"/>
                </a:cubicBezTo>
                <a:lnTo>
                  <a:pt x="85698" y="4548"/>
                </a:lnTo>
                <a:cubicBezTo>
                  <a:pt x="85698" y="4474"/>
                  <a:pt x="85661" y="4400"/>
                  <a:pt x="85587" y="4363"/>
                </a:cubicBezTo>
                <a:cubicBezTo>
                  <a:pt x="85568" y="4353"/>
                  <a:pt x="85548" y="4349"/>
                  <a:pt x="85529" y="4349"/>
                </a:cubicBezTo>
                <a:cubicBezTo>
                  <a:pt x="85477" y="4349"/>
                  <a:pt x="85430" y="4383"/>
                  <a:pt x="85403" y="4437"/>
                </a:cubicBezTo>
                <a:lnTo>
                  <a:pt x="84774" y="5435"/>
                </a:lnTo>
                <a:lnTo>
                  <a:pt x="84478" y="5879"/>
                </a:lnTo>
                <a:cubicBezTo>
                  <a:pt x="84404" y="5953"/>
                  <a:pt x="84330" y="5990"/>
                  <a:pt x="84293" y="6064"/>
                </a:cubicBezTo>
                <a:cubicBezTo>
                  <a:pt x="84256" y="6138"/>
                  <a:pt x="84219" y="6175"/>
                  <a:pt x="84183" y="6212"/>
                </a:cubicBezTo>
                <a:cubicBezTo>
                  <a:pt x="83998" y="6397"/>
                  <a:pt x="83924" y="6471"/>
                  <a:pt x="83850" y="6508"/>
                </a:cubicBezTo>
                <a:lnTo>
                  <a:pt x="83813" y="6582"/>
                </a:lnTo>
                <a:cubicBezTo>
                  <a:pt x="83702" y="6655"/>
                  <a:pt x="83628" y="6729"/>
                  <a:pt x="83517" y="6840"/>
                </a:cubicBezTo>
                <a:cubicBezTo>
                  <a:pt x="83110" y="7136"/>
                  <a:pt x="82630" y="7432"/>
                  <a:pt x="82112" y="7654"/>
                </a:cubicBezTo>
                <a:cubicBezTo>
                  <a:pt x="81188" y="8097"/>
                  <a:pt x="80116" y="8467"/>
                  <a:pt x="78822" y="8726"/>
                </a:cubicBezTo>
                <a:cubicBezTo>
                  <a:pt x="78119" y="8874"/>
                  <a:pt x="77417" y="8985"/>
                  <a:pt x="76677" y="9059"/>
                </a:cubicBezTo>
                <a:cubicBezTo>
                  <a:pt x="75457" y="9206"/>
                  <a:pt x="74200" y="9280"/>
                  <a:pt x="72833" y="9280"/>
                </a:cubicBezTo>
                <a:cubicBezTo>
                  <a:pt x="71871" y="9280"/>
                  <a:pt x="70910" y="9243"/>
                  <a:pt x="69949" y="9132"/>
                </a:cubicBezTo>
                <a:cubicBezTo>
                  <a:pt x="69468" y="9096"/>
                  <a:pt x="69025" y="9059"/>
                  <a:pt x="68581" y="8985"/>
                </a:cubicBezTo>
                <a:cubicBezTo>
                  <a:pt x="68100" y="8911"/>
                  <a:pt x="67620" y="8874"/>
                  <a:pt x="67176" y="8837"/>
                </a:cubicBezTo>
                <a:cubicBezTo>
                  <a:pt x="66134" y="8733"/>
                  <a:pt x="65116" y="8687"/>
                  <a:pt x="64135" y="8687"/>
                </a:cubicBezTo>
                <a:cubicBezTo>
                  <a:pt x="63374" y="8687"/>
                  <a:pt x="62636" y="8714"/>
                  <a:pt x="61926" y="8763"/>
                </a:cubicBezTo>
                <a:cubicBezTo>
                  <a:pt x="61519" y="8763"/>
                  <a:pt x="61113" y="8800"/>
                  <a:pt x="60669" y="8874"/>
                </a:cubicBezTo>
                <a:cubicBezTo>
                  <a:pt x="61372" y="8319"/>
                  <a:pt x="62148" y="7728"/>
                  <a:pt x="62998" y="7210"/>
                </a:cubicBezTo>
                <a:cubicBezTo>
                  <a:pt x="63627" y="6803"/>
                  <a:pt x="64181" y="6508"/>
                  <a:pt x="64699" y="6286"/>
                </a:cubicBezTo>
                <a:cubicBezTo>
                  <a:pt x="65032" y="6175"/>
                  <a:pt x="65327" y="6064"/>
                  <a:pt x="65623" y="5990"/>
                </a:cubicBezTo>
                <a:lnTo>
                  <a:pt x="66178" y="5879"/>
                </a:lnTo>
                <a:lnTo>
                  <a:pt x="66437" y="5879"/>
                </a:lnTo>
                <a:lnTo>
                  <a:pt x="67694" y="5842"/>
                </a:lnTo>
                <a:cubicBezTo>
                  <a:pt x="67805" y="5842"/>
                  <a:pt x="67878" y="5731"/>
                  <a:pt x="67841" y="5657"/>
                </a:cubicBezTo>
                <a:cubicBezTo>
                  <a:pt x="67841" y="5583"/>
                  <a:pt x="67805" y="5546"/>
                  <a:pt x="67768" y="5509"/>
                </a:cubicBezTo>
                <a:lnTo>
                  <a:pt x="67139" y="5029"/>
                </a:lnTo>
                <a:cubicBezTo>
                  <a:pt x="66917" y="4844"/>
                  <a:pt x="66695" y="4696"/>
                  <a:pt x="66474" y="4511"/>
                </a:cubicBezTo>
                <a:lnTo>
                  <a:pt x="65919" y="4141"/>
                </a:lnTo>
                <a:cubicBezTo>
                  <a:pt x="65808" y="4067"/>
                  <a:pt x="65660" y="3957"/>
                  <a:pt x="65512" y="3883"/>
                </a:cubicBezTo>
                <a:cubicBezTo>
                  <a:pt x="64995" y="3550"/>
                  <a:pt x="64403" y="3217"/>
                  <a:pt x="63812" y="2958"/>
                </a:cubicBezTo>
                <a:cubicBezTo>
                  <a:pt x="62666" y="2404"/>
                  <a:pt x="61409" y="1960"/>
                  <a:pt x="60078" y="1627"/>
                </a:cubicBezTo>
                <a:cubicBezTo>
                  <a:pt x="58295" y="1200"/>
                  <a:pt x="56436" y="986"/>
                  <a:pt x="54521" y="986"/>
                </a:cubicBezTo>
                <a:cubicBezTo>
                  <a:pt x="53456" y="986"/>
                  <a:pt x="52375" y="1052"/>
                  <a:pt x="51279" y="1184"/>
                </a:cubicBezTo>
                <a:cubicBezTo>
                  <a:pt x="50613" y="1258"/>
                  <a:pt x="49948" y="1332"/>
                  <a:pt x="49282" y="1480"/>
                </a:cubicBezTo>
                <a:cubicBezTo>
                  <a:pt x="45770" y="2145"/>
                  <a:pt x="43034" y="3365"/>
                  <a:pt x="41370" y="4252"/>
                </a:cubicBezTo>
                <a:cubicBezTo>
                  <a:pt x="41592" y="3957"/>
                  <a:pt x="41851" y="3698"/>
                  <a:pt x="42110" y="3439"/>
                </a:cubicBezTo>
                <a:cubicBezTo>
                  <a:pt x="42554" y="2995"/>
                  <a:pt x="43034" y="2589"/>
                  <a:pt x="43552" y="2256"/>
                </a:cubicBezTo>
                <a:cubicBezTo>
                  <a:pt x="43700" y="2182"/>
                  <a:pt x="43847" y="2071"/>
                  <a:pt x="43958" y="1997"/>
                </a:cubicBezTo>
                <a:lnTo>
                  <a:pt x="44180" y="1886"/>
                </a:lnTo>
                <a:cubicBezTo>
                  <a:pt x="44328" y="1812"/>
                  <a:pt x="44476" y="1738"/>
                  <a:pt x="44624" y="1664"/>
                </a:cubicBezTo>
                <a:cubicBezTo>
                  <a:pt x="44920" y="1553"/>
                  <a:pt x="45289" y="1406"/>
                  <a:pt x="45659" y="1258"/>
                </a:cubicBezTo>
                <a:lnTo>
                  <a:pt x="46879" y="851"/>
                </a:lnTo>
                <a:cubicBezTo>
                  <a:pt x="46953" y="814"/>
                  <a:pt x="46990" y="740"/>
                  <a:pt x="46990" y="666"/>
                </a:cubicBezTo>
                <a:cubicBezTo>
                  <a:pt x="46953" y="592"/>
                  <a:pt x="46916" y="518"/>
                  <a:pt x="46842" y="518"/>
                </a:cubicBezTo>
                <a:lnTo>
                  <a:pt x="44587" y="260"/>
                </a:lnTo>
                <a:lnTo>
                  <a:pt x="42923" y="112"/>
                </a:lnTo>
                <a:cubicBezTo>
                  <a:pt x="41999" y="38"/>
                  <a:pt x="41112" y="1"/>
                  <a:pt x="4022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6" name="Google Shape;1056;p28"/>
          <p:cNvSpPr/>
          <p:nvPr/>
        </p:nvSpPr>
        <p:spPr>
          <a:xfrm rot="-5400000" flipH="1">
            <a:off x="353977" y="2382760"/>
            <a:ext cx="2582052" cy="1219321"/>
          </a:xfrm>
          <a:custGeom>
            <a:avLst/>
            <a:gdLst/>
            <a:ahLst/>
            <a:cxnLst/>
            <a:rect l="l" t="t" r="r" b="b"/>
            <a:pathLst>
              <a:path w="102816" h="64737" extrusionOk="0">
                <a:moveTo>
                  <a:pt x="72241" y="17895"/>
                </a:moveTo>
                <a:lnTo>
                  <a:pt x="72278" y="17932"/>
                </a:lnTo>
                <a:lnTo>
                  <a:pt x="72278" y="17895"/>
                </a:lnTo>
                <a:close/>
                <a:moveTo>
                  <a:pt x="28616" y="21887"/>
                </a:moveTo>
                <a:lnTo>
                  <a:pt x="28616" y="21924"/>
                </a:lnTo>
                <a:lnTo>
                  <a:pt x="28653" y="21924"/>
                </a:lnTo>
                <a:lnTo>
                  <a:pt x="28616" y="21887"/>
                </a:lnTo>
                <a:close/>
                <a:moveTo>
                  <a:pt x="19521" y="26435"/>
                </a:moveTo>
                <a:lnTo>
                  <a:pt x="19521" y="26472"/>
                </a:lnTo>
                <a:lnTo>
                  <a:pt x="19558" y="26472"/>
                </a:lnTo>
                <a:lnTo>
                  <a:pt x="19521" y="26435"/>
                </a:lnTo>
                <a:close/>
                <a:moveTo>
                  <a:pt x="21146" y="36022"/>
                </a:moveTo>
                <a:lnTo>
                  <a:pt x="21146" y="36022"/>
                </a:lnTo>
                <a:cubicBezTo>
                  <a:pt x="21139" y="36047"/>
                  <a:pt x="21110" y="36047"/>
                  <a:pt x="21110" y="36047"/>
                </a:cubicBezTo>
                <a:cubicBezTo>
                  <a:pt x="21122" y="36039"/>
                  <a:pt x="21134" y="36030"/>
                  <a:pt x="21146" y="36022"/>
                </a:cubicBezTo>
                <a:close/>
                <a:moveTo>
                  <a:pt x="34013" y="34642"/>
                </a:moveTo>
                <a:cubicBezTo>
                  <a:pt x="33865" y="35308"/>
                  <a:pt x="33754" y="35973"/>
                  <a:pt x="33718" y="36639"/>
                </a:cubicBezTo>
                <a:cubicBezTo>
                  <a:pt x="33681" y="38007"/>
                  <a:pt x="33902" y="39153"/>
                  <a:pt x="34383" y="39929"/>
                </a:cubicBezTo>
                <a:cubicBezTo>
                  <a:pt x="34605" y="40299"/>
                  <a:pt x="34901" y="40632"/>
                  <a:pt x="35233" y="40853"/>
                </a:cubicBezTo>
                <a:cubicBezTo>
                  <a:pt x="35492" y="41001"/>
                  <a:pt x="35788" y="41075"/>
                  <a:pt x="36121" y="41149"/>
                </a:cubicBezTo>
                <a:cubicBezTo>
                  <a:pt x="36490" y="41186"/>
                  <a:pt x="36712" y="41186"/>
                  <a:pt x="36823" y="41186"/>
                </a:cubicBezTo>
                <a:lnTo>
                  <a:pt x="36860" y="41149"/>
                </a:lnTo>
                <a:cubicBezTo>
                  <a:pt x="36860" y="41112"/>
                  <a:pt x="36860" y="41112"/>
                  <a:pt x="36860" y="41112"/>
                </a:cubicBezTo>
                <a:lnTo>
                  <a:pt x="36823" y="41112"/>
                </a:lnTo>
                <a:cubicBezTo>
                  <a:pt x="36712" y="41112"/>
                  <a:pt x="36490" y="41112"/>
                  <a:pt x="36121" y="41038"/>
                </a:cubicBezTo>
                <a:cubicBezTo>
                  <a:pt x="35936" y="41001"/>
                  <a:pt x="35640" y="40927"/>
                  <a:pt x="35344" y="40705"/>
                </a:cubicBezTo>
                <a:cubicBezTo>
                  <a:pt x="35048" y="40521"/>
                  <a:pt x="34790" y="40225"/>
                  <a:pt x="34605" y="39855"/>
                </a:cubicBezTo>
                <a:cubicBezTo>
                  <a:pt x="34198" y="39116"/>
                  <a:pt x="34050" y="38007"/>
                  <a:pt x="34161" y="36713"/>
                </a:cubicBezTo>
                <a:cubicBezTo>
                  <a:pt x="34161" y="36565"/>
                  <a:pt x="34198" y="36417"/>
                  <a:pt x="34235" y="36269"/>
                </a:cubicBezTo>
                <a:cubicBezTo>
                  <a:pt x="34457" y="37526"/>
                  <a:pt x="34901" y="38376"/>
                  <a:pt x="35233" y="38857"/>
                </a:cubicBezTo>
                <a:cubicBezTo>
                  <a:pt x="35640" y="39411"/>
                  <a:pt x="36158" y="39855"/>
                  <a:pt x="36638" y="39966"/>
                </a:cubicBezTo>
                <a:cubicBezTo>
                  <a:pt x="36816" y="40033"/>
                  <a:pt x="36966" y="40046"/>
                  <a:pt x="37075" y="40046"/>
                </a:cubicBezTo>
                <a:cubicBezTo>
                  <a:pt x="37147" y="40046"/>
                  <a:pt x="37200" y="40040"/>
                  <a:pt x="37230" y="40040"/>
                </a:cubicBezTo>
                <a:lnTo>
                  <a:pt x="37267" y="40040"/>
                </a:lnTo>
                <a:lnTo>
                  <a:pt x="37267" y="40003"/>
                </a:lnTo>
                <a:lnTo>
                  <a:pt x="37230" y="40003"/>
                </a:lnTo>
                <a:cubicBezTo>
                  <a:pt x="37156" y="40003"/>
                  <a:pt x="36971" y="40003"/>
                  <a:pt x="36675" y="39892"/>
                </a:cubicBezTo>
                <a:cubicBezTo>
                  <a:pt x="36232" y="39744"/>
                  <a:pt x="35788" y="39301"/>
                  <a:pt x="35455" y="38746"/>
                </a:cubicBezTo>
                <a:cubicBezTo>
                  <a:pt x="35196" y="38265"/>
                  <a:pt x="34790" y="37452"/>
                  <a:pt x="34642" y="36195"/>
                </a:cubicBezTo>
                <a:cubicBezTo>
                  <a:pt x="34642" y="36092"/>
                  <a:pt x="34642" y="35957"/>
                  <a:pt x="34612" y="35819"/>
                </a:cubicBezTo>
                <a:lnTo>
                  <a:pt x="34612" y="35819"/>
                </a:lnTo>
                <a:cubicBezTo>
                  <a:pt x="34722" y="36286"/>
                  <a:pt x="34868" y="36684"/>
                  <a:pt x="35085" y="37045"/>
                </a:cubicBezTo>
                <a:cubicBezTo>
                  <a:pt x="35418" y="37600"/>
                  <a:pt x="35899" y="38044"/>
                  <a:pt x="36453" y="38339"/>
                </a:cubicBezTo>
                <a:cubicBezTo>
                  <a:pt x="36934" y="38598"/>
                  <a:pt x="37525" y="38746"/>
                  <a:pt x="38117" y="38746"/>
                </a:cubicBezTo>
                <a:cubicBezTo>
                  <a:pt x="38226" y="38756"/>
                  <a:pt x="38335" y="38761"/>
                  <a:pt x="38445" y="38761"/>
                </a:cubicBezTo>
                <a:cubicBezTo>
                  <a:pt x="38744" y="38761"/>
                  <a:pt x="39049" y="38726"/>
                  <a:pt x="39374" y="38672"/>
                </a:cubicBezTo>
                <a:lnTo>
                  <a:pt x="39374" y="38672"/>
                </a:lnTo>
                <a:cubicBezTo>
                  <a:pt x="39300" y="38746"/>
                  <a:pt x="39226" y="38783"/>
                  <a:pt x="39152" y="38857"/>
                </a:cubicBezTo>
                <a:cubicBezTo>
                  <a:pt x="38746" y="39264"/>
                  <a:pt x="38413" y="39781"/>
                  <a:pt x="38154" y="40410"/>
                </a:cubicBezTo>
                <a:cubicBezTo>
                  <a:pt x="37932" y="40964"/>
                  <a:pt x="37747" y="41630"/>
                  <a:pt x="37673" y="42406"/>
                </a:cubicBezTo>
                <a:cubicBezTo>
                  <a:pt x="37599" y="42961"/>
                  <a:pt x="37562" y="43589"/>
                  <a:pt x="37599" y="44255"/>
                </a:cubicBezTo>
                <a:cubicBezTo>
                  <a:pt x="36934" y="44218"/>
                  <a:pt x="36305" y="44070"/>
                  <a:pt x="35751" y="43848"/>
                </a:cubicBezTo>
                <a:cubicBezTo>
                  <a:pt x="34901" y="43515"/>
                  <a:pt x="34161" y="42961"/>
                  <a:pt x="33607" y="42258"/>
                </a:cubicBezTo>
                <a:cubicBezTo>
                  <a:pt x="33089" y="41593"/>
                  <a:pt x="32719" y="40816"/>
                  <a:pt x="32534" y="39966"/>
                </a:cubicBezTo>
                <a:cubicBezTo>
                  <a:pt x="32350" y="39227"/>
                  <a:pt x="32313" y="38413"/>
                  <a:pt x="32424" y="37674"/>
                </a:cubicBezTo>
                <a:cubicBezTo>
                  <a:pt x="32497" y="37304"/>
                  <a:pt x="32571" y="36971"/>
                  <a:pt x="32719" y="36639"/>
                </a:cubicBezTo>
                <a:cubicBezTo>
                  <a:pt x="32756" y="36528"/>
                  <a:pt x="32793" y="36417"/>
                  <a:pt x="32867" y="36306"/>
                </a:cubicBezTo>
                <a:lnTo>
                  <a:pt x="32867" y="36306"/>
                </a:lnTo>
                <a:cubicBezTo>
                  <a:pt x="32830" y="36491"/>
                  <a:pt x="32793" y="36676"/>
                  <a:pt x="32793" y="36861"/>
                </a:cubicBezTo>
                <a:cubicBezTo>
                  <a:pt x="32682" y="37637"/>
                  <a:pt x="32867" y="38339"/>
                  <a:pt x="33015" y="38931"/>
                </a:cubicBezTo>
                <a:cubicBezTo>
                  <a:pt x="33163" y="39522"/>
                  <a:pt x="33385" y="40077"/>
                  <a:pt x="33644" y="40558"/>
                </a:cubicBezTo>
                <a:cubicBezTo>
                  <a:pt x="34087" y="41371"/>
                  <a:pt x="34716" y="42036"/>
                  <a:pt x="35344" y="42295"/>
                </a:cubicBezTo>
                <a:cubicBezTo>
                  <a:pt x="35751" y="42480"/>
                  <a:pt x="36047" y="42480"/>
                  <a:pt x="36121" y="42480"/>
                </a:cubicBezTo>
                <a:lnTo>
                  <a:pt x="36158" y="42480"/>
                </a:lnTo>
                <a:lnTo>
                  <a:pt x="36195" y="42443"/>
                </a:lnTo>
                <a:lnTo>
                  <a:pt x="36121" y="42443"/>
                </a:lnTo>
                <a:cubicBezTo>
                  <a:pt x="36047" y="42406"/>
                  <a:pt x="35788" y="42406"/>
                  <a:pt x="35381" y="42184"/>
                </a:cubicBezTo>
                <a:cubicBezTo>
                  <a:pt x="34827" y="41926"/>
                  <a:pt x="34272" y="41297"/>
                  <a:pt x="33902" y="40484"/>
                </a:cubicBezTo>
                <a:cubicBezTo>
                  <a:pt x="33681" y="40003"/>
                  <a:pt x="33496" y="39485"/>
                  <a:pt x="33348" y="38894"/>
                </a:cubicBezTo>
                <a:cubicBezTo>
                  <a:pt x="33237" y="38339"/>
                  <a:pt x="33089" y="37674"/>
                  <a:pt x="33200" y="36934"/>
                </a:cubicBezTo>
                <a:cubicBezTo>
                  <a:pt x="33274" y="36232"/>
                  <a:pt x="33533" y="35530"/>
                  <a:pt x="33902" y="34790"/>
                </a:cubicBezTo>
                <a:cubicBezTo>
                  <a:pt x="33939" y="34753"/>
                  <a:pt x="33976" y="34679"/>
                  <a:pt x="34013" y="34642"/>
                </a:cubicBezTo>
                <a:close/>
                <a:moveTo>
                  <a:pt x="40557" y="1110"/>
                </a:moveTo>
                <a:cubicBezTo>
                  <a:pt x="39670" y="1369"/>
                  <a:pt x="38819" y="1775"/>
                  <a:pt x="38006" y="2219"/>
                </a:cubicBezTo>
                <a:cubicBezTo>
                  <a:pt x="36675" y="2995"/>
                  <a:pt x="35492" y="3994"/>
                  <a:pt x="34457" y="5214"/>
                </a:cubicBezTo>
                <a:cubicBezTo>
                  <a:pt x="33607" y="6212"/>
                  <a:pt x="33089" y="7062"/>
                  <a:pt x="32793" y="7617"/>
                </a:cubicBezTo>
                <a:cubicBezTo>
                  <a:pt x="32497" y="8060"/>
                  <a:pt x="32387" y="8356"/>
                  <a:pt x="32313" y="8467"/>
                </a:cubicBezTo>
                <a:cubicBezTo>
                  <a:pt x="32313" y="8504"/>
                  <a:pt x="32313" y="8504"/>
                  <a:pt x="32313" y="8504"/>
                </a:cubicBezTo>
                <a:lnTo>
                  <a:pt x="32350" y="8541"/>
                </a:lnTo>
                <a:cubicBezTo>
                  <a:pt x="32350" y="8541"/>
                  <a:pt x="32350" y="8541"/>
                  <a:pt x="32350" y="8504"/>
                </a:cubicBezTo>
                <a:cubicBezTo>
                  <a:pt x="32424" y="8393"/>
                  <a:pt x="32571" y="8134"/>
                  <a:pt x="32867" y="7691"/>
                </a:cubicBezTo>
                <a:cubicBezTo>
                  <a:pt x="33200" y="7136"/>
                  <a:pt x="33754" y="6323"/>
                  <a:pt x="34605" y="5398"/>
                </a:cubicBezTo>
                <a:cubicBezTo>
                  <a:pt x="35677" y="4252"/>
                  <a:pt x="36823" y="3365"/>
                  <a:pt x="38154" y="2663"/>
                </a:cubicBezTo>
                <a:cubicBezTo>
                  <a:pt x="39411" y="1960"/>
                  <a:pt x="40742" y="1517"/>
                  <a:pt x="42110" y="1332"/>
                </a:cubicBezTo>
                <a:lnTo>
                  <a:pt x="42110" y="1332"/>
                </a:lnTo>
                <a:cubicBezTo>
                  <a:pt x="41814" y="1480"/>
                  <a:pt x="41481" y="1627"/>
                  <a:pt x="41112" y="1849"/>
                </a:cubicBezTo>
                <a:cubicBezTo>
                  <a:pt x="40261" y="2293"/>
                  <a:pt x="39448" y="2847"/>
                  <a:pt x="38672" y="3439"/>
                </a:cubicBezTo>
                <a:cubicBezTo>
                  <a:pt x="38524" y="3587"/>
                  <a:pt x="38339" y="3698"/>
                  <a:pt x="38154" y="3846"/>
                </a:cubicBezTo>
                <a:cubicBezTo>
                  <a:pt x="38006" y="3957"/>
                  <a:pt x="37821" y="4104"/>
                  <a:pt x="37673" y="4215"/>
                </a:cubicBezTo>
                <a:cubicBezTo>
                  <a:pt x="37378" y="4474"/>
                  <a:pt x="37045" y="4770"/>
                  <a:pt x="36786" y="5029"/>
                </a:cubicBezTo>
                <a:cubicBezTo>
                  <a:pt x="36195" y="5620"/>
                  <a:pt x="35714" y="6212"/>
                  <a:pt x="35418" y="6655"/>
                </a:cubicBezTo>
                <a:cubicBezTo>
                  <a:pt x="35085" y="7099"/>
                  <a:pt x="34790" y="7543"/>
                  <a:pt x="34531" y="7875"/>
                </a:cubicBezTo>
                <a:cubicBezTo>
                  <a:pt x="34198" y="8356"/>
                  <a:pt x="33939" y="8726"/>
                  <a:pt x="33718" y="9022"/>
                </a:cubicBezTo>
                <a:cubicBezTo>
                  <a:pt x="33385" y="9428"/>
                  <a:pt x="33200" y="9687"/>
                  <a:pt x="33126" y="9761"/>
                </a:cubicBezTo>
                <a:cubicBezTo>
                  <a:pt x="33089" y="9798"/>
                  <a:pt x="33089" y="9835"/>
                  <a:pt x="33052" y="9835"/>
                </a:cubicBezTo>
                <a:lnTo>
                  <a:pt x="33126" y="9835"/>
                </a:lnTo>
                <a:cubicBezTo>
                  <a:pt x="33126" y="9835"/>
                  <a:pt x="33126" y="9835"/>
                  <a:pt x="33126" y="9798"/>
                </a:cubicBezTo>
                <a:cubicBezTo>
                  <a:pt x="33237" y="9724"/>
                  <a:pt x="33422" y="9502"/>
                  <a:pt x="33754" y="9096"/>
                </a:cubicBezTo>
                <a:cubicBezTo>
                  <a:pt x="34050" y="8800"/>
                  <a:pt x="34383" y="8356"/>
                  <a:pt x="34790" y="7839"/>
                </a:cubicBezTo>
                <a:cubicBezTo>
                  <a:pt x="35011" y="7543"/>
                  <a:pt x="35270" y="7210"/>
                  <a:pt x="35566" y="6840"/>
                </a:cubicBezTo>
                <a:cubicBezTo>
                  <a:pt x="35899" y="6434"/>
                  <a:pt x="36379" y="5879"/>
                  <a:pt x="36971" y="5324"/>
                </a:cubicBezTo>
                <a:cubicBezTo>
                  <a:pt x="37230" y="5066"/>
                  <a:pt x="37525" y="4807"/>
                  <a:pt x="37858" y="4585"/>
                </a:cubicBezTo>
                <a:cubicBezTo>
                  <a:pt x="38006" y="4474"/>
                  <a:pt x="38154" y="4326"/>
                  <a:pt x="38376" y="4215"/>
                </a:cubicBezTo>
                <a:cubicBezTo>
                  <a:pt x="38524" y="4104"/>
                  <a:pt x="38672" y="3994"/>
                  <a:pt x="38819" y="3883"/>
                </a:cubicBezTo>
                <a:lnTo>
                  <a:pt x="38893" y="3809"/>
                </a:lnTo>
                <a:cubicBezTo>
                  <a:pt x="39670" y="3254"/>
                  <a:pt x="40483" y="2774"/>
                  <a:pt x="41297" y="2330"/>
                </a:cubicBezTo>
                <a:cubicBezTo>
                  <a:pt x="41777" y="2108"/>
                  <a:pt x="42184" y="1923"/>
                  <a:pt x="42554" y="1775"/>
                </a:cubicBezTo>
                <a:lnTo>
                  <a:pt x="42554" y="1775"/>
                </a:lnTo>
                <a:cubicBezTo>
                  <a:pt x="42147" y="2071"/>
                  <a:pt x="41777" y="2404"/>
                  <a:pt x="41407" y="2774"/>
                </a:cubicBezTo>
                <a:cubicBezTo>
                  <a:pt x="40557" y="3698"/>
                  <a:pt x="39966" y="4659"/>
                  <a:pt x="39485" y="5398"/>
                </a:cubicBezTo>
                <a:cubicBezTo>
                  <a:pt x="37969" y="6397"/>
                  <a:pt x="36897" y="7358"/>
                  <a:pt x="36305" y="8023"/>
                </a:cubicBezTo>
                <a:cubicBezTo>
                  <a:pt x="35492" y="8837"/>
                  <a:pt x="35048" y="9428"/>
                  <a:pt x="34938" y="9613"/>
                </a:cubicBezTo>
                <a:lnTo>
                  <a:pt x="34901" y="9650"/>
                </a:lnTo>
                <a:cubicBezTo>
                  <a:pt x="34864" y="9687"/>
                  <a:pt x="34827" y="9761"/>
                  <a:pt x="34827" y="9798"/>
                </a:cubicBezTo>
                <a:cubicBezTo>
                  <a:pt x="34864" y="9909"/>
                  <a:pt x="34975" y="9946"/>
                  <a:pt x="35048" y="9946"/>
                </a:cubicBezTo>
                <a:lnTo>
                  <a:pt x="35085" y="9946"/>
                </a:lnTo>
                <a:cubicBezTo>
                  <a:pt x="35122" y="9909"/>
                  <a:pt x="35122" y="9909"/>
                  <a:pt x="35122" y="9909"/>
                </a:cubicBezTo>
                <a:cubicBezTo>
                  <a:pt x="35159" y="9872"/>
                  <a:pt x="35159" y="9872"/>
                  <a:pt x="35196" y="9835"/>
                </a:cubicBezTo>
                <a:cubicBezTo>
                  <a:pt x="35344" y="9650"/>
                  <a:pt x="35788" y="9096"/>
                  <a:pt x="36638" y="8356"/>
                </a:cubicBezTo>
                <a:cubicBezTo>
                  <a:pt x="37156" y="7839"/>
                  <a:pt x="38080" y="7099"/>
                  <a:pt x="39374" y="6249"/>
                </a:cubicBezTo>
                <a:cubicBezTo>
                  <a:pt x="39633" y="6064"/>
                  <a:pt x="39966" y="5879"/>
                  <a:pt x="40298" y="5694"/>
                </a:cubicBezTo>
                <a:cubicBezTo>
                  <a:pt x="40705" y="5472"/>
                  <a:pt x="41038" y="5288"/>
                  <a:pt x="41370" y="5103"/>
                </a:cubicBezTo>
                <a:cubicBezTo>
                  <a:pt x="41888" y="4844"/>
                  <a:pt x="42443" y="4585"/>
                  <a:pt x="43034" y="4326"/>
                </a:cubicBezTo>
                <a:lnTo>
                  <a:pt x="43034" y="4326"/>
                </a:lnTo>
                <a:cubicBezTo>
                  <a:pt x="42775" y="4548"/>
                  <a:pt x="42480" y="4770"/>
                  <a:pt x="42184" y="4992"/>
                </a:cubicBezTo>
                <a:cubicBezTo>
                  <a:pt x="41186" y="5879"/>
                  <a:pt x="40224" y="6729"/>
                  <a:pt x="39411" y="7543"/>
                </a:cubicBezTo>
                <a:lnTo>
                  <a:pt x="37119" y="9872"/>
                </a:lnTo>
                <a:lnTo>
                  <a:pt x="37156" y="9872"/>
                </a:lnTo>
                <a:lnTo>
                  <a:pt x="37784" y="9354"/>
                </a:lnTo>
                <a:lnTo>
                  <a:pt x="39522" y="7765"/>
                </a:lnTo>
                <a:cubicBezTo>
                  <a:pt x="40409" y="6988"/>
                  <a:pt x="41370" y="6175"/>
                  <a:pt x="42443" y="5398"/>
                </a:cubicBezTo>
                <a:cubicBezTo>
                  <a:pt x="42923" y="4992"/>
                  <a:pt x="43589" y="4511"/>
                  <a:pt x="44365" y="4067"/>
                </a:cubicBezTo>
                <a:cubicBezTo>
                  <a:pt x="44883" y="3772"/>
                  <a:pt x="45659" y="3402"/>
                  <a:pt x="46509" y="3254"/>
                </a:cubicBezTo>
                <a:lnTo>
                  <a:pt x="46509" y="3254"/>
                </a:lnTo>
                <a:cubicBezTo>
                  <a:pt x="46398" y="3328"/>
                  <a:pt x="46251" y="3402"/>
                  <a:pt x="46140" y="3476"/>
                </a:cubicBezTo>
                <a:cubicBezTo>
                  <a:pt x="45031" y="4215"/>
                  <a:pt x="44069" y="5103"/>
                  <a:pt x="43108" y="6175"/>
                </a:cubicBezTo>
                <a:cubicBezTo>
                  <a:pt x="42406" y="7062"/>
                  <a:pt x="41925" y="7802"/>
                  <a:pt x="41629" y="8282"/>
                </a:cubicBezTo>
                <a:cubicBezTo>
                  <a:pt x="41370" y="8689"/>
                  <a:pt x="41223" y="8911"/>
                  <a:pt x="41186" y="9022"/>
                </a:cubicBezTo>
                <a:lnTo>
                  <a:pt x="41149" y="9022"/>
                </a:lnTo>
                <a:lnTo>
                  <a:pt x="41186" y="9059"/>
                </a:lnTo>
                <a:cubicBezTo>
                  <a:pt x="41223" y="9059"/>
                  <a:pt x="41223" y="9059"/>
                  <a:pt x="41223" y="9022"/>
                </a:cubicBezTo>
                <a:cubicBezTo>
                  <a:pt x="41260" y="8948"/>
                  <a:pt x="41407" y="8726"/>
                  <a:pt x="41703" y="8356"/>
                </a:cubicBezTo>
                <a:cubicBezTo>
                  <a:pt x="42036" y="7839"/>
                  <a:pt x="42554" y="7173"/>
                  <a:pt x="43256" y="6397"/>
                </a:cubicBezTo>
                <a:cubicBezTo>
                  <a:pt x="44217" y="5398"/>
                  <a:pt x="45215" y="4548"/>
                  <a:pt x="46325" y="3883"/>
                </a:cubicBezTo>
                <a:cubicBezTo>
                  <a:pt x="47397" y="3217"/>
                  <a:pt x="48543" y="2737"/>
                  <a:pt x="49726" y="2441"/>
                </a:cubicBezTo>
                <a:cubicBezTo>
                  <a:pt x="50096" y="2367"/>
                  <a:pt x="50502" y="2330"/>
                  <a:pt x="50872" y="2293"/>
                </a:cubicBezTo>
                <a:cubicBezTo>
                  <a:pt x="51463" y="2219"/>
                  <a:pt x="52055" y="2145"/>
                  <a:pt x="52683" y="2108"/>
                </a:cubicBezTo>
                <a:lnTo>
                  <a:pt x="52683" y="2108"/>
                </a:lnTo>
                <a:cubicBezTo>
                  <a:pt x="52277" y="2293"/>
                  <a:pt x="51796" y="2515"/>
                  <a:pt x="51316" y="2810"/>
                </a:cubicBezTo>
                <a:cubicBezTo>
                  <a:pt x="49652" y="3809"/>
                  <a:pt x="48247" y="4807"/>
                  <a:pt x="47212" y="5731"/>
                </a:cubicBezTo>
                <a:cubicBezTo>
                  <a:pt x="46140" y="6655"/>
                  <a:pt x="45437" y="7506"/>
                  <a:pt x="45031" y="8060"/>
                </a:cubicBezTo>
                <a:cubicBezTo>
                  <a:pt x="44698" y="8541"/>
                  <a:pt x="44513" y="8837"/>
                  <a:pt x="44439" y="8948"/>
                </a:cubicBezTo>
                <a:cubicBezTo>
                  <a:pt x="44439" y="8985"/>
                  <a:pt x="44439" y="8985"/>
                  <a:pt x="44439" y="8985"/>
                </a:cubicBezTo>
                <a:lnTo>
                  <a:pt x="44439" y="9022"/>
                </a:lnTo>
                <a:lnTo>
                  <a:pt x="44476" y="9022"/>
                </a:lnTo>
                <a:cubicBezTo>
                  <a:pt x="44476" y="9022"/>
                  <a:pt x="44476" y="9022"/>
                  <a:pt x="44476" y="8985"/>
                </a:cubicBezTo>
                <a:cubicBezTo>
                  <a:pt x="44550" y="8874"/>
                  <a:pt x="44772" y="8578"/>
                  <a:pt x="45104" y="8134"/>
                </a:cubicBezTo>
                <a:cubicBezTo>
                  <a:pt x="45511" y="7654"/>
                  <a:pt x="46251" y="6840"/>
                  <a:pt x="47323" y="5953"/>
                </a:cubicBezTo>
                <a:cubicBezTo>
                  <a:pt x="48395" y="5103"/>
                  <a:pt x="49800" y="4178"/>
                  <a:pt x="51463" y="3217"/>
                </a:cubicBezTo>
                <a:cubicBezTo>
                  <a:pt x="51870" y="2995"/>
                  <a:pt x="52277" y="2774"/>
                  <a:pt x="52794" y="2589"/>
                </a:cubicBezTo>
                <a:cubicBezTo>
                  <a:pt x="53238" y="2441"/>
                  <a:pt x="53756" y="2330"/>
                  <a:pt x="54310" y="2293"/>
                </a:cubicBezTo>
                <a:cubicBezTo>
                  <a:pt x="55050" y="2219"/>
                  <a:pt x="55789" y="2219"/>
                  <a:pt x="56602" y="2219"/>
                </a:cubicBezTo>
                <a:lnTo>
                  <a:pt x="56898" y="2219"/>
                </a:lnTo>
                <a:cubicBezTo>
                  <a:pt x="57896" y="2330"/>
                  <a:pt x="58895" y="2515"/>
                  <a:pt x="59782" y="2737"/>
                </a:cubicBezTo>
                <a:cubicBezTo>
                  <a:pt x="59412" y="2718"/>
                  <a:pt x="59052" y="2709"/>
                  <a:pt x="58700" y="2709"/>
                </a:cubicBezTo>
                <a:cubicBezTo>
                  <a:pt x="58349" y="2709"/>
                  <a:pt x="58007" y="2718"/>
                  <a:pt x="57675" y="2737"/>
                </a:cubicBezTo>
                <a:cubicBezTo>
                  <a:pt x="56602" y="2847"/>
                  <a:pt x="55456" y="3143"/>
                  <a:pt x="54273" y="3698"/>
                </a:cubicBezTo>
                <a:cubicBezTo>
                  <a:pt x="53386" y="4141"/>
                  <a:pt x="52536" y="4622"/>
                  <a:pt x="51685" y="5251"/>
                </a:cubicBezTo>
                <a:cubicBezTo>
                  <a:pt x="51057" y="5731"/>
                  <a:pt x="50428" y="6249"/>
                  <a:pt x="49911" y="6803"/>
                </a:cubicBezTo>
                <a:cubicBezTo>
                  <a:pt x="49430" y="7284"/>
                  <a:pt x="49023" y="7728"/>
                  <a:pt x="48728" y="8097"/>
                </a:cubicBezTo>
                <a:cubicBezTo>
                  <a:pt x="48247" y="8689"/>
                  <a:pt x="47988" y="9096"/>
                  <a:pt x="47914" y="9206"/>
                </a:cubicBezTo>
                <a:cubicBezTo>
                  <a:pt x="47877" y="9243"/>
                  <a:pt x="47877" y="9243"/>
                  <a:pt x="47877" y="9243"/>
                </a:cubicBezTo>
                <a:lnTo>
                  <a:pt x="47914" y="9280"/>
                </a:lnTo>
                <a:cubicBezTo>
                  <a:pt x="47914" y="9280"/>
                  <a:pt x="47914" y="9280"/>
                  <a:pt x="47951" y="9243"/>
                </a:cubicBezTo>
                <a:cubicBezTo>
                  <a:pt x="48025" y="9132"/>
                  <a:pt x="48284" y="8726"/>
                  <a:pt x="48765" y="8171"/>
                </a:cubicBezTo>
                <a:cubicBezTo>
                  <a:pt x="49134" y="7765"/>
                  <a:pt x="49541" y="7358"/>
                  <a:pt x="49985" y="6988"/>
                </a:cubicBezTo>
                <a:cubicBezTo>
                  <a:pt x="50502" y="6434"/>
                  <a:pt x="51131" y="5953"/>
                  <a:pt x="51759" y="5509"/>
                </a:cubicBezTo>
                <a:cubicBezTo>
                  <a:pt x="52610" y="4918"/>
                  <a:pt x="53423" y="4437"/>
                  <a:pt x="54310" y="4067"/>
                </a:cubicBezTo>
                <a:cubicBezTo>
                  <a:pt x="55493" y="3550"/>
                  <a:pt x="56565" y="3254"/>
                  <a:pt x="57638" y="3180"/>
                </a:cubicBezTo>
                <a:cubicBezTo>
                  <a:pt x="57887" y="3165"/>
                  <a:pt x="58142" y="3158"/>
                  <a:pt x="58402" y="3158"/>
                </a:cubicBezTo>
                <a:cubicBezTo>
                  <a:pt x="59416" y="3158"/>
                  <a:pt x="60505" y="3270"/>
                  <a:pt x="61593" y="3476"/>
                </a:cubicBezTo>
                <a:cubicBezTo>
                  <a:pt x="61926" y="3550"/>
                  <a:pt x="62259" y="3624"/>
                  <a:pt x="62555" y="3698"/>
                </a:cubicBezTo>
                <a:lnTo>
                  <a:pt x="62370" y="3698"/>
                </a:lnTo>
                <a:cubicBezTo>
                  <a:pt x="61926" y="3698"/>
                  <a:pt x="61446" y="3735"/>
                  <a:pt x="60965" y="3772"/>
                </a:cubicBezTo>
                <a:cubicBezTo>
                  <a:pt x="60373" y="3846"/>
                  <a:pt x="59782" y="3957"/>
                  <a:pt x="59079" y="4141"/>
                </a:cubicBezTo>
                <a:cubicBezTo>
                  <a:pt x="57379" y="4585"/>
                  <a:pt x="55678" y="5288"/>
                  <a:pt x="54088" y="6323"/>
                </a:cubicBezTo>
                <a:cubicBezTo>
                  <a:pt x="52647" y="7247"/>
                  <a:pt x="51685" y="8171"/>
                  <a:pt x="51131" y="8800"/>
                </a:cubicBezTo>
                <a:cubicBezTo>
                  <a:pt x="50502" y="9539"/>
                  <a:pt x="50169" y="10131"/>
                  <a:pt x="49948" y="10500"/>
                </a:cubicBezTo>
                <a:cubicBezTo>
                  <a:pt x="49874" y="10648"/>
                  <a:pt x="49800" y="10722"/>
                  <a:pt x="49800" y="10722"/>
                </a:cubicBezTo>
                <a:lnTo>
                  <a:pt x="49800" y="10759"/>
                </a:lnTo>
                <a:cubicBezTo>
                  <a:pt x="49837" y="10759"/>
                  <a:pt x="49911" y="10685"/>
                  <a:pt x="49985" y="10537"/>
                </a:cubicBezTo>
                <a:lnTo>
                  <a:pt x="50022" y="10537"/>
                </a:lnTo>
                <a:cubicBezTo>
                  <a:pt x="50169" y="10279"/>
                  <a:pt x="50539" y="9687"/>
                  <a:pt x="51242" y="8948"/>
                </a:cubicBezTo>
                <a:cubicBezTo>
                  <a:pt x="51796" y="8356"/>
                  <a:pt x="52720" y="7469"/>
                  <a:pt x="54162" y="6618"/>
                </a:cubicBezTo>
                <a:cubicBezTo>
                  <a:pt x="55752" y="5657"/>
                  <a:pt x="57416" y="4992"/>
                  <a:pt x="59116" y="4585"/>
                </a:cubicBezTo>
                <a:cubicBezTo>
                  <a:pt x="59708" y="4474"/>
                  <a:pt x="60226" y="4363"/>
                  <a:pt x="60706" y="4326"/>
                </a:cubicBezTo>
                <a:cubicBezTo>
                  <a:pt x="61139" y="4272"/>
                  <a:pt x="61533" y="4238"/>
                  <a:pt x="61915" y="4238"/>
                </a:cubicBezTo>
                <a:cubicBezTo>
                  <a:pt x="62055" y="4238"/>
                  <a:pt x="62194" y="4242"/>
                  <a:pt x="62333" y="4252"/>
                </a:cubicBezTo>
                <a:cubicBezTo>
                  <a:pt x="63078" y="4288"/>
                  <a:pt x="63754" y="4425"/>
                  <a:pt x="64330" y="4697"/>
                </a:cubicBezTo>
                <a:lnTo>
                  <a:pt x="64330" y="4697"/>
                </a:lnTo>
                <a:cubicBezTo>
                  <a:pt x="64318" y="4696"/>
                  <a:pt x="64305" y="4696"/>
                  <a:pt x="64292" y="4696"/>
                </a:cubicBezTo>
                <a:cubicBezTo>
                  <a:pt x="63738" y="4696"/>
                  <a:pt x="63257" y="4733"/>
                  <a:pt x="62887" y="4770"/>
                </a:cubicBezTo>
                <a:cubicBezTo>
                  <a:pt x="62074" y="4881"/>
                  <a:pt x="61261" y="5029"/>
                  <a:pt x="60373" y="5251"/>
                </a:cubicBezTo>
                <a:cubicBezTo>
                  <a:pt x="59486" y="5472"/>
                  <a:pt x="58784" y="5879"/>
                  <a:pt x="58303" y="6138"/>
                </a:cubicBezTo>
                <a:cubicBezTo>
                  <a:pt x="57785" y="6434"/>
                  <a:pt x="57305" y="6766"/>
                  <a:pt x="56750" y="7210"/>
                </a:cubicBezTo>
                <a:cubicBezTo>
                  <a:pt x="55826" y="7912"/>
                  <a:pt x="55161" y="8578"/>
                  <a:pt x="54828" y="8911"/>
                </a:cubicBezTo>
                <a:cubicBezTo>
                  <a:pt x="54606" y="9132"/>
                  <a:pt x="54384" y="9317"/>
                  <a:pt x="54236" y="9502"/>
                </a:cubicBezTo>
                <a:cubicBezTo>
                  <a:pt x="54199" y="9539"/>
                  <a:pt x="54199" y="9539"/>
                  <a:pt x="54199" y="9539"/>
                </a:cubicBezTo>
                <a:lnTo>
                  <a:pt x="54199" y="9576"/>
                </a:lnTo>
                <a:lnTo>
                  <a:pt x="54236" y="9576"/>
                </a:lnTo>
                <a:cubicBezTo>
                  <a:pt x="54236" y="9576"/>
                  <a:pt x="54236" y="9539"/>
                  <a:pt x="54273" y="9539"/>
                </a:cubicBezTo>
                <a:cubicBezTo>
                  <a:pt x="54347" y="9465"/>
                  <a:pt x="54532" y="9280"/>
                  <a:pt x="54902" y="8985"/>
                </a:cubicBezTo>
                <a:cubicBezTo>
                  <a:pt x="55234" y="8689"/>
                  <a:pt x="55937" y="8097"/>
                  <a:pt x="56861" y="7432"/>
                </a:cubicBezTo>
                <a:cubicBezTo>
                  <a:pt x="57416" y="7062"/>
                  <a:pt x="57896" y="6729"/>
                  <a:pt x="58414" y="6471"/>
                </a:cubicBezTo>
                <a:cubicBezTo>
                  <a:pt x="59116" y="6101"/>
                  <a:pt x="59782" y="5842"/>
                  <a:pt x="60410" y="5694"/>
                </a:cubicBezTo>
                <a:cubicBezTo>
                  <a:pt x="61261" y="5509"/>
                  <a:pt x="62111" y="5398"/>
                  <a:pt x="62887" y="5324"/>
                </a:cubicBezTo>
                <a:cubicBezTo>
                  <a:pt x="63123" y="5298"/>
                  <a:pt x="63450" y="5272"/>
                  <a:pt x="63792" y="5272"/>
                </a:cubicBezTo>
                <a:cubicBezTo>
                  <a:pt x="63934" y="5272"/>
                  <a:pt x="64078" y="5277"/>
                  <a:pt x="64218" y="5288"/>
                </a:cubicBezTo>
                <a:cubicBezTo>
                  <a:pt x="64292" y="5288"/>
                  <a:pt x="64366" y="5288"/>
                  <a:pt x="64403" y="5324"/>
                </a:cubicBezTo>
                <a:lnTo>
                  <a:pt x="64329" y="5324"/>
                </a:lnTo>
                <a:cubicBezTo>
                  <a:pt x="64218" y="5398"/>
                  <a:pt x="64144" y="5435"/>
                  <a:pt x="64033" y="5472"/>
                </a:cubicBezTo>
                <a:lnTo>
                  <a:pt x="63997" y="5472"/>
                </a:lnTo>
                <a:cubicBezTo>
                  <a:pt x="63849" y="5509"/>
                  <a:pt x="63701" y="5546"/>
                  <a:pt x="63516" y="5583"/>
                </a:cubicBezTo>
                <a:cubicBezTo>
                  <a:pt x="63405" y="5583"/>
                  <a:pt x="63331" y="5620"/>
                  <a:pt x="63220" y="5657"/>
                </a:cubicBezTo>
                <a:cubicBezTo>
                  <a:pt x="62703" y="5731"/>
                  <a:pt x="62074" y="5879"/>
                  <a:pt x="61556" y="6138"/>
                </a:cubicBezTo>
                <a:cubicBezTo>
                  <a:pt x="60632" y="6655"/>
                  <a:pt x="59819" y="7099"/>
                  <a:pt x="59227" y="7543"/>
                </a:cubicBezTo>
                <a:cubicBezTo>
                  <a:pt x="58229" y="8245"/>
                  <a:pt x="57711" y="8800"/>
                  <a:pt x="57527" y="8985"/>
                </a:cubicBezTo>
                <a:cubicBezTo>
                  <a:pt x="57490" y="9022"/>
                  <a:pt x="57490" y="9059"/>
                  <a:pt x="57453" y="9059"/>
                </a:cubicBezTo>
                <a:lnTo>
                  <a:pt x="57490" y="9059"/>
                </a:lnTo>
                <a:lnTo>
                  <a:pt x="57453" y="9096"/>
                </a:lnTo>
                <a:lnTo>
                  <a:pt x="57490" y="9096"/>
                </a:lnTo>
                <a:cubicBezTo>
                  <a:pt x="57490" y="9096"/>
                  <a:pt x="57490" y="9096"/>
                  <a:pt x="57564" y="9022"/>
                </a:cubicBezTo>
                <a:cubicBezTo>
                  <a:pt x="57748" y="8874"/>
                  <a:pt x="58340" y="8393"/>
                  <a:pt x="59338" y="7765"/>
                </a:cubicBezTo>
                <a:cubicBezTo>
                  <a:pt x="59930" y="7395"/>
                  <a:pt x="60743" y="6988"/>
                  <a:pt x="61704" y="6582"/>
                </a:cubicBezTo>
                <a:cubicBezTo>
                  <a:pt x="61963" y="6471"/>
                  <a:pt x="62222" y="6360"/>
                  <a:pt x="62592" y="6286"/>
                </a:cubicBezTo>
                <a:lnTo>
                  <a:pt x="62592" y="6286"/>
                </a:lnTo>
                <a:cubicBezTo>
                  <a:pt x="62555" y="6323"/>
                  <a:pt x="62518" y="6360"/>
                  <a:pt x="62481" y="6360"/>
                </a:cubicBezTo>
                <a:cubicBezTo>
                  <a:pt x="61446" y="7062"/>
                  <a:pt x="60558" y="7802"/>
                  <a:pt x="59671" y="8504"/>
                </a:cubicBezTo>
                <a:lnTo>
                  <a:pt x="59449" y="8689"/>
                </a:lnTo>
                <a:cubicBezTo>
                  <a:pt x="59301" y="8837"/>
                  <a:pt x="59153" y="8948"/>
                  <a:pt x="59005" y="9059"/>
                </a:cubicBezTo>
                <a:lnTo>
                  <a:pt x="58932" y="9132"/>
                </a:lnTo>
                <a:cubicBezTo>
                  <a:pt x="58340" y="9243"/>
                  <a:pt x="57822" y="9354"/>
                  <a:pt x="57379" y="9465"/>
                </a:cubicBezTo>
                <a:cubicBezTo>
                  <a:pt x="54643" y="10131"/>
                  <a:pt x="52536" y="11055"/>
                  <a:pt x="51168" y="11720"/>
                </a:cubicBezTo>
                <a:cubicBezTo>
                  <a:pt x="50059" y="12238"/>
                  <a:pt x="49356" y="12645"/>
                  <a:pt x="49134" y="12793"/>
                </a:cubicBezTo>
                <a:cubicBezTo>
                  <a:pt x="49097" y="12793"/>
                  <a:pt x="49060" y="12830"/>
                  <a:pt x="49060" y="12830"/>
                </a:cubicBezTo>
                <a:cubicBezTo>
                  <a:pt x="48986" y="12867"/>
                  <a:pt x="48949" y="12940"/>
                  <a:pt x="48949" y="13014"/>
                </a:cubicBezTo>
                <a:cubicBezTo>
                  <a:pt x="48986" y="13088"/>
                  <a:pt x="49060" y="13162"/>
                  <a:pt x="49171" y="13162"/>
                </a:cubicBezTo>
                <a:lnTo>
                  <a:pt x="49208" y="13162"/>
                </a:lnTo>
                <a:cubicBezTo>
                  <a:pt x="49208" y="13125"/>
                  <a:pt x="49245" y="13125"/>
                  <a:pt x="49319" y="13088"/>
                </a:cubicBezTo>
                <a:cubicBezTo>
                  <a:pt x="49541" y="12977"/>
                  <a:pt x="50280" y="12608"/>
                  <a:pt x="51390" y="12127"/>
                </a:cubicBezTo>
                <a:cubicBezTo>
                  <a:pt x="52868" y="11499"/>
                  <a:pt x="54902" y="10722"/>
                  <a:pt x="57564" y="10168"/>
                </a:cubicBezTo>
                <a:cubicBezTo>
                  <a:pt x="57785" y="10131"/>
                  <a:pt x="58044" y="10094"/>
                  <a:pt x="58303" y="10020"/>
                </a:cubicBezTo>
                <a:lnTo>
                  <a:pt x="58340" y="10020"/>
                </a:lnTo>
                <a:cubicBezTo>
                  <a:pt x="58636" y="9983"/>
                  <a:pt x="58969" y="9946"/>
                  <a:pt x="59338" y="9872"/>
                </a:cubicBezTo>
                <a:cubicBezTo>
                  <a:pt x="59523" y="9835"/>
                  <a:pt x="59708" y="9835"/>
                  <a:pt x="59930" y="9798"/>
                </a:cubicBezTo>
                <a:cubicBezTo>
                  <a:pt x="60632" y="9724"/>
                  <a:pt x="61298" y="9650"/>
                  <a:pt x="61963" y="9650"/>
                </a:cubicBezTo>
                <a:cubicBezTo>
                  <a:pt x="62374" y="9631"/>
                  <a:pt x="62794" y="9622"/>
                  <a:pt x="63223" y="9622"/>
                </a:cubicBezTo>
                <a:cubicBezTo>
                  <a:pt x="64453" y="9622"/>
                  <a:pt x="65749" y="9698"/>
                  <a:pt x="67065" y="9835"/>
                </a:cubicBezTo>
                <a:cubicBezTo>
                  <a:pt x="67509" y="9872"/>
                  <a:pt x="67952" y="9946"/>
                  <a:pt x="68433" y="10020"/>
                </a:cubicBezTo>
                <a:cubicBezTo>
                  <a:pt x="68877" y="10094"/>
                  <a:pt x="69357" y="10168"/>
                  <a:pt x="69838" y="10205"/>
                </a:cubicBezTo>
                <a:cubicBezTo>
                  <a:pt x="70466" y="10279"/>
                  <a:pt x="71132" y="10316"/>
                  <a:pt x="71908" y="10353"/>
                </a:cubicBezTo>
                <a:cubicBezTo>
                  <a:pt x="71576" y="10389"/>
                  <a:pt x="71280" y="10463"/>
                  <a:pt x="70984" y="10537"/>
                </a:cubicBezTo>
                <a:cubicBezTo>
                  <a:pt x="70540" y="10611"/>
                  <a:pt x="70097" y="10722"/>
                  <a:pt x="69653" y="10833"/>
                </a:cubicBezTo>
                <a:cubicBezTo>
                  <a:pt x="68951" y="10981"/>
                  <a:pt x="68322" y="11129"/>
                  <a:pt x="67841" y="11240"/>
                </a:cubicBezTo>
                <a:cubicBezTo>
                  <a:pt x="67509" y="11277"/>
                  <a:pt x="67213" y="11351"/>
                  <a:pt x="66954" y="11351"/>
                </a:cubicBezTo>
                <a:cubicBezTo>
                  <a:pt x="66732" y="11388"/>
                  <a:pt x="66584" y="11388"/>
                  <a:pt x="66547" y="11425"/>
                </a:cubicBezTo>
                <a:lnTo>
                  <a:pt x="66511" y="11425"/>
                </a:lnTo>
                <a:lnTo>
                  <a:pt x="66363" y="11462"/>
                </a:lnTo>
                <a:lnTo>
                  <a:pt x="66511" y="11462"/>
                </a:lnTo>
                <a:cubicBezTo>
                  <a:pt x="66917" y="11536"/>
                  <a:pt x="67361" y="11573"/>
                  <a:pt x="67841" y="11573"/>
                </a:cubicBezTo>
                <a:cubicBezTo>
                  <a:pt x="68248" y="11573"/>
                  <a:pt x="68655" y="11536"/>
                  <a:pt x="69172" y="11499"/>
                </a:cubicBezTo>
                <a:cubicBezTo>
                  <a:pt x="69764" y="11425"/>
                  <a:pt x="70429" y="11314"/>
                  <a:pt x="71132" y="11166"/>
                </a:cubicBezTo>
                <a:lnTo>
                  <a:pt x="72869" y="10759"/>
                </a:lnTo>
                <a:cubicBezTo>
                  <a:pt x="73313" y="10648"/>
                  <a:pt x="73720" y="10537"/>
                  <a:pt x="74200" y="10389"/>
                </a:cubicBezTo>
                <a:cubicBezTo>
                  <a:pt x="75162" y="10353"/>
                  <a:pt x="76049" y="10279"/>
                  <a:pt x="76899" y="10205"/>
                </a:cubicBezTo>
                <a:cubicBezTo>
                  <a:pt x="77639" y="10094"/>
                  <a:pt x="78378" y="9983"/>
                  <a:pt x="79081" y="9835"/>
                </a:cubicBezTo>
                <a:cubicBezTo>
                  <a:pt x="79635" y="9724"/>
                  <a:pt x="80190" y="9576"/>
                  <a:pt x="80670" y="9428"/>
                </a:cubicBezTo>
                <a:lnTo>
                  <a:pt x="80670" y="9428"/>
                </a:lnTo>
                <a:cubicBezTo>
                  <a:pt x="79746" y="9872"/>
                  <a:pt x="78748" y="10316"/>
                  <a:pt x="77565" y="10685"/>
                </a:cubicBezTo>
                <a:cubicBezTo>
                  <a:pt x="76714" y="10981"/>
                  <a:pt x="75901" y="11203"/>
                  <a:pt x="75125" y="11425"/>
                </a:cubicBezTo>
                <a:cubicBezTo>
                  <a:pt x="74940" y="11462"/>
                  <a:pt x="74792" y="11499"/>
                  <a:pt x="74607" y="11573"/>
                </a:cubicBezTo>
                <a:lnTo>
                  <a:pt x="74459" y="11610"/>
                </a:lnTo>
                <a:cubicBezTo>
                  <a:pt x="73609" y="11831"/>
                  <a:pt x="72796" y="12053"/>
                  <a:pt x="72093" y="12238"/>
                </a:cubicBezTo>
                <a:cubicBezTo>
                  <a:pt x="70725" y="12645"/>
                  <a:pt x="69505" y="13051"/>
                  <a:pt x="68655" y="13458"/>
                </a:cubicBezTo>
                <a:cubicBezTo>
                  <a:pt x="68026" y="13754"/>
                  <a:pt x="67657" y="13939"/>
                  <a:pt x="67546" y="14013"/>
                </a:cubicBezTo>
                <a:cubicBezTo>
                  <a:pt x="67546" y="14013"/>
                  <a:pt x="67509" y="14050"/>
                  <a:pt x="67509" y="14050"/>
                </a:cubicBezTo>
                <a:lnTo>
                  <a:pt x="67398" y="14050"/>
                </a:lnTo>
                <a:lnTo>
                  <a:pt x="67509" y="14087"/>
                </a:lnTo>
                <a:lnTo>
                  <a:pt x="67546" y="14087"/>
                </a:lnTo>
                <a:lnTo>
                  <a:pt x="67546" y="14050"/>
                </a:lnTo>
                <a:cubicBezTo>
                  <a:pt x="67952" y="13865"/>
                  <a:pt x="69468" y="13125"/>
                  <a:pt x="72056" y="12497"/>
                </a:cubicBezTo>
                <a:cubicBezTo>
                  <a:pt x="72796" y="12312"/>
                  <a:pt x="73609" y="12127"/>
                  <a:pt x="74459" y="11942"/>
                </a:cubicBezTo>
                <a:lnTo>
                  <a:pt x="74607" y="11905"/>
                </a:lnTo>
                <a:cubicBezTo>
                  <a:pt x="74755" y="11868"/>
                  <a:pt x="74940" y="11831"/>
                  <a:pt x="75088" y="11794"/>
                </a:cubicBezTo>
                <a:cubicBezTo>
                  <a:pt x="75901" y="11610"/>
                  <a:pt x="76751" y="11425"/>
                  <a:pt x="77639" y="11129"/>
                </a:cubicBezTo>
                <a:cubicBezTo>
                  <a:pt x="78933" y="10722"/>
                  <a:pt x="80005" y="10316"/>
                  <a:pt x="81003" y="9872"/>
                </a:cubicBezTo>
                <a:cubicBezTo>
                  <a:pt x="81072" y="9837"/>
                  <a:pt x="81142" y="9802"/>
                  <a:pt x="81181" y="9768"/>
                </a:cubicBezTo>
                <a:lnTo>
                  <a:pt x="81181" y="9768"/>
                </a:lnTo>
                <a:cubicBezTo>
                  <a:pt x="80517" y="10393"/>
                  <a:pt x="79818" y="10946"/>
                  <a:pt x="79155" y="11425"/>
                </a:cubicBezTo>
                <a:cubicBezTo>
                  <a:pt x="77565" y="12608"/>
                  <a:pt x="76049" y="13458"/>
                  <a:pt x="74755" y="14124"/>
                </a:cubicBezTo>
                <a:cubicBezTo>
                  <a:pt x="72906" y="15122"/>
                  <a:pt x="71649" y="15750"/>
                  <a:pt x="71095" y="16009"/>
                </a:cubicBezTo>
                <a:cubicBezTo>
                  <a:pt x="70947" y="16083"/>
                  <a:pt x="70873" y="16120"/>
                  <a:pt x="70836" y="16157"/>
                </a:cubicBezTo>
                <a:lnTo>
                  <a:pt x="70836" y="16194"/>
                </a:lnTo>
                <a:cubicBezTo>
                  <a:pt x="70836" y="16157"/>
                  <a:pt x="70947" y="16120"/>
                  <a:pt x="71058" y="16083"/>
                </a:cubicBezTo>
                <a:cubicBezTo>
                  <a:pt x="71576" y="15861"/>
                  <a:pt x="72869" y="15307"/>
                  <a:pt x="74829" y="14382"/>
                </a:cubicBezTo>
                <a:cubicBezTo>
                  <a:pt x="76123" y="13754"/>
                  <a:pt x="77676" y="12977"/>
                  <a:pt x="79339" y="11831"/>
                </a:cubicBezTo>
                <a:cubicBezTo>
                  <a:pt x="80559" y="11018"/>
                  <a:pt x="81705" y="10057"/>
                  <a:pt x="82815" y="9022"/>
                </a:cubicBezTo>
                <a:lnTo>
                  <a:pt x="82815" y="9022"/>
                </a:lnTo>
                <a:cubicBezTo>
                  <a:pt x="82667" y="9243"/>
                  <a:pt x="82519" y="9465"/>
                  <a:pt x="82371" y="9687"/>
                </a:cubicBezTo>
                <a:cubicBezTo>
                  <a:pt x="82075" y="10131"/>
                  <a:pt x="81742" y="10611"/>
                  <a:pt x="81410" y="11055"/>
                </a:cubicBezTo>
                <a:cubicBezTo>
                  <a:pt x="81225" y="11277"/>
                  <a:pt x="81077" y="11499"/>
                  <a:pt x="80892" y="11720"/>
                </a:cubicBezTo>
                <a:cubicBezTo>
                  <a:pt x="80855" y="11757"/>
                  <a:pt x="80818" y="11794"/>
                  <a:pt x="80818" y="11831"/>
                </a:cubicBezTo>
                <a:cubicBezTo>
                  <a:pt x="80744" y="11905"/>
                  <a:pt x="80707" y="11942"/>
                  <a:pt x="80633" y="12016"/>
                </a:cubicBezTo>
                <a:lnTo>
                  <a:pt x="80375" y="12312"/>
                </a:lnTo>
                <a:cubicBezTo>
                  <a:pt x="79709" y="13014"/>
                  <a:pt x="79007" y="13754"/>
                  <a:pt x="78304" y="14308"/>
                </a:cubicBezTo>
                <a:cubicBezTo>
                  <a:pt x="78045" y="14530"/>
                  <a:pt x="77787" y="14715"/>
                  <a:pt x="77528" y="14863"/>
                </a:cubicBezTo>
                <a:cubicBezTo>
                  <a:pt x="77417" y="14937"/>
                  <a:pt x="77343" y="14974"/>
                  <a:pt x="77269" y="15048"/>
                </a:cubicBezTo>
                <a:lnTo>
                  <a:pt x="76271" y="15676"/>
                </a:lnTo>
                <a:cubicBezTo>
                  <a:pt x="74903" y="16564"/>
                  <a:pt x="73609" y="17303"/>
                  <a:pt x="72389" y="17821"/>
                </a:cubicBezTo>
                <a:cubicBezTo>
                  <a:pt x="72315" y="17858"/>
                  <a:pt x="72278" y="17895"/>
                  <a:pt x="72278" y="17895"/>
                </a:cubicBezTo>
                <a:lnTo>
                  <a:pt x="72315" y="17932"/>
                </a:lnTo>
                <a:cubicBezTo>
                  <a:pt x="72315" y="17932"/>
                  <a:pt x="72352" y="17895"/>
                  <a:pt x="72389" y="17895"/>
                </a:cubicBezTo>
                <a:cubicBezTo>
                  <a:pt x="73609" y="17414"/>
                  <a:pt x="74940" y="16748"/>
                  <a:pt x="76345" y="15935"/>
                </a:cubicBezTo>
                <a:lnTo>
                  <a:pt x="77343" y="15307"/>
                </a:lnTo>
                <a:cubicBezTo>
                  <a:pt x="77454" y="15270"/>
                  <a:pt x="77565" y="15196"/>
                  <a:pt x="77676" y="15122"/>
                </a:cubicBezTo>
                <a:cubicBezTo>
                  <a:pt x="77934" y="14974"/>
                  <a:pt x="78193" y="14826"/>
                  <a:pt x="78452" y="14641"/>
                </a:cubicBezTo>
                <a:cubicBezTo>
                  <a:pt x="79191" y="14087"/>
                  <a:pt x="79857" y="13421"/>
                  <a:pt x="80633" y="12645"/>
                </a:cubicBezTo>
                <a:lnTo>
                  <a:pt x="80929" y="12386"/>
                </a:lnTo>
                <a:cubicBezTo>
                  <a:pt x="80929" y="12349"/>
                  <a:pt x="80929" y="12349"/>
                  <a:pt x="80966" y="12312"/>
                </a:cubicBezTo>
                <a:cubicBezTo>
                  <a:pt x="81003" y="12312"/>
                  <a:pt x="81003" y="12275"/>
                  <a:pt x="81077" y="12238"/>
                </a:cubicBezTo>
                <a:lnTo>
                  <a:pt x="81188" y="12053"/>
                </a:lnTo>
                <a:cubicBezTo>
                  <a:pt x="81373" y="11868"/>
                  <a:pt x="81558" y="11646"/>
                  <a:pt x="81742" y="11425"/>
                </a:cubicBezTo>
                <a:cubicBezTo>
                  <a:pt x="82112" y="10944"/>
                  <a:pt x="82482" y="10500"/>
                  <a:pt x="82778" y="10020"/>
                </a:cubicBezTo>
                <a:cubicBezTo>
                  <a:pt x="83295" y="9354"/>
                  <a:pt x="83739" y="8615"/>
                  <a:pt x="84146" y="7875"/>
                </a:cubicBezTo>
                <a:lnTo>
                  <a:pt x="84146" y="7875"/>
                </a:lnTo>
                <a:cubicBezTo>
                  <a:pt x="84035" y="8393"/>
                  <a:pt x="83887" y="8948"/>
                  <a:pt x="83628" y="9539"/>
                </a:cubicBezTo>
                <a:cubicBezTo>
                  <a:pt x="83258" y="10389"/>
                  <a:pt x="82815" y="11166"/>
                  <a:pt x="82408" y="11942"/>
                </a:cubicBezTo>
                <a:cubicBezTo>
                  <a:pt x="82334" y="12016"/>
                  <a:pt x="82297" y="12127"/>
                  <a:pt x="82223" y="12238"/>
                </a:cubicBezTo>
                <a:cubicBezTo>
                  <a:pt x="82112" y="12423"/>
                  <a:pt x="82001" y="12608"/>
                  <a:pt x="81890" y="12793"/>
                </a:cubicBezTo>
                <a:cubicBezTo>
                  <a:pt x="81521" y="13384"/>
                  <a:pt x="81188" y="13939"/>
                  <a:pt x="80855" y="14456"/>
                </a:cubicBezTo>
                <a:cubicBezTo>
                  <a:pt x="80412" y="15085"/>
                  <a:pt x="79968" y="15639"/>
                  <a:pt x="79450" y="16157"/>
                </a:cubicBezTo>
                <a:cubicBezTo>
                  <a:pt x="78637" y="17044"/>
                  <a:pt x="77787" y="17747"/>
                  <a:pt x="77158" y="18190"/>
                </a:cubicBezTo>
                <a:cubicBezTo>
                  <a:pt x="76825" y="18412"/>
                  <a:pt x="76530" y="18597"/>
                  <a:pt x="76234" y="18708"/>
                </a:cubicBezTo>
                <a:cubicBezTo>
                  <a:pt x="76234" y="18708"/>
                  <a:pt x="76197" y="18708"/>
                  <a:pt x="76197" y="18745"/>
                </a:cubicBezTo>
                <a:lnTo>
                  <a:pt x="76234" y="18745"/>
                </a:lnTo>
                <a:cubicBezTo>
                  <a:pt x="76530" y="18671"/>
                  <a:pt x="76825" y="18486"/>
                  <a:pt x="77158" y="18301"/>
                </a:cubicBezTo>
                <a:cubicBezTo>
                  <a:pt x="77861" y="17895"/>
                  <a:pt x="78711" y="17192"/>
                  <a:pt x="79561" y="16379"/>
                </a:cubicBezTo>
                <a:cubicBezTo>
                  <a:pt x="80153" y="15861"/>
                  <a:pt x="80633" y="15307"/>
                  <a:pt x="81077" y="14715"/>
                </a:cubicBezTo>
                <a:cubicBezTo>
                  <a:pt x="81484" y="14160"/>
                  <a:pt x="81890" y="13569"/>
                  <a:pt x="82297" y="12903"/>
                </a:cubicBezTo>
                <a:cubicBezTo>
                  <a:pt x="82408" y="12793"/>
                  <a:pt x="82482" y="12645"/>
                  <a:pt x="82556" y="12497"/>
                </a:cubicBezTo>
                <a:lnTo>
                  <a:pt x="82704" y="12312"/>
                </a:lnTo>
                <a:cubicBezTo>
                  <a:pt x="83147" y="11536"/>
                  <a:pt x="83665" y="10759"/>
                  <a:pt x="84072" y="9798"/>
                </a:cubicBezTo>
                <a:cubicBezTo>
                  <a:pt x="84146" y="9724"/>
                  <a:pt x="84183" y="9576"/>
                  <a:pt x="84219" y="9465"/>
                </a:cubicBezTo>
                <a:lnTo>
                  <a:pt x="84219" y="9465"/>
                </a:lnTo>
                <a:cubicBezTo>
                  <a:pt x="84183" y="9798"/>
                  <a:pt x="84109" y="10094"/>
                  <a:pt x="84072" y="10426"/>
                </a:cubicBezTo>
                <a:cubicBezTo>
                  <a:pt x="83739" y="11868"/>
                  <a:pt x="83295" y="13273"/>
                  <a:pt x="82704" y="14567"/>
                </a:cubicBezTo>
                <a:cubicBezTo>
                  <a:pt x="81484" y="17229"/>
                  <a:pt x="79894" y="18930"/>
                  <a:pt x="78785" y="19854"/>
                </a:cubicBezTo>
                <a:cubicBezTo>
                  <a:pt x="77549" y="19545"/>
                  <a:pt x="76271" y="19407"/>
                  <a:pt x="75031" y="19407"/>
                </a:cubicBezTo>
                <a:cubicBezTo>
                  <a:pt x="74638" y="19407"/>
                  <a:pt x="74250" y="19421"/>
                  <a:pt x="73868" y="19447"/>
                </a:cubicBezTo>
                <a:cubicBezTo>
                  <a:pt x="73683" y="19484"/>
                  <a:pt x="73535" y="19484"/>
                  <a:pt x="73387" y="19521"/>
                </a:cubicBezTo>
                <a:cubicBezTo>
                  <a:pt x="71982" y="19669"/>
                  <a:pt x="70577" y="20039"/>
                  <a:pt x="69209" y="20593"/>
                </a:cubicBezTo>
                <a:cubicBezTo>
                  <a:pt x="68211" y="20963"/>
                  <a:pt x="67287" y="21444"/>
                  <a:pt x="66326" y="22035"/>
                </a:cubicBezTo>
                <a:cubicBezTo>
                  <a:pt x="65993" y="22257"/>
                  <a:pt x="65660" y="22442"/>
                  <a:pt x="65401" y="22627"/>
                </a:cubicBezTo>
                <a:lnTo>
                  <a:pt x="65364" y="22664"/>
                </a:lnTo>
                <a:cubicBezTo>
                  <a:pt x="65290" y="22701"/>
                  <a:pt x="65290" y="22775"/>
                  <a:pt x="65290" y="22812"/>
                </a:cubicBezTo>
                <a:cubicBezTo>
                  <a:pt x="65290" y="22923"/>
                  <a:pt x="65364" y="22996"/>
                  <a:pt x="65475" y="22996"/>
                </a:cubicBezTo>
                <a:cubicBezTo>
                  <a:pt x="65475" y="22996"/>
                  <a:pt x="65512" y="22960"/>
                  <a:pt x="65512" y="22960"/>
                </a:cubicBezTo>
                <a:lnTo>
                  <a:pt x="65586" y="22960"/>
                </a:lnTo>
                <a:lnTo>
                  <a:pt x="65586" y="22923"/>
                </a:lnTo>
                <a:cubicBezTo>
                  <a:pt x="65697" y="22886"/>
                  <a:pt x="66030" y="22701"/>
                  <a:pt x="66547" y="22442"/>
                </a:cubicBezTo>
                <a:cubicBezTo>
                  <a:pt x="67176" y="22146"/>
                  <a:pt x="68174" y="21703"/>
                  <a:pt x="69431" y="21296"/>
                </a:cubicBezTo>
                <a:cubicBezTo>
                  <a:pt x="70540" y="20926"/>
                  <a:pt x="71649" y="20704"/>
                  <a:pt x="72759" y="20556"/>
                </a:cubicBezTo>
                <a:cubicBezTo>
                  <a:pt x="73128" y="20519"/>
                  <a:pt x="73535" y="20482"/>
                  <a:pt x="73905" y="20482"/>
                </a:cubicBezTo>
                <a:cubicBezTo>
                  <a:pt x="74173" y="20468"/>
                  <a:pt x="74441" y="20461"/>
                  <a:pt x="74709" y="20461"/>
                </a:cubicBezTo>
                <a:cubicBezTo>
                  <a:pt x="75808" y="20461"/>
                  <a:pt x="76902" y="20585"/>
                  <a:pt x="77971" y="20852"/>
                </a:cubicBezTo>
                <a:cubicBezTo>
                  <a:pt x="78045" y="20852"/>
                  <a:pt x="78156" y="20889"/>
                  <a:pt x="78230" y="20889"/>
                </a:cubicBezTo>
                <a:lnTo>
                  <a:pt x="78341" y="20926"/>
                </a:lnTo>
                <a:cubicBezTo>
                  <a:pt x="78748" y="21037"/>
                  <a:pt x="79044" y="21111"/>
                  <a:pt x="79339" y="21222"/>
                </a:cubicBezTo>
                <a:cubicBezTo>
                  <a:pt x="81040" y="21776"/>
                  <a:pt x="82704" y="22627"/>
                  <a:pt x="84256" y="23773"/>
                </a:cubicBezTo>
                <a:cubicBezTo>
                  <a:pt x="85107" y="24401"/>
                  <a:pt x="85920" y="25141"/>
                  <a:pt x="86734" y="25917"/>
                </a:cubicBezTo>
                <a:cubicBezTo>
                  <a:pt x="86290" y="25954"/>
                  <a:pt x="85883" y="25954"/>
                  <a:pt x="85513" y="26028"/>
                </a:cubicBezTo>
                <a:lnTo>
                  <a:pt x="85440" y="26028"/>
                </a:lnTo>
                <a:cubicBezTo>
                  <a:pt x="85329" y="26028"/>
                  <a:pt x="85218" y="26065"/>
                  <a:pt x="85107" y="26065"/>
                </a:cubicBezTo>
                <a:cubicBezTo>
                  <a:pt x="84330" y="25289"/>
                  <a:pt x="83406" y="24586"/>
                  <a:pt x="82408" y="23958"/>
                </a:cubicBezTo>
                <a:cubicBezTo>
                  <a:pt x="81484" y="23440"/>
                  <a:pt x="80485" y="22960"/>
                  <a:pt x="79487" y="22627"/>
                </a:cubicBezTo>
                <a:cubicBezTo>
                  <a:pt x="77579" y="21947"/>
                  <a:pt x="75981" y="21806"/>
                  <a:pt x="74844" y="21806"/>
                </a:cubicBezTo>
                <a:cubicBezTo>
                  <a:pt x="74682" y="21806"/>
                  <a:pt x="74529" y="21809"/>
                  <a:pt x="74385" y="21813"/>
                </a:cubicBezTo>
                <a:cubicBezTo>
                  <a:pt x="74090" y="21813"/>
                  <a:pt x="73831" y="21850"/>
                  <a:pt x="73535" y="21887"/>
                </a:cubicBezTo>
                <a:cubicBezTo>
                  <a:pt x="72685" y="21961"/>
                  <a:pt x="71908" y="22146"/>
                  <a:pt x="71206" y="22442"/>
                </a:cubicBezTo>
                <a:cubicBezTo>
                  <a:pt x="70651" y="22664"/>
                  <a:pt x="70319" y="22849"/>
                  <a:pt x="70208" y="22923"/>
                </a:cubicBezTo>
                <a:lnTo>
                  <a:pt x="70208" y="22960"/>
                </a:lnTo>
                <a:lnTo>
                  <a:pt x="70171" y="22960"/>
                </a:lnTo>
                <a:lnTo>
                  <a:pt x="70171" y="22996"/>
                </a:lnTo>
                <a:lnTo>
                  <a:pt x="70208" y="22996"/>
                </a:lnTo>
                <a:cubicBezTo>
                  <a:pt x="70208" y="22960"/>
                  <a:pt x="70208" y="22960"/>
                  <a:pt x="70245" y="22960"/>
                </a:cubicBezTo>
                <a:cubicBezTo>
                  <a:pt x="70355" y="22886"/>
                  <a:pt x="70688" y="22738"/>
                  <a:pt x="71206" y="22553"/>
                </a:cubicBezTo>
                <a:cubicBezTo>
                  <a:pt x="71797" y="22331"/>
                  <a:pt x="72426" y="22220"/>
                  <a:pt x="73091" y="22109"/>
                </a:cubicBezTo>
                <a:cubicBezTo>
                  <a:pt x="73498" y="22072"/>
                  <a:pt x="73905" y="22072"/>
                  <a:pt x="74348" y="22072"/>
                </a:cubicBezTo>
                <a:cubicBezTo>
                  <a:pt x="74432" y="22069"/>
                  <a:pt x="74520" y="22068"/>
                  <a:pt x="74612" y="22068"/>
                </a:cubicBezTo>
                <a:cubicBezTo>
                  <a:pt x="75695" y="22068"/>
                  <a:pt x="77323" y="22281"/>
                  <a:pt x="79265" y="22996"/>
                </a:cubicBezTo>
                <a:cubicBezTo>
                  <a:pt x="80264" y="23366"/>
                  <a:pt x="81188" y="23847"/>
                  <a:pt x="82075" y="24401"/>
                </a:cubicBezTo>
                <a:cubicBezTo>
                  <a:pt x="82926" y="24919"/>
                  <a:pt x="83665" y="25547"/>
                  <a:pt x="84330" y="26176"/>
                </a:cubicBezTo>
                <a:cubicBezTo>
                  <a:pt x="83924" y="26287"/>
                  <a:pt x="83480" y="26361"/>
                  <a:pt x="83036" y="26509"/>
                </a:cubicBezTo>
                <a:cubicBezTo>
                  <a:pt x="82149" y="26028"/>
                  <a:pt x="81373" y="25621"/>
                  <a:pt x="80670" y="25252"/>
                </a:cubicBezTo>
                <a:cubicBezTo>
                  <a:pt x="80190" y="24993"/>
                  <a:pt x="79820" y="24808"/>
                  <a:pt x="79487" y="24660"/>
                </a:cubicBezTo>
                <a:cubicBezTo>
                  <a:pt x="79339" y="24586"/>
                  <a:pt x="79118" y="24512"/>
                  <a:pt x="78896" y="24401"/>
                </a:cubicBezTo>
                <a:cubicBezTo>
                  <a:pt x="78785" y="24364"/>
                  <a:pt x="78711" y="24327"/>
                  <a:pt x="78600" y="24290"/>
                </a:cubicBezTo>
                <a:lnTo>
                  <a:pt x="78304" y="24217"/>
                </a:lnTo>
                <a:cubicBezTo>
                  <a:pt x="76933" y="23948"/>
                  <a:pt x="75730" y="23872"/>
                  <a:pt x="74812" y="23872"/>
                </a:cubicBezTo>
                <a:cubicBezTo>
                  <a:pt x="74591" y="23872"/>
                  <a:pt x="74387" y="23877"/>
                  <a:pt x="74200" y="23884"/>
                </a:cubicBezTo>
                <a:cubicBezTo>
                  <a:pt x="73794" y="23921"/>
                  <a:pt x="73424" y="23921"/>
                  <a:pt x="73017" y="23995"/>
                </a:cubicBezTo>
                <a:cubicBezTo>
                  <a:pt x="71797" y="24143"/>
                  <a:pt x="71058" y="24401"/>
                  <a:pt x="70799" y="24512"/>
                </a:cubicBezTo>
                <a:lnTo>
                  <a:pt x="70688" y="24512"/>
                </a:lnTo>
                <a:lnTo>
                  <a:pt x="70762" y="24549"/>
                </a:lnTo>
                <a:lnTo>
                  <a:pt x="70799" y="24549"/>
                </a:lnTo>
                <a:cubicBezTo>
                  <a:pt x="71058" y="24475"/>
                  <a:pt x="71539" y="24327"/>
                  <a:pt x="72352" y="24217"/>
                </a:cubicBezTo>
                <a:cubicBezTo>
                  <a:pt x="72906" y="24180"/>
                  <a:pt x="73535" y="24143"/>
                  <a:pt x="74163" y="24143"/>
                </a:cubicBezTo>
                <a:cubicBezTo>
                  <a:pt x="75605" y="24180"/>
                  <a:pt x="76862" y="24327"/>
                  <a:pt x="78119" y="24660"/>
                </a:cubicBezTo>
                <a:lnTo>
                  <a:pt x="78230" y="24660"/>
                </a:lnTo>
                <a:cubicBezTo>
                  <a:pt x="78378" y="24697"/>
                  <a:pt x="78526" y="24734"/>
                  <a:pt x="78674" y="24808"/>
                </a:cubicBezTo>
                <a:cubicBezTo>
                  <a:pt x="78822" y="24882"/>
                  <a:pt x="79007" y="24956"/>
                  <a:pt x="79228" y="25067"/>
                </a:cubicBezTo>
                <a:cubicBezTo>
                  <a:pt x="79561" y="25252"/>
                  <a:pt x="79931" y="25437"/>
                  <a:pt x="80375" y="25695"/>
                </a:cubicBezTo>
                <a:cubicBezTo>
                  <a:pt x="80892" y="25991"/>
                  <a:pt x="81484" y="26324"/>
                  <a:pt x="82223" y="26731"/>
                </a:cubicBezTo>
                <a:cubicBezTo>
                  <a:pt x="81779" y="26878"/>
                  <a:pt x="81373" y="27026"/>
                  <a:pt x="80966" y="27211"/>
                </a:cubicBezTo>
                <a:cubicBezTo>
                  <a:pt x="80892" y="27211"/>
                  <a:pt x="80855" y="27248"/>
                  <a:pt x="80818" y="27248"/>
                </a:cubicBezTo>
                <a:cubicBezTo>
                  <a:pt x="80781" y="27285"/>
                  <a:pt x="80744" y="27285"/>
                  <a:pt x="80707" y="27322"/>
                </a:cubicBezTo>
                <a:lnTo>
                  <a:pt x="79524" y="26731"/>
                </a:lnTo>
                <a:lnTo>
                  <a:pt x="79450" y="26694"/>
                </a:lnTo>
                <a:cubicBezTo>
                  <a:pt x="79191" y="26583"/>
                  <a:pt x="78933" y="26472"/>
                  <a:pt x="78637" y="26361"/>
                </a:cubicBezTo>
                <a:cubicBezTo>
                  <a:pt x="78304" y="26287"/>
                  <a:pt x="78008" y="26250"/>
                  <a:pt x="77750" y="26213"/>
                </a:cubicBezTo>
                <a:cubicBezTo>
                  <a:pt x="77266" y="26163"/>
                  <a:pt x="76812" y="26143"/>
                  <a:pt x="76391" y="26143"/>
                </a:cubicBezTo>
                <a:cubicBezTo>
                  <a:pt x="75881" y="26143"/>
                  <a:pt x="75419" y="26172"/>
                  <a:pt x="75014" y="26213"/>
                </a:cubicBezTo>
                <a:lnTo>
                  <a:pt x="74866" y="26213"/>
                </a:lnTo>
                <a:cubicBezTo>
                  <a:pt x="73387" y="26324"/>
                  <a:pt x="72537" y="26361"/>
                  <a:pt x="72463" y="26361"/>
                </a:cubicBezTo>
                <a:lnTo>
                  <a:pt x="72352" y="26176"/>
                </a:lnTo>
                <a:lnTo>
                  <a:pt x="72426" y="26361"/>
                </a:lnTo>
                <a:cubicBezTo>
                  <a:pt x="72426" y="26398"/>
                  <a:pt x="72426" y="26398"/>
                  <a:pt x="72463" y="26398"/>
                </a:cubicBezTo>
                <a:cubicBezTo>
                  <a:pt x="72685" y="26435"/>
                  <a:pt x="73646" y="26472"/>
                  <a:pt x="74829" y="26472"/>
                </a:cubicBezTo>
                <a:lnTo>
                  <a:pt x="75051" y="26472"/>
                </a:lnTo>
                <a:cubicBezTo>
                  <a:pt x="75753" y="26472"/>
                  <a:pt x="76677" y="26472"/>
                  <a:pt x="77639" y="26657"/>
                </a:cubicBezTo>
                <a:cubicBezTo>
                  <a:pt x="77934" y="26694"/>
                  <a:pt x="78230" y="26768"/>
                  <a:pt x="78489" y="26841"/>
                </a:cubicBezTo>
                <a:cubicBezTo>
                  <a:pt x="78711" y="26915"/>
                  <a:pt x="79007" y="27063"/>
                  <a:pt x="79265" y="27211"/>
                </a:cubicBezTo>
                <a:lnTo>
                  <a:pt x="80005" y="27618"/>
                </a:lnTo>
                <a:cubicBezTo>
                  <a:pt x="79450" y="27877"/>
                  <a:pt x="78896" y="28172"/>
                  <a:pt x="78341" y="28468"/>
                </a:cubicBezTo>
                <a:cubicBezTo>
                  <a:pt x="76567" y="28135"/>
                  <a:pt x="75236" y="28061"/>
                  <a:pt x="74385" y="28061"/>
                </a:cubicBezTo>
                <a:cubicBezTo>
                  <a:pt x="73683" y="28061"/>
                  <a:pt x="73165" y="28098"/>
                  <a:pt x="72833" y="28135"/>
                </a:cubicBezTo>
                <a:cubicBezTo>
                  <a:pt x="72759" y="28135"/>
                  <a:pt x="72722" y="28135"/>
                  <a:pt x="72685" y="28172"/>
                </a:cubicBezTo>
                <a:lnTo>
                  <a:pt x="72648" y="28172"/>
                </a:lnTo>
                <a:lnTo>
                  <a:pt x="72611" y="28209"/>
                </a:lnTo>
                <a:lnTo>
                  <a:pt x="72722" y="28209"/>
                </a:lnTo>
                <a:cubicBezTo>
                  <a:pt x="72906" y="28209"/>
                  <a:pt x="73461" y="28209"/>
                  <a:pt x="74348" y="28320"/>
                </a:cubicBezTo>
                <a:cubicBezTo>
                  <a:pt x="75051" y="28394"/>
                  <a:pt x="76160" y="28542"/>
                  <a:pt x="77639" y="28912"/>
                </a:cubicBezTo>
                <a:lnTo>
                  <a:pt x="77602" y="28912"/>
                </a:lnTo>
                <a:cubicBezTo>
                  <a:pt x="77158" y="29171"/>
                  <a:pt x="76714" y="29466"/>
                  <a:pt x="76271" y="29762"/>
                </a:cubicBezTo>
                <a:cubicBezTo>
                  <a:pt x="76160" y="29762"/>
                  <a:pt x="76086" y="29725"/>
                  <a:pt x="75975" y="29725"/>
                </a:cubicBezTo>
                <a:cubicBezTo>
                  <a:pt x="75716" y="29688"/>
                  <a:pt x="75420" y="29651"/>
                  <a:pt x="75125" y="29651"/>
                </a:cubicBezTo>
                <a:cubicBezTo>
                  <a:pt x="74718" y="29651"/>
                  <a:pt x="74348" y="29688"/>
                  <a:pt x="73979" y="29725"/>
                </a:cubicBezTo>
                <a:cubicBezTo>
                  <a:pt x="73905" y="29762"/>
                  <a:pt x="73831" y="29762"/>
                  <a:pt x="73757" y="29762"/>
                </a:cubicBezTo>
                <a:cubicBezTo>
                  <a:pt x="73165" y="29836"/>
                  <a:pt x="72796" y="29947"/>
                  <a:pt x="72648" y="29984"/>
                </a:cubicBezTo>
                <a:lnTo>
                  <a:pt x="72574" y="30021"/>
                </a:lnTo>
                <a:lnTo>
                  <a:pt x="72648" y="30058"/>
                </a:lnTo>
                <a:lnTo>
                  <a:pt x="72685" y="30058"/>
                </a:lnTo>
                <a:cubicBezTo>
                  <a:pt x="72894" y="30032"/>
                  <a:pt x="73140" y="30006"/>
                  <a:pt x="73410" y="30006"/>
                </a:cubicBezTo>
                <a:cubicBezTo>
                  <a:pt x="73522" y="30006"/>
                  <a:pt x="73638" y="30010"/>
                  <a:pt x="73757" y="30021"/>
                </a:cubicBezTo>
                <a:cubicBezTo>
                  <a:pt x="74237" y="30021"/>
                  <a:pt x="74644" y="30058"/>
                  <a:pt x="75051" y="30095"/>
                </a:cubicBezTo>
                <a:cubicBezTo>
                  <a:pt x="75273" y="30132"/>
                  <a:pt x="75457" y="30169"/>
                  <a:pt x="75679" y="30206"/>
                </a:cubicBezTo>
                <a:cubicBezTo>
                  <a:pt x="75531" y="30317"/>
                  <a:pt x="75383" y="30391"/>
                  <a:pt x="75236" y="30502"/>
                </a:cubicBezTo>
                <a:cubicBezTo>
                  <a:pt x="74274" y="31241"/>
                  <a:pt x="73683" y="31759"/>
                  <a:pt x="73461" y="31943"/>
                </a:cubicBezTo>
                <a:cubicBezTo>
                  <a:pt x="73424" y="31943"/>
                  <a:pt x="73424" y="31980"/>
                  <a:pt x="73387" y="31980"/>
                </a:cubicBezTo>
                <a:cubicBezTo>
                  <a:pt x="73350" y="32017"/>
                  <a:pt x="73313" y="32091"/>
                  <a:pt x="73313" y="32165"/>
                </a:cubicBezTo>
                <a:cubicBezTo>
                  <a:pt x="73313" y="32239"/>
                  <a:pt x="73424" y="32313"/>
                  <a:pt x="73535" y="32313"/>
                </a:cubicBezTo>
                <a:lnTo>
                  <a:pt x="73572" y="32313"/>
                </a:lnTo>
                <a:cubicBezTo>
                  <a:pt x="73572" y="32313"/>
                  <a:pt x="73572" y="32276"/>
                  <a:pt x="73572" y="32276"/>
                </a:cubicBezTo>
                <a:cubicBezTo>
                  <a:pt x="73609" y="32276"/>
                  <a:pt x="73646" y="32239"/>
                  <a:pt x="73683" y="32202"/>
                </a:cubicBezTo>
                <a:lnTo>
                  <a:pt x="73720" y="32202"/>
                </a:lnTo>
                <a:cubicBezTo>
                  <a:pt x="73942" y="32017"/>
                  <a:pt x="74570" y="31537"/>
                  <a:pt x="75531" y="30871"/>
                </a:cubicBezTo>
                <a:cubicBezTo>
                  <a:pt x="75753" y="30723"/>
                  <a:pt x="76012" y="30539"/>
                  <a:pt x="76308" y="30391"/>
                </a:cubicBezTo>
                <a:cubicBezTo>
                  <a:pt x="76419" y="30428"/>
                  <a:pt x="76530" y="30465"/>
                  <a:pt x="76641" y="30539"/>
                </a:cubicBezTo>
                <a:lnTo>
                  <a:pt x="76677" y="30539"/>
                </a:lnTo>
                <a:lnTo>
                  <a:pt x="76973" y="29984"/>
                </a:lnTo>
                <a:lnTo>
                  <a:pt x="76936" y="29984"/>
                </a:lnTo>
                <a:cubicBezTo>
                  <a:pt x="77269" y="29762"/>
                  <a:pt x="77565" y="29577"/>
                  <a:pt x="77861" y="29429"/>
                </a:cubicBezTo>
                <a:cubicBezTo>
                  <a:pt x="78045" y="29318"/>
                  <a:pt x="78193" y="29245"/>
                  <a:pt x="78341" y="29171"/>
                </a:cubicBezTo>
                <a:lnTo>
                  <a:pt x="78452" y="29097"/>
                </a:lnTo>
                <a:cubicBezTo>
                  <a:pt x="78600" y="29171"/>
                  <a:pt x="78785" y="29208"/>
                  <a:pt x="79007" y="29282"/>
                </a:cubicBezTo>
                <a:lnTo>
                  <a:pt x="79155" y="28764"/>
                </a:lnTo>
                <a:cubicBezTo>
                  <a:pt x="79709" y="28468"/>
                  <a:pt x="80227" y="28246"/>
                  <a:pt x="80781" y="28025"/>
                </a:cubicBezTo>
                <a:cubicBezTo>
                  <a:pt x="80781" y="28025"/>
                  <a:pt x="80818" y="28025"/>
                  <a:pt x="80818" y="28061"/>
                </a:cubicBezTo>
                <a:cubicBezTo>
                  <a:pt x="80855" y="28061"/>
                  <a:pt x="80892" y="28098"/>
                  <a:pt x="80966" y="28098"/>
                </a:cubicBezTo>
                <a:cubicBezTo>
                  <a:pt x="81003" y="28135"/>
                  <a:pt x="81003" y="28135"/>
                  <a:pt x="81040" y="28135"/>
                </a:cubicBezTo>
                <a:lnTo>
                  <a:pt x="81077" y="28135"/>
                </a:lnTo>
                <a:cubicBezTo>
                  <a:pt x="81095" y="28154"/>
                  <a:pt x="81114" y="28163"/>
                  <a:pt x="81132" y="28163"/>
                </a:cubicBezTo>
                <a:cubicBezTo>
                  <a:pt x="81151" y="28163"/>
                  <a:pt x="81169" y="28154"/>
                  <a:pt x="81188" y="28135"/>
                </a:cubicBezTo>
                <a:lnTo>
                  <a:pt x="81225" y="28135"/>
                </a:lnTo>
                <a:lnTo>
                  <a:pt x="81225" y="27840"/>
                </a:lnTo>
                <a:cubicBezTo>
                  <a:pt x="82519" y="27359"/>
                  <a:pt x="83850" y="27063"/>
                  <a:pt x="85107" y="26915"/>
                </a:cubicBezTo>
                <a:cubicBezTo>
                  <a:pt x="85255" y="26878"/>
                  <a:pt x="85366" y="26878"/>
                  <a:pt x="85513" y="26841"/>
                </a:cubicBezTo>
                <a:cubicBezTo>
                  <a:pt x="85984" y="26815"/>
                  <a:pt x="86473" y="26789"/>
                  <a:pt x="86981" y="26789"/>
                </a:cubicBezTo>
                <a:cubicBezTo>
                  <a:pt x="87191" y="26789"/>
                  <a:pt x="87404" y="26794"/>
                  <a:pt x="87621" y="26804"/>
                </a:cubicBezTo>
                <a:cubicBezTo>
                  <a:pt x="87806" y="26804"/>
                  <a:pt x="87991" y="26841"/>
                  <a:pt x="88175" y="26841"/>
                </a:cubicBezTo>
                <a:cubicBezTo>
                  <a:pt x="88952" y="26915"/>
                  <a:pt x="89765" y="27026"/>
                  <a:pt x="90615" y="27174"/>
                </a:cubicBezTo>
                <a:cubicBezTo>
                  <a:pt x="90985" y="27248"/>
                  <a:pt x="91355" y="27322"/>
                  <a:pt x="91651" y="27396"/>
                </a:cubicBezTo>
                <a:cubicBezTo>
                  <a:pt x="89506" y="27618"/>
                  <a:pt x="87732" y="27877"/>
                  <a:pt x="86105" y="28209"/>
                </a:cubicBezTo>
                <a:cubicBezTo>
                  <a:pt x="83887" y="28653"/>
                  <a:pt x="81927" y="29392"/>
                  <a:pt x="80412" y="30243"/>
                </a:cubicBezTo>
                <a:cubicBezTo>
                  <a:pt x="79265" y="30908"/>
                  <a:pt x="78304" y="31685"/>
                  <a:pt x="77417" y="32609"/>
                </a:cubicBezTo>
                <a:cubicBezTo>
                  <a:pt x="76936" y="33126"/>
                  <a:pt x="76641" y="33496"/>
                  <a:pt x="76567" y="33607"/>
                </a:cubicBezTo>
                <a:cubicBezTo>
                  <a:pt x="76567" y="33607"/>
                  <a:pt x="76530" y="33644"/>
                  <a:pt x="76530" y="33644"/>
                </a:cubicBezTo>
                <a:lnTo>
                  <a:pt x="76567" y="33644"/>
                </a:lnTo>
                <a:lnTo>
                  <a:pt x="76567" y="33681"/>
                </a:lnTo>
                <a:cubicBezTo>
                  <a:pt x="76567" y="33681"/>
                  <a:pt x="76604" y="33644"/>
                  <a:pt x="76604" y="33644"/>
                </a:cubicBezTo>
                <a:cubicBezTo>
                  <a:pt x="76714" y="33533"/>
                  <a:pt x="76973" y="33200"/>
                  <a:pt x="77454" y="32720"/>
                </a:cubicBezTo>
                <a:cubicBezTo>
                  <a:pt x="78378" y="31832"/>
                  <a:pt x="79339" y="31130"/>
                  <a:pt x="80485" y="30502"/>
                </a:cubicBezTo>
                <a:cubicBezTo>
                  <a:pt x="81964" y="29688"/>
                  <a:pt x="83924" y="29060"/>
                  <a:pt x="86105" y="28653"/>
                </a:cubicBezTo>
                <a:cubicBezTo>
                  <a:pt x="86881" y="28505"/>
                  <a:pt x="87732" y="28394"/>
                  <a:pt x="88767" y="28246"/>
                </a:cubicBezTo>
                <a:cubicBezTo>
                  <a:pt x="89765" y="28135"/>
                  <a:pt x="90800" y="28025"/>
                  <a:pt x="91909" y="27951"/>
                </a:cubicBezTo>
                <a:cubicBezTo>
                  <a:pt x="92427" y="27877"/>
                  <a:pt x="92945" y="27840"/>
                  <a:pt x="93499" y="27803"/>
                </a:cubicBezTo>
                <a:cubicBezTo>
                  <a:pt x="93869" y="27877"/>
                  <a:pt x="94276" y="27951"/>
                  <a:pt x="94719" y="28025"/>
                </a:cubicBezTo>
                <a:cubicBezTo>
                  <a:pt x="94276" y="28098"/>
                  <a:pt x="93832" y="28209"/>
                  <a:pt x="93425" y="28283"/>
                </a:cubicBezTo>
                <a:cubicBezTo>
                  <a:pt x="91946" y="28542"/>
                  <a:pt x="90578" y="28838"/>
                  <a:pt x="89284" y="29134"/>
                </a:cubicBezTo>
                <a:cubicBezTo>
                  <a:pt x="87399" y="29614"/>
                  <a:pt x="85587" y="30243"/>
                  <a:pt x="83850" y="31019"/>
                </a:cubicBezTo>
                <a:cubicBezTo>
                  <a:pt x="81410" y="32091"/>
                  <a:pt x="80079" y="33090"/>
                  <a:pt x="79598" y="33496"/>
                </a:cubicBezTo>
                <a:lnTo>
                  <a:pt x="79598" y="33533"/>
                </a:lnTo>
                <a:lnTo>
                  <a:pt x="79635" y="33533"/>
                </a:lnTo>
                <a:cubicBezTo>
                  <a:pt x="80116" y="33163"/>
                  <a:pt x="81484" y="32239"/>
                  <a:pt x="83850" y="31278"/>
                </a:cubicBezTo>
                <a:cubicBezTo>
                  <a:pt x="85624" y="30575"/>
                  <a:pt x="87436" y="30021"/>
                  <a:pt x="89321" y="29577"/>
                </a:cubicBezTo>
                <a:cubicBezTo>
                  <a:pt x="90541" y="29318"/>
                  <a:pt x="91872" y="29097"/>
                  <a:pt x="93314" y="28838"/>
                </a:cubicBezTo>
                <a:cubicBezTo>
                  <a:pt x="94423" y="28653"/>
                  <a:pt x="95606" y="28468"/>
                  <a:pt x="96827" y="28246"/>
                </a:cubicBezTo>
                <a:lnTo>
                  <a:pt x="96863" y="28209"/>
                </a:lnTo>
                <a:cubicBezTo>
                  <a:pt x="97159" y="28209"/>
                  <a:pt x="97492" y="28209"/>
                  <a:pt x="97825" y="28135"/>
                </a:cubicBezTo>
                <a:lnTo>
                  <a:pt x="97825" y="28135"/>
                </a:lnTo>
                <a:cubicBezTo>
                  <a:pt x="97085" y="28579"/>
                  <a:pt x="96346" y="28949"/>
                  <a:pt x="95643" y="29245"/>
                </a:cubicBezTo>
                <a:cubicBezTo>
                  <a:pt x="94719" y="29614"/>
                  <a:pt x="93832" y="29947"/>
                  <a:pt x="93055" y="30280"/>
                </a:cubicBezTo>
                <a:cubicBezTo>
                  <a:pt x="92427" y="30539"/>
                  <a:pt x="91872" y="30797"/>
                  <a:pt x="91318" y="30982"/>
                </a:cubicBezTo>
                <a:cubicBezTo>
                  <a:pt x="90357" y="31352"/>
                  <a:pt x="89469" y="31685"/>
                  <a:pt x="88508" y="31943"/>
                </a:cubicBezTo>
                <a:cubicBezTo>
                  <a:pt x="88027" y="32054"/>
                  <a:pt x="87695" y="32165"/>
                  <a:pt x="87584" y="32165"/>
                </a:cubicBezTo>
                <a:cubicBezTo>
                  <a:pt x="87547" y="32202"/>
                  <a:pt x="87510" y="32202"/>
                  <a:pt x="87510" y="32202"/>
                </a:cubicBezTo>
                <a:lnTo>
                  <a:pt x="87547" y="32239"/>
                </a:lnTo>
                <a:lnTo>
                  <a:pt x="87584" y="32239"/>
                </a:lnTo>
                <a:cubicBezTo>
                  <a:pt x="87695" y="32202"/>
                  <a:pt x="88027" y="32165"/>
                  <a:pt x="88508" y="32054"/>
                </a:cubicBezTo>
                <a:cubicBezTo>
                  <a:pt x="89469" y="31832"/>
                  <a:pt x="90394" y="31574"/>
                  <a:pt x="91355" y="31241"/>
                </a:cubicBezTo>
                <a:cubicBezTo>
                  <a:pt x="91946" y="31056"/>
                  <a:pt x="92612" y="30797"/>
                  <a:pt x="93314" y="30539"/>
                </a:cubicBezTo>
                <a:cubicBezTo>
                  <a:pt x="94054" y="30280"/>
                  <a:pt x="94867" y="29984"/>
                  <a:pt x="95754" y="29651"/>
                </a:cubicBezTo>
                <a:cubicBezTo>
                  <a:pt x="96642" y="29318"/>
                  <a:pt x="97529" y="28912"/>
                  <a:pt x="98416" y="28431"/>
                </a:cubicBezTo>
                <a:cubicBezTo>
                  <a:pt x="98823" y="28172"/>
                  <a:pt x="99230" y="27951"/>
                  <a:pt x="99599" y="27692"/>
                </a:cubicBezTo>
                <a:lnTo>
                  <a:pt x="99599" y="27692"/>
                </a:lnTo>
                <a:cubicBezTo>
                  <a:pt x="99414" y="27914"/>
                  <a:pt x="99267" y="28098"/>
                  <a:pt x="99119" y="28283"/>
                </a:cubicBezTo>
                <a:cubicBezTo>
                  <a:pt x="98564" y="28838"/>
                  <a:pt x="97936" y="29429"/>
                  <a:pt x="97233" y="29984"/>
                </a:cubicBezTo>
                <a:cubicBezTo>
                  <a:pt x="96198" y="30834"/>
                  <a:pt x="95089" y="31574"/>
                  <a:pt x="93869" y="32239"/>
                </a:cubicBezTo>
                <a:cubicBezTo>
                  <a:pt x="93092" y="32646"/>
                  <a:pt x="91909" y="33237"/>
                  <a:pt x="90726" y="33607"/>
                </a:cubicBezTo>
                <a:lnTo>
                  <a:pt x="90615" y="33607"/>
                </a:lnTo>
                <a:lnTo>
                  <a:pt x="90615" y="33644"/>
                </a:lnTo>
                <a:lnTo>
                  <a:pt x="90726" y="33644"/>
                </a:lnTo>
                <a:cubicBezTo>
                  <a:pt x="91909" y="33385"/>
                  <a:pt x="93129" y="32868"/>
                  <a:pt x="93906" y="32461"/>
                </a:cubicBezTo>
                <a:cubicBezTo>
                  <a:pt x="95200" y="31869"/>
                  <a:pt x="96346" y="31167"/>
                  <a:pt x="97455" y="30354"/>
                </a:cubicBezTo>
                <a:cubicBezTo>
                  <a:pt x="97973" y="29984"/>
                  <a:pt x="98453" y="29614"/>
                  <a:pt x="98897" y="29208"/>
                </a:cubicBezTo>
                <a:lnTo>
                  <a:pt x="98897" y="29208"/>
                </a:lnTo>
                <a:cubicBezTo>
                  <a:pt x="98416" y="29836"/>
                  <a:pt x="97936" y="30428"/>
                  <a:pt x="97418" y="31019"/>
                </a:cubicBezTo>
                <a:cubicBezTo>
                  <a:pt x="96309" y="32239"/>
                  <a:pt x="95163" y="33348"/>
                  <a:pt x="94054" y="34162"/>
                </a:cubicBezTo>
                <a:cubicBezTo>
                  <a:pt x="93240" y="34790"/>
                  <a:pt x="91983" y="35604"/>
                  <a:pt x="90652" y="36010"/>
                </a:cubicBezTo>
                <a:cubicBezTo>
                  <a:pt x="90578" y="36047"/>
                  <a:pt x="90578" y="36047"/>
                  <a:pt x="90541" y="36084"/>
                </a:cubicBezTo>
                <a:lnTo>
                  <a:pt x="90615" y="36121"/>
                </a:lnTo>
                <a:lnTo>
                  <a:pt x="90615" y="36084"/>
                </a:lnTo>
                <a:cubicBezTo>
                  <a:pt x="90726" y="36047"/>
                  <a:pt x="91059" y="35973"/>
                  <a:pt x="91540" y="35788"/>
                </a:cubicBezTo>
                <a:cubicBezTo>
                  <a:pt x="92131" y="35567"/>
                  <a:pt x="93055" y="35160"/>
                  <a:pt x="94128" y="34420"/>
                </a:cubicBezTo>
                <a:cubicBezTo>
                  <a:pt x="95311" y="33644"/>
                  <a:pt x="96531" y="32572"/>
                  <a:pt x="97677" y="31352"/>
                </a:cubicBezTo>
                <a:cubicBezTo>
                  <a:pt x="98490" y="30539"/>
                  <a:pt x="99230" y="29651"/>
                  <a:pt x="99895" y="28764"/>
                </a:cubicBezTo>
                <a:lnTo>
                  <a:pt x="99895" y="28764"/>
                </a:lnTo>
                <a:cubicBezTo>
                  <a:pt x="99895" y="28801"/>
                  <a:pt x="99858" y="28838"/>
                  <a:pt x="99858" y="28875"/>
                </a:cubicBezTo>
                <a:cubicBezTo>
                  <a:pt x="99341" y="29873"/>
                  <a:pt x="98897" y="30686"/>
                  <a:pt x="98416" y="31352"/>
                </a:cubicBezTo>
                <a:cubicBezTo>
                  <a:pt x="97751" y="32165"/>
                  <a:pt x="97233" y="32942"/>
                  <a:pt x="96753" y="33681"/>
                </a:cubicBezTo>
                <a:cubicBezTo>
                  <a:pt x="96383" y="34199"/>
                  <a:pt x="96087" y="34716"/>
                  <a:pt x="95754" y="35123"/>
                </a:cubicBezTo>
                <a:cubicBezTo>
                  <a:pt x="95163" y="35936"/>
                  <a:pt x="94497" y="36639"/>
                  <a:pt x="93758" y="37267"/>
                </a:cubicBezTo>
                <a:cubicBezTo>
                  <a:pt x="93388" y="37600"/>
                  <a:pt x="93129" y="37822"/>
                  <a:pt x="93019" y="37896"/>
                </a:cubicBezTo>
                <a:cubicBezTo>
                  <a:pt x="93019" y="37896"/>
                  <a:pt x="92982" y="37896"/>
                  <a:pt x="92982" y="37933"/>
                </a:cubicBezTo>
                <a:lnTo>
                  <a:pt x="93055" y="37933"/>
                </a:lnTo>
                <a:cubicBezTo>
                  <a:pt x="93166" y="37859"/>
                  <a:pt x="93425" y="37674"/>
                  <a:pt x="93832" y="37378"/>
                </a:cubicBezTo>
                <a:cubicBezTo>
                  <a:pt x="94571" y="36787"/>
                  <a:pt x="95274" y="36121"/>
                  <a:pt x="95902" y="35308"/>
                </a:cubicBezTo>
                <a:cubicBezTo>
                  <a:pt x="96272" y="34901"/>
                  <a:pt x="96642" y="34383"/>
                  <a:pt x="97048" y="33829"/>
                </a:cubicBezTo>
                <a:cubicBezTo>
                  <a:pt x="97529" y="33163"/>
                  <a:pt x="98084" y="32424"/>
                  <a:pt x="98712" y="31648"/>
                </a:cubicBezTo>
                <a:cubicBezTo>
                  <a:pt x="99230" y="30982"/>
                  <a:pt x="99747" y="30169"/>
                  <a:pt x="100302" y="29171"/>
                </a:cubicBezTo>
                <a:cubicBezTo>
                  <a:pt x="100450" y="28912"/>
                  <a:pt x="100598" y="28616"/>
                  <a:pt x="100745" y="28320"/>
                </a:cubicBezTo>
                <a:lnTo>
                  <a:pt x="100745" y="28320"/>
                </a:lnTo>
                <a:cubicBezTo>
                  <a:pt x="100376" y="29651"/>
                  <a:pt x="99858" y="30945"/>
                  <a:pt x="99230" y="32276"/>
                </a:cubicBezTo>
                <a:cubicBezTo>
                  <a:pt x="98490" y="33829"/>
                  <a:pt x="97603" y="35271"/>
                  <a:pt x="96642" y="36454"/>
                </a:cubicBezTo>
                <a:cubicBezTo>
                  <a:pt x="95939" y="37304"/>
                  <a:pt x="95200" y="38044"/>
                  <a:pt x="94460" y="38672"/>
                </a:cubicBezTo>
                <a:cubicBezTo>
                  <a:pt x="94017" y="39005"/>
                  <a:pt x="93721" y="39190"/>
                  <a:pt x="93610" y="39264"/>
                </a:cubicBezTo>
                <a:cubicBezTo>
                  <a:pt x="93573" y="39301"/>
                  <a:pt x="93573" y="39301"/>
                  <a:pt x="93573" y="39301"/>
                </a:cubicBezTo>
                <a:lnTo>
                  <a:pt x="93536" y="39301"/>
                </a:lnTo>
                <a:lnTo>
                  <a:pt x="93573" y="39338"/>
                </a:lnTo>
                <a:cubicBezTo>
                  <a:pt x="93610" y="39338"/>
                  <a:pt x="93610" y="39338"/>
                  <a:pt x="93610" y="39301"/>
                </a:cubicBezTo>
                <a:cubicBezTo>
                  <a:pt x="93721" y="39264"/>
                  <a:pt x="94017" y="39079"/>
                  <a:pt x="94497" y="38746"/>
                </a:cubicBezTo>
                <a:cubicBezTo>
                  <a:pt x="95274" y="38191"/>
                  <a:pt x="96050" y="37489"/>
                  <a:pt x="96790" y="36639"/>
                </a:cubicBezTo>
                <a:cubicBezTo>
                  <a:pt x="97825" y="35493"/>
                  <a:pt x="98749" y="34088"/>
                  <a:pt x="99599" y="32535"/>
                </a:cubicBezTo>
                <a:cubicBezTo>
                  <a:pt x="99895" y="31943"/>
                  <a:pt x="100191" y="31352"/>
                  <a:pt x="100450" y="30760"/>
                </a:cubicBezTo>
                <a:lnTo>
                  <a:pt x="100450" y="30760"/>
                </a:lnTo>
                <a:cubicBezTo>
                  <a:pt x="99932" y="32498"/>
                  <a:pt x="99304" y="34051"/>
                  <a:pt x="98527" y="35419"/>
                </a:cubicBezTo>
                <a:cubicBezTo>
                  <a:pt x="97492" y="37378"/>
                  <a:pt x="96087" y="39042"/>
                  <a:pt x="94534" y="40262"/>
                </a:cubicBezTo>
                <a:cubicBezTo>
                  <a:pt x="93055" y="41445"/>
                  <a:pt x="91318" y="42295"/>
                  <a:pt x="89469" y="42776"/>
                </a:cubicBezTo>
                <a:cubicBezTo>
                  <a:pt x="88841" y="42961"/>
                  <a:pt x="88175" y="43072"/>
                  <a:pt x="87510" y="43146"/>
                </a:cubicBezTo>
                <a:cubicBezTo>
                  <a:pt x="87140" y="43183"/>
                  <a:pt x="86770" y="43219"/>
                  <a:pt x="86401" y="43256"/>
                </a:cubicBezTo>
                <a:cubicBezTo>
                  <a:pt x="86031" y="42961"/>
                  <a:pt x="85698" y="42739"/>
                  <a:pt x="85366" y="42517"/>
                </a:cubicBezTo>
                <a:cubicBezTo>
                  <a:pt x="86068" y="42517"/>
                  <a:pt x="86660" y="42480"/>
                  <a:pt x="87177" y="42406"/>
                </a:cubicBezTo>
                <a:lnTo>
                  <a:pt x="87362" y="42406"/>
                </a:lnTo>
                <a:cubicBezTo>
                  <a:pt x="88212" y="42295"/>
                  <a:pt x="89026" y="42073"/>
                  <a:pt x="89765" y="41741"/>
                </a:cubicBezTo>
                <a:cubicBezTo>
                  <a:pt x="90763" y="41297"/>
                  <a:pt x="91355" y="40890"/>
                  <a:pt x="91540" y="40742"/>
                </a:cubicBezTo>
                <a:cubicBezTo>
                  <a:pt x="91577" y="40705"/>
                  <a:pt x="91577" y="40705"/>
                  <a:pt x="91577" y="40705"/>
                </a:cubicBezTo>
                <a:lnTo>
                  <a:pt x="91577" y="40668"/>
                </a:lnTo>
                <a:cubicBezTo>
                  <a:pt x="91577" y="40668"/>
                  <a:pt x="91577" y="40668"/>
                  <a:pt x="91503" y="40705"/>
                </a:cubicBezTo>
                <a:cubicBezTo>
                  <a:pt x="91318" y="40816"/>
                  <a:pt x="90726" y="41149"/>
                  <a:pt x="89691" y="41519"/>
                </a:cubicBezTo>
                <a:cubicBezTo>
                  <a:pt x="88989" y="41741"/>
                  <a:pt x="88175" y="41889"/>
                  <a:pt x="87362" y="41962"/>
                </a:cubicBezTo>
                <a:cubicBezTo>
                  <a:pt x="87078" y="41976"/>
                  <a:pt x="86774" y="41985"/>
                  <a:pt x="86443" y="41985"/>
                </a:cubicBezTo>
                <a:cubicBezTo>
                  <a:pt x="85869" y="41985"/>
                  <a:pt x="85215" y="41959"/>
                  <a:pt x="84441" y="41889"/>
                </a:cubicBezTo>
                <a:cubicBezTo>
                  <a:pt x="84293" y="41778"/>
                  <a:pt x="84183" y="41704"/>
                  <a:pt x="84035" y="41630"/>
                </a:cubicBezTo>
                <a:lnTo>
                  <a:pt x="84478" y="41630"/>
                </a:lnTo>
                <a:cubicBezTo>
                  <a:pt x="84737" y="41630"/>
                  <a:pt x="84996" y="41630"/>
                  <a:pt x="85292" y="41593"/>
                </a:cubicBezTo>
                <a:cubicBezTo>
                  <a:pt x="85661" y="41519"/>
                  <a:pt x="86031" y="41482"/>
                  <a:pt x="86438" y="41371"/>
                </a:cubicBezTo>
                <a:cubicBezTo>
                  <a:pt x="87436" y="41149"/>
                  <a:pt x="88397" y="40816"/>
                  <a:pt x="89395" y="40336"/>
                </a:cubicBezTo>
                <a:cubicBezTo>
                  <a:pt x="90024" y="40077"/>
                  <a:pt x="90911" y="39596"/>
                  <a:pt x="91651" y="39005"/>
                </a:cubicBezTo>
                <a:cubicBezTo>
                  <a:pt x="91688" y="39005"/>
                  <a:pt x="91688" y="38968"/>
                  <a:pt x="91688" y="38968"/>
                </a:cubicBezTo>
                <a:lnTo>
                  <a:pt x="91725" y="38931"/>
                </a:lnTo>
                <a:lnTo>
                  <a:pt x="91688" y="38931"/>
                </a:lnTo>
                <a:cubicBezTo>
                  <a:pt x="91688" y="38931"/>
                  <a:pt x="91651" y="38968"/>
                  <a:pt x="91614" y="38968"/>
                </a:cubicBezTo>
                <a:cubicBezTo>
                  <a:pt x="90985" y="39375"/>
                  <a:pt x="90246" y="39744"/>
                  <a:pt x="89358" y="40114"/>
                </a:cubicBezTo>
                <a:cubicBezTo>
                  <a:pt x="88360" y="40484"/>
                  <a:pt x="87362" y="40779"/>
                  <a:pt x="86401" y="40927"/>
                </a:cubicBezTo>
                <a:cubicBezTo>
                  <a:pt x="86179" y="40964"/>
                  <a:pt x="85957" y="41001"/>
                  <a:pt x="85772" y="41038"/>
                </a:cubicBezTo>
                <a:cubicBezTo>
                  <a:pt x="85329" y="41075"/>
                  <a:pt x="84922" y="41112"/>
                  <a:pt x="84478" y="41112"/>
                </a:cubicBezTo>
                <a:cubicBezTo>
                  <a:pt x="83739" y="41075"/>
                  <a:pt x="83110" y="41001"/>
                  <a:pt x="82556" y="40779"/>
                </a:cubicBezTo>
                <a:cubicBezTo>
                  <a:pt x="82186" y="40595"/>
                  <a:pt x="81816" y="40447"/>
                  <a:pt x="81447" y="40262"/>
                </a:cubicBezTo>
                <a:lnTo>
                  <a:pt x="81669" y="40262"/>
                </a:lnTo>
                <a:cubicBezTo>
                  <a:pt x="83480" y="40040"/>
                  <a:pt x="84811" y="39670"/>
                  <a:pt x="85624" y="39375"/>
                </a:cubicBezTo>
                <a:cubicBezTo>
                  <a:pt x="86623" y="39042"/>
                  <a:pt x="87214" y="38746"/>
                  <a:pt x="87399" y="38672"/>
                </a:cubicBezTo>
                <a:cubicBezTo>
                  <a:pt x="87436" y="38635"/>
                  <a:pt x="87473" y="38635"/>
                  <a:pt x="87473" y="38635"/>
                </a:cubicBezTo>
                <a:lnTo>
                  <a:pt x="87473" y="38598"/>
                </a:lnTo>
                <a:lnTo>
                  <a:pt x="87362" y="38598"/>
                </a:lnTo>
                <a:cubicBezTo>
                  <a:pt x="87177" y="38672"/>
                  <a:pt x="86549" y="38894"/>
                  <a:pt x="85587" y="39153"/>
                </a:cubicBezTo>
                <a:cubicBezTo>
                  <a:pt x="84848" y="39338"/>
                  <a:pt x="84035" y="39485"/>
                  <a:pt x="83147" y="39559"/>
                </a:cubicBezTo>
                <a:cubicBezTo>
                  <a:pt x="82223" y="39670"/>
                  <a:pt x="81262" y="39744"/>
                  <a:pt x="80264" y="39744"/>
                </a:cubicBezTo>
                <a:lnTo>
                  <a:pt x="80227" y="39744"/>
                </a:lnTo>
                <a:lnTo>
                  <a:pt x="80227" y="39818"/>
                </a:lnTo>
                <a:cubicBezTo>
                  <a:pt x="78859" y="39375"/>
                  <a:pt x="77676" y="39264"/>
                  <a:pt x="76899" y="39227"/>
                </a:cubicBezTo>
                <a:lnTo>
                  <a:pt x="75827" y="39227"/>
                </a:lnTo>
                <a:cubicBezTo>
                  <a:pt x="75642" y="39301"/>
                  <a:pt x="75457" y="39301"/>
                  <a:pt x="75273" y="39301"/>
                </a:cubicBezTo>
                <a:cubicBezTo>
                  <a:pt x="75273" y="39301"/>
                  <a:pt x="75273" y="39301"/>
                  <a:pt x="75236" y="39338"/>
                </a:cubicBezTo>
                <a:cubicBezTo>
                  <a:pt x="75199" y="39375"/>
                  <a:pt x="75199" y="39485"/>
                  <a:pt x="75236" y="39559"/>
                </a:cubicBezTo>
                <a:cubicBezTo>
                  <a:pt x="75273" y="39596"/>
                  <a:pt x="75273" y="39596"/>
                  <a:pt x="75310" y="39596"/>
                </a:cubicBezTo>
                <a:cubicBezTo>
                  <a:pt x="75310" y="39633"/>
                  <a:pt x="75347" y="39633"/>
                  <a:pt x="75383" y="39633"/>
                </a:cubicBezTo>
                <a:lnTo>
                  <a:pt x="75753" y="39633"/>
                </a:lnTo>
                <a:cubicBezTo>
                  <a:pt x="76123" y="39633"/>
                  <a:pt x="76493" y="39633"/>
                  <a:pt x="76899" y="39670"/>
                </a:cubicBezTo>
                <a:cubicBezTo>
                  <a:pt x="77824" y="39744"/>
                  <a:pt x="79265" y="40003"/>
                  <a:pt x="80892" y="40742"/>
                </a:cubicBezTo>
                <a:cubicBezTo>
                  <a:pt x="81705" y="41112"/>
                  <a:pt x="82556" y="41593"/>
                  <a:pt x="83443" y="42184"/>
                </a:cubicBezTo>
                <a:cubicBezTo>
                  <a:pt x="83998" y="42554"/>
                  <a:pt x="84626" y="42998"/>
                  <a:pt x="85366" y="43552"/>
                </a:cubicBezTo>
                <a:cubicBezTo>
                  <a:pt x="85550" y="43700"/>
                  <a:pt x="85735" y="43848"/>
                  <a:pt x="85957" y="43996"/>
                </a:cubicBezTo>
                <a:lnTo>
                  <a:pt x="86660" y="44550"/>
                </a:lnTo>
                <a:cubicBezTo>
                  <a:pt x="87251" y="45031"/>
                  <a:pt x="87806" y="45475"/>
                  <a:pt x="88397" y="45881"/>
                </a:cubicBezTo>
                <a:cubicBezTo>
                  <a:pt x="86623" y="45401"/>
                  <a:pt x="85033" y="44883"/>
                  <a:pt x="83776" y="44403"/>
                </a:cubicBezTo>
                <a:cubicBezTo>
                  <a:pt x="83073" y="44181"/>
                  <a:pt x="82112" y="43774"/>
                  <a:pt x="81225" y="43330"/>
                </a:cubicBezTo>
                <a:cubicBezTo>
                  <a:pt x="81188" y="43293"/>
                  <a:pt x="81188" y="43293"/>
                  <a:pt x="81188" y="43293"/>
                </a:cubicBezTo>
                <a:lnTo>
                  <a:pt x="81151" y="43293"/>
                </a:lnTo>
                <a:lnTo>
                  <a:pt x="81151" y="43330"/>
                </a:lnTo>
                <a:lnTo>
                  <a:pt x="81151" y="43367"/>
                </a:lnTo>
                <a:lnTo>
                  <a:pt x="81188" y="43367"/>
                </a:lnTo>
                <a:cubicBezTo>
                  <a:pt x="81853" y="43774"/>
                  <a:pt x="82704" y="44218"/>
                  <a:pt x="83628" y="44624"/>
                </a:cubicBezTo>
                <a:cubicBezTo>
                  <a:pt x="84774" y="45142"/>
                  <a:pt x="86770" y="45955"/>
                  <a:pt x="89654" y="46806"/>
                </a:cubicBezTo>
                <a:cubicBezTo>
                  <a:pt x="87547" y="46658"/>
                  <a:pt x="85624" y="46399"/>
                  <a:pt x="84146" y="46103"/>
                </a:cubicBezTo>
                <a:cubicBezTo>
                  <a:pt x="82926" y="45881"/>
                  <a:pt x="81779" y="45586"/>
                  <a:pt x="80929" y="45253"/>
                </a:cubicBezTo>
                <a:lnTo>
                  <a:pt x="80892" y="45253"/>
                </a:lnTo>
                <a:lnTo>
                  <a:pt x="80892" y="45290"/>
                </a:lnTo>
                <a:lnTo>
                  <a:pt x="80929" y="45290"/>
                </a:lnTo>
                <a:cubicBezTo>
                  <a:pt x="81742" y="45697"/>
                  <a:pt x="82852" y="46066"/>
                  <a:pt x="84035" y="46362"/>
                </a:cubicBezTo>
                <a:cubicBezTo>
                  <a:pt x="85403" y="46695"/>
                  <a:pt x="87769" y="47175"/>
                  <a:pt x="91355" y="47508"/>
                </a:cubicBezTo>
                <a:cubicBezTo>
                  <a:pt x="91540" y="47582"/>
                  <a:pt x="91762" y="47619"/>
                  <a:pt x="91983" y="47693"/>
                </a:cubicBezTo>
                <a:cubicBezTo>
                  <a:pt x="91725" y="47767"/>
                  <a:pt x="91392" y="47841"/>
                  <a:pt x="91059" y="47915"/>
                </a:cubicBezTo>
                <a:cubicBezTo>
                  <a:pt x="90763" y="47952"/>
                  <a:pt x="90468" y="47989"/>
                  <a:pt x="90172" y="48026"/>
                </a:cubicBezTo>
                <a:cubicBezTo>
                  <a:pt x="89691" y="48100"/>
                  <a:pt x="89137" y="48137"/>
                  <a:pt x="88508" y="48137"/>
                </a:cubicBezTo>
                <a:cubicBezTo>
                  <a:pt x="88286" y="48143"/>
                  <a:pt x="88065" y="48146"/>
                  <a:pt x="87845" y="48146"/>
                </a:cubicBezTo>
                <a:cubicBezTo>
                  <a:pt x="86741" y="48146"/>
                  <a:pt x="85637" y="48069"/>
                  <a:pt x="84404" y="47915"/>
                </a:cubicBezTo>
                <a:cubicBezTo>
                  <a:pt x="82519" y="47693"/>
                  <a:pt x="81373" y="47360"/>
                  <a:pt x="80929" y="47249"/>
                </a:cubicBezTo>
                <a:lnTo>
                  <a:pt x="80892" y="47249"/>
                </a:lnTo>
                <a:lnTo>
                  <a:pt x="80892" y="47286"/>
                </a:lnTo>
                <a:lnTo>
                  <a:pt x="80929" y="47286"/>
                </a:lnTo>
                <a:cubicBezTo>
                  <a:pt x="81336" y="47434"/>
                  <a:pt x="82445" y="47841"/>
                  <a:pt x="84293" y="48174"/>
                </a:cubicBezTo>
                <a:cubicBezTo>
                  <a:pt x="85772" y="48432"/>
                  <a:pt x="87103" y="48543"/>
                  <a:pt x="88471" y="48580"/>
                </a:cubicBezTo>
                <a:cubicBezTo>
                  <a:pt x="88699" y="48590"/>
                  <a:pt x="88916" y="48595"/>
                  <a:pt x="89126" y="48595"/>
                </a:cubicBezTo>
                <a:cubicBezTo>
                  <a:pt x="89701" y="48595"/>
                  <a:pt x="90222" y="48560"/>
                  <a:pt x="90763" y="48506"/>
                </a:cubicBezTo>
                <a:cubicBezTo>
                  <a:pt x="90874" y="48469"/>
                  <a:pt x="90985" y="48469"/>
                  <a:pt x="91096" y="48432"/>
                </a:cubicBezTo>
                <a:lnTo>
                  <a:pt x="91133" y="48432"/>
                </a:lnTo>
                <a:cubicBezTo>
                  <a:pt x="91059" y="48506"/>
                  <a:pt x="90985" y="48543"/>
                  <a:pt x="90911" y="48580"/>
                </a:cubicBezTo>
                <a:cubicBezTo>
                  <a:pt x="90652" y="48728"/>
                  <a:pt x="90394" y="48876"/>
                  <a:pt x="90135" y="48987"/>
                </a:cubicBezTo>
                <a:cubicBezTo>
                  <a:pt x="89617" y="49135"/>
                  <a:pt x="89026" y="49283"/>
                  <a:pt x="88360" y="49357"/>
                </a:cubicBezTo>
                <a:lnTo>
                  <a:pt x="88286" y="49357"/>
                </a:lnTo>
                <a:cubicBezTo>
                  <a:pt x="86955" y="49505"/>
                  <a:pt x="85735" y="49505"/>
                  <a:pt x="84663" y="49505"/>
                </a:cubicBezTo>
                <a:cubicBezTo>
                  <a:pt x="83073" y="49431"/>
                  <a:pt x="82038" y="49357"/>
                  <a:pt x="81632" y="49320"/>
                </a:cubicBezTo>
                <a:cubicBezTo>
                  <a:pt x="81521" y="49320"/>
                  <a:pt x="81484" y="49283"/>
                  <a:pt x="81447" y="49283"/>
                </a:cubicBezTo>
                <a:lnTo>
                  <a:pt x="81447" y="49320"/>
                </a:lnTo>
                <a:lnTo>
                  <a:pt x="81447" y="49357"/>
                </a:lnTo>
                <a:lnTo>
                  <a:pt x="81595" y="49357"/>
                </a:lnTo>
                <a:cubicBezTo>
                  <a:pt x="81964" y="49431"/>
                  <a:pt x="82999" y="49578"/>
                  <a:pt x="84589" y="49726"/>
                </a:cubicBezTo>
                <a:cubicBezTo>
                  <a:pt x="85282" y="49798"/>
                  <a:pt x="86005" y="49839"/>
                  <a:pt x="86789" y="49839"/>
                </a:cubicBezTo>
                <a:cubicBezTo>
                  <a:pt x="87219" y="49839"/>
                  <a:pt x="87667" y="49826"/>
                  <a:pt x="88138" y="49800"/>
                </a:cubicBezTo>
                <a:lnTo>
                  <a:pt x="88138" y="49800"/>
                </a:lnTo>
                <a:cubicBezTo>
                  <a:pt x="88027" y="49837"/>
                  <a:pt x="87917" y="49874"/>
                  <a:pt x="87806" y="49911"/>
                </a:cubicBezTo>
                <a:cubicBezTo>
                  <a:pt x="86450" y="50333"/>
                  <a:pt x="84997" y="50534"/>
                  <a:pt x="83545" y="50534"/>
                </a:cubicBezTo>
                <a:cubicBezTo>
                  <a:pt x="83215" y="50534"/>
                  <a:pt x="82885" y="50523"/>
                  <a:pt x="82556" y="50503"/>
                </a:cubicBezTo>
                <a:cubicBezTo>
                  <a:pt x="80966" y="50392"/>
                  <a:pt x="79339" y="50022"/>
                  <a:pt x="77750" y="49431"/>
                </a:cubicBezTo>
                <a:cubicBezTo>
                  <a:pt x="77195" y="49209"/>
                  <a:pt x="76677" y="48987"/>
                  <a:pt x="76160" y="48728"/>
                </a:cubicBezTo>
                <a:cubicBezTo>
                  <a:pt x="76086" y="48432"/>
                  <a:pt x="76012" y="48100"/>
                  <a:pt x="75901" y="47804"/>
                </a:cubicBezTo>
                <a:lnTo>
                  <a:pt x="75901" y="47804"/>
                </a:lnTo>
                <a:cubicBezTo>
                  <a:pt x="76234" y="47989"/>
                  <a:pt x="76567" y="48137"/>
                  <a:pt x="76936" y="48321"/>
                </a:cubicBezTo>
                <a:cubicBezTo>
                  <a:pt x="77528" y="48580"/>
                  <a:pt x="78045" y="48728"/>
                  <a:pt x="78526" y="48876"/>
                </a:cubicBezTo>
                <a:cubicBezTo>
                  <a:pt x="79228" y="49061"/>
                  <a:pt x="79672" y="49172"/>
                  <a:pt x="79820" y="49209"/>
                </a:cubicBezTo>
                <a:lnTo>
                  <a:pt x="79894" y="49209"/>
                </a:lnTo>
                <a:lnTo>
                  <a:pt x="79931" y="49246"/>
                </a:lnTo>
                <a:lnTo>
                  <a:pt x="79931" y="49209"/>
                </a:lnTo>
                <a:lnTo>
                  <a:pt x="79931" y="49172"/>
                </a:lnTo>
                <a:lnTo>
                  <a:pt x="78637" y="48654"/>
                </a:lnTo>
                <a:cubicBezTo>
                  <a:pt x="78193" y="48432"/>
                  <a:pt x="77713" y="48211"/>
                  <a:pt x="77158" y="47915"/>
                </a:cubicBezTo>
                <a:cubicBezTo>
                  <a:pt x="76530" y="47582"/>
                  <a:pt x="76049" y="47249"/>
                  <a:pt x="75679" y="46843"/>
                </a:cubicBezTo>
                <a:cubicBezTo>
                  <a:pt x="75642" y="46732"/>
                  <a:pt x="75605" y="46584"/>
                  <a:pt x="75531" y="46436"/>
                </a:cubicBezTo>
                <a:cubicBezTo>
                  <a:pt x="75420" y="45992"/>
                  <a:pt x="75273" y="45549"/>
                  <a:pt x="75088" y="45105"/>
                </a:cubicBezTo>
                <a:lnTo>
                  <a:pt x="75088" y="45105"/>
                </a:lnTo>
                <a:cubicBezTo>
                  <a:pt x="75310" y="45253"/>
                  <a:pt x="75568" y="45438"/>
                  <a:pt x="75827" y="45623"/>
                </a:cubicBezTo>
                <a:cubicBezTo>
                  <a:pt x="76345" y="45955"/>
                  <a:pt x="76862" y="46288"/>
                  <a:pt x="77380" y="46510"/>
                </a:cubicBezTo>
                <a:cubicBezTo>
                  <a:pt x="78119" y="46880"/>
                  <a:pt x="78637" y="47027"/>
                  <a:pt x="78785" y="47064"/>
                </a:cubicBezTo>
                <a:cubicBezTo>
                  <a:pt x="78785" y="47064"/>
                  <a:pt x="78822" y="47101"/>
                  <a:pt x="78822" y="47101"/>
                </a:cubicBezTo>
                <a:lnTo>
                  <a:pt x="78785" y="47249"/>
                </a:lnTo>
                <a:lnTo>
                  <a:pt x="78859" y="47064"/>
                </a:lnTo>
                <a:cubicBezTo>
                  <a:pt x="78859" y="47064"/>
                  <a:pt x="78822" y="47027"/>
                  <a:pt x="78785" y="47027"/>
                </a:cubicBezTo>
                <a:cubicBezTo>
                  <a:pt x="78637" y="46954"/>
                  <a:pt x="78193" y="46732"/>
                  <a:pt x="77528" y="46325"/>
                </a:cubicBezTo>
                <a:cubicBezTo>
                  <a:pt x="77047" y="46029"/>
                  <a:pt x="76567" y="45660"/>
                  <a:pt x="76086" y="45290"/>
                </a:cubicBezTo>
                <a:cubicBezTo>
                  <a:pt x="75790" y="45031"/>
                  <a:pt x="75457" y="44735"/>
                  <a:pt x="75125" y="44440"/>
                </a:cubicBezTo>
                <a:cubicBezTo>
                  <a:pt x="74977" y="44292"/>
                  <a:pt x="74792" y="44181"/>
                  <a:pt x="74644" y="44033"/>
                </a:cubicBezTo>
                <a:cubicBezTo>
                  <a:pt x="74459" y="43589"/>
                  <a:pt x="74237" y="43146"/>
                  <a:pt x="73979" y="42702"/>
                </a:cubicBezTo>
                <a:lnTo>
                  <a:pt x="73979" y="42702"/>
                </a:lnTo>
                <a:cubicBezTo>
                  <a:pt x="74348" y="42887"/>
                  <a:pt x="74681" y="43072"/>
                  <a:pt x="75125" y="43293"/>
                </a:cubicBezTo>
                <a:cubicBezTo>
                  <a:pt x="75753" y="43589"/>
                  <a:pt x="76382" y="43922"/>
                  <a:pt x="76899" y="44181"/>
                </a:cubicBezTo>
                <a:cubicBezTo>
                  <a:pt x="77713" y="44550"/>
                  <a:pt x="78230" y="44698"/>
                  <a:pt x="78415" y="44772"/>
                </a:cubicBezTo>
                <a:lnTo>
                  <a:pt x="78489" y="44772"/>
                </a:lnTo>
                <a:cubicBezTo>
                  <a:pt x="78489" y="44772"/>
                  <a:pt x="78489" y="44772"/>
                  <a:pt x="78489" y="44735"/>
                </a:cubicBezTo>
                <a:cubicBezTo>
                  <a:pt x="78489" y="44735"/>
                  <a:pt x="78452" y="44735"/>
                  <a:pt x="78415" y="44698"/>
                </a:cubicBezTo>
                <a:cubicBezTo>
                  <a:pt x="78267" y="44624"/>
                  <a:pt x="77750" y="44403"/>
                  <a:pt x="77047" y="43959"/>
                </a:cubicBezTo>
                <a:cubicBezTo>
                  <a:pt x="76567" y="43700"/>
                  <a:pt x="76049" y="43367"/>
                  <a:pt x="75420" y="42961"/>
                </a:cubicBezTo>
                <a:lnTo>
                  <a:pt x="75383" y="42924"/>
                </a:lnTo>
                <a:cubicBezTo>
                  <a:pt x="74903" y="42628"/>
                  <a:pt x="74237" y="42221"/>
                  <a:pt x="73461" y="41852"/>
                </a:cubicBezTo>
                <a:cubicBezTo>
                  <a:pt x="73350" y="41630"/>
                  <a:pt x="73202" y="41408"/>
                  <a:pt x="73054" y="41223"/>
                </a:cubicBezTo>
                <a:cubicBezTo>
                  <a:pt x="72943" y="41075"/>
                  <a:pt x="72796" y="40890"/>
                  <a:pt x="72648" y="40668"/>
                </a:cubicBezTo>
                <a:lnTo>
                  <a:pt x="72648" y="40668"/>
                </a:lnTo>
                <a:cubicBezTo>
                  <a:pt x="74829" y="41186"/>
                  <a:pt x="76419" y="41630"/>
                  <a:pt x="77491" y="42036"/>
                </a:cubicBezTo>
                <a:cubicBezTo>
                  <a:pt x="78563" y="42406"/>
                  <a:pt x="79265" y="42702"/>
                  <a:pt x="79487" y="42776"/>
                </a:cubicBezTo>
                <a:cubicBezTo>
                  <a:pt x="79524" y="42813"/>
                  <a:pt x="79561" y="42813"/>
                  <a:pt x="79561" y="42813"/>
                </a:cubicBezTo>
                <a:lnTo>
                  <a:pt x="79561" y="42776"/>
                </a:lnTo>
                <a:cubicBezTo>
                  <a:pt x="79561" y="42776"/>
                  <a:pt x="79561" y="42776"/>
                  <a:pt x="79524" y="42739"/>
                </a:cubicBezTo>
                <a:cubicBezTo>
                  <a:pt x="79302" y="42628"/>
                  <a:pt x="78674" y="42258"/>
                  <a:pt x="77602" y="41815"/>
                </a:cubicBezTo>
                <a:cubicBezTo>
                  <a:pt x="76345" y="41223"/>
                  <a:pt x="74385" y="40558"/>
                  <a:pt x="71982" y="39855"/>
                </a:cubicBezTo>
                <a:cubicBezTo>
                  <a:pt x="71317" y="39116"/>
                  <a:pt x="70614" y="38450"/>
                  <a:pt x="69838" y="37822"/>
                </a:cubicBezTo>
                <a:cubicBezTo>
                  <a:pt x="68766" y="36971"/>
                  <a:pt x="67805" y="36417"/>
                  <a:pt x="67213" y="36084"/>
                </a:cubicBezTo>
                <a:cubicBezTo>
                  <a:pt x="66843" y="35899"/>
                  <a:pt x="66547" y="35751"/>
                  <a:pt x="66252" y="35604"/>
                </a:cubicBezTo>
                <a:lnTo>
                  <a:pt x="66178" y="35567"/>
                </a:lnTo>
                <a:cubicBezTo>
                  <a:pt x="66158" y="35557"/>
                  <a:pt x="66136" y="35552"/>
                  <a:pt x="66113" y="35552"/>
                </a:cubicBezTo>
                <a:cubicBezTo>
                  <a:pt x="66050" y="35552"/>
                  <a:pt x="65983" y="35586"/>
                  <a:pt x="65956" y="35640"/>
                </a:cubicBezTo>
                <a:cubicBezTo>
                  <a:pt x="65956" y="35677"/>
                  <a:pt x="65919" y="35714"/>
                  <a:pt x="65956" y="35751"/>
                </a:cubicBezTo>
                <a:cubicBezTo>
                  <a:pt x="65956" y="35788"/>
                  <a:pt x="65956" y="35825"/>
                  <a:pt x="65993" y="35862"/>
                </a:cubicBezTo>
                <a:cubicBezTo>
                  <a:pt x="66030" y="35862"/>
                  <a:pt x="66067" y="35899"/>
                  <a:pt x="66067" y="35899"/>
                </a:cubicBezTo>
                <a:lnTo>
                  <a:pt x="66104" y="35936"/>
                </a:lnTo>
                <a:cubicBezTo>
                  <a:pt x="66215" y="36010"/>
                  <a:pt x="66547" y="36195"/>
                  <a:pt x="66954" y="36491"/>
                </a:cubicBezTo>
                <a:cubicBezTo>
                  <a:pt x="67509" y="36897"/>
                  <a:pt x="68396" y="37526"/>
                  <a:pt x="69357" y="38413"/>
                </a:cubicBezTo>
                <a:cubicBezTo>
                  <a:pt x="70466" y="39448"/>
                  <a:pt x="71428" y="40595"/>
                  <a:pt x="72241" y="41815"/>
                </a:cubicBezTo>
                <a:cubicBezTo>
                  <a:pt x="73128" y="43183"/>
                  <a:pt x="73868" y="44883"/>
                  <a:pt x="74459" y="46769"/>
                </a:cubicBezTo>
                <a:cubicBezTo>
                  <a:pt x="74607" y="47249"/>
                  <a:pt x="74755" y="47767"/>
                  <a:pt x="74940" y="48432"/>
                </a:cubicBezTo>
                <a:cubicBezTo>
                  <a:pt x="75014" y="48728"/>
                  <a:pt x="75051" y="48987"/>
                  <a:pt x="75125" y="49209"/>
                </a:cubicBezTo>
                <a:lnTo>
                  <a:pt x="75162" y="49394"/>
                </a:lnTo>
                <a:cubicBezTo>
                  <a:pt x="75199" y="49615"/>
                  <a:pt x="75273" y="49837"/>
                  <a:pt x="75310" y="50022"/>
                </a:cubicBezTo>
                <a:cubicBezTo>
                  <a:pt x="75494" y="50762"/>
                  <a:pt x="75679" y="51501"/>
                  <a:pt x="75864" y="52166"/>
                </a:cubicBezTo>
                <a:cubicBezTo>
                  <a:pt x="76123" y="53165"/>
                  <a:pt x="76382" y="53904"/>
                  <a:pt x="76677" y="54569"/>
                </a:cubicBezTo>
                <a:cubicBezTo>
                  <a:pt x="76862" y="54976"/>
                  <a:pt x="77084" y="55383"/>
                  <a:pt x="77306" y="55753"/>
                </a:cubicBezTo>
                <a:cubicBezTo>
                  <a:pt x="77047" y="55457"/>
                  <a:pt x="76788" y="55161"/>
                  <a:pt x="76530" y="54865"/>
                </a:cubicBezTo>
                <a:cubicBezTo>
                  <a:pt x="75938" y="54089"/>
                  <a:pt x="75420" y="53202"/>
                  <a:pt x="74903" y="52019"/>
                </a:cubicBezTo>
                <a:cubicBezTo>
                  <a:pt x="74348" y="50798"/>
                  <a:pt x="73979" y="49652"/>
                  <a:pt x="73609" y="48654"/>
                </a:cubicBezTo>
                <a:cubicBezTo>
                  <a:pt x="73387" y="48026"/>
                  <a:pt x="73202" y="47471"/>
                  <a:pt x="73017" y="46954"/>
                </a:cubicBezTo>
                <a:cubicBezTo>
                  <a:pt x="72167" y="44661"/>
                  <a:pt x="71280" y="43330"/>
                  <a:pt x="70947" y="42887"/>
                </a:cubicBezTo>
                <a:cubicBezTo>
                  <a:pt x="70947" y="42850"/>
                  <a:pt x="70947" y="42850"/>
                  <a:pt x="70910" y="42850"/>
                </a:cubicBezTo>
                <a:lnTo>
                  <a:pt x="71095" y="42813"/>
                </a:lnTo>
                <a:lnTo>
                  <a:pt x="70873" y="42813"/>
                </a:lnTo>
                <a:lnTo>
                  <a:pt x="70873" y="42850"/>
                </a:lnTo>
                <a:cubicBezTo>
                  <a:pt x="70873" y="42850"/>
                  <a:pt x="70873" y="42887"/>
                  <a:pt x="70910" y="42924"/>
                </a:cubicBezTo>
                <a:cubicBezTo>
                  <a:pt x="71280" y="43478"/>
                  <a:pt x="72056" y="44809"/>
                  <a:pt x="72759" y="46990"/>
                </a:cubicBezTo>
                <a:cubicBezTo>
                  <a:pt x="72906" y="47471"/>
                  <a:pt x="73091" y="48026"/>
                  <a:pt x="73276" y="48617"/>
                </a:cubicBezTo>
                <a:cubicBezTo>
                  <a:pt x="73609" y="49652"/>
                  <a:pt x="73942" y="50835"/>
                  <a:pt x="74459" y="52129"/>
                </a:cubicBezTo>
                <a:cubicBezTo>
                  <a:pt x="74940" y="53349"/>
                  <a:pt x="75457" y="54311"/>
                  <a:pt x="76086" y="55161"/>
                </a:cubicBezTo>
                <a:cubicBezTo>
                  <a:pt x="76234" y="55346"/>
                  <a:pt x="76382" y="55568"/>
                  <a:pt x="76530" y="55753"/>
                </a:cubicBezTo>
                <a:cubicBezTo>
                  <a:pt x="76086" y="55383"/>
                  <a:pt x="75642" y="55050"/>
                  <a:pt x="75273" y="54680"/>
                </a:cubicBezTo>
                <a:cubicBezTo>
                  <a:pt x="74681" y="54089"/>
                  <a:pt x="74200" y="53423"/>
                  <a:pt x="73831" y="52869"/>
                </a:cubicBezTo>
                <a:cubicBezTo>
                  <a:pt x="73461" y="52351"/>
                  <a:pt x="73165" y="51834"/>
                  <a:pt x="72869" y="51390"/>
                </a:cubicBezTo>
                <a:lnTo>
                  <a:pt x="72759" y="51205"/>
                </a:lnTo>
                <a:cubicBezTo>
                  <a:pt x="72130" y="50170"/>
                  <a:pt x="71612" y="49394"/>
                  <a:pt x="71243" y="48876"/>
                </a:cubicBezTo>
                <a:cubicBezTo>
                  <a:pt x="70947" y="48469"/>
                  <a:pt x="70725" y="48247"/>
                  <a:pt x="70651" y="48137"/>
                </a:cubicBezTo>
                <a:lnTo>
                  <a:pt x="70614" y="48137"/>
                </a:lnTo>
                <a:cubicBezTo>
                  <a:pt x="70614" y="48174"/>
                  <a:pt x="70614" y="48174"/>
                  <a:pt x="70614" y="48174"/>
                </a:cubicBezTo>
                <a:cubicBezTo>
                  <a:pt x="70688" y="48247"/>
                  <a:pt x="70873" y="48506"/>
                  <a:pt x="71132" y="48913"/>
                </a:cubicBezTo>
                <a:cubicBezTo>
                  <a:pt x="71502" y="49431"/>
                  <a:pt x="71945" y="50207"/>
                  <a:pt x="72537" y="51279"/>
                </a:cubicBezTo>
                <a:lnTo>
                  <a:pt x="72611" y="51427"/>
                </a:lnTo>
                <a:cubicBezTo>
                  <a:pt x="72869" y="51908"/>
                  <a:pt x="73165" y="52425"/>
                  <a:pt x="73498" y="53017"/>
                </a:cubicBezTo>
                <a:cubicBezTo>
                  <a:pt x="73831" y="53534"/>
                  <a:pt x="74311" y="54274"/>
                  <a:pt x="74940" y="54939"/>
                </a:cubicBezTo>
                <a:cubicBezTo>
                  <a:pt x="75494" y="55568"/>
                  <a:pt x="76197" y="56159"/>
                  <a:pt x="77047" y="56751"/>
                </a:cubicBezTo>
                <a:cubicBezTo>
                  <a:pt x="77195" y="56862"/>
                  <a:pt x="77417" y="56973"/>
                  <a:pt x="77639" y="57120"/>
                </a:cubicBezTo>
                <a:cubicBezTo>
                  <a:pt x="76714" y="56788"/>
                  <a:pt x="75864" y="56344"/>
                  <a:pt x="75051" y="55900"/>
                </a:cubicBezTo>
                <a:cubicBezTo>
                  <a:pt x="73757" y="55124"/>
                  <a:pt x="72574" y="54200"/>
                  <a:pt x="71502" y="53091"/>
                </a:cubicBezTo>
                <a:cubicBezTo>
                  <a:pt x="70614" y="52166"/>
                  <a:pt x="70023" y="51353"/>
                  <a:pt x="69653" y="50835"/>
                </a:cubicBezTo>
                <a:cubicBezTo>
                  <a:pt x="69357" y="50429"/>
                  <a:pt x="69172" y="50133"/>
                  <a:pt x="69135" y="50059"/>
                </a:cubicBezTo>
                <a:cubicBezTo>
                  <a:pt x="69098" y="50022"/>
                  <a:pt x="69098" y="50022"/>
                  <a:pt x="69098" y="49985"/>
                </a:cubicBezTo>
                <a:lnTo>
                  <a:pt x="69062" y="49985"/>
                </a:lnTo>
                <a:lnTo>
                  <a:pt x="69062" y="50022"/>
                </a:lnTo>
                <a:cubicBezTo>
                  <a:pt x="69062" y="50022"/>
                  <a:pt x="69062" y="50022"/>
                  <a:pt x="69062" y="50059"/>
                </a:cubicBezTo>
                <a:cubicBezTo>
                  <a:pt x="69135" y="50170"/>
                  <a:pt x="69283" y="50429"/>
                  <a:pt x="69579" y="50872"/>
                </a:cubicBezTo>
                <a:cubicBezTo>
                  <a:pt x="69912" y="51427"/>
                  <a:pt x="70429" y="52240"/>
                  <a:pt x="71280" y="53202"/>
                </a:cubicBezTo>
                <a:cubicBezTo>
                  <a:pt x="72315" y="54385"/>
                  <a:pt x="73498" y="55383"/>
                  <a:pt x="74792" y="56233"/>
                </a:cubicBezTo>
                <a:cubicBezTo>
                  <a:pt x="75753" y="56862"/>
                  <a:pt x="76825" y="57416"/>
                  <a:pt x="77971" y="57860"/>
                </a:cubicBezTo>
                <a:cubicBezTo>
                  <a:pt x="76973" y="57675"/>
                  <a:pt x="76012" y="57453"/>
                  <a:pt x="75051" y="57120"/>
                </a:cubicBezTo>
                <a:cubicBezTo>
                  <a:pt x="73498" y="56640"/>
                  <a:pt x="72019" y="55937"/>
                  <a:pt x="70836" y="55161"/>
                </a:cubicBezTo>
                <a:cubicBezTo>
                  <a:pt x="69949" y="54569"/>
                  <a:pt x="69172" y="53941"/>
                  <a:pt x="68544" y="53239"/>
                </a:cubicBezTo>
                <a:cubicBezTo>
                  <a:pt x="68137" y="52832"/>
                  <a:pt x="67952" y="52573"/>
                  <a:pt x="67878" y="52462"/>
                </a:cubicBezTo>
                <a:cubicBezTo>
                  <a:pt x="67878" y="52462"/>
                  <a:pt x="67841" y="52462"/>
                  <a:pt x="67841" y="52425"/>
                </a:cubicBezTo>
                <a:lnTo>
                  <a:pt x="67841" y="52462"/>
                </a:lnTo>
                <a:lnTo>
                  <a:pt x="67805" y="52462"/>
                </a:lnTo>
                <a:cubicBezTo>
                  <a:pt x="67805" y="52462"/>
                  <a:pt x="67805" y="52499"/>
                  <a:pt x="67841" y="52499"/>
                </a:cubicBezTo>
                <a:cubicBezTo>
                  <a:pt x="67915" y="52610"/>
                  <a:pt x="68100" y="52869"/>
                  <a:pt x="68433" y="53276"/>
                </a:cubicBezTo>
                <a:cubicBezTo>
                  <a:pt x="69062" y="54015"/>
                  <a:pt x="69764" y="54680"/>
                  <a:pt x="70614" y="55309"/>
                </a:cubicBezTo>
                <a:cubicBezTo>
                  <a:pt x="71834" y="56196"/>
                  <a:pt x="73276" y="56936"/>
                  <a:pt x="74829" y="57527"/>
                </a:cubicBezTo>
                <a:cubicBezTo>
                  <a:pt x="76160" y="58008"/>
                  <a:pt x="77528" y="58341"/>
                  <a:pt x="78896" y="58562"/>
                </a:cubicBezTo>
                <a:cubicBezTo>
                  <a:pt x="78785" y="58599"/>
                  <a:pt x="78674" y="58599"/>
                  <a:pt x="78563" y="58599"/>
                </a:cubicBezTo>
                <a:cubicBezTo>
                  <a:pt x="78303" y="58643"/>
                  <a:pt x="78043" y="58661"/>
                  <a:pt x="77754" y="58661"/>
                </a:cubicBezTo>
                <a:cubicBezTo>
                  <a:pt x="77549" y="58661"/>
                  <a:pt x="77329" y="58652"/>
                  <a:pt x="77084" y="58636"/>
                </a:cubicBezTo>
                <a:cubicBezTo>
                  <a:pt x="76234" y="58599"/>
                  <a:pt x="75273" y="58525"/>
                  <a:pt x="74348" y="58341"/>
                </a:cubicBezTo>
                <a:cubicBezTo>
                  <a:pt x="72869" y="58045"/>
                  <a:pt x="71465" y="57527"/>
                  <a:pt x="70245" y="56825"/>
                </a:cubicBezTo>
                <a:cubicBezTo>
                  <a:pt x="69394" y="56344"/>
                  <a:pt x="68655" y="55790"/>
                  <a:pt x="67989" y="55124"/>
                </a:cubicBezTo>
                <a:cubicBezTo>
                  <a:pt x="67620" y="54791"/>
                  <a:pt x="67435" y="54533"/>
                  <a:pt x="67361" y="54459"/>
                </a:cubicBezTo>
                <a:cubicBezTo>
                  <a:pt x="67324" y="54422"/>
                  <a:pt x="67324" y="54422"/>
                  <a:pt x="67324" y="54422"/>
                </a:cubicBezTo>
                <a:lnTo>
                  <a:pt x="67287" y="54422"/>
                </a:lnTo>
                <a:lnTo>
                  <a:pt x="67287" y="54459"/>
                </a:lnTo>
                <a:cubicBezTo>
                  <a:pt x="67287" y="54459"/>
                  <a:pt x="67287" y="54459"/>
                  <a:pt x="67324" y="54496"/>
                </a:cubicBezTo>
                <a:cubicBezTo>
                  <a:pt x="67361" y="54569"/>
                  <a:pt x="67546" y="54828"/>
                  <a:pt x="67915" y="55198"/>
                </a:cubicBezTo>
                <a:cubicBezTo>
                  <a:pt x="68507" y="55863"/>
                  <a:pt x="69246" y="56455"/>
                  <a:pt x="70060" y="56973"/>
                </a:cubicBezTo>
                <a:cubicBezTo>
                  <a:pt x="70947" y="57564"/>
                  <a:pt x="71982" y="58045"/>
                  <a:pt x="73054" y="58414"/>
                </a:cubicBezTo>
                <a:cubicBezTo>
                  <a:pt x="72130" y="58193"/>
                  <a:pt x="71280" y="57934"/>
                  <a:pt x="70503" y="57601"/>
                </a:cubicBezTo>
                <a:cubicBezTo>
                  <a:pt x="69172" y="57047"/>
                  <a:pt x="67952" y="56307"/>
                  <a:pt x="66843" y="55346"/>
                </a:cubicBezTo>
                <a:cubicBezTo>
                  <a:pt x="65734" y="54385"/>
                  <a:pt x="64699" y="53165"/>
                  <a:pt x="63738" y="51760"/>
                </a:cubicBezTo>
                <a:cubicBezTo>
                  <a:pt x="63701" y="51723"/>
                  <a:pt x="63664" y="51649"/>
                  <a:pt x="63627" y="51612"/>
                </a:cubicBezTo>
                <a:cubicBezTo>
                  <a:pt x="63627" y="51575"/>
                  <a:pt x="63590" y="51575"/>
                  <a:pt x="63590" y="51538"/>
                </a:cubicBezTo>
                <a:cubicBezTo>
                  <a:pt x="63664" y="50983"/>
                  <a:pt x="63701" y="50392"/>
                  <a:pt x="63738" y="49874"/>
                </a:cubicBezTo>
                <a:cubicBezTo>
                  <a:pt x="63738" y="49800"/>
                  <a:pt x="63738" y="49689"/>
                  <a:pt x="63738" y="49615"/>
                </a:cubicBezTo>
                <a:cubicBezTo>
                  <a:pt x="63738" y="49578"/>
                  <a:pt x="63738" y="49578"/>
                  <a:pt x="63738" y="49541"/>
                </a:cubicBezTo>
                <a:cubicBezTo>
                  <a:pt x="63849" y="49800"/>
                  <a:pt x="63960" y="50133"/>
                  <a:pt x="64107" y="50429"/>
                </a:cubicBezTo>
                <a:cubicBezTo>
                  <a:pt x="64366" y="51057"/>
                  <a:pt x="64699" y="51612"/>
                  <a:pt x="64995" y="52092"/>
                </a:cubicBezTo>
                <a:cubicBezTo>
                  <a:pt x="65512" y="52832"/>
                  <a:pt x="65882" y="53202"/>
                  <a:pt x="65993" y="53312"/>
                </a:cubicBezTo>
                <a:cubicBezTo>
                  <a:pt x="66030" y="53349"/>
                  <a:pt x="66030" y="53349"/>
                  <a:pt x="66030" y="53349"/>
                </a:cubicBezTo>
                <a:lnTo>
                  <a:pt x="66067" y="53349"/>
                </a:lnTo>
                <a:cubicBezTo>
                  <a:pt x="66067" y="53312"/>
                  <a:pt x="66067" y="53312"/>
                  <a:pt x="66030" y="53276"/>
                </a:cubicBezTo>
                <a:cubicBezTo>
                  <a:pt x="65919" y="53128"/>
                  <a:pt x="65623" y="52721"/>
                  <a:pt x="65217" y="51982"/>
                </a:cubicBezTo>
                <a:cubicBezTo>
                  <a:pt x="64958" y="51501"/>
                  <a:pt x="64736" y="50909"/>
                  <a:pt x="64514" y="50281"/>
                </a:cubicBezTo>
                <a:cubicBezTo>
                  <a:pt x="64329" y="49800"/>
                  <a:pt x="64181" y="49246"/>
                  <a:pt x="63997" y="48617"/>
                </a:cubicBezTo>
                <a:cubicBezTo>
                  <a:pt x="63923" y="48395"/>
                  <a:pt x="63849" y="48137"/>
                  <a:pt x="63775" y="47878"/>
                </a:cubicBezTo>
                <a:cubicBezTo>
                  <a:pt x="63775" y="47101"/>
                  <a:pt x="63738" y="46288"/>
                  <a:pt x="63701" y="45549"/>
                </a:cubicBezTo>
                <a:lnTo>
                  <a:pt x="63701" y="45549"/>
                </a:lnTo>
                <a:lnTo>
                  <a:pt x="63775" y="45733"/>
                </a:lnTo>
                <a:cubicBezTo>
                  <a:pt x="63923" y="46140"/>
                  <a:pt x="64070" y="46510"/>
                  <a:pt x="64181" y="46843"/>
                </a:cubicBezTo>
                <a:cubicBezTo>
                  <a:pt x="64588" y="47915"/>
                  <a:pt x="64995" y="48765"/>
                  <a:pt x="65401" y="49431"/>
                </a:cubicBezTo>
                <a:cubicBezTo>
                  <a:pt x="65845" y="50207"/>
                  <a:pt x="66326" y="50798"/>
                  <a:pt x="66843" y="51279"/>
                </a:cubicBezTo>
                <a:cubicBezTo>
                  <a:pt x="66880" y="51316"/>
                  <a:pt x="66880" y="51316"/>
                  <a:pt x="66917" y="51353"/>
                </a:cubicBezTo>
                <a:lnTo>
                  <a:pt x="66954" y="51316"/>
                </a:lnTo>
                <a:cubicBezTo>
                  <a:pt x="66917" y="51316"/>
                  <a:pt x="66917" y="51279"/>
                  <a:pt x="66880" y="51242"/>
                </a:cubicBezTo>
                <a:cubicBezTo>
                  <a:pt x="66732" y="51057"/>
                  <a:pt x="66215" y="50466"/>
                  <a:pt x="65623" y="49357"/>
                </a:cubicBezTo>
                <a:cubicBezTo>
                  <a:pt x="65290" y="48691"/>
                  <a:pt x="64958" y="47804"/>
                  <a:pt x="64625" y="46769"/>
                </a:cubicBezTo>
                <a:cubicBezTo>
                  <a:pt x="64514" y="46436"/>
                  <a:pt x="64440" y="46140"/>
                  <a:pt x="64329" y="45807"/>
                </a:cubicBezTo>
                <a:cubicBezTo>
                  <a:pt x="64107" y="45068"/>
                  <a:pt x="63849" y="44255"/>
                  <a:pt x="63553" y="43404"/>
                </a:cubicBezTo>
                <a:cubicBezTo>
                  <a:pt x="63479" y="42850"/>
                  <a:pt x="63405" y="42258"/>
                  <a:pt x="63331" y="41704"/>
                </a:cubicBezTo>
                <a:lnTo>
                  <a:pt x="63331" y="41704"/>
                </a:lnTo>
                <a:cubicBezTo>
                  <a:pt x="63553" y="42184"/>
                  <a:pt x="63812" y="42628"/>
                  <a:pt x="64070" y="43109"/>
                </a:cubicBezTo>
                <a:cubicBezTo>
                  <a:pt x="64773" y="44329"/>
                  <a:pt x="65475" y="45364"/>
                  <a:pt x="66030" y="46177"/>
                </a:cubicBezTo>
                <a:cubicBezTo>
                  <a:pt x="66547" y="46954"/>
                  <a:pt x="67028" y="47656"/>
                  <a:pt x="67287" y="48100"/>
                </a:cubicBezTo>
                <a:cubicBezTo>
                  <a:pt x="67509" y="48469"/>
                  <a:pt x="67620" y="48728"/>
                  <a:pt x="67657" y="48802"/>
                </a:cubicBezTo>
                <a:cubicBezTo>
                  <a:pt x="67694" y="48802"/>
                  <a:pt x="67694" y="48802"/>
                  <a:pt x="67694" y="48839"/>
                </a:cubicBezTo>
                <a:lnTo>
                  <a:pt x="67694" y="48802"/>
                </a:lnTo>
                <a:lnTo>
                  <a:pt x="67731" y="48802"/>
                </a:lnTo>
                <a:cubicBezTo>
                  <a:pt x="67731" y="48802"/>
                  <a:pt x="67731" y="48802"/>
                  <a:pt x="67731" y="48765"/>
                </a:cubicBezTo>
                <a:cubicBezTo>
                  <a:pt x="67694" y="48691"/>
                  <a:pt x="67583" y="48469"/>
                  <a:pt x="67398" y="48100"/>
                </a:cubicBezTo>
                <a:cubicBezTo>
                  <a:pt x="67176" y="47656"/>
                  <a:pt x="66843" y="47064"/>
                  <a:pt x="66252" y="46103"/>
                </a:cubicBezTo>
                <a:lnTo>
                  <a:pt x="66141" y="45918"/>
                </a:lnTo>
                <a:cubicBezTo>
                  <a:pt x="65660" y="45105"/>
                  <a:pt x="65069" y="44107"/>
                  <a:pt x="64477" y="42961"/>
                </a:cubicBezTo>
                <a:cubicBezTo>
                  <a:pt x="63701" y="41445"/>
                  <a:pt x="63146" y="40040"/>
                  <a:pt x="62703" y="38635"/>
                </a:cubicBezTo>
                <a:cubicBezTo>
                  <a:pt x="62666" y="38487"/>
                  <a:pt x="62629" y="38339"/>
                  <a:pt x="62592" y="38191"/>
                </a:cubicBezTo>
                <a:lnTo>
                  <a:pt x="62592" y="38191"/>
                </a:lnTo>
                <a:cubicBezTo>
                  <a:pt x="62924" y="38709"/>
                  <a:pt x="63220" y="39190"/>
                  <a:pt x="63590" y="39707"/>
                </a:cubicBezTo>
                <a:cubicBezTo>
                  <a:pt x="64551" y="41075"/>
                  <a:pt x="65512" y="42369"/>
                  <a:pt x="66437" y="43515"/>
                </a:cubicBezTo>
                <a:cubicBezTo>
                  <a:pt x="67028" y="44218"/>
                  <a:pt x="67509" y="44772"/>
                  <a:pt x="67915" y="45216"/>
                </a:cubicBezTo>
                <a:cubicBezTo>
                  <a:pt x="68100" y="45438"/>
                  <a:pt x="68285" y="45623"/>
                  <a:pt x="68433" y="45807"/>
                </a:cubicBezTo>
                <a:lnTo>
                  <a:pt x="69098" y="46584"/>
                </a:lnTo>
                <a:lnTo>
                  <a:pt x="69135" y="46547"/>
                </a:lnTo>
                <a:lnTo>
                  <a:pt x="68507" y="45733"/>
                </a:lnTo>
                <a:cubicBezTo>
                  <a:pt x="68359" y="45549"/>
                  <a:pt x="68211" y="45327"/>
                  <a:pt x="67989" y="45105"/>
                </a:cubicBezTo>
                <a:cubicBezTo>
                  <a:pt x="67620" y="44624"/>
                  <a:pt x="67176" y="44070"/>
                  <a:pt x="66695" y="43404"/>
                </a:cubicBezTo>
                <a:cubicBezTo>
                  <a:pt x="65845" y="42258"/>
                  <a:pt x="64921" y="40964"/>
                  <a:pt x="63997" y="39522"/>
                </a:cubicBezTo>
                <a:cubicBezTo>
                  <a:pt x="63590" y="38894"/>
                  <a:pt x="63072" y="38044"/>
                  <a:pt x="62555" y="37082"/>
                </a:cubicBezTo>
                <a:lnTo>
                  <a:pt x="62555" y="37082"/>
                </a:lnTo>
                <a:cubicBezTo>
                  <a:pt x="62740" y="37230"/>
                  <a:pt x="62887" y="37341"/>
                  <a:pt x="63072" y="37489"/>
                </a:cubicBezTo>
                <a:cubicBezTo>
                  <a:pt x="63146" y="37563"/>
                  <a:pt x="63257" y="37637"/>
                  <a:pt x="63331" y="37711"/>
                </a:cubicBezTo>
                <a:cubicBezTo>
                  <a:pt x="63590" y="37933"/>
                  <a:pt x="63812" y="38118"/>
                  <a:pt x="63960" y="38302"/>
                </a:cubicBezTo>
                <a:lnTo>
                  <a:pt x="64551" y="38857"/>
                </a:lnTo>
                <a:cubicBezTo>
                  <a:pt x="64958" y="39264"/>
                  <a:pt x="65290" y="39596"/>
                  <a:pt x="65586" y="39892"/>
                </a:cubicBezTo>
                <a:cubicBezTo>
                  <a:pt x="66030" y="40373"/>
                  <a:pt x="66695" y="41112"/>
                  <a:pt x="67250" y="41889"/>
                </a:cubicBezTo>
                <a:cubicBezTo>
                  <a:pt x="67250" y="41962"/>
                  <a:pt x="67250" y="41962"/>
                  <a:pt x="67287" y="41962"/>
                </a:cubicBezTo>
                <a:lnTo>
                  <a:pt x="67287" y="41926"/>
                </a:lnTo>
                <a:cubicBezTo>
                  <a:pt x="67287" y="41926"/>
                  <a:pt x="67287" y="41926"/>
                  <a:pt x="67287" y="41889"/>
                </a:cubicBezTo>
                <a:cubicBezTo>
                  <a:pt x="66843" y="41075"/>
                  <a:pt x="66215" y="40262"/>
                  <a:pt x="65771" y="39744"/>
                </a:cubicBezTo>
                <a:cubicBezTo>
                  <a:pt x="65512" y="39448"/>
                  <a:pt x="65217" y="39079"/>
                  <a:pt x="64847" y="38672"/>
                </a:cubicBezTo>
                <a:lnTo>
                  <a:pt x="64292" y="38081"/>
                </a:lnTo>
                <a:cubicBezTo>
                  <a:pt x="64107" y="37822"/>
                  <a:pt x="63849" y="37600"/>
                  <a:pt x="63664" y="37415"/>
                </a:cubicBezTo>
                <a:cubicBezTo>
                  <a:pt x="63553" y="37304"/>
                  <a:pt x="63405" y="37193"/>
                  <a:pt x="63294" y="37082"/>
                </a:cubicBezTo>
                <a:cubicBezTo>
                  <a:pt x="62961" y="36787"/>
                  <a:pt x="62592" y="36454"/>
                  <a:pt x="62222" y="36084"/>
                </a:cubicBezTo>
                <a:cubicBezTo>
                  <a:pt x="62111" y="35973"/>
                  <a:pt x="62037" y="35862"/>
                  <a:pt x="61926" y="35751"/>
                </a:cubicBezTo>
                <a:cubicBezTo>
                  <a:pt x="61741" y="35234"/>
                  <a:pt x="61556" y="34790"/>
                  <a:pt x="61446" y="34347"/>
                </a:cubicBezTo>
                <a:lnTo>
                  <a:pt x="61446" y="34347"/>
                </a:lnTo>
                <a:cubicBezTo>
                  <a:pt x="62185" y="35049"/>
                  <a:pt x="62924" y="35604"/>
                  <a:pt x="63516" y="36010"/>
                </a:cubicBezTo>
                <a:cubicBezTo>
                  <a:pt x="64033" y="36380"/>
                  <a:pt x="64551" y="36713"/>
                  <a:pt x="65032" y="37045"/>
                </a:cubicBezTo>
                <a:cubicBezTo>
                  <a:pt x="65882" y="37600"/>
                  <a:pt x="66584" y="38118"/>
                  <a:pt x="67213" y="38598"/>
                </a:cubicBezTo>
                <a:cubicBezTo>
                  <a:pt x="68322" y="39448"/>
                  <a:pt x="68951" y="40188"/>
                  <a:pt x="69246" y="40558"/>
                </a:cubicBezTo>
                <a:cubicBezTo>
                  <a:pt x="69542" y="40964"/>
                  <a:pt x="69690" y="41260"/>
                  <a:pt x="69764" y="41371"/>
                </a:cubicBezTo>
                <a:cubicBezTo>
                  <a:pt x="69764" y="41371"/>
                  <a:pt x="69764" y="41371"/>
                  <a:pt x="69801" y="41408"/>
                </a:cubicBezTo>
                <a:lnTo>
                  <a:pt x="69801" y="41371"/>
                </a:lnTo>
                <a:lnTo>
                  <a:pt x="69838" y="41371"/>
                </a:lnTo>
                <a:cubicBezTo>
                  <a:pt x="69801" y="41371"/>
                  <a:pt x="69801" y="41334"/>
                  <a:pt x="69801" y="41334"/>
                </a:cubicBezTo>
                <a:cubicBezTo>
                  <a:pt x="69764" y="41223"/>
                  <a:pt x="69616" y="40964"/>
                  <a:pt x="69320" y="40521"/>
                </a:cubicBezTo>
                <a:cubicBezTo>
                  <a:pt x="69062" y="40151"/>
                  <a:pt x="68470" y="39338"/>
                  <a:pt x="67398" y="38450"/>
                </a:cubicBezTo>
                <a:cubicBezTo>
                  <a:pt x="66769" y="37859"/>
                  <a:pt x="65993" y="37304"/>
                  <a:pt x="65106" y="36639"/>
                </a:cubicBezTo>
                <a:cubicBezTo>
                  <a:pt x="64699" y="36343"/>
                  <a:pt x="64255" y="36047"/>
                  <a:pt x="63849" y="35714"/>
                </a:cubicBezTo>
                <a:cubicBezTo>
                  <a:pt x="63183" y="35197"/>
                  <a:pt x="62444" y="34605"/>
                  <a:pt x="61741" y="33866"/>
                </a:cubicBezTo>
                <a:cubicBezTo>
                  <a:pt x="61002" y="33053"/>
                  <a:pt x="60447" y="32202"/>
                  <a:pt x="60152" y="31278"/>
                </a:cubicBezTo>
                <a:lnTo>
                  <a:pt x="60115" y="31278"/>
                </a:lnTo>
                <a:lnTo>
                  <a:pt x="60004" y="31315"/>
                </a:lnTo>
                <a:lnTo>
                  <a:pt x="59967" y="31241"/>
                </a:lnTo>
                <a:cubicBezTo>
                  <a:pt x="59893" y="31093"/>
                  <a:pt x="59819" y="30982"/>
                  <a:pt x="59782" y="30834"/>
                </a:cubicBezTo>
                <a:cubicBezTo>
                  <a:pt x="58784" y="29060"/>
                  <a:pt x="57638" y="27470"/>
                  <a:pt x="56381" y="26065"/>
                </a:cubicBezTo>
                <a:cubicBezTo>
                  <a:pt x="55345" y="24956"/>
                  <a:pt x="54236" y="23995"/>
                  <a:pt x="53053" y="23144"/>
                </a:cubicBezTo>
                <a:cubicBezTo>
                  <a:pt x="52240" y="22590"/>
                  <a:pt x="51463" y="22146"/>
                  <a:pt x="50650" y="21703"/>
                </a:cubicBezTo>
                <a:cubicBezTo>
                  <a:pt x="50243" y="21518"/>
                  <a:pt x="49985" y="21407"/>
                  <a:pt x="49837" y="21333"/>
                </a:cubicBezTo>
                <a:cubicBezTo>
                  <a:pt x="49800" y="21333"/>
                  <a:pt x="49800" y="21296"/>
                  <a:pt x="49800" y="21296"/>
                </a:cubicBezTo>
                <a:cubicBezTo>
                  <a:pt x="49778" y="21285"/>
                  <a:pt x="49756" y="21281"/>
                  <a:pt x="49735" y="21281"/>
                </a:cubicBezTo>
                <a:cubicBezTo>
                  <a:pt x="49683" y="21281"/>
                  <a:pt x="49630" y="21307"/>
                  <a:pt x="49578" y="21333"/>
                </a:cubicBezTo>
                <a:cubicBezTo>
                  <a:pt x="49504" y="21407"/>
                  <a:pt x="49504" y="21518"/>
                  <a:pt x="49578" y="21592"/>
                </a:cubicBezTo>
                <a:lnTo>
                  <a:pt x="49615" y="21592"/>
                </a:lnTo>
                <a:cubicBezTo>
                  <a:pt x="49615" y="21629"/>
                  <a:pt x="49652" y="21629"/>
                  <a:pt x="49689" y="21666"/>
                </a:cubicBezTo>
                <a:cubicBezTo>
                  <a:pt x="49800" y="21703"/>
                  <a:pt x="50096" y="21850"/>
                  <a:pt x="50465" y="22072"/>
                </a:cubicBezTo>
                <a:cubicBezTo>
                  <a:pt x="51279" y="22479"/>
                  <a:pt x="52018" y="22960"/>
                  <a:pt x="52757" y="23551"/>
                </a:cubicBezTo>
                <a:cubicBezTo>
                  <a:pt x="53904" y="24364"/>
                  <a:pt x="54939" y="25363"/>
                  <a:pt x="55937" y="26472"/>
                </a:cubicBezTo>
                <a:cubicBezTo>
                  <a:pt x="57120" y="27840"/>
                  <a:pt x="58192" y="29429"/>
                  <a:pt x="59116" y="31204"/>
                </a:cubicBezTo>
                <a:cubicBezTo>
                  <a:pt x="61187" y="35197"/>
                  <a:pt x="62481" y="40299"/>
                  <a:pt x="62703" y="45512"/>
                </a:cubicBezTo>
                <a:cubicBezTo>
                  <a:pt x="62776" y="46954"/>
                  <a:pt x="62740" y="48395"/>
                  <a:pt x="62666" y="49800"/>
                </a:cubicBezTo>
                <a:cubicBezTo>
                  <a:pt x="62666" y="50059"/>
                  <a:pt x="62629" y="50281"/>
                  <a:pt x="62592" y="50577"/>
                </a:cubicBezTo>
                <a:cubicBezTo>
                  <a:pt x="62592" y="50983"/>
                  <a:pt x="62518" y="51390"/>
                  <a:pt x="62481" y="51760"/>
                </a:cubicBezTo>
                <a:lnTo>
                  <a:pt x="62444" y="51871"/>
                </a:lnTo>
                <a:cubicBezTo>
                  <a:pt x="62444" y="51908"/>
                  <a:pt x="62444" y="51945"/>
                  <a:pt x="62444" y="51982"/>
                </a:cubicBezTo>
                <a:cubicBezTo>
                  <a:pt x="62296" y="52684"/>
                  <a:pt x="62111" y="53423"/>
                  <a:pt x="61852" y="54126"/>
                </a:cubicBezTo>
                <a:cubicBezTo>
                  <a:pt x="61593" y="54828"/>
                  <a:pt x="61261" y="55531"/>
                  <a:pt x="60928" y="56196"/>
                </a:cubicBezTo>
                <a:lnTo>
                  <a:pt x="60891" y="56307"/>
                </a:lnTo>
                <a:cubicBezTo>
                  <a:pt x="60817" y="56455"/>
                  <a:pt x="60743" y="56603"/>
                  <a:pt x="60669" y="56714"/>
                </a:cubicBezTo>
                <a:cubicBezTo>
                  <a:pt x="60706" y="56566"/>
                  <a:pt x="60743" y="56418"/>
                  <a:pt x="60743" y="56270"/>
                </a:cubicBezTo>
                <a:cubicBezTo>
                  <a:pt x="60817" y="55790"/>
                  <a:pt x="60928" y="55346"/>
                  <a:pt x="61002" y="54902"/>
                </a:cubicBezTo>
                <a:cubicBezTo>
                  <a:pt x="61076" y="54422"/>
                  <a:pt x="61187" y="53867"/>
                  <a:pt x="61261" y="53386"/>
                </a:cubicBezTo>
                <a:cubicBezTo>
                  <a:pt x="61556" y="51538"/>
                  <a:pt x="61704" y="49763"/>
                  <a:pt x="61704" y="47989"/>
                </a:cubicBezTo>
                <a:cubicBezTo>
                  <a:pt x="61667" y="45142"/>
                  <a:pt x="61409" y="42332"/>
                  <a:pt x="60854" y="39411"/>
                </a:cubicBezTo>
                <a:cubicBezTo>
                  <a:pt x="60373" y="36934"/>
                  <a:pt x="59819" y="35160"/>
                  <a:pt x="59412" y="34125"/>
                </a:cubicBezTo>
                <a:cubicBezTo>
                  <a:pt x="59190" y="33496"/>
                  <a:pt x="58932" y="32905"/>
                  <a:pt x="58710" y="32424"/>
                </a:cubicBezTo>
                <a:cubicBezTo>
                  <a:pt x="58673" y="32387"/>
                  <a:pt x="58673" y="32387"/>
                  <a:pt x="58673" y="32387"/>
                </a:cubicBezTo>
                <a:lnTo>
                  <a:pt x="58636" y="32387"/>
                </a:lnTo>
                <a:cubicBezTo>
                  <a:pt x="58636" y="32424"/>
                  <a:pt x="58636" y="32424"/>
                  <a:pt x="58636" y="32461"/>
                </a:cubicBezTo>
                <a:cubicBezTo>
                  <a:pt x="58858" y="32942"/>
                  <a:pt x="59079" y="33496"/>
                  <a:pt x="59301" y="34125"/>
                </a:cubicBezTo>
                <a:cubicBezTo>
                  <a:pt x="59671" y="35160"/>
                  <a:pt x="60189" y="36897"/>
                  <a:pt x="60595" y="39338"/>
                </a:cubicBezTo>
                <a:cubicBezTo>
                  <a:pt x="61076" y="42258"/>
                  <a:pt x="61298" y="45031"/>
                  <a:pt x="61261" y="47878"/>
                </a:cubicBezTo>
                <a:cubicBezTo>
                  <a:pt x="61224" y="49615"/>
                  <a:pt x="61076" y="51390"/>
                  <a:pt x="60743" y="53202"/>
                </a:cubicBezTo>
                <a:cubicBezTo>
                  <a:pt x="60669" y="53719"/>
                  <a:pt x="60558" y="54237"/>
                  <a:pt x="60447" y="54754"/>
                </a:cubicBezTo>
                <a:cubicBezTo>
                  <a:pt x="60373" y="55198"/>
                  <a:pt x="60262" y="55642"/>
                  <a:pt x="60189" y="56122"/>
                </a:cubicBezTo>
                <a:cubicBezTo>
                  <a:pt x="60041" y="56862"/>
                  <a:pt x="59930" y="57712"/>
                  <a:pt x="59856" y="58636"/>
                </a:cubicBezTo>
                <a:cubicBezTo>
                  <a:pt x="59856" y="58451"/>
                  <a:pt x="59819" y="58304"/>
                  <a:pt x="59819" y="58156"/>
                </a:cubicBezTo>
                <a:cubicBezTo>
                  <a:pt x="59745" y="56973"/>
                  <a:pt x="59745" y="55790"/>
                  <a:pt x="59782" y="54717"/>
                </a:cubicBezTo>
                <a:cubicBezTo>
                  <a:pt x="59782" y="53719"/>
                  <a:pt x="59819" y="52795"/>
                  <a:pt x="59856" y="51871"/>
                </a:cubicBezTo>
                <a:cubicBezTo>
                  <a:pt x="59893" y="50651"/>
                  <a:pt x="59930" y="49468"/>
                  <a:pt x="59967" y="48358"/>
                </a:cubicBezTo>
                <a:cubicBezTo>
                  <a:pt x="60041" y="44403"/>
                  <a:pt x="59782" y="40964"/>
                  <a:pt x="59153" y="38154"/>
                </a:cubicBezTo>
                <a:cubicBezTo>
                  <a:pt x="58710" y="35936"/>
                  <a:pt x="58007" y="33866"/>
                  <a:pt x="57120" y="31980"/>
                </a:cubicBezTo>
                <a:cubicBezTo>
                  <a:pt x="56602" y="30908"/>
                  <a:pt x="56196" y="30280"/>
                  <a:pt x="56085" y="30058"/>
                </a:cubicBezTo>
                <a:cubicBezTo>
                  <a:pt x="56048" y="30021"/>
                  <a:pt x="56011" y="30021"/>
                  <a:pt x="56011" y="29984"/>
                </a:cubicBezTo>
                <a:lnTo>
                  <a:pt x="55974" y="29984"/>
                </a:lnTo>
                <a:cubicBezTo>
                  <a:pt x="55974" y="30021"/>
                  <a:pt x="55974" y="30021"/>
                  <a:pt x="55974" y="30021"/>
                </a:cubicBezTo>
                <a:cubicBezTo>
                  <a:pt x="55974" y="30021"/>
                  <a:pt x="56011" y="30058"/>
                  <a:pt x="56011" y="30095"/>
                </a:cubicBezTo>
                <a:cubicBezTo>
                  <a:pt x="56159" y="30317"/>
                  <a:pt x="56491" y="30945"/>
                  <a:pt x="57009" y="31980"/>
                </a:cubicBezTo>
                <a:cubicBezTo>
                  <a:pt x="57859" y="33829"/>
                  <a:pt x="58488" y="35862"/>
                  <a:pt x="58895" y="38044"/>
                </a:cubicBezTo>
                <a:cubicBezTo>
                  <a:pt x="59449" y="40853"/>
                  <a:pt x="59671" y="44255"/>
                  <a:pt x="59523" y="48174"/>
                </a:cubicBezTo>
                <a:cubicBezTo>
                  <a:pt x="59486" y="49320"/>
                  <a:pt x="59449" y="50503"/>
                  <a:pt x="59375" y="51723"/>
                </a:cubicBezTo>
                <a:cubicBezTo>
                  <a:pt x="59338" y="52647"/>
                  <a:pt x="59264" y="53608"/>
                  <a:pt x="59227" y="54569"/>
                </a:cubicBezTo>
                <a:cubicBezTo>
                  <a:pt x="59190" y="55642"/>
                  <a:pt x="59153" y="56862"/>
                  <a:pt x="59227" y="58119"/>
                </a:cubicBezTo>
                <a:cubicBezTo>
                  <a:pt x="59227" y="58414"/>
                  <a:pt x="59264" y="58710"/>
                  <a:pt x="59301" y="58969"/>
                </a:cubicBezTo>
                <a:cubicBezTo>
                  <a:pt x="59190" y="58673"/>
                  <a:pt x="59116" y="58377"/>
                  <a:pt x="59042" y="58082"/>
                </a:cubicBezTo>
                <a:cubicBezTo>
                  <a:pt x="58599" y="56566"/>
                  <a:pt x="58266" y="55013"/>
                  <a:pt x="58007" y="53423"/>
                </a:cubicBezTo>
                <a:cubicBezTo>
                  <a:pt x="57638" y="50983"/>
                  <a:pt x="57601" y="48802"/>
                  <a:pt x="57564" y="46880"/>
                </a:cubicBezTo>
                <a:cubicBezTo>
                  <a:pt x="57564" y="46510"/>
                  <a:pt x="57564" y="46140"/>
                  <a:pt x="57564" y="45807"/>
                </a:cubicBezTo>
                <a:cubicBezTo>
                  <a:pt x="57527" y="44107"/>
                  <a:pt x="57453" y="41667"/>
                  <a:pt x="57120" y="39338"/>
                </a:cubicBezTo>
                <a:cubicBezTo>
                  <a:pt x="57120" y="39301"/>
                  <a:pt x="57120" y="39227"/>
                  <a:pt x="57120" y="39227"/>
                </a:cubicBezTo>
                <a:lnTo>
                  <a:pt x="57046" y="39227"/>
                </a:lnTo>
                <a:cubicBezTo>
                  <a:pt x="57046" y="39264"/>
                  <a:pt x="57046" y="39301"/>
                  <a:pt x="57083" y="39375"/>
                </a:cubicBezTo>
                <a:cubicBezTo>
                  <a:pt x="57305" y="41630"/>
                  <a:pt x="57305" y="44070"/>
                  <a:pt x="57305" y="45697"/>
                </a:cubicBezTo>
                <a:cubicBezTo>
                  <a:pt x="57305" y="46066"/>
                  <a:pt x="57305" y="46436"/>
                  <a:pt x="57305" y="46806"/>
                </a:cubicBezTo>
                <a:cubicBezTo>
                  <a:pt x="57268" y="48728"/>
                  <a:pt x="57268" y="50909"/>
                  <a:pt x="57564" y="53386"/>
                </a:cubicBezTo>
                <a:cubicBezTo>
                  <a:pt x="57785" y="54976"/>
                  <a:pt x="58081" y="56566"/>
                  <a:pt x="58488" y="58119"/>
                </a:cubicBezTo>
                <a:cubicBezTo>
                  <a:pt x="58821" y="59376"/>
                  <a:pt x="59264" y="60855"/>
                  <a:pt x="59930" y="62296"/>
                </a:cubicBezTo>
                <a:cubicBezTo>
                  <a:pt x="59079" y="61261"/>
                  <a:pt x="58303" y="60226"/>
                  <a:pt x="57675" y="59228"/>
                </a:cubicBezTo>
                <a:cubicBezTo>
                  <a:pt x="56898" y="58045"/>
                  <a:pt x="56270" y="56788"/>
                  <a:pt x="55826" y="55568"/>
                </a:cubicBezTo>
                <a:cubicBezTo>
                  <a:pt x="55530" y="54717"/>
                  <a:pt x="55271" y="53904"/>
                  <a:pt x="55087" y="53017"/>
                </a:cubicBezTo>
                <a:cubicBezTo>
                  <a:pt x="55013" y="52610"/>
                  <a:pt x="54976" y="52314"/>
                  <a:pt x="54939" y="52203"/>
                </a:cubicBezTo>
                <a:cubicBezTo>
                  <a:pt x="54939" y="52166"/>
                  <a:pt x="54939" y="52129"/>
                  <a:pt x="54939" y="52129"/>
                </a:cubicBezTo>
                <a:cubicBezTo>
                  <a:pt x="54939" y="52092"/>
                  <a:pt x="54939" y="52092"/>
                  <a:pt x="54902" y="52092"/>
                </a:cubicBezTo>
                <a:lnTo>
                  <a:pt x="54902" y="52129"/>
                </a:lnTo>
                <a:cubicBezTo>
                  <a:pt x="54902" y="52129"/>
                  <a:pt x="54902" y="52166"/>
                  <a:pt x="54902" y="52203"/>
                </a:cubicBezTo>
                <a:cubicBezTo>
                  <a:pt x="54902" y="52314"/>
                  <a:pt x="54939" y="52610"/>
                  <a:pt x="55013" y="53017"/>
                </a:cubicBezTo>
                <a:cubicBezTo>
                  <a:pt x="55124" y="53904"/>
                  <a:pt x="55308" y="54754"/>
                  <a:pt x="55567" y="55568"/>
                </a:cubicBezTo>
                <a:cubicBezTo>
                  <a:pt x="55974" y="56862"/>
                  <a:pt x="56528" y="58156"/>
                  <a:pt x="57268" y="59413"/>
                </a:cubicBezTo>
                <a:cubicBezTo>
                  <a:pt x="57822" y="60374"/>
                  <a:pt x="58488" y="61372"/>
                  <a:pt x="59264" y="62370"/>
                </a:cubicBezTo>
                <a:cubicBezTo>
                  <a:pt x="58155" y="61631"/>
                  <a:pt x="57120" y="60670"/>
                  <a:pt x="56196" y="59561"/>
                </a:cubicBezTo>
                <a:cubicBezTo>
                  <a:pt x="55382" y="58525"/>
                  <a:pt x="54680" y="57416"/>
                  <a:pt x="54162" y="56233"/>
                </a:cubicBezTo>
                <a:cubicBezTo>
                  <a:pt x="53793" y="55457"/>
                  <a:pt x="53534" y="54680"/>
                  <a:pt x="53312" y="53867"/>
                </a:cubicBezTo>
                <a:cubicBezTo>
                  <a:pt x="53201" y="53460"/>
                  <a:pt x="53164" y="53202"/>
                  <a:pt x="53127" y="53091"/>
                </a:cubicBezTo>
                <a:cubicBezTo>
                  <a:pt x="53127" y="53054"/>
                  <a:pt x="53127" y="53054"/>
                  <a:pt x="53127" y="53017"/>
                </a:cubicBezTo>
                <a:lnTo>
                  <a:pt x="53090" y="53017"/>
                </a:lnTo>
                <a:lnTo>
                  <a:pt x="53090" y="53054"/>
                </a:lnTo>
                <a:cubicBezTo>
                  <a:pt x="53090" y="53054"/>
                  <a:pt x="53090" y="53054"/>
                  <a:pt x="53090" y="53091"/>
                </a:cubicBezTo>
                <a:cubicBezTo>
                  <a:pt x="53090" y="53202"/>
                  <a:pt x="53127" y="53460"/>
                  <a:pt x="53201" y="53867"/>
                </a:cubicBezTo>
                <a:cubicBezTo>
                  <a:pt x="53386" y="54717"/>
                  <a:pt x="53608" y="55494"/>
                  <a:pt x="53904" y="56270"/>
                </a:cubicBezTo>
                <a:cubicBezTo>
                  <a:pt x="54384" y="57527"/>
                  <a:pt x="55013" y="58673"/>
                  <a:pt x="55789" y="59782"/>
                </a:cubicBezTo>
                <a:cubicBezTo>
                  <a:pt x="56528" y="60744"/>
                  <a:pt x="57305" y="61594"/>
                  <a:pt x="58192" y="62296"/>
                </a:cubicBezTo>
                <a:cubicBezTo>
                  <a:pt x="57822" y="62148"/>
                  <a:pt x="57453" y="62001"/>
                  <a:pt x="57120" y="61853"/>
                </a:cubicBezTo>
                <a:cubicBezTo>
                  <a:pt x="56011" y="61187"/>
                  <a:pt x="55050" y="60411"/>
                  <a:pt x="54199" y="59450"/>
                </a:cubicBezTo>
                <a:cubicBezTo>
                  <a:pt x="52942" y="58045"/>
                  <a:pt x="52166" y="56603"/>
                  <a:pt x="51722" y="55642"/>
                </a:cubicBezTo>
                <a:cubicBezTo>
                  <a:pt x="51205" y="54533"/>
                  <a:pt x="50872" y="53645"/>
                  <a:pt x="50613" y="52943"/>
                </a:cubicBezTo>
                <a:cubicBezTo>
                  <a:pt x="50465" y="52462"/>
                  <a:pt x="50391" y="52129"/>
                  <a:pt x="50354" y="52019"/>
                </a:cubicBezTo>
                <a:cubicBezTo>
                  <a:pt x="50317" y="51982"/>
                  <a:pt x="50317" y="51982"/>
                  <a:pt x="50317" y="51982"/>
                </a:cubicBezTo>
                <a:lnTo>
                  <a:pt x="50280" y="51982"/>
                </a:lnTo>
                <a:cubicBezTo>
                  <a:pt x="50280" y="51982"/>
                  <a:pt x="50280" y="52019"/>
                  <a:pt x="50280" y="52019"/>
                </a:cubicBezTo>
                <a:cubicBezTo>
                  <a:pt x="50317" y="52129"/>
                  <a:pt x="50391" y="52462"/>
                  <a:pt x="50539" y="52943"/>
                </a:cubicBezTo>
                <a:cubicBezTo>
                  <a:pt x="50724" y="53645"/>
                  <a:pt x="50983" y="54569"/>
                  <a:pt x="51463" y="55679"/>
                </a:cubicBezTo>
                <a:cubicBezTo>
                  <a:pt x="51870" y="56677"/>
                  <a:pt x="52573" y="58156"/>
                  <a:pt x="53793" y="59671"/>
                </a:cubicBezTo>
                <a:cubicBezTo>
                  <a:pt x="53904" y="59819"/>
                  <a:pt x="54051" y="59967"/>
                  <a:pt x="54162" y="60115"/>
                </a:cubicBezTo>
                <a:cubicBezTo>
                  <a:pt x="53830" y="59856"/>
                  <a:pt x="53534" y="59634"/>
                  <a:pt x="53238" y="59376"/>
                </a:cubicBezTo>
                <a:cubicBezTo>
                  <a:pt x="52092" y="58414"/>
                  <a:pt x="51131" y="57342"/>
                  <a:pt x="50391" y="56159"/>
                </a:cubicBezTo>
                <a:cubicBezTo>
                  <a:pt x="49726" y="55161"/>
                  <a:pt x="49245" y="54052"/>
                  <a:pt x="48875" y="52869"/>
                </a:cubicBezTo>
                <a:cubicBezTo>
                  <a:pt x="49504" y="52166"/>
                  <a:pt x="50133" y="51353"/>
                  <a:pt x="50650" y="50466"/>
                </a:cubicBezTo>
                <a:cubicBezTo>
                  <a:pt x="50909" y="50022"/>
                  <a:pt x="51131" y="49541"/>
                  <a:pt x="51316" y="48987"/>
                </a:cubicBezTo>
                <a:lnTo>
                  <a:pt x="51316" y="49061"/>
                </a:lnTo>
                <a:cubicBezTo>
                  <a:pt x="51353" y="49615"/>
                  <a:pt x="51353" y="50059"/>
                  <a:pt x="51390" y="50466"/>
                </a:cubicBezTo>
                <a:cubicBezTo>
                  <a:pt x="51426" y="50872"/>
                  <a:pt x="51463" y="51464"/>
                  <a:pt x="51574" y="52019"/>
                </a:cubicBezTo>
                <a:cubicBezTo>
                  <a:pt x="51574" y="52055"/>
                  <a:pt x="51574" y="52055"/>
                  <a:pt x="51574" y="52055"/>
                </a:cubicBezTo>
                <a:lnTo>
                  <a:pt x="51648" y="52055"/>
                </a:lnTo>
                <a:cubicBezTo>
                  <a:pt x="51648" y="52055"/>
                  <a:pt x="51648" y="52019"/>
                  <a:pt x="51648" y="52019"/>
                </a:cubicBezTo>
                <a:cubicBezTo>
                  <a:pt x="51611" y="51538"/>
                  <a:pt x="51611" y="51057"/>
                  <a:pt x="51648" y="50466"/>
                </a:cubicBezTo>
                <a:lnTo>
                  <a:pt x="51759" y="48617"/>
                </a:lnTo>
                <a:cubicBezTo>
                  <a:pt x="51759" y="48211"/>
                  <a:pt x="51759" y="47804"/>
                  <a:pt x="51759" y="47360"/>
                </a:cubicBezTo>
                <a:cubicBezTo>
                  <a:pt x="51833" y="46990"/>
                  <a:pt x="51907" y="46658"/>
                  <a:pt x="51944" y="46325"/>
                </a:cubicBezTo>
                <a:cubicBezTo>
                  <a:pt x="51981" y="45955"/>
                  <a:pt x="52018" y="45549"/>
                  <a:pt x="52055" y="45105"/>
                </a:cubicBezTo>
                <a:cubicBezTo>
                  <a:pt x="52388" y="46658"/>
                  <a:pt x="52610" y="47989"/>
                  <a:pt x="52794" y="48950"/>
                </a:cubicBezTo>
                <a:lnTo>
                  <a:pt x="53164" y="51242"/>
                </a:lnTo>
                <a:lnTo>
                  <a:pt x="53201" y="51279"/>
                </a:lnTo>
                <a:lnTo>
                  <a:pt x="53238" y="51316"/>
                </a:lnTo>
                <a:lnTo>
                  <a:pt x="53238" y="51242"/>
                </a:lnTo>
                <a:cubicBezTo>
                  <a:pt x="53238" y="51242"/>
                  <a:pt x="53238" y="51242"/>
                  <a:pt x="53238" y="51168"/>
                </a:cubicBezTo>
                <a:cubicBezTo>
                  <a:pt x="53164" y="50540"/>
                  <a:pt x="53127" y="49800"/>
                  <a:pt x="53053" y="48987"/>
                </a:cubicBezTo>
                <a:cubicBezTo>
                  <a:pt x="52905" y="47767"/>
                  <a:pt x="52683" y="45475"/>
                  <a:pt x="52129" y="42702"/>
                </a:cubicBezTo>
                <a:lnTo>
                  <a:pt x="52129" y="42665"/>
                </a:lnTo>
                <a:lnTo>
                  <a:pt x="52055" y="42665"/>
                </a:lnTo>
                <a:lnTo>
                  <a:pt x="52055" y="42517"/>
                </a:lnTo>
                <a:cubicBezTo>
                  <a:pt x="52055" y="42369"/>
                  <a:pt x="52055" y="42221"/>
                  <a:pt x="52018" y="42073"/>
                </a:cubicBezTo>
                <a:cubicBezTo>
                  <a:pt x="51981" y="41630"/>
                  <a:pt x="51944" y="41149"/>
                  <a:pt x="51870" y="40595"/>
                </a:cubicBezTo>
                <a:lnTo>
                  <a:pt x="51870" y="40595"/>
                </a:lnTo>
                <a:cubicBezTo>
                  <a:pt x="52055" y="41075"/>
                  <a:pt x="52203" y="41482"/>
                  <a:pt x="52314" y="41852"/>
                </a:cubicBezTo>
                <a:cubicBezTo>
                  <a:pt x="52794" y="43293"/>
                  <a:pt x="53201" y="44624"/>
                  <a:pt x="53497" y="45844"/>
                </a:cubicBezTo>
                <a:cubicBezTo>
                  <a:pt x="53940" y="47693"/>
                  <a:pt x="54125" y="48876"/>
                  <a:pt x="54162" y="49246"/>
                </a:cubicBezTo>
                <a:cubicBezTo>
                  <a:pt x="54162" y="49320"/>
                  <a:pt x="54199" y="49357"/>
                  <a:pt x="54199" y="49394"/>
                </a:cubicBezTo>
                <a:cubicBezTo>
                  <a:pt x="54199" y="49394"/>
                  <a:pt x="54236" y="49394"/>
                  <a:pt x="54236" y="49357"/>
                </a:cubicBezTo>
                <a:cubicBezTo>
                  <a:pt x="54236" y="49357"/>
                  <a:pt x="54236" y="49320"/>
                  <a:pt x="54236" y="49246"/>
                </a:cubicBezTo>
                <a:cubicBezTo>
                  <a:pt x="54162" y="48247"/>
                  <a:pt x="54014" y="47101"/>
                  <a:pt x="53756" y="45844"/>
                </a:cubicBezTo>
                <a:cubicBezTo>
                  <a:pt x="53534" y="44624"/>
                  <a:pt x="53164" y="43219"/>
                  <a:pt x="52757" y="41778"/>
                </a:cubicBezTo>
                <a:cubicBezTo>
                  <a:pt x="52314" y="40336"/>
                  <a:pt x="51796" y="38746"/>
                  <a:pt x="51316" y="37378"/>
                </a:cubicBezTo>
                <a:cubicBezTo>
                  <a:pt x="51131" y="36528"/>
                  <a:pt x="50909" y="35640"/>
                  <a:pt x="50650" y="34790"/>
                </a:cubicBezTo>
                <a:lnTo>
                  <a:pt x="50650" y="34790"/>
                </a:lnTo>
                <a:cubicBezTo>
                  <a:pt x="51426" y="35973"/>
                  <a:pt x="52055" y="37045"/>
                  <a:pt x="52499" y="38044"/>
                </a:cubicBezTo>
                <a:cubicBezTo>
                  <a:pt x="52647" y="38376"/>
                  <a:pt x="52794" y="38746"/>
                  <a:pt x="52979" y="39153"/>
                </a:cubicBezTo>
                <a:cubicBezTo>
                  <a:pt x="53127" y="39522"/>
                  <a:pt x="53275" y="39855"/>
                  <a:pt x="53386" y="40151"/>
                </a:cubicBezTo>
                <a:cubicBezTo>
                  <a:pt x="53608" y="40742"/>
                  <a:pt x="53830" y="41334"/>
                  <a:pt x="54051" y="41999"/>
                </a:cubicBezTo>
                <a:cubicBezTo>
                  <a:pt x="54569" y="43663"/>
                  <a:pt x="54902" y="44772"/>
                  <a:pt x="55050" y="45253"/>
                </a:cubicBezTo>
                <a:cubicBezTo>
                  <a:pt x="55087" y="45401"/>
                  <a:pt x="55087" y="45475"/>
                  <a:pt x="55124" y="45512"/>
                </a:cubicBezTo>
                <a:lnTo>
                  <a:pt x="55161" y="45512"/>
                </a:lnTo>
                <a:cubicBezTo>
                  <a:pt x="55161" y="45475"/>
                  <a:pt x="55124" y="45401"/>
                  <a:pt x="55124" y="45290"/>
                </a:cubicBezTo>
                <a:cubicBezTo>
                  <a:pt x="55013" y="44883"/>
                  <a:pt x="54754" y="43737"/>
                  <a:pt x="54310" y="41999"/>
                </a:cubicBezTo>
                <a:cubicBezTo>
                  <a:pt x="54162" y="41519"/>
                  <a:pt x="53977" y="40853"/>
                  <a:pt x="53719" y="40114"/>
                </a:cubicBezTo>
                <a:cubicBezTo>
                  <a:pt x="53608" y="39781"/>
                  <a:pt x="53497" y="39448"/>
                  <a:pt x="53349" y="39042"/>
                </a:cubicBezTo>
                <a:lnTo>
                  <a:pt x="53312" y="38968"/>
                </a:lnTo>
                <a:cubicBezTo>
                  <a:pt x="53201" y="38635"/>
                  <a:pt x="53053" y="38265"/>
                  <a:pt x="52905" y="37933"/>
                </a:cubicBezTo>
                <a:cubicBezTo>
                  <a:pt x="52314" y="36417"/>
                  <a:pt x="51353" y="34716"/>
                  <a:pt x="50096" y="32905"/>
                </a:cubicBezTo>
                <a:lnTo>
                  <a:pt x="50096" y="32868"/>
                </a:lnTo>
                <a:lnTo>
                  <a:pt x="50022" y="32905"/>
                </a:lnTo>
                <a:cubicBezTo>
                  <a:pt x="49911" y="32535"/>
                  <a:pt x="49763" y="32239"/>
                  <a:pt x="49652" y="31943"/>
                </a:cubicBezTo>
                <a:lnTo>
                  <a:pt x="49615" y="31869"/>
                </a:lnTo>
                <a:cubicBezTo>
                  <a:pt x="49504" y="31500"/>
                  <a:pt x="49319" y="31130"/>
                  <a:pt x="49171" y="30760"/>
                </a:cubicBezTo>
                <a:cubicBezTo>
                  <a:pt x="49023" y="30428"/>
                  <a:pt x="48839" y="30095"/>
                  <a:pt x="48691" y="29762"/>
                </a:cubicBezTo>
                <a:lnTo>
                  <a:pt x="48691" y="29762"/>
                </a:lnTo>
                <a:cubicBezTo>
                  <a:pt x="49541" y="30723"/>
                  <a:pt x="50317" y="31796"/>
                  <a:pt x="51057" y="32868"/>
                </a:cubicBezTo>
                <a:cubicBezTo>
                  <a:pt x="52018" y="34273"/>
                  <a:pt x="52794" y="35677"/>
                  <a:pt x="53423" y="37008"/>
                </a:cubicBezTo>
                <a:cubicBezTo>
                  <a:pt x="54051" y="38376"/>
                  <a:pt x="54495" y="39633"/>
                  <a:pt x="54791" y="40779"/>
                </a:cubicBezTo>
                <a:cubicBezTo>
                  <a:pt x="54791" y="40853"/>
                  <a:pt x="54791" y="40890"/>
                  <a:pt x="54791" y="40890"/>
                </a:cubicBezTo>
                <a:lnTo>
                  <a:pt x="54828" y="40890"/>
                </a:lnTo>
                <a:lnTo>
                  <a:pt x="54828" y="40853"/>
                </a:lnTo>
                <a:cubicBezTo>
                  <a:pt x="54828" y="40853"/>
                  <a:pt x="54828" y="40816"/>
                  <a:pt x="54828" y="40779"/>
                </a:cubicBezTo>
                <a:cubicBezTo>
                  <a:pt x="54643" y="39633"/>
                  <a:pt x="54236" y="38339"/>
                  <a:pt x="53682" y="36971"/>
                </a:cubicBezTo>
                <a:cubicBezTo>
                  <a:pt x="53127" y="35567"/>
                  <a:pt x="52388" y="34125"/>
                  <a:pt x="51463" y="32683"/>
                </a:cubicBezTo>
                <a:cubicBezTo>
                  <a:pt x="50280" y="30797"/>
                  <a:pt x="48986" y="29134"/>
                  <a:pt x="47545" y="27581"/>
                </a:cubicBezTo>
                <a:lnTo>
                  <a:pt x="47508" y="27581"/>
                </a:lnTo>
                <a:lnTo>
                  <a:pt x="47471" y="27618"/>
                </a:lnTo>
                <a:cubicBezTo>
                  <a:pt x="47212" y="27211"/>
                  <a:pt x="46953" y="26878"/>
                  <a:pt x="46694" y="26583"/>
                </a:cubicBezTo>
                <a:lnTo>
                  <a:pt x="46694" y="26546"/>
                </a:lnTo>
                <a:cubicBezTo>
                  <a:pt x="46657" y="26509"/>
                  <a:pt x="46620" y="26472"/>
                  <a:pt x="46583" y="26472"/>
                </a:cubicBezTo>
                <a:cubicBezTo>
                  <a:pt x="46472" y="26472"/>
                  <a:pt x="46398" y="26509"/>
                  <a:pt x="46361" y="26620"/>
                </a:cubicBezTo>
                <a:cubicBezTo>
                  <a:pt x="46361" y="26620"/>
                  <a:pt x="46361" y="26657"/>
                  <a:pt x="46361" y="26657"/>
                </a:cubicBezTo>
                <a:cubicBezTo>
                  <a:pt x="46361" y="26694"/>
                  <a:pt x="46361" y="26694"/>
                  <a:pt x="46398" y="26731"/>
                </a:cubicBezTo>
                <a:cubicBezTo>
                  <a:pt x="46398" y="26731"/>
                  <a:pt x="46398" y="26768"/>
                  <a:pt x="46398" y="26768"/>
                </a:cubicBezTo>
                <a:lnTo>
                  <a:pt x="46435" y="26804"/>
                </a:lnTo>
                <a:cubicBezTo>
                  <a:pt x="46657" y="27100"/>
                  <a:pt x="46879" y="27507"/>
                  <a:pt x="47138" y="27951"/>
                </a:cubicBezTo>
                <a:lnTo>
                  <a:pt x="47064" y="28025"/>
                </a:lnTo>
                <a:lnTo>
                  <a:pt x="47101" y="28025"/>
                </a:lnTo>
                <a:cubicBezTo>
                  <a:pt x="47138" y="28061"/>
                  <a:pt x="47175" y="28098"/>
                  <a:pt x="47212" y="28135"/>
                </a:cubicBezTo>
                <a:cubicBezTo>
                  <a:pt x="47212" y="28172"/>
                  <a:pt x="47249" y="28209"/>
                  <a:pt x="47286" y="28209"/>
                </a:cubicBezTo>
                <a:cubicBezTo>
                  <a:pt x="47692" y="28986"/>
                  <a:pt x="48321" y="30317"/>
                  <a:pt x="48949" y="32128"/>
                </a:cubicBezTo>
                <a:cubicBezTo>
                  <a:pt x="49023" y="32350"/>
                  <a:pt x="49097" y="32609"/>
                  <a:pt x="49208" y="32979"/>
                </a:cubicBezTo>
                <a:cubicBezTo>
                  <a:pt x="49356" y="33422"/>
                  <a:pt x="49467" y="33829"/>
                  <a:pt x="49578" y="34236"/>
                </a:cubicBezTo>
                <a:cubicBezTo>
                  <a:pt x="49985" y="35604"/>
                  <a:pt x="50280" y="36971"/>
                  <a:pt x="50502" y="38376"/>
                </a:cubicBezTo>
                <a:cubicBezTo>
                  <a:pt x="50724" y="39670"/>
                  <a:pt x="50872" y="40927"/>
                  <a:pt x="50946" y="42147"/>
                </a:cubicBezTo>
                <a:cubicBezTo>
                  <a:pt x="51020" y="43626"/>
                  <a:pt x="50983" y="44957"/>
                  <a:pt x="50798" y="46177"/>
                </a:cubicBezTo>
                <a:cubicBezTo>
                  <a:pt x="50613" y="47693"/>
                  <a:pt x="50243" y="48913"/>
                  <a:pt x="49689" y="49911"/>
                </a:cubicBezTo>
                <a:cubicBezTo>
                  <a:pt x="49282" y="50651"/>
                  <a:pt x="48802" y="51316"/>
                  <a:pt x="48321" y="51908"/>
                </a:cubicBezTo>
                <a:cubicBezTo>
                  <a:pt x="48173" y="52092"/>
                  <a:pt x="47988" y="52314"/>
                  <a:pt x="47803" y="52499"/>
                </a:cubicBezTo>
                <a:cubicBezTo>
                  <a:pt x="47729" y="52610"/>
                  <a:pt x="47582" y="52721"/>
                  <a:pt x="47471" y="52869"/>
                </a:cubicBezTo>
                <a:cubicBezTo>
                  <a:pt x="46657" y="53645"/>
                  <a:pt x="45770" y="54274"/>
                  <a:pt x="44735" y="54791"/>
                </a:cubicBezTo>
                <a:cubicBezTo>
                  <a:pt x="43958" y="55161"/>
                  <a:pt x="43071" y="55494"/>
                  <a:pt x="41962" y="55790"/>
                </a:cubicBezTo>
                <a:cubicBezTo>
                  <a:pt x="41518" y="55900"/>
                  <a:pt x="41075" y="56011"/>
                  <a:pt x="40594" y="56122"/>
                </a:cubicBezTo>
                <a:cubicBezTo>
                  <a:pt x="41740" y="55716"/>
                  <a:pt x="42849" y="55235"/>
                  <a:pt x="43811" y="54680"/>
                </a:cubicBezTo>
                <a:cubicBezTo>
                  <a:pt x="45733" y="53571"/>
                  <a:pt x="47323" y="52092"/>
                  <a:pt x="48395" y="50429"/>
                </a:cubicBezTo>
                <a:cubicBezTo>
                  <a:pt x="49356" y="48913"/>
                  <a:pt x="49948" y="47175"/>
                  <a:pt x="50169" y="45253"/>
                </a:cubicBezTo>
                <a:cubicBezTo>
                  <a:pt x="50317" y="43848"/>
                  <a:pt x="50280" y="42369"/>
                  <a:pt x="50096" y="40668"/>
                </a:cubicBezTo>
                <a:cubicBezTo>
                  <a:pt x="49874" y="38561"/>
                  <a:pt x="49467" y="36528"/>
                  <a:pt x="48802" y="34457"/>
                </a:cubicBezTo>
                <a:cubicBezTo>
                  <a:pt x="48543" y="33718"/>
                  <a:pt x="48284" y="33016"/>
                  <a:pt x="48062" y="32461"/>
                </a:cubicBezTo>
                <a:cubicBezTo>
                  <a:pt x="48025" y="32424"/>
                  <a:pt x="48025" y="32387"/>
                  <a:pt x="48025" y="32387"/>
                </a:cubicBezTo>
                <a:lnTo>
                  <a:pt x="47988" y="32387"/>
                </a:lnTo>
                <a:cubicBezTo>
                  <a:pt x="47988" y="32424"/>
                  <a:pt x="47988" y="32424"/>
                  <a:pt x="48025" y="32461"/>
                </a:cubicBezTo>
                <a:cubicBezTo>
                  <a:pt x="48099" y="32683"/>
                  <a:pt x="48358" y="33348"/>
                  <a:pt x="48691" y="34457"/>
                </a:cubicBezTo>
                <a:cubicBezTo>
                  <a:pt x="49282" y="36491"/>
                  <a:pt x="49652" y="38487"/>
                  <a:pt x="49837" y="40558"/>
                </a:cubicBezTo>
                <a:cubicBezTo>
                  <a:pt x="49948" y="41630"/>
                  <a:pt x="50059" y="43256"/>
                  <a:pt x="49837" y="45068"/>
                </a:cubicBezTo>
                <a:cubicBezTo>
                  <a:pt x="49615" y="46917"/>
                  <a:pt x="49023" y="48580"/>
                  <a:pt x="48099" y="50059"/>
                </a:cubicBezTo>
                <a:cubicBezTo>
                  <a:pt x="47064" y="51686"/>
                  <a:pt x="45511" y="53091"/>
                  <a:pt x="43626" y="54163"/>
                </a:cubicBezTo>
                <a:cubicBezTo>
                  <a:pt x="42295" y="54902"/>
                  <a:pt x="40779" y="55531"/>
                  <a:pt x="39115" y="55974"/>
                </a:cubicBezTo>
                <a:cubicBezTo>
                  <a:pt x="41518" y="54754"/>
                  <a:pt x="43441" y="53386"/>
                  <a:pt x="44920" y="51908"/>
                </a:cubicBezTo>
                <a:cubicBezTo>
                  <a:pt x="46472" y="50392"/>
                  <a:pt x="47655" y="48543"/>
                  <a:pt x="48210" y="46695"/>
                </a:cubicBezTo>
                <a:cubicBezTo>
                  <a:pt x="48765" y="45031"/>
                  <a:pt x="48802" y="43700"/>
                  <a:pt x="48765" y="42813"/>
                </a:cubicBezTo>
                <a:cubicBezTo>
                  <a:pt x="48765" y="42110"/>
                  <a:pt x="48691" y="41667"/>
                  <a:pt x="48691" y="41519"/>
                </a:cubicBezTo>
                <a:cubicBezTo>
                  <a:pt x="48691" y="41482"/>
                  <a:pt x="48691" y="41445"/>
                  <a:pt x="48691" y="41445"/>
                </a:cubicBezTo>
                <a:lnTo>
                  <a:pt x="48654" y="41445"/>
                </a:lnTo>
                <a:lnTo>
                  <a:pt x="48654" y="41408"/>
                </a:lnTo>
                <a:cubicBezTo>
                  <a:pt x="48654" y="41408"/>
                  <a:pt x="48617" y="41445"/>
                  <a:pt x="48617" y="41445"/>
                </a:cubicBezTo>
                <a:cubicBezTo>
                  <a:pt x="48617" y="41445"/>
                  <a:pt x="48617" y="41482"/>
                  <a:pt x="48654" y="41519"/>
                </a:cubicBezTo>
                <a:cubicBezTo>
                  <a:pt x="48654" y="41667"/>
                  <a:pt x="48691" y="42110"/>
                  <a:pt x="48654" y="42776"/>
                </a:cubicBezTo>
                <a:cubicBezTo>
                  <a:pt x="48654" y="43626"/>
                  <a:pt x="48580" y="44957"/>
                  <a:pt x="48025" y="46547"/>
                </a:cubicBezTo>
                <a:cubicBezTo>
                  <a:pt x="47582" y="47804"/>
                  <a:pt x="46657" y="49689"/>
                  <a:pt x="44698" y="51538"/>
                </a:cubicBezTo>
                <a:cubicBezTo>
                  <a:pt x="43404" y="52758"/>
                  <a:pt x="41740" y="53904"/>
                  <a:pt x="39744" y="54976"/>
                </a:cubicBezTo>
                <a:cubicBezTo>
                  <a:pt x="39929" y="54791"/>
                  <a:pt x="40113" y="54643"/>
                  <a:pt x="40298" y="54496"/>
                </a:cubicBezTo>
                <a:cubicBezTo>
                  <a:pt x="41407" y="53460"/>
                  <a:pt x="42480" y="52499"/>
                  <a:pt x="43367" y="51501"/>
                </a:cubicBezTo>
                <a:cubicBezTo>
                  <a:pt x="44069" y="50725"/>
                  <a:pt x="44661" y="49911"/>
                  <a:pt x="45104" y="49098"/>
                </a:cubicBezTo>
                <a:cubicBezTo>
                  <a:pt x="45474" y="48395"/>
                  <a:pt x="45807" y="47619"/>
                  <a:pt x="46066" y="46806"/>
                </a:cubicBezTo>
                <a:cubicBezTo>
                  <a:pt x="46509" y="45364"/>
                  <a:pt x="46694" y="44218"/>
                  <a:pt x="46805" y="43478"/>
                </a:cubicBezTo>
                <a:lnTo>
                  <a:pt x="46805" y="43441"/>
                </a:lnTo>
                <a:cubicBezTo>
                  <a:pt x="46916" y="42850"/>
                  <a:pt x="46953" y="42480"/>
                  <a:pt x="46990" y="42332"/>
                </a:cubicBezTo>
                <a:cubicBezTo>
                  <a:pt x="46990" y="42295"/>
                  <a:pt x="46990" y="42258"/>
                  <a:pt x="46990" y="42258"/>
                </a:cubicBezTo>
                <a:lnTo>
                  <a:pt x="46953" y="42258"/>
                </a:lnTo>
                <a:cubicBezTo>
                  <a:pt x="46953" y="42258"/>
                  <a:pt x="46953" y="42258"/>
                  <a:pt x="46916" y="42295"/>
                </a:cubicBezTo>
                <a:cubicBezTo>
                  <a:pt x="46916" y="42443"/>
                  <a:pt x="46842" y="42813"/>
                  <a:pt x="46731" y="43404"/>
                </a:cubicBezTo>
                <a:lnTo>
                  <a:pt x="46731" y="43441"/>
                </a:lnTo>
                <a:cubicBezTo>
                  <a:pt x="46546" y="44181"/>
                  <a:pt x="46325" y="45290"/>
                  <a:pt x="45844" y="46658"/>
                </a:cubicBezTo>
                <a:cubicBezTo>
                  <a:pt x="45548" y="47471"/>
                  <a:pt x="45215" y="48174"/>
                  <a:pt x="44846" y="48839"/>
                </a:cubicBezTo>
                <a:cubicBezTo>
                  <a:pt x="44402" y="49615"/>
                  <a:pt x="43811" y="50392"/>
                  <a:pt x="43108" y="51131"/>
                </a:cubicBezTo>
                <a:cubicBezTo>
                  <a:pt x="42221" y="52055"/>
                  <a:pt x="41149" y="52980"/>
                  <a:pt x="40039" y="53978"/>
                </a:cubicBezTo>
                <a:cubicBezTo>
                  <a:pt x="39855" y="54126"/>
                  <a:pt x="39670" y="54274"/>
                  <a:pt x="39485" y="54422"/>
                </a:cubicBezTo>
                <a:cubicBezTo>
                  <a:pt x="40150" y="53460"/>
                  <a:pt x="40705" y="52388"/>
                  <a:pt x="41260" y="51094"/>
                </a:cubicBezTo>
                <a:cubicBezTo>
                  <a:pt x="41999" y="49431"/>
                  <a:pt x="42443" y="47915"/>
                  <a:pt x="42812" y="46843"/>
                </a:cubicBezTo>
                <a:lnTo>
                  <a:pt x="43921" y="43146"/>
                </a:lnTo>
                <a:lnTo>
                  <a:pt x="43921" y="43109"/>
                </a:lnTo>
                <a:lnTo>
                  <a:pt x="43884" y="43109"/>
                </a:lnTo>
                <a:cubicBezTo>
                  <a:pt x="43884" y="43146"/>
                  <a:pt x="43884" y="43146"/>
                  <a:pt x="43884" y="43146"/>
                </a:cubicBezTo>
                <a:cubicBezTo>
                  <a:pt x="43847" y="43219"/>
                  <a:pt x="43774" y="43404"/>
                  <a:pt x="43552" y="44070"/>
                </a:cubicBezTo>
                <a:cubicBezTo>
                  <a:pt x="43367" y="44550"/>
                  <a:pt x="43034" y="45438"/>
                  <a:pt x="42590" y="46695"/>
                </a:cubicBezTo>
                <a:lnTo>
                  <a:pt x="42590" y="46732"/>
                </a:lnTo>
                <a:cubicBezTo>
                  <a:pt x="42147" y="47841"/>
                  <a:pt x="41629" y="49283"/>
                  <a:pt x="40890" y="50835"/>
                </a:cubicBezTo>
                <a:cubicBezTo>
                  <a:pt x="40486" y="51716"/>
                  <a:pt x="39828" y="53033"/>
                  <a:pt x="38878" y="54282"/>
                </a:cubicBezTo>
                <a:lnTo>
                  <a:pt x="38878" y="54282"/>
                </a:lnTo>
                <a:cubicBezTo>
                  <a:pt x="38893" y="54255"/>
                  <a:pt x="38893" y="54227"/>
                  <a:pt x="38893" y="54200"/>
                </a:cubicBezTo>
                <a:lnTo>
                  <a:pt x="38930" y="54200"/>
                </a:lnTo>
                <a:lnTo>
                  <a:pt x="38930" y="54163"/>
                </a:lnTo>
                <a:cubicBezTo>
                  <a:pt x="39374" y="53276"/>
                  <a:pt x="39707" y="52277"/>
                  <a:pt x="39929" y="51094"/>
                </a:cubicBezTo>
                <a:cubicBezTo>
                  <a:pt x="40076" y="50133"/>
                  <a:pt x="40187" y="49246"/>
                  <a:pt x="40261" y="48395"/>
                </a:cubicBezTo>
                <a:lnTo>
                  <a:pt x="40261" y="48284"/>
                </a:lnTo>
                <a:cubicBezTo>
                  <a:pt x="40409" y="46732"/>
                  <a:pt x="40594" y="45105"/>
                  <a:pt x="40964" y="43848"/>
                </a:cubicBezTo>
                <a:cubicBezTo>
                  <a:pt x="41223" y="42887"/>
                  <a:pt x="41629" y="42036"/>
                  <a:pt x="42110" y="41260"/>
                </a:cubicBezTo>
                <a:cubicBezTo>
                  <a:pt x="42369" y="40816"/>
                  <a:pt x="42590" y="40558"/>
                  <a:pt x="42664" y="40447"/>
                </a:cubicBezTo>
                <a:cubicBezTo>
                  <a:pt x="42664" y="40410"/>
                  <a:pt x="42664" y="40410"/>
                  <a:pt x="42664" y="40410"/>
                </a:cubicBezTo>
                <a:lnTo>
                  <a:pt x="42627" y="40410"/>
                </a:lnTo>
                <a:cubicBezTo>
                  <a:pt x="42554" y="40521"/>
                  <a:pt x="42332" y="40742"/>
                  <a:pt x="42036" y="41186"/>
                </a:cubicBezTo>
                <a:cubicBezTo>
                  <a:pt x="41481" y="41926"/>
                  <a:pt x="41075" y="42776"/>
                  <a:pt x="40742" y="43700"/>
                </a:cubicBezTo>
                <a:cubicBezTo>
                  <a:pt x="40372" y="44772"/>
                  <a:pt x="40113" y="46140"/>
                  <a:pt x="39855" y="48174"/>
                </a:cubicBezTo>
                <a:lnTo>
                  <a:pt x="39818" y="48395"/>
                </a:lnTo>
                <a:cubicBezTo>
                  <a:pt x="39707" y="49209"/>
                  <a:pt x="39596" y="50059"/>
                  <a:pt x="39411" y="50946"/>
                </a:cubicBezTo>
                <a:cubicBezTo>
                  <a:pt x="39337" y="51316"/>
                  <a:pt x="39263" y="51612"/>
                  <a:pt x="39152" y="51945"/>
                </a:cubicBezTo>
                <a:lnTo>
                  <a:pt x="39152" y="51871"/>
                </a:lnTo>
                <a:cubicBezTo>
                  <a:pt x="39152" y="51686"/>
                  <a:pt x="39152" y="51464"/>
                  <a:pt x="39152" y="51279"/>
                </a:cubicBezTo>
                <a:cubicBezTo>
                  <a:pt x="39152" y="50946"/>
                  <a:pt x="39152" y="50614"/>
                  <a:pt x="39115" y="50244"/>
                </a:cubicBezTo>
                <a:cubicBezTo>
                  <a:pt x="39115" y="49837"/>
                  <a:pt x="39115" y="49541"/>
                  <a:pt x="39115" y="49246"/>
                </a:cubicBezTo>
                <a:cubicBezTo>
                  <a:pt x="39078" y="48174"/>
                  <a:pt x="39115" y="47286"/>
                  <a:pt x="39152" y="46510"/>
                </a:cubicBezTo>
                <a:cubicBezTo>
                  <a:pt x="39263" y="44735"/>
                  <a:pt x="39559" y="43293"/>
                  <a:pt x="40039" y="42258"/>
                </a:cubicBezTo>
                <a:cubicBezTo>
                  <a:pt x="40557" y="41001"/>
                  <a:pt x="41297" y="40373"/>
                  <a:pt x="41703" y="40114"/>
                </a:cubicBezTo>
                <a:cubicBezTo>
                  <a:pt x="42147" y="39818"/>
                  <a:pt x="42443" y="39707"/>
                  <a:pt x="42517" y="39670"/>
                </a:cubicBezTo>
                <a:cubicBezTo>
                  <a:pt x="42590" y="39633"/>
                  <a:pt x="42590" y="39633"/>
                  <a:pt x="42590" y="39633"/>
                </a:cubicBezTo>
                <a:lnTo>
                  <a:pt x="42590" y="39596"/>
                </a:lnTo>
                <a:lnTo>
                  <a:pt x="42554" y="39633"/>
                </a:lnTo>
                <a:lnTo>
                  <a:pt x="42554" y="39596"/>
                </a:lnTo>
                <a:cubicBezTo>
                  <a:pt x="42554" y="39596"/>
                  <a:pt x="42554" y="39596"/>
                  <a:pt x="42517" y="39633"/>
                </a:cubicBezTo>
                <a:cubicBezTo>
                  <a:pt x="42406" y="39633"/>
                  <a:pt x="42110" y="39744"/>
                  <a:pt x="41666" y="40003"/>
                </a:cubicBezTo>
                <a:cubicBezTo>
                  <a:pt x="41333" y="40188"/>
                  <a:pt x="40446" y="40816"/>
                  <a:pt x="39818" y="42073"/>
                </a:cubicBezTo>
                <a:cubicBezTo>
                  <a:pt x="39337" y="43072"/>
                  <a:pt x="38967" y="44329"/>
                  <a:pt x="38782" y="45918"/>
                </a:cubicBezTo>
                <a:cubicBezTo>
                  <a:pt x="38746" y="45660"/>
                  <a:pt x="38746" y="45401"/>
                  <a:pt x="38746" y="45179"/>
                </a:cubicBezTo>
                <a:cubicBezTo>
                  <a:pt x="38709" y="44920"/>
                  <a:pt x="38709" y="44661"/>
                  <a:pt x="38672" y="44440"/>
                </a:cubicBezTo>
                <a:cubicBezTo>
                  <a:pt x="38635" y="43700"/>
                  <a:pt x="38635" y="43072"/>
                  <a:pt x="38672" y="42480"/>
                </a:cubicBezTo>
                <a:cubicBezTo>
                  <a:pt x="38746" y="41112"/>
                  <a:pt x="39115" y="40040"/>
                  <a:pt x="39707" y="39375"/>
                </a:cubicBezTo>
                <a:cubicBezTo>
                  <a:pt x="40150" y="38820"/>
                  <a:pt x="40779" y="38487"/>
                  <a:pt x="41629" y="38265"/>
                </a:cubicBezTo>
                <a:cubicBezTo>
                  <a:pt x="42036" y="38154"/>
                  <a:pt x="42295" y="38118"/>
                  <a:pt x="42443" y="38118"/>
                </a:cubicBezTo>
                <a:lnTo>
                  <a:pt x="42480" y="38118"/>
                </a:lnTo>
                <a:cubicBezTo>
                  <a:pt x="42517" y="38118"/>
                  <a:pt x="42554" y="38081"/>
                  <a:pt x="42590" y="38044"/>
                </a:cubicBezTo>
                <a:lnTo>
                  <a:pt x="42627" y="38007"/>
                </a:lnTo>
                <a:lnTo>
                  <a:pt x="42590" y="38007"/>
                </a:lnTo>
                <a:cubicBezTo>
                  <a:pt x="42627" y="37970"/>
                  <a:pt x="42627" y="37970"/>
                  <a:pt x="42627" y="37933"/>
                </a:cubicBezTo>
                <a:cubicBezTo>
                  <a:pt x="42627" y="37859"/>
                  <a:pt x="42554" y="37785"/>
                  <a:pt x="42480" y="37748"/>
                </a:cubicBezTo>
                <a:lnTo>
                  <a:pt x="42406" y="37748"/>
                </a:lnTo>
                <a:cubicBezTo>
                  <a:pt x="42332" y="37748"/>
                  <a:pt x="42184" y="37748"/>
                  <a:pt x="41888" y="37785"/>
                </a:cubicBezTo>
                <a:cubicBezTo>
                  <a:pt x="42406" y="37489"/>
                  <a:pt x="42849" y="37156"/>
                  <a:pt x="43219" y="36824"/>
                </a:cubicBezTo>
                <a:cubicBezTo>
                  <a:pt x="44439" y="35714"/>
                  <a:pt x="44883" y="34494"/>
                  <a:pt x="44994" y="33866"/>
                </a:cubicBezTo>
                <a:cubicBezTo>
                  <a:pt x="45141" y="33237"/>
                  <a:pt x="45141" y="32831"/>
                  <a:pt x="45141" y="32720"/>
                </a:cubicBezTo>
                <a:lnTo>
                  <a:pt x="45141" y="32683"/>
                </a:lnTo>
                <a:lnTo>
                  <a:pt x="45252" y="32683"/>
                </a:lnTo>
                <a:lnTo>
                  <a:pt x="45141" y="32646"/>
                </a:lnTo>
                <a:lnTo>
                  <a:pt x="45104" y="32646"/>
                </a:lnTo>
                <a:cubicBezTo>
                  <a:pt x="45104" y="32646"/>
                  <a:pt x="45104" y="32683"/>
                  <a:pt x="45104" y="32720"/>
                </a:cubicBezTo>
                <a:cubicBezTo>
                  <a:pt x="45104" y="32831"/>
                  <a:pt x="45068" y="33200"/>
                  <a:pt x="44920" y="33829"/>
                </a:cubicBezTo>
                <a:cubicBezTo>
                  <a:pt x="44772" y="34420"/>
                  <a:pt x="44328" y="35567"/>
                  <a:pt x="43108" y="36602"/>
                </a:cubicBezTo>
                <a:cubicBezTo>
                  <a:pt x="42517" y="37082"/>
                  <a:pt x="41814" y="37526"/>
                  <a:pt x="41038" y="37822"/>
                </a:cubicBezTo>
                <a:cubicBezTo>
                  <a:pt x="40217" y="38138"/>
                  <a:pt x="39396" y="38318"/>
                  <a:pt x="38621" y="38318"/>
                </a:cubicBezTo>
                <a:cubicBezTo>
                  <a:pt x="38488" y="38318"/>
                  <a:pt x="38357" y="38313"/>
                  <a:pt x="38228" y="38302"/>
                </a:cubicBezTo>
                <a:cubicBezTo>
                  <a:pt x="37673" y="38302"/>
                  <a:pt x="37156" y="38154"/>
                  <a:pt x="36749" y="37933"/>
                </a:cubicBezTo>
                <a:cubicBezTo>
                  <a:pt x="36268" y="37674"/>
                  <a:pt x="35862" y="37304"/>
                  <a:pt x="35603" y="36824"/>
                </a:cubicBezTo>
                <a:cubicBezTo>
                  <a:pt x="35381" y="36454"/>
                  <a:pt x="35233" y="36047"/>
                  <a:pt x="35159" y="35567"/>
                </a:cubicBezTo>
                <a:lnTo>
                  <a:pt x="35159" y="35567"/>
                </a:lnTo>
                <a:cubicBezTo>
                  <a:pt x="35196" y="35640"/>
                  <a:pt x="35233" y="35677"/>
                  <a:pt x="35270" y="35751"/>
                </a:cubicBezTo>
                <a:cubicBezTo>
                  <a:pt x="35751" y="36417"/>
                  <a:pt x="36601" y="36897"/>
                  <a:pt x="37636" y="37045"/>
                </a:cubicBezTo>
                <a:cubicBezTo>
                  <a:pt x="37918" y="37089"/>
                  <a:pt x="38199" y="37107"/>
                  <a:pt x="38488" y="37107"/>
                </a:cubicBezTo>
                <a:cubicBezTo>
                  <a:pt x="38693" y="37107"/>
                  <a:pt x="38901" y="37098"/>
                  <a:pt x="39115" y="37082"/>
                </a:cubicBezTo>
                <a:cubicBezTo>
                  <a:pt x="39670" y="37008"/>
                  <a:pt x="40261" y="36861"/>
                  <a:pt x="40779" y="36602"/>
                </a:cubicBezTo>
                <a:cubicBezTo>
                  <a:pt x="41370" y="36343"/>
                  <a:pt x="41888" y="36010"/>
                  <a:pt x="42295" y="35567"/>
                </a:cubicBezTo>
                <a:cubicBezTo>
                  <a:pt x="42517" y="35345"/>
                  <a:pt x="42738" y="35086"/>
                  <a:pt x="42886" y="34790"/>
                </a:cubicBezTo>
                <a:cubicBezTo>
                  <a:pt x="43071" y="34531"/>
                  <a:pt x="43182" y="34273"/>
                  <a:pt x="43330" y="33940"/>
                </a:cubicBezTo>
                <a:cubicBezTo>
                  <a:pt x="43847" y="32757"/>
                  <a:pt x="44106" y="31389"/>
                  <a:pt x="44106" y="30021"/>
                </a:cubicBezTo>
                <a:cubicBezTo>
                  <a:pt x="44143" y="28542"/>
                  <a:pt x="43811" y="27063"/>
                  <a:pt x="43256" y="25806"/>
                </a:cubicBezTo>
                <a:cubicBezTo>
                  <a:pt x="42923" y="25141"/>
                  <a:pt x="42554" y="24475"/>
                  <a:pt x="42110" y="23921"/>
                </a:cubicBezTo>
                <a:cubicBezTo>
                  <a:pt x="41666" y="23403"/>
                  <a:pt x="41223" y="22923"/>
                  <a:pt x="40631" y="22405"/>
                </a:cubicBezTo>
                <a:cubicBezTo>
                  <a:pt x="39633" y="21518"/>
                  <a:pt x="38524" y="20778"/>
                  <a:pt x="37341" y="20224"/>
                </a:cubicBezTo>
                <a:cubicBezTo>
                  <a:pt x="35677" y="19447"/>
                  <a:pt x="33828" y="19078"/>
                  <a:pt x="32054" y="19078"/>
                </a:cubicBezTo>
                <a:cubicBezTo>
                  <a:pt x="31869" y="19004"/>
                  <a:pt x="31684" y="18930"/>
                  <a:pt x="31499" y="18856"/>
                </a:cubicBezTo>
                <a:cubicBezTo>
                  <a:pt x="30834" y="18634"/>
                  <a:pt x="30094" y="18523"/>
                  <a:pt x="29244" y="18449"/>
                </a:cubicBezTo>
                <a:cubicBezTo>
                  <a:pt x="29059" y="18440"/>
                  <a:pt x="28872" y="18435"/>
                  <a:pt x="28683" y="18435"/>
                </a:cubicBezTo>
                <a:cubicBezTo>
                  <a:pt x="28114" y="18435"/>
                  <a:pt x="27525" y="18477"/>
                  <a:pt x="26915" y="18560"/>
                </a:cubicBezTo>
                <a:cubicBezTo>
                  <a:pt x="26323" y="18634"/>
                  <a:pt x="25695" y="18708"/>
                  <a:pt x="25066" y="18856"/>
                </a:cubicBezTo>
                <a:cubicBezTo>
                  <a:pt x="22774" y="19410"/>
                  <a:pt x="20593" y="20298"/>
                  <a:pt x="18560" y="21555"/>
                </a:cubicBezTo>
                <a:cubicBezTo>
                  <a:pt x="17192" y="22405"/>
                  <a:pt x="15898" y="23403"/>
                  <a:pt x="14862" y="24475"/>
                </a:cubicBezTo>
                <a:cubicBezTo>
                  <a:pt x="14234" y="25141"/>
                  <a:pt x="13864" y="25584"/>
                  <a:pt x="13753" y="25732"/>
                </a:cubicBezTo>
                <a:lnTo>
                  <a:pt x="13716" y="25769"/>
                </a:lnTo>
                <a:cubicBezTo>
                  <a:pt x="13716" y="25806"/>
                  <a:pt x="13679" y="25843"/>
                  <a:pt x="13679" y="25917"/>
                </a:cubicBezTo>
                <a:cubicBezTo>
                  <a:pt x="13706" y="25997"/>
                  <a:pt x="13790" y="26058"/>
                  <a:pt x="13863" y="26058"/>
                </a:cubicBezTo>
                <a:cubicBezTo>
                  <a:pt x="13891" y="26058"/>
                  <a:pt x="13918" y="26049"/>
                  <a:pt x="13938" y="26028"/>
                </a:cubicBezTo>
                <a:lnTo>
                  <a:pt x="13975" y="26028"/>
                </a:lnTo>
                <a:cubicBezTo>
                  <a:pt x="13975" y="25991"/>
                  <a:pt x="14012" y="25991"/>
                  <a:pt x="14049" y="25954"/>
                </a:cubicBezTo>
                <a:cubicBezTo>
                  <a:pt x="14197" y="25806"/>
                  <a:pt x="14567" y="25400"/>
                  <a:pt x="15195" y="24808"/>
                </a:cubicBezTo>
                <a:cubicBezTo>
                  <a:pt x="16304" y="23847"/>
                  <a:pt x="17561" y="22960"/>
                  <a:pt x="18929" y="22183"/>
                </a:cubicBezTo>
                <a:cubicBezTo>
                  <a:pt x="20963" y="21074"/>
                  <a:pt x="23107" y="20298"/>
                  <a:pt x="25251" y="19854"/>
                </a:cubicBezTo>
                <a:cubicBezTo>
                  <a:pt x="25732" y="19780"/>
                  <a:pt x="26212" y="19706"/>
                  <a:pt x="26656" y="19632"/>
                </a:cubicBezTo>
                <a:cubicBezTo>
                  <a:pt x="27219" y="19562"/>
                  <a:pt x="27766" y="19536"/>
                  <a:pt x="28290" y="19536"/>
                </a:cubicBezTo>
                <a:cubicBezTo>
                  <a:pt x="28592" y="19536"/>
                  <a:pt x="28886" y="19545"/>
                  <a:pt x="29170" y="19558"/>
                </a:cubicBezTo>
                <a:cubicBezTo>
                  <a:pt x="29392" y="19595"/>
                  <a:pt x="29651" y="19595"/>
                  <a:pt x="29910" y="19669"/>
                </a:cubicBezTo>
                <a:cubicBezTo>
                  <a:pt x="30279" y="19706"/>
                  <a:pt x="30612" y="19780"/>
                  <a:pt x="30945" y="19891"/>
                </a:cubicBezTo>
                <a:lnTo>
                  <a:pt x="31019" y="19891"/>
                </a:lnTo>
                <a:cubicBezTo>
                  <a:pt x="31056" y="19928"/>
                  <a:pt x="31093" y="19928"/>
                  <a:pt x="31130" y="19928"/>
                </a:cubicBezTo>
                <a:cubicBezTo>
                  <a:pt x="31832" y="20187"/>
                  <a:pt x="32387" y="20519"/>
                  <a:pt x="32793" y="20926"/>
                </a:cubicBezTo>
                <a:cubicBezTo>
                  <a:pt x="33865" y="22072"/>
                  <a:pt x="34605" y="23218"/>
                  <a:pt x="35048" y="24364"/>
                </a:cubicBezTo>
                <a:cubicBezTo>
                  <a:pt x="35529" y="25584"/>
                  <a:pt x="35677" y="26878"/>
                  <a:pt x="35455" y="28098"/>
                </a:cubicBezTo>
                <a:cubicBezTo>
                  <a:pt x="35344" y="28690"/>
                  <a:pt x="35159" y="29245"/>
                  <a:pt x="34938" y="29799"/>
                </a:cubicBezTo>
                <a:cubicBezTo>
                  <a:pt x="34827" y="30058"/>
                  <a:pt x="34679" y="30317"/>
                  <a:pt x="34531" y="30575"/>
                </a:cubicBezTo>
                <a:lnTo>
                  <a:pt x="34309" y="30908"/>
                </a:lnTo>
                <a:cubicBezTo>
                  <a:pt x="34272" y="31019"/>
                  <a:pt x="34198" y="31093"/>
                  <a:pt x="34087" y="31204"/>
                </a:cubicBezTo>
                <a:cubicBezTo>
                  <a:pt x="33976" y="31352"/>
                  <a:pt x="33828" y="31463"/>
                  <a:pt x="33681" y="31611"/>
                </a:cubicBezTo>
                <a:cubicBezTo>
                  <a:pt x="33791" y="31426"/>
                  <a:pt x="33902" y="31241"/>
                  <a:pt x="34013" y="31056"/>
                </a:cubicBezTo>
                <a:cubicBezTo>
                  <a:pt x="34568" y="30058"/>
                  <a:pt x="34864" y="28912"/>
                  <a:pt x="34864" y="27692"/>
                </a:cubicBezTo>
                <a:cubicBezTo>
                  <a:pt x="34901" y="26731"/>
                  <a:pt x="34679" y="25732"/>
                  <a:pt x="34272" y="24771"/>
                </a:cubicBezTo>
                <a:cubicBezTo>
                  <a:pt x="33902" y="23958"/>
                  <a:pt x="33459" y="23255"/>
                  <a:pt x="32904" y="22627"/>
                </a:cubicBezTo>
                <a:cubicBezTo>
                  <a:pt x="32461" y="22072"/>
                  <a:pt x="31906" y="21629"/>
                  <a:pt x="31388" y="21333"/>
                </a:cubicBezTo>
                <a:cubicBezTo>
                  <a:pt x="30945" y="21074"/>
                  <a:pt x="30464" y="20889"/>
                  <a:pt x="29983" y="20815"/>
                </a:cubicBezTo>
                <a:cubicBezTo>
                  <a:pt x="29686" y="20761"/>
                  <a:pt x="29408" y="20727"/>
                  <a:pt x="29150" y="20727"/>
                </a:cubicBezTo>
                <a:cubicBezTo>
                  <a:pt x="29055" y="20727"/>
                  <a:pt x="28963" y="20731"/>
                  <a:pt x="28874" y="20741"/>
                </a:cubicBezTo>
                <a:lnTo>
                  <a:pt x="28800" y="20741"/>
                </a:lnTo>
                <a:lnTo>
                  <a:pt x="28763" y="20778"/>
                </a:lnTo>
                <a:lnTo>
                  <a:pt x="28763" y="20815"/>
                </a:lnTo>
                <a:lnTo>
                  <a:pt x="28837" y="20815"/>
                </a:lnTo>
                <a:cubicBezTo>
                  <a:pt x="28878" y="20802"/>
                  <a:pt x="28958" y="20793"/>
                  <a:pt x="29073" y="20793"/>
                </a:cubicBezTo>
                <a:cubicBezTo>
                  <a:pt x="29271" y="20793"/>
                  <a:pt x="29571" y="20819"/>
                  <a:pt x="29946" y="20889"/>
                </a:cubicBezTo>
                <a:cubicBezTo>
                  <a:pt x="30390" y="21000"/>
                  <a:pt x="30834" y="21185"/>
                  <a:pt x="31240" y="21444"/>
                </a:cubicBezTo>
                <a:cubicBezTo>
                  <a:pt x="31758" y="21739"/>
                  <a:pt x="32239" y="22183"/>
                  <a:pt x="32682" y="22738"/>
                </a:cubicBezTo>
                <a:cubicBezTo>
                  <a:pt x="33200" y="23329"/>
                  <a:pt x="33607" y="24032"/>
                  <a:pt x="33902" y="24808"/>
                </a:cubicBezTo>
                <a:cubicBezTo>
                  <a:pt x="34309" y="25769"/>
                  <a:pt x="34494" y="26694"/>
                  <a:pt x="34457" y="27618"/>
                </a:cubicBezTo>
                <a:cubicBezTo>
                  <a:pt x="34420" y="28764"/>
                  <a:pt x="34124" y="29836"/>
                  <a:pt x="33570" y="30760"/>
                </a:cubicBezTo>
                <a:cubicBezTo>
                  <a:pt x="33089" y="31611"/>
                  <a:pt x="32350" y="32313"/>
                  <a:pt x="31536" y="32720"/>
                </a:cubicBezTo>
                <a:cubicBezTo>
                  <a:pt x="31721" y="32535"/>
                  <a:pt x="31869" y="32350"/>
                  <a:pt x="32054" y="32128"/>
                </a:cubicBezTo>
                <a:cubicBezTo>
                  <a:pt x="32424" y="31611"/>
                  <a:pt x="32719" y="31093"/>
                  <a:pt x="32904" y="30539"/>
                </a:cubicBezTo>
                <a:cubicBezTo>
                  <a:pt x="33274" y="29577"/>
                  <a:pt x="33385" y="28468"/>
                  <a:pt x="33237" y="27396"/>
                </a:cubicBezTo>
                <a:cubicBezTo>
                  <a:pt x="33126" y="26509"/>
                  <a:pt x="32830" y="25658"/>
                  <a:pt x="32424" y="24845"/>
                </a:cubicBezTo>
                <a:cubicBezTo>
                  <a:pt x="31536" y="23181"/>
                  <a:pt x="30353" y="22479"/>
                  <a:pt x="29873" y="22257"/>
                </a:cubicBezTo>
                <a:cubicBezTo>
                  <a:pt x="29244" y="21961"/>
                  <a:pt x="28837" y="21924"/>
                  <a:pt x="28689" y="21887"/>
                </a:cubicBezTo>
                <a:lnTo>
                  <a:pt x="28653" y="21887"/>
                </a:lnTo>
                <a:lnTo>
                  <a:pt x="28653" y="21924"/>
                </a:lnTo>
                <a:cubicBezTo>
                  <a:pt x="28653" y="21924"/>
                  <a:pt x="28653" y="21924"/>
                  <a:pt x="28689" y="21961"/>
                </a:cubicBezTo>
                <a:cubicBezTo>
                  <a:pt x="28837" y="21961"/>
                  <a:pt x="29207" y="22035"/>
                  <a:pt x="29799" y="22331"/>
                </a:cubicBezTo>
                <a:cubicBezTo>
                  <a:pt x="30242" y="22553"/>
                  <a:pt x="31351" y="23255"/>
                  <a:pt x="32165" y="24919"/>
                </a:cubicBezTo>
                <a:cubicBezTo>
                  <a:pt x="32534" y="25658"/>
                  <a:pt x="32793" y="26472"/>
                  <a:pt x="32904" y="27359"/>
                </a:cubicBezTo>
                <a:cubicBezTo>
                  <a:pt x="33015" y="28394"/>
                  <a:pt x="32867" y="29392"/>
                  <a:pt x="32534" y="30317"/>
                </a:cubicBezTo>
                <a:cubicBezTo>
                  <a:pt x="32350" y="30834"/>
                  <a:pt x="32054" y="31315"/>
                  <a:pt x="31684" y="31759"/>
                </a:cubicBezTo>
                <a:cubicBezTo>
                  <a:pt x="31314" y="32276"/>
                  <a:pt x="30871" y="32683"/>
                  <a:pt x="30427" y="32979"/>
                </a:cubicBezTo>
                <a:cubicBezTo>
                  <a:pt x="29910" y="33348"/>
                  <a:pt x="29355" y="33607"/>
                  <a:pt x="28726" y="33718"/>
                </a:cubicBezTo>
                <a:lnTo>
                  <a:pt x="28505" y="33792"/>
                </a:lnTo>
                <a:cubicBezTo>
                  <a:pt x="29022" y="33533"/>
                  <a:pt x="29466" y="33274"/>
                  <a:pt x="29836" y="32979"/>
                </a:cubicBezTo>
                <a:cubicBezTo>
                  <a:pt x="30612" y="32350"/>
                  <a:pt x="31167" y="31389"/>
                  <a:pt x="31388" y="30317"/>
                </a:cubicBezTo>
                <a:cubicBezTo>
                  <a:pt x="31499" y="29836"/>
                  <a:pt x="31573" y="29392"/>
                  <a:pt x="31573" y="28949"/>
                </a:cubicBezTo>
                <a:cubicBezTo>
                  <a:pt x="31573" y="28542"/>
                  <a:pt x="31499" y="28098"/>
                  <a:pt x="31388" y="27655"/>
                </a:cubicBezTo>
                <a:cubicBezTo>
                  <a:pt x="31240" y="26952"/>
                  <a:pt x="30908" y="26287"/>
                  <a:pt x="30501" y="25658"/>
                </a:cubicBezTo>
                <a:cubicBezTo>
                  <a:pt x="29725" y="24512"/>
                  <a:pt x="28911" y="23884"/>
                  <a:pt x="28357" y="23477"/>
                </a:cubicBezTo>
                <a:cubicBezTo>
                  <a:pt x="27876" y="23181"/>
                  <a:pt x="27543" y="22996"/>
                  <a:pt x="27469" y="22960"/>
                </a:cubicBezTo>
                <a:lnTo>
                  <a:pt x="27396" y="22960"/>
                </a:lnTo>
                <a:cubicBezTo>
                  <a:pt x="27396" y="22960"/>
                  <a:pt x="27396" y="22996"/>
                  <a:pt x="27396" y="22996"/>
                </a:cubicBezTo>
                <a:lnTo>
                  <a:pt x="27432" y="22996"/>
                </a:lnTo>
                <a:cubicBezTo>
                  <a:pt x="27543" y="23070"/>
                  <a:pt x="27839" y="23218"/>
                  <a:pt x="28246" y="23551"/>
                </a:cubicBezTo>
                <a:cubicBezTo>
                  <a:pt x="28800" y="23958"/>
                  <a:pt x="29577" y="24623"/>
                  <a:pt x="30242" y="25732"/>
                </a:cubicBezTo>
                <a:cubicBezTo>
                  <a:pt x="30649" y="26361"/>
                  <a:pt x="30908" y="27026"/>
                  <a:pt x="31056" y="27692"/>
                </a:cubicBezTo>
                <a:cubicBezTo>
                  <a:pt x="31130" y="28061"/>
                  <a:pt x="31167" y="28468"/>
                  <a:pt x="31167" y="28875"/>
                </a:cubicBezTo>
                <a:cubicBezTo>
                  <a:pt x="31167" y="29208"/>
                  <a:pt x="31130" y="29614"/>
                  <a:pt x="30982" y="30169"/>
                </a:cubicBezTo>
                <a:cubicBezTo>
                  <a:pt x="30834" y="30834"/>
                  <a:pt x="30427" y="31796"/>
                  <a:pt x="29540" y="32535"/>
                </a:cubicBezTo>
                <a:cubicBezTo>
                  <a:pt x="29207" y="32794"/>
                  <a:pt x="28837" y="32979"/>
                  <a:pt x="28394" y="33200"/>
                </a:cubicBezTo>
                <a:cubicBezTo>
                  <a:pt x="28653" y="32942"/>
                  <a:pt x="28874" y="32646"/>
                  <a:pt x="29059" y="32313"/>
                </a:cubicBezTo>
                <a:cubicBezTo>
                  <a:pt x="29429" y="31648"/>
                  <a:pt x="29614" y="30871"/>
                  <a:pt x="29688" y="29984"/>
                </a:cubicBezTo>
                <a:cubicBezTo>
                  <a:pt x="29762" y="28653"/>
                  <a:pt x="29466" y="27359"/>
                  <a:pt x="28874" y="26287"/>
                </a:cubicBezTo>
                <a:cubicBezTo>
                  <a:pt x="28320" y="25289"/>
                  <a:pt x="27617" y="24771"/>
                  <a:pt x="27248" y="24549"/>
                </a:cubicBezTo>
                <a:cubicBezTo>
                  <a:pt x="26878" y="24327"/>
                  <a:pt x="26619" y="24217"/>
                  <a:pt x="26545" y="24180"/>
                </a:cubicBezTo>
                <a:lnTo>
                  <a:pt x="26471" y="24180"/>
                </a:lnTo>
                <a:lnTo>
                  <a:pt x="26471" y="24217"/>
                </a:lnTo>
                <a:lnTo>
                  <a:pt x="26508" y="24217"/>
                </a:lnTo>
                <a:cubicBezTo>
                  <a:pt x="26582" y="24254"/>
                  <a:pt x="26841" y="24364"/>
                  <a:pt x="27174" y="24623"/>
                </a:cubicBezTo>
                <a:cubicBezTo>
                  <a:pt x="27580" y="24919"/>
                  <a:pt x="28172" y="25437"/>
                  <a:pt x="28616" y="26361"/>
                </a:cubicBezTo>
                <a:cubicBezTo>
                  <a:pt x="29133" y="27396"/>
                  <a:pt x="29355" y="28653"/>
                  <a:pt x="29244" y="29910"/>
                </a:cubicBezTo>
                <a:cubicBezTo>
                  <a:pt x="29170" y="30723"/>
                  <a:pt x="28948" y="31426"/>
                  <a:pt x="28616" y="32017"/>
                </a:cubicBezTo>
                <a:cubicBezTo>
                  <a:pt x="28431" y="32387"/>
                  <a:pt x="28172" y="32683"/>
                  <a:pt x="27876" y="32868"/>
                </a:cubicBezTo>
                <a:cubicBezTo>
                  <a:pt x="27802" y="32942"/>
                  <a:pt x="27728" y="32979"/>
                  <a:pt x="27617" y="33016"/>
                </a:cubicBezTo>
                <a:cubicBezTo>
                  <a:pt x="27876" y="32609"/>
                  <a:pt x="28098" y="32128"/>
                  <a:pt x="28209" y="31611"/>
                </a:cubicBezTo>
                <a:cubicBezTo>
                  <a:pt x="28394" y="30908"/>
                  <a:pt x="28468" y="30169"/>
                  <a:pt x="28394" y="29429"/>
                </a:cubicBezTo>
                <a:cubicBezTo>
                  <a:pt x="28209" y="27766"/>
                  <a:pt x="27506" y="26694"/>
                  <a:pt x="27063" y="26213"/>
                </a:cubicBezTo>
                <a:cubicBezTo>
                  <a:pt x="26582" y="25621"/>
                  <a:pt x="26028" y="25178"/>
                  <a:pt x="25325" y="24882"/>
                </a:cubicBezTo>
                <a:cubicBezTo>
                  <a:pt x="24955" y="24697"/>
                  <a:pt x="24734" y="24623"/>
                  <a:pt x="24660" y="24623"/>
                </a:cubicBezTo>
                <a:cubicBezTo>
                  <a:pt x="24623" y="24623"/>
                  <a:pt x="24623" y="24586"/>
                  <a:pt x="24623" y="24586"/>
                </a:cubicBezTo>
                <a:lnTo>
                  <a:pt x="24623" y="24623"/>
                </a:lnTo>
                <a:lnTo>
                  <a:pt x="24586" y="24623"/>
                </a:lnTo>
                <a:cubicBezTo>
                  <a:pt x="24586" y="24623"/>
                  <a:pt x="24586" y="24623"/>
                  <a:pt x="24586" y="24660"/>
                </a:cubicBezTo>
                <a:lnTo>
                  <a:pt x="24623" y="24660"/>
                </a:lnTo>
                <a:cubicBezTo>
                  <a:pt x="24697" y="24697"/>
                  <a:pt x="24918" y="24771"/>
                  <a:pt x="25251" y="24956"/>
                </a:cubicBezTo>
                <a:cubicBezTo>
                  <a:pt x="25880" y="25326"/>
                  <a:pt x="26397" y="25769"/>
                  <a:pt x="26841" y="26324"/>
                </a:cubicBezTo>
                <a:cubicBezTo>
                  <a:pt x="27211" y="26804"/>
                  <a:pt x="27839" y="27840"/>
                  <a:pt x="27950" y="29392"/>
                </a:cubicBezTo>
                <a:cubicBezTo>
                  <a:pt x="27987" y="30058"/>
                  <a:pt x="27913" y="30723"/>
                  <a:pt x="27728" y="31315"/>
                </a:cubicBezTo>
                <a:cubicBezTo>
                  <a:pt x="27728" y="30428"/>
                  <a:pt x="27543" y="29503"/>
                  <a:pt x="27137" y="28616"/>
                </a:cubicBezTo>
                <a:cubicBezTo>
                  <a:pt x="26175" y="26583"/>
                  <a:pt x="24290" y="25030"/>
                  <a:pt x="22220" y="24586"/>
                </a:cubicBezTo>
                <a:cubicBezTo>
                  <a:pt x="21727" y="24488"/>
                  <a:pt x="21234" y="24438"/>
                  <a:pt x="20730" y="24438"/>
                </a:cubicBezTo>
                <a:cubicBezTo>
                  <a:pt x="20478" y="24438"/>
                  <a:pt x="20223" y="24451"/>
                  <a:pt x="19964" y="24475"/>
                </a:cubicBezTo>
                <a:cubicBezTo>
                  <a:pt x="19780" y="24512"/>
                  <a:pt x="19595" y="24549"/>
                  <a:pt x="19410" y="24586"/>
                </a:cubicBezTo>
                <a:cubicBezTo>
                  <a:pt x="18633" y="24734"/>
                  <a:pt x="17857" y="24993"/>
                  <a:pt x="17118" y="25400"/>
                </a:cubicBezTo>
                <a:cubicBezTo>
                  <a:pt x="15898" y="26065"/>
                  <a:pt x="15084" y="26841"/>
                  <a:pt x="14419" y="27507"/>
                </a:cubicBezTo>
                <a:cubicBezTo>
                  <a:pt x="13975" y="27951"/>
                  <a:pt x="13716" y="28283"/>
                  <a:pt x="13642" y="28394"/>
                </a:cubicBezTo>
                <a:lnTo>
                  <a:pt x="13605" y="28394"/>
                </a:lnTo>
                <a:cubicBezTo>
                  <a:pt x="13568" y="28431"/>
                  <a:pt x="13568" y="28505"/>
                  <a:pt x="13568" y="28542"/>
                </a:cubicBezTo>
                <a:cubicBezTo>
                  <a:pt x="13568" y="28633"/>
                  <a:pt x="13669" y="28700"/>
                  <a:pt x="13745" y="28700"/>
                </a:cubicBezTo>
                <a:cubicBezTo>
                  <a:pt x="13762" y="28700"/>
                  <a:pt x="13777" y="28697"/>
                  <a:pt x="13790" y="28690"/>
                </a:cubicBezTo>
                <a:cubicBezTo>
                  <a:pt x="13827" y="28690"/>
                  <a:pt x="13827" y="28690"/>
                  <a:pt x="13827" y="28653"/>
                </a:cubicBezTo>
                <a:cubicBezTo>
                  <a:pt x="13864" y="28653"/>
                  <a:pt x="13864" y="28653"/>
                  <a:pt x="13901" y="28616"/>
                </a:cubicBezTo>
                <a:cubicBezTo>
                  <a:pt x="13975" y="28542"/>
                  <a:pt x="14271" y="28246"/>
                  <a:pt x="14752" y="27840"/>
                </a:cubicBezTo>
                <a:cubicBezTo>
                  <a:pt x="15417" y="27285"/>
                  <a:pt x="16267" y="26620"/>
                  <a:pt x="17450" y="26065"/>
                </a:cubicBezTo>
                <a:cubicBezTo>
                  <a:pt x="18153" y="25769"/>
                  <a:pt x="18855" y="25547"/>
                  <a:pt x="19558" y="25437"/>
                </a:cubicBezTo>
                <a:lnTo>
                  <a:pt x="19706" y="25437"/>
                </a:lnTo>
                <a:cubicBezTo>
                  <a:pt x="19954" y="25401"/>
                  <a:pt x="20203" y="25384"/>
                  <a:pt x="20451" y="25384"/>
                </a:cubicBezTo>
                <a:cubicBezTo>
                  <a:pt x="20976" y="25384"/>
                  <a:pt x="21495" y="25459"/>
                  <a:pt x="21998" y="25584"/>
                </a:cubicBezTo>
                <a:cubicBezTo>
                  <a:pt x="23735" y="26028"/>
                  <a:pt x="25288" y="27359"/>
                  <a:pt x="26102" y="29097"/>
                </a:cubicBezTo>
                <a:cubicBezTo>
                  <a:pt x="26508" y="29984"/>
                  <a:pt x="26693" y="30945"/>
                  <a:pt x="26619" y="31832"/>
                </a:cubicBezTo>
                <a:cubicBezTo>
                  <a:pt x="26545" y="32646"/>
                  <a:pt x="26249" y="33385"/>
                  <a:pt x="25806" y="34051"/>
                </a:cubicBezTo>
                <a:cubicBezTo>
                  <a:pt x="25732" y="34051"/>
                  <a:pt x="25584" y="34199"/>
                  <a:pt x="25288" y="34457"/>
                </a:cubicBezTo>
                <a:cubicBezTo>
                  <a:pt x="24882" y="34827"/>
                  <a:pt x="24253" y="35419"/>
                  <a:pt x="23772" y="35640"/>
                </a:cubicBezTo>
                <a:cubicBezTo>
                  <a:pt x="24401" y="35234"/>
                  <a:pt x="24918" y="34716"/>
                  <a:pt x="25251" y="34125"/>
                </a:cubicBezTo>
                <a:cubicBezTo>
                  <a:pt x="25621" y="33496"/>
                  <a:pt x="25843" y="32831"/>
                  <a:pt x="25954" y="32202"/>
                </a:cubicBezTo>
                <a:cubicBezTo>
                  <a:pt x="26028" y="31648"/>
                  <a:pt x="26028" y="31093"/>
                  <a:pt x="25917" y="30539"/>
                </a:cubicBezTo>
                <a:cubicBezTo>
                  <a:pt x="25695" y="29429"/>
                  <a:pt x="25177" y="28764"/>
                  <a:pt x="24882" y="28468"/>
                </a:cubicBezTo>
                <a:cubicBezTo>
                  <a:pt x="24586" y="28172"/>
                  <a:pt x="24364" y="28025"/>
                  <a:pt x="24290" y="27988"/>
                </a:cubicBezTo>
                <a:cubicBezTo>
                  <a:pt x="24290" y="27988"/>
                  <a:pt x="24290" y="27988"/>
                  <a:pt x="24290" y="27951"/>
                </a:cubicBezTo>
                <a:lnTo>
                  <a:pt x="24253" y="27988"/>
                </a:lnTo>
                <a:cubicBezTo>
                  <a:pt x="24253" y="28025"/>
                  <a:pt x="24253" y="28025"/>
                  <a:pt x="24290" y="28025"/>
                </a:cubicBezTo>
                <a:cubicBezTo>
                  <a:pt x="24327" y="28061"/>
                  <a:pt x="24549" y="28209"/>
                  <a:pt x="24808" y="28542"/>
                </a:cubicBezTo>
                <a:cubicBezTo>
                  <a:pt x="25066" y="28838"/>
                  <a:pt x="25510" y="29503"/>
                  <a:pt x="25658" y="30539"/>
                </a:cubicBezTo>
                <a:cubicBezTo>
                  <a:pt x="25769" y="31204"/>
                  <a:pt x="25806" y="32498"/>
                  <a:pt x="24918" y="33829"/>
                </a:cubicBezTo>
                <a:cubicBezTo>
                  <a:pt x="24549" y="34420"/>
                  <a:pt x="23994" y="34938"/>
                  <a:pt x="23366" y="35271"/>
                </a:cubicBezTo>
                <a:cubicBezTo>
                  <a:pt x="23144" y="35419"/>
                  <a:pt x="22848" y="35567"/>
                  <a:pt x="22478" y="35714"/>
                </a:cubicBezTo>
                <a:cubicBezTo>
                  <a:pt x="22589" y="35604"/>
                  <a:pt x="22700" y="35493"/>
                  <a:pt x="22811" y="35382"/>
                </a:cubicBezTo>
                <a:cubicBezTo>
                  <a:pt x="22996" y="35197"/>
                  <a:pt x="23144" y="34975"/>
                  <a:pt x="23366" y="34716"/>
                </a:cubicBezTo>
                <a:cubicBezTo>
                  <a:pt x="23551" y="34457"/>
                  <a:pt x="23698" y="34236"/>
                  <a:pt x="23809" y="34014"/>
                </a:cubicBezTo>
                <a:cubicBezTo>
                  <a:pt x="24290" y="33126"/>
                  <a:pt x="24512" y="32091"/>
                  <a:pt x="24438" y="31019"/>
                </a:cubicBezTo>
                <a:cubicBezTo>
                  <a:pt x="24401" y="30132"/>
                  <a:pt x="24105" y="29245"/>
                  <a:pt x="23661" y="28579"/>
                </a:cubicBezTo>
                <a:cubicBezTo>
                  <a:pt x="23292" y="27988"/>
                  <a:pt x="22774" y="27507"/>
                  <a:pt x="22146" y="27174"/>
                </a:cubicBezTo>
                <a:cubicBezTo>
                  <a:pt x="21591" y="26841"/>
                  <a:pt x="21110" y="26694"/>
                  <a:pt x="20778" y="26620"/>
                </a:cubicBezTo>
                <a:cubicBezTo>
                  <a:pt x="20149" y="26472"/>
                  <a:pt x="19780" y="26435"/>
                  <a:pt x="19632" y="26435"/>
                </a:cubicBezTo>
                <a:lnTo>
                  <a:pt x="19558" y="26435"/>
                </a:lnTo>
                <a:lnTo>
                  <a:pt x="19558" y="26472"/>
                </a:lnTo>
                <a:lnTo>
                  <a:pt x="19632" y="26472"/>
                </a:lnTo>
                <a:cubicBezTo>
                  <a:pt x="19743" y="26509"/>
                  <a:pt x="20149" y="26546"/>
                  <a:pt x="20704" y="26731"/>
                </a:cubicBezTo>
                <a:cubicBezTo>
                  <a:pt x="21037" y="26804"/>
                  <a:pt x="21517" y="26989"/>
                  <a:pt x="22035" y="27285"/>
                </a:cubicBezTo>
                <a:cubicBezTo>
                  <a:pt x="22589" y="27655"/>
                  <a:pt x="23070" y="28098"/>
                  <a:pt x="23403" y="28653"/>
                </a:cubicBezTo>
                <a:cubicBezTo>
                  <a:pt x="23846" y="29318"/>
                  <a:pt x="24068" y="30095"/>
                  <a:pt x="24105" y="30945"/>
                </a:cubicBezTo>
                <a:cubicBezTo>
                  <a:pt x="24142" y="31648"/>
                  <a:pt x="24031" y="32683"/>
                  <a:pt x="23477" y="33718"/>
                </a:cubicBezTo>
                <a:cubicBezTo>
                  <a:pt x="23366" y="33940"/>
                  <a:pt x="23218" y="34162"/>
                  <a:pt x="23033" y="34383"/>
                </a:cubicBezTo>
                <a:cubicBezTo>
                  <a:pt x="22848" y="34642"/>
                  <a:pt x="22663" y="34827"/>
                  <a:pt x="22478" y="35012"/>
                </a:cubicBezTo>
                <a:cubicBezTo>
                  <a:pt x="22047" y="35480"/>
                  <a:pt x="21615" y="35807"/>
                  <a:pt x="21184" y="35995"/>
                </a:cubicBezTo>
                <a:lnTo>
                  <a:pt x="21184" y="35995"/>
                </a:lnTo>
                <a:cubicBezTo>
                  <a:pt x="21417" y="35827"/>
                  <a:pt x="21646" y="35653"/>
                  <a:pt x="21813" y="35419"/>
                </a:cubicBezTo>
                <a:cubicBezTo>
                  <a:pt x="22109" y="35086"/>
                  <a:pt x="22294" y="34716"/>
                  <a:pt x="22478" y="34236"/>
                </a:cubicBezTo>
                <a:cubicBezTo>
                  <a:pt x="22737" y="33422"/>
                  <a:pt x="22848" y="32609"/>
                  <a:pt x="22737" y="31869"/>
                </a:cubicBezTo>
                <a:cubicBezTo>
                  <a:pt x="22700" y="31204"/>
                  <a:pt x="22478" y="30539"/>
                  <a:pt x="22146" y="29984"/>
                </a:cubicBezTo>
                <a:cubicBezTo>
                  <a:pt x="21517" y="28912"/>
                  <a:pt x="20741" y="28394"/>
                  <a:pt x="20186" y="28061"/>
                </a:cubicBezTo>
                <a:cubicBezTo>
                  <a:pt x="19743" y="27840"/>
                  <a:pt x="19447" y="27729"/>
                  <a:pt x="19373" y="27692"/>
                </a:cubicBezTo>
                <a:lnTo>
                  <a:pt x="19299" y="27692"/>
                </a:lnTo>
                <a:cubicBezTo>
                  <a:pt x="19299" y="27692"/>
                  <a:pt x="19299" y="27692"/>
                  <a:pt x="19299" y="27729"/>
                </a:cubicBezTo>
                <a:lnTo>
                  <a:pt x="19336" y="27729"/>
                </a:lnTo>
                <a:cubicBezTo>
                  <a:pt x="19447" y="27766"/>
                  <a:pt x="19706" y="27877"/>
                  <a:pt x="20112" y="28135"/>
                </a:cubicBezTo>
                <a:cubicBezTo>
                  <a:pt x="20889" y="28653"/>
                  <a:pt x="21480" y="29282"/>
                  <a:pt x="21887" y="30021"/>
                </a:cubicBezTo>
                <a:cubicBezTo>
                  <a:pt x="22183" y="30575"/>
                  <a:pt x="22367" y="31204"/>
                  <a:pt x="22404" y="31832"/>
                </a:cubicBezTo>
                <a:cubicBezTo>
                  <a:pt x="22478" y="32535"/>
                  <a:pt x="22331" y="33274"/>
                  <a:pt x="22072" y="34014"/>
                </a:cubicBezTo>
                <a:cubicBezTo>
                  <a:pt x="21924" y="34420"/>
                  <a:pt x="21739" y="34790"/>
                  <a:pt x="21480" y="35086"/>
                </a:cubicBezTo>
                <a:cubicBezTo>
                  <a:pt x="21221" y="35382"/>
                  <a:pt x="20889" y="35640"/>
                  <a:pt x="20482" y="35788"/>
                </a:cubicBezTo>
                <a:cubicBezTo>
                  <a:pt x="20260" y="35862"/>
                  <a:pt x="20038" y="35936"/>
                  <a:pt x="19780" y="35973"/>
                </a:cubicBezTo>
                <a:cubicBezTo>
                  <a:pt x="20001" y="35862"/>
                  <a:pt x="20186" y="35714"/>
                  <a:pt x="20334" y="35567"/>
                </a:cubicBezTo>
                <a:cubicBezTo>
                  <a:pt x="20852" y="35012"/>
                  <a:pt x="21184" y="34310"/>
                  <a:pt x="21332" y="33459"/>
                </a:cubicBezTo>
                <a:cubicBezTo>
                  <a:pt x="21517" y="32202"/>
                  <a:pt x="21184" y="30908"/>
                  <a:pt x="20519" y="29984"/>
                </a:cubicBezTo>
                <a:cubicBezTo>
                  <a:pt x="19853" y="29097"/>
                  <a:pt x="19040" y="28838"/>
                  <a:pt x="18633" y="28727"/>
                </a:cubicBezTo>
                <a:cubicBezTo>
                  <a:pt x="18190" y="28653"/>
                  <a:pt x="17931" y="28653"/>
                  <a:pt x="17857" y="28653"/>
                </a:cubicBezTo>
                <a:lnTo>
                  <a:pt x="17820" y="28653"/>
                </a:lnTo>
                <a:lnTo>
                  <a:pt x="17820" y="28690"/>
                </a:lnTo>
                <a:cubicBezTo>
                  <a:pt x="17820" y="28690"/>
                  <a:pt x="17820" y="28690"/>
                  <a:pt x="17820" y="28727"/>
                </a:cubicBezTo>
                <a:lnTo>
                  <a:pt x="17857" y="28727"/>
                </a:lnTo>
                <a:cubicBezTo>
                  <a:pt x="17968" y="28727"/>
                  <a:pt x="18190" y="28727"/>
                  <a:pt x="18560" y="28838"/>
                </a:cubicBezTo>
                <a:cubicBezTo>
                  <a:pt x="18966" y="28949"/>
                  <a:pt x="19706" y="29245"/>
                  <a:pt x="20260" y="30095"/>
                </a:cubicBezTo>
                <a:cubicBezTo>
                  <a:pt x="20889" y="30945"/>
                  <a:pt x="21110" y="32165"/>
                  <a:pt x="20889" y="33348"/>
                </a:cubicBezTo>
                <a:cubicBezTo>
                  <a:pt x="20778" y="33866"/>
                  <a:pt x="20556" y="34605"/>
                  <a:pt x="19964" y="35160"/>
                </a:cubicBezTo>
                <a:cubicBezTo>
                  <a:pt x="19780" y="35345"/>
                  <a:pt x="19521" y="35530"/>
                  <a:pt x="19225" y="35640"/>
                </a:cubicBezTo>
                <a:cubicBezTo>
                  <a:pt x="19447" y="35456"/>
                  <a:pt x="19669" y="35197"/>
                  <a:pt x="19817" y="34901"/>
                </a:cubicBezTo>
                <a:cubicBezTo>
                  <a:pt x="20112" y="34420"/>
                  <a:pt x="20186" y="33829"/>
                  <a:pt x="20149" y="33126"/>
                </a:cubicBezTo>
                <a:cubicBezTo>
                  <a:pt x="20075" y="32128"/>
                  <a:pt x="19706" y="31167"/>
                  <a:pt x="19114" y="30539"/>
                </a:cubicBezTo>
                <a:cubicBezTo>
                  <a:pt x="18486" y="29799"/>
                  <a:pt x="17746" y="29725"/>
                  <a:pt x="17561" y="29725"/>
                </a:cubicBezTo>
                <a:cubicBezTo>
                  <a:pt x="17413" y="29725"/>
                  <a:pt x="17303" y="29725"/>
                  <a:pt x="17155" y="29762"/>
                </a:cubicBezTo>
                <a:cubicBezTo>
                  <a:pt x="17081" y="29762"/>
                  <a:pt x="17007" y="29762"/>
                  <a:pt x="16970" y="29799"/>
                </a:cubicBezTo>
                <a:lnTo>
                  <a:pt x="16933" y="29799"/>
                </a:lnTo>
                <a:lnTo>
                  <a:pt x="16933" y="29836"/>
                </a:lnTo>
                <a:lnTo>
                  <a:pt x="17007" y="29836"/>
                </a:lnTo>
                <a:cubicBezTo>
                  <a:pt x="17081" y="29818"/>
                  <a:pt x="17164" y="29808"/>
                  <a:pt x="17252" y="29808"/>
                </a:cubicBezTo>
                <a:cubicBezTo>
                  <a:pt x="17339" y="29808"/>
                  <a:pt x="17432" y="29818"/>
                  <a:pt x="17524" y="29836"/>
                </a:cubicBezTo>
                <a:cubicBezTo>
                  <a:pt x="17709" y="29873"/>
                  <a:pt x="18375" y="29984"/>
                  <a:pt x="18892" y="30649"/>
                </a:cubicBezTo>
                <a:cubicBezTo>
                  <a:pt x="19410" y="31278"/>
                  <a:pt x="19706" y="32165"/>
                  <a:pt x="19706" y="33090"/>
                </a:cubicBezTo>
                <a:cubicBezTo>
                  <a:pt x="19743" y="33718"/>
                  <a:pt x="19595" y="34236"/>
                  <a:pt x="19373" y="34642"/>
                </a:cubicBezTo>
                <a:cubicBezTo>
                  <a:pt x="19225" y="34864"/>
                  <a:pt x="19040" y="35086"/>
                  <a:pt x="18818" y="35197"/>
                </a:cubicBezTo>
                <a:cubicBezTo>
                  <a:pt x="18707" y="35271"/>
                  <a:pt x="18596" y="35308"/>
                  <a:pt x="18449" y="35345"/>
                </a:cubicBezTo>
                <a:cubicBezTo>
                  <a:pt x="18781" y="34568"/>
                  <a:pt x="18892" y="33792"/>
                  <a:pt x="18781" y="33016"/>
                </a:cubicBezTo>
                <a:cubicBezTo>
                  <a:pt x="18707" y="32461"/>
                  <a:pt x="18523" y="31980"/>
                  <a:pt x="18264" y="31537"/>
                </a:cubicBezTo>
                <a:cubicBezTo>
                  <a:pt x="17968" y="31056"/>
                  <a:pt x="17524" y="30612"/>
                  <a:pt x="17007" y="30354"/>
                </a:cubicBezTo>
                <a:cubicBezTo>
                  <a:pt x="16489" y="30058"/>
                  <a:pt x="15824" y="29910"/>
                  <a:pt x="15158" y="29873"/>
                </a:cubicBezTo>
                <a:cubicBezTo>
                  <a:pt x="14530" y="29873"/>
                  <a:pt x="13827" y="29947"/>
                  <a:pt x="13162" y="30095"/>
                </a:cubicBezTo>
                <a:cubicBezTo>
                  <a:pt x="11794" y="30391"/>
                  <a:pt x="10426" y="31019"/>
                  <a:pt x="9206" y="31906"/>
                </a:cubicBezTo>
                <a:cubicBezTo>
                  <a:pt x="8762" y="32239"/>
                  <a:pt x="8319" y="32572"/>
                  <a:pt x="7949" y="32942"/>
                </a:cubicBezTo>
                <a:cubicBezTo>
                  <a:pt x="8651" y="31574"/>
                  <a:pt x="9354" y="30539"/>
                  <a:pt x="9834" y="29910"/>
                </a:cubicBezTo>
                <a:cubicBezTo>
                  <a:pt x="10278" y="29318"/>
                  <a:pt x="10759" y="28764"/>
                  <a:pt x="11239" y="28283"/>
                </a:cubicBezTo>
                <a:cubicBezTo>
                  <a:pt x="11239" y="28246"/>
                  <a:pt x="11276" y="28246"/>
                  <a:pt x="11276" y="28209"/>
                </a:cubicBezTo>
                <a:lnTo>
                  <a:pt x="11202" y="28209"/>
                </a:lnTo>
                <a:cubicBezTo>
                  <a:pt x="10648" y="28616"/>
                  <a:pt x="10093" y="29134"/>
                  <a:pt x="9576" y="29688"/>
                </a:cubicBezTo>
                <a:cubicBezTo>
                  <a:pt x="8873" y="30428"/>
                  <a:pt x="7542" y="32017"/>
                  <a:pt x="6618" y="34310"/>
                </a:cubicBezTo>
                <a:cubicBezTo>
                  <a:pt x="6544" y="34494"/>
                  <a:pt x="6470" y="34679"/>
                  <a:pt x="6396" y="34864"/>
                </a:cubicBezTo>
                <a:cubicBezTo>
                  <a:pt x="6248" y="35123"/>
                  <a:pt x="6100" y="35345"/>
                  <a:pt x="6026" y="35530"/>
                </a:cubicBezTo>
                <a:cubicBezTo>
                  <a:pt x="5805" y="35936"/>
                  <a:pt x="5657" y="36380"/>
                  <a:pt x="5546" y="36787"/>
                </a:cubicBezTo>
                <a:cubicBezTo>
                  <a:pt x="5472" y="37193"/>
                  <a:pt x="5361" y="37600"/>
                  <a:pt x="5324" y="38007"/>
                </a:cubicBezTo>
                <a:cubicBezTo>
                  <a:pt x="5176" y="38894"/>
                  <a:pt x="5102" y="39781"/>
                  <a:pt x="5102" y="40632"/>
                </a:cubicBezTo>
                <a:cubicBezTo>
                  <a:pt x="5139" y="42332"/>
                  <a:pt x="5472" y="44070"/>
                  <a:pt x="6100" y="45660"/>
                </a:cubicBezTo>
                <a:cubicBezTo>
                  <a:pt x="6692" y="47175"/>
                  <a:pt x="7505" y="48543"/>
                  <a:pt x="8540" y="49763"/>
                </a:cubicBezTo>
                <a:cubicBezTo>
                  <a:pt x="10352" y="51908"/>
                  <a:pt x="12792" y="53497"/>
                  <a:pt x="15269" y="54089"/>
                </a:cubicBezTo>
                <a:cubicBezTo>
                  <a:pt x="16088" y="54264"/>
                  <a:pt x="16907" y="54370"/>
                  <a:pt x="17708" y="54370"/>
                </a:cubicBezTo>
                <a:cubicBezTo>
                  <a:pt x="17919" y="54370"/>
                  <a:pt x="18129" y="54363"/>
                  <a:pt x="18338" y="54348"/>
                </a:cubicBezTo>
                <a:cubicBezTo>
                  <a:pt x="18929" y="54311"/>
                  <a:pt x="19484" y="54200"/>
                  <a:pt x="20075" y="54052"/>
                </a:cubicBezTo>
                <a:cubicBezTo>
                  <a:pt x="20112" y="54052"/>
                  <a:pt x="20149" y="54052"/>
                  <a:pt x="20186" y="54089"/>
                </a:cubicBezTo>
                <a:cubicBezTo>
                  <a:pt x="20223" y="54089"/>
                  <a:pt x="20297" y="54126"/>
                  <a:pt x="20371" y="54126"/>
                </a:cubicBezTo>
                <a:cubicBezTo>
                  <a:pt x="20519" y="54163"/>
                  <a:pt x="20704" y="54163"/>
                  <a:pt x="20852" y="54200"/>
                </a:cubicBezTo>
                <a:cubicBezTo>
                  <a:pt x="20001" y="54533"/>
                  <a:pt x="19114" y="54754"/>
                  <a:pt x="18153" y="54865"/>
                </a:cubicBezTo>
                <a:cubicBezTo>
                  <a:pt x="17664" y="54926"/>
                  <a:pt x="17176" y="54954"/>
                  <a:pt x="16675" y="54954"/>
                </a:cubicBezTo>
                <a:cubicBezTo>
                  <a:pt x="16266" y="54954"/>
                  <a:pt x="15849" y="54935"/>
                  <a:pt x="15417" y="54902"/>
                </a:cubicBezTo>
                <a:cubicBezTo>
                  <a:pt x="14936" y="54865"/>
                  <a:pt x="14456" y="54791"/>
                  <a:pt x="14012" y="54680"/>
                </a:cubicBezTo>
                <a:lnTo>
                  <a:pt x="13642" y="54606"/>
                </a:lnTo>
                <a:lnTo>
                  <a:pt x="13605" y="54606"/>
                </a:lnTo>
                <a:lnTo>
                  <a:pt x="13347" y="54496"/>
                </a:lnTo>
                <a:cubicBezTo>
                  <a:pt x="13088" y="54422"/>
                  <a:pt x="12903" y="54311"/>
                  <a:pt x="12718" y="54237"/>
                </a:cubicBezTo>
                <a:cubicBezTo>
                  <a:pt x="11905" y="53867"/>
                  <a:pt x="11165" y="53386"/>
                  <a:pt x="10463" y="52832"/>
                </a:cubicBezTo>
                <a:cubicBezTo>
                  <a:pt x="8984" y="51649"/>
                  <a:pt x="7949" y="50318"/>
                  <a:pt x="7173" y="49246"/>
                </a:cubicBezTo>
                <a:cubicBezTo>
                  <a:pt x="6988" y="48987"/>
                  <a:pt x="6766" y="48691"/>
                  <a:pt x="6544" y="48358"/>
                </a:cubicBezTo>
                <a:cubicBezTo>
                  <a:pt x="6507" y="48284"/>
                  <a:pt x="6470" y="48211"/>
                  <a:pt x="6433" y="48137"/>
                </a:cubicBezTo>
                <a:lnTo>
                  <a:pt x="6285" y="47915"/>
                </a:lnTo>
                <a:cubicBezTo>
                  <a:pt x="6211" y="47730"/>
                  <a:pt x="6137" y="47582"/>
                  <a:pt x="6063" y="47434"/>
                </a:cubicBezTo>
                <a:cubicBezTo>
                  <a:pt x="5805" y="46843"/>
                  <a:pt x="5546" y="46214"/>
                  <a:pt x="5361" y="45623"/>
                </a:cubicBezTo>
                <a:cubicBezTo>
                  <a:pt x="4732" y="43774"/>
                  <a:pt x="4400" y="41962"/>
                  <a:pt x="4326" y="40040"/>
                </a:cubicBezTo>
                <a:cubicBezTo>
                  <a:pt x="4326" y="38968"/>
                  <a:pt x="4363" y="38339"/>
                  <a:pt x="4400" y="38118"/>
                </a:cubicBezTo>
                <a:cubicBezTo>
                  <a:pt x="4400" y="38044"/>
                  <a:pt x="4400" y="38044"/>
                  <a:pt x="4400" y="38007"/>
                </a:cubicBezTo>
                <a:lnTo>
                  <a:pt x="4326" y="38007"/>
                </a:lnTo>
                <a:cubicBezTo>
                  <a:pt x="4326" y="38044"/>
                  <a:pt x="4326" y="38044"/>
                  <a:pt x="4326" y="38118"/>
                </a:cubicBezTo>
                <a:cubicBezTo>
                  <a:pt x="4326" y="38302"/>
                  <a:pt x="4252" y="38931"/>
                  <a:pt x="4215" y="39966"/>
                </a:cubicBezTo>
                <a:cubicBezTo>
                  <a:pt x="4215" y="41889"/>
                  <a:pt x="4511" y="43700"/>
                  <a:pt x="5065" y="45586"/>
                </a:cubicBezTo>
                <a:cubicBezTo>
                  <a:pt x="5287" y="46214"/>
                  <a:pt x="5509" y="46843"/>
                  <a:pt x="5768" y="47434"/>
                </a:cubicBezTo>
                <a:cubicBezTo>
                  <a:pt x="5916" y="47767"/>
                  <a:pt x="6063" y="48100"/>
                  <a:pt x="6211" y="48395"/>
                </a:cubicBezTo>
                <a:cubicBezTo>
                  <a:pt x="6396" y="48691"/>
                  <a:pt x="6581" y="48987"/>
                  <a:pt x="6803" y="49320"/>
                </a:cubicBezTo>
                <a:cubicBezTo>
                  <a:pt x="7579" y="50429"/>
                  <a:pt x="8614" y="51834"/>
                  <a:pt x="10056" y="53054"/>
                </a:cubicBezTo>
                <a:cubicBezTo>
                  <a:pt x="10796" y="53682"/>
                  <a:pt x="11572" y="54200"/>
                  <a:pt x="12385" y="54606"/>
                </a:cubicBezTo>
                <a:cubicBezTo>
                  <a:pt x="12607" y="54717"/>
                  <a:pt x="12829" y="54828"/>
                  <a:pt x="13051" y="54902"/>
                </a:cubicBezTo>
                <a:cubicBezTo>
                  <a:pt x="13125" y="54939"/>
                  <a:pt x="13199" y="54976"/>
                  <a:pt x="13273" y="55013"/>
                </a:cubicBezTo>
                <a:cubicBezTo>
                  <a:pt x="13310" y="55013"/>
                  <a:pt x="13347" y="55050"/>
                  <a:pt x="13384" y="55050"/>
                </a:cubicBezTo>
                <a:lnTo>
                  <a:pt x="13458" y="55087"/>
                </a:lnTo>
                <a:lnTo>
                  <a:pt x="13531" y="55087"/>
                </a:lnTo>
                <a:lnTo>
                  <a:pt x="13790" y="55161"/>
                </a:lnTo>
                <a:cubicBezTo>
                  <a:pt x="14271" y="55272"/>
                  <a:pt x="14752" y="55346"/>
                  <a:pt x="15269" y="55420"/>
                </a:cubicBezTo>
                <a:cubicBezTo>
                  <a:pt x="15805" y="55475"/>
                  <a:pt x="16341" y="55503"/>
                  <a:pt x="16868" y="55503"/>
                </a:cubicBezTo>
                <a:cubicBezTo>
                  <a:pt x="17395" y="55503"/>
                  <a:pt x="17913" y="55475"/>
                  <a:pt x="18412" y="55420"/>
                </a:cubicBezTo>
                <a:lnTo>
                  <a:pt x="18449" y="55420"/>
                </a:lnTo>
                <a:cubicBezTo>
                  <a:pt x="19632" y="55272"/>
                  <a:pt x="20704" y="54976"/>
                  <a:pt x="21665" y="54533"/>
                </a:cubicBezTo>
                <a:lnTo>
                  <a:pt x="21702" y="54496"/>
                </a:lnTo>
                <a:lnTo>
                  <a:pt x="21665" y="54459"/>
                </a:lnTo>
                <a:lnTo>
                  <a:pt x="21702" y="54459"/>
                </a:lnTo>
                <a:cubicBezTo>
                  <a:pt x="22287" y="54613"/>
                  <a:pt x="22796" y="54690"/>
                  <a:pt x="23291" y="54690"/>
                </a:cubicBezTo>
                <a:cubicBezTo>
                  <a:pt x="23390" y="54690"/>
                  <a:pt x="23489" y="54687"/>
                  <a:pt x="23588" y="54680"/>
                </a:cubicBezTo>
                <a:cubicBezTo>
                  <a:pt x="24216" y="54643"/>
                  <a:pt x="24808" y="54533"/>
                  <a:pt x="25436" y="54348"/>
                </a:cubicBezTo>
                <a:cubicBezTo>
                  <a:pt x="26730" y="54015"/>
                  <a:pt x="27839" y="53423"/>
                  <a:pt x="28726" y="52647"/>
                </a:cubicBezTo>
                <a:cubicBezTo>
                  <a:pt x="29614" y="51871"/>
                  <a:pt x="30279" y="50872"/>
                  <a:pt x="30649" y="49763"/>
                </a:cubicBezTo>
                <a:cubicBezTo>
                  <a:pt x="31019" y="48802"/>
                  <a:pt x="31130" y="47730"/>
                  <a:pt x="31056" y="46658"/>
                </a:cubicBezTo>
                <a:cubicBezTo>
                  <a:pt x="30982" y="45770"/>
                  <a:pt x="30723" y="44846"/>
                  <a:pt x="30353" y="44070"/>
                </a:cubicBezTo>
                <a:cubicBezTo>
                  <a:pt x="30020" y="43367"/>
                  <a:pt x="29577" y="42739"/>
                  <a:pt x="29059" y="42258"/>
                </a:cubicBezTo>
                <a:cubicBezTo>
                  <a:pt x="28653" y="41852"/>
                  <a:pt x="28172" y="41519"/>
                  <a:pt x="27691" y="41297"/>
                </a:cubicBezTo>
                <a:cubicBezTo>
                  <a:pt x="26989" y="40964"/>
                  <a:pt x="26508" y="40927"/>
                  <a:pt x="26360" y="40890"/>
                </a:cubicBezTo>
                <a:lnTo>
                  <a:pt x="26286" y="40890"/>
                </a:lnTo>
                <a:lnTo>
                  <a:pt x="26286" y="40927"/>
                </a:lnTo>
                <a:lnTo>
                  <a:pt x="26360" y="40927"/>
                </a:lnTo>
                <a:cubicBezTo>
                  <a:pt x="26508" y="40964"/>
                  <a:pt x="26952" y="41075"/>
                  <a:pt x="27617" y="41408"/>
                </a:cubicBezTo>
                <a:cubicBezTo>
                  <a:pt x="28061" y="41667"/>
                  <a:pt x="28505" y="41999"/>
                  <a:pt x="28874" y="42406"/>
                </a:cubicBezTo>
                <a:cubicBezTo>
                  <a:pt x="29355" y="42887"/>
                  <a:pt x="29725" y="43515"/>
                  <a:pt x="30020" y="44181"/>
                </a:cubicBezTo>
                <a:cubicBezTo>
                  <a:pt x="30353" y="44957"/>
                  <a:pt x="30538" y="45844"/>
                  <a:pt x="30575" y="46695"/>
                </a:cubicBezTo>
                <a:cubicBezTo>
                  <a:pt x="30649" y="47693"/>
                  <a:pt x="30501" y="48691"/>
                  <a:pt x="30131" y="49578"/>
                </a:cubicBezTo>
                <a:cubicBezTo>
                  <a:pt x="29762" y="50577"/>
                  <a:pt x="29133" y="51464"/>
                  <a:pt x="28320" y="52166"/>
                </a:cubicBezTo>
                <a:cubicBezTo>
                  <a:pt x="27506" y="52869"/>
                  <a:pt x="26471" y="53423"/>
                  <a:pt x="25288" y="53756"/>
                </a:cubicBezTo>
                <a:cubicBezTo>
                  <a:pt x="24955" y="53830"/>
                  <a:pt x="24660" y="53904"/>
                  <a:pt x="24327" y="53941"/>
                </a:cubicBezTo>
                <a:cubicBezTo>
                  <a:pt x="24475" y="53904"/>
                  <a:pt x="24623" y="53867"/>
                  <a:pt x="24771" y="53793"/>
                </a:cubicBezTo>
                <a:cubicBezTo>
                  <a:pt x="25658" y="53497"/>
                  <a:pt x="26471" y="53017"/>
                  <a:pt x="27211" y="52425"/>
                </a:cubicBezTo>
                <a:cubicBezTo>
                  <a:pt x="27580" y="52092"/>
                  <a:pt x="27802" y="51834"/>
                  <a:pt x="27876" y="51760"/>
                </a:cubicBezTo>
                <a:lnTo>
                  <a:pt x="27950" y="51760"/>
                </a:lnTo>
                <a:lnTo>
                  <a:pt x="27913" y="51686"/>
                </a:lnTo>
                <a:lnTo>
                  <a:pt x="27876" y="51686"/>
                </a:lnTo>
                <a:cubicBezTo>
                  <a:pt x="27876" y="51686"/>
                  <a:pt x="27876" y="51686"/>
                  <a:pt x="27876" y="51723"/>
                </a:cubicBezTo>
                <a:lnTo>
                  <a:pt x="27839" y="51723"/>
                </a:lnTo>
                <a:cubicBezTo>
                  <a:pt x="27765" y="51797"/>
                  <a:pt x="27543" y="52019"/>
                  <a:pt x="27137" y="52314"/>
                </a:cubicBezTo>
                <a:cubicBezTo>
                  <a:pt x="26397" y="52869"/>
                  <a:pt x="25621" y="53276"/>
                  <a:pt x="24771" y="53534"/>
                </a:cubicBezTo>
                <a:cubicBezTo>
                  <a:pt x="23993" y="53794"/>
                  <a:pt x="23186" y="53911"/>
                  <a:pt x="22351" y="53911"/>
                </a:cubicBezTo>
                <a:cubicBezTo>
                  <a:pt x="22234" y="53911"/>
                  <a:pt x="22116" y="53909"/>
                  <a:pt x="21998" y="53904"/>
                </a:cubicBezTo>
                <a:lnTo>
                  <a:pt x="21961" y="53904"/>
                </a:lnTo>
                <a:cubicBezTo>
                  <a:pt x="21924" y="53904"/>
                  <a:pt x="21887" y="53867"/>
                  <a:pt x="21887" y="53867"/>
                </a:cubicBezTo>
                <a:cubicBezTo>
                  <a:pt x="20852" y="53608"/>
                  <a:pt x="19853" y="53128"/>
                  <a:pt x="19003" y="52425"/>
                </a:cubicBezTo>
                <a:cubicBezTo>
                  <a:pt x="18227" y="51834"/>
                  <a:pt x="17561" y="51057"/>
                  <a:pt x="17118" y="50207"/>
                </a:cubicBezTo>
                <a:cubicBezTo>
                  <a:pt x="16711" y="49468"/>
                  <a:pt x="16489" y="48617"/>
                  <a:pt x="16415" y="47767"/>
                </a:cubicBezTo>
                <a:cubicBezTo>
                  <a:pt x="16304" y="46251"/>
                  <a:pt x="16711" y="44994"/>
                  <a:pt x="17081" y="44107"/>
                </a:cubicBezTo>
                <a:cubicBezTo>
                  <a:pt x="17339" y="43441"/>
                  <a:pt x="17561" y="43035"/>
                  <a:pt x="17635" y="42887"/>
                </a:cubicBezTo>
                <a:cubicBezTo>
                  <a:pt x="17635" y="42850"/>
                  <a:pt x="17672" y="42813"/>
                  <a:pt x="17672" y="42813"/>
                </a:cubicBezTo>
                <a:lnTo>
                  <a:pt x="17635" y="42776"/>
                </a:lnTo>
                <a:lnTo>
                  <a:pt x="17635" y="42813"/>
                </a:lnTo>
                <a:cubicBezTo>
                  <a:pt x="17635" y="42813"/>
                  <a:pt x="17598" y="42813"/>
                  <a:pt x="17598" y="42850"/>
                </a:cubicBezTo>
                <a:cubicBezTo>
                  <a:pt x="17524" y="42998"/>
                  <a:pt x="17266" y="43367"/>
                  <a:pt x="16933" y="44033"/>
                </a:cubicBezTo>
                <a:cubicBezTo>
                  <a:pt x="16674" y="44587"/>
                  <a:pt x="16489" y="45068"/>
                  <a:pt x="16341" y="45586"/>
                </a:cubicBezTo>
                <a:cubicBezTo>
                  <a:pt x="16156" y="46362"/>
                  <a:pt x="16046" y="47064"/>
                  <a:pt x="16082" y="47804"/>
                </a:cubicBezTo>
                <a:cubicBezTo>
                  <a:pt x="16082" y="48691"/>
                  <a:pt x="16304" y="49615"/>
                  <a:pt x="16711" y="50429"/>
                </a:cubicBezTo>
                <a:cubicBezTo>
                  <a:pt x="17155" y="51316"/>
                  <a:pt x="17820" y="52166"/>
                  <a:pt x="18670" y="52869"/>
                </a:cubicBezTo>
                <a:cubicBezTo>
                  <a:pt x="18855" y="53017"/>
                  <a:pt x="19077" y="53202"/>
                  <a:pt x="19299" y="53349"/>
                </a:cubicBezTo>
                <a:cubicBezTo>
                  <a:pt x="17968" y="53128"/>
                  <a:pt x="17229" y="52277"/>
                  <a:pt x="16415" y="51353"/>
                </a:cubicBezTo>
                <a:lnTo>
                  <a:pt x="16267" y="51205"/>
                </a:lnTo>
                <a:cubicBezTo>
                  <a:pt x="15935" y="50688"/>
                  <a:pt x="15639" y="50133"/>
                  <a:pt x="15454" y="49505"/>
                </a:cubicBezTo>
                <a:cubicBezTo>
                  <a:pt x="15232" y="48913"/>
                  <a:pt x="15121" y="48284"/>
                  <a:pt x="15084" y="47693"/>
                </a:cubicBezTo>
                <a:cubicBezTo>
                  <a:pt x="15047" y="47027"/>
                  <a:pt x="15121" y="46362"/>
                  <a:pt x="15306" y="45660"/>
                </a:cubicBezTo>
                <a:cubicBezTo>
                  <a:pt x="15528" y="44920"/>
                  <a:pt x="15861" y="44255"/>
                  <a:pt x="16304" y="43663"/>
                </a:cubicBezTo>
                <a:cubicBezTo>
                  <a:pt x="16415" y="43552"/>
                  <a:pt x="16489" y="43441"/>
                  <a:pt x="16600" y="43293"/>
                </a:cubicBezTo>
                <a:cubicBezTo>
                  <a:pt x="17081" y="42665"/>
                  <a:pt x="17635" y="41889"/>
                  <a:pt x="18227" y="41556"/>
                </a:cubicBezTo>
                <a:cubicBezTo>
                  <a:pt x="19558" y="40742"/>
                  <a:pt x="20926" y="40225"/>
                  <a:pt x="22367" y="40077"/>
                </a:cubicBezTo>
                <a:cubicBezTo>
                  <a:pt x="22663" y="40040"/>
                  <a:pt x="22959" y="40003"/>
                  <a:pt x="23255" y="40003"/>
                </a:cubicBezTo>
                <a:cubicBezTo>
                  <a:pt x="23360" y="40000"/>
                  <a:pt x="23469" y="39999"/>
                  <a:pt x="23581" y="39999"/>
                </a:cubicBezTo>
                <a:cubicBezTo>
                  <a:pt x="24962" y="39999"/>
                  <a:pt x="26818" y="40231"/>
                  <a:pt x="28357" y="41223"/>
                </a:cubicBezTo>
                <a:cubicBezTo>
                  <a:pt x="28394" y="41260"/>
                  <a:pt x="28431" y="41260"/>
                  <a:pt x="28431" y="41297"/>
                </a:cubicBezTo>
                <a:cubicBezTo>
                  <a:pt x="28653" y="41371"/>
                  <a:pt x="28837" y="41556"/>
                  <a:pt x="29059" y="41704"/>
                </a:cubicBezTo>
                <a:cubicBezTo>
                  <a:pt x="29873" y="42369"/>
                  <a:pt x="30575" y="43219"/>
                  <a:pt x="31019" y="44218"/>
                </a:cubicBezTo>
                <a:cubicBezTo>
                  <a:pt x="31499" y="45179"/>
                  <a:pt x="31758" y="46288"/>
                  <a:pt x="31795" y="47434"/>
                </a:cubicBezTo>
                <a:cubicBezTo>
                  <a:pt x="31832" y="48580"/>
                  <a:pt x="31647" y="49726"/>
                  <a:pt x="31240" y="50872"/>
                </a:cubicBezTo>
                <a:cubicBezTo>
                  <a:pt x="30834" y="52055"/>
                  <a:pt x="30205" y="53128"/>
                  <a:pt x="29429" y="54052"/>
                </a:cubicBezTo>
                <a:cubicBezTo>
                  <a:pt x="27913" y="55900"/>
                  <a:pt x="25621" y="57305"/>
                  <a:pt x="22959" y="58045"/>
                </a:cubicBezTo>
                <a:cubicBezTo>
                  <a:pt x="22109" y="58304"/>
                  <a:pt x="21221" y="58451"/>
                  <a:pt x="20297" y="58562"/>
                </a:cubicBezTo>
                <a:cubicBezTo>
                  <a:pt x="19543" y="58655"/>
                  <a:pt x="18783" y="58702"/>
                  <a:pt x="18019" y="58702"/>
                </a:cubicBezTo>
                <a:cubicBezTo>
                  <a:pt x="16947" y="58702"/>
                  <a:pt x="15868" y="58609"/>
                  <a:pt x="14788" y="58414"/>
                </a:cubicBezTo>
                <a:cubicBezTo>
                  <a:pt x="13310" y="58119"/>
                  <a:pt x="11942" y="57712"/>
                  <a:pt x="10685" y="57157"/>
                </a:cubicBezTo>
                <a:cubicBezTo>
                  <a:pt x="9391" y="56529"/>
                  <a:pt x="8171" y="55716"/>
                  <a:pt x="7062" y="54754"/>
                </a:cubicBezTo>
                <a:cubicBezTo>
                  <a:pt x="4954" y="52869"/>
                  <a:pt x="3328" y="50244"/>
                  <a:pt x="2366" y="47175"/>
                </a:cubicBezTo>
                <a:cubicBezTo>
                  <a:pt x="1442" y="44292"/>
                  <a:pt x="1146" y="41075"/>
                  <a:pt x="1479" y="37896"/>
                </a:cubicBezTo>
                <a:cubicBezTo>
                  <a:pt x="1812" y="34753"/>
                  <a:pt x="2810" y="31574"/>
                  <a:pt x="4437" y="28727"/>
                </a:cubicBezTo>
                <a:cubicBezTo>
                  <a:pt x="6026" y="25954"/>
                  <a:pt x="8097" y="23477"/>
                  <a:pt x="10648" y="21296"/>
                </a:cubicBezTo>
                <a:cubicBezTo>
                  <a:pt x="13051" y="19262"/>
                  <a:pt x="15713" y="17525"/>
                  <a:pt x="18596" y="16083"/>
                </a:cubicBezTo>
                <a:cubicBezTo>
                  <a:pt x="21480" y="14678"/>
                  <a:pt x="24364" y="13717"/>
                  <a:pt x="27248" y="13236"/>
                </a:cubicBezTo>
                <a:cubicBezTo>
                  <a:pt x="27691" y="13162"/>
                  <a:pt x="28135" y="13088"/>
                  <a:pt x="28579" y="13014"/>
                </a:cubicBezTo>
                <a:cubicBezTo>
                  <a:pt x="29614" y="12903"/>
                  <a:pt x="30649" y="12867"/>
                  <a:pt x="31647" y="12867"/>
                </a:cubicBezTo>
                <a:cubicBezTo>
                  <a:pt x="33052" y="12867"/>
                  <a:pt x="34494" y="13014"/>
                  <a:pt x="35936" y="13199"/>
                </a:cubicBezTo>
                <a:cubicBezTo>
                  <a:pt x="38672" y="13606"/>
                  <a:pt x="41370" y="14345"/>
                  <a:pt x="43995" y="15418"/>
                </a:cubicBezTo>
                <a:cubicBezTo>
                  <a:pt x="46361" y="16416"/>
                  <a:pt x="48691" y="17673"/>
                  <a:pt x="50946" y="19189"/>
                </a:cubicBezTo>
                <a:cubicBezTo>
                  <a:pt x="52868" y="20482"/>
                  <a:pt x="54754" y="21961"/>
                  <a:pt x="56750" y="23773"/>
                </a:cubicBezTo>
                <a:cubicBezTo>
                  <a:pt x="57638" y="24549"/>
                  <a:pt x="58488" y="25363"/>
                  <a:pt x="59338" y="26176"/>
                </a:cubicBezTo>
                <a:lnTo>
                  <a:pt x="59412" y="26250"/>
                </a:lnTo>
                <a:cubicBezTo>
                  <a:pt x="59819" y="26583"/>
                  <a:pt x="60189" y="26989"/>
                  <a:pt x="60595" y="27322"/>
                </a:cubicBezTo>
                <a:cubicBezTo>
                  <a:pt x="61002" y="27692"/>
                  <a:pt x="61446" y="28098"/>
                  <a:pt x="61926" y="28394"/>
                </a:cubicBezTo>
                <a:cubicBezTo>
                  <a:pt x="64144" y="29947"/>
                  <a:pt x="66326" y="31315"/>
                  <a:pt x="68359" y="32387"/>
                </a:cubicBezTo>
                <a:lnTo>
                  <a:pt x="68322" y="32461"/>
                </a:lnTo>
                <a:lnTo>
                  <a:pt x="68359" y="32498"/>
                </a:lnTo>
                <a:cubicBezTo>
                  <a:pt x="68544" y="32609"/>
                  <a:pt x="68766" y="32683"/>
                  <a:pt x="68988" y="32720"/>
                </a:cubicBezTo>
                <a:cubicBezTo>
                  <a:pt x="70171" y="33348"/>
                  <a:pt x="71280" y="33866"/>
                  <a:pt x="72278" y="34273"/>
                </a:cubicBezTo>
                <a:cubicBezTo>
                  <a:pt x="73313" y="34679"/>
                  <a:pt x="74348" y="35049"/>
                  <a:pt x="75383" y="35382"/>
                </a:cubicBezTo>
                <a:lnTo>
                  <a:pt x="75383" y="35530"/>
                </a:lnTo>
                <a:lnTo>
                  <a:pt x="75901" y="35530"/>
                </a:lnTo>
                <a:cubicBezTo>
                  <a:pt x="76973" y="35825"/>
                  <a:pt x="78008" y="36047"/>
                  <a:pt x="78970" y="36232"/>
                </a:cubicBezTo>
                <a:lnTo>
                  <a:pt x="78970" y="36491"/>
                </a:lnTo>
                <a:lnTo>
                  <a:pt x="78970" y="36528"/>
                </a:lnTo>
                <a:lnTo>
                  <a:pt x="79007" y="36528"/>
                </a:lnTo>
                <a:cubicBezTo>
                  <a:pt x="79598" y="36491"/>
                  <a:pt x="80153" y="36491"/>
                  <a:pt x="80744" y="36454"/>
                </a:cubicBezTo>
                <a:lnTo>
                  <a:pt x="81040" y="36454"/>
                </a:lnTo>
                <a:cubicBezTo>
                  <a:pt x="81580" y="36498"/>
                  <a:pt x="82125" y="36518"/>
                  <a:pt x="82669" y="36518"/>
                </a:cubicBezTo>
                <a:cubicBezTo>
                  <a:pt x="83505" y="36518"/>
                  <a:pt x="84338" y="36469"/>
                  <a:pt x="85144" y="36380"/>
                </a:cubicBezTo>
                <a:cubicBezTo>
                  <a:pt x="85698" y="36306"/>
                  <a:pt x="86179" y="36232"/>
                  <a:pt x="86734" y="36121"/>
                </a:cubicBezTo>
                <a:cubicBezTo>
                  <a:pt x="87732" y="35936"/>
                  <a:pt x="88360" y="35751"/>
                  <a:pt x="88582" y="35677"/>
                </a:cubicBezTo>
                <a:lnTo>
                  <a:pt x="88619" y="35677"/>
                </a:lnTo>
                <a:cubicBezTo>
                  <a:pt x="88693" y="35677"/>
                  <a:pt x="88730" y="35640"/>
                  <a:pt x="88767" y="35567"/>
                </a:cubicBezTo>
                <a:cubicBezTo>
                  <a:pt x="88804" y="35493"/>
                  <a:pt x="88767" y="35382"/>
                  <a:pt x="88656" y="35345"/>
                </a:cubicBezTo>
                <a:cubicBezTo>
                  <a:pt x="88656" y="35308"/>
                  <a:pt x="88619" y="35308"/>
                  <a:pt x="88582" y="35308"/>
                </a:cubicBezTo>
                <a:cubicBezTo>
                  <a:pt x="88582" y="35308"/>
                  <a:pt x="88582" y="35308"/>
                  <a:pt x="88471" y="35345"/>
                </a:cubicBezTo>
                <a:cubicBezTo>
                  <a:pt x="88286" y="35419"/>
                  <a:pt x="87658" y="35567"/>
                  <a:pt x="86660" y="35751"/>
                </a:cubicBezTo>
                <a:cubicBezTo>
                  <a:pt x="86216" y="35825"/>
                  <a:pt x="85846" y="35899"/>
                  <a:pt x="85440" y="35936"/>
                </a:cubicBezTo>
                <a:cubicBezTo>
                  <a:pt x="84848" y="36010"/>
                  <a:pt x="84219" y="36047"/>
                  <a:pt x="83591" y="36084"/>
                </a:cubicBezTo>
                <a:cubicBezTo>
                  <a:pt x="84256" y="35936"/>
                  <a:pt x="84848" y="35788"/>
                  <a:pt x="85366" y="35604"/>
                </a:cubicBezTo>
                <a:cubicBezTo>
                  <a:pt x="85957" y="35419"/>
                  <a:pt x="86770" y="35086"/>
                  <a:pt x="87473" y="34605"/>
                </a:cubicBezTo>
                <a:lnTo>
                  <a:pt x="87510" y="34605"/>
                </a:lnTo>
                <a:lnTo>
                  <a:pt x="87510" y="34568"/>
                </a:lnTo>
                <a:lnTo>
                  <a:pt x="87436" y="34568"/>
                </a:lnTo>
                <a:cubicBezTo>
                  <a:pt x="86734" y="34975"/>
                  <a:pt x="85883" y="35234"/>
                  <a:pt x="85329" y="35382"/>
                </a:cubicBezTo>
                <a:cubicBezTo>
                  <a:pt x="84737" y="35530"/>
                  <a:pt x="84072" y="35640"/>
                  <a:pt x="83295" y="35714"/>
                </a:cubicBezTo>
                <a:cubicBezTo>
                  <a:pt x="82371" y="35825"/>
                  <a:pt x="81336" y="35899"/>
                  <a:pt x="80227" y="35899"/>
                </a:cubicBezTo>
                <a:cubicBezTo>
                  <a:pt x="79450" y="35788"/>
                  <a:pt x="78637" y="35640"/>
                  <a:pt x="77787" y="35456"/>
                </a:cubicBezTo>
                <a:cubicBezTo>
                  <a:pt x="78156" y="35419"/>
                  <a:pt x="78563" y="35382"/>
                  <a:pt x="78933" y="35345"/>
                </a:cubicBezTo>
                <a:cubicBezTo>
                  <a:pt x="80966" y="35123"/>
                  <a:pt x="82519" y="34679"/>
                  <a:pt x="83480" y="34383"/>
                </a:cubicBezTo>
                <a:cubicBezTo>
                  <a:pt x="84515" y="34014"/>
                  <a:pt x="85403" y="33607"/>
                  <a:pt x="86142" y="33163"/>
                </a:cubicBezTo>
                <a:cubicBezTo>
                  <a:pt x="86179" y="33126"/>
                  <a:pt x="86216" y="33126"/>
                  <a:pt x="86216" y="33126"/>
                </a:cubicBezTo>
                <a:lnTo>
                  <a:pt x="86216" y="33090"/>
                </a:lnTo>
                <a:cubicBezTo>
                  <a:pt x="86179" y="33090"/>
                  <a:pt x="86179" y="33090"/>
                  <a:pt x="86105" y="33126"/>
                </a:cubicBezTo>
                <a:cubicBezTo>
                  <a:pt x="85366" y="33496"/>
                  <a:pt x="84478" y="33829"/>
                  <a:pt x="83443" y="34125"/>
                </a:cubicBezTo>
                <a:cubicBezTo>
                  <a:pt x="82445" y="34383"/>
                  <a:pt x="81299" y="34605"/>
                  <a:pt x="80116" y="34753"/>
                </a:cubicBezTo>
                <a:cubicBezTo>
                  <a:pt x="79087" y="34861"/>
                  <a:pt x="78019" y="34930"/>
                  <a:pt x="76941" y="34930"/>
                </a:cubicBezTo>
                <a:cubicBezTo>
                  <a:pt x="76546" y="34930"/>
                  <a:pt x="76149" y="34921"/>
                  <a:pt x="75753" y="34901"/>
                </a:cubicBezTo>
                <a:cubicBezTo>
                  <a:pt x="74792" y="34642"/>
                  <a:pt x="73831" y="34273"/>
                  <a:pt x="72869" y="33866"/>
                </a:cubicBezTo>
                <a:cubicBezTo>
                  <a:pt x="73017" y="33866"/>
                  <a:pt x="73165" y="33829"/>
                  <a:pt x="73313" y="33792"/>
                </a:cubicBezTo>
                <a:cubicBezTo>
                  <a:pt x="74090" y="33644"/>
                  <a:pt x="74718" y="33311"/>
                  <a:pt x="75125" y="33090"/>
                </a:cubicBezTo>
                <a:cubicBezTo>
                  <a:pt x="76160" y="32461"/>
                  <a:pt x="76899" y="31832"/>
                  <a:pt x="77528" y="31278"/>
                </a:cubicBezTo>
                <a:lnTo>
                  <a:pt x="77602" y="31241"/>
                </a:lnTo>
                <a:cubicBezTo>
                  <a:pt x="77824" y="31019"/>
                  <a:pt x="78045" y="30834"/>
                  <a:pt x="78267" y="30649"/>
                </a:cubicBezTo>
                <a:cubicBezTo>
                  <a:pt x="78563" y="30354"/>
                  <a:pt x="78822" y="30132"/>
                  <a:pt x="79044" y="29947"/>
                </a:cubicBezTo>
                <a:cubicBezTo>
                  <a:pt x="79228" y="29799"/>
                  <a:pt x="79376" y="29651"/>
                  <a:pt x="79561" y="29540"/>
                </a:cubicBezTo>
                <a:lnTo>
                  <a:pt x="79524" y="29503"/>
                </a:lnTo>
                <a:cubicBezTo>
                  <a:pt x="79376" y="29614"/>
                  <a:pt x="79191" y="29725"/>
                  <a:pt x="78970" y="29873"/>
                </a:cubicBezTo>
                <a:cubicBezTo>
                  <a:pt x="78711" y="30058"/>
                  <a:pt x="78341" y="30354"/>
                  <a:pt x="77898" y="30686"/>
                </a:cubicBezTo>
                <a:cubicBezTo>
                  <a:pt x="77750" y="30797"/>
                  <a:pt x="77602" y="30908"/>
                  <a:pt x="77454" y="31019"/>
                </a:cubicBezTo>
                <a:lnTo>
                  <a:pt x="77343" y="31093"/>
                </a:lnTo>
                <a:cubicBezTo>
                  <a:pt x="76714" y="31574"/>
                  <a:pt x="75938" y="32165"/>
                  <a:pt x="74977" y="32683"/>
                </a:cubicBezTo>
                <a:cubicBezTo>
                  <a:pt x="74348" y="32979"/>
                  <a:pt x="73794" y="33163"/>
                  <a:pt x="73239" y="33274"/>
                </a:cubicBezTo>
                <a:lnTo>
                  <a:pt x="73091" y="33274"/>
                </a:lnTo>
                <a:cubicBezTo>
                  <a:pt x="72939" y="33292"/>
                  <a:pt x="72788" y="33302"/>
                  <a:pt x="72641" y="33302"/>
                </a:cubicBezTo>
                <a:cubicBezTo>
                  <a:pt x="72180" y="33302"/>
                  <a:pt x="71746" y="33212"/>
                  <a:pt x="71354" y="33016"/>
                </a:cubicBezTo>
                <a:lnTo>
                  <a:pt x="71317" y="32979"/>
                </a:lnTo>
                <a:lnTo>
                  <a:pt x="71243" y="33163"/>
                </a:lnTo>
                <a:cubicBezTo>
                  <a:pt x="70910" y="33016"/>
                  <a:pt x="70614" y="32831"/>
                  <a:pt x="70282" y="32683"/>
                </a:cubicBezTo>
                <a:cubicBezTo>
                  <a:pt x="70688" y="32572"/>
                  <a:pt x="71021" y="32461"/>
                  <a:pt x="71317" y="32387"/>
                </a:cubicBezTo>
                <a:cubicBezTo>
                  <a:pt x="71391" y="32350"/>
                  <a:pt x="71465" y="32313"/>
                  <a:pt x="71539" y="32313"/>
                </a:cubicBezTo>
                <a:cubicBezTo>
                  <a:pt x="72241" y="32054"/>
                  <a:pt x="72648" y="31980"/>
                  <a:pt x="72648" y="31980"/>
                </a:cubicBezTo>
                <a:lnTo>
                  <a:pt x="72648" y="31943"/>
                </a:lnTo>
                <a:cubicBezTo>
                  <a:pt x="72574" y="31943"/>
                  <a:pt x="72352" y="31943"/>
                  <a:pt x="71982" y="31980"/>
                </a:cubicBezTo>
                <a:cubicBezTo>
                  <a:pt x="71834" y="31980"/>
                  <a:pt x="71649" y="32017"/>
                  <a:pt x="71502" y="32054"/>
                </a:cubicBezTo>
                <a:cubicBezTo>
                  <a:pt x="71391" y="32054"/>
                  <a:pt x="71280" y="32091"/>
                  <a:pt x="71169" y="32091"/>
                </a:cubicBezTo>
                <a:cubicBezTo>
                  <a:pt x="70873" y="32165"/>
                  <a:pt x="70540" y="32202"/>
                  <a:pt x="70208" y="32239"/>
                </a:cubicBezTo>
                <a:cubicBezTo>
                  <a:pt x="70060" y="32258"/>
                  <a:pt x="69930" y="32267"/>
                  <a:pt x="69810" y="32267"/>
                </a:cubicBezTo>
                <a:cubicBezTo>
                  <a:pt x="69690" y="32267"/>
                  <a:pt x="69579" y="32258"/>
                  <a:pt x="69468" y="32239"/>
                </a:cubicBezTo>
                <a:cubicBezTo>
                  <a:pt x="68655" y="31832"/>
                  <a:pt x="67841" y="31352"/>
                  <a:pt x="66991" y="30834"/>
                </a:cubicBezTo>
                <a:lnTo>
                  <a:pt x="66991" y="30834"/>
                </a:lnTo>
                <a:cubicBezTo>
                  <a:pt x="67158" y="30853"/>
                  <a:pt x="67324" y="30862"/>
                  <a:pt x="67490" y="30862"/>
                </a:cubicBezTo>
                <a:cubicBezTo>
                  <a:pt x="67657" y="30862"/>
                  <a:pt x="67823" y="30853"/>
                  <a:pt x="67989" y="30834"/>
                </a:cubicBezTo>
                <a:cubicBezTo>
                  <a:pt x="68285" y="30834"/>
                  <a:pt x="68618" y="30797"/>
                  <a:pt x="68914" y="30760"/>
                </a:cubicBezTo>
                <a:cubicBezTo>
                  <a:pt x="69320" y="30723"/>
                  <a:pt x="69653" y="30686"/>
                  <a:pt x="69875" y="30612"/>
                </a:cubicBezTo>
                <a:cubicBezTo>
                  <a:pt x="70725" y="30465"/>
                  <a:pt x="71243" y="30354"/>
                  <a:pt x="71391" y="30317"/>
                </a:cubicBezTo>
                <a:cubicBezTo>
                  <a:pt x="71428" y="30317"/>
                  <a:pt x="71428" y="30317"/>
                  <a:pt x="71465" y="30280"/>
                </a:cubicBezTo>
                <a:lnTo>
                  <a:pt x="71502" y="30354"/>
                </a:lnTo>
                <a:lnTo>
                  <a:pt x="71465" y="30243"/>
                </a:lnTo>
                <a:lnTo>
                  <a:pt x="71354" y="30243"/>
                </a:lnTo>
                <a:cubicBezTo>
                  <a:pt x="71169" y="30280"/>
                  <a:pt x="70651" y="30317"/>
                  <a:pt x="69875" y="30391"/>
                </a:cubicBezTo>
                <a:cubicBezTo>
                  <a:pt x="69357" y="30428"/>
                  <a:pt x="68766" y="30428"/>
                  <a:pt x="68026" y="30428"/>
                </a:cubicBezTo>
                <a:cubicBezTo>
                  <a:pt x="67176" y="30391"/>
                  <a:pt x="66437" y="30280"/>
                  <a:pt x="65697" y="30058"/>
                </a:cubicBezTo>
                <a:cubicBezTo>
                  <a:pt x="65143" y="29688"/>
                  <a:pt x="64588" y="29355"/>
                  <a:pt x="64070" y="28986"/>
                </a:cubicBezTo>
                <a:lnTo>
                  <a:pt x="64070" y="28986"/>
                </a:lnTo>
                <a:cubicBezTo>
                  <a:pt x="64422" y="29023"/>
                  <a:pt x="64773" y="29041"/>
                  <a:pt x="65115" y="29041"/>
                </a:cubicBezTo>
                <a:cubicBezTo>
                  <a:pt x="65457" y="29041"/>
                  <a:pt x="65790" y="29023"/>
                  <a:pt x="66104" y="28986"/>
                </a:cubicBezTo>
                <a:lnTo>
                  <a:pt x="66252" y="28986"/>
                </a:lnTo>
                <a:cubicBezTo>
                  <a:pt x="67287" y="28838"/>
                  <a:pt x="68137" y="28542"/>
                  <a:pt x="68655" y="28357"/>
                </a:cubicBezTo>
                <a:cubicBezTo>
                  <a:pt x="69653" y="27951"/>
                  <a:pt x="70245" y="27581"/>
                  <a:pt x="70429" y="27470"/>
                </a:cubicBezTo>
                <a:cubicBezTo>
                  <a:pt x="70466" y="27470"/>
                  <a:pt x="70503" y="27433"/>
                  <a:pt x="70503" y="27433"/>
                </a:cubicBezTo>
                <a:lnTo>
                  <a:pt x="70540" y="27396"/>
                </a:lnTo>
                <a:lnTo>
                  <a:pt x="70503" y="27396"/>
                </a:lnTo>
                <a:cubicBezTo>
                  <a:pt x="70503" y="27396"/>
                  <a:pt x="70503" y="27396"/>
                  <a:pt x="70392" y="27433"/>
                </a:cubicBezTo>
                <a:cubicBezTo>
                  <a:pt x="70171" y="27544"/>
                  <a:pt x="69579" y="27803"/>
                  <a:pt x="68581" y="28098"/>
                </a:cubicBezTo>
                <a:cubicBezTo>
                  <a:pt x="68174" y="28209"/>
                  <a:pt x="67509" y="28394"/>
                  <a:pt x="66732" y="28505"/>
                </a:cubicBezTo>
                <a:cubicBezTo>
                  <a:pt x="66584" y="28505"/>
                  <a:pt x="66400" y="28542"/>
                  <a:pt x="66252" y="28542"/>
                </a:cubicBezTo>
                <a:cubicBezTo>
                  <a:pt x="66056" y="28557"/>
                  <a:pt x="65857" y="28564"/>
                  <a:pt x="65657" y="28564"/>
                </a:cubicBezTo>
                <a:cubicBezTo>
                  <a:pt x="64834" y="28564"/>
                  <a:pt x="63978" y="28440"/>
                  <a:pt x="63146" y="28172"/>
                </a:cubicBezTo>
                <a:lnTo>
                  <a:pt x="63109" y="28320"/>
                </a:lnTo>
                <a:cubicBezTo>
                  <a:pt x="63035" y="28283"/>
                  <a:pt x="62961" y="28209"/>
                  <a:pt x="62887" y="28172"/>
                </a:cubicBezTo>
                <a:cubicBezTo>
                  <a:pt x="62703" y="28061"/>
                  <a:pt x="62518" y="27914"/>
                  <a:pt x="62370" y="27803"/>
                </a:cubicBezTo>
                <a:cubicBezTo>
                  <a:pt x="62259" y="27729"/>
                  <a:pt x="62148" y="27655"/>
                  <a:pt x="62000" y="27544"/>
                </a:cubicBezTo>
                <a:lnTo>
                  <a:pt x="62000" y="27544"/>
                </a:lnTo>
                <a:cubicBezTo>
                  <a:pt x="62185" y="27581"/>
                  <a:pt x="62370" y="27581"/>
                  <a:pt x="62555" y="27581"/>
                </a:cubicBezTo>
                <a:cubicBezTo>
                  <a:pt x="62887" y="27581"/>
                  <a:pt x="63294" y="27581"/>
                  <a:pt x="63664" y="27507"/>
                </a:cubicBezTo>
                <a:cubicBezTo>
                  <a:pt x="63923" y="27507"/>
                  <a:pt x="64181" y="27470"/>
                  <a:pt x="64440" y="27396"/>
                </a:cubicBezTo>
                <a:cubicBezTo>
                  <a:pt x="65623" y="27174"/>
                  <a:pt x="66547" y="26804"/>
                  <a:pt x="67324" y="26472"/>
                </a:cubicBezTo>
                <a:cubicBezTo>
                  <a:pt x="68544" y="25954"/>
                  <a:pt x="69283" y="25547"/>
                  <a:pt x="69542" y="25400"/>
                </a:cubicBezTo>
                <a:cubicBezTo>
                  <a:pt x="69579" y="25363"/>
                  <a:pt x="69616" y="25363"/>
                  <a:pt x="69616" y="25363"/>
                </a:cubicBezTo>
                <a:lnTo>
                  <a:pt x="69616" y="25326"/>
                </a:lnTo>
                <a:cubicBezTo>
                  <a:pt x="69616" y="25326"/>
                  <a:pt x="69616" y="25326"/>
                  <a:pt x="69505" y="25363"/>
                </a:cubicBezTo>
                <a:cubicBezTo>
                  <a:pt x="69209" y="25474"/>
                  <a:pt x="68470" y="25806"/>
                  <a:pt x="67287" y="26250"/>
                </a:cubicBezTo>
                <a:cubicBezTo>
                  <a:pt x="66511" y="26509"/>
                  <a:pt x="65549" y="26804"/>
                  <a:pt x="64403" y="26952"/>
                </a:cubicBezTo>
                <a:cubicBezTo>
                  <a:pt x="64329" y="26989"/>
                  <a:pt x="64218" y="26989"/>
                  <a:pt x="64144" y="26989"/>
                </a:cubicBezTo>
                <a:cubicBezTo>
                  <a:pt x="63760" y="27037"/>
                  <a:pt x="63392" y="27062"/>
                  <a:pt x="63039" y="27062"/>
                </a:cubicBezTo>
                <a:cubicBezTo>
                  <a:pt x="62305" y="27062"/>
                  <a:pt x="61638" y="26955"/>
                  <a:pt x="61039" y="26731"/>
                </a:cubicBezTo>
                <a:cubicBezTo>
                  <a:pt x="60854" y="26546"/>
                  <a:pt x="60669" y="26361"/>
                  <a:pt x="60447" y="26139"/>
                </a:cubicBezTo>
                <a:cubicBezTo>
                  <a:pt x="60595" y="26139"/>
                  <a:pt x="60760" y="26155"/>
                  <a:pt x="60929" y="26155"/>
                </a:cubicBezTo>
                <a:cubicBezTo>
                  <a:pt x="61014" y="26155"/>
                  <a:pt x="61100" y="26151"/>
                  <a:pt x="61187" y="26139"/>
                </a:cubicBezTo>
                <a:cubicBezTo>
                  <a:pt x="61335" y="26139"/>
                  <a:pt x="61483" y="26139"/>
                  <a:pt x="61667" y="26102"/>
                </a:cubicBezTo>
                <a:cubicBezTo>
                  <a:pt x="62222" y="26028"/>
                  <a:pt x="62776" y="25917"/>
                  <a:pt x="63146" y="25806"/>
                </a:cubicBezTo>
                <a:cubicBezTo>
                  <a:pt x="64329" y="25474"/>
                  <a:pt x="65290" y="25104"/>
                  <a:pt x="66178" y="24734"/>
                </a:cubicBezTo>
                <a:cubicBezTo>
                  <a:pt x="67139" y="24327"/>
                  <a:pt x="67805" y="24032"/>
                  <a:pt x="68248" y="23847"/>
                </a:cubicBezTo>
                <a:cubicBezTo>
                  <a:pt x="68470" y="23736"/>
                  <a:pt x="68618" y="23662"/>
                  <a:pt x="68655" y="23662"/>
                </a:cubicBezTo>
                <a:lnTo>
                  <a:pt x="68655" y="23625"/>
                </a:lnTo>
                <a:lnTo>
                  <a:pt x="68618" y="23625"/>
                </a:lnTo>
                <a:cubicBezTo>
                  <a:pt x="68618" y="23625"/>
                  <a:pt x="68322" y="23736"/>
                  <a:pt x="67509" y="24032"/>
                </a:cubicBezTo>
                <a:cubicBezTo>
                  <a:pt x="67139" y="24143"/>
                  <a:pt x="66658" y="24327"/>
                  <a:pt x="66104" y="24512"/>
                </a:cubicBezTo>
                <a:cubicBezTo>
                  <a:pt x="65364" y="24771"/>
                  <a:pt x="64329" y="25104"/>
                  <a:pt x="63109" y="25363"/>
                </a:cubicBezTo>
                <a:cubicBezTo>
                  <a:pt x="62666" y="25474"/>
                  <a:pt x="62333" y="25511"/>
                  <a:pt x="62000" y="25547"/>
                </a:cubicBezTo>
                <a:cubicBezTo>
                  <a:pt x="61704" y="25584"/>
                  <a:pt x="61446" y="25621"/>
                  <a:pt x="61187" y="25621"/>
                </a:cubicBezTo>
                <a:cubicBezTo>
                  <a:pt x="60447" y="25621"/>
                  <a:pt x="59856" y="25474"/>
                  <a:pt x="59449" y="25178"/>
                </a:cubicBezTo>
                <a:cubicBezTo>
                  <a:pt x="58932" y="24697"/>
                  <a:pt x="58229" y="24032"/>
                  <a:pt x="57527" y="23366"/>
                </a:cubicBezTo>
                <a:lnTo>
                  <a:pt x="57527" y="23366"/>
                </a:lnTo>
                <a:cubicBezTo>
                  <a:pt x="57946" y="23465"/>
                  <a:pt x="58381" y="23514"/>
                  <a:pt x="58800" y="23514"/>
                </a:cubicBezTo>
                <a:cubicBezTo>
                  <a:pt x="59010" y="23514"/>
                  <a:pt x="59215" y="23502"/>
                  <a:pt x="59412" y="23477"/>
                </a:cubicBezTo>
                <a:lnTo>
                  <a:pt x="59523" y="23477"/>
                </a:lnTo>
                <a:cubicBezTo>
                  <a:pt x="60632" y="23366"/>
                  <a:pt x="61593" y="22960"/>
                  <a:pt x="62296" y="22664"/>
                </a:cubicBezTo>
                <a:cubicBezTo>
                  <a:pt x="63405" y="22183"/>
                  <a:pt x="64403" y="21629"/>
                  <a:pt x="65254" y="21148"/>
                </a:cubicBezTo>
                <a:cubicBezTo>
                  <a:pt x="65697" y="20926"/>
                  <a:pt x="66104" y="20667"/>
                  <a:pt x="66511" y="20482"/>
                </a:cubicBezTo>
                <a:cubicBezTo>
                  <a:pt x="67546" y="19928"/>
                  <a:pt x="68507" y="19521"/>
                  <a:pt x="69246" y="19299"/>
                </a:cubicBezTo>
                <a:cubicBezTo>
                  <a:pt x="69764" y="19152"/>
                  <a:pt x="70097" y="19115"/>
                  <a:pt x="70208" y="19078"/>
                </a:cubicBezTo>
                <a:lnTo>
                  <a:pt x="70245" y="19078"/>
                </a:lnTo>
                <a:lnTo>
                  <a:pt x="70245" y="19041"/>
                </a:lnTo>
                <a:lnTo>
                  <a:pt x="70208" y="19041"/>
                </a:lnTo>
                <a:cubicBezTo>
                  <a:pt x="70171" y="19041"/>
                  <a:pt x="70134" y="19041"/>
                  <a:pt x="70060" y="19078"/>
                </a:cubicBezTo>
                <a:cubicBezTo>
                  <a:pt x="69801" y="19078"/>
                  <a:pt x="69542" y="19152"/>
                  <a:pt x="69246" y="19225"/>
                </a:cubicBezTo>
                <a:cubicBezTo>
                  <a:pt x="68507" y="19373"/>
                  <a:pt x="67509" y="19743"/>
                  <a:pt x="66437" y="20224"/>
                </a:cubicBezTo>
                <a:cubicBezTo>
                  <a:pt x="65993" y="20446"/>
                  <a:pt x="65549" y="20667"/>
                  <a:pt x="65032" y="20926"/>
                </a:cubicBezTo>
                <a:cubicBezTo>
                  <a:pt x="64218" y="21333"/>
                  <a:pt x="63257" y="21813"/>
                  <a:pt x="62222" y="22220"/>
                </a:cubicBezTo>
                <a:cubicBezTo>
                  <a:pt x="61556" y="22479"/>
                  <a:pt x="60632" y="22812"/>
                  <a:pt x="59671" y="22923"/>
                </a:cubicBezTo>
                <a:cubicBezTo>
                  <a:pt x="59597" y="22923"/>
                  <a:pt x="59523" y="22960"/>
                  <a:pt x="59412" y="22960"/>
                </a:cubicBezTo>
                <a:cubicBezTo>
                  <a:pt x="59279" y="22969"/>
                  <a:pt x="59147" y="22973"/>
                  <a:pt x="59015" y="22973"/>
                </a:cubicBezTo>
                <a:cubicBezTo>
                  <a:pt x="58085" y="22973"/>
                  <a:pt x="57195" y="22743"/>
                  <a:pt x="56418" y="22257"/>
                </a:cubicBezTo>
                <a:lnTo>
                  <a:pt x="56381" y="22257"/>
                </a:lnTo>
                <a:lnTo>
                  <a:pt x="56344" y="22294"/>
                </a:lnTo>
                <a:cubicBezTo>
                  <a:pt x="55937" y="21924"/>
                  <a:pt x="55530" y="21592"/>
                  <a:pt x="55161" y="21296"/>
                </a:cubicBezTo>
                <a:lnTo>
                  <a:pt x="55161" y="21296"/>
                </a:lnTo>
                <a:cubicBezTo>
                  <a:pt x="55629" y="21394"/>
                  <a:pt x="56114" y="21444"/>
                  <a:pt x="56593" y="21444"/>
                </a:cubicBezTo>
                <a:cubicBezTo>
                  <a:pt x="56832" y="21444"/>
                  <a:pt x="57071" y="21431"/>
                  <a:pt x="57305" y="21407"/>
                </a:cubicBezTo>
                <a:lnTo>
                  <a:pt x="57342" y="21370"/>
                </a:lnTo>
                <a:cubicBezTo>
                  <a:pt x="58488" y="21259"/>
                  <a:pt x="59486" y="20889"/>
                  <a:pt x="60299" y="20556"/>
                </a:cubicBezTo>
                <a:cubicBezTo>
                  <a:pt x="61409" y="20113"/>
                  <a:pt x="62407" y="19632"/>
                  <a:pt x="63294" y="19225"/>
                </a:cubicBezTo>
                <a:cubicBezTo>
                  <a:pt x="63812" y="18967"/>
                  <a:pt x="64292" y="18708"/>
                  <a:pt x="64773" y="18523"/>
                </a:cubicBezTo>
                <a:cubicBezTo>
                  <a:pt x="66141" y="17895"/>
                  <a:pt x="67398" y="17377"/>
                  <a:pt x="68544" y="17007"/>
                </a:cubicBezTo>
                <a:cubicBezTo>
                  <a:pt x="68618" y="16970"/>
                  <a:pt x="68655" y="16970"/>
                  <a:pt x="68655" y="16970"/>
                </a:cubicBezTo>
                <a:lnTo>
                  <a:pt x="68618" y="16933"/>
                </a:lnTo>
                <a:cubicBezTo>
                  <a:pt x="68618" y="16933"/>
                  <a:pt x="68581" y="16933"/>
                  <a:pt x="68544" y="16970"/>
                </a:cubicBezTo>
                <a:cubicBezTo>
                  <a:pt x="67398" y="17266"/>
                  <a:pt x="66141" y="17710"/>
                  <a:pt x="64736" y="18264"/>
                </a:cubicBezTo>
                <a:cubicBezTo>
                  <a:pt x="64218" y="18486"/>
                  <a:pt x="63664" y="18708"/>
                  <a:pt x="63072" y="18967"/>
                </a:cubicBezTo>
                <a:cubicBezTo>
                  <a:pt x="62222" y="19336"/>
                  <a:pt x="61261" y="19743"/>
                  <a:pt x="60226" y="20150"/>
                </a:cubicBezTo>
                <a:cubicBezTo>
                  <a:pt x="59449" y="20409"/>
                  <a:pt x="58525" y="20704"/>
                  <a:pt x="57527" y="20815"/>
                </a:cubicBezTo>
                <a:cubicBezTo>
                  <a:pt x="57453" y="20852"/>
                  <a:pt x="57379" y="20852"/>
                  <a:pt x="57305" y="20852"/>
                </a:cubicBezTo>
                <a:cubicBezTo>
                  <a:pt x="57097" y="20873"/>
                  <a:pt x="56889" y="20883"/>
                  <a:pt x="56682" y="20883"/>
                </a:cubicBezTo>
                <a:cubicBezTo>
                  <a:pt x="55784" y="20883"/>
                  <a:pt x="54899" y="20688"/>
                  <a:pt x="54088" y="20298"/>
                </a:cubicBezTo>
                <a:lnTo>
                  <a:pt x="54088" y="20261"/>
                </a:lnTo>
                <a:lnTo>
                  <a:pt x="54051" y="20372"/>
                </a:lnTo>
                <a:cubicBezTo>
                  <a:pt x="53571" y="20002"/>
                  <a:pt x="53090" y="19632"/>
                  <a:pt x="52610" y="19299"/>
                </a:cubicBezTo>
                <a:lnTo>
                  <a:pt x="52610" y="19299"/>
                </a:lnTo>
                <a:cubicBezTo>
                  <a:pt x="52778" y="19309"/>
                  <a:pt x="52949" y="19314"/>
                  <a:pt x="53122" y="19314"/>
                </a:cubicBezTo>
                <a:cubicBezTo>
                  <a:pt x="53595" y="19314"/>
                  <a:pt x="54082" y="19280"/>
                  <a:pt x="54569" y="19225"/>
                </a:cubicBezTo>
                <a:cubicBezTo>
                  <a:pt x="55493" y="19115"/>
                  <a:pt x="56454" y="18893"/>
                  <a:pt x="57527" y="18560"/>
                </a:cubicBezTo>
                <a:cubicBezTo>
                  <a:pt x="59190" y="18042"/>
                  <a:pt x="60595" y="17377"/>
                  <a:pt x="61704" y="16896"/>
                </a:cubicBezTo>
                <a:lnTo>
                  <a:pt x="62037" y="16748"/>
                </a:lnTo>
                <a:cubicBezTo>
                  <a:pt x="63183" y="16231"/>
                  <a:pt x="64144" y="15750"/>
                  <a:pt x="64847" y="15491"/>
                </a:cubicBezTo>
                <a:cubicBezTo>
                  <a:pt x="65327" y="15270"/>
                  <a:pt x="65660" y="15159"/>
                  <a:pt x="65771" y="15122"/>
                </a:cubicBezTo>
                <a:cubicBezTo>
                  <a:pt x="65808" y="15085"/>
                  <a:pt x="65808" y="15085"/>
                  <a:pt x="65845" y="15085"/>
                </a:cubicBezTo>
                <a:cubicBezTo>
                  <a:pt x="65845" y="15085"/>
                  <a:pt x="65845" y="15085"/>
                  <a:pt x="65845" y="15048"/>
                </a:cubicBezTo>
                <a:lnTo>
                  <a:pt x="65771" y="15048"/>
                </a:lnTo>
                <a:cubicBezTo>
                  <a:pt x="65660" y="15085"/>
                  <a:pt x="65327" y="15196"/>
                  <a:pt x="64810" y="15381"/>
                </a:cubicBezTo>
                <a:cubicBezTo>
                  <a:pt x="64218" y="15602"/>
                  <a:pt x="63368" y="15935"/>
                  <a:pt x="62000" y="16490"/>
                </a:cubicBezTo>
                <a:cubicBezTo>
                  <a:pt x="61852" y="16527"/>
                  <a:pt x="61704" y="16601"/>
                  <a:pt x="61556" y="16675"/>
                </a:cubicBezTo>
                <a:cubicBezTo>
                  <a:pt x="60447" y="17118"/>
                  <a:pt x="59079" y="17673"/>
                  <a:pt x="57490" y="18116"/>
                </a:cubicBezTo>
                <a:cubicBezTo>
                  <a:pt x="56528" y="18412"/>
                  <a:pt x="55715" y="18560"/>
                  <a:pt x="54902" y="18671"/>
                </a:cubicBezTo>
                <a:cubicBezTo>
                  <a:pt x="54791" y="18671"/>
                  <a:pt x="54680" y="18671"/>
                  <a:pt x="54569" y="18708"/>
                </a:cubicBezTo>
                <a:cubicBezTo>
                  <a:pt x="54292" y="18726"/>
                  <a:pt x="54019" y="18736"/>
                  <a:pt x="53752" y="18736"/>
                </a:cubicBezTo>
                <a:cubicBezTo>
                  <a:pt x="52949" y="18736"/>
                  <a:pt x="52194" y="18652"/>
                  <a:pt x="51500" y="18486"/>
                </a:cubicBezTo>
                <a:cubicBezTo>
                  <a:pt x="51463" y="18486"/>
                  <a:pt x="51463" y="18449"/>
                  <a:pt x="51426" y="18449"/>
                </a:cubicBezTo>
                <a:cubicBezTo>
                  <a:pt x="50798" y="18005"/>
                  <a:pt x="50096" y="17562"/>
                  <a:pt x="49393" y="17155"/>
                </a:cubicBezTo>
                <a:lnTo>
                  <a:pt x="49652" y="17155"/>
                </a:lnTo>
                <a:cubicBezTo>
                  <a:pt x="50133" y="17155"/>
                  <a:pt x="50613" y="17118"/>
                  <a:pt x="51168" y="17044"/>
                </a:cubicBezTo>
                <a:cubicBezTo>
                  <a:pt x="51242" y="17044"/>
                  <a:pt x="51353" y="17044"/>
                  <a:pt x="51426" y="17007"/>
                </a:cubicBezTo>
                <a:cubicBezTo>
                  <a:pt x="52610" y="16859"/>
                  <a:pt x="53682" y="16601"/>
                  <a:pt x="54569" y="16379"/>
                </a:cubicBezTo>
                <a:cubicBezTo>
                  <a:pt x="56048" y="15972"/>
                  <a:pt x="57379" y="15565"/>
                  <a:pt x="58525" y="15233"/>
                </a:cubicBezTo>
                <a:cubicBezTo>
                  <a:pt x="58858" y="15122"/>
                  <a:pt x="59153" y="15011"/>
                  <a:pt x="59449" y="14937"/>
                </a:cubicBezTo>
                <a:cubicBezTo>
                  <a:pt x="60780" y="14493"/>
                  <a:pt x="61852" y="14197"/>
                  <a:pt x="62555" y="14050"/>
                </a:cubicBezTo>
                <a:cubicBezTo>
                  <a:pt x="62924" y="13976"/>
                  <a:pt x="63294" y="13902"/>
                  <a:pt x="63590" y="13828"/>
                </a:cubicBezTo>
                <a:lnTo>
                  <a:pt x="63627" y="13828"/>
                </a:lnTo>
                <a:lnTo>
                  <a:pt x="63627" y="13791"/>
                </a:lnTo>
                <a:lnTo>
                  <a:pt x="63590" y="13791"/>
                </a:lnTo>
                <a:cubicBezTo>
                  <a:pt x="63553" y="13791"/>
                  <a:pt x="63479" y="13791"/>
                  <a:pt x="63405" y="13828"/>
                </a:cubicBezTo>
                <a:cubicBezTo>
                  <a:pt x="63146" y="13828"/>
                  <a:pt x="62850" y="13902"/>
                  <a:pt x="62555" y="13939"/>
                </a:cubicBezTo>
                <a:cubicBezTo>
                  <a:pt x="61815" y="14087"/>
                  <a:pt x="60780" y="14308"/>
                  <a:pt x="59449" y="14678"/>
                </a:cubicBezTo>
                <a:cubicBezTo>
                  <a:pt x="59079" y="14789"/>
                  <a:pt x="58673" y="14863"/>
                  <a:pt x="58303" y="14974"/>
                </a:cubicBezTo>
                <a:cubicBezTo>
                  <a:pt x="57194" y="15270"/>
                  <a:pt x="55937" y="15602"/>
                  <a:pt x="54532" y="15935"/>
                </a:cubicBezTo>
                <a:cubicBezTo>
                  <a:pt x="53719" y="16120"/>
                  <a:pt x="52683" y="16342"/>
                  <a:pt x="51537" y="16453"/>
                </a:cubicBezTo>
                <a:cubicBezTo>
                  <a:pt x="51500" y="16490"/>
                  <a:pt x="51463" y="16490"/>
                  <a:pt x="51426" y="16490"/>
                </a:cubicBezTo>
                <a:cubicBezTo>
                  <a:pt x="50761" y="16564"/>
                  <a:pt x="50206" y="16564"/>
                  <a:pt x="49689" y="16564"/>
                </a:cubicBezTo>
                <a:cubicBezTo>
                  <a:pt x="49023" y="16527"/>
                  <a:pt x="48469" y="16453"/>
                  <a:pt x="47988" y="16268"/>
                </a:cubicBezTo>
                <a:lnTo>
                  <a:pt x="47951" y="16268"/>
                </a:lnTo>
                <a:lnTo>
                  <a:pt x="47951" y="16305"/>
                </a:lnTo>
                <a:cubicBezTo>
                  <a:pt x="47692" y="16157"/>
                  <a:pt x="47397" y="16009"/>
                  <a:pt x="47101" y="15861"/>
                </a:cubicBezTo>
                <a:cubicBezTo>
                  <a:pt x="47434" y="15861"/>
                  <a:pt x="47766" y="15861"/>
                  <a:pt x="48099" y="15824"/>
                </a:cubicBezTo>
                <a:lnTo>
                  <a:pt x="48210" y="15824"/>
                </a:lnTo>
                <a:cubicBezTo>
                  <a:pt x="48839" y="15750"/>
                  <a:pt x="49467" y="15602"/>
                  <a:pt x="50206" y="15344"/>
                </a:cubicBezTo>
                <a:cubicBezTo>
                  <a:pt x="51131" y="15011"/>
                  <a:pt x="51981" y="14604"/>
                  <a:pt x="52794" y="14234"/>
                </a:cubicBezTo>
                <a:cubicBezTo>
                  <a:pt x="53127" y="14087"/>
                  <a:pt x="53460" y="13939"/>
                  <a:pt x="53756" y="13791"/>
                </a:cubicBezTo>
                <a:cubicBezTo>
                  <a:pt x="54310" y="13532"/>
                  <a:pt x="54828" y="13347"/>
                  <a:pt x="55345" y="13162"/>
                </a:cubicBezTo>
                <a:cubicBezTo>
                  <a:pt x="55900" y="12977"/>
                  <a:pt x="56418" y="12793"/>
                  <a:pt x="56898" y="12645"/>
                </a:cubicBezTo>
                <a:cubicBezTo>
                  <a:pt x="57859" y="12349"/>
                  <a:pt x="58784" y="12090"/>
                  <a:pt x="59597" y="11905"/>
                </a:cubicBezTo>
                <a:cubicBezTo>
                  <a:pt x="61002" y="11573"/>
                  <a:pt x="62333" y="11425"/>
                  <a:pt x="63479" y="11425"/>
                </a:cubicBezTo>
                <a:cubicBezTo>
                  <a:pt x="64144" y="11425"/>
                  <a:pt x="64588" y="11462"/>
                  <a:pt x="64736" y="11462"/>
                </a:cubicBezTo>
                <a:lnTo>
                  <a:pt x="64847" y="11462"/>
                </a:lnTo>
                <a:lnTo>
                  <a:pt x="64847" y="11425"/>
                </a:lnTo>
                <a:lnTo>
                  <a:pt x="64773" y="11425"/>
                </a:lnTo>
                <a:cubicBezTo>
                  <a:pt x="64588" y="11388"/>
                  <a:pt x="64181" y="11351"/>
                  <a:pt x="63516" y="11314"/>
                </a:cubicBezTo>
                <a:cubicBezTo>
                  <a:pt x="63331" y="11305"/>
                  <a:pt x="63137" y="11300"/>
                  <a:pt x="62936" y="11300"/>
                </a:cubicBezTo>
                <a:cubicBezTo>
                  <a:pt x="62335" y="11300"/>
                  <a:pt x="61677" y="11341"/>
                  <a:pt x="61039" y="11425"/>
                </a:cubicBezTo>
                <a:cubicBezTo>
                  <a:pt x="60558" y="11499"/>
                  <a:pt x="60115" y="11573"/>
                  <a:pt x="59634" y="11646"/>
                </a:cubicBezTo>
                <a:cubicBezTo>
                  <a:pt x="58784" y="11794"/>
                  <a:pt x="57859" y="12016"/>
                  <a:pt x="56898" y="12312"/>
                </a:cubicBezTo>
                <a:cubicBezTo>
                  <a:pt x="56381" y="12423"/>
                  <a:pt x="55863" y="12571"/>
                  <a:pt x="55345" y="12756"/>
                </a:cubicBezTo>
                <a:cubicBezTo>
                  <a:pt x="54754" y="12940"/>
                  <a:pt x="54199" y="13125"/>
                  <a:pt x="53682" y="13347"/>
                </a:cubicBezTo>
                <a:cubicBezTo>
                  <a:pt x="53312" y="13495"/>
                  <a:pt x="52942" y="13643"/>
                  <a:pt x="52573" y="13828"/>
                </a:cubicBezTo>
                <a:cubicBezTo>
                  <a:pt x="51796" y="14160"/>
                  <a:pt x="50983" y="14530"/>
                  <a:pt x="50096" y="14789"/>
                </a:cubicBezTo>
                <a:cubicBezTo>
                  <a:pt x="49430" y="15011"/>
                  <a:pt x="48839" y="15159"/>
                  <a:pt x="48284" y="15233"/>
                </a:cubicBezTo>
                <a:lnTo>
                  <a:pt x="48062" y="15233"/>
                </a:lnTo>
                <a:cubicBezTo>
                  <a:pt x="47907" y="15253"/>
                  <a:pt x="47752" y="15262"/>
                  <a:pt x="47598" y="15262"/>
                </a:cubicBezTo>
                <a:cubicBezTo>
                  <a:pt x="47201" y="15262"/>
                  <a:pt x="46808" y="15202"/>
                  <a:pt x="46435" y="15122"/>
                </a:cubicBezTo>
                <a:cubicBezTo>
                  <a:pt x="46361" y="15085"/>
                  <a:pt x="46325" y="15048"/>
                  <a:pt x="46288" y="15011"/>
                </a:cubicBezTo>
                <a:cubicBezTo>
                  <a:pt x="46214" y="14974"/>
                  <a:pt x="46103" y="14937"/>
                  <a:pt x="45992" y="14900"/>
                </a:cubicBezTo>
                <a:cubicBezTo>
                  <a:pt x="46103" y="14826"/>
                  <a:pt x="46177" y="14789"/>
                  <a:pt x="46251" y="14752"/>
                </a:cubicBezTo>
                <a:cubicBezTo>
                  <a:pt x="46916" y="14345"/>
                  <a:pt x="47360" y="13902"/>
                  <a:pt x="47729" y="13495"/>
                </a:cubicBezTo>
                <a:cubicBezTo>
                  <a:pt x="48321" y="12867"/>
                  <a:pt x="48580" y="12386"/>
                  <a:pt x="48691" y="12238"/>
                </a:cubicBezTo>
                <a:lnTo>
                  <a:pt x="48839" y="12349"/>
                </a:lnTo>
                <a:lnTo>
                  <a:pt x="48691" y="12164"/>
                </a:lnTo>
                <a:cubicBezTo>
                  <a:pt x="48654" y="12201"/>
                  <a:pt x="48654" y="12201"/>
                  <a:pt x="48654" y="12238"/>
                </a:cubicBezTo>
                <a:cubicBezTo>
                  <a:pt x="48543" y="12349"/>
                  <a:pt x="48173" y="12756"/>
                  <a:pt x="47582" y="13310"/>
                </a:cubicBezTo>
                <a:cubicBezTo>
                  <a:pt x="47212" y="13643"/>
                  <a:pt x="46731" y="14050"/>
                  <a:pt x="46066" y="14345"/>
                </a:cubicBezTo>
                <a:cubicBezTo>
                  <a:pt x="45770" y="14493"/>
                  <a:pt x="45437" y="14604"/>
                  <a:pt x="45141" y="14641"/>
                </a:cubicBezTo>
                <a:cubicBezTo>
                  <a:pt x="45031" y="14660"/>
                  <a:pt x="44929" y="14669"/>
                  <a:pt x="44832" y="14669"/>
                </a:cubicBezTo>
                <a:cubicBezTo>
                  <a:pt x="44735" y="14669"/>
                  <a:pt x="44642" y="14660"/>
                  <a:pt x="44550" y="14641"/>
                </a:cubicBezTo>
                <a:cubicBezTo>
                  <a:pt x="44513" y="14641"/>
                  <a:pt x="44513" y="14604"/>
                  <a:pt x="44476" y="14604"/>
                </a:cubicBezTo>
                <a:cubicBezTo>
                  <a:pt x="44439" y="14567"/>
                  <a:pt x="44402" y="14567"/>
                  <a:pt x="44365" y="14567"/>
                </a:cubicBezTo>
                <a:cubicBezTo>
                  <a:pt x="44032" y="14419"/>
                  <a:pt x="43700" y="14271"/>
                  <a:pt x="43367" y="14160"/>
                </a:cubicBezTo>
                <a:cubicBezTo>
                  <a:pt x="43884" y="13939"/>
                  <a:pt x="44291" y="13717"/>
                  <a:pt x="44624" y="13458"/>
                </a:cubicBezTo>
                <a:cubicBezTo>
                  <a:pt x="45178" y="13088"/>
                  <a:pt x="45659" y="12645"/>
                  <a:pt x="46140" y="12090"/>
                </a:cubicBezTo>
                <a:cubicBezTo>
                  <a:pt x="46657" y="11388"/>
                  <a:pt x="46953" y="10907"/>
                  <a:pt x="47064" y="10722"/>
                </a:cubicBezTo>
                <a:cubicBezTo>
                  <a:pt x="47064" y="10722"/>
                  <a:pt x="47101" y="10685"/>
                  <a:pt x="47101" y="10685"/>
                </a:cubicBezTo>
                <a:lnTo>
                  <a:pt x="47212" y="10759"/>
                </a:lnTo>
                <a:lnTo>
                  <a:pt x="47101" y="10611"/>
                </a:lnTo>
                <a:lnTo>
                  <a:pt x="47064" y="10611"/>
                </a:lnTo>
                <a:cubicBezTo>
                  <a:pt x="47064" y="10648"/>
                  <a:pt x="47027" y="10648"/>
                  <a:pt x="46990" y="10722"/>
                </a:cubicBezTo>
                <a:cubicBezTo>
                  <a:pt x="46879" y="10870"/>
                  <a:pt x="46546" y="11277"/>
                  <a:pt x="45955" y="11905"/>
                </a:cubicBezTo>
                <a:cubicBezTo>
                  <a:pt x="45622" y="12201"/>
                  <a:pt x="45141" y="12682"/>
                  <a:pt x="44439" y="13088"/>
                </a:cubicBezTo>
                <a:cubicBezTo>
                  <a:pt x="43921" y="13384"/>
                  <a:pt x="43330" y="13606"/>
                  <a:pt x="42554" y="13828"/>
                </a:cubicBezTo>
                <a:cubicBezTo>
                  <a:pt x="41962" y="13643"/>
                  <a:pt x="41333" y="13421"/>
                  <a:pt x="40742" y="13236"/>
                </a:cubicBezTo>
                <a:cubicBezTo>
                  <a:pt x="41038" y="13088"/>
                  <a:pt x="41297" y="12867"/>
                  <a:pt x="41555" y="12571"/>
                </a:cubicBezTo>
                <a:cubicBezTo>
                  <a:pt x="41925" y="12201"/>
                  <a:pt x="42184" y="11831"/>
                  <a:pt x="42443" y="11499"/>
                </a:cubicBezTo>
                <a:cubicBezTo>
                  <a:pt x="42517" y="11388"/>
                  <a:pt x="42590" y="11314"/>
                  <a:pt x="42627" y="11240"/>
                </a:cubicBezTo>
                <a:cubicBezTo>
                  <a:pt x="42849" y="10944"/>
                  <a:pt x="43182" y="10500"/>
                  <a:pt x="43552" y="10131"/>
                </a:cubicBezTo>
                <a:cubicBezTo>
                  <a:pt x="43589" y="10094"/>
                  <a:pt x="43589" y="10094"/>
                  <a:pt x="43589" y="10094"/>
                </a:cubicBezTo>
                <a:lnTo>
                  <a:pt x="43515" y="9983"/>
                </a:lnTo>
                <a:lnTo>
                  <a:pt x="43515" y="10094"/>
                </a:lnTo>
                <a:cubicBezTo>
                  <a:pt x="43108" y="10389"/>
                  <a:pt x="42738" y="10759"/>
                  <a:pt x="42480" y="11055"/>
                </a:cubicBezTo>
                <a:cubicBezTo>
                  <a:pt x="42369" y="11129"/>
                  <a:pt x="42295" y="11240"/>
                  <a:pt x="42184" y="11351"/>
                </a:cubicBezTo>
                <a:cubicBezTo>
                  <a:pt x="41925" y="11610"/>
                  <a:pt x="41629" y="11942"/>
                  <a:pt x="41297" y="12238"/>
                </a:cubicBezTo>
                <a:cubicBezTo>
                  <a:pt x="40853" y="12645"/>
                  <a:pt x="40372" y="12867"/>
                  <a:pt x="39855" y="13014"/>
                </a:cubicBezTo>
                <a:cubicBezTo>
                  <a:pt x="39189" y="12830"/>
                  <a:pt x="38524" y="12682"/>
                  <a:pt x="37858" y="12534"/>
                </a:cubicBezTo>
                <a:cubicBezTo>
                  <a:pt x="38080" y="12386"/>
                  <a:pt x="38265" y="12238"/>
                  <a:pt x="38413" y="12127"/>
                </a:cubicBezTo>
                <a:cubicBezTo>
                  <a:pt x="38782" y="11794"/>
                  <a:pt x="39115" y="11462"/>
                  <a:pt x="39374" y="11092"/>
                </a:cubicBezTo>
                <a:cubicBezTo>
                  <a:pt x="39781" y="10574"/>
                  <a:pt x="39929" y="10205"/>
                  <a:pt x="39966" y="10094"/>
                </a:cubicBezTo>
                <a:lnTo>
                  <a:pt x="40150" y="10205"/>
                </a:lnTo>
                <a:lnTo>
                  <a:pt x="40150" y="10205"/>
                </a:lnTo>
                <a:lnTo>
                  <a:pt x="39966" y="10020"/>
                </a:lnTo>
                <a:cubicBezTo>
                  <a:pt x="39929" y="10057"/>
                  <a:pt x="39929" y="10057"/>
                  <a:pt x="39929" y="10094"/>
                </a:cubicBezTo>
                <a:cubicBezTo>
                  <a:pt x="39855" y="10168"/>
                  <a:pt x="39633" y="10500"/>
                  <a:pt x="39226" y="10907"/>
                </a:cubicBezTo>
                <a:cubicBezTo>
                  <a:pt x="38930" y="11240"/>
                  <a:pt x="38561" y="11499"/>
                  <a:pt x="38154" y="11757"/>
                </a:cubicBezTo>
                <a:cubicBezTo>
                  <a:pt x="37858" y="11942"/>
                  <a:pt x="37489" y="12164"/>
                  <a:pt x="37045" y="12386"/>
                </a:cubicBezTo>
                <a:cubicBezTo>
                  <a:pt x="36712" y="12312"/>
                  <a:pt x="36379" y="12238"/>
                  <a:pt x="36084" y="12201"/>
                </a:cubicBezTo>
                <a:cubicBezTo>
                  <a:pt x="35788" y="12164"/>
                  <a:pt x="35455" y="12127"/>
                  <a:pt x="35048" y="12053"/>
                </a:cubicBezTo>
                <a:cubicBezTo>
                  <a:pt x="35196" y="11942"/>
                  <a:pt x="35307" y="11868"/>
                  <a:pt x="35381" y="11794"/>
                </a:cubicBezTo>
                <a:cubicBezTo>
                  <a:pt x="35529" y="11646"/>
                  <a:pt x="35640" y="11536"/>
                  <a:pt x="35751" y="11388"/>
                </a:cubicBezTo>
                <a:lnTo>
                  <a:pt x="35714" y="11351"/>
                </a:lnTo>
                <a:lnTo>
                  <a:pt x="35677" y="11351"/>
                </a:lnTo>
                <a:cubicBezTo>
                  <a:pt x="35640" y="11388"/>
                  <a:pt x="35492" y="11462"/>
                  <a:pt x="35233" y="11573"/>
                </a:cubicBezTo>
                <a:cubicBezTo>
                  <a:pt x="35011" y="11683"/>
                  <a:pt x="34716" y="11794"/>
                  <a:pt x="34198" y="11979"/>
                </a:cubicBezTo>
                <a:lnTo>
                  <a:pt x="34124" y="11979"/>
                </a:lnTo>
                <a:cubicBezTo>
                  <a:pt x="33976" y="11942"/>
                  <a:pt x="33828" y="11942"/>
                  <a:pt x="33681" y="11942"/>
                </a:cubicBezTo>
                <a:cubicBezTo>
                  <a:pt x="32978" y="11868"/>
                  <a:pt x="32313" y="11831"/>
                  <a:pt x="31647" y="11831"/>
                </a:cubicBezTo>
                <a:lnTo>
                  <a:pt x="30538" y="11831"/>
                </a:lnTo>
                <a:cubicBezTo>
                  <a:pt x="30871" y="11573"/>
                  <a:pt x="31130" y="11314"/>
                  <a:pt x="31277" y="11092"/>
                </a:cubicBezTo>
                <a:cubicBezTo>
                  <a:pt x="31610" y="10685"/>
                  <a:pt x="31758" y="10426"/>
                  <a:pt x="31832" y="10316"/>
                </a:cubicBezTo>
                <a:lnTo>
                  <a:pt x="31869" y="10316"/>
                </a:lnTo>
                <a:lnTo>
                  <a:pt x="31832" y="10279"/>
                </a:lnTo>
                <a:lnTo>
                  <a:pt x="31795" y="10279"/>
                </a:lnTo>
                <a:cubicBezTo>
                  <a:pt x="31795" y="10279"/>
                  <a:pt x="31795" y="10279"/>
                  <a:pt x="31758" y="10316"/>
                </a:cubicBezTo>
                <a:cubicBezTo>
                  <a:pt x="31684" y="10389"/>
                  <a:pt x="31462" y="10611"/>
                  <a:pt x="31130" y="10907"/>
                </a:cubicBezTo>
                <a:cubicBezTo>
                  <a:pt x="30908" y="11092"/>
                  <a:pt x="30612" y="11314"/>
                  <a:pt x="30242" y="11499"/>
                </a:cubicBezTo>
                <a:cubicBezTo>
                  <a:pt x="29886" y="11725"/>
                  <a:pt x="29502" y="11838"/>
                  <a:pt x="29115" y="11838"/>
                </a:cubicBezTo>
                <a:cubicBezTo>
                  <a:pt x="29059" y="11838"/>
                  <a:pt x="29004" y="11836"/>
                  <a:pt x="28948" y="11831"/>
                </a:cubicBezTo>
                <a:lnTo>
                  <a:pt x="28948" y="11942"/>
                </a:lnTo>
                <a:cubicBezTo>
                  <a:pt x="28431" y="11979"/>
                  <a:pt x="27913" y="12053"/>
                  <a:pt x="27432" y="12127"/>
                </a:cubicBezTo>
                <a:cubicBezTo>
                  <a:pt x="27617" y="11942"/>
                  <a:pt x="27802" y="11794"/>
                  <a:pt x="27987" y="11573"/>
                </a:cubicBezTo>
                <a:cubicBezTo>
                  <a:pt x="28357" y="11092"/>
                  <a:pt x="28653" y="10648"/>
                  <a:pt x="28911" y="10279"/>
                </a:cubicBezTo>
                <a:cubicBezTo>
                  <a:pt x="29244" y="9724"/>
                  <a:pt x="29429" y="9354"/>
                  <a:pt x="29540" y="9206"/>
                </a:cubicBezTo>
                <a:cubicBezTo>
                  <a:pt x="29540" y="9169"/>
                  <a:pt x="29540" y="9132"/>
                  <a:pt x="29540" y="9132"/>
                </a:cubicBezTo>
                <a:lnTo>
                  <a:pt x="29540" y="9096"/>
                </a:lnTo>
                <a:lnTo>
                  <a:pt x="29503" y="9096"/>
                </a:lnTo>
                <a:cubicBezTo>
                  <a:pt x="29503" y="9132"/>
                  <a:pt x="29503" y="9132"/>
                  <a:pt x="29429" y="9206"/>
                </a:cubicBezTo>
                <a:cubicBezTo>
                  <a:pt x="29318" y="9354"/>
                  <a:pt x="29096" y="9687"/>
                  <a:pt x="28689" y="10131"/>
                </a:cubicBezTo>
                <a:cubicBezTo>
                  <a:pt x="28431" y="10500"/>
                  <a:pt x="28098" y="10870"/>
                  <a:pt x="27691" y="11240"/>
                </a:cubicBezTo>
                <a:cubicBezTo>
                  <a:pt x="27322" y="11573"/>
                  <a:pt x="26767" y="12053"/>
                  <a:pt x="26028" y="12312"/>
                </a:cubicBezTo>
                <a:lnTo>
                  <a:pt x="26065" y="12349"/>
                </a:lnTo>
                <a:cubicBezTo>
                  <a:pt x="25547" y="12460"/>
                  <a:pt x="25066" y="12571"/>
                  <a:pt x="24512" y="12719"/>
                </a:cubicBezTo>
                <a:cubicBezTo>
                  <a:pt x="24697" y="12534"/>
                  <a:pt x="24882" y="12312"/>
                  <a:pt x="25103" y="12090"/>
                </a:cubicBezTo>
                <a:cubicBezTo>
                  <a:pt x="25547" y="11536"/>
                  <a:pt x="25843" y="11055"/>
                  <a:pt x="26139" y="10574"/>
                </a:cubicBezTo>
                <a:cubicBezTo>
                  <a:pt x="26545" y="9946"/>
                  <a:pt x="26767" y="9502"/>
                  <a:pt x="26878" y="9317"/>
                </a:cubicBezTo>
                <a:cubicBezTo>
                  <a:pt x="26878" y="9280"/>
                  <a:pt x="26915" y="9243"/>
                  <a:pt x="26915" y="9243"/>
                </a:cubicBezTo>
                <a:lnTo>
                  <a:pt x="26952" y="9206"/>
                </a:lnTo>
                <a:lnTo>
                  <a:pt x="26878" y="9206"/>
                </a:lnTo>
                <a:lnTo>
                  <a:pt x="25954" y="10426"/>
                </a:lnTo>
                <a:cubicBezTo>
                  <a:pt x="25621" y="10833"/>
                  <a:pt x="25251" y="11277"/>
                  <a:pt x="24808" y="11757"/>
                </a:cubicBezTo>
                <a:cubicBezTo>
                  <a:pt x="24364" y="12201"/>
                  <a:pt x="23735" y="12756"/>
                  <a:pt x="22959" y="13051"/>
                </a:cubicBezTo>
                <a:lnTo>
                  <a:pt x="22922" y="13088"/>
                </a:lnTo>
                <a:lnTo>
                  <a:pt x="22959" y="13162"/>
                </a:lnTo>
                <a:cubicBezTo>
                  <a:pt x="22441" y="13347"/>
                  <a:pt x="21961" y="13495"/>
                  <a:pt x="21554" y="13643"/>
                </a:cubicBezTo>
                <a:cubicBezTo>
                  <a:pt x="21850" y="13273"/>
                  <a:pt x="22146" y="12903"/>
                  <a:pt x="22404" y="12534"/>
                </a:cubicBezTo>
                <a:cubicBezTo>
                  <a:pt x="22737" y="12053"/>
                  <a:pt x="22922" y="11683"/>
                  <a:pt x="22959" y="11573"/>
                </a:cubicBezTo>
                <a:cubicBezTo>
                  <a:pt x="22996" y="11573"/>
                  <a:pt x="22996" y="11536"/>
                  <a:pt x="22996" y="11536"/>
                </a:cubicBezTo>
                <a:lnTo>
                  <a:pt x="22959" y="11536"/>
                </a:lnTo>
                <a:cubicBezTo>
                  <a:pt x="22959" y="11536"/>
                  <a:pt x="22922" y="11536"/>
                  <a:pt x="22922" y="11573"/>
                </a:cubicBezTo>
                <a:cubicBezTo>
                  <a:pt x="22848" y="11683"/>
                  <a:pt x="22589" y="11942"/>
                  <a:pt x="22220" y="12386"/>
                </a:cubicBezTo>
                <a:cubicBezTo>
                  <a:pt x="21591" y="13051"/>
                  <a:pt x="20889" y="13643"/>
                  <a:pt x="20149" y="14197"/>
                </a:cubicBezTo>
                <a:cubicBezTo>
                  <a:pt x="19447" y="14493"/>
                  <a:pt x="18744" y="14789"/>
                  <a:pt x="18079" y="15122"/>
                </a:cubicBezTo>
                <a:cubicBezTo>
                  <a:pt x="17746" y="15270"/>
                  <a:pt x="17413" y="15454"/>
                  <a:pt x="17044" y="15639"/>
                </a:cubicBezTo>
                <a:cubicBezTo>
                  <a:pt x="17561" y="15159"/>
                  <a:pt x="18042" y="14641"/>
                  <a:pt x="18523" y="14124"/>
                </a:cubicBezTo>
                <a:cubicBezTo>
                  <a:pt x="19521" y="13088"/>
                  <a:pt x="20556" y="11905"/>
                  <a:pt x="21517" y="10759"/>
                </a:cubicBezTo>
                <a:lnTo>
                  <a:pt x="21813" y="10389"/>
                </a:lnTo>
                <a:cubicBezTo>
                  <a:pt x="22774" y="9280"/>
                  <a:pt x="23772" y="8134"/>
                  <a:pt x="24918" y="6988"/>
                </a:cubicBezTo>
                <a:cubicBezTo>
                  <a:pt x="25251" y="6618"/>
                  <a:pt x="25584" y="6323"/>
                  <a:pt x="25954" y="5990"/>
                </a:cubicBezTo>
                <a:lnTo>
                  <a:pt x="25954" y="5990"/>
                </a:lnTo>
                <a:cubicBezTo>
                  <a:pt x="25473" y="6582"/>
                  <a:pt x="25029" y="7210"/>
                  <a:pt x="24549" y="7949"/>
                </a:cubicBezTo>
                <a:cubicBezTo>
                  <a:pt x="23957" y="8874"/>
                  <a:pt x="23551" y="9650"/>
                  <a:pt x="23255" y="10168"/>
                </a:cubicBezTo>
                <a:lnTo>
                  <a:pt x="22774" y="11018"/>
                </a:lnTo>
                <a:lnTo>
                  <a:pt x="22848" y="11055"/>
                </a:lnTo>
                <a:lnTo>
                  <a:pt x="23292" y="10279"/>
                </a:lnTo>
                <a:lnTo>
                  <a:pt x="23366" y="10205"/>
                </a:lnTo>
                <a:cubicBezTo>
                  <a:pt x="23698" y="9687"/>
                  <a:pt x="24105" y="8985"/>
                  <a:pt x="24734" y="8134"/>
                </a:cubicBezTo>
                <a:cubicBezTo>
                  <a:pt x="25399" y="7173"/>
                  <a:pt x="26212" y="6101"/>
                  <a:pt x="27396" y="5029"/>
                </a:cubicBezTo>
                <a:cubicBezTo>
                  <a:pt x="27802" y="4659"/>
                  <a:pt x="28172" y="4289"/>
                  <a:pt x="28542" y="3994"/>
                </a:cubicBezTo>
                <a:cubicBezTo>
                  <a:pt x="28800" y="3809"/>
                  <a:pt x="29022" y="3698"/>
                  <a:pt x="29244" y="3587"/>
                </a:cubicBezTo>
                <a:cubicBezTo>
                  <a:pt x="30205" y="2995"/>
                  <a:pt x="31314" y="2515"/>
                  <a:pt x="32461" y="2145"/>
                </a:cubicBezTo>
                <a:lnTo>
                  <a:pt x="32461" y="2145"/>
                </a:lnTo>
                <a:cubicBezTo>
                  <a:pt x="31240" y="2884"/>
                  <a:pt x="30131" y="3772"/>
                  <a:pt x="29281" y="4807"/>
                </a:cubicBezTo>
                <a:cubicBezTo>
                  <a:pt x="28689" y="5509"/>
                  <a:pt x="28209" y="6249"/>
                  <a:pt x="27802" y="7099"/>
                </a:cubicBezTo>
                <a:cubicBezTo>
                  <a:pt x="27580" y="7543"/>
                  <a:pt x="27469" y="7839"/>
                  <a:pt x="27432" y="7912"/>
                </a:cubicBezTo>
                <a:cubicBezTo>
                  <a:pt x="27432" y="7949"/>
                  <a:pt x="27432" y="7949"/>
                  <a:pt x="27432" y="7949"/>
                </a:cubicBezTo>
                <a:lnTo>
                  <a:pt x="27469" y="7949"/>
                </a:lnTo>
                <a:lnTo>
                  <a:pt x="27469" y="7986"/>
                </a:lnTo>
                <a:cubicBezTo>
                  <a:pt x="27469" y="7986"/>
                  <a:pt x="27469" y="7949"/>
                  <a:pt x="27506" y="7949"/>
                </a:cubicBezTo>
                <a:cubicBezTo>
                  <a:pt x="27543" y="7839"/>
                  <a:pt x="27654" y="7580"/>
                  <a:pt x="27876" y="7136"/>
                </a:cubicBezTo>
                <a:cubicBezTo>
                  <a:pt x="28320" y="6360"/>
                  <a:pt x="28800" y="5657"/>
                  <a:pt x="29429" y="5029"/>
                </a:cubicBezTo>
                <a:cubicBezTo>
                  <a:pt x="30353" y="4031"/>
                  <a:pt x="31499" y="3143"/>
                  <a:pt x="32756" y="2515"/>
                </a:cubicBezTo>
                <a:cubicBezTo>
                  <a:pt x="33644" y="2034"/>
                  <a:pt x="34605" y="1701"/>
                  <a:pt x="35566" y="1443"/>
                </a:cubicBezTo>
                <a:cubicBezTo>
                  <a:pt x="35899" y="1406"/>
                  <a:pt x="36232" y="1332"/>
                  <a:pt x="36527" y="1295"/>
                </a:cubicBezTo>
                <a:cubicBezTo>
                  <a:pt x="36934" y="1258"/>
                  <a:pt x="37304" y="1221"/>
                  <a:pt x="37710" y="1184"/>
                </a:cubicBezTo>
                <a:lnTo>
                  <a:pt x="37710" y="1184"/>
                </a:lnTo>
                <a:cubicBezTo>
                  <a:pt x="37156" y="1406"/>
                  <a:pt x="36638" y="1627"/>
                  <a:pt x="36195" y="1849"/>
                </a:cubicBezTo>
                <a:cubicBezTo>
                  <a:pt x="34753" y="2552"/>
                  <a:pt x="33459" y="3513"/>
                  <a:pt x="32313" y="4770"/>
                </a:cubicBezTo>
                <a:cubicBezTo>
                  <a:pt x="31425" y="5731"/>
                  <a:pt x="30871" y="6545"/>
                  <a:pt x="30427" y="7210"/>
                </a:cubicBezTo>
                <a:cubicBezTo>
                  <a:pt x="30094" y="7691"/>
                  <a:pt x="29946" y="7986"/>
                  <a:pt x="29873" y="8097"/>
                </a:cubicBezTo>
                <a:cubicBezTo>
                  <a:pt x="29873" y="8097"/>
                  <a:pt x="29836" y="8134"/>
                  <a:pt x="29836" y="8134"/>
                </a:cubicBezTo>
                <a:lnTo>
                  <a:pt x="29873" y="8134"/>
                </a:lnTo>
                <a:lnTo>
                  <a:pt x="29873" y="8171"/>
                </a:lnTo>
                <a:cubicBezTo>
                  <a:pt x="29910" y="8134"/>
                  <a:pt x="29910" y="8134"/>
                  <a:pt x="29910" y="8097"/>
                </a:cubicBezTo>
                <a:cubicBezTo>
                  <a:pt x="29983" y="7986"/>
                  <a:pt x="30168" y="7728"/>
                  <a:pt x="30501" y="7284"/>
                </a:cubicBezTo>
                <a:cubicBezTo>
                  <a:pt x="30945" y="6655"/>
                  <a:pt x="31573" y="5879"/>
                  <a:pt x="32424" y="4992"/>
                </a:cubicBezTo>
                <a:cubicBezTo>
                  <a:pt x="33607" y="3809"/>
                  <a:pt x="34901" y="2921"/>
                  <a:pt x="36305" y="2256"/>
                </a:cubicBezTo>
                <a:cubicBezTo>
                  <a:pt x="37452" y="1738"/>
                  <a:pt x="38782" y="1332"/>
                  <a:pt x="40224" y="1110"/>
                </a:cubicBezTo>
                <a:close/>
                <a:moveTo>
                  <a:pt x="40224" y="1"/>
                </a:moveTo>
                <a:cubicBezTo>
                  <a:pt x="38819" y="1"/>
                  <a:pt x="37562" y="38"/>
                  <a:pt x="36305" y="186"/>
                </a:cubicBezTo>
                <a:cubicBezTo>
                  <a:pt x="35714" y="260"/>
                  <a:pt x="35122" y="370"/>
                  <a:pt x="34531" y="481"/>
                </a:cubicBezTo>
                <a:cubicBezTo>
                  <a:pt x="32387" y="888"/>
                  <a:pt x="30427" y="1590"/>
                  <a:pt x="28689" y="2626"/>
                </a:cubicBezTo>
                <a:cubicBezTo>
                  <a:pt x="27137" y="3513"/>
                  <a:pt x="25658" y="4696"/>
                  <a:pt x="24179" y="6249"/>
                </a:cubicBezTo>
                <a:cubicBezTo>
                  <a:pt x="22996" y="7506"/>
                  <a:pt x="21998" y="8726"/>
                  <a:pt x="21037" y="9946"/>
                </a:cubicBezTo>
                <a:lnTo>
                  <a:pt x="20815" y="10205"/>
                </a:lnTo>
                <a:cubicBezTo>
                  <a:pt x="19853" y="11425"/>
                  <a:pt x="18892" y="12571"/>
                  <a:pt x="18005" y="13643"/>
                </a:cubicBezTo>
                <a:cubicBezTo>
                  <a:pt x="16970" y="14789"/>
                  <a:pt x="15898" y="15898"/>
                  <a:pt x="14825" y="16896"/>
                </a:cubicBezTo>
                <a:cubicBezTo>
                  <a:pt x="13088" y="17968"/>
                  <a:pt x="11461" y="19152"/>
                  <a:pt x="9908" y="20446"/>
                </a:cubicBezTo>
                <a:cubicBezTo>
                  <a:pt x="7246" y="22701"/>
                  <a:pt x="5102" y="25289"/>
                  <a:pt x="3475" y="28172"/>
                </a:cubicBezTo>
                <a:cubicBezTo>
                  <a:pt x="1775" y="31167"/>
                  <a:pt x="666" y="34494"/>
                  <a:pt x="333" y="37748"/>
                </a:cubicBezTo>
                <a:cubicBezTo>
                  <a:pt x="0" y="41112"/>
                  <a:pt x="333" y="44476"/>
                  <a:pt x="1331" y="47508"/>
                </a:cubicBezTo>
                <a:cubicBezTo>
                  <a:pt x="2366" y="50762"/>
                  <a:pt x="4104" y="53534"/>
                  <a:pt x="6359" y="55531"/>
                </a:cubicBezTo>
                <a:cubicBezTo>
                  <a:pt x="7542" y="56566"/>
                  <a:pt x="8836" y="57453"/>
                  <a:pt x="10278" y="58082"/>
                </a:cubicBezTo>
                <a:cubicBezTo>
                  <a:pt x="11572" y="58673"/>
                  <a:pt x="13051" y="59117"/>
                  <a:pt x="14604" y="59413"/>
                </a:cubicBezTo>
                <a:cubicBezTo>
                  <a:pt x="15745" y="59592"/>
                  <a:pt x="16901" y="59690"/>
                  <a:pt x="18053" y="59690"/>
                </a:cubicBezTo>
                <a:cubicBezTo>
                  <a:pt x="18804" y="59690"/>
                  <a:pt x="19553" y="59648"/>
                  <a:pt x="20297" y="59561"/>
                </a:cubicBezTo>
                <a:cubicBezTo>
                  <a:pt x="21295" y="59450"/>
                  <a:pt x="22294" y="59228"/>
                  <a:pt x="23218" y="58969"/>
                </a:cubicBezTo>
                <a:cubicBezTo>
                  <a:pt x="26065" y="58156"/>
                  <a:pt x="28505" y="56603"/>
                  <a:pt x="30131" y="54606"/>
                </a:cubicBezTo>
                <a:cubicBezTo>
                  <a:pt x="30945" y="53608"/>
                  <a:pt x="31610" y="52425"/>
                  <a:pt x="32054" y="51168"/>
                </a:cubicBezTo>
                <a:cubicBezTo>
                  <a:pt x="32461" y="49948"/>
                  <a:pt x="32682" y="48654"/>
                  <a:pt x="32608" y="47397"/>
                </a:cubicBezTo>
                <a:cubicBezTo>
                  <a:pt x="32571" y="46177"/>
                  <a:pt x="32239" y="44920"/>
                  <a:pt x="31721" y="43848"/>
                </a:cubicBezTo>
                <a:cubicBezTo>
                  <a:pt x="31479" y="43329"/>
                  <a:pt x="29231" y="39090"/>
                  <a:pt x="24311" y="39090"/>
                </a:cubicBezTo>
                <a:cubicBezTo>
                  <a:pt x="23972" y="39090"/>
                  <a:pt x="23620" y="39110"/>
                  <a:pt x="23255" y="39153"/>
                </a:cubicBezTo>
                <a:lnTo>
                  <a:pt x="22552" y="39264"/>
                </a:lnTo>
                <a:cubicBezTo>
                  <a:pt x="20297" y="39522"/>
                  <a:pt x="18560" y="40373"/>
                  <a:pt x="17524" y="41001"/>
                </a:cubicBezTo>
                <a:cubicBezTo>
                  <a:pt x="17376" y="41112"/>
                  <a:pt x="17229" y="41260"/>
                  <a:pt x="17007" y="41445"/>
                </a:cubicBezTo>
                <a:cubicBezTo>
                  <a:pt x="17007" y="41482"/>
                  <a:pt x="17007" y="41482"/>
                  <a:pt x="17007" y="41482"/>
                </a:cubicBezTo>
                <a:cubicBezTo>
                  <a:pt x="16896" y="41556"/>
                  <a:pt x="16637" y="41778"/>
                  <a:pt x="16304" y="42184"/>
                </a:cubicBezTo>
                <a:cubicBezTo>
                  <a:pt x="15676" y="42924"/>
                  <a:pt x="15195" y="43737"/>
                  <a:pt x="14825" y="44698"/>
                </a:cubicBezTo>
                <a:cubicBezTo>
                  <a:pt x="14567" y="45364"/>
                  <a:pt x="14419" y="46066"/>
                  <a:pt x="14382" y="46769"/>
                </a:cubicBezTo>
                <a:cubicBezTo>
                  <a:pt x="14345" y="47434"/>
                  <a:pt x="14382" y="48100"/>
                  <a:pt x="14530" y="48728"/>
                </a:cubicBezTo>
                <a:cubicBezTo>
                  <a:pt x="14530" y="48728"/>
                  <a:pt x="14752" y="49911"/>
                  <a:pt x="15380" y="51094"/>
                </a:cubicBezTo>
                <a:cubicBezTo>
                  <a:pt x="15935" y="52166"/>
                  <a:pt x="16896" y="53423"/>
                  <a:pt x="18412" y="53756"/>
                </a:cubicBezTo>
                <a:lnTo>
                  <a:pt x="18301" y="53756"/>
                </a:lnTo>
                <a:cubicBezTo>
                  <a:pt x="17376" y="53756"/>
                  <a:pt x="16415" y="53645"/>
                  <a:pt x="15454" y="53349"/>
                </a:cubicBezTo>
                <a:cubicBezTo>
                  <a:pt x="13199" y="52684"/>
                  <a:pt x="10981" y="51168"/>
                  <a:pt x="9354" y="49135"/>
                </a:cubicBezTo>
                <a:cubicBezTo>
                  <a:pt x="8393" y="47952"/>
                  <a:pt x="7653" y="46658"/>
                  <a:pt x="7136" y="45253"/>
                </a:cubicBezTo>
                <a:cubicBezTo>
                  <a:pt x="6581" y="43774"/>
                  <a:pt x="6285" y="42221"/>
                  <a:pt x="6248" y="40595"/>
                </a:cubicBezTo>
                <a:cubicBezTo>
                  <a:pt x="6248" y="39818"/>
                  <a:pt x="6285" y="39005"/>
                  <a:pt x="6433" y="38191"/>
                </a:cubicBezTo>
                <a:cubicBezTo>
                  <a:pt x="6470" y="37822"/>
                  <a:pt x="6544" y="37415"/>
                  <a:pt x="6655" y="37045"/>
                </a:cubicBezTo>
                <a:cubicBezTo>
                  <a:pt x="6729" y="36713"/>
                  <a:pt x="6840" y="36343"/>
                  <a:pt x="7025" y="36010"/>
                </a:cubicBezTo>
                <a:cubicBezTo>
                  <a:pt x="7579" y="34790"/>
                  <a:pt x="8540" y="33681"/>
                  <a:pt x="9797" y="32720"/>
                </a:cubicBezTo>
                <a:cubicBezTo>
                  <a:pt x="10907" y="31869"/>
                  <a:pt x="12164" y="31278"/>
                  <a:pt x="13384" y="30945"/>
                </a:cubicBezTo>
                <a:cubicBezTo>
                  <a:pt x="13975" y="30797"/>
                  <a:pt x="14567" y="30723"/>
                  <a:pt x="15121" y="30723"/>
                </a:cubicBezTo>
                <a:cubicBezTo>
                  <a:pt x="15202" y="30719"/>
                  <a:pt x="15281" y="30716"/>
                  <a:pt x="15358" y="30716"/>
                </a:cubicBezTo>
                <a:cubicBezTo>
                  <a:pt x="15873" y="30716"/>
                  <a:pt x="16288" y="30821"/>
                  <a:pt x="16674" y="30982"/>
                </a:cubicBezTo>
                <a:cubicBezTo>
                  <a:pt x="17081" y="31204"/>
                  <a:pt x="17450" y="31537"/>
                  <a:pt x="17709" y="31906"/>
                </a:cubicBezTo>
                <a:cubicBezTo>
                  <a:pt x="17931" y="32276"/>
                  <a:pt x="18116" y="32683"/>
                  <a:pt x="18190" y="33090"/>
                </a:cubicBezTo>
                <a:cubicBezTo>
                  <a:pt x="18375" y="33940"/>
                  <a:pt x="18190" y="34716"/>
                  <a:pt x="18005" y="35197"/>
                </a:cubicBezTo>
                <a:cubicBezTo>
                  <a:pt x="17820" y="35751"/>
                  <a:pt x="17561" y="36121"/>
                  <a:pt x="17339" y="36380"/>
                </a:cubicBezTo>
                <a:cubicBezTo>
                  <a:pt x="17266" y="36528"/>
                  <a:pt x="17155" y="36639"/>
                  <a:pt x="17081" y="36750"/>
                </a:cubicBezTo>
                <a:lnTo>
                  <a:pt x="17044" y="36750"/>
                </a:lnTo>
                <a:cubicBezTo>
                  <a:pt x="17044" y="36787"/>
                  <a:pt x="17007" y="36824"/>
                  <a:pt x="17007" y="36861"/>
                </a:cubicBezTo>
                <a:cubicBezTo>
                  <a:pt x="17007" y="36897"/>
                  <a:pt x="17007" y="36897"/>
                  <a:pt x="17007" y="36897"/>
                </a:cubicBezTo>
                <a:cubicBezTo>
                  <a:pt x="17007" y="36934"/>
                  <a:pt x="17007" y="36934"/>
                  <a:pt x="17007" y="36971"/>
                </a:cubicBezTo>
                <a:lnTo>
                  <a:pt x="17044" y="36971"/>
                </a:lnTo>
                <a:cubicBezTo>
                  <a:pt x="17044" y="37008"/>
                  <a:pt x="17044" y="37008"/>
                  <a:pt x="17044" y="37008"/>
                </a:cubicBezTo>
                <a:lnTo>
                  <a:pt x="17081" y="37008"/>
                </a:lnTo>
                <a:cubicBezTo>
                  <a:pt x="17081" y="37045"/>
                  <a:pt x="17118" y="37045"/>
                  <a:pt x="17118" y="37045"/>
                </a:cubicBezTo>
                <a:lnTo>
                  <a:pt x="17192" y="37045"/>
                </a:lnTo>
                <a:cubicBezTo>
                  <a:pt x="17561" y="37119"/>
                  <a:pt x="17968" y="37156"/>
                  <a:pt x="18375" y="37193"/>
                </a:cubicBezTo>
                <a:cubicBezTo>
                  <a:pt x="18840" y="37213"/>
                  <a:pt x="19360" y="37245"/>
                  <a:pt x="19936" y="37245"/>
                </a:cubicBezTo>
                <a:cubicBezTo>
                  <a:pt x="20413" y="37245"/>
                  <a:pt x="20927" y="37223"/>
                  <a:pt x="21480" y="37156"/>
                </a:cubicBezTo>
                <a:cubicBezTo>
                  <a:pt x="21591" y="37119"/>
                  <a:pt x="21665" y="37119"/>
                  <a:pt x="21776" y="37119"/>
                </a:cubicBezTo>
                <a:cubicBezTo>
                  <a:pt x="22626" y="36971"/>
                  <a:pt x="23403" y="36787"/>
                  <a:pt x="24105" y="36491"/>
                </a:cubicBezTo>
                <a:cubicBezTo>
                  <a:pt x="25029" y="36084"/>
                  <a:pt x="25843" y="35567"/>
                  <a:pt x="26434" y="34864"/>
                </a:cubicBezTo>
                <a:cubicBezTo>
                  <a:pt x="26508" y="34790"/>
                  <a:pt x="26582" y="34716"/>
                  <a:pt x="26656" y="34605"/>
                </a:cubicBezTo>
                <a:lnTo>
                  <a:pt x="27248" y="34605"/>
                </a:lnTo>
                <a:cubicBezTo>
                  <a:pt x="27506" y="34605"/>
                  <a:pt x="27839" y="34568"/>
                  <a:pt x="28135" y="34531"/>
                </a:cubicBezTo>
                <a:cubicBezTo>
                  <a:pt x="28948" y="34457"/>
                  <a:pt x="30242" y="34199"/>
                  <a:pt x="31869" y="33570"/>
                </a:cubicBezTo>
                <a:cubicBezTo>
                  <a:pt x="32387" y="33348"/>
                  <a:pt x="32867" y="33126"/>
                  <a:pt x="33274" y="32868"/>
                </a:cubicBezTo>
                <a:cubicBezTo>
                  <a:pt x="33754" y="32609"/>
                  <a:pt x="34272" y="32313"/>
                  <a:pt x="34753" y="31832"/>
                </a:cubicBezTo>
                <a:cubicBezTo>
                  <a:pt x="34864" y="31685"/>
                  <a:pt x="34975" y="31574"/>
                  <a:pt x="35085" y="31426"/>
                </a:cubicBezTo>
                <a:lnTo>
                  <a:pt x="35307" y="31056"/>
                </a:lnTo>
                <a:cubicBezTo>
                  <a:pt x="35492" y="30760"/>
                  <a:pt x="35640" y="30465"/>
                  <a:pt x="35788" y="30206"/>
                </a:cubicBezTo>
                <a:cubicBezTo>
                  <a:pt x="36084" y="29577"/>
                  <a:pt x="36305" y="28949"/>
                  <a:pt x="36453" y="28283"/>
                </a:cubicBezTo>
                <a:cubicBezTo>
                  <a:pt x="36749" y="26915"/>
                  <a:pt x="36601" y="25400"/>
                  <a:pt x="36084" y="23995"/>
                </a:cubicBezTo>
                <a:cubicBezTo>
                  <a:pt x="35603" y="22664"/>
                  <a:pt x="34790" y="21370"/>
                  <a:pt x="33607" y="20150"/>
                </a:cubicBezTo>
                <a:cubicBezTo>
                  <a:pt x="33570" y="20113"/>
                  <a:pt x="33533" y="20076"/>
                  <a:pt x="33496" y="20039"/>
                </a:cubicBezTo>
                <a:lnTo>
                  <a:pt x="33496" y="20039"/>
                </a:lnTo>
                <a:cubicBezTo>
                  <a:pt x="34679" y="20224"/>
                  <a:pt x="35825" y="20593"/>
                  <a:pt x="36897" y="21148"/>
                </a:cubicBezTo>
                <a:cubicBezTo>
                  <a:pt x="37969" y="21666"/>
                  <a:pt x="39004" y="22368"/>
                  <a:pt x="39892" y="23218"/>
                </a:cubicBezTo>
                <a:cubicBezTo>
                  <a:pt x="40409" y="23699"/>
                  <a:pt x="40853" y="24180"/>
                  <a:pt x="41223" y="24623"/>
                </a:cubicBezTo>
                <a:cubicBezTo>
                  <a:pt x="41592" y="25141"/>
                  <a:pt x="41925" y="25695"/>
                  <a:pt x="42221" y="26287"/>
                </a:cubicBezTo>
                <a:cubicBezTo>
                  <a:pt x="42738" y="27396"/>
                  <a:pt x="42997" y="28690"/>
                  <a:pt x="43034" y="30021"/>
                </a:cubicBezTo>
                <a:cubicBezTo>
                  <a:pt x="43034" y="31278"/>
                  <a:pt x="42812" y="32498"/>
                  <a:pt x="42406" y="33570"/>
                </a:cubicBezTo>
                <a:cubicBezTo>
                  <a:pt x="42184" y="34125"/>
                  <a:pt x="41925" y="34568"/>
                  <a:pt x="41592" y="34901"/>
                </a:cubicBezTo>
                <a:cubicBezTo>
                  <a:pt x="41297" y="35271"/>
                  <a:pt x="40890" y="35567"/>
                  <a:pt x="40409" y="35825"/>
                </a:cubicBezTo>
                <a:cubicBezTo>
                  <a:pt x="39892" y="36084"/>
                  <a:pt x="39337" y="36232"/>
                  <a:pt x="38746" y="36306"/>
                </a:cubicBezTo>
                <a:cubicBezTo>
                  <a:pt x="38579" y="36324"/>
                  <a:pt x="38404" y="36334"/>
                  <a:pt x="38228" y="36334"/>
                </a:cubicBezTo>
                <a:cubicBezTo>
                  <a:pt x="38052" y="36334"/>
                  <a:pt x="37877" y="36324"/>
                  <a:pt x="37710" y="36306"/>
                </a:cubicBezTo>
                <a:cubicBezTo>
                  <a:pt x="36897" y="36232"/>
                  <a:pt x="36158" y="35899"/>
                  <a:pt x="35751" y="35382"/>
                </a:cubicBezTo>
                <a:cubicBezTo>
                  <a:pt x="35307" y="34864"/>
                  <a:pt x="35270" y="34273"/>
                  <a:pt x="35307" y="33829"/>
                </a:cubicBezTo>
                <a:cubicBezTo>
                  <a:pt x="35344" y="33348"/>
                  <a:pt x="35455" y="32942"/>
                  <a:pt x="35529" y="32757"/>
                </a:cubicBezTo>
                <a:cubicBezTo>
                  <a:pt x="35603" y="32572"/>
                  <a:pt x="35640" y="32461"/>
                  <a:pt x="35677" y="32387"/>
                </a:cubicBezTo>
                <a:cubicBezTo>
                  <a:pt x="35677" y="32387"/>
                  <a:pt x="35677" y="32387"/>
                  <a:pt x="35677" y="32350"/>
                </a:cubicBezTo>
                <a:cubicBezTo>
                  <a:pt x="35677" y="32313"/>
                  <a:pt x="35677" y="32276"/>
                  <a:pt x="35677" y="32276"/>
                </a:cubicBezTo>
                <a:lnTo>
                  <a:pt x="35677" y="32239"/>
                </a:lnTo>
                <a:lnTo>
                  <a:pt x="35677" y="32202"/>
                </a:lnTo>
                <a:lnTo>
                  <a:pt x="35640" y="32202"/>
                </a:lnTo>
                <a:cubicBezTo>
                  <a:pt x="35603" y="32165"/>
                  <a:pt x="35566" y="32128"/>
                  <a:pt x="35492" y="32128"/>
                </a:cubicBezTo>
                <a:cubicBezTo>
                  <a:pt x="35418" y="32128"/>
                  <a:pt x="35233" y="32165"/>
                  <a:pt x="34975" y="32313"/>
                </a:cubicBezTo>
                <a:lnTo>
                  <a:pt x="34901" y="32239"/>
                </a:lnTo>
                <a:lnTo>
                  <a:pt x="34864" y="32276"/>
                </a:lnTo>
                <a:cubicBezTo>
                  <a:pt x="34864" y="32313"/>
                  <a:pt x="34827" y="32350"/>
                  <a:pt x="34790" y="32424"/>
                </a:cubicBezTo>
                <a:cubicBezTo>
                  <a:pt x="34642" y="32498"/>
                  <a:pt x="34494" y="32609"/>
                  <a:pt x="34383" y="32720"/>
                </a:cubicBezTo>
                <a:cubicBezTo>
                  <a:pt x="33754" y="33237"/>
                  <a:pt x="33089" y="34199"/>
                  <a:pt x="32461" y="35345"/>
                </a:cubicBezTo>
                <a:cubicBezTo>
                  <a:pt x="32276" y="35677"/>
                  <a:pt x="32128" y="36010"/>
                  <a:pt x="31943" y="36306"/>
                </a:cubicBezTo>
                <a:cubicBezTo>
                  <a:pt x="31795" y="36676"/>
                  <a:pt x="31647" y="37082"/>
                  <a:pt x="31573" y="37489"/>
                </a:cubicBezTo>
                <a:cubicBezTo>
                  <a:pt x="31351" y="38339"/>
                  <a:pt x="31351" y="39301"/>
                  <a:pt x="31536" y="40188"/>
                </a:cubicBezTo>
                <a:cubicBezTo>
                  <a:pt x="31721" y="41186"/>
                  <a:pt x="32128" y="42110"/>
                  <a:pt x="32756" y="42924"/>
                </a:cubicBezTo>
                <a:cubicBezTo>
                  <a:pt x="33385" y="43774"/>
                  <a:pt x="34309" y="44476"/>
                  <a:pt x="35307" y="44883"/>
                </a:cubicBezTo>
                <a:cubicBezTo>
                  <a:pt x="36010" y="45179"/>
                  <a:pt x="36786" y="45364"/>
                  <a:pt x="37636" y="45401"/>
                </a:cubicBezTo>
                <a:cubicBezTo>
                  <a:pt x="37636" y="45844"/>
                  <a:pt x="37673" y="46362"/>
                  <a:pt x="37747" y="46917"/>
                </a:cubicBezTo>
                <a:cubicBezTo>
                  <a:pt x="37784" y="47471"/>
                  <a:pt x="37821" y="47989"/>
                  <a:pt x="37895" y="48469"/>
                </a:cubicBezTo>
                <a:lnTo>
                  <a:pt x="37895" y="48691"/>
                </a:lnTo>
                <a:cubicBezTo>
                  <a:pt x="38006" y="49615"/>
                  <a:pt x="38117" y="50503"/>
                  <a:pt x="38154" y="51316"/>
                </a:cubicBezTo>
                <a:cubicBezTo>
                  <a:pt x="38265" y="52832"/>
                  <a:pt x="38191" y="53941"/>
                  <a:pt x="37969" y="54754"/>
                </a:cubicBezTo>
                <a:cubicBezTo>
                  <a:pt x="37858" y="55198"/>
                  <a:pt x="37673" y="55605"/>
                  <a:pt x="37452" y="55937"/>
                </a:cubicBezTo>
                <a:cubicBezTo>
                  <a:pt x="37267" y="56196"/>
                  <a:pt x="37045" y="56455"/>
                  <a:pt x="36786" y="56640"/>
                </a:cubicBezTo>
                <a:cubicBezTo>
                  <a:pt x="36453" y="56899"/>
                  <a:pt x="36195" y="56973"/>
                  <a:pt x="36084" y="57047"/>
                </a:cubicBezTo>
                <a:lnTo>
                  <a:pt x="36047" y="57047"/>
                </a:lnTo>
                <a:cubicBezTo>
                  <a:pt x="36047" y="57047"/>
                  <a:pt x="36010" y="57083"/>
                  <a:pt x="36010" y="57083"/>
                </a:cubicBezTo>
                <a:cubicBezTo>
                  <a:pt x="35973" y="57083"/>
                  <a:pt x="35973" y="57083"/>
                  <a:pt x="35973" y="57120"/>
                </a:cubicBezTo>
                <a:cubicBezTo>
                  <a:pt x="35973" y="57120"/>
                  <a:pt x="35973" y="57120"/>
                  <a:pt x="35973" y="57157"/>
                </a:cubicBezTo>
                <a:cubicBezTo>
                  <a:pt x="35973" y="57157"/>
                  <a:pt x="35973" y="57194"/>
                  <a:pt x="35973" y="57194"/>
                </a:cubicBezTo>
                <a:cubicBezTo>
                  <a:pt x="35936" y="57194"/>
                  <a:pt x="35936" y="57231"/>
                  <a:pt x="35936" y="57231"/>
                </a:cubicBezTo>
                <a:cubicBezTo>
                  <a:pt x="35973" y="57231"/>
                  <a:pt x="35973" y="57231"/>
                  <a:pt x="35973" y="57268"/>
                </a:cubicBezTo>
                <a:cubicBezTo>
                  <a:pt x="35973" y="57268"/>
                  <a:pt x="35973" y="57268"/>
                  <a:pt x="35973" y="57305"/>
                </a:cubicBezTo>
                <a:lnTo>
                  <a:pt x="36010" y="57342"/>
                </a:lnTo>
                <a:cubicBezTo>
                  <a:pt x="36010" y="57342"/>
                  <a:pt x="36047" y="57342"/>
                  <a:pt x="36047" y="57379"/>
                </a:cubicBezTo>
                <a:lnTo>
                  <a:pt x="36158" y="57379"/>
                </a:lnTo>
                <a:lnTo>
                  <a:pt x="37747" y="57194"/>
                </a:lnTo>
                <a:cubicBezTo>
                  <a:pt x="37932" y="57157"/>
                  <a:pt x="38117" y="57157"/>
                  <a:pt x="38339" y="57120"/>
                </a:cubicBezTo>
                <a:cubicBezTo>
                  <a:pt x="39300" y="57010"/>
                  <a:pt x="40631" y="56862"/>
                  <a:pt x="42147" y="56529"/>
                </a:cubicBezTo>
                <a:cubicBezTo>
                  <a:pt x="42886" y="56381"/>
                  <a:pt x="43958" y="56085"/>
                  <a:pt x="45104" y="55605"/>
                </a:cubicBezTo>
                <a:cubicBezTo>
                  <a:pt x="46214" y="55124"/>
                  <a:pt x="47212" y="54459"/>
                  <a:pt x="48062" y="53682"/>
                </a:cubicBezTo>
                <a:cubicBezTo>
                  <a:pt x="48432" y="54754"/>
                  <a:pt x="48875" y="55790"/>
                  <a:pt x="49467" y="56714"/>
                </a:cubicBezTo>
                <a:cubicBezTo>
                  <a:pt x="50280" y="58008"/>
                  <a:pt x="51316" y="59191"/>
                  <a:pt x="52536" y="60226"/>
                </a:cubicBezTo>
                <a:cubicBezTo>
                  <a:pt x="53682" y="61187"/>
                  <a:pt x="55013" y="62075"/>
                  <a:pt x="56528" y="62814"/>
                </a:cubicBezTo>
                <a:cubicBezTo>
                  <a:pt x="57231" y="63147"/>
                  <a:pt x="57970" y="63442"/>
                  <a:pt x="58784" y="63775"/>
                </a:cubicBezTo>
                <a:cubicBezTo>
                  <a:pt x="59264" y="63923"/>
                  <a:pt x="59597" y="64071"/>
                  <a:pt x="59930" y="64145"/>
                </a:cubicBezTo>
                <a:lnTo>
                  <a:pt x="61889" y="64736"/>
                </a:lnTo>
                <a:lnTo>
                  <a:pt x="61963" y="64736"/>
                </a:lnTo>
                <a:cubicBezTo>
                  <a:pt x="62074" y="64736"/>
                  <a:pt x="62148" y="64662"/>
                  <a:pt x="62148" y="64552"/>
                </a:cubicBezTo>
                <a:cubicBezTo>
                  <a:pt x="62111" y="64515"/>
                  <a:pt x="62111" y="64478"/>
                  <a:pt x="62111" y="64478"/>
                </a:cubicBezTo>
                <a:lnTo>
                  <a:pt x="61593" y="63295"/>
                </a:lnTo>
                <a:lnTo>
                  <a:pt x="61335" y="62592"/>
                </a:lnTo>
                <a:cubicBezTo>
                  <a:pt x="61298" y="62444"/>
                  <a:pt x="61224" y="62259"/>
                  <a:pt x="61150" y="62038"/>
                </a:cubicBezTo>
                <a:cubicBezTo>
                  <a:pt x="61039" y="61668"/>
                  <a:pt x="60965" y="61298"/>
                  <a:pt x="60928" y="60928"/>
                </a:cubicBezTo>
                <a:cubicBezTo>
                  <a:pt x="60817" y="60226"/>
                  <a:pt x="60891" y="59487"/>
                  <a:pt x="61076" y="58784"/>
                </a:cubicBezTo>
                <a:cubicBezTo>
                  <a:pt x="61261" y="58082"/>
                  <a:pt x="61593" y="57416"/>
                  <a:pt x="61926" y="56714"/>
                </a:cubicBezTo>
                <a:lnTo>
                  <a:pt x="61963" y="56677"/>
                </a:lnTo>
                <a:cubicBezTo>
                  <a:pt x="62259" y="56011"/>
                  <a:pt x="62629" y="55272"/>
                  <a:pt x="62887" y="54496"/>
                </a:cubicBezTo>
                <a:cubicBezTo>
                  <a:pt x="63072" y="54015"/>
                  <a:pt x="63220" y="53534"/>
                  <a:pt x="63331" y="53054"/>
                </a:cubicBezTo>
                <a:cubicBezTo>
                  <a:pt x="64218" y="54237"/>
                  <a:pt x="65180" y="55272"/>
                  <a:pt x="66215" y="56122"/>
                </a:cubicBezTo>
                <a:cubicBezTo>
                  <a:pt x="67435" y="57120"/>
                  <a:pt x="68729" y="57897"/>
                  <a:pt x="70171" y="58414"/>
                </a:cubicBezTo>
                <a:cubicBezTo>
                  <a:pt x="71354" y="58895"/>
                  <a:pt x="72685" y="59191"/>
                  <a:pt x="74016" y="59339"/>
                </a:cubicBezTo>
                <a:cubicBezTo>
                  <a:pt x="74599" y="59404"/>
                  <a:pt x="75183" y="59433"/>
                  <a:pt x="75772" y="59433"/>
                </a:cubicBezTo>
                <a:cubicBezTo>
                  <a:pt x="76528" y="59433"/>
                  <a:pt x="77293" y="59385"/>
                  <a:pt x="78082" y="59302"/>
                </a:cubicBezTo>
                <a:cubicBezTo>
                  <a:pt x="78711" y="59228"/>
                  <a:pt x="79265" y="59117"/>
                  <a:pt x="79672" y="59043"/>
                </a:cubicBezTo>
                <a:cubicBezTo>
                  <a:pt x="80116" y="58969"/>
                  <a:pt x="80522" y="58895"/>
                  <a:pt x="80929" y="58784"/>
                </a:cubicBezTo>
                <a:lnTo>
                  <a:pt x="81003" y="58784"/>
                </a:lnTo>
                <a:cubicBezTo>
                  <a:pt x="81040" y="58784"/>
                  <a:pt x="81077" y="58784"/>
                  <a:pt x="81077" y="58821"/>
                </a:cubicBezTo>
                <a:lnTo>
                  <a:pt x="81114" y="58821"/>
                </a:lnTo>
                <a:lnTo>
                  <a:pt x="81114" y="58747"/>
                </a:lnTo>
                <a:cubicBezTo>
                  <a:pt x="81373" y="58673"/>
                  <a:pt x="81521" y="58636"/>
                  <a:pt x="81632" y="58599"/>
                </a:cubicBezTo>
                <a:lnTo>
                  <a:pt x="81705" y="58599"/>
                </a:lnTo>
                <a:cubicBezTo>
                  <a:pt x="81742" y="58599"/>
                  <a:pt x="81742" y="58599"/>
                  <a:pt x="81742" y="58562"/>
                </a:cubicBezTo>
                <a:lnTo>
                  <a:pt x="81779" y="58562"/>
                </a:lnTo>
                <a:lnTo>
                  <a:pt x="81779" y="58525"/>
                </a:lnTo>
                <a:lnTo>
                  <a:pt x="81816" y="58525"/>
                </a:lnTo>
                <a:lnTo>
                  <a:pt x="81816" y="58488"/>
                </a:lnTo>
                <a:cubicBezTo>
                  <a:pt x="81816" y="58451"/>
                  <a:pt x="81816" y="58451"/>
                  <a:pt x="81816" y="58451"/>
                </a:cubicBezTo>
                <a:cubicBezTo>
                  <a:pt x="81816" y="58414"/>
                  <a:pt x="81853" y="58414"/>
                  <a:pt x="81853" y="58414"/>
                </a:cubicBezTo>
                <a:cubicBezTo>
                  <a:pt x="81853" y="58414"/>
                  <a:pt x="81816" y="58377"/>
                  <a:pt x="81816" y="58377"/>
                </a:cubicBezTo>
                <a:cubicBezTo>
                  <a:pt x="81816" y="58341"/>
                  <a:pt x="81816" y="58341"/>
                  <a:pt x="81816" y="58341"/>
                </a:cubicBezTo>
                <a:cubicBezTo>
                  <a:pt x="81816" y="58341"/>
                  <a:pt x="81779" y="58304"/>
                  <a:pt x="81779" y="58304"/>
                </a:cubicBezTo>
                <a:cubicBezTo>
                  <a:pt x="81742" y="58267"/>
                  <a:pt x="81742" y="58267"/>
                  <a:pt x="81742" y="58267"/>
                </a:cubicBezTo>
                <a:cubicBezTo>
                  <a:pt x="81705" y="58267"/>
                  <a:pt x="81705" y="58230"/>
                  <a:pt x="81669" y="58230"/>
                </a:cubicBezTo>
                <a:cubicBezTo>
                  <a:pt x="81521" y="58193"/>
                  <a:pt x="81188" y="58082"/>
                  <a:pt x="80670" y="57860"/>
                </a:cubicBezTo>
                <a:cubicBezTo>
                  <a:pt x="79746" y="57416"/>
                  <a:pt x="79007" y="56788"/>
                  <a:pt x="78415" y="56011"/>
                </a:cubicBezTo>
                <a:cubicBezTo>
                  <a:pt x="77750" y="55124"/>
                  <a:pt x="77269" y="53830"/>
                  <a:pt x="76825" y="51945"/>
                </a:cubicBezTo>
                <a:cubicBezTo>
                  <a:pt x="76751" y="51501"/>
                  <a:pt x="76641" y="51020"/>
                  <a:pt x="76530" y="50540"/>
                </a:cubicBezTo>
                <a:lnTo>
                  <a:pt x="76419" y="49948"/>
                </a:lnTo>
                <a:lnTo>
                  <a:pt x="76419" y="49948"/>
                </a:lnTo>
                <a:cubicBezTo>
                  <a:pt x="76751" y="50096"/>
                  <a:pt x="77047" y="50244"/>
                  <a:pt x="77380" y="50392"/>
                </a:cubicBezTo>
                <a:cubicBezTo>
                  <a:pt x="79044" y="51057"/>
                  <a:pt x="80781" y="51464"/>
                  <a:pt x="82482" y="51612"/>
                </a:cubicBezTo>
                <a:cubicBezTo>
                  <a:pt x="82835" y="51638"/>
                  <a:pt x="83194" y="51650"/>
                  <a:pt x="83555" y="51650"/>
                </a:cubicBezTo>
                <a:cubicBezTo>
                  <a:pt x="84214" y="51650"/>
                  <a:pt x="84882" y="51610"/>
                  <a:pt x="85550" y="51538"/>
                </a:cubicBezTo>
                <a:cubicBezTo>
                  <a:pt x="86438" y="51427"/>
                  <a:pt x="87288" y="51242"/>
                  <a:pt x="88101" y="51020"/>
                </a:cubicBezTo>
                <a:cubicBezTo>
                  <a:pt x="89284" y="50651"/>
                  <a:pt x="90394" y="50170"/>
                  <a:pt x="91466" y="49578"/>
                </a:cubicBezTo>
                <a:cubicBezTo>
                  <a:pt x="91946" y="49283"/>
                  <a:pt x="92427" y="48987"/>
                  <a:pt x="92945" y="48617"/>
                </a:cubicBezTo>
                <a:lnTo>
                  <a:pt x="93980" y="47804"/>
                </a:lnTo>
                <a:lnTo>
                  <a:pt x="94608" y="47323"/>
                </a:lnTo>
                <a:lnTo>
                  <a:pt x="95126" y="46843"/>
                </a:lnTo>
                <a:cubicBezTo>
                  <a:pt x="95200" y="46806"/>
                  <a:pt x="95200" y="46732"/>
                  <a:pt x="95163" y="46658"/>
                </a:cubicBezTo>
                <a:cubicBezTo>
                  <a:pt x="95126" y="46584"/>
                  <a:pt x="95089" y="46547"/>
                  <a:pt x="95015" y="46547"/>
                </a:cubicBezTo>
                <a:lnTo>
                  <a:pt x="94978" y="46547"/>
                </a:lnTo>
                <a:lnTo>
                  <a:pt x="93536" y="46732"/>
                </a:lnTo>
                <a:cubicBezTo>
                  <a:pt x="93314" y="46769"/>
                  <a:pt x="93129" y="46769"/>
                  <a:pt x="92982" y="46769"/>
                </a:cubicBezTo>
                <a:lnTo>
                  <a:pt x="92612" y="46732"/>
                </a:lnTo>
                <a:cubicBezTo>
                  <a:pt x="92316" y="46695"/>
                  <a:pt x="91983" y="46621"/>
                  <a:pt x="91688" y="46510"/>
                </a:cubicBezTo>
                <a:cubicBezTo>
                  <a:pt x="91133" y="46325"/>
                  <a:pt x="90578" y="46066"/>
                  <a:pt x="89913" y="45697"/>
                </a:cubicBezTo>
                <a:cubicBezTo>
                  <a:pt x="88989" y="45142"/>
                  <a:pt x="88138" y="44513"/>
                  <a:pt x="87436" y="43996"/>
                </a:cubicBezTo>
                <a:cubicBezTo>
                  <a:pt x="88212" y="43922"/>
                  <a:pt x="88952" y="43811"/>
                  <a:pt x="89691" y="43663"/>
                </a:cubicBezTo>
                <a:cubicBezTo>
                  <a:pt x="91651" y="43183"/>
                  <a:pt x="93573" y="42295"/>
                  <a:pt x="95163" y="41075"/>
                </a:cubicBezTo>
                <a:cubicBezTo>
                  <a:pt x="96863" y="39781"/>
                  <a:pt x="98342" y="38007"/>
                  <a:pt x="99488" y="35973"/>
                </a:cubicBezTo>
                <a:cubicBezTo>
                  <a:pt x="100598" y="34051"/>
                  <a:pt x="101448" y="31796"/>
                  <a:pt x="102002" y="29282"/>
                </a:cubicBezTo>
                <a:cubicBezTo>
                  <a:pt x="102150" y="28653"/>
                  <a:pt x="102298" y="27988"/>
                  <a:pt x="102409" y="27285"/>
                </a:cubicBezTo>
                <a:lnTo>
                  <a:pt x="102483" y="26804"/>
                </a:lnTo>
                <a:lnTo>
                  <a:pt x="102816" y="24290"/>
                </a:lnTo>
                <a:cubicBezTo>
                  <a:pt x="102816" y="24217"/>
                  <a:pt x="102779" y="24180"/>
                  <a:pt x="102705" y="24143"/>
                </a:cubicBezTo>
                <a:cubicBezTo>
                  <a:pt x="102668" y="24124"/>
                  <a:pt x="102631" y="24115"/>
                  <a:pt x="102599" y="24115"/>
                </a:cubicBezTo>
                <a:cubicBezTo>
                  <a:pt x="102566" y="24115"/>
                  <a:pt x="102538" y="24124"/>
                  <a:pt x="102520" y="24143"/>
                </a:cubicBezTo>
                <a:cubicBezTo>
                  <a:pt x="102372" y="24290"/>
                  <a:pt x="102261" y="24401"/>
                  <a:pt x="102113" y="24549"/>
                </a:cubicBezTo>
                <a:lnTo>
                  <a:pt x="102076" y="24549"/>
                </a:lnTo>
                <a:cubicBezTo>
                  <a:pt x="101818" y="24808"/>
                  <a:pt x="101522" y="25104"/>
                  <a:pt x="101263" y="25326"/>
                </a:cubicBezTo>
                <a:cubicBezTo>
                  <a:pt x="101152" y="25437"/>
                  <a:pt x="101041" y="25511"/>
                  <a:pt x="100967" y="25584"/>
                </a:cubicBezTo>
                <a:lnTo>
                  <a:pt x="100819" y="25695"/>
                </a:lnTo>
                <a:cubicBezTo>
                  <a:pt x="100745" y="25769"/>
                  <a:pt x="100635" y="25843"/>
                  <a:pt x="100524" y="25917"/>
                </a:cubicBezTo>
                <a:cubicBezTo>
                  <a:pt x="100117" y="26213"/>
                  <a:pt x="99673" y="26472"/>
                  <a:pt x="99230" y="26657"/>
                </a:cubicBezTo>
                <a:cubicBezTo>
                  <a:pt x="98712" y="26878"/>
                  <a:pt x="98120" y="27026"/>
                  <a:pt x="97529" y="27100"/>
                </a:cubicBezTo>
                <a:cubicBezTo>
                  <a:pt x="97159" y="27137"/>
                  <a:pt x="96827" y="27137"/>
                  <a:pt x="96457" y="27137"/>
                </a:cubicBezTo>
                <a:cubicBezTo>
                  <a:pt x="95459" y="27137"/>
                  <a:pt x="94497" y="26952"/>
                  <a:pt x="93573" y="26768"/>
                </a:cubicBezTo>
                <a:cubicBezTo>
                  <a:pt x="93388" y="26731"/>
                  <a:pt x="93166" y="26694"/>
                  <a:pt x="92945" y="26620"/>
                </a:cubicBezTo>
                <a:lnTo>
                  <a:pt x="92797" y="26620"/>
                </a:lnTo>
                <a:cubicBezTo>
                  <a:pt x="92168" y="26472"/>
                  <a:pt x="91466" y="26324"/>
                  <a:pt x="90763" y="26213"/>
                </a:cubicBezTo>
                <a:cubicBezTo>
                  <a:pt x="89765" y="26028"/>
                  <a:pt x="88767" y="25954"/>
                  <a:pt x="87806" y="25917"/>
                </a:cubicBezTo>
                <a:cubicBezTo>
                  <a:pt x="86918" y="24808"/>
                  <a:pt x="85920" y="23810"/>
                  <a:pt x="84885" y="22960"/>
                </a:cubicBezTo>
                <a:cubicBezTo>
                  <a:pt x="83258" y="21703"/>
                  <a:pt x="81521" y="20741"/>
                  <a:pt x="79709" y="20150"/>
                </a:cubicBezTo>
                <a:cubicBezTo>
                  <a:pt x="79672" y="20113"/>
                  <a:pt x="79635" y="20113"/>
                  <a:pt x="79561" y="20076"/>
                </a:cubicBezTo>
                <a:cubicBezTo>
                  <a:pt x="80670" y="19152"/>
                  <a:pt x="82260" y="17525"/>
                  <a:pt x="83517" y="14937"/>
                </a:cubicBezTo>
                <a:cubicBezTo>
                  <a:pt x="84183" y="13606"/>
                  <a:pt x="84700" y="12164"/>
                  <a:pt x="85033" y="10611"/>
                </a:cubicBezTo>
                <a:cubicBezTo>
                  <a:pt x="85218" y="9872"/>
                  <a:pt x="85366" y="9059"/>
                  <a:pt x="85477" y="8208"/>
                </a:cubicBezTo>
                <a:lnTo>
                  <a:pt x="85550" y="7617"/>
                </a:lnTo>
                <a:lnTo>
                  <a:pt x="85624" y="6840"/>
                </a:lnTo>
                <a:cubicBezTo>
                  <a:pt x="85624" y="6508"/>
                  <a:pt x="85661" y="6175"/>
                  <a:pt x="85661" y="5879"/>
                </a:cubicBezTo>
                <a:lnTo>
                  <a:pt x="85698" y="4548"/>
                </a:lnTo>
                <a:cubicBezTo>
                  <a:pt x="85698" y="4474"/>
                  <a:pt x="85661" y="4400"/>
                  <a:pt x="85587" y="4363"/>
                </a:cubicBezTo>
                <a:cubicBezTo>
                  <a:pt x="85568" y="4353"/>
                  <a:pt x="85548" y="4349"/>
                  <a:pt x="85529" y="4349"/>
                </a:cubicBezTo>
                <a:cubicBezTo>
                  <a:pt x="85477" y="4349"/>
                  <a:pt x="85430" y="4383"/>
                  <a:pt x="85403" y="4437"/>
                </a:cubicBezTo>
                <a:lnTo>
                  <a:pt x="84774" y="5435"/>
                </a:lnTo>
                <a:lnTo>
                  <a:pt x="84478" y="5879"/>
                </a:lnTo>
                <a:cubicBezTo>
                  <a:pt x="84404" y="5953"/>
                  <a:pt x="84330" y="5990"/>
                  <a:pt x="84293" y="6064"/>
                </a:cubicBezTo>
                <a:cubicBezTo>
                  <a:pt x="84256" y="6138"/>
                  <a:pt x="84219" y="6175"/>
                  <a:pt x="84183" y="6212"/>
                </a:cubicBezTo>
                <a:cubicBezTo>
                  <a:pt x="83998" y="6397"/>
                  <a:pt x="83924" y="6471"/>
                  <a:pt x="83850" y="6508"/>
                </a:cubicBezTo>
                <a:lnTo>
                  <a:pt x="83813" y="6582"/>
                </a:lnTo>
                <a:cubicBezTo>
                  <a:pt x="83702" y="6655"/>
                  <a:pt x="83628" y="6729"/>
                  <a:pt x="83517" y="6840"/>
                </a:cubicBezTo>
                <a:cubicBezTo>
                  <a:pt x="83110" y="7136"/>
                  <a:pt x="82630" y="7432"/>
                  <a:pt x="82112" y="7654"/>
                </a:cubicBezTo>
                <a:cubicBezTo>
                  <a:pt x="81188" y="8097"/>
                  <a:pt x="80116" y="8467"/>
                  <a:pt x="78822" y="8726"/>
                </a:cubicBezTo>
                <a:cubicBezTo>
                  <a:pt x="78119" y="8874"/>
                  <a:pt x="77417" y="8985"/>
                  <a:pt x="76677" y="9059"/>
                </a:cubicBezTo>
                <a:cubicBezTo>
                  <a:pt x="75457" y="9206"/>
                  <a:pt x="74200" y="9280"/>
                  <a:pt x="72833" y="9280"/>
                </a:cubicBezTo>
                <a:cubicBezTo>
                  <a:pt x="71871" y="9280"/>
                  <a:pt x="70910" y="9243"/>
                  <a:pt x="69949" y="9132"/>
                </a:cubicBezTo>
                <a:cubicBezTo>
                  <a:pt x="69468" y="9096"/>
                  <a:pt x="69025" y="9059"/>
                  <a:pt x="68581" y="8985"/>
                </a:cubicBezTo>
                <a:cubicBezTo>
                  <a:pt x="68100" y="8911"/>
                  <a:pt x="67620" y="8874"/>
                  <a:pt x="67176" y="8837"/>
                </a:cubicBezTo>
                <a:cubicBezTo>
                  <a:pt x="66134" y="8733"/>
                  <a:pt x="65116" y="8687"/>
                  <a:pt x="64135" y="8687"/>
                </a:cubicBezTo>
                <a:cubicBezTo>
                  <a:pt x="63374" y="8687"/>
                  <a:pt x="62636" y="8714"/>
                  <a:pt x="61926" y="8763"/>
                </a:cubicBezTo>
                <a:cubicBezTo>
                  <a:pt x="61519" y="8763"/>
                  <a:pt x="61113" y="8800"/>
                  <a:pt x="60669" y="8874"/>
                </a:cubicBezTo>
                <a:cubicBezTo>
                  <a:pt x="61372" y="8319"/>
                  <a:pt x="62148" y="7728"/>
                  <a:pt x="62998" y="7210"/>
                </a:cubicBezTo>
                <a:cubicBezTo>
                  <a:pt x="63627" y="6803"/>
                  <a:pt x="64181" y="6508"/>
                  <a:pt x="64699" y="6286"/>
                </a:cubicBezTo>
                <a:cubicBezTo>
                  <a:pt x="65032" y="6175"/>
                  <a:pt x="65327" y="6064"/>
                  <a:pt x="65623" y="5990"/>
                </a:cubicBezTo>
                <a:lnTo>
                  <a:pt x="66178" y="5879"/>
                </a:lnTo>
                <a:lnTo>
                  <a:pt x="66437" y="5879"/>
                </a:lnTo>
                <a:lnTo>
                  <a:pt x="67694" y="5842"/>
                </a:lnTo>
                <a:cubicBezTo>
                  <a:pt x="67805" y="5842"/>
                  <a:pt x="67878" y="5731"/>
                  <a:pt x="67841" y="5657"/>
                </a:cubicBezTo>
                <a:cubicBezTo>
                  <a:pt x="67841" y="5583"/>
                  <a:pt x="67805" y="5546"/>
                  <a:pt x="67768" y="5509"/>
                </a:cubicBezTo>
                <a:lnTo>
                  <a:pt x="67139" y="5029"/>
                </a:lnTo>
                <a:cubicBezTo>
                  <a:pt x="66917" y="4844"/>
                  <a:pt x="66695" y="4696"/>
                  <a:pt x="66474" y="4511"/>
                </a:cubicBezTo>
                <a:lnTo>
                  <a:pt x="65919" y="4141"/>
                </a:lnTo>
                <a:cubicBezTo>
                  <a:pt x="65808" y="4067"/>
                  <a:pt x="65660" y="3957"/>
                  <a:pt x="65512" y="3883"/>
                </a:cubicBezTo>
                <a:cubicBezTo>
                  <a:pt x="64995" y="3550"/>
                  <a:pt x="64403" y="3217"/>
                  <a:pt x="63812" y="2958"/>
                </a:cubicBezTo>
                <a:cubicBezTo>
                  <a:pt x="62666" y="2404"/>
                  <a:pt x="61409" y="1960"/>
                  <a:pt x="60078" y="1627"/>
                </a:cubicBezTo>
                <a:cubicBezTo>
                  <a:pt x="58295" y="1200"/>
                  <a:pt x="56436" y="986"/>
                  <a:pt x="54521" y="986"/>
                </a:cubicBezTo>
                <a:cubicBezTo>
                  <a:pt x="53456" y="986"/>
                  <a:pt x="52375" y="1052"/>
                  <a:pt x="51279" y="1184"/>
                </a:cubicBezTo>
                <a:cubicBezTo>
                  <a:pt x="50613" y="1258"/>
                  <a:pt x="49948" y="1332"/>
                  <a:pt x="49282" y="1480"/>
                </a:cubicBezTo>
                <a:cubicBezTo>
                  <a:pt x="45770" y="2145"/>
                  <a:pt x="43034" y="3365"/>
                  <a:pt x="41370" y="4252"/>
                </a:cubicBezTo>
                <a:cubicBezTo>
                  <a:pt x="41592" y="3957"/>
                  <a:pt x="41851" y="3698"/>
                  <a:pt x="42110" y="3439"/>
                </a:cubicBezTo>
                <a:cubicBezTo>
                  <a:pt x="42554" y="2995"/>
                  <a:pt x="43034" y="2589"/>
                  <a:pt x="43552" y="2256"/>
                </a:cubicBezTo>
                <a:cubicBezTo>
                  <a:pt x="43700" y="2182"/>
                  <a:pt x="43847" y="2071"/>
                  <a:pt x="43958" y="1997"/>
                </a:cubicBezTo>
                <a:lnTo>
                  <a:pt x="44180" y="1886"/>
                </a:lnTo>
                <a:cubicBezTo>
                  <a:pt x="44328" y="1812"/>
                  <a:pt x="44476" y="1738"/>
                  <a:pt x="44624" y="1664"/>
                </a:cubicBezTo>
                <a:cubicBezTo>
                  <a:pt x="44920" y="1553"/>
                  <a:pt x="45289" y="1406"/>
                  <a:pt x="45659" y="1258"/>
                </a:cubicBezTo>
                <a:lnTo>
                  <a:pt x="46879" y="851"/>
                </a:lnTo>
                <a:cubicBezTo>
                  <a:pt x="46953" y="814"/>
                  <a:pt x="46990" y="740"/>
                  <a:pt x="46990" y="666"/>
                </a:cubicBezTo>
                <a:cubicBezTo>
                  <a:pt x="46953" y="592"/>
                  <a:pt x="46916" y="518"/>
                  <a:pt x="46842" y="518"/>
                </a:cubicBezTo>
                <a:lnTo>
                  <a:pt x="44587" y="260"/>
                </a:lnTo>
                <a:lnTo>
                  <a:pt x="42923" y="112"/>
                </a:lnTo>
                <a:cubicBezTo>
                  <a:pt x="41999" y="38"/>
                  <a:pt x="41112" y="1"/>
                  <a:pt x="4022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32753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8" name="Google Shape;1058;p29"/>
          <p:cNvGrpSpPr/>
          <p:nvPr/>
        </p:nvGrpSpPr>
        <p:grpSpPr>
          <a:xfrm>
            <a:off x="-30750" y="-26200"/>
            <a:ext cx="9205500" cy="6910400"/>
            <a:chOff x="-30750" y="-19650"/>
            <a:chExt cx="9205500" cy="5182800"/>
          </a:xfrm>
        </p:grpSpPr>
        <p:sp>
          <p:nvSpPr>
            <p:cNvPr id="1059" name="Google Shape;1059;p29"/>
            <p:cNvSpPr/>
            <p:nvPr/>
          </p:nvSpPr>
          <p:spPr>
            <a:xfrm>
              <a:off x="-30750" y="-19650"/>
              <a:ext cx="9205500" cy="5182800"/>
            </a:xfrm>
            <a:prstGeom prst="rect">
              <a:avLst/>
            </a:prstGeom>
            <a:gradFill>
              <a:gsLst>
                <a:gs pos="0">
                  <a:srgbClr val="FFFFFF">
                    <a:alpha val="43921"/>
                  </a:srgbClr>
                </a:gs>
                <a:gs pos="100000">
                  <a:srgbClr val="CD9D6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060" name="Google Shape;1060;p29"/>
            <p:cNvPicPr preferRelativeResize="0"/>
            <p:nvPr/>
          </p:nvPicPr>
          <p:blipFill rotWithShape="1">
            <a:blip r:embed="rId2">
              <a:alphaModFix amt="27000"/>
            </a:blip>
            <a:srcRect l="815" t="8591" r="923" b="8475"/>
            <a:stretch/>
          </p:blipFill>
          <p:spPr>
            <a:xfrm>
              <a:off x="1" y="0"/>
              <a:ext cx="9143997" cy="514350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61" name="Google Shape;1061;p29"/>
          <p:cNvGrpSpPr/>
          <p:nvPr/>
        </p:nvGrpSpPr>
        <p:grpSpPr>
          <a:xfrm>
            <a:off x="492725" y="558418"/>
            <a:ext cx="8158550" cy="5741167"/>
            <a:chOff x="492725" y="417300"/>
            <a:chExt cx="8158550" cy="4305875"/>
          </a:xfrm>
        </p:grpSpPr>
        <p:cxnSp>
          <p:nvCxnSpPr>
            <p:cNvPr id="1062" name="Google Shape;1062;p29"/>
            <p:cNvCxnSpPr/>
            <p:nvPr/>
          </p:nvCxnSpPr>
          <p:spPr>
            <a:xfrm>
              <a:off x="1539950" y="417300"/>
              <a:ext cx="60891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3" name="Google Shape;1063;p29"/>
            <p:cNvCxnSpPr/>
            <p:nvPr/>
          </p:nvCxnSpPr>
          <p:spPr>
            <a:xfrm>
              <a:off x="8651275" y="1420500"/>
              <a:ext cx="0" cy="22278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4" name="Google Shape;1064;p29"/>
            <p:cNvCxnSpPr/>
            <p:nvPr/>
          </p:nvCxnSpPr>
          <p:spPr>
            <a:xfrm>
              <a:off x="1527538" y="4723175"/>
              <a:ext cx="60891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5" name="Google Shape;1065;p29"/>
            <p:cNvCxnSpPr/>
            <p:nvPr/>
          </p:nvCxnSpPr>
          <p:spPr>
            <a:xfrm>
              <a:off x="492725" y="1413788"/>
              <a:ext cx="0" cy="22278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066" name="Google Shape;1066;p29"/>
          <p:cNvGrpSpPr/>
          <p:nvPr/>
        </p:nvGrpSpPr>
        <p:grpSpPr>
          <a:xfrm>
            <a:off x="400275" y="428101"/>
            <a:ext cx="8348922" cy="6001799"/>
            <a:chOff x="400275" y="321075"/>
            <a:chExt cx="8348922" cy="4501349"/>
          </a:xfrm>
        </p:grpSpPr>
        <p:grpSp>
          <p:nvGrpSpPr>
            <p:cNvPr id="1067" name="Google Shape;1067;p29"/>
            <p:cNvGrpSpPr/>
            <p:nvPr/>
          </p:nvGrpSpPr>
          <p:grpSpPr>
            <a:xfrm>
              <a:off x="7937525" y="321075"/>
              <a:ext cx="806000" cy="808225"/>
              <a:chOff x="3024175" y="2805450"/>
              <a:chExt cx="806000" cy="808225"/>
            </a:xfrm>
          </p:grpSpPr>
          <p:sp>
            <p:nvSpPr>
              <p:cNvPr id="1068" name="Google Shape;1068;p29"/>
              <p:cNvSpPr/>
              <p:nvPr/>
            </p:nvSpPr>
            <p:spPr>
              <a:xfrm>
                <a:off x="3698900" y="2905725"/>
                <a:ext cx="131275" cy="3323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13295" extrusionOk="0">
                    <a:moveTo>
                      <a:pt x="3184" y="2048"/>
                    </a:moveTo>
                    <a:cubicBezTo>
                      <a:pt x="3182" y="2048"/>
                      <a:pt x="3180" y="2054"/>
                      <a:pt x="3180" y="2069"/>
                    </a:cubicBezTo>
                    <a:lnTo>
                      <a:pt x="3203" y="2092"/>
                    </a:lnTo>
                    <a:lnTo>
                      <a:pt x="3203" y="2092"/>
                    </a:lnTo>
                    <a:cubicBezTo>
                      <a:pt x="3196" y="2069"/>
                      <a:pt x="3188" y="2048"/>
                      <a:pt x="3184" y="2048"/>
                    </a:cubicBezTo>
                    <a:close/>
                    <a:moveTo>
                      <a:pt x="3203" y="2092"/>
                    </a:moveTo>
                    <a:lnTo>
                      <a:pt x="3203" y="2092"/>
                    </a:lnTo>
                    <a:cubicBezTo>
                      <a:pt x="3210" y="2116"/>
                      <a:pt x="3217" y="2143"/>
                      <a:pt x="3217" y="2143"/>
                    </a:cubicBezTo>
                    <a:lnTo>
                      <a:pt x="3217" y="2106"/>
                    </a:lnTo>
                    <a:lnTo>
                      <a:pt x="3203" y="2092"/>
                    </a:lnTo>
                    <a:close/>
                    <a:moveTo>
                      <a:pt x="2342" y="1"/>
                    </a:moveTo>
                    <a:cubicBezTo>
                      <a:pt x="2126" y="1"/>
                      <a:pt x="1912" y="26"/>
                      <a:pt x="1701" y="72"/>
                    </a:cubicBezTo>
                    <a:cubicBezTo>
                      <a:pt x="1405" y="183"/>
                      <a:pt x="1147" y="294"/>
                      <a:pt x="888" y="553"/>
                    </a:cubicBezTo>
                    <a:cubicBezTo>
                      <a:pt x="666" y="738"/>
                      <a:pt x="555" y="997"/>
                      <a:pt x="444" y="1218"/>
                    </a:cubicBezTo>
                    <a:cubicBezTo>
                      <a:pt x="259" y="1662"/>
                      <a:pt x="296" y="2069"/>
                      <a:pt x="370" y="2365"/>
                    </a:cubicBezTo>
                    <a:cubicBezTo>
                      <a:pt x="407" y="2660"/>
                      <a:pt x="518" y="2882"/>
                      <a:pt x="555" y="3030"/>
                    </a:cubicBezTo>
                    <a:cubicBezTo>
                      <a:pt x="629" y="3178"/>
                      <a:pt x="666" y="3252"/>
                      <a:pt x="666" y="3252"/>
                    </a:cubicBezTo>
                    <a:cubicBezTo>
                      <a:pt x="666" y="3252"/>
                      <a:pt x="666" y="3141"/>
                      <a:pt x="666" y="2993"/>
                    </a:cubicBezTo>
                    <a:cubicBezTo>
                      <a:pt x="666" y="2845"/>
                      <a:pt x="703" y="2623"/>
                      <a:pt x="777" y="2365"/>
                    </a:cubicBezTo>
                    <a:cubicBezTo>
                      <a:pt x="814" y="2106"/>
                      <a:pt x="925" y="1810"/>
                      <a:pt x="1147" y="1588"/>
                    </a:cubicBezTo>
                    <a:cubicBezTo>
                      <a:pt x="1221" y="1477"/>
                      <a:pt x="1332" y="1366"/>
                      <a:pt x="1516" y="1292"/>
                    </a:cubicBezTo>
                    <a:cubicBezTo>
                      <a:pt x="1553" y="1292"/>
                      <a:pt x="1627" y="1255"/>
                      <a:pt x="1701" y="1255"/>
                    </a:cubicBezTo>
                    <a:lnTo>
                      <a:pt x="1923" y="1255"/>
                    </a:lnTo>
                    <a:cubicBezTo>
                      <a:pt x="2219" y="1255"/>
                      <a:pt x="2589" y="1403"/>
                      <a:pt x="2884" y="1662"/>
                    </a:cubicBezTo>
                    <a:cubicBezTo>
                      <a:pt x="2995" y="1773"/>
                      <a:pt x="3143" y="1921"/>
                      <a:pt x="3180" y="2032"/>
                    </a:cubicBezTo>
                    <a:lnTo>
                      <a:pt x="3217" y="2106"/>
                    </a:lnTo>
                    <a:lnTo>
                      <a:pt x="3291" y="2328"/>
                    </a:lnTo>
                    <a:cubicBezTo>
                      <a:pt x="3291" y="2365"/>
                      <a:pt x="3328" y="2475"/>
                      <a:pt x="3328" y="2512"/>
                    </a:cubicBezTo>
                    <a:cubicBezTo>
                      <a:pt x="3328" y="2549"/>
                      <a:pt x="3328" y="2586"/>
                      <a:pt x="3328" y="2623"/>
                    </a:cubicBezTo>
                    <a:cubicBezTo>
                      <a:pt x="3328" y="2697"/>
                      <a:pt x="3328" y="2808"/>
                      <a:pt x="3328" y="2919"/>
                    </a:cubicBezTo>
                    <a:cubicBezTo>
                      <a:pt x="3365" y="2993"/>
                      <a:pt x="3328" y="3104"/>
                      <a:pt x="3328" y="3215"/>
                    </a:cubicBezTo>
                    <a:cubicBezTo>
                      <a:pt x="3291" y="3474"/>
                      <a:pt x="3217" y="3695"/>
                      <a:pt x="3143" y="3917"/>
                    </a:cubicBezTo>
                    <a:cubicBezTo>
                      <a:pt x="3032" y="4176"/>
                      <a:pt x="2921" y="4398"/>
                      <a:pt x="2810" y="4620"/>
                    </a:cubicBezTo>
                    <a:lnTo>
                      <a:pt x="2773" y="4657"/>
                    </a:lnTo>
                    <a:lnTo>
                      <a:pt x="2736" y="4768"/>
                    </a:lnTo>
                    <a:lnTo>
                      <a:pt x="2589" y="4989"/>
                    </a:lnTo>
                    <a:lnTo>
                      <a:pt x="2330" y="5396"/>
                    </a:lnTo>
                    <a:lnTo>
                      <a:pt x="1849" y="6099"/>
                    </a:lnTo>
                    <a:cubicBezTo>
                      <a:pt x="1627" y="6357"/>
                      <a:pt x="1442" y="6616"/>
                      <a:pt x="1258" y="6875"/>
                    </a:cubicBezTo>
                    <a:lnTo>
                      <a:pt x="999" y="7319"/>
                    </a:lnTo>
                    <a:lnTo>
                      <a:pt x="888" y="7540"/>
                    </a:lnTo>
                    <a:lnTo>
                      <a:pt x="814" y="7651"/>
                    </a:lnTo>
                    <a:lnTo>
                      <a:pt x="777" y="7688"/>
                    </a:lnTo>
                    <a:lnTo>
                      <a:pt x="740" y="7725"/>
                    </a:lnTo>
                    <a:lnTo>
                      <a:pt x="740" y="7799"/>
                    </a:lnTo>
                    <a:cubicBezTo>
                      <a:pt x="666" y="7947"/>
                      <a:pt x="592" y="8058"/>
                      <a:pt x="518" y="8243"/>
                    </a:cubicBezTo>
                    <a:cubicBezTo>
                      <a:pt x="444" y="8391"/>
                      <a:pt x="370" y="8576"/>
                      <a:pt x="333" y="8760"/>
                    </a:cubicBezTo>
                    <a:cubicBezTo>
                      <a:pt x="111" y="9426"/>
                      <a:pt x="1" y="10128"/>
                      <a:pt x="111" y="10831"/>
                    </a:cubicBezTo>
                    <a:cubicBezTo>
                      <a:pt x="148" y="10979"/>
                      <a:pt x="185" y="11164"/>
                      <a:pt x="222" y="11311"/>
                    </a:cubicBezTo>
                    <a:cubicBezTo>
                      <a:pt x="259" y="11496"/>
                      <a:pt x="333" y="11644"/>
                      <a:pt x="407" y="11792"/>
                    </a:cubicBezTo>
                    <a:lnTo>
                      <a:pt x="481" y="11940"/>
                    </a:lnTo>
                    <a:lnTo>
                      <a:pt x="518" y="12014"/>
                    </a:lnTo>
                    <a:cubicBezTo>
                      <a:pt x="555" y="12088"/>
                      <a:pt x="592" y="12125"/>
                      <a:pt x="666" y="12199"/>
                    </a:cubicBezTo>
                    <a:cubicBezTo>
                      <a:pt x="777" y="12347"/>
                      <a:pt x="888" y="12494"/>
                      <a:pt x="999" y="12568"/>
                    </a:cubicBezTo>
                    <a:cubicBezTo>
                      <a:pt x="1442" y="13012"/>
                      <a:pt x="1960" y="13197"/>
                      <a:pt x="2404" y="13271"/>
                    </a:cubicBezTo>
                    <a:cubicBezTo>
                      <a:pt x="2509" y="13287"/>
                      <a:pt x="2611" y="13294"/>
                      <a:pt x="2709" y="13294"/>
                    </a:cubicBezTo>
                    <a:cubicBezTo>
                      <a:pt x="3057" y="13294"/>
                      <a:pt x="3356" y="13201"/>
                      <a:pt x="3587" y="13086"/>
                    </a:cubicBezTo>
                    <a:cubicBezTo>
                      <a:pt x="3735" y="13012"/>
                      <a:pt x="3846" y="12938"/>
                      <a:pt x="3919" y="12827"/>
                    </a:cubicBezTo>
                    <a:cubicBezTo>
                      <a:pt x="3956" y="12790"/>
                      <a:pt x="3993" y="12753"/>
                      <a:pt x="4030" y="12716"/>
                    </a:cubicBezTo>
                    <a:cubicBezTo>
                      <a:pt x="4067" y="12679"/>
                      <a:pt x="4067" y="12679"/>
                      <a:pt x="4104" y="12642"/>
                    </a:cubicBezTo>
                    <a:cubicBezTo>
                      <a:pt x="4104" y="12642"/>
                      <a:pt x="4104" y="12605"/>
                      <a:pt x="4104" y="12568"/>
                    </a:cubicBezTo>
                    <a:cubicBezTo>
                      <a:pt x="4104" y="12421"/>
                      <a:pt x="4030" y="12421"/>
                      <a:pt x="3993" y="12421"/>
                    </a:cubicBezTo>
                    <a:lnTo>
                      <a:pt x="3956" y="12421"/>
                    </a:lnTo>
                    <a:cubicBezTo>
                      <a:pt x="3993" y="12458"/>
                      <a:pt x="4030" y="12531"/>
                      <a:pt x="3993" y="12531"/>
                    </a:cubicBezTo>
                    <a:cubicBezTo>
                      <a:pt x="3993" y="12531"/>
                      <a:pt x="3993" y="12531"/>
                      <a:pt x="3956" y="12568"/>
                    </a:cubicBezTo>
                    <a:cubicBezTo>
                      <a:pt x="3969" y="12556"/>
                      <a:pt x="3973" y="12552"/>
                      <a:pt x="3972" y="12552"/>
                    </a:cubicBezTo>
                    <a:lnTo>
                      <a:pt x="3972" y="12552"/>
                    </a:lnTo>
                    <a:cubicBezTo>
                      <a:pt x="3969" y="12552"/>
                      <a:pt x="3944" y="12568"/>
                      <a:pt x="3919" y="12568"/>
                    </a:cubicBezTo>
                    <a:cubicBezTo>
                      <a:pt x="3882" y="12605"/>
                      <a:pt x="3846" y="12605"/>
                      <a:pt x="3809" y="12642"/>
                    </a:cubicBezTo>
                    <a:cubicBezTo>
                      <a:pt x="3698" y="12642"/>
                      <a:pt x="3587" y="12679"/>
                      <a:pt x="3476" y="12679"/>
                    </a:cubicBezTo>
                    <a:cubicBezTo>
                      <a:pt x="3431" y="12686"/>
                      <a:pt x="3386" y="12689"/>
                      <a:pt x="3340" y="12689"/>
                    </a:cubicBezTo>
                    <a:cubicBezTo>
                      <a:pt x="3116" y="12689"/>
                      <a:pt x="2871" y="12617"/>
                      <a:pt x="2625" y="12494"/>
                    </a:cubicBezTo>
                    <a:cubicBezTo>
                      <a:pt x="2330" y="12347"/>
                      <a:pt x="2071" y="12088"/>
                      <a:pt x="1886" y="11792"/>
                    </a:cubicBezTo>
                    <a:lnTo>
                      <a:pt x="1812" y="11681"/>
                    </a:lnTo>
                    <a:cubicBezTo>
                      <a:pt x="1812" y="11644"/>
                      <a:pt x="1775" y="11607"/>
                      <a:pt x="1775" y="11570"/>
                    </a:cubicBezTo>
                    <a:cubicBezTo>
                      <a:pt x="1775" y="11570"/>
                      <a:pt x="1738" y="11496"/>
                      <a:pt x="1738" y="11422"/>
                    </a:cubicBezTo>
                    <a:lnTo>
                      <a:pt x="1701" y="11348"/>
                    </a:lnTo>
                    <a:lnTo>
                      <a:pt x="1701" y="11348"/>
                    </a:lnTo>
                    <a:cubicBezTo>
                      <a:pt x="1702" y="11350"/>
                      <a:pt x="1725" y="11396"/>
                      <a:pt x="1715" y="11396"/>
                    </a:cubicBezTo>
                    <a:cubicBezTo>
                      <a:pt x="1713" y="11396"/>
                      <a:pt x="1709" y="11393"/>
                      <a:pt x="1701" y="11385"/>
                    </a:cubicBezTo>
                    <a:lnTo>
                      <a:pt x="1701" y="11348"/>
                    </a:lnTo>
                    <a:lnTo>
                      <a:pt x="1701" y="11311"/>
                    </a:lnTo>
                    <a:cubicBezTo>
                      <a:pt x="1701" y="11201"/>
                      <a:pt x="1664" y="11127"/>
                      <a:pt x="1664" y="11016"/>
                    </a:cubicBezTo>
                    <a:cubicBezTo>
                      <a:pt x="1664" y="10905"/>
                      <a:pt x="1664" y="10831"/>
                      <a:pt x="1664" y="10720"/>
                    </a:cubicBezTo>
                    <a:cubicBezTo>
                      <a:pt x="1664" y="10313"/>
                      <a:pt x="1812" y="9870"/>
                      <a:pt x="2034" y="9389"/>
                    </a:cubicBezTo>
                    <a:cubicBezTo>
                      <a:pt x="2071" y="9278"/>
                      <a:pt x="2145" y="9204"/>
                      <a:pt x="2182" y="9093"/>
                    </a:cubicBezTo>
                    <a:cubicBezTo>
                      <a:pt x="2256" y="8982"/>
                      <a:pt x="2330" y="8834"/>
                      <a:pt x="2404" y="8723"/>
                    </a:cubicBezTo>
                    <a:lnTo>
                      <a:pt x="2441" y="8650"/>
                    </a:lnTo>
                    <a:cubicBezTo>
                      <a:pt x="2441" y="8650"/>
                      <a:pt x="2450" y="8640"/>
                      <a:pt x="2455" y="8640"/>
                    </a:cubicBezTo>
                    <a:cubicBezTo>
                      <a:pt x="2459" y="8640"/>
                      <a:pt x="2459" y="8650"/>
                      <a:pt x="2441" y="8687"/>
                    </a:cubicBezTo>
                    <a:lnTo>
                      <a:pt x="2478" y="8650"/>
                    </a:lnTo>
                    <a:lnTo>
                      <a:pt x="2515" y="8576"/>
                    </a:lnTo>
                    <a:lnTo>
                      <a:pt x="2662" y="8391"/>
                    </a:lnTo>
                    <a:lnTo>
                      <a:pt x="2884" y="8058"/>
                    </a:lnTo>
                    <a:cubicBezTo>
                      <a:pt x="3069" y="7799"/>
                      <a:pt x="3291" y="7540"/>
                      <a:pt x="3476" y="7319"/>
                    </a:cubicBezTo>
                    <a:cubicBezTo>
                      <a:pt x="3661" y="7023"/>
                      <a:pt x="3882" y="6727"/>
                      <a:pt x="4067" y="6468"/>
                    </a:cubicBezTo>
                    <a:lnTo>
                      <a:pt x="4326" y="6062"/>
                    </a:lnTo>
                    <a:lnTo>
                      <a:pt x="4474" y="5840"/>
                    </a:lnTo>
                    <a:lnTo>
                      <a:pt x="4511" y="5729"/>
                    </a:lnTo>
                    <a:lnTo>
                      <a:pt x="4548" y="5692"/>
                    </a:lnTo>
                    <a:lnTo>
                      <a:pt x="4585" y="5655"/>
                    </a:lnTo>
                    <a:lnTo>
                      <a:pt x="4622" y="5581"/>
                    </a:lnTo>
                    <a:cubicBezTo>
                      <a:pt x="4770" y="5248"/>
                      <a:pt x="4918" y="4879"/>
                      <a:pt x="5029" y="4546"/>
                    </a:cubicBezTo>
                    <a:cubicBezTo>
                      <a:pt x="5140" y="4176"/>
                      <a:pt x="5213" y="3769"/>
                      <a:pt x="5213" y="3400"/>
                    </a:cubicBezTo>
                    <a:cubicBezTo>
                      <a:pt x="5213" y="3215"/>
                      <a:pt x="5250" y="2993"/>
                      <a:pt x="5213" y="2808"/>
                    </a:cubicBezTo>
                    <a:cubicBezTo>
                      <a:pt x="5176" y="2623"/>
                      <a:pt x="5176" y="2401"/>
                      <a:pt x="5103" y="2180"/>
                    </a:cubicBezTo>
                    <a:lnTo>
                      <a:pt x="4992" y="1847"/>
                    </a:lnTo>
                    <a:cubicBezTo>
                      <a:pt x="4955" y="1736"/>
                      <a:pt x="4918" y="1699"/>
                      <a:pt x="4918" y="1625"/>
                    </a:cubicBezTo>
                    <a:lnTo>
                      <a:pt x="4807" y="1440"/>
                    </a:lnTo>
                    <a:lnTo>
                      <a:pt x="4733" y="1329"/>
                    </a:lnTo>
                    <a:lnTo>
                      <a:pt x="4696" y="1255"/>
                    </a:lnTo>
                    <a:lnTo>
                      <a:pt x="4622" y="1108"/>
                    </a:lnTo>
                    <a:cubicBezTo>
                      <a:pt x="4363" y="775"/>
                      <a:pt x="4030" y="516"/>
                      <a:pt x="3735" y="368"/>
                    </a:cubicBezTo>
                    <a:cubicBezTo>
                      <a:pt x="3280" y="115"/>
                      <a:pt x="2808" y="1"/>
                      <a:pt x="23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29"/>
              <p:cNvSpPr/>
              <p:nvPr/>
            </p:nvSpPr>
            <p:spPr>
              <a:xfrm>
                <a:off x="3400375" y="2805450"/>
                <a:ext cx="335525" cy="129075"/>
              </a:xfrm>
              <a:custGeom>
                <a:avLst/>
                <a:gdLst/>
                <a:ahLst/>
                <a:cxnLst/>
                <a:rect l="l" t="t" r="r" b="b"/>
                <a:pathLst>
                  <a:path w="13421" h="5163" extrusionOk="0">
                    <a:moveTo>
                      <a:pt x="11202" y="2013"/>
                    </a:moveTo>
                    <a:cubicBezTo>
                      <a:pt x="11186" y="2013"/>
                      <a:pt x="11206" y="2027"/>
                      <a:pt x="11230" y="2040"/>
                    </a:cubicBezTo>
                    <a:lnTo>
                      <a:pt x="11230" y="2040"/>
                    </a:lnTo>
                    <a:lnTo>
                      <a:pt x="11202" y="2013"/>
                    </a:lnTo>
                    <a:close/>
                    <a:moveTo>
                      <a:pt x="11230" y="2040"/>
                    </a:moveTo>
                    <a:lnTo>
                      <a:pt x="11239" y="2050"/>
                    </a:lnTo>
                    <a:lnTo>
                      <a:pt x="11249" y="2050"/>
                    </a:lnTo>
                    <a:cubicBezTo>
                      <a:pt x="11242" y="2047"/>
                      <a:pt x="11236" y="2044"/>
                      <a:pt x="11230" y="2040"/>
                    </a:cubicBezTo>
                    <a:close/>
                    <a:moveTo>
                      <a:pt x="10326" y="0"/>
                    </a:moveTo>
                    <a:cubicBezTo>
                      <a:pt x="10192" y="0"/>
                      <a:pt x="10068" y="17"/>
                      <a:pt x="9945" y="17"/>
                    </a:cubicBezTo>
                    <a:cubicBezTo>
                      <a:pt x="9538" y="17"/>
                      <a:pt x="9169" y="90"/>
                      <a:pt x="8799" y="201"/>
                    </a:cubicBezTo>
                    <a:cubicBezTo>
                      <a:pt x="8429" y="312"/>
                      <a:pt x="8097" y="460"/>
                      <a:pt x="7727" y="645"/>
                    </a:cubicBezTo>
                    <a:lnTo>
                      <a:pt x="7690" y="645"/>
                    </a:lnTo>
                    <a:lnTo>
                      <a:pt x="7653" y="682"/>
                    </a:lnTo>
                    <a:lnTo>
                      <a:pt x="7579" y="719"/>
                    </a:lnTo>
                    <a:lnTo>
                      <a:pt x="7468" y="793"/>
                    </a:lnTo>
                    <a:lnTo>
                      <a:pt x="7283" y="904"/>
                    </a:lnTo>
                    <a:lnTo>
                      <a:pt x="6877" y="1163"/>
                    </a:lnTo>
                    <a:cubicBezTo>
                      <a:pt x="6581" y="1348"/>
                      <a:pt x="6285" y="1569"/>
                      <a:pt x="6026" y="1754"/>
                    </a:cubicBezTo>
                    <a:cubicBezTo>
                      <a:pt x="5767" y="1976"/>
                      <a:pt x="5546" y="2161"/>
                      <a:pt x="5287" y="2346"/>
                    </a:cubicBezTo>
                    <a:lnTo>
                      <a:pt x="4917" y="2568"/>
                    </a:lnTo>
                    <a:lnTo>
                      <a:pt x="4769" y="2715"/>
                    </a:lnTo>
                    <a:lnTo>
                      <a:pt x="4695" y="2789"/>
                    </a:lnTo>
                    <a:lnTo>
                      <a:pt x="4658" y="2789"/>
                    </a:lnTo>
                    <a:lnTo>
                      <a:pt x="4621" y="2826"/>
                    </a:lnTo>
                    <a:cubicBezTo>
                      <a:pt x="4473" y="2900"/>
                      <a:pt x="4326" y="3011"/>
                      <a:pt x="4252" y="3048"/>
                    </a:cubicBezTo>
                    <a:cubicBezTo>
                      <a:pt x="4141" y="3085"/>
                      <a:pt x="4030" y="3159"/>
                      <a:pt x="3919" y="3196"/>
                    </a:cubicBezTo>
                    <a:cubicBezTo>
                      <a:pt x="3475" y="3418"/>
                      <a:pt x="3032" y="3566"/>
                      <a:pt x="2625" y="3566"/>
                    </a:cubicBezTo>
                    <a:lnTo>
                      <a:pt x="2292" y="3566"/>
                    </a:lnTo>
                    <a:cubicBezTo>
                      <a:pt x="2218" y="3566"/>
                      <a:pt x="2107" y="3566"/>
                      <a:pt x="2033" y="3529"/>
                    </a:cubicBezTo>
                    <a:lnTo>
                      <a:pt x="1886" y="3529"/>
                    </a:lnTo>
                    <a:cubicBezTo>
                      <a:pt x="1849" y="3492"/>
                      <a:pt x="1775" y="3455"/>
                      <a:pt x="1738" y="3455"/>
                    </a:cubicBezTo>
                    <a:cubicBezTo>
                      <a:pt x="1701" y="3455"/>
                      <a:pt x="1701" y="3455"/>
                      <a:pt x="1664" y="3418"/>
                    </a:cubicBezTo>
                    <a:lnTo>
                      <a:pt x="1516" y="3344"/>
                    </a:lnTo>
                    <a:cubicBezTo>
                      <a:pt x="1220" y="3159"/>
                      <a:pt x="961" y="2900"/>
                      <a:pt x="813" y="2605"/>
                    </a:cubicBezTo>
                    <a:cubicBezTo>
                      <a:pt x="666" y="2309"/>
                      <a:pt x="629" y="2013"/>
                      <a:pt x="629" y="1791"/>
                    </a:cubicBezTo>
                    <a:cubicBezTo>
                      <a:pt x="629" y="1643"/>
                      <a:pt x="666" y="1532"/>
                      <a:pt x="702" y="1458"/>
                    </a:cubicBezTo>
                    <a:cubicBezTo>
                      <a:pt x="702" y="1384"/>
                      <a:pt x="739" y="1348"/>
                      <a:pt x="739" y="1311"/>
                    </a:cubicBezTo>
                    <a:cubicBezTo>
                      <a:pt x="739" y="1311"/>
                      <a:pt x="776" y="1274"/>
                      <a:pt x="776" y="1274"/>
                    </a:cubicBezTo>
                    <a:cubicBezTo>
                      <a:pt x="776" y="1237"/>
                      <a:pt x="776" y="1237"/>
                      <a:pt x="776" y="1237"/>
                    </a:cubicBezTo>
                    <a:cubicBezTo>
                      <a:pt x="787" y="1226"/>
                      <a:pt x="801" y="1221"/>
                      <a:pt x="816" y="1221"/>
                    </a:cubicBezTo>
                    <a:cubicBezTo>
                      <a:pt x="850" y="1221"/>
                      <a:pt x="887" y="1247"/>
                      <a:pt x="887" y="1274"/>
                    </a:cubicBezTo>
                    <a:cubicBezTo>
                      <a:pt x="924" y="1311"/>
                      <a:pt x="887" y="1311"/>
                      <a:pt x="887" y="1311"/>
                    </a:cubicBezTo>
                    <a:cubicBezTo>
                      <a:pt x="887" y="1311"/>
                      <a:pt x="924" y="1311"/>
                      <a:pt x="924" y="1274"/>
                    </a:cubicBezTo>
                    <a:cubicBezTo>
                      <a:pt x="924" y="1237"/>
                      <a:pt x="887" y="1126"/>
                      <a:pt x="776" y="1126"/>
                    </a:cubicBezTo>
                    <a:lnTo>
                      <a:pt x="666" y="1126"/>
                    </a:lnTo>
                    <a:cubicBezTo>
                      <a:pt x="666" y="1163"/>
                      <a:pt x="629" y="1163"/>
                      <a:pt x="629" y="1200"/>
                    </a:cubicBezTo>
                    <a:cubicBezTo>
                      <a:pt x="555" y="1237"/>
                      <a:pt x="518" y="1274"/>
                      <a:pt x="481" y="1311"/>
                    </a:cubicBezTo>
                    <a:cubicBezTo>
                      <a:pt x="407" y="1384"/>
                      <a:pt x="296" y="1495"/>
                      <a:pt x="259" y="1643"/>
                    </a:cubicBezTo>
                    <a:cubicBezTo>
                      <a:pt x="111" y="1939"/>
                      <a:pt x="0" y="2346"/>
                      <a:pt x="74" y="2826"/>
                    </a:cubicBezTo>
                    <a:cubicBezTo>
                      <a:pt x="148" y="3270"/>
                      <a:pt x="333" y="3788"/>
                      <a:pt x="739" y="4268"/>
                    </a:cubicBezTo>
                    <a:cubicBezTo>
                      <a:pt x="850" y="4379"/>
                      <a:pt x="961" y="4490"/>
                      <a:pt x="1109" y="4601"/>
                    </a:cubicBezTo>
                    <a:cubicBezTo>
                      <a:pt x="1220" y="4638"/>
                      <a:pt x="1257" y="4675"/>
                      <a:pt x="1294" y="4712"/>
                    </a:cubicBezTo>
                    <a:lnTo>
                      <a:pt x="1405" y="4749"/>
                    </a:lnTo>
                    <a:lnTo>
                      <a:pt x="1553" y="4823"/>
                    </a:lnTo>
                    <a:cubicBezTo>
                      <a:pt x="1701" y="4897"/>
                      <a:pt x="1849" y="4971"/>
                      <a:pt x="1996" y="5008"/>
                    </a:cubicBezTo>
                    <a:cubicBezTo>
                      <a:pt x="2181" y="5045"/>
                      <a:pt x="2329" y="5082"/>
                      <a:pt x="2514" y="5119"/>
                    </a:cubicBezTo>
                    <a:cubicBezTo>
                      <a:pt x="2702" y="5148"/>
                      <a:pt x="2890" y="5162"/>
                      <a:pt x="3078" y="5162"/>
                    </a:cubicBezTo>
                    <a:cubicBezTo>
                      <a:pt x="3590" y="5162"/>
                      <a:pt x="4097" y="5059"/>
                      <a:pt x="4584" y="4897"/>
                    </a:cubicBezTo>
                    <a:cubicBezTo>
                      <a:pt x="4769" y="4860"/>
                      <a:pt x="4917" y="4786"/>
                      <a:pt x="5102" y="4712"/>
                    </a:cubicBezTo>
                    <a:cubicBezTo>
                      <a:pt x="5287" y="4638"/>
                      <a:pt x="5398" y="4564"/>
                      <a:pt x="5546" y="4490"/>
                    </a:cubicBezTo>
                    <a:lnTo>
                      <a:pt x="5583" y="4490"/>
                    </a:lnTo>
                    <a:lnTo>
                      <a:pt x="5657" y="4453"/>
                    </a:lnTo>
                    <a:lnTo>
                      <a:pt x="5657" y="4416"/>
                    </a:lnTo>
                    <a:lnTo>
                      <a:pt x="5767" y="4379"/>
                    </a:lnTo>
                    <a:lnTo>
                      <a:pt x="5989" y="4231"/>
                    </a:lnTo>
                    <a:lnTo>
                      <a:pt x="6433" y="3972"/>
                    </a:lnTo>
                    <a:cubicBezTo>
                      <a:pt x="6692" y="3788"/>
                      <a:pt x="6987" y="3603"/>
                      <a:pt x="7246" y="3418"/>
                    </a:cubicBezTo>
                    <a:lnTo>
                      <a:pt x="7949" y="2900"/>
                    </a:lnTo>
                    <a:lnTo>
                      <a:pt x="8355" y="2641"/>
                    </a:lnTo>
                    <a:lnTo>
                      <a:pt x="8540" y="2531"/>
                    </a:lnTo>
                    <a:lnTo>
                      <a:pt x="8651" y="2457"/>
                    </a:lnTo>
                    <a:lnTo>
                      <a:pt x="8651" y="2457"/>
                    </a:lnTo>
                    <a:cubicBezTo>
                      <a:pt x="8627" y="2469"/>
                      <a:pt x="8618" y="2473"/>
                      <a:pt x="8617" y="2473"/>
                    </a:cubicBezTo>
                    <a:cubicBezTo>
                      <a:pt x="8614" y="2473"/>
                      <a:pt x="8639" y="2457"/>
                      <a:pt x="8614" y="2457"/>
                    </a:cubicBezTo>
                    <a:lnTo>
                      <a:pt x="8651" y="2457"/>
                    </a:lnTo>
                    <a:lnTo>
                      <a:pt x="8688" y="2420"/>
                    </a:lnTo>
                    <a:cubicBezTo>
                      <a:pt x="8947" y="2309"/>
                      <a:pt x="9169" y="2198"/>
                      <a:pt x="9391" y="2124"/>
                    </a:cubicBezTo>
                    <a:cubicBezTo>
                      <a:pt x="9649" y="2013"/>
                      <a:pt x="9871" y="1976"/>
                      <a:pt x="10093" y="1939"/>
                    </a:cubicBezTo>
                    <a:cubicBezTo>
                      <a:pt x="10204" y="1902"/>
                      <a:pt x="10315" y="1902"/>
                      <a:pt x="10426" y="1902"/>
                    </a:cubicBezTo>
                    <a:lnTo>
                      <a:pt x="10832" y="1902"/>
                    </a:lnTo>
                    <a:cubicBezTo>
                      <a:pt x="10869" y="1902"/>
                      <a:pt x="10943" y="1939"/>
                      <a:pt x="11017" y="1976"/>
                    </a:cubicBezTo>
                    <a:lnTo>
                      <a:pt x="11202" y="2013"/>
                    </a:lnTo>
                    <a:lnTo>
                      <a:pt x="11239" y="2013"/>
                    </a:lnTo>
                    <a:lnTo>
                      <a:pt x="11276" y="2050"/>
                    </a:lnTo>
                    <a:lnTo>
                      <a:pt x="11249" y="2050"/>
                    </a:lnTo>
                    <a:cubicBezTo>
                      <a:pt x="11262" y="2056"/>
                      <a:pt x="11274" y="2060"/>
                      <a:pt x="11279" y="2060"/>
                    </a:cubicBezTo>
                    <a:cubicBezTo>
                      <a:pt x="11283" y="2060"/>
                      <a:pt x="11283" y="2057"/>
                      <a:pt x="11276" y="2050"/>
                    </a:cubicBezTo>
                    <a:lnTo>
                      <a:pt x="11276" y="2050"/>
                    </a:lnTo>
                    <a:cubicBezTo>
                      <a:pt x="11424" y="2124"/>
                      <a:pt x="11572" y="2235"/>
                      <a:pt x="11683" y="2346"/>
                    </a:cubicBezTo>
                    <a:cubicBezTo>
                      <a:pt x="11942" y="2641"/>
                      <a:pt x="12089" y="3011"/>
                      <a:pt x="12089" y="3307"/>
                    </a:cubicBezTo>
                    <a:cubicBezTo>
                      <a:pt x="12089" y="3381"/>
                      <a:pt x="12089" y="3455"/>
                      <a:pt x="12052" y="3529"/>
                    </a:cubicBezTo>
                    <a:cubicBezTo>
                      <a:pt x="12052" y="3603"/>
                      <a:pt x="12052" y="3677"/>
                      <a:pt x="12016" y="3714"/>
                    </a:cubicBezTo>
                    <a:cubicBezTo>
                      <a:pt x="11942" y="3898"/>
                      <a:pt x="11868" y="4009"/>
                      <a:pt x="11757" y="4120"/>
                    </a:cubicBezTo>
                    <a:cubicBezTo>
                      <a:pt x="11498" y="4305"/>
                      <a:pt x="11202" y="4416"/>
                      <a:pt x="10943" y="4490"/>
                    </a:cubicBezTo>
                    <a:cubicBezTo>
                      <a:pt x="10685" y="4527"/>
                      <a:pt x="10463" y="4564"/>
                      <a:pt x="10315" y="4564"/>
                    </a:cubicBezTo>
                    <a:lnTo>
                      <a:pt x="10093" y="4564"/>
                    </a:lnTo>
                    <a:cubicBezTo>
                      <a:pt x="10093" y="4564"/>
                      <a:pt x="10167" y="4601"/>
                      <a:pt x="10315" y="4675"/>
                    </a:cubicBezTo>
                    <a:cubicBezTo>
                      <a:pt x="10426" y="4749"/>
                      <a:pt x="10648" y="4823"/>
                      <a:pt x="10943" y="4897"/>
                    </a:cubicBezTo>
                    <a:cubicBezTo>
                      <a:pt x="11079" y="4912"/>
                      <a:pt x="11221" y="4927"/>
                      <a:pt x="11374" y="4927"/>
                    </a:cubicBezTo>
                    <a:cubicBezTo>
                      <a:pt x="11596" y="4927"/>
                      <a:pt x="11842" y="4895"/>
                      <a:pt x="12126" y="4786"/>
                    </a:cubicBezTo>
                    <a:cubicBezTo>
                      <a:pt x="12348" y="4712"/>
                      <a:pt x="12607" y="4564"/>
                      <a:pt x="12792" y="4379"/>
                    </a:cubicBezTo>
                    <a:cubicBezTo>
                      <a:pt x="13014" y="4120"/>
                      <a:pt x="13162" y="3825"/>
                      <a:pt x="13236" y="3529"/>
                    </a:cubicBezTo>
                    <a:cubicBezTo>
                      <a:pt x="13420" y="2863"/>
                      <a:pt x="13346" y="2161"/>
                      <a:pt x="12977" y="1532"/>
                    </a:cubicBezTo>
                    <a:cubicBezTo>
                      <a:pt x="12792" y="1200"/>
                      <a:pt x="12533" y="904"/>
                      <a:pt x="12200" y="645"/>
                    </a:cubicBezTo>
                    <a:lnTo>
                      <a:pt x="12052" y="534"/>
                    </a:lnTo>
                    <a:lnTo>
                      <a:pt x="12016" y="497"/>
                    </a:lnTo>
                    <a:lnTo>
                      <a:pt x="11868" y="423"/>
                    </a:lnTo>
                    <a:lnTo>
                      <a:pt x="11683" y="349"/>
                    </a:lnTo>
                    <a:cubicBezTo>
                      <a:pt x="11609" y="312"/>
                      <a:pt x="11572" y="275"/>
                      <a:pt x="11461" y="238"/>
                    </a:cubicBezTo>
                    <a:lnTo>
                      <a:pt x="11128" y="127"/>
                    </a:lnTo>
                    <a:cubicBezTo>
                      <a:pt x="10906" y="54"/>
                      <a:pt x="10722" y="54"/>
                      <a:pt x="10537" y="17"/>
                    </a:cubicBezTo>
                    <a:cubicBezTo>
                      <a:pt x="10463" y="4"/>
                      <a:pt x="10393" y="0"/>
                      <a:pt x="103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29"/>
              <p:cNvSpPr/>
              <p:nvPr/>
            </p:nvSpPr>
            <p:spPr>
              <a:xfrm>
                <a:off x="3727550" y="2833575"/>
                <a:ext cx="75825" cy="75825"/>
              </a:xfrm>
              <a:custGeom>
                <a:avLst/>
                <a:gdLst/>
                <a:ahLst/>
                <a:cxnLst/>
                <a:rect l="l" t="t" r="r" b="b"/>
                <a:pathLst>
                  <a:path w="3033" h="3033" extrusionOk="0">
                    <a:moveTo>
                      <a:pt x="3032" y="1"/>
                    </a:moveTo>
                    <a:lnTo>
                      <a:pt x="777" y="740"/>
                    </a:lnTo>
                    <a:lnTo>
                      <a:pt x="1" y="3032"/>
                    </a:lnTo>
                    <a:lnTo>
                      <a:pt x="2293" y="2256"/>
                    </a:lnTo>
                    <a:lnTo>
                      <a:pt x="303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29"/>
              <p:cNvSpPr/>
              <p:nvPr/>
            </p:nvSpPr>
            <p:spPr>
              <a:xfrm>
                <a:off x="3539925" y="2910300"/>
                <a:ext cx="185800" cy="185800"/>
              </a:xfrm>
              <a:custGeom>
                <a:avLst/>
                <a:gdLst/>
                <a:ahLst/>
                <a:cxnLst/>
                <a:rect l="l" t="t" r="r" b="b"/>
                <a:pathLst>
                  <a:path w="7432" h="7432" extrusionOk="0">
                    <a:moveTo>
                      <a:pt x="7358" y="0"/>
                    </a:moveTo>
                    <a:cubicBezTo>
                      <a:pt x="6493" y="643"/>
                      <a:pt x="4852" y="1682"/>
                      <a:pt x="2953" y="1682"/>
                    </a:cubicBezTo>
                    <a:cubicBezTo>
                      <a:pt x="2011" y="1682"/>
                      <a:pt x="1006" y="1426"/>
                      <a:pt x="1" y="740"/>
                    </a:cubicBezTo>
                    <a:lnTo>
                      <a:pt x="1" y="740"/>
                    </a:lnTo>
                    <a:cubicBezTo>
                      <a:pt x="1" y="740"/>
                      <a:pt x="766" y="3036"/>
                      <a:pt x="2967" y="3036"/>
                    </a:cubicBezTo>
                    <a:cubicBezTo>
                      <a:pt x="3280" y="3036"/>
                      <a:pt x="3621" y="2990"/>
                      <a:pt x="3993" y="2884"/>
                    </a:cubicBezTo>
                    <a:lnTo>
                      <a:pt x="3993" y="2884"/>
                    </a:lnTo>
                    <a:cubicBezTo>
                      <a:pt x="3990" y="2885"/>
                      <a:pt x="888" y="3773"/>
                      <a:pt x="851" y="6544"/>
                    </a:cubicBezTo>
                    <a:cubicBezTo>
                      <a:pt x="3644" y="6544"/>
                      <a:pt x="4537" y="3475"/>
                      <a:pt x="4548" y="3439"/>
                    </a:cubicBezTo>
                    <a:lnTo>
                      <a:pt x="4548" y="3439"/>
                    </a:lnTo>
                    <a:cubicBezTo>
                      <a:pt x="3698" y="6396"/>
                      <a:pt x="6692" y="7431"/>
                      <a:pt x="6692" y="7431"/>
                    </a:cubicBezTo>
                    <a:cubicBezTo>
                      <a:pt x="4622" y="4400"/>
                      <a:pt x="6470" y="1331"/>
                      <a:pt x="7432" y="74"/>
                    </a:cubicBezTo>
                    <a:lnTo>
                      <a:pt x="735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29"/>
              <p:cNvSpPr/>
              <p:nvPr/>
            </p:nvSpPr>
            <p:spPr>
              <a:xfrm>
                <a:off x="3051925" y="2813750"/>
                <a:ext cx="336450" cy="71625"/>
              </a:xfrm>
              <a:custGeom>
                <a:avLst/>
                <a:gdLst/>
                <a:ahLst/>
                <a:cxnLst/>
                <a:rect l="l" t="t" r="r" b="b"/>
                <a:pathLst>
                  <a:path w="13458" h="2865" extrusionOk="0">
                    <a:moveTo>
                      <a:pt x="9280" y="1385"/>
                    </a:moveTo>
                    <a:cubicBezTo>
                      <a:pt x="9263" y="1385"/>
                      <a:pt x="9269" y="1392"/>
                      <a:pt x="9280" y="1400"/>
                    </a:cubicBezTo>
                    <a:lnTo>
                      <a:pt x="9280" y="1400"/>
                    </a:lnTo>
                    <a:lnTo>
                      <a:pt x="9280" y="1385"/>
                    </a:lnTo>
                    <a:close/>
                    <a:moveTo>
                      <a:pt x="3375" y="1"/>
                    </a:moveTo>
                    <a:cubicBezTo>
                      <a:pt x="3307" y="1"/>
                      <a:pt x="3241" y="5"/>
                      <a:pt x="3180" y="17"/>
                    </a:cubicBezTo>
                    <a:cubicBezTo>
                      <a:pt x="2736" y="17"/>
                      <a:pt x="2366" y="91"/>
                      <a:pt x="1996" y="202"/>
                    </a:cubicBezTo>
                    <a:cubicBezTo>
                      <a:pt x="1812" y="239"/>
                      <a:pt x="1664" y="276"/>
                      <a:pt x="1479" y="350"/>
                    </a:cubicBezTo>
                    <a:cubicBezTo>
                      <a:pt x="1331" y="424"/>
                      <a:pt x="1183" y="498"/>
                      <a:pt x="1072" y="572"/>
                    </a:cubicBezTo>
                    <a:cubicBezTo>
                      <a:pt x="776" y="683"/>
                      <a:pt x="592" y="868"/>
                      <a:pt x="444" y="979"/>
                    </a:cubicBezTo>
                    <a:cubicBezTo>
                      <a:pt x="259" y="1126"/>
                      <a:pt x="185" y="1274"/>
                      <a:pt x="111" y="1348"/>
                    </a:cubicBezTo>
                    <a:cubicBezTo>
                      <a:pt x="37" y="1422"/>
                      <a:pt x="0" y="1459"/>
                      <a:pt x="0" y="1459"/>
                    </a:cubicBezTo>
                    <a:cubicBezTo>
                      <a:pt x="0" y="1459"/>
                      <a:pt x="222" y="1385"/>
                      <a:pt x="592" y="1274"/>
                    </a:cubicBezTo>
                    <a:cubicBezTo>
                      <a:pt x="776" y="1237"/>
                      <a:pt x="998" y="1163"/>
                      <a:pt x="1257" y="1126"/>
                    </a:cubicBezTo>
                    <a:cubicBezTo>
                      <a:pt x="1368" y="1126"/>
                      <a:pt x="1516" y="1126"/>
                      <a:pt x="1664" y="1089"/>
                    </a:cubicBezTo>
                    <a:cubicBezTo>
                      <a:pt x="1812" y="1126"/>
                      <a:pt x="1960" y="1126"/>
                      <a:pt x="2107" y="1126"/>
                    </a:cubicBezTo>
                    <a:cubicBezTo>
                      <a:pt x="2403" y="1126"/>
                      <a:pt x="2736" y="1163"/>
                      <a:pt x="3106" y="1237"/>
                    </a:cubicBezTo>
                    <a:cubicBezTo>
                      <a:pt x="3290" y="1237"/>
                      <a:pt x="3438" y="1311"/>
                      <a:pt x="3623" y="1348"/>
                    </a:cubicBezTo>
                    <a:cubicBezTo>
                      <a:pt x="3771" y="1385"/>
                      <a:pt x="3993" y="1422"/>
                      <a:pt x="4178" y="1496"/>
                    </a:cubicBezTo>
                    <a:cubicBezTo>
                      <a:pt x="4547" y="1570"/>
                      <a:pt x="4954" y="1755"/>
                      <a:pt x="5361" y="1866"/>
                    </a:cubicBezTo>
                    <a:cubicBezTo>
                      <a:pt x="5768" y="2014"/>
                      <a:pt x="6174" y="2162"/>
                      <a:pt x="6618" y="2309"/>
                    </a:cubicBezTo>
                    <a:cubicBezTo>
                      <a:pt x="7061" y="2420"/>
                      <a:pt x="7542" y="2568"/>
                      <a:pt x="7986" y="2679"/>
                    </a:cubicBezTo>
                    <a:cubicBezTo>
                      <a:pt x="8208" y="2716"/>
                      <a:pt x="8429" y="2753"/>
                      <a:pt x="8614" y="2790"/>
                    </a:cubicBezTo>
                    <a:lnTo>
                      <a:pt x="8947" y="2827"/>
                    </a:lnTo>
                    <a:lnTo>
                      <a:pt x="9021" y="2827"/>
                    </a:lnTo>
                    <a:cubicBezTo>
                      <a:pt x="9021" y="2827"/>
                      <a:pt x="9095" y="2864"/>
                      <a:pt x="9058" y="2864"/>
                    </a:cubicBezTo>
                    <a:lnTo>
                      <a:pt x="9354" y="2864"/>
                    </a:lnTo>
                    <a:cubicBezTo>
                      <a:pt x="9575" y="2864"/>
                      <a:pt x="9797" y="2864"/>
                      <a:pt x="10019" y="2827"/>
                    </a:cubicBezTo>
                    <a:cubicBezTo>
                      <a:pt x="10241" y="2827"/>
                      <a:pt x="10463" y="2790"/>
                      <a:pt x="10685" y="2753"/>
                    </a:cubicBezTo>
                    <a:cubicBezTo>
                      <a:pt x="11091" y="2679"/>
                      <a:pt x="11498" y="2531"/>
                      <a:pt x="11831" y="2383"/>
                    </a:cubicBezTo>
                    <a:cubicBezTo>
                      <a:pt x="11979" y="2273"/>
                      <a:pt x="12163" y="2199"/>
                      <a:pt x="12274" y="2125"/>
                    </a:cubicBezTo>
                    <a:cubicBezTo>
                      <a:pt x="12422" y="2014"/>
                      <a:pt x="12533" y="1903"/>
                      <a:pt x="12681" y="1829"/>
                    </a:cubicBezTo>
                    <a:cubicBezTo>
                      <a:pt x="12903" y="1644"/>
                      <a:pt x="13051" y="1385"/>
                      <a:pt x="13199" y="1237"/>
                    </a:cubicBezTo>
                    <a:cubicBezTo>
                      <a:pt x="13310" y="1052"/>
                      <a:pt x="13347" y="905"/>
                      <a:pt x="13420" y="831"/>
                    </a:cubicBezTo>
                    <a:cubicBezTo>
                      <a:pt x="13457" y="720"/>
                      <a:pt x="13457" y="646"/>
                      <a:pt x="13457" y="646"/>
                    </a:cubicBezTo>
                    <a:lnTo>
                      <a:pt x="13457" y="646"/>
                    </a:lnTo>
                    <a:cubicBezTo>
                      <a:pt x="13457" y="646"/>
                      <a:pt x="13273" y="794"/>
                      <a:pt x="12940" y="1016"/>
                    </a:cubicBezTo>
                    <a:cubicBezTo>
                      <a:pt x="12866" y="1052"/>
                      <a:pt x="12755" y="1126"/>
                      <a:pt x="12681" y="1163"/>
                    </a:cubicBezTo>
                    <a:cubicBezTo>
                      <a:pt x="12570" y="1200"/>
                      <a:pt x="12496" y="1274"/>
                      <a:pt x="12348" y="1274"/>
                    </a:cubicBezTo>
                    <a:cubicBezTo>
                      <a:pt x="12237" y="1311"/>
                      <a:pt x="12089" y="1385"/>
                      <a:pt x="11979" y="1422"/>
                    </a:cubicBezTo>
                    <a:cubicBezTo>
                      <a:pt x="11831" y="1422"/>
                      <a:pt x="11683" y="1459"/>
                      <a:pt x="11535" y="1496"/>
                    </a:cubicBezTo>
                    <a:cubicBezTo>
                      <a:pt x="11326" y="1522"/>
                      <a:pt x="11098" y="1548"/>
                      <a:pt x="10865" y="1548"/>
                    </a:cubicBezTo>
                    <a:cubicBezTo>
                      <a:pt x="10769" y="1548"/>
                      <a:pt x="10671" y="1544"/>
                      <a:pt x="10574" y="1533"/>
                    </a:cubicBezTo>
                    <a:cubicBezTo>
                      <a:pt x="10512" y="1545"/>
                      <a:pt x="10450" y="1550"/>
                      <a:pt x="10389" y="1550"/>
                    </a:cubicBezTo>
                    <a:cubicBezTo>
                      <a:pt x="10266" y="1550"/>
                      <a:pt x="10142" y="1533"/>
                      <a:pt x="10019" y="1533"/>
                    </a:cubicBezTo>
                    <a:cubicBezTo>
                      <a:pt x="9834" y="1496"/>
                      <a:pt x="9649" y="1459"/>
                      <a:pt x="9465" y="1422"/>
                    </a:cubicBezTo>
                    <a:lnTo>
                      <a:pt x="9317" y="1422"/>
                    </a:lnTo>
                    <a:cubicBezTo>
                      <a:pt x="9317" y="1422"/>
                      <a:pt x="9294" y="1411"/>
                      <a:pt x="9280" y="1400"/>
                    </a:cubicBezTo>
                    <a:lnTo>
                      <a:pt x="9280" y="1400"/>
                    </a:lnTo>
                    <a:lnTo>
                      <a:pt x="9280" y="1404"/>
                    </a:lnTo>
                    <a:lnTo>
                      <a:pt x="9317" y="1422"/>
                    </a:lnTo>
                    <a:lnTo>
                      <a:pt x="9280" y="1422"/>
                    </a:lnTo>
                    <a:lnTo>
                      <a:pt x="9280" y="1404"/>
                    </a:lnTo>
                    <a:lnTo>
                      <a:pt x="9243" y="1385"/>
                    </a:lnTo>
                    <a:lnTo>
                      <a:pt x="8947" y="1311"/>
                    </a:lnTo>
                    <a:cubicBezTo>
                      <a:pt x="8725" y="1237"/>
                      <a:pt x="8503" y="1200"/>
                      <a:pt x="8282" y="1126"/>
                    </a:cubicBezTo>
                    <a:cubicBezTo>
                      <a:pt x="7875" y="1016"/>
                      <a:pt x="7505" y="868"/>
                      <a:pt x="7098" y="757"/>
                    </a:cubicBezTo>
                    <a:cubicBezTo>
                      <a:pt x="6655" y="646"/>
                      <a:pt x="6248" y="498"/>
                      <a:pt x="5804" y="387"/>
                    </a:cubicBezTo>
                    <a:cubicBezTo>
                      <a:pt x="5583" y="313"/>
                      <a:pt x="5361" y="276"/>
                      <a:pt x="5139" y="202"/>
                    </a:cubicBezTo>
                    <a:cubicBezTo>
                      <a:pt x="5028" y="202"/>
                      <a:pt x="4917" y="165"/>
                      <a:pt x="4806" y="128"/>
                    </a:cubicBezTo>
                    <a:lnTo>
                      <a:pt x="4695" y="128"/>
                    </a:lnTo>
                    <a:lnTo>
                      <a:pt x="4621" y="91"/>
                    </a:lnTo>
                    <a:lnTo>
                      <a:pt x="4474" y="91"/>
                    </a:lnTo>
                    <a:cubicBezTo>
                      <a:pt x="4289" y="54"/>
                      <a:pt x="4067" y="17"/>
                      <a:pt x="3808" y="17"/>
                    </a:cubicBezTo>
                    <a:cubicBezTo>
                      <a:pt x="3660" y="17"/>
                      <a:pt x="3512" y="1"/>
                      <a:pt x="33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29"/>
              <p:cNvSpPr/>
              <p:nvPr/>
            </p:nvSpPr>
            <p:spPr>
              <a:xfrm>
                <a:off x="3748800" y="3253200"/>
                <a:ext cx="72125" cy="336450"/>
              </a:xfrm>
              <a:custGeom>
                <a:avLst/>
                <a:gdLst/>
                <a:ahLst/>
                <a:cxnLst/>
                <a:rect l="l" t="t" r="r" b="b"/>
                <a:pathLst>
                  <a:path w="2885" h="13458" extrusionOk="0">
                    <a:moveTo>
                      <a:pt x="1480" y="0"/>
                    </a:moveTo>
                    <a:cubicBezTo>
                      <a:pt x="1480" y="0"/>
                      <a:pt x="1443" y="37"/>
                      <a:pt x="1332" y="111"/>
                    </a:cubicBezTo>
                    <a:cubicBezTo>
                      <a:pt x="1258" y="185"/>
                      <a:pt x="1147" y="259"/>
                      <a:pt x="999" y="444"/>
                    </a:cubicBezTo>
                    <a:cubicBezTo>
                      <a:pt x="888" y="592"/>
                      <a:pt x="666" y="777"/>
                      <a:pt x="556" y="1073"/>
                    </a:cubicBezTo>
                    <a:cubicBezTo>
                      <a:pt x="482" y="1183"/>
                      <a:pt x="408" y="1331"/>
                      <a:pt x="334" y="1479"/>
                    </a:cubicBezTo>
                    <a:cubicBezTo>
                      <a:pt x="297" y="1627"/>
                      <a:pt x="260" y="1812"/>
                      <a:pt x="186" y="1997"/>
                    </a:cubicBezTo>
                    <a:cubicBezTo>
                      <a:pt x="112" y="2330"/>
                      <a:pt x="38" y="2736"/>
                      <a:pt x="1" y="3180"/>
                    </a:cubicBezTo>
                    <a:cubicBezTo>
                      <a:pt x="1" y="3365"/>
                      <a:pt x="1" y="3587"/>
                      <a:pt x="38" y="3808"/>
                    </a:cubicBezTo>
                    <a:cubicBezTo>
                      <a:pt x="38" y="4067"/>
                      <a:pt x="75" y="4252"/>
                      <a:pt x="75" y="4474"/>
                    </a:cubicBezTo>
                    <a:lnTo>
                      <a:pt x="112" y="4622"/>
                    </a:lnTo>
                    <a:lnTo>
                      <a:pt x="112" y="4696"/>
                    </a:lnTo>
                    <a:lnTo>
                      <a:pt x="149" y="4807"/>
                    </a:lnTo>
                    <a:cubicBezTo>
                      <a:pt x="149" y="4917"/>
                      <a:pt x="186" y="5028"/>
                      <a:pt x="223" y="5139"/>
                    </a:cubicBezTo>
                    <a:cubicBezTo>
                      <a:pt x="260" y="5361"/>
                      <a:pt x="334" y="5583"/>
                      <a:pt x="371" y="5805"/>
                    </a:cubicBezTo>
                    <a:cubicBezTo>
                      <a:pt x="482" y="6248"/>
                      <a:pt x="629" y="6655"/>
                      <a:pt x="777" y="7099"/>
                    </a:cubicBezTo>
                    <a:cubicBezTo>
                      <a:pt x="888" y="7505"/>
                      <a:pt x="1036" y="7875"/>
                      <a:pt x="1147" y="8282"/>
                    </a:cubicBezTo>
                    <a:cubicBezTo>
                      <a:pt x="1184" y="8504"/>
                      <a:pt x="1258" y="8725"/>
                      <a:pt x="1295" y="8910"/>
                    </a:cubicBezTo>
                    <a:lnTo>
                      <a:pt x="1406" y="9243"/>
                    </a:lnTo>
                    <a:lnTo>
                      <a:pt x="1406" y="9317"/>
                    </a:lnTo>
                    <a:lnTo>
                      <a:pt x="1406" y="9354"/>
                    </a:lnTo>
                    <a:lnTo>
                      <a:pt x="1443" y="9465"/>
                    </a:lnTo>
                    <a:cubicBezTo>
                      <a:pt x="1480" y="9650"/>
                      <a:pt x="1517" y="9835"/>
                      <a:pt x="1517" y="10019"/>
                    </a:cubicBezTo>
                    <a:cubicBezTo>
                      <a:pt x="1554" y="10204"/>
                      <a:pt x="1554" y="10389"/>
                      <a:pt x="1554" y="10537"/>
                    </a:cubicBezTo>
                    <a:cubicBezTo>
                      <a:pt x="1554" y="10907"/>
                      <a:pt x="1517" y="11239"/>
                      <a:pt x="1480" y="11535"/>
                    </a:cubicBezTo>
                    <a:cubicBezTo>
                      <a:pt x="1480" y="11683"/>
                      <a:pt x="1443" y="11831"/>
                      <a:pt x="1406" y="11979"/>
                    </a:cubicBezTo>
                    <a:cubicBezTo>
                      <a:pt x="1369" y="12090"/>
                      <a:pt x="1332" y="12238"/>
                      <a:pt x="1295" y="12349"/>
                    </a:cubicBezTo>
                    <a:cubicBezTo>
                      <a:pt x="1258" y="12460"/>
                      <a:pt x="1184" y="12570"/>
                      <a:pt x="1147" y="12681"/>
                    </a:cubicBezTo>
                    <a:cubicBezTo>
                      <a:pt x="1110" y="12755"/>
                      <a:pt x="1073" y="12866"/>
                      <a:pt x="1036" y="12940"/>
                    </a:cubicBezTo>
                    <a:cubicBezTo>
                      <a:pt x="777" y="13273"/>
                      <a:pt x="666" y="13458"/>
                      <a:pt x="666" y="13458"/>
                    </a:cubicBezTo>
                    <a:cubicBezTo>
                      <a:pt x="666" y="13458"/>
                      <a:pt x="703" y="13458"/>
                      <a:pt x="814" y="13421"/>
                    </a:cubicBezTo>
                    <a:cubicBezTo>
                      <a:pt x="925" y="13347"/>
                      <a:pt x="1073" y="13310"/>
                      <a:pt x="1221" y="13199"/>
                    </a:cubicBezTo>
                    <a:cubicBezTo>
                      <a:pt x="1369" y="13051"/>
                      <a:pt x="1628" y="12903"/>
                      <a:pt x="1813" y="12681"/>
                    </a:cubicBezTo>
                    <a:cubicBezTo>
                      <a:pt x="1923" y="12533"/>
                      <a:pt x="1997" y="12423"/>
                      <a:pt x="2108" y="12275"/>
                    </a:cubicBezTo>
                    <a:cubicBezTo>
                      <a:pt x="2219" y="12164"/>
                      <a:pt x="2293" y="11979"/>
                      <a:pt x="2367" y="11831"/>
                    </a:cubicBezTo>
                    <a:cubicBezTo>
                      <a:pt x="2515" y="11498"/>
                      <a:pt x="2663" y="11092"/>
                      <a:pt x="2737" y="10685"/>
                    </a:cubicBezTo>
                    <a:cubicBezTo>
                      <a:pt x="2811" y="10463"/>
                      <a:pt x="2811" y="10241"/>
                      <a:pt x="2848" y="10019"/>
                    </a:cubicBezTo>
                    <a:cubicBezTo>
                      <a:pt x="2885" y="9798"/>
                      <a:pt x="2848" y="9576"/>
                      <a:pt x="2848" y="9317"/>
                    </a:cubicBezTo>
                    <a:lnTo>
                      <a:pt x="2848" y="9169"/>
                    </a:lnTo>
                    <a:lnTo>
                      <a:pt x="2848" y="9095"/>
                    </a:lnTo>
                    <a:lnTo>
                      <a:pt x="2848" y="9069"/>
                    </a:lnTo>
                    <a:cubicBezTo>
                      <a:pt x="2848" y="9069"/>
                      <a:pt x="2848" y="9021"/>
                      <a:pt x="2848" y="9021"/>
                    </a:cubicBezTo>
                    <a:lnTo>
                      <a:pt x="2848" y="8947"/>
                    </a:lnTo>
                    <a:lnTo>
                      <a:pt x="2774" y="8615"/>
                    </a:lnTo>
                    <a:cubicBezTo>
                      <a:pt x="2737" y="8430"/>
                      <a:pt x="2700" y="8208"/>
                      <a:pt x="2663" y="7986"/>
                    </a:cubicBezTo>
                    <a:cubicBezTo>
                      <a:pt x="2589" y="7542"/>
                      <a:pt x="2441" y="7062"/>
                      <a:pt x="2293" y="6618"/>
                    </a:cubicBezTo>
                    <a:cubicBezTo>
                      <a:pt x="2145" y="6174"/>
                      <a:pt x="1997" y="5768"/>
                      <a:pt x="1886" y="5361"/>
                    </a:cubicBezTo>
                    <a:cubicBezTo>
                      <a:pt x="1739" y="4954"/>
                      <a:pt x="1591" y="4548"/>
                      <a:pt x="1480" y="4178"/>
                    </a:cubicBezTo>
                    <a:cubicBezTo>
                      <a:pt x="1443" y="3993"/>
                      <a:pt x="1369" y="3771"/>
                      <a:pt x="1332" y="3624"/>
                    </a:cubicBezTo>
                    <a:cubicBezTo>
                      <a:pt x="1295" y="3439"/>
                      <a:pt x="1258" y="3291"/>
                      <a:pt x="1221" y="3106"/>
                    </a:cubicBezTo>
                    <a:cubicBezTo>
                      <a:pt x="1147" y="2736"/>
                      <a:pt x="1147" y="2403"/>
                      <a:pt x="1110" y="2108"/>
                    </a:cubicBezTo>
                    <a:cubicBezTo>
                      <a:pt x="1110" y="1960"/>
                      <a:pt x="1110" y="1812"/>
                      <a:pt x="1110" y="1664"/>
                    </a:cubicBezTo>
                    <a:cubicBezTo>
                      <a:pt x="1110" y="1516"/>
                      <a:pt x="1147" y="1368"/>
                      <a:pt x="1147" y="1257"/>
                    </a:cubicBezTo>
                    <a:cubicBezTo>
                      <a:pt x="1184" y="999"/>
                      <a:pt x="1221" y="777"/>
                      <a:pt x="1258" y="592"/>
                    </a:cubicBezTo>
                    <a:cubicBezTo>
                      <a:pt x="1406" y="222"/>
                      <a:pt x="1480" y="0"/>
                      <a:pt x="14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29"/>
              <p:cNvSpPr/>
              <p:nvPr/>
            </p:nvSpPr>
            <p:spPr>
              <a:xfrm>
                <a:off x="3024175" y="2879800"/>
                <a:ext cx="726500" cy="733875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29355" extrusionOk="0">
                    <a:moveTo>
                      <a:pt x="24734" y="0"/>
                    </a:moveTo>
                    <a:cubicBezTo>
                      <a:pt x="23551" y="0"/>
                      <a:pt x="22368" y="0"/>
                      <a:pt x="21185" y="37"/>
                    </a:cubicBezTo>
                    <a:cubicBezTo>
                      <a:pt x="18856" y="74"/>
                      <a:pt x="16490" y="111"/>
                      <a:pt x="14124" y="185"/>
                    </a:cubicBezTo>
                    <a:cubicBezTo>
                      <a:pt x="12941" y="185"/>
                      <a:pt x="11758" y="222"/>
                      <a:pt x="10612" y="259"/>
                    </a:cubicBezTo>
                    <a:lnTo>
                      <a:pt x="7062" y="407"/>
                    </a:lnTo>
                    <a:lnTo>
                      <a:pt x="3550" y="555"/>
                    </a:lnTo>
                    <a:cubicBezTo>
                      <a:pt x="2367" y="629"/>
                      <a:pt x="1184" y="703"/>
                      <a:pt x="1" y="777"/>
                    </a:cubicBezTo>
                    <a:cubicBezTo>
                      <a:pt x="1184" y="888"/>
                      <a:pt x="2367" y="961"/>
                      <a:pt x="3550" y="998"/>
                    </a:cubicBezTo>
                    <a:lnTo>
                      <a:pt x="7062" y="1183"/>
                    </a:lnTo>
                    <a:lnTo>
                      <a:pt x="10612" y="1331"/>
                    </a:lnTo>
                    <a:cubicBezTo>
                      <a:pt x="11758" y="1368"/>
                      <a:pt x="12941" y="1368"/>
                      <a:pt x="14124" y="1405"/>
                    </a:cubicBezTo>
                    <a:cubicBezTo>
                      <a:pt x="16490" y="1479"/>
                      <a:pt x="18856" y="1516"/>
                      <a:pt x="21185" y="1553"/>
                    </a:cubicBezTo>
                    <a:cubicBezTo>
                      <a:pt x="21777" y="1571"/>
                      <a:pt x="22368" y="1571"/>
                      <a:pt x="22960" y="1571"/>
                    </a:cubicBezTo>
                    <a:cubicBezTo>
                      <a:pt x="23551" y="1571"/>
                      <a:pt x="24143" y="1571"/>
                      <a:pt x="24734" y="1590"/>
                    </a:cubicBezTo>
                    <a:lnTo>
                      <a:pt x="27437" y="1590"/>
                    </a:lnTo>
                    <a:lnTo>
                      <a:pt x="27470" y="7912"/>
                    </a:lnTo>
                    <a:cubicBezTo>
                      <a:pt x="27544" y="10315"/>
                      <a:pt x="27544" y="12681"/>
                      <a:pt x="27618" y="15084"/>
                    </a:cubicBezTo>
                    <a:lnTo>
                      <a:pt x="27729" y="18633"/>
                    </a:lnTo>
                    <a:lnTo>
                      <a:pt x="27840" y="22220"/>
                    </a:lnTo>
                    <a:lnTo>
                      <a:pt x="28025" y="25769"/>
                    </a:lnTo>
                    <a:cubicBezTo>
                      <a:pt x="28099" y="26952"/>
                      <a:pt x="28173" y="28172"/>
                      <a:pt x="28247" y="29355"/>
                    </a:cubicBezTo>
                    <a:cubicBezTo>
                      <a:pt x="28357" y="28172"/>
                      <a:pt x="28431" y="26952"/>
                      <a:pt x="28468" y="25769"/>
                    </a:cubicBezTo>
                    <a:lnTo>
                      <a:pt x="28653" y="22220"/>
                    </a:lnTo>
                    <a:lnTo>
                      <a:pt x="28801" y="18633"/>
                    </a:lnTo>
                    <a:lnTo>
                      <a:pt x="28875" y="15084"/>
                    </a:lnTo>
                    <a:cubicBezTo>
                      <a:pt x="28949" y="12681"/>
                      <a:pt x="28986" y="10315"/>
                      <a:pt x="29023" y="7912"/>
                    </a:cubicBezTo>
                    <a:lnTo>
                      <a:pt x="29060" y="777"/>
                    </a:lnTo>
                    <a:lnTo>
                      <a:pt x="2906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75" name="Google Shape;1075;p29"/>
            <p:cNvGrpSpPr/>
            <p:nvPr/>
          </p:nvGrpSpPr>
          <p:grpSpPr>
            <a:xfrm flipH="1">
              <a:off x="400275" y="326748"/>
              <a:ext cx="806000" cy="808225"/>
              <a:chOff x="3024175" y="2805450"/>
              <a:chExt cx="806000" cy="808225"/>
            </a:xfrm>
          </p:grpSpPr>
          <p:sp>
            <p:nvSpPr>
              <p:cNvPr id="1076" name="Google Shape;1076;p29"/>
              <p:cNvSpPr/>
              <p:nvPr/>
            </p:nvSpPr>
            <p:spPr>
              <a:xfrm>
                <a:off x="3698900" y="2905725"/>
                <a:ext cx="131275" cy="3323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13295" extrusionOk="0">
                    <a:moveTo>
                      <a:pt x="3184" y="2048"/>
                    </a:moveTo>
                    <a:cubicBezTo>
                      <a:pt x="3182" y="2048"/>
                      <a:pt x="3180" y="2054"/>
                      <a:pt x="3180" y="2069"/>
                    </a:cubicBezTo>
                    <a:lnTo>
                      <a:pt x="3203" y="2092"/>
                    </a:lnTo>
                    <a:lnTo>
                      <a:pt x="3203" y="2092"/>
                    </a:lnTo>
                    <a:cubicBezTo>
                      <a:pt x="3196" y="2069"/>
                      <a:pt x="3188" y="2048"/>
                      <a:pt x="3184" y="2048"/>
                    </a:cubicBezTo>
                    <a:close/>
                    <a:moveTo>
                      <a:pt x="3203" y="2092"/>
                    </a:moveTo>
                    <a:lnTo>
                      <a:pt x="3203" y="2092"/>
                    </a:lnTo>
                    <a:cubicBezTo>
                      <a:pt x="3210" y="2116"/>
                      <a:pt x="3217" y="2143"/>
                      <a:pt x="3217" y="2143"/>
                    </a:cubicBezTo>
                    <a:lnTo>
                      <a:pt x="3217" y="2106"/>
                    </a:lnTo>
                    <a:lnTo>
                      <a:pt x="3203" y="2092"/>
                    </a:lnTo>
                    <a:close/>
                    <a:moveTo>
                      <a:pt x="2342" y="1"/>
                    </a:moveTo>
                    <a:cubicBezTo>
                      <a:pt x="2126" y="1"/>
                      <a:pt x="1912" y="26"/>
                      <a:pt x="1701" y="72"/>
                    </a:cubicBezTo>
                    <a:cubicBezTo>
                      <a:pt x="1405" y="183"/>
                      <a:pt x="1147" y="294"/>
                      <a:pt x="888" y="553"/>
                    </a:cubicBezTo>
                    <a:cubicBezTo>
                      <a:pt x="666" y="738"/>
                      <a:pt x="555" y="997"/>
                      <a:pt x="444" y="1218"/>
                    </a:cubicBezTo>
                    <a:cubicBezTo>
                      <a:pt x="259" y="1662"/>
                      <a:pt x="296" y="2069"/>
                      <a:pt x="370" y="2365"/>
                    </a:cubicBezTo>
                    <a:cubicBezTo>
                      <a:pt x="407" y="2660"/>
                      <a:pt x="518" y="2882"/>
                      <a:pt x="555" y="3030"/>
                    </a:cubicBezTo>
                    <a:cubicBezTo>
                      <a:pt x="629" y="3178"/>
                      <a:pt x="666" y="3252"/>
                      <a:pt x="666" y="3252"/>
                    </a:cubicBezTo>
                    <a:cubicBezTo>
                      <a:pt x="666" y="3252"/>
                      <a:pt x="666" y="3141"/>
                      <a:pt x="666" y="2993"/>
                    </a:cubicBezTo>
                    <a:cubicBezTo>
                      <a:pt x="666" y="2845"/>
                      <a:pt x="703" y="2623"/>
                      <a:pt x="777" y="2365"/>
                    </a:cubicBezTo>
                    <a:cubicBezTo>
                      <a:pt x="814" y="2106"/>
                      <a:pt x="925" y="1810"/>
                      <a:pt x="1147" y="1588"/>
                    </a:cubicBezTo>
                    <a:cubicBezTo>
                      <a:pt x="1221" y="1477"/>
                      <a:pt x="1332" y="1366"/>
                      <a:pt x="1516" y="1292"/>
                    </a:cubicBezTo>
                    <a:cubicBezTo>
                      <a:pt x="1553" y="1292"/>
                      <a:pt x="1627" y="1255"/>
                      <a:pt x="1701" y="1255"/>
                    </a:cubicBezTo>
                    <a:lnTo>
                      <a:pt x="1923" y="1255"/>
                    </a:lnTo>
                    <a:cubicBezTo>
                      <a:pt x="2219" y="1255"/>
                      <a:pt x="2589" y="1403"/>
                      <a:pt x="2884" y="1662"/>
                    </a:cubicBezTo>
                    <a:cubicBezTo>
                      <a:pt x="2995" y="1773"/>
                      <a:pt x="3143" y="1921"/>
                      <a:pt x="3180" y="2032"/>
                    </a:cubicBezTo>
                    <a:lnTo>
                      <a:pt x="3217" y="2106"/>
                    </a:lnTo>
                    <a:lnTo>
                      <a:pt x="3291" y="2328"/>
                    </a:lnTo>
                    <a:cubicBezTo>
                      <a:pt x="3291" y="2365"/>
                      <a:pt x="3328" y="2475"/>
                      <a:pt x="3328" y="2512"/>
                    </a:cubicBezTo>
                    <a:cubicBezTo>
                      <a:pt x="3328" y="2549"/>
                      <a:pt x="3328" y="2586"/>
                      <a:pt x="3328" y="2623"/>
                    </a:cubicBezTo>
                    <a:cubicBezTo>
                      <a:pt x="3328" y="2697"/>
                      <a:pt x="3328" y="2808"/>
                      <a:pt x="3328" y="2919"/>
                    </a:cubicBezTo>
                    <a:cubicBezTo>
                      <a:pt x="3365" y="2993"/>
                      <a:pt x="3328" y="3104"/>
                      <a:pt x="3328" y="3215"/>
                    </a:cubicBezTo>
                    <a:cubicBezTo>
                      <a:pt x="3291" y="3474"/>
                      <a:pt x="3217" y="3695"/>
                      <a:pt x="3143" y="3917"/>
                    </a:cubicBezTo>
                    <a:cubicBezTo>
                      <a:pt x="3032" y="4176"/>
                      <a:pt x="2921" y="4398"/>
                      <a:pt x="2810" y="4620"/>
                    </a:cubicBezTo>
                    <a:lnTo>
                      <a:pt x="2773" y="4657"/>
                    </a:lnTo>
                    <a:lnTo>
                      <a:pt x="2736" y="4768"/>
                    </a:lnTo>
                    <a:lnTo>
                      <a:pt x="2589" y="4989"/>
                    </a:lnTo>
                    <a:lnTo>
                      <a:pt x="2330" y="5396"/>
                    </a:lnTo>
                    <a:lnTo>
                      <a:pt x="1849" y="6099"/>
                    </a:lnTo>
                    <a:cubicBezTo>
                      <a:pt x="1627" y="6357"/>
                      <a:pt x="1442" y="6616"/>
                      <a:pt x="1258" y="6875"/>
                    </a:cubicBezTo>
                    <a:lnTo>
                      <a:pt x="999" y="7319"/>
                    </a:lnTo>
                    <a:lnTo>
                      <a:pt x="888" y="7540"/>
                    </a:lnTo>
                    <a:lnTo>
                      <a:pt x="814" y="7651"/>
                    </a:lnTo>
                    <a:lnTo>
                      <a:pt x="777" y="7688"/>
                    </a:lnTo>
                    <a:lnTo>
                      <a:pt x="740" y="7725"/>
                    </a:lnTo>
                    <a:lnTo>
                      <a:pt x="740" y="7799"/>
                    </a:lnTo>
                    <a:cubicBezTo>
                      <a:pt x="666" y="7947"/>
                      <a:pt x="592" y="8058"/>
                      <a:pt x="518" y="8243"/>
                    </a:cubicBezTo>
                    <a:cubicBezTo>
                      <a:pt x="444" y="8391"/>
                      <a:pt x="370" y="8576"/>
                      <a:pt x="333" y="8760"/>
                    </a:cubicBezTo>
                    <a:cubicBezTo>
                      <a:pt x="111" y="9426"/>
                      <a:pt x="1" y="10128"/>
                      <a:pt x="111" y="10831"/>
                    </a:cubicBezTo>
                    <a:cubicBezTo>
                      <a:pt x="148" y="10979"/>
                      <a:pt x="185" y="11164"/>
                      <a:pt x="222" y="11311"/>
                    </a:cubicBezTo>
                    <a:cubicBezTo>
                      <a:pt x="259" y="11496"/>
                      <a:pt x="333" y="11644"/>
                      <a:pt x="407" y="11792"/>
                    </a:cubicBezTo>
                    <a:lnTo>
                      <a:pt x="481" y="11940"/>
                    </a:lnTo>
                    <a:lnTo>
                      <a:pt x="518" y="12014"/>
                    </a:lnTo>
                    <a:cubicBezTo>
                      <a:pt x="555" y="12088"/>
                      <a:pt x="592" y="12125"/>
                      <a:pt x="666" y="12199"/>
                    </a:cubicBezTo>
                    <a:cubicBezTo>
                      <a:pt x="777" y="12347"/>
                      <a:pt x="888" y="12494"/>
                      <a:pt x="999" y="12568"/>
                    </a:cubicBezTo>
                    <a:cubicBezTo>
                      <a:pt x="1442" y="13012"/>
                      <a:pt x="1960" y="13197"/>
                      <a:pt x="2404" y="13271"/>
                    </a:cubicBezTo>
                    <a:cubicBezTo>
                      <a:pt x="2509" y="13287"/>
                      <a:pt x="2611" y="13294"/>
                      <a:pt x="2709" y="13294"/>
                    </a:cubicBezTo>
                    <a:cubicBezTo>
                      <a:pt x="3057" y="13294"/>
                      <a:pt x="3356" y="13201"/>
                      <a:pt x="3587" y="13086"/>
                    </a:cubicBezTo>
                    <a:cubicBezTo>
                      <a:pt x="3735" y="13012"/>
                      <a:pt x="3846" y="12938"/>
                      <a:pt x="3919" y="12827"/>
                    </a:cubicBezTo>
                    <a:cubicBezTo>
                      <a:pt x="3956" y="12790"/>
                      <a:pt x="3993" y="12753"/>
                      <a:pt x="4030" y="12716"/>
                    </a:cubicBezTo>
                    <a:cubicBezTo>
                      <a:pt x="4067" y="12679"/>
                      <a:pt x="4067" y="12679"/>
                      <a:pt x="4104" y="12642"/>
                    </a:cubicBezTo>
                    <a:cubicBezTo>
                      <a:pt x="4104" y="12642"/>
                      <a:pt x="4104" y="12605"/>
                      <a:pt x="4104" y="12568"/>
                    </a:cubicBezTo>
                    <a:cubicBezTo>
                      <a:pt x="4104" y="12421"/>
                      <a:pt x="4030" y="12421"/>
                      <a:pt x="3993" y="12421"/>
                    </a:cubicBezTo>
                    <a:lnTo>
                      <a:pt x="3956" y="12421"/>
                    </a:lnTo>
                    <a:cubicBezTo>
                      <a:pt x="3993" y="12458"/>
                      <a:pt x="4030" y="12531"/>
                      <a:pt x="3993" y="12531"/>
                    </a:cubicBezTo>
                    <a:cubicBezTo>
                      <a:pt x="3993" y="12531"/>
                      <a:pt x="3993" y="12531"/>
                      <a:pt x="3956" y="12568"/>
                    </a:cubicBezTo>
                    <a:cubicBezTo>
                      <a:pt x="3969" y="12556"/>
                      <a:pt x="3973" y="12552"/>
                      <a:pt x="3972" y="12552"/>
                    </a:cubicBezTo>
                    <a:lnTo>
                      <a:pt x="3972" y="12552"/>
                    </a:lnTo>
                    <a:cubicBezTo>
                      <a:pt x="3969" y="12552"/>
                      <a:pt x="3944" y="12568"/>
                      <a:pt x="3919" y="12568"/>
                    </a:cubicBezTo>
                    <a:cubicBezTo>
                      <a:pt x="3882" y="12605"/>
                      <a:pt x="3846" y="12605"/>
                      <a:pt x="3809" y="12642"/>
                    </a:cubicBezTo>
                    <a:cubicBezTo>
                      <a:pt x="3698" y="12642"/>
                      <a:pt x="3587" y="12679"/>
                      <a:pt x="3476" y="12679"/>
                    </a:cubicBezTo>
                    <a:cubicBezTo>
                      <a:pt x="3431" y="12686"/>
                      <a:pt x="3386" y="12689"/>
                      <a:pt x="3340" y="12689"/>
                    </a:cubicBezTo>
                    <a:cubicBezTo>
                      <a:pt x="3116" y="12689"/>
                      <a:pt x="2871" y="12617"/>
                      <a:pt x="2625" y="12494"/>
                    </a:cubicBezTo>
                    <a:cubicBezTo>
                      <a:pt x="2330" y="12347"/>
                      <a:pt x="2071" y="12088"/>
                      <a:pt x="1886" y="11792"/>
                    </a:cubicBezTo>
                    <a:lnTo>
                      <a:pt x="1812" y="11681"/>
                    </a:lnTo>
                    <a:cubicBezTo>
                      <a:pt x="1812" y="11644"/>
                      <a:pt x="1775" y="11607"/>
                      <a:pt x="1775" y="11570"/>
                    </a:cubicBezTo>
                    <a:cubicBezTo>
                      <a:pt x="1775" y="11570"/>
                      <a:pt x="1738" y="11496"/>
                      <a:pt x="1738" y="11422"/>
                    </a:cubicBezTo>
                    <a:lnTo>
                      <a:pt x="1701" y="11348"/>
                    </a:lnTo>
                    <a:lnTo>
                      <a:pt x="1701" y="11348"/>
                    </a:lnTo>
                    <a:cubicBezTo>
                      <a:pt x="1702" y="11350"/>
                      <a:pt x="1725" y="11396"/>
                      <a:pt x="1715" y="11396"/>
                    </a:cubicBezTo>
                    <a:cubicBezTo>
                      <a:pt x="1713" y="11396"/>
                      <a:pt x="1709" y="11393"/>
                      <a:pt x="1701" y="11385"/>
                    </a:cubicBezTo>
                    <a:lnTo>
                      <a:pt x="1701" y="11348"/>
                    </a:lnTo>
                    <a:lnTo>
                      <a:pt x="1701" y="11311"/>
                    </a:lnTo>
                    <a:cubicBezTo>
                      <a:pt x="1701" y="11201"/>
                      <a:pt x="1664" y="11127"/>
                      <a:pt x="1664" y="11016"/>
                    </a:cubicBezTo>
                    <a:cubicBezTo>
                      <a:pt x="1664" y="10905"/>
                      <a:pt x="1664" y="10831"/>
                      <a:pt x="1664" y="10720"/>
                    </a:cubicBezTo>
                    <a:cubicBezTo>
                      <a:pt x="1664" y="10313"/>
                      <a:pt x="1812" y="9870"/>
                      <a:pt x="2034" y="9389"/>
                    </a:cubicBezTo>
                    <a:cubicBezTo>
                      <a:pt x="2071" y="9278"/>
                      <a:pt x="2145" y="9204"/>
                      <a:pt x="2182" y="9093"/>
                    </a:cubicBezTo>
                    <a:cubicBezTo>
                      <a:pt x="2256" y="8982"/>
                      <a:pt x="2330" y="8834"/>
                      <a:pt x="2404" y="8723"/>
                    </a:cubicBezTo>
                    <a:lnTo>
                      <a:pt x="2441" y="8650"/>
                    </a:lnTo>
                    <a:cubicBezTo>
                      <a:pt x="2441" y="8650"/>
                      <a:pt x="2450" y="8640"/>
                      <a:pt x="2455" y="8640"/>
                    </a:cubicBezTo>
                    <a:cubicBezTo>
                      <a:pt x="2459" y="8640"/>
                      <a:pt x="2459" y="8650"/>
                      <a:pt x="2441" y="8687"/>
                    </a:cubicBezTo>
                    <a:lnTo>
                      <a:pt x="2478" y="8650"/>
                    </a:lnTo>
                    <a:lnTo>
                      <a:pt x="2515" y="8576"/>
                    </a:lnTo>
                    <a:lnTo>
                      <a:pt x="2662" y="8391"/>
                    </a:lnTo>
                    <a:lnTo>
                      <a:pt x="2884" y="8058"/>
                    </a:lnTo>
                    <a:cubicBezTo>
                      <a:pt x="3069" y="7799"/>
                      <a:pt x="3291" y="7540"/>
                      <a:pt x="3476" y="7319"/>
                    </a:cubicBezTo>
                    <a:cubicBezTo>
                      <a:pt x="3661" y="7023"/>
                      <a:pt x="3882" y="6727"/>
                      <a:pt x="4067" y="6468"/>
                    </a:cubicBezTo>
                    <a:lnTo>
                      <a:pt x="4326" y="6062"/>
                    </a:lnTo>
                    <a:lnTo>
                      <a:pt x="4474" y="5840"/>
                    </a:lnTo>
                    <a:lnTo>
                      <a:pt x="4511" y="5729"/>
                    </a:lnTo>
                    <a:lnTo>
                      <a:pt x="4548" y="5692"/>
                    </a:lnTo>
                    <a:lnTo>
                      <a:pt x="4585" y="5655"/>
                    </a:lnTo>
                    <a:lnTo>
                      <a:pt x="4622" y="5581"/>
                    </a:lnTo>
                    <a:cubicBezTo>
                      <a:pt x="4770" y="5248"/>
                      <a:pt x="4918" y="4879"/>
                      <a:pt x="5029" y="4546"/>
                    </a:cubicBezTo>
                    <a:cubicBezTo>
                      <a:pt x="5140" y="4176"/>
                      <a:pt x="5213" y="3769"/>
                      <a:pt x="5213" y="3400"/>
                    </a:cubicBezTo>
                    <a:cubicBezTo>
                      <a:pt x="5213" y="3215"/>
                      <a:pt x="5250" y="2993"/>
                      <a:pt x="5213" y="2808"/>
                    </a:cubicBezTo>
                    <a:cubicBezTo>
                      <a:pt x="5176" y="2623"/>
                      <a:pt x="5176" y="2401"/>
                      <a:pt x="5103" y="2180"/>
                    </a:cubicBezTo>
                    <a:lnTo>
                      <a:pt x="4992" y="1847"/>
                    </a:lnTo>
                    <a:cubicBezTo>
                      <a:pt x="4955" y="1736"/>
                      <a:pt x="4918" y="1699"/>
                      <a:pt x="4918" y="1625"/>
                    </a:cubicBezTo>
                    <a:lnTo>
                      <a:pt x="4807" y="1440"/>
                    </a:lnTo>
                    <a:lnTo>
                      <a:pt x="4733" y="1329"/>
                    </a:lnTo>
                    <a:lnTo>
                      <a:pt x="4696" y="1255"/>
                    </a:lnTo>
                    <a:lnTo>
                      <a:pt x="4622" y="1108"/>
                    </a:lnTo>
                    <a:cubicBezTo>
                      <a:pt x="4363" y="775"/>
                      <a:pt x="4030" y="516"/>
                      <a:pt x="3735" y="368"/>
                    </a:cubicBezTo>
                    <a:cubicBezTo>
                      <a:pt x="3280" y="115"/>
                      <a:pt x="2808" y="1"/>
                      <a:pt x="23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29"/>
              <p:cNvSpPr/>
              <p:nvPr/>
            </p:nvSpPr>
            <p:spPr>
              <a:xfrm>
                <a:off x="3400375" y="2805450"/>
                <a:ext cx="335525" cy="129075"/>
              </a:xfrm>
              <a:custGeom>
                <a:avLst/>
                <a:gdLst/>
                <a:ahLst/>
                <a:cxnLst/>
                <a:rect l="l" t="t" r="r" b="b"/>
                <a:pathLst>
                  <a:path w="13421" h="5163" extrusionOk="0">
                    <a:moveTo>
                      <a:pt x="11202" y="2013"/>
                    </a:moveTo>
                    <a:cubicBezTo>
                      <a:pt x="11186" y="2013"/>
                      <a:pt x="11206" y="2027"/>
                      <a:pt x="11230" y="2040"/>
                    </a:cubicBezTo>
                    <a:lnTo>
                      <a:pt x="11230" y="2040"/>
                    </a:lnTo>
                    <a:lnTo>
                      <a:pt x="11202" y="2013"/>
                    </a:lnTo>
                    <a:close/>
                    <a:moveTo>
                      <a:pt x="11230" y="2040"/>
                    </a:moveTo>
                    <a:lnTo>
                      <a:pt x="11239" y="2050"/>
                    </a:lnTo>
                    <a:lnTo>
                      <a:pt x="11249" y="2050"/>
                    </a:lnTo>
                    <a:cubicBezTo>
                      <a:pt x="11242" y="2047"/>
                      <a:pt x="11236" y="2044"/>
                      <a:pt x="11230" y="2040"/>
                    </a:cubicBezTo>
                    <a:close/>
                    <a:moveTo>
                      <a:pt x="10326" y="0"/>
                    </a:moveTo>
                    <a:cubicBezTo>
                      <a:pt x="10192" y="0"/>
                      <a:pt x="10068" y="17"/>
                      <a:pt x="9945" y="17"/>
                    </a:cubicBezTo>
                    <a:cubicBezTo>
                      <a:pt x="9538" y="17"/>
                      <a:pt x="9169" y="90"/>
                      <a:pt x="8799" y="201"/>
                    </a:cubicBezTo>
                    <a:cubicBezTo>
                      <a:pt x="8429" y="312"/>
                      <a:pt x="8097" y="460"/>
                      <a:pt x="7727" y="645"/>
                    </a:cubicBezTo>
                    <a:lnTo>
                      <a:pt x="7690" y="645"/>
                    </a:lnTo>
                    <a:lnTo>
                      <a:pt x="7653" y="682"/>
                    </a:lnTo>
                    <a:lnTo>
                      <a:pt x="7579" y="719"/>
                    </a:lnTo>
                    <a:lnTo>
                      <a:pt x="7468" y="793"/>
                    </a:lnTo>
                    <a:lnTo>
                      <a:pt x="7283" y="904"/>
                    </a:lnTo>
                    <a:lnTo>
                      <a:pt x="6877" y="1163"/>
                    </a:lnTo>
                    <a:cubicBezTo>
                      <a:pt x="6581" y="1348"/>
                      <a:pt x="6285" y="1569"/>
                      <a:pt x="6026" y="1754"/>
                    </a:cubicBezTo>
                    <a:cubicBezTo>
                      <a:pt x="5767" y="1976"/>
                      <a:pt x="5546" y="2161"/>
                      <a:pt x="5287" y="2346"/>
                    </a:cubicBezTo>
                    <a:lnTo>
                      <a:pt x="4917" y="2568"/>
                    </a:lnTo>
                    <a:lnTo>
                      <a:pt x="4769" y="2715"/>
                    </a:lnTo>
                    <a:lnTo>
                      <a:pt x="4695" y="2789"/>
                    </a:lnTo>
                    <a:lnTo>
                      <a:pt x="4658" y="2789"/>
                    </a:lnTo>
                    <a:lnTo>
                      <a:pt x="4621" y="2826"/>
                    </a:lnTo>
                    <a:cubicBezTo>
                      <a:pt x="4473" y="2900"/>
                      <a:pt x="4326" y="3011"/>
                      <a:pt x="4252" y="3048"/>
                    </a:cubicBezTo>
                    <a:cubicBezTo>
                      <a:pt x="4141" y="3085"/>
                      <a:pt x="4030" y="3159"/>
                      <a:pt x="3919" y="3196"/>
                    </a:cubicBezTo>
                    <a:cubicBezTo>
                      <a:pt x="3475" y="3418"/>
                      <a:pt x="3032" y="3566"/>
                      <a:pt x="2625" y="3566"/>
                    </a:cubicBezTo>
                    <a:lnTo>
                      <a:pt x="2292" y="3566"/>
                    </a:lnTo>
                    <a:cubicBezTo>
                      <a:pt x="2218" y="3566"/>
                      <a:pt x="2107" y="3566"/>
                      <a:pt x="2033" y="3529"/>
                    </a:cubicBezTo>
                    <a:lnTo>
                      <a:pt x="1886" y="3529"/>
                    </a:lnTo>
                    <a:cubicBezTo>
                      <a:pt x="1849" y="3492"/>
                      <a:pt x="1775" y="3455"/>
                      <a:pt x="1738" y="3455"/>
                    </a:cubicBezTo>
                    <a:cubicBezTo>
                      <a:pt x="1701" y="3455"/>
                      <a:pt x="1701" y="3455"/>
                      <a:pt x="1664" y="3418"/>
                    </a:cubicBezTo>
                    <a:lnTo>
                      <a:pt x="1516" y="3344"/>
                    </a:lnTo>
                    <a:cubicBezTo>
                      <a:pt x="1220" y="3159"/>
                      <a:pt x="961" y="2900"/>
                      <a:pt x="813" y="2605"/>
                    </a:cubicBezTo>
                    <a:cubicBezTo>
                      <a:pt x="666" y="2309"/>
                      <a:pt x="629" y="2013"/>
                      <a:pt x="629" y="1791"/>
                    </a:cubicBezTo>
                    <a:cubicBezTo>
                      <a:pt x="629" y="1643"/>
                      <a:pt x="666" y="1532"/>
                      <a:pt x="702" y="1458"/>
                    </a:cubicBezTo>
                    <a:cubicBezTo>
                      <a:pt x="702" y="1384"/>
                      <a:pt x="739" y="1348"/>
                      <a:pt x="739" y="1311"/>
                    </a:cubicBezTo>
                    <a:cubicBezTo>
                      <a:pt x="739" y="1311"/>
                      <a:pt x="776" y="1274"/>
                      <a:pt x="776" y="1274"/>
                    </a:cubicBezTo>
                    <a:cubicBezTo>
                      <a:pt x="776" y="1237"/>
                      <a:pt x="776" y="1237"/>
                      <a:pt x="776" y="1237"/>
                    </a:cubicBezTo>
                    <a:cubicBezTo>
                      <a:pt x="787" y="1226"/>
                      <a:pt x="801" y="1221"/>
                      <a:pt x="816" y="1221"/>
                    </a:cubicBezTo>
                    <a:cubicBezTo>
                      <a:pt x="850" y="1221"/>
                      <a:pt x="887" y="1247"/>
                      <a:pt x="887" y="1274"/>
                    </a:cubicBezTo>
                    <a:cubicBezTo>
                      <a:pt x="924" y="1311"/>
                      <a:pt x="887" y="1311"/>
                      <a:pt x="887" y="1311"/>
                    </a:cubicBezTo>
                    <a:cubicBezTo>
                      <a:pt x="887" y="1311"/>
                      <a:pt x="924" y="1311"/>
                      <a:pt x="924" y="1274"/>
                    </a:cubicBezTo>
                    <a:cubicBezTo>
                      <a:pt x="924" y="1237"/>
                      <a:pt x="887" y="1126"/>
                      <a:pt x="776" y="1126"/>
                    </a:cubicBezTo>
                    <a:lnTo>
                      <a:pt x="666" y="1126"/>
                    </a:lnTo>
                    <a:cubicBezTo>
                      <a:pt x="666" y="1163"/>
                      <a:pt x="629" y="1163"/>
                      <a:pt x="629" y="1200"/>
                    </a:cubicBezTo>
                    <a:cubicBezTo>
                      <a:pt x="555" y="1237"/>
                      <a:pt x="518" y="1274"/>
                      <a:pt x="481" y="1311"/>
                    </a:cubicBezTo>
                    <a:cubicBezTo>
                      <a:pt x="407" y="1384"/>
                      <a:pt x="296" y="1495"/>
                      <a:pt x="259" y="1643"/>
                    </a:cubicBezTo>
                    <a:cubicBezTo>
                      <a:pt x="111" y="1939"/>
                      <a:pt x="0" y="2346"/>
                      <a:pt x="74" y="2826"/>
                    </a:cubicBezTo>
                    <a:cubicBezTo>
                      <a:pt x="148" y="3270"/>
                      <a:pt x="333" y="3788"/>
                      <a:pt x="739" y="4268"/>
                    </a:cubicBezTo>
                    <a:cubicBezTo>
                      <a:pt x="850" y="4379"/>
                      <a:pt x="961" y="4490"/>
                      <a:pt x="1109" y="4601"/>
                    </a:cubicBezTo>
                    <a:cubicBezTo>
                      <a:pt x="1220" y="4638"/>
                      <a:pt x="1257" y="4675"/>
                      <a:pt x="1294" y="4712"/>
                    </a:cubicBezTo>
                    <a:lnTo>
                      <a:pt x="1405" y="4749"/>
                    </a:lnTo>
                    <a:lnTo>
                      <a:pt x="1553" y="4823"/>
                    </a:lnTo>
                    <a:cubicBezTo>
                      <a:pt x="1701" y="4897"/>
                      <a:pt x="1849" y="4971"/>
                      <a:pt x="1996" y="5008"/>
                    </a:cubicBezTo>
                    <a:cubicBezTo>
                      <a:pt x="2181" y="5045"/>
                      <a:pt x="2329" y="5082"/>
                      <a:pt x="2514" y="5119"/>
                    </a:cubicBezTo>
                    <a:cubicBezTo>
                      <a:pt x="2702" y="5148"/>
                      <a:pt x="2890" y="5162"/>
                      <a:pt x="3078" y="5162"/>
                    </a:cubicBezTo>
                    <a:cubicBezTo>
                      <a:pt x="3590" y="5162"/>
                      <a:pt x="4097" y="5059"/>
                      <a:pt x="4584" y="4897"/>
                    </a:cubicBezTo>
                    <a:cubicBezTo>
                      <a:pt x="4769" y="4860"/>
                      <a:pt x="4917" y="4786"/>
                      <a:pt x="5102" y="4712"/>
                    </a:cubicBezTo>
                    <a:cubicBezTo>
                      <a:pt x="5287" y="4638"/>
                      <a:pt x="5398" y="4564"/>
                      <a:pt x="5546" y="4490"/>
                    </a:cubicBezTo>
                    <a:lnTo>
                      <a:pt x="5583" y="4490"/>
                    </a:lnTo>
                    <a:lnTo>
                      <a:pt x="5657" y="4453"/>
                    </a:lnTo>
                    <a:lnTo>
                      <a:pt x="5657" y="4416"/>
                    </a:lnTo>
                    <a:lnTo>
                      <a:pt x="5767" y="4379"/>
                    </a:lnTo>
                    <a:lnTo>
                      <a:pt x="5989" y="4231"/>
                    </a:lnTo>
                    <a:lnTo>
                      <a:pt x="6433" y="3972"/>
                    </a:lnTo>
                    <a:cubicBezTo>
                      <a:pt x="6692" y="3788"/>
                      <a:pt x="6987" y="3603"/>
                      <a:pt x="7246" y="3418"/>
                    </a:cubicBezTo>
                    <a:lnTo>
                      <a:pt x="7949" y="2900"/>
                    </a:lnTo>
                    <a:lnTo>
                      <a:pt x="8355" y="2641"/>
                    </a:lnTo>
                    <a:lnTo>
                      <a:pt x="8540" y="2531"/>
                    </a:lnTo>
                    <a:lnTo>
                      <a:pt x="8651" y="2457"/>
                    </a:lnTo>
                    <a:lnTo>
                      <a:pt x="8651" y="2457"/>
                    </a:lnTo>
                    <a:cubicBezTo>
                      <a:pt x="8627" y="2469"/>
                      <a:pt x="8618" y="2473"/>
                      <a:pt x="8617" y="2473"/>
                    </a:cubicBezTo>
                    <a:cubicBezTo>
                      <a:pt x="8614" y="2473"/>
                      <a:pt x="8639" y="2457"/>
                      <a:pt x="8614" y="2457"/>
                    </a:cubicBezTo>
                    <a:lnTo>
                      <a:pt x="8651" y="2457"/>
                    </a:lnTo>
                    <a:lnTo>
                      <a:pt x="8688" y="2420"/>
                    </a:lnTo>
                    <a:cubicBezTo>
                      <a:pt x="8947" y="2309"/>
                      <a:pt x="9169" y="2198"/>
                      <a:pt x="9391" y="2124"/>
                    </a:cubicBezTo>
                    <a:cubicBezTo>
                      <a:pt x="9649" y="2013"/>
                      <a:pt x="9871" y="1976"/>
                      <a:pt x="10093" y="1939"/>
                    </a:cubicBezTo>
                    <a:cubicBezTo>
                      <a:pt x="10204" y="1902"/>
                      <a:pt x="10315" y="1902"/>
                      <a:pt x="10426" y="1902"/>
                    </a:cubicBezTo>
                    <a:lnTo>
                      <a:pt x="10832" y="1902"/>
                    </a:lnTo>
                    <a:cubicBezTo>
                      <a:pt x="10869" y="1902"/>
                      <a:pt x="10943" y="1939"/>
                      <a:pt x="11017" y="1976"/>
                    </a:cubicBezTo>
                    <a:lnTo>
                      <a:pt x="11202" y="2013"/>
                    </a:lnTo>
                    <a:lnTo>
                      <a:pt x="11239" y="2013"/>
                    </a:lnTo>
                    <a:lnTo>
                      <a:pt x="11276" y="2050"/>
                    </a:lnTo>
                    <a:lnTo>
                      <a:pt x="11249" y="2050"/>
                    </a:lnTo>
                    <a:cubicBezTo>
                      <a:pt x="11262" y="2056"/>
                      <a:pt x="11274" y="2060"/>
                      <a:pt x="11279" y="2060"/>
                    </a:cubicBezTo>
                    <a:cubicBezTo>
                      <a:pt x="11283" y="2060"/>
                      <a:pt x="11283" y="2057"/>
                      <a:pt x="11276" y="2050"/>
                    </a:cubicBezTo>
                    <a:lnTo>
                      <a:pt x="11276" y="2050"/>
                    </a:lnTo>
                    <a:cubicBezTo>
                      <a:pt x="11424" y="2124"/>
                      <a:pt x="11572" y="2235"/>
                      <a:pt x="11683" y="2346"/>
                    </a:cubicBezTo>
                    <a:cubicBezTo>
                      <a:pt x="11942" y="2641"/>
                      <a:pt x="12089" y="3011"/>
                      <a:pt x="12089" y="3307"/>
                    </a:cubicBezTo>
                    <a:cubicBezTo>
                      <a:pt x="12089" y="3381"/>
                      <a:pt x="12089" y="3455"/>
                      <a:pt x="12052" y="3529"/>
                    </a:cubicBezTo>
                    <a:cubicBezTo>
                      <a:pt x="12052" y="3603"/>
                      <a:pt x="12052" y="3677"/>
                      <a:pt x="12016" y="3714"/>
                    </a:cubicBezTo>
                    <a:cubicBezTo>
                      <a:pt x="11942" y="3898"/>
                      <a:pt x="11868" y="4009"/>
                      <a:pt x="11757" y="4120"/>
                    </a:cubicBezTo>
                    <a:cubicBezTo>
                      <a:pt x="11498" y="4305"/>
                      <a:pt x="11202" y="4416"/>
                      <a:pt x="10943" y="4490"/>
                    </a:cubicBezTo>
                    <a:cubicBezTo>
                      <a:pt x="10685" y="4527"/>
                      <a:pt x="10463" y="4564"/>
                      <a:pt x="10315" y="4564"/>
                    </a:cubicBezTo>
                    <a:lnTo>
                      <a:pt x="10093" y="4564"/>
                    </a:lnTo>
                    <a:cubicBezTo>
                      <a:pt x="10093" y="4564"/>
                      <a:pt x="10167" y="4601"/>
                      <a:pt x="10315" y="4675"/>
                    </a:cubicBezTo>
                    <a:cubicBezTo>
                      <a:pt x="10426" y="4749"/>
                      <a:pt x="10648" y="4823"/>
                      <a:pt x="10943" y="4897"/>
                    </a:cubicBezTo>
                    <a:cubicBezTo>
                      <a:pt x="11079" y="4912"/>
                      <a:pt x="11221" y="4927"/>
                      <a:pt x="11374" y="4927"/>
                    </a:cubicBezTo>
                    <a:cubicBezTo>
                      <a:pt x="11596" y="4927"/>
                      <a:pt x="11842" y="4895"/>
                      <a:pt x="12126" y="4786"/>
                    </a:cubicBezTo>
                    <a:cubicBezTo>
                      <a:pt x="12348" y="4712"/>
                      <a:pt x="12607" y="4564"/>
                      <a:pt x="12792" y="4379"/>
                    </a:cubicBezTo>
                    <a:cubicBezTo>
                      <a:pt x="13014" y="4120"/>
                      <a:pt x="13162" y="3825"/>
                      <a:pt x="13236" y="3529"/>
                    </a:cubicBezTo>
                    <a:cubicBezTo>
                      <a:pt x="13420" y="2863"/>
                      <a:pt x="13346" y="2161"/>
                      <a:pt x="12977" y="1532"/>
                    </a:cubicBezTo>
                    <a:cubicBezTo>
                      <a:pt x="12792" y="1200"/>
                      <a:pt x="12533" y="904"/>
                      <a:pt x="12200" y="645"/>
                    </a:cubicBezTo>
                    <a:lnTo>
                      <a:pt x="12052" y="534"/>
                    </a:lnTo>
                    <a:lnTo>
                      <a:pt x="12016" y="497"/>
                    </a:lnTo>
                    <a:lnTo>
                      <a:pt x="11868" y="423"/>
                    </a:lnTo>
                    <a:lnTo>
                      <a:pt x="11683" y="349"/>
                    </a:lnTo>
                    <a:cubicBezTo>
                      <a:pt x="11609" y="312"/>
                      <a:pt x="11572" y="275"/>
                      <a:pt x="11461" y="238"/>
                    </a:cubicBezTo>
                    <a:lnTo>
                      <a:pt x="11128" y="127"/>
                    </a:lnTo>
                    <a:cubicBezTo>
                      <a:pt x="10906" y="54"/>
                      <a:pt x="10722" y="54"/>
                      <a:pt x="10537" y="17"/>
                    </a:cubicBezTo>
                    <a:cubicBezTo>
                      <a:pt x="10463" y="4"/>
                      <a:pt x="10393" y="0"/>
                      <a:pt x="103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29"/>
              <p:cNvSpPr/>
              <p:nvPr/>
            </p:nvSpPr>
            <p:spPr>
              <a:xfrm>
                <a:off x="3727550" y="2833575"/>
                <a:ext cx="75825" cy="75825"/>
              </a:xfrm>
              <a:custGeom>
                <a:avLst/>
                <a:gdLst/>
                <a:ahLst/>
                <a:cxnLst/>
                <a:rect l="l" t="t" r="r" b="b"/>
                <a:pathLst>
                  <a:path w="3033" h="3033" extrusionOk="0">
                    <a:moveTo>
                      <a:pt x="3032" y="1"/>
                    </a:moveTo>
                    <a:lnTo>
                      <a:pt x="777" y="740"/>
                    </a:lnTo>
                    <a:lnTo>
                      <a:pt x="1" y="3032"/>
                    </a:lnTo>
                    <a:lnTo>
                      <a:pt x="2293" y="2256"/>
                    </a:lnTo>
                    <a:lnTo>
                      <a:pt x="303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29"/>
              <p:cNvSpPr/>
              <p:nvPr/>
            </p:nvSpPr>
            <p:spPr>
              <a:xfrm>
                <a:off x="3539925" y="2910300"/>
                <a:ext cx="185800" cy="185800"/>
              </a:xfrm>
              <a:custGeom>
                <a:avLst/>
                <a:gdLst/>
                <a:ahLst/>
                <a:cxnLst/>
                <a:rect l="l" t="t" r="r" b="b"/>
                <a:pathLst>
                  <a:path w="7432" h="7432" extrusionOk="0">
                    <a:moveTo>
                      <a:pt x="7358" y="0"/>
                    </a:moveTo>
                    <a:cubicBezTo>
                      <a:pt x="6493" y="643"/>
                      <a:pt x="4852" y="1682"/>
                      <a:pt x="2953" y="1682"/>
                    </a:cubicBezTo>
                    <a:cubicBezTo>
                      <a:pt x="2011" y="1682"/>
                      <a:pt x="1006" y="1426"/>
                      <a:pt x="1" y="740"/>
                    </a:cubicBezTo>
                    <a:lnTo>
                      <a:pt x="1" y="740"/>
                    </a:lnTo>
                    <a:cubicBezTo>
                      <a:pt x="1" y="740"/>
                      <a:pt x="766" y="3036"/>
                      <a:pt x="2967" y="3036"/>
                    </a:cubicBezTo>
                    <a:cubicBezTo>
                      <a:pt x="3280" y="3036"/>
                      <a:pt x="3621" y="2990"/>
                      <a:pt x="3993" y="2884"/>
                    </a:cubicBezTo>
                    <a:lnTo>
                      <a:pt x="3993" y="2884"/>
                    </a:lnTo>
                    <a:cubicBezTo>
                      <a:pt x="3990" y="2885"/>
                      <a:pt x="888" y="3773"/>
                      <a:pt x="851" y="6544"/>
                    </a:cubicBezTo>
                    <a:cubicBezTo>
                      <a:pt x="3644" y="6544"/>
                      <a:pt x="4537" y="3475"/>
                      <a:pt x="4548" y="3439"/>
                    </a:cubicBezTo>
                    <a:lnTo>
                      <a:pt x="4548" y="3439"/>
                    </a:lnTo>
                    <a:cubicBezTo>
                      <a:pt x="3698" y="6396"/>
                      <a:pt x="6692" y="7431"/>
                      <a:pt x="6692" y="7431"/>
                    </a:cubicBezTo>
                    <a:cubicBezTo>
                      <a:pt x="4622" y="4400"/>
                      <a:pt x="6470" y="1331"/>
                      <a:pt x="7432" y="74"/>
                    </a:cubicBezTo>
                    <a:lnTo>
                      <a:pt x="735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29"/>
              <p:cNvSpPr/>
              <p:nvPr/>
            </p:nvSpPr>
            <p:spPr>
              <a:xfrm>
                <a:off x="3051925" y="2813750"/>
                <a:ext cx="336450" cy="71625"/>
              </a:xfrm>
              <a:custGeom>
                <a:avLst/>
                <a:gdLst/>
                <a:ahLst/>
                <a:cxnLst/>
                <a:rect l="l" t="t" r="r" b="b"/>
                <a:pathLst>
                  <a:path w="13458" h="2865" extrusionOk="0">
                    <a:moveTo>
                      <a:pt x="9280" y="1385"/>
                    </a:moveTo>
                    <a:cubicBezTo>
                      <a:pt x="9263" y="1385"/>
                      <a:pt x="9269" y="1392"/>
                      <a:pt x="9280" y="1400"/>
                    </a:cubicBezTo>
                    <a:lnTo>
                      <a:pt x="9280" y="1400"/>
                    </a:lnTo>
                    <a:lnTo>
                      <a:pt x="9280" y="1385"/>
                    </a:lnTo>
                    <a:close/>
                    <a:moveTo>
                      <a:pt x="3375" y="1"/>
                    </a:moveTo>
                    <a:cubicBezTo>
                      <a:pt x="3307" y="1"/>
                      <a:pt x="3241" y="5"/>
                      <a:pt x="3180" y="17"/>
                    </a:cubicBezTo>
                    <a:cubicBezTo>
                      <a:pt x="2736" y="17"/>
                      <a:pt x="2366" y="91"/>
                      <a:pt x="1996" y="202"/>
                    </a:cubicBezTo>
                    <a:cubicBezTo>
                      <a:pt x="1812" y="239"/>
                      <a:pt x="1664" y="276"/>
                      <a:pt x="1479" y="350"/>
                    </a:cubicBezTo>
                    <a:cubicBezTo>
                      <a:pt x="1331" y="424"/>
                      <a:pt x="1183" y="498"/>
                      <a:pt x="1072" y="572"/>
                    </a:cubicBezTo>
                    <a:cubicBezTo>
                      <a:pt x="776" y="683"/>
                      <a:pt x="592" y="868"/>
                      <a:pt x="444" y="979"/>
                    </a:cubicBezTo>
                    <a:cubicBezTo>
                      <a:pt x="259" y="1126"/>
                      <a:pt x="185" y="1274"/>
                      <a:pt x="111" y="1348"/>
                    </a:cubicBezTo>
                    <a:cubicBezTo>
                      <a:pt x="37" y="1422"/>
                      <a:pt x="0" y="1459"/>
                      <a:pt x="0" y="1459"/>
                    </a:cubicBezTo>
                    <a:cubicBezTo>
                      <a:pt x="0" y="1459"/>
                      <a:pt x="222" y="1385"/>
                      <a:pt x="592" y="1274"/>
                    </a:cubicBezTo>
                    <a:cubicBezTo>
                      <a:pt x="776" y="1237"/>
                      <a:pt x="998" y="1163"/>
                      <a:pt x="1257" y="1126"/>
                    </a:cubicBezTo>
                    <a:cubicBezTo>
                      <a:pt x="1368" y="1126"/>
                      <a:pt x="1516" y="1126"/>
                      <a:pt x="1664" y="1089"/>
                    </a:cubicBezTo>
                    <a:cubicBezTo>
                      <a:pt x="1812" y="1126"/>
                      <a:pt x="1960" y="1126"/>
                      <a:pt x="2107" y="1126"/>
                    </a:cubicBezTo>
                    <a:cubicBezTo>
                      <a:pt x="2403" y="1126"/>
                      <a:pt x="2736" y="1163"/>
                      <a:pt x="3106" y="1237"/>
                    </a:cubicBezTo>
                    <a:cubicBezTo>
                      <a:pt x="3290" y="1237"/>
                      <a:pt x="3438" y="1311"/>
                      <a:pt x="3623" y="1348"/>
                    </a:cubicBezTo>
                    <a:cubicBezTo>
                      <a:pt x="3771" y="1385"/>
                      <a:pt x="3993" y="1422"/>
                      <a:pt x="4178" y="1496"/>
                    </a:cubicBezTo>
                    <a:cubicBezTo>
                      <a:pt x="4547" y="1570"/>
                      <a:pt x="4954" y="1755"/>
                      <a:pt x="5361" y="1866"/>
                    </a:cubicBezTo>
                    <a:cubicBezTo>
                      <a:pt x="5768" y="2014"/>
                      <a:pt x="6174" y="2162"/>
                      <a:pt x="6618" y="2309"/>
                    </a:cubicBezTo>
                    <a:cubicBezTo>
                      <a:pt x="7061" y="2420"/>
                      <a:pt x="7542" y="2568"/>
                      <a:pt x="7986" y="2679"/>
                    </a:cubicBezTo>
                    <a:cubicBezTo>
                      <a:pt x="8208" y="2716"/>
                      <a:pt x="8429" y="2753"/>
                      <a:pt x="8614" y="2790"/>
                    </a:cubicBezTo>
                    <a:lnTo>
                      <a:pt x="8947" y="2827"/>
                    </a:lnTo>
                    <a:lnTo>
                      <a:pt x="9021" y="2827"/>
                    </a:lnTo>
                    <a:cubicBezTo>
                      <a:pt x="9021" y="2827"/>
                      <a:pt x="9095" y="2864"/>
                      <a:pt x="9058" y="2864"/>
                    </a:cubicBezTo>
                    <a:lnTo>
                      <a:pt x="9354" y="2864"/>
                    </a:lnTo>
                    <a:cubicBezTo>
                      <a:pt x="9575" y="2864"/>
                      <a:pt x="9797" y="2864"/>
                      <a:pt x="10019" y="2827"/>
                    </a:cubicBezTo>
                    <a:cubicBezTo>
                      <a:pt x="10241" y="2827"/>
                      <a:pt x="10463" y="2790"/>
                      <a:pt x="10685" y="2753"/>
                    </a:cubicBezTo>
                    <a:cubicBezTo>
                      <a:pt x="11091" y="2679"/>
                      <a:pt x="11498" y="2531"/>
                      <a:pt x="11831" y="2383"/>
                    </a:cubicBezTo>
                    <a:cubicBezTo>
                      <a:pt x="11979" y="2273"/>
                      <a:pt x="12163" y="2199"/>
                      <a:pt x="12274" y="2125"/>
                    </a:cubicBezTo>
                    <a:cubicBezTo>
                      <a:pt x="12422" y="2014"/>
                      <a:pt x="12533" y="1903"/>
                      <a:pt x="12681" y="1829"/>
                    </a:cubicBezTo>
                    <a:cubicBezTo>
                      <a:pt x="12903" y="1644"/>
                      <a:pt x="13051" y="1385"/>
                      <a:pt x="13199" y="1237"/>
                    </a:cubicBezTo>
                    <a:cubicBezTo>
                      <a:pt x="13310" y="1052"/>
                      <a:pt x="13347" y="905"/>
                      <a:pt x="13420" y="831"/>
                    </a:cubicBezTo>
                    <a:cubicBezTo>
                      <a:pt x="13457" y="720"/>
                      <a:pt x="13457" y="646"/>
                      <a:pt x="13457" y="646"/>
                    </a:cubicBezTo>
                    <a:lnTo>
                      <a:pt x="13457" y="646"/>
                    </a:lnTo>
                    <a:cubicBezTo>
                      <a:pt x="13457" y="646"/>
                      <a:pt x="13273" y="794"/>
                      <a:pt x="12940" y="1016"/>
                    </a:cubicBezTo>
                    <a:cubicBezTo>
                      <a:pt x="12866" y="1052"/>
                      <a:pt x="12755" y="1126"/>
                      <a:pt x="12681" y="1163"/>
                    </a:cubicBezTo>
                    <a:cubicBezTo>
                      <a:pt x="12570" y="1200"/>
                      <a:pt x="12496" y="1274"/>
                      <a:pt x="12348" y="1274"/>
                    </a:cubicBezTo>
                    <a:cubicBezTo>
                      <a:pt x="12237" y="1311"/>
                      <a:pt x="12089" y="1385"/>
                      <a:pt x="11979" y="1422"/>
                    </a:cubicBezTo>
                    <a:cubicBezTo>
                      <a:pt x="11831" y="1422"/>
                      <a:pt x="11683" y="1459"/>
                      <a:pt x="11535" y="1496"/>
                    </a:cubicBezTo>
                    <a:cubicBezTo>
                      <a:pt x="11326" y="1522"/>
                      <a:pt x="11098" y="1548"/>
                      <a:pt x="10865" y="1548"/>
                    </a:cubicBezTo>
                    <a:cubicBezTo>
                      <a:pt x="10769" y="1548"/>
                      <a:pt x="10671" y="1544"/>
                      <a:pt x="10574" y="1533"/>
                    </a:cubicBezTo>
                    <a:cubicBezTo>
                      <a:pt x="10512" y="1545"/>
                      <a:pt x="10450" y="1550"/>
                      <a:pt x="10389" y="1550"/>
                    </a:cubicBezTo>
                    <a:cubicBezTo>
                      <a:pt x="10266" y="1550"/>
                      <a:pt x="10142" y="1533"/>
                      <a:pt x="10019" y="1533"/>
                    </a:cubicBezTo>
                    <a:cubicBezTo>
                      <a:pt x="9834" y="1496"/>
                      <a:pt x="9649" y="1459"/>
                      <a:pt x="9465" y="1422"/>
                    </a:cubicBezTo>
                    <a:lnTo>
                      <a:pt x="9317" y="1422"/>
                    </a:lnTo>
                    <a:cubicBezTo>
                      <a:pt x="9317" y="1422"/>
                      <a:pt x="9294" y="1411"/>
                      <a:pt x="9280" y="1400"/>
                    </a:cubicBezTo>
                    <a:lnTo>
                      <a:pt x="9280" y="1400"/>
                    </a:lnTo>
                    <a:lnTo>
                      <a:pt x="9280" y="1404"/>
                    </a:lnTo>
                    <a:lnTo>
                      <a:pt x="9317" y="1422"/>
                    </a:lnTo>
                    <a:lnTo>
                      <a:pt x="9280" y="1422"/>
                    </a:lnTo>
                    <a:lnTo>
                      <a:pt x="9280" y="1404"/>
                    </a:lnTo>
                    <a:lnTo>
                      <a:pt x="9243" y="1385"/>
                    </a:lnTo>
                    <a:lnTo>
                      <a:pt x="8947" y="1311"/>
                    </a:lnTo>
                    <a:cubicBezTo>
                      <a:pt x="8725" y="1237"/>
                      <a:pt x="8503" y="1200"/>
                      <a:pt x="8282" y="1126"/>
                    </a:cubicBezTo>
                    <a:cubicBezTo>
                      <a:pt x="7875" y="1016"/>
                      <a:pt x="7505" y="868"/>
                      <a:pt x="7098" y="757"/>
                    </a:cubicBezTo>
                    <a:cubicBezTo>
                      <a:pt x="6655" y="646"/>
                      <a:pt x="6248" y="498"/>
                      <a:pt x="5804" y="387"/>
                    </a:cubicBezTo>
                    <a:cubicBezTo>
                      <a:pt x="5583" y="313"/>
                      <a:pt x="5361" y="276"/>
                      <a:pt x="5139" y="202"/>
                    </a:cubicBezTo>
                    <a:cubicBezTo>
                      <a:pt x="5028" y="202"/>
                      <a:pt x="4917" y="165"/>
                      <a:pt x="4806" y="128"/>
                    </a:cubicBezTo>
                    <a:lnTo>
                      <a:pt x="4695" y="128"/>
                    </a:lnTo>
                    <a:lnTo>
                      <a:pt x="4621" y="91"/>
                    </a:lnTo>
                    <a:lnTo>
                      <a:pt x="4474" y="91"/>
                    </a:lnTo>
                    <a:cubicBezTo>
                      <a:pt x="4289" y="54"/>
                      <a:pt x="4067" y="17"/>
                      <a:pt x="3808" y="17"/>
                    </a:cubicBezTo>
                    <a:cubicBezTo>
                      <a:pt x="3660" y="17"/>
                      <a:pt x="3512" y="1"/>
                      <a:pt x="33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29"/>
              <p:cNvSpPr/>
              <p:nvPr/>
            </p:nvSpPr>
            <p:spPr>
              <a:xfrm>
                <a:off x="3748800" y="3253200"/>
                <a:ext cx="72125" cy="336450"/>
              </a:xfrm>
              <a:custGeom>
                <a:avLst/>
                <a:gdLst/>
                <a:ahLst/>
                <a:cxnLst/>
                <a:rect l="l" t="t" r="r" b="b"/>
                <a:pathLst>
                  <a:path w="2885" h="13458" extrusionOk="0">
                    <a:moveTo>
                      <a:pt x="1480" y="0"/>
                    </a:moveTo>
                    <a:cubicBezTo>
                      <a:pt x="1480" y="0"/>
                      <a:pt x="1443" y="37"/>
                      <a:pt x="1332" y="111"/>
                    </a:cubicBezTo>
                    <a:cubicBezTo>
                      <a:pt x="1258" y="185"/>
                      <a:pt x="1147" y="259"/>
                      <a:pt x="999" y="444"/>
                    </a:cubicBezTo>
                    <a:cubicBezTo>
                      <a:pt x="888" y="592"/>
                      <a:pt x="666" y="777"/>
                      <a:pt x="556" y="1073"/>
                    </a:cubicBezTo>
                    <a:cubicBezTo>
                      <a:pt x="482" y="1183"/>
                      <a:pt x="408" y="1331"/>
                      <a:pt x="334" y="1479"/>
                    </a:cubicBezTo>
                    <a:cubicBezTo>
                      <a:pt x="297" y="1627"/>
                      <a:pt x="260" y="1812"/>
                      <a:pt x="186" y="1997"/>
                    </a:cubicBezTo>
                    <a:cubicBezTo>
                      <a:pt x="112" y="2330"/>
                      <a:pt x="38" y="2736"/>
                      <a:pt x="1" y="3180"/>
                    </a:cubicBezTo>
                    <a:cubicBezTo>
                      <a:pt x="1" y="3365"/>
                      <a:pt x="1" y="3587"/>
                      <a:pt x="38" y="3808"/>
                    </a:cubicBezTo>
                    <a:cubicBezTo>
                      <a:pt x="38" y="4067"/>
                      <a:pt x="75" y="4252"/>
                      <a:pt x="75" y="4474"/>
                    </a:cubicBezTo>
                    <a:lnTo>
                      <a:pt x="112" y="4622"/>
                    </a:lnTo>
                    <a:lnTo>
                      <a:pt x="112" y="4696"/>
                    </a:lnTo>
                    <a:lnTo>
                      <a:pt x="149" y="4807"/>
                    </a:lnTo>
                    <a:cubicBezTo>
                      <a:pt x="149" y="4917"/>
                      <a:pt x="186" y="5028"/>
                      <a:pt x="223" y="5139"/>
                    </a:cubicBezTo>
                    <a:cubicBezTo>
                      <a:pt x="260" y="5361"/>
                      <a:pt x="334" y="5583"/>
                      <a:pt x="371" y="5805"/>
                    </a:cubicBezTo>
                    <a:cubicBezTo>
                      <a:pt x="482" y="6248"/>
                      <a:pt x="629" y="6655"/>
                      <a:pt x="777" y="7099"/>
                    </a:cubicBezTo>
                    <a:cubicBezTo>
                      <a:pt x="888" y="7505"/>
                      <a:pt x="1036" y="7875"/>
                      <a:pt x="1147" y="8282"/>
                    </a:cubicBezTo>
                    <a:cubicBezTo>
                      <a:pt x="1184" y="8504"/>
                      <a:pt x="1258" y="8725"/>
                      <a:pt x="1295" y="8910"/>
                    </a:cubicBezTo>
                    <a:lnTo>
                      <a:pt x="1406" y="9243"/>
                    </a:lnTo>
                    <a:lnTo>
                      <a:pt x="1406" y="9317"/>
                    </a:lnTo>
                    <a:lnTo>
                      <a:pt x="1406" y="9354"/>
                    </a:lnTo>
                    <a:lnTo>
                      <a:pt x="1443" y="9465"/>
                    </a:lnTo>
                    <a:cubicBezTo>
                      <a:pt x="1480" y="9650"/>
                      <a:pt x="1517" y="9835"/>
                      <a:pt x="1517" y="10019"/>
                    </a:cubicBezTo>
                    <a:cubicBezTo>
                      <a:pt x="1554" y="10204"/>
                      <a:pt x="1554" y="10389"/>
                      <a:pt x="1554" y="10537"/>
                    </a:cubicBezTo>
                    <a:cubicBezTo>
                      <a:pt x="1554" y="10907"/>
                      <a:pt x="1517" y="11239"/>
                      <a:pt x="1480" y="11535"/>
                    </a:cubicBezTo>
                    <a:cubicBezTo>
                      <a:pt x="1480" y="11683"/>
                      <a:pt x="1443" y="11831"/>
                      <a:pt x="1406" y="11979"/>
                    </a:cubicBezTo>
                    <a:cubicBezTo>
                      <a:pt x="1369" y="12090"/>
                      <a:pt x="1332" y="12238"/>
                      <a:pt x="1295" y="12349"/>
                    </a:cubicBezTo>
                    <a:cubicBezTo>
                      <a:pt x="1258" y="12460"/>
                      <a:pt x="1184" y="12570"/>
                      <a:pt x="1147" y="12681"/>
                    </a:cubicBezTo>
                    <a:cubicBezTo>
                      <a:pt x="1110" y="12755"/>
                      <a:pt x="1073" y="12866"/>
                      <a:pt x="1036" y="12940"/>
                    </a:cubicBezTo>
                    <a:cubicBezTo>
                      <a:pt x="777" y="13273"/>
                      <a:pt x="666" y="13458"/>
                      <a:pt x="666" y="13458"/>
                    </a:cubicBezTo>
                    <a:cubicBezTo>
                      <a:pt x="666" y="13458"/>
                      <a:pt x="703" y="13458"/>
                      <a:pt x="814" y="13421"/>
                    </a:cubicBezTo>
                    <a:cubicBezTo>
                      <a:pt x="925" y="13347"/>
                      <a:pt x="1073" y="13310"/>
                      <a:pt x="1221" y="13199"/>
                    </a:cubicBezTo>
                    <a:cubicBezTo>
                      <a:pt x="1369" y="13051"/>
                      <a:pt x="1628" y="12903"/>
                      <a:pt x="1813" y="12681"/>
                    </a:cubicBezTo>
                    <a:cubicBezTo>
                      <a:pt x="1923" y="12533"/>
                      <a:pt x="1997" y="12423"/>
                      <a:pt x="2108" y="12275"/>
                    </a:cubicBezTo>
                    <a:cubicBezTo>
                      <a:pt x="2219" y="12164"/>
                      <a:pt x="2293" y="11979"/>
                      <a:pt x="2367" y="11831"/>
                    </a:cubicBezTo>
                    <a:cubicBezTo>
                      <a:pt x="2515" y="11498"/>
                      <a:pt x="2663" y="11092"/>
                      <a:pt x="2737" y="10685"/>
                    </a:cubicBezTo>
                    <a:cubicBezTo>
                      <a:pt x="2811" y="10463"/>
                      <a:pt x="2811" y="10241"/>
                      <a:pt x="2848" y="10019"/>
                    </a:cubicBezTo>
                    <a:cubicBezTo>
                      <a:pt x="2885" y="9798"/>
                      <a:pt x="2848" y="9576"/>
                      <a:pt x="2848" y="9317"/>
                    </a:cubicBezTo>
                    <a:lnTo>
                      <a:pt x="2848" y="9169"/>
                    </a:lnTo>
                    <a:lnTo>
                      <a:pt x="2848" y="9095"/>
                    </a:lnTo>
                    <a:lnTo>
                      <a:pt x="2848" y="9069"/>
                    </a:lnTo>
                    <a:cubicBezTo>
                      <a:pt x="2848" y="9069"/>
                      <a:pt x="2848" y="9021"/>
                      <a:pt x="2848" y="9021"/>
                    </a:cubicBezTo>
                    <a:lnTo>
                      <a:pt x="2848" y="8947"/>
                    </a:lnTo>
                    <a:lnTo>
                      <a:pt x="2774" y="8615"/>
                    </a:lnTo>
                    <a:cubicBezTo>
                      <a:pt x="2737" y="8430"/>
                      <a:pt x="2700" y="8208"/>
                      <a:pt x="2663" y="7986"/>
                    </a:cubicBezTo>
                    <a:cubicBezTo>
                      <a:pt x="2589" y="7542"/>
                      <a:pt x="2441" y="7062"/>
                      <a:pt x="2293" y="6618"/>
                    </a:cubicBezTo>
                    <a:cubicBezTo>
                      <a:pt x="2145" y="6174"/>
                      <a:pt x="1997" y="5768"/>
                      <a:pt x="1886" y="5361"/>
                    </a:cubicBezTo>
                    <a:cubicBezTo>
                      <a:pt x="1739" y="4954"/>
                      <a:pt x="1591" y="4548"/>
                      <a:pt x="1480" y="4178"/>
                    </a:cubicBezTo>
                    <a:cubicBezTo>
                      <a:pt x="1443" y="3993"/>
                      <a:pt x="1369" y="3771"/>
                      <a:pt x="1332" y="3624"/>
                    </a:cubicBezTo>
                    <a:cubicBezTo>
                      <a:pt x="1295" y="3439"/>
                      <a:pt x="1258" y="3291"/>
                      <a:pt x="1221" y="3106"/>
                    </a:cubicBezTo>
                    <a:cubicBezTo>
                      <a:pt x="1147" y="2736"/>
                      <a:pt x="1147" y="2403"/>
                      <a:pt x="1110" y="2108"/>
                    </a:cubicBezTo>
                    <a:cubicBezTo>
                      <a:pt x="1110" y="1960"/>
                      <a:pt x="1110" y="1812"/>
                      <a:pt x="1110" y="1664"/>
                    </a:cubicBezTo>
                    <a:cubicBezTo>
                      <a:pt x="1110" y="1516"/>
                      <a:pt x="1147" y="1368"/>
                      <a:pt x="1147" y="1257"/>
                    </a:cubicBezTo>
                    <a:cubicBezTo>
                      <a:pt x="1184" y="999"/>
                      <a:pt x="1221" y="777"/>
                      <a:pt x="1258" y="592"/>
                    </a:cubicBezTo>
                    <a:cubicBezTo>
                      <a:pt x="1406" y="222"/>
                      <a:pt x="1480" y="0"/>
                      <a:pt x="14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29"/>
              <p:cNvSpPr/>
              <p:nvPr/>
            </p:nvSpPr>
            <p:spPr>
              <a:xfrm>
                <a:off x="3024175" y="2879800"/>
                <a:ext cx="726500" cy="733875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29355" extrusionOk="0">
                    <a:moveTo>
                      <a:pt x="24734" y="0"/>
                    </a:moveTo>
                    <a:cubicBezTo>
                      <a:pt x="23551" y="0"/>
                      <a:pt x="22368" y="0"/>
                      <a:pt x="21185" y="37"/>
                    </a:cubicBezTo>
                    <a:cubicBezTo>
                      <a:pt x="18856" y="74"/>
                      <a:pt x="16490" y="111"/>
                      <a:pt x="14124" y="185"/>
                    </a:cubicBezTo>
                    <a:cubicBezTo>
                      <a:pt x="12941" y="185"/>
                      <a:pt x="11758" y="222"/>
                      <a:pt x="10612" y="259"/>
                    </a:cubicBezTo>
                    <a:lnTo>
                      <a:pt x="7062" y="407"/>
                    </a:lnTo>
                    <a:lnTo>
                      <a:pt x="3550" y="555"/>
                    </a:lnTo>
                    <a:cubicBezTo>
                      <a:pt x="2367" y="629"/>
                      <a:pt x="1184" y="703"/>
                      <a:pt x="1" y="777"/>
                    </a:cubicBezTo>
                    <a:cubicBezTo>
                      <a:pt x="1184" y="888"/>
                      <a:pt x="2367" y="961"/>
                      <a:pt x="3550" y="998"/>
                    </a:cubicBezTo>
                    <a:lnTo>
                      <a:pt x="7062" y="1183"/>
                    </a:lnTo>
                    <a:lnTo>
                      <a:pt x="10612" y="1331"/>
                    </a:lnTo>
                    <a:cubicBezTo>
                      <a:pt x="11758" y="1368"/>
                      <a:pt x="12941" y="1368"/>
                      <a:pt x="14124" y="1405"/>
                    </a:cubicBezTo>
                    <a:cubicBezTo>
                      <a:pt x="16490" y="1479"/>
                      <a:pt x="18856" y="1516"/>
                      <a:pt x="21185" y="1553"/>
                    </a:cubicBezTo>
                    <a:cubicBezTo>
                      <a:pt x="21777" y="1571"/>
                      <a:pt x="22368" y="1571"/>
                      <a:pt x="22960" y="1571"/>
                    </a:cubicBezTo>
                    <a:cubicBezTo>
                      <a:pt x="23551" y="1571"/>
                      <a:pt x="24143" y="1571"/>
                      <a:pt x="24734" y="1590"/>
                    </a:cubicBezTo>
                    <a:lnTo>
                      <a:pt x="27437" y="1590"/>
                    </a:lnTo>
                    <a:lnTo>
                      <a:pt x="27470" y="7912"/>
                    </a:lnTo>
                    <a:cubicBezTo>
                      <a:pt x="27544" y="10315"/>
                      <a:pt x="27544" y="12681"/>
                      <a:pt x="27618" y="15084"/>
                    </a:cubicBezTo>
                    <a:lnTo>
                      <a:pt x="27729" y="18633"/>
                    </a:lnTo>
                    <a:lnTo>
                      <a:pt x="27840" y="22220"/>
                    </a:lnTo>
                    <a:lnTo>
                      <a:pt x="28025" y="25769"/>
                    </a:lnTo>
                    <a:cubicBezTo>
                      <a:pt x="28099" y="26952"/>
                      <a:pt x="28173" y="28172"/>
                      <a:pt x="28247" y="29355"/>
                    </a:cubicBezTo>
                    <a:cubicBezTo>
                      <a:pt x="28357" y="28172"/>
                      <a:pt x="28431" y="26952"/>
                      <a:pt x="28468" y="25769"/>
                    </a:cubicBezTo>
                    <a:lnTo>
                      <a:pt x="28653" y="22220"/>
                    </a:lnTo>
                    <a:lnTo>
                      <a:pt x="28801" y="18633"/>
                    </a:lnTo>
                    <a:lnTo>
                      <a:pt x="28875" y="15084"/>
                    </a:lnTo>
                    <a:cubicBezTo>
                      <a:pt x="28949" y="12681"/>
                      <a:pt x="28986" y="10315"/>
                      <a:pt x="29023" y="7912"/>
                    </a:cubicBezTo>
                    <a:lnTo>
                      <a:pt x="29060" y="777"/>
                    </a:lnTo>
                    <a:lnTo>
                      <a:pt x="2906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83" name="Google Shape;1083;p29"/>
            <p:cNvGrpSpPr/>
            <p:nvPr/>
          </p:nvGrpSpPr>
          <p:grpSpPr>
            <a:xfrm rot="10800000">
              <a:off x="400275" y="4014200"/>
              <a:ext cx="806000" cy="808225"/>
              <a:chOff x="3024175" y="2805450"/>
              <a:chExt cx="806000" cy="808225"/>
            </a:xfrm>
          </p:grpSpPr>
          <p:sp>
            <p:nvSpPr>
              <p:cNvPr id="1084" name="Google Shape;1084;p29"/>
              <p:cNvSpPr/>
              <p:nvPr/>
            </p:nvSpPr>
            <p:spPr>
              <a:xfrm>
                <a:off x="3698900" y="2905725"/>
                <a:ext cx="131275" cy="3323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13295" extrusionOk="0">
                    <a:moveTo>
                      <a:pt x="3184" y="2048"/>
                    </a:moveTo>
                    <a:cubicBezTo>
                      <a:pt x="3182" y="2048"/>
                      <a:pt x="3180" y="2054"/>
                      <a:pt x="3180" y="2069"/>
                    </a:cubicBezTo>
                    <a:lnTo>
                      <a:pt x="3203" y="2092"/>
                    </a:lnTo>
                    <a:lnTo>
                      <a:pt x="3203" y="2092"/>
                    </a:lnTo>
                    <a:cubicBezTo>
                      <a:pt x="3196" y="2069"/>
                      <a:pt x="3188" y="2048"/>
                      <a:pt x="3184" y="2048"/>
                    </a:cubicBezTo>
                    <a:close/>
                    <a:moveTo>
                      <a:pt x="3203" y="2092"/>
                    </a:moveTo>
                    <a:lnTo>
                      <a:pt x="3203" y="2092"/>
                    </a:lnTo>
                    <a:cubicBezTo>
                      <a:pt x="3210" y="2116"/>
                      <a:pt x="3217" y="2143"/>
                      <a:pt x="3217" y="2143"/>
                    </a:cubicBezTo>
                    <a:lnTo>
                      <a:pt x="3217" y="2106"/>
                    </a:lnTo>
                    <a:lnTo>
                      <a:pt x="3203" y="2092"/>
                    </a:lnTo>
                    <a:close/>
                    <a:moveTo>
                      <a:pt x="2342" y="1"/>
                    </a:moveTo>
                    <a:cubicBezTo>
                      <a:pt x="2126" y="1"/>
                      <a:pt x="1912" y="26"/>
                      <a:pt x="1701" y="72"/>
                    </a:cubicBezTo>
                    <a:cubicBezTo>
                      <a:pt x="1405" y="183"/>
                      <a:pt x="1147" y="294"/>
                      <a:pt x="888" y="553"/>
                    </a:cubicBezTo>
                    <a:cubicBezTo>
                      <a:pt x="666" y="738"/>
                      <a:pt x="555" y="997"/>
                      <a:pt x="444" y="1218"/>
                    </a:cubicBezTo>
                    <a:cubicBezTo>
                      <a:pt x="259" y="1662"/>
                      <a:pt x="296" y="2069"/>
                      <a:pt x="370" y="2365"/>
                    </a:cubicBezTo>
                    <a:cubicBezTo>
                      <a:pt x="407" y="2660"/>
                      <a:pt x="518" y="2882"/>
                      <a:pt x="555" y="3030"/>
                    </a:cubicBezTo>
                    <a:cubicBezTo>
                      <a:pt x="629" y="3178"/>
                      <a:pt x="666" y="3252"/>
                      <a:pt x="666" y="3252"/>
                    </a:cubicBezTo>
                    <a:cubicBezTo>
                      <a:pt x="666" y="3252"/>
                      <a:pt x="666" y="3141"/>
                      <a:pt x="666" y="2993"/>
                    </a:cubicBezTo>
                    <a:cubicBezTo>
                      <a:pt x="666" y="2845"/>
                      <a:pt x="703" y="2623"/>
                      <a:pt x="777" y="2365"/>
                    </a:cubicBezTo>
                    <a:cubicBezTo>
                      <a:pt x="814" y="2106"/>
                      <a:pt x="925" y="1810"/>
                      <a:pt x="1147" y="1588"/>
                    </a:cubicBezTo>
                    <a:cubicBezTo>
                      <a:pt x="1221" y="1477"/>
                      <a:pt x="1332" y="1366"/>
                      <a:pt x="1516" y="1292"/>
                    </a:cubicBezTo>
                    <a:cubicBezTo>
                      <a:pt x="1553" y="1292"/>
                      <a:pt x="1627" y="1255"/>
                      <a:pt x="1701" y="1255"/>
                    </a:cubicBezTo>
                    <a:lnTo>
                      <a:pt x="1923" y="1255"/>
                    </a:lnTo>
                    <a:cubicBezTo>
                      <a:pt x="2219" y="1255"/>
                      <a:pt x="2589" y="1403"/>
                      <a:pt x="2884" y="1662"/>
                    </a:cubicBezTo>
                    <a:cubicBezTo>
                      <a:pt x="2995" y="1773"/>
                      <a:pt x="3143" y="1921"/>
                      <a:pt x="3180" y="2032"/>
                    </a:cubicBezTo>
                    <a:lnTo>
                      <a:pt x="3217" y="2106"/>
                    </a:lnTo>
                    <a:lnTo>
                      <a:pt x="3291" y="2328"/>
                    </a:lnTo>
                    <a:cubicBezTo>
                      <a:pt x="3291" y="2365"/>
                      <a:pt x="3328" y="2475"/>
                      <a:pt x="3328" y="2512"/>
                    </a:cubicBezTo>
                    <a:cubicBezTo>
                      <a:pt x="3328" y="2549"/>
                      <a:pt x="3328" y="2586"/>
                      <a:pt x="3328" y="2623"/>
                    </a:cubicBezTo>
                    <a:cubicBezTo>
                      <a:pt x="3328" y="2697"/>
                      <a:pt x="3328" y="2808"/>
                      <a:pt x="3328" y="2919"/>
                    </a:cubicBezTo>
                    <a:cubicBezTo>
                      <a:pt x="3365" y="2993"/>
                      <a:pt x="3328" y="3104"/>
                      <a:pt x="3328" y="3215"/>
                    </a:cubicBezTo>
                    <a:cubicBezTo>
                      <a:pt x="3291" y="3474"/>
                      <a:pt x="3217" y="3695"/>
                      <a:pt x="3143" y="3917"/>
                    </a:cubicBezTo>
                    <a:cubicBezTo>
                      <a:pt x="3032" y="4176"/>
                      <a:pt x="2921" y="4398"/>
                      <a:pt x="2810" y="4620"/>
                    </a:cubicBezTo>
                    <a:lnTo>
                      <a:pt x="2773" y="4657"/>
                    </a:lnTo>
                    <a:lnTo>
                      <a:pt x="2736" y="4768"/>
                    </a:lnTo>
                    <a:lnTo>
                      <a:pt x="2589" y="4989"/>
                    </a:lnTo>
                    <a:lnTo>
                      <a:pt x="2330" y="5396"/>
                    </a:lnTo>
                    <a:lnTo>
                      <a:pt x="1849" y="6099"/>
                    </a:lnTo>
                    <a:cubicBezTo>
                      <a:pt x="1627" y="6357"/>
                      <a:pt x="1442" y="6616"/>
                      <a:pt x="1258" y="6875"/>
                    </a:cubicBezTo>
                    <a:lnTo>
                      <a:pt x="999" y="7319"/>
                    </a:lnTo>
                    <a:lnTo>
                      <a:pt x="888" y="7540"/>
                    </a:lnTo>
                    <a:lnTo>
                      <a:pt x="814" y="7651"/>
                    </a:lnTo>
                    <a:lnTo>
                      <a:pt x="777" y="7688"/>
                    </a:lnTo>
                    <a:lnTo>
                      <a:pt x="740" y="7725"/>
                    </a:lnTo>
                    <a:lnTo>
                      <a:pt x="740" y="7799"/>
                    </a:lnTo>
                    <a:cubicBezTo>
                      <a:pt x="666" y="7947"/>
                      <a:pt x="592" y="8058"/>
                      <a:pt x="518" y="8243"/>
                    </a:cubicBezTo>
                    <a:cubicBezTo>
                      <a:pt x="444" y="8391"/>
                      <a:pt x="370" y="8576"/>
                      <a:pt x="333" y="8760"/>
                    </a:cubicBezTo>
                    <a:cubicBezTo>
                      <a:pt x="111" y="9426"/>
                      <a:pt x="1" y="10128"/>
                      <a:pt x="111" y="10831"/>
                    </a:cubicBezTo>
                    <a:cubicBezTo>
                      <a:pt x="148" y="10979"/>
                      <a:pt x="185" y="11164"/>
                      <a:pt x="222" y="11311"/>
                    </a:cubicBezTo>
                    <a:cubicBezTo>
                      <a:pt x="259" y="11496"/>
                      <a:pt x="333" y="11644"/>
                      <a:pt x="407" y="11792"/>
                    </a:cubicBezTo>
                    <a:lnTo>
                      <a:pt x="481" y="11940"/>
                    </a:lnTo>
                    <a:lnTo>
                      <a:pt x="518" y="12014"/>
                    </a:lnTo>
                    <a:cubicBezTo>
                      <a:pt x="555" y="12088"/>
                      <a:pt x="592" y="12125"/>
                      <a:pt x="666" y="12199"/>
                    </a:cubicBezTo>
                    <a:cubicBezTo>
                      <a:pt x="777" y="12347"/>
                      <a:pt x="888" y="12494"/>
                      <a:pt x="999" y="12568"/>
                    </a:cubicBezTo>
                    <a:cubicBezTo>
                      <a:pt x="1442" y="13012"/>
                      <a:pt x="1960" y="13197"/>
                      <a:pt x="2404" y="13271"/>
                    </a:cubicBezTo>
                    <a:cubicBezTo>
                      <a:pt x="2509" y="13287"/>
                      <a:pt x="2611" y="13294"/>
                      <a:pt x="2709" y="13294"/>
                    </a:cubicBezTo>
                    <a:cubicBezTo>
                      <a:pt x="3057" y="13294"/>
                      <a:pt x="3356" y="13201"/>
                      <a:pt x="3587" y="13086"/>
                    </a:cubicBezTo>
                    <a:cubicBezTo>
                      <a:pt x="3735" y="13012"/>
                      <a:pt x="3846" y="12938"/>
                      <a:pt x="3919" y="12827"/>
                    </a:cubicBezTo>
                    <a:cubicBezTo>
                      <a:pt x="3956" y="12790"/>
                      <a:pt x="3993" y="12753"/>
                      <a:pt x="4030" y="12716"/>
                    </a:cubicBezTo>
                    <a:cubicBezTo>
                      <a:pt x="4067" y="12679"/>
                      <a:pt x="4067" y="12679"/>
                      <a:pt x="4104" y="12642"/>
                    </a:cubicBezTo>
                    <a:cubicBezTo>
                      <a:pt x="4104" y="12642"/>
                      <a:pt x="4104" y="12605"/>
                      <a:pt x="4104" y="12568"/>
                    </a:cubicBezTo>
                    <a:cubicBezTo>
                      <a:pt x="4104" y="12421"/>
                      <a:pt x="4030" y="12421"/>
                      <a:pt x="3993" y="12421"/>
                    </a:cubicBezTo>
                    <a:lnTo>
                      <a:pt x="3956" y="12421"/>
                    </a:lnTo>
                    <a:cubicBezTo>
                      <a:pt x="3993" y="12458"/>
                      <a:pt x="4030" y="12531"/>
                      <a:pt x="3993" y="12531"/>
                    </a:cubicBezTo>
                    <a:cubicBezTo>
                      <a:pt x="3993" y="12531"/>
                      <a:pt x="3993" y="12531"/>
                      <a:pt x="3956" y="12568"/>
                    </a:cubicBezTo>
                    <a:cubicBezTo>
                      <a:pt x="3969" y="12556"/>
                      <a:pt x="3973" y="12552"/>
                      <a:pt x="3972" y="12552"/>
                    </a:cubicBezTo>
                    <a:lnTo>
                      <a:pt x="3972" y="12552"/>
                    </a:lnTo>
                    <a:cubicBezTo>
                      <a:pt x="3969" y="12552"/>
                      <a:pt x="3944" y="12568"/>
                      <a:pt x="3919" y="12568"/>
                    </a:cubicBezTo>
                    <a:cubicBezTo>
                      <a:pt x="3882" y="12605"/>
                      <a:pt x="3846" y="12605"/>
                      <a:pt x="3809" y="12642"/>
                    </a:cubicBezTo>
                    <a:cubicBezTo>
                      <a:pt x="3698" y="12642"/>
                      <a:pt x="3587" y="12679"/>
                      <a:pt x="3476" y="12679"/>
                    </a:cubicBezTo>
                    <a:cubicBezTo>
                      <a:pt x="3431" y="12686"/>
                      <a:pt x="3386" y="12689"/>
                      <a:pt x="3340" y="12689"/>
                    </a:cubicBezTo>
                    <a:cubicBezTo>
                      <a:pt x="3116" y="12689"/>
                      <a:pt x="2871" y="12617"/>
                      <a:pt x="2625" y="12494"/>
                    </a:cubicBezTo>
                    <a:cubicBezTo>
                      <a:pt x="2330" y="12347"/>
                      <a:pt x="2071" y="12088"/>
                      <a:pt x="1886" y="11792"/>
                    </a:cubicBezTo>
                    <a:lnTo>
                      <a:pt x="1812" y="11681"/>
                    </a:lnTo>
                    <a:cubicBezTo>
                      <a:pt x="1812" y="11644"/>
                      <a:pt x="1775" y="11607"/>
                      <a:pt x="1775" y="11570"/>
                    </a:cubicBezTo>
                    <a:cubicBezTo>
                      <a:pt x="1775" y="11570"/>
                      <a:pt x="1738" y="11496"/>
                      <a:pt x="1738" y="11422"/>
                    </a:cubicBezTo>
                    <a:lnTo>
                      <a:pt x="1701" y="11348"/>
                    </a:lnTo>
                    <a:lnTo>
                      <a:pt x="1701" y="11348"/>
                    </a:lnTo>
                    <a:cubicBezTo>
                      <a:pt x="1702" y="11350"/>
                      <a:pt x="1725" y="11396"/>
                      <a:pt x="1715" y="11396"/>
                    </a:cubicBezTo>
                    <a:cubicBezTo>
                      <a:pt x="1713" y="11396"/>
                      <a:pt x="1709" y="11393"/>
                      <a:pt x="1701" y="11385"/>
                    </a:cubicBezTo>
                    <a:lnTo>
                      <a:pt x="1701" y="11348"/>
                    </a:lnTo>
                    <a:lnTo>
                      <a:pt x="1701" y="11311"/>
                    </a:lnTo>
                    <a:cubicBezTo>
                      <a:pt x="1701" y="11201"/>
                      <a:pt x="1664" y="11127"/>
                      <a:pt x="1664" y="11016"/>
                    </a:cubicBezTo>
                    <a:cubicBezTo>
                      <a:pt x="1664" y="10905"/>
                      <a:pt x="1664" y="10831"/>
                      <a:pt x="1664" y="10720"/>
                    </a:cubicBezTo>
                    <a:cubicBezTo>
                      <a:pt x="1664" y="10313"/>
                      <a:pt x="1812" y="9870"/>
                      <a:pt x="2034" y="9389"/>
                    </a:cubicBezTo>
                    <a:cubicBezTo>
                      <a:pt x="2071" y="9278"/>
                      <a:pt x="2145" y="9204"/>
                      <a:pt x="2182" y="9093"/>
                    </a:cubicBezTo>
                    <a:cubicBezTo>
                      <a:pt x="2256" y="8982"/>
                      <a:pt x="2330" y="8834"/>
                      <a:pt x="2404" y="8723"/>
                    </a:cubicBezTo>
                    <a:lnTo>
                      <a:pt x="2441" y="8650"/>
                    </a:lnTo>
                    <a:cubicBezTo>
                      <a:pt x="2441" y="8650"/>
                      <a:pt x="2450" y="8640"/>
                      <a:pt x="2455" y="8640"/>
                    </a:cubicBezTo>
                    <a:cubicBezTo>
                      <a:pt x="2459" y="8640"/>
                      <a:pt x="2459" y="8650"/>
                      <a:pt x="2441" y="8687"/>
                    </a:cubicBezTo>
                    <a:lnTo>
                      <a:pt x="2478" y="8650"/>
                    </a:lnTo>
                    <a:lnTo>
                      <a:pt x="2515" y="8576"/>
                    </a:lnTo>
                    <a:lnTo>
                      <a:pt x="2662" y="8391"/>
                    </a:lnTo>
                    <a:lnTo>
                      <a:pt x="2884" y="8058"/>
                    </a:lnTo>
                    <a:cubicBezTo>
                      <a:pt x="3069" y="7799"/>
                      <a:pt x="3291" y="7540"/>
                      <a:pt x="3476" y="7319"/>
                    </a:cubicBezTo>
                    <a:cubicBezTo>
                      <a:pt x="3661" y="7023"/>
                      <a:pt x="3882" y="6727"/>
                      <a:pt x="4067" y="6468"/>
                    </a:cubicBezTo>
                    <a:lnTo>
                      <a:pt x="4326" y="6062"/>
                    </a:lnTo>
                    <a:lnTo>
                      <a:pt x="4474" y="5840"/>
                    </a:lnTo>
                    <a:lnTo>
                      <a:pt x="4511" y="5729"/>
                    </a:lnTo>
                    <a:lnTo>
                      <a:pt x="4548" y="5692"/>
                    </a:lnTo>
                    <a:lnTo>
                      <a:pt x="4585" y="5655"/>
                    </a:lnTo>
                    <a:lnTo>
                      <a:pt x="4622" y="5581"/>
                    </a:lnTo>
                    <a:cubicBezTo>
                      <a:pt x="4770" y="5248"/>
                      <a:pt x="4918" y="4879"/>
                      <a:pt x="5029" y="4546"/>
                    </a:cubicBezTo>
                    <a:cubicBezTo>
                      <a:pt x="5140" y="4176"/>
                      <a:pt x="5213" y="3769"/>
                      <a:pt x="5213" y="3400"/>
                    </a:cubicBezTo>
                    <a:cubicBezTo>
                      <a:pt x="5213" y="3215"/>
                      <a:pt x="5250" y="2993"/>
                      <a:pt x="5213" y="2808"/>
                    </a:cubicBezTo>
                    <a:cubicBezTo>
                      <a:pt x="5176" y="2623"/>
                      <a:pt x="5176" y="2401"/>
                      <a:pt x="5103" y="2180"/>
                    </a:cubicBezTo>
                    <a:lnTo>
                      <a:pt x="4992" y="1847"/>
                    </a:lnTo>
                    <a:cubicBezTo>
                      <a:pt x="4955" y="1736"/>
                      <a:pt x="4918" y="1699"/>
                      <a:pt x="4918" y="1625"/>
                    </a:cubicBezTo>
                    <a:lnTo>
                      <a:pt x="4807" y="1440"/>
                    </a:lnTo>
                    <a:lnTo>
                      <a:pt x="4733" y="1329"/>
                    </a:lnTo>
                    <a:lnTo>
                      <a:pt x="4696" y="1255"/>
                    </a:lnTo>
                    <a:lnTo>
                      <a:pt x="4622" y="1108"/>
                    </a:lnTo>
                    <a:cubicBezTo>
                      <a:pt x="4363" y="775"/>
                      <a:pt x="4030" y="516"/>
                      <a:pt x="3735" y="368"/>
                    </a:cubicBezTo>
                    <a:cubicBezTo>
                      <a:pt x="3280" y="115"/>
                      <a:pt x="2808" y="1"/>
                      <a:pt x="23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29"/>
              <p:cNvSpPr/>
              <p:nvPr/>
            </p:nvSpPr>
            <p:spPr>
              <a:xfrm>
                <a:off x="3400375" y="2805450"/>
                <a:ext cx="335525" cy="129075"/>
              </a:xfrm>
              <a:custGeom>
                <a:avLst/>
                <a:gdLst/>
                <a:ahLst/>
                <a:cxnLst/>
                <a:rect l="l" t="t" r="r" b="b"/>
                <a:pathLst>
                  <a:path w="13421" h="5163" extrusionOk="0">
                    <a:moveTo>
                      <a:pt x="11202" y="2013"/>
                    </a:moveTo>
                    <a:cubicBezTo>
                      <a:pt x="11186" y="2013"/>
                      <a:pt x="11206" y="2027"/>
                      <a:pt x="11230" y="2040"/>
                    </a:cubicBezTo>
                    <a:lnTo>
                      <a:pt x="11230" y="2040"/>
                    </a:lnTo>
                    <a:lnTo>
                      <a:pt x="11202" y="2013"/>
                    </a:lnTo>
                    <a:close/>
                    <a:moveTo>
                      <a:pt x="11230" y="2040"/>
                    </a:moveTo>
                    <a:lnTo>
                      <a:pt x="11239" y="2050"/>
                    </a:lnTo>
                    <a:lnTo>
                      <a:pt x="11249" y="2050"/>
                    </a:lnTo>
                    <a:cubicBezTo>
                      <a:pt x="11242" y="2047"/>
                      <a:pt x="11236" y="2044"/>
                      <a:pt x="11230" y="2040"/>
                    </a:cubicBezTo>
                    <a:close/>
                    <a:moveTo>
                      <a:pt x="10326" y="0"/>
                    </a:moveTo>
                    <a:cubicBezTo>
                      <a:pt x="10192" y="0"/>
                      <a:pt x="10068" y="17"/>
                      <a:pt x="9945" y="17"/>
                    </a:cubicBezTo>
                    <a:cubicBezTo>
                      <a:pt x="9538" y="17"/>
                      <a:pt x="9169" y="90"/>
                      <a:pt x="8799" y="201"/>
                    </a:cubicBezTo>
                    <a:cubicBezTo>
                      <a:pt x="8429" y="312"/>
                      <a:pt x="8097" y="460"/>
                      <a:pt x="7727" y="645"/>
                    </a:cubicBezTo>
                    <a:lnTo>
                      <a:pt x="7690" y="645"/>
                    </a:lnTo>
                    <a:lnTo>
                      <a:pt x="7653" y="682"/>
                    </a:lnTo>
                    <a:lnTo>
                      <a:pt x="7579" y="719"/>
                    </a:lnTo>
                    <a:lnTo>
                      <a:pt x="7468" y="793"/>
                    </a:lnTo>
                    <a:lnTo>
                      <a:pt x="7283" y="904"/>
                    </a:lnTo>
                    <a:lnTo>
                      <a:pt x="6877" y="1163"/>
                    </a:lnTo>
                    <a:cubicBezTo>
                      <a:pt x="6581" y="1348"/>
                      <a:pt x="6285" y="1569"/>
                      <a:pt x="6026" y="1754"/>
                    </a:cubicBezTo>
                    <a:cubicBezTo>
                      <a:pt x="5767" y="1976"/>
                      <a:pt x="5546" y="2161"/>
                      <a:pt x="5287" y="2346"/>
                    </a:cubicBezTo>
                    <a:lnTo>
                      <a:pt x="4917" y="2568"/>
                    </a:lnTo>
                    <a:lnTo>
                      <a:pt x="4769" y="2715"/>
                    </a:lnTo>
                    <a:lnTo>
                      <a:pt x="4695" y="2789"/>
                    </a:lnTo>
                    <a:lnTo>
                      <a:pt x="4658" y="2789"/>
                    </a:lnTo>
                    <a:lnTo>
                      <a:pt x="4621" y="2826"/>
                    </a:lnTo>
                    <a:cubicBezTo>
                      <a:pt x="4473" y="2900"/>
                      <a:pt x="4326" y="3011"/>
                      <a:pt x="4252" y="3048"/>
                    </a:cubicBezTo>
                    <a:cubicBezTo>
                      <a:pt x="4141" y="3085"/>
                      <a:pt x="4030" y="3159"/>
                      <a:pt x="3919" y="3196"/>
                    </a:cubicBezTo>
                    <a:cubicBezTo>
                      <a:pt x="3475" y="3418"/>
                      <a:pt x="3032" y="3566"/>
                      <a:pt x="2625" y="3566"/>
                    </a:cubicBezTo>
                    <a:lnTo>
                      <a:pt x="2292" y="3566"/>
                    </a:lnTo>
                    <a:cubicBezTo>
                      <a:pt x="2218" y="3566"/>
                      <a:pt x="2107" y="3566"/>
                      <a:pt x="2033" y="3529"/>
                    </a:cubicBezTo>
                    <a:lnTo>
                      <a:pt x="1886" y="3529"/>
                    </a:lnTo>
                    <a:cubicBezTo>
                      <a:pt x="1849" y="3492"/>
                      <a:pt x="1775" y="3455"/>
                      <a:pt x="1738" y="3455"/>
                    </a:cubicBezTo>
                    <a:cubicBezTo>
                      <a:pt x="1701" y="3455"/>
                      <a:pt x="1701" y="3455"/>
                      <a:pt x="1664" y="3418"/>
                    </a:cubicBezTo>
                    <a:lnTo>
                      <a:pt x="1516" y="3344"/>
                    </a:lnTo>
                    <a:cubicBezTo>
                      <a:pt x="1220" y="3159"/>
                      <a:pt x="961" y="2900"/>
                      <a:pt x="813" y="2605"/>
                    </a:cubicBezTo>
                    <a:cubicBezTo>
                      <a:pt x="666" y="2309"/>
                      <a:pt x="629" y="2013"/>
                      <a:pt x="629" y="1791"/>
                    </a:cubicBezTo>
                    <a:cubicBezTo>
                      <a:pt x="629" y="1643"/>
                      <a:pt x="666" y="1532"/>
                      <a:pt x="702" y="1458"/>
                    </a:cubicBezTo>
                    <a:cubicBezTo>
                      <a:pt x="702" y="1384"/>
                      <a:pt x="739" y="1348"/>
                      <a:pt x="739" y="1311"/>
                    </a:cubicBezTo>
                    <a:cubicBezTo>
                      <a:pt x="739" y="1311"/>
                      <a:pt x="776" y="1274"/>
                      <a:pt x="776" y="1274"/>
                    </a:cubicBezTo>
                    <a:cubicBezTo>
                      <a:pt x="776" y="1237"/>
                      <a:pt x="776" y="1237"/>
                      <a:pt x="776" y="1237"/>
                    </a:cubicBezTo>
                    <a:cubicBezTo>
                      <a:pt x="787" y="1226"/>
                      <a:pt x="801" y="1221"/>
                      <a:pt x="816" y="1221"/>
                    </a:cubicBezTo>
                    <a:cubicBezTo>
                      <a:pt x="850" y="1221"/>
                      <a:pt x="887" y="1247"/>
                      <a:pt x="887" y="1274"/>
                    </a:cubicBezTo>
                    <a:cubicBezTo>
                      <a:pt x="924" y="1311"/>
                      <a:pt x="887" y="1311"/>
                      <a:pt x="887" y="1311"/>
                    </a:cubicBezTo>
                    <a:cubicBezTo>
                      <a:pt x="887" y="1311"/>
                      <a:pt x="924" y="1311"/>
                      <a:pt x="924" y="1274"/>
                    </a:cubicBezTo>
                    <a:cubicBezTo>
                      <a:pt x="924" y="1237"/>
                      <a:pt x="887" y="1126"/>
                      <a:pt x="776" y="1126"/>
                    </a:cubicBezTo>
                    <a:lnTo>
                      <a:pt x="666" y="1126"/>
                    </a:lnTo>
                    <a:cubicBezTo>
                      <a:pt x="666" y="1163"/>
                      <a:pt x="629" y="1163"/>
                      <a:pt x="629" y="1200"/>
                    </a:cubicBezTo>
                    <a:cubicBezTo>
                      <a:pt x="555" y="1237"/>
                      <a:pt x="518" y="1274"/>
                      <a:pt x="481" y="1311"/>
                    </a:cubicBezTo>
                    <a:cubicBezTo>
                      <a:pt x="407" y="1384"/>
                      <a:pt x="296" y="1495"/>
                      <a:pt x="259" y="1643"/>
                    </a:cubicBezTo>
                    <a:cubicBezTo>
                      <a:pt x="111" y="1939"/>
                      <a:pt x="0" y="2346"/>
                      <a:pt x="74" y="2826"/>
                    </a:cubicBezTo>
                    <a:cubicBezTo>
                      <a:pt x="148" y="3270"/>
                      <a:pt x="333" y="3788"/>
                      <a:pt x="739" y="4268"/>
                    </a:cubicBezTo>
                    <a:cubicBezTo>
                      <a:pt x="850" y="4379"/>
                      <a:pt x="961" y="4490"/>
                      <a:pt x="1109" y="4601"/>
                    </a:cubicBezTo>
                    <a:cubicBezTo>
                      <a:pt x="1220" y="4638"/>
                      <a:pt x="1257" y="4675"/>
                      <a:pt x="1294" y="4712"/>
                    </a:cubicBezTo>
                    <a:lnTo>
                      <a:pt x="1405" y="4749"/>
                    </a:lnTo>
                    <a:lnTo>
                      <a:pt x="1553" y="4823"/>
                    </a:lnTo>
                    <a:cubicBezTo>
                      <a:pt x="1701" y="4897"/>
                      <a:pt x="1849" y="4971"/>
                      <a:pt x="1996" y="5008"/>
                    </a:cubicBezTo>
                    <a:cubicBezTo>
                      <a:pt x="2181" y="5045"/>
                      <a:pt x="2329" y="5082"/>
                      <a:pt x="2514" y="5119"/>
                    </a:cubicBezTo>
                    <a:cubicBezTo>
                      <a:pt x="2702" y="5148"/>
                      <a:pt x="2890" y="5162"/>
                      <a:pt x="3078" y="5162"/>
                    </a:cubicBezTo>
                    <a:cubicBezTo>
                      <a:pt x="3590" y="5162"/>
                      <a:pt x="4097" y="5059"/>
                      <a:pt x="4584" y="4897"/>
                    </a:cubicBezTo>
                    <a:cubicBezTo>
                      <a:pt x="4769" y="4860"/>
                      <a:pt x="4917" y="4786"/>
                      <a:pt x="5102" y="4712"/>
                    </a:cubicBezTo>
                    <a:cubicBezTo>
                      <a:pt x="5287" y="4638"/>
                      <a:pt x="5398" y="4564"/>
                      <a:pt x="5546" y="4490"/>
                    </a:cubicBezTo>
                    <a:lnTo>
                      <a:pt x="5583" y="4490"/>
                    </a:lnTo>
                    <a:lnTo>
                      <a:pt x="5657" y="4453"/>
                    </a:lnTo>
                    <a:lnTo>
                      <a:pt x="5657" y="4416"/>
                    </a:lnTo>
                    <a:lnTo>
                      <a:pt x="5767" y="4379"/>
                    </a:lnTo>
                    <a:lnTo>
                      <a:pt x="5989" y="4231"/>
                    </a:lnTo>
                    <a:lnTo>
                      <a:pt x="6433" y="3972"/>
                    </a:lnTo>
                    <a:cubicBezTo>
                      <a:pt x="6692" y="3788"/>
                      <a:pt x="6987" y="3603"/>
                      <a:pt x="7246" y="3418"/>
                    </a:cubicBezTo>
                    <a:lnTo>
                      <a:pt x="7949" y="2900"/>
                    </a:lnTo>
                    <a:lnTo>
                      <a:pt x="8355" y="2641"/>
                    </a:lnTo>
                    <a:lnTo>
                      <a:pt x="8540" y="2531"/>
                    </a:lnTo>
                    <a:lnTo>
                      <a:pt x="8651" y="2457"/>
                    </a:lnTo>
                    <a:lnTo>
                      <a:pt x="8651" y="2457"/>
                    </a:lnTo>
                    <a:cubicBezTo>
                      <a:pt x="8627" y="2469"/>
                      <a:pt x="8618" y="2473"/>
                      <a:pt x="8617" y="2473"/>
                    </a:cubicBezTo>
                    <a:cubicBezTo>
                      <a:pt x="8614" y="2473"/>
                      <a:pt x="8639" y="2457"/>
                      <a:pt x="8614" y="2457"/>
                    </a:cubicBezTo>
                    <a:lnTo>
                      <a:pt x="8651" y="2457"/>
                    </a:lnTo>
                    <a:lnTo>
                      <a:pt x="8688" y="2420"/>
                    </a:lnTo>
                    <a:cubicBezTo>
                      <a:pt x="8947" y="2309"/>
                      <a:pt x="9169" y="2198"/>
                      <a:pt x="9391" y="2124"/>
                    </a:cubicBezTo>
                    <a:cubicBezTo>
                      <a:pt x="9649" y="2013"/>
                      <a:pt x="9871" y="1976"/>
                      <a:pt x="10093" y="1939"/>
                    </a:cubicBezTo>
                    <a:cubicBezTo>
                      <a:pt x="10204" y="1902"/>
                      <a:pt x="10315" y="1902"/>
                      <a:pt x="10426" y="1902"/>
                    </a:cubicBezTo>
                    <a:lnTo>
                      <a:pt x="10832" y="1902"/>
                    </a:lnTo>
                    <a:cubicBezTo>
                      <a:pt x="10869" y="1902"/>
                      <a:pt x="10943" y="1939"/>
                      <a:pt x="11017" y="1976"/>
                    </a:cubicBezTo>
                    <a:lnTo>
                      <a:pt x="11202" y="2013"/>
                    </a:lnTo>
                    <a:lnTo>
                      <a:pt x="11239" y="2013"/>
                    </a:lnTo>
                    <a:lnTo>
                      <a:pt x="11276" y="2050"/>
                    </a:lnTo>
                    <a:lnTo>
                      <a:pt x="11249" y="2050"/>
                    </a:lnTo>
                    <a:cubicBezTo>
                      <a:pt x="11262" y="2056"/>
                      <a:pt x="11274" y="2060"/>
                      <a:pt x="11279" y="2060"/>
                    </a:cubicBezTo>
                    <a:cubicBezTo>
                      <a:pt x="11283" y="2060"/>
                      <a:pt x="11283" y="2057"/>
                      <a:pt x="11276" y="2050"/>
                    </a:cubicBezTo>
                    <a:lnTo>
                      <a:pt x="11276" y="2050"/>
                    </a:lnTo>
                    <a:cubicBezTo>
                      <a:pt x="11424" y="2124"/>
                      <a:pt x="11572" y="2235"/>
                      <a:pt x="11683" y="2346"/>
                    </a:cubicBezTo>
                    <a:cubicBezTo>
                      <a:pt x="11942" y="2641"/>
                      <a:pt x="12089" y="3011"/>
                      <a:pt x="12089" y="3307"/>
                    </a:cubicBezTo>
                    <a:cubicBezTo>
                      <a:pt x="12089" y="3381"/>
                      <a:pt x="12089" y="3455"/>
                      <a:pt x="12052" y="3529"/>
                    </a:cubicBezTo>
                    <a:cubicBezTo>
                      <a:pt x="12052" y="3603"/>
                      <a:pt x="12052" y="3677"/>
                      <a:pt x="12016" y="3714"/>
                    </a:cubicBezTo>
                    <a:cubicBezTo>
                      <a:pt x="11942" y="3898"/>
                      <a:pt x="11868" y="4009"/>
                      <a:pt x="11757" y="4120"/>
                    </a:cubicBezTo>
                    <a:cubicBezTo>
                      <a:pt x="11498" y="4305"/>
                      <a:pt x="11202" y="4416"/>
                      <a:pt x="10943" y="4490"/>
                    </a:cubicBezTo>
                    <a:cubicBezTo>
                      <a:pt x="10685" y="4527"/>
                      <a:pt x="10463" y="4564"/>
                      <a:pt x="10315" y="4564"/>
                    </a:cubicBezTo>
                    <a:lnTo>
                      <a:pt x="10093" y="4564"/>
                    </a:lnTo>
                    <a:cubicBezTo>
                      <a:pt x="10093" y="4564"/>
                      <a:pt x="10167" y="4601"/>
                      <a:pt x="10315" y="4675"/>
                    </a:cubicBezTo>
                    <a:cubicBezTo>
                      <a:pt x="10426" y="4749"/>
                      <a:pt x="10648" y="4823"/>
                      <a:pt x="10943" y="4897"/>
                    </a:cubicBezTo>
                    <a:cubicBezTo>
                      <a:pt x="11079" y="4912"/>
                      <a:pt x="11221" y="4927"/>
                      <a:pt x="11374" y="4927"/>
                    </a:cubicBezTo>
                    <a:cubicBezTo>
                      <a:pt x="11596" y="4927"/>
                      <a:pt x="11842" y="4895"/>
                      <a:pt x="12126" y="4786"/>
                    </a:cubicBezTo>
                    <a:cubicBezTo>
                      <a:pt x="12348" y="4712"/>
                      <a:pt x="12607" y="4564"/>
                      <a:pt x="12792" y="4379"/>
                    </a:cubicBezTo>
                    <a:cubicBezTo>
                      <a:pt x="13014" y="4120"/>
                      <a:pt x="13162" y="3825"/>
                      <a:pt x="13236" y="3529"/>
                    </a:cubicBezTo>
                    <a:cubicBezTo>
                      <a:pt x="13420" y="2863"/>
                      <a:pt x="13346" y="2161"/>
                      <a:pt x="12977" y="1532"/>
                    </a:cubicBezTo>
                    <a:cubicBezTo>
                      <a:pt x="12792" y="1200"/>
                      <a:pt x="12533" y="904"/>
                      <a:pt x="12200" y="645"/>
                    </a:cubicBezTo>
                    <a:lnTo>
                      <a:pt x="12052" y="534"/>
                    </a:lnTo>
                    <a:lnTo>
                      <a:pt x="12016" y="497"/>
                    </a:lnTo>
                    <a:lnTo>
                      <a:pt x="11868" y="423"/>
                    </a:lnTo>
                    <a:lnTo>
                      <a:pt x="11683" y="349"/>
                    </a:lnTo>
                    <a:cubicBezTo>
                      <a:pt x="11609" y="312"/>
                      <a:pt x="11572" y="275"/>
                      <a:pt x="11461" y="238"/>
                    </a:cubicBezTo>
                    <a:lnTo>
                      <a:pt x="11128" y="127"/>
                    </a:lnTo>
                    <a:cubicBezTo>
                      <a:pt x="10906" y="54"/>
                      <a:pt x="10722" y="54"/>
                      <a:pt x="10537" y="17"/>
                    </a:cubicBezTo>
                    <a:cubicBezTo>
                      <a:pt x="10463" y="4"/>
                      <a:pt x="10393" y="0"/>
                      <a:pt x="103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29"/>
              <p:cNvSpPr/>
              <p:nvPr/>
            </p:nvSpPr>
            <p:spPr>
              <a:xfrm>
                <a:off x="3727550" y="2833575"/>
                <a:ext cx="75825" cy="75825"/>
              </a:xfrm>
              <a:custGeom>
                <a:avLst/>
                <a:gdLst/>
                <a:ahLst/>
                <a:cxnLst/>
                <a:rect l="l" t="t" r="r" b="b"/>
                <a:pathLst>
                  <a:path w="3033" h="3033" extrusionOk="0">
                    <a:moveTo>
                      <a:pt x="3032" y="1"/>
                    </a:moveTo>
                    <a:lnTo>
                      <a:pt x="777" y="740"/>
                    </a:lnTo>
                    <a:lnTo>
                      <a:pt x="1" y="3032"/>
                    </a:lnTo>
                    <a:lnTo>
                      <a:pt x="2293" y="2256"/>
                    </a:lnTo>
                    <a:lnTo>
                      <a:pt x="303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29"/>
              <p:cNvSpPr/>
              <p:nvPr/>
            </p:nvSpPr>
            <p:spPr>
              <a:xfrm>
                <a:off x="3539925" y="2910300"/>
                <a:ext cx="185800" cy="185800"/>
              </a:xfrm>
              <a:custGeom>
                <a:avLst/>
                <a:gdLst/>
                <a:ahLst/>
                <a:cxnLst/>
                <a:rect l="l" t="t" r="r" b="b"/>
                <a:pathLst>
                  <a:path w="7432" h="7432" extrusionOk="0">
                    <a:moveTo>
                      <a:pt x="7358" y="0"/>
                    </a:moveTo>
                    <a:cubicBezTo>
                      <a:pt x="6493" y="643"/>
                      <a:pt x="4852" y="1682"/>
                      <a:pt x="2953" y="1682"/>
                    </a:cubicBezTo>
                    <a:cubicBezTo>
                      <a:pt x="2011" y="1682"/>
                      <a:pt x="1006" y="1426"/>
                      <a:pt x="1" y="740"/>
                    </a:cubicBezTo>
                    <a:lnTo>
                      <a:pt x="1" y="740"/>
                    </a:lnTo>
                    <a:cubicBezTo>
                      <a:pt x="1" y="740"/>
                      <a:pt x="766" y="3036"/>
                      <a:pt x="2967" y="3036"/>
                    </a:cubicBezTo>
                    <a:cubicBezTo>
                      <a:pt x="3280" y="3036"/>
                      <a:pt x="3621" y="2990"/>
                      <a:pt x="3993" y="2884"/>
                    </a:cubicBezTo>
                    <a:lnTo>
                      <a:pt x="3993" y="2884"/>
                    </a:lnTo>
                    <a:cubicBezTo>
                      <a:pt x="3990" y="2885"/>
                      <a:pt x="888" y="3773"/>
                      <a:pt x="851" y="6544"/>
                    </a:cubicBezTo>
                    <a:cubicBezTo>
                      <a:pt x="3644" y="6544"/>
                      <a:pt x="4537" y="3475"/>
                      <a:pt x="4548" y="3439"/>
                    </a:cubicBezTo>
                    <a:lnTo>
                      <a:pt x="4548" y="3439"/>
                    </a:lnTo>
                    <a:cubicBezTo>
                      <a:pt x="3698" y="6396"/>
                      <a:pt x="6692" y="7431"/>
                      <a:pt x="6692" y="7431"/>
                    </a:cubicBezTo>
                    <a:cubicBezTo>
                      <a:pt x="4622" y="4400"/>
                      <a:pt x="6470" y="1331"/>
                      <a:pt x="7432" y="74"/>
                    </a:cubicBezTo>
                    <a:lnTo>
                      <a:pt x="735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29"/>
              <p:cNvSpPr/>
              <p:nvPr/>
            </p:nvSpPr>
            <p:spPr>
              <a:xfrm>
                <a:off x="3051925" y="2813750"/>
                <a:ext cx="336450" cy="71625"/>
              </a:xfrm>
              <a:custGeom>
                <a:avLst/>
                <a:gdLst/>
                <a:ahLst/>
                <a:cxnLst/>
                <a:rect l="l" t="t" r="r" b="b"/>
                <a:pathLst>
                  <a:path w="13458" h="2865" extrusionOk="0">
                    <a:moveTo>
                      <a:pt x="9280" y="1385"/>
                    </a:moveTo>
                    <a:cubicBezTo>
                      <a:pt x="9263" y="1385"/>
                      <a:pt x="9269" y="1392"/>
                      <a:pt x="9280" y="1400"/>
                    </a:cubicBezTo>
                    <a:lnTo>
                      <a:pt x="9280" y="1400"/>
                    </a:lnTo>
                    <a:lnTo>
                      <a:pt x="9280" y="1385"/>
                    </a:lnTo>
                    <a:close/>
                    <a:moveTo>
                      <a:pt x="3375" y="1"/>
                    </a:moveTo>
                    <a:cubicBezTo>
                      <a:pt x="3307" y="1"/>
                      <a:pt x="3241" y="5"/>
                      <a:pt x="3180" y="17"/>
                    </a:cubicBezTo>
                    <a:cubicBezTo>
                      <a:pt x="2736" y="17"/>
                      <a:pt x="2366" y="91"/>
                      <a:pt x="1996" y="202"/>
                    </a:cubicBezTo>
                    <a:cubicBezTo>
                      <a:pt x="1812" y="239"/>
                      <a:pt x="1664" y="276"/>
                      <a:pt x="1479" y="350"/>
                    </a:cubicBezTo>
                    <a:cubicBezTo>
                      <a:pt x="1331" y="424"/>
                      <a:pt x="1183" y="498"/>
                      <a:pt x="1072" y="572"/>
                    </a:cubicBezTo>
                    <a:cubicBezTo>
                      <a:pt x="776" y="683"/>
                      <a:pt x="592" y="868"/>
                      <a:pt x="444" y="979"/>
                    </a:cubicBezTo>
                    <a:cubicBezTo>
                      <a:pt x="259" y="1126"/>
                      <a:pt x="185" y="1274"/>
                      <a:pt x="111" y="1348"/>
                    </a:cubicBezTo>
                    <a:cubicBezTo>
                      <a:pt x="37" y="1422"/>
                      <a:pt x="0" y="1459"/>
                      <a:pt x="0" y="1459"/>
                    </a:cubicBezTo>
                    <a:cubicBezTo>
                      <a:pt x="0" y="1459"/>
                      <a:pt x="222" y="1385"/>
                      <a:pt x="592" y="1274"/>
                    </a:cubicBezTo>
                    <a:cubicBezTo>
                      <a:pt x="776" y="1237"/>
                      <a:pt x="998" y="1163"/>
                      <a:pt x="1257" y="1126"/>
                    </a:cubicBezTo>
                    <a:cubicBezTo>
                      <a:pt x="1368" y="1126"/>
                      <a:pt x="1516" y="1126"/>
                      <a:pt x="1664" y="1089"/>
                    </a:cubicBezTo>
                    <a:cubicBezTo>
                      <a:pt x="1812" y="1126"/>
                      <a:pt x="1960" y="1126"/>
                      <a:pt x="2107" y="1126"/>
                    </a:cubicBezTo>
                    <a:cubicBezTo>
                      <a:pt x="2403" y="1126"/>
                      <a:pt x="2736" y="1163"/>
                      <a:pt x="3106" y="1237"/>
                    </a:cubicBezTo>
                    <a:cubicBezTo>
                      <a:pt x="3290" y="1237"/>
                      <a:pt x="3438" y="1311"/>
                      <a:pt x="3623" y="1348"/>
                    </a:cubicBezTo>
                    <a:cubicBezTo>
                      <a:pt x="3771" y="1385"/>
                      <a:pt x="3993" y="1422"/>
                      <a:pt x="4178" y="1496"/>
                    </a:cubicBezTo>
                    <a:cubicBezTo>
                      <a:pt x="4547" y="1570"/>
                      <a:pt x="4954" y="1755"/>
                      <a:pt x="5361" y="1866"/>
                    </a:cubicBezTo>
                    <a:cubicBezTo>
                      <a:pt x="5768" y="2014"/>
                      <a:pt x="6174" y="2162"/>
                      <a:pt x="6618" y="2309"/>
                    </a:cubicBezTo>
                    <a:cubicBezTo>
                      <a:pt x="7061" y="2420"/>
                      <a:pt x="7542" y="2568"/>
                      <a:pt x="7986" y="2679"/>
                    </a:cubicBezTo>
                    <a:cubicBezTo>
                      <a:pt x="8208" y="2716"/>
                      <a:pt x="8429" y="2753"/>
                      <a:pt x="8614" y="2790"/>
                    </a:cubicBezTo>
                    <a:lnTo>
                      <a:pt x="8947" y="2827"/>
                    </a:lnTo>
                    <a:lnTo>
                      <a:pt x="9021" y="2827"/>
                    </a:lnTo>
                    <a:cubicBezTo>
                      <a:pt x="9021" y="2827"/>
                      <a:pt x="9095" y="2864"/>
                      <a:pt x="9058" y="2864"/>
                    </a:cubicBezTo>
                    <a:lnTo>
                      <a:pt x="9354" y="2864"/>
                    </a:lnTo>
                    <a:cubicBezTo>
                      <a:pt x="9575" y="2864"/>
                      <a:pt x="9797" y="2864"/>
                      <a:pt x="10019" y="2827"/>
                    </a:cubicBezTo>
                    <a:cubicBezTo>
                      <a:pt x="10241" y="2827"/>
                      <a:pt x="10463" y="2790"/>
                      <a:pt x="10685" y="2753"/>
                    </a:cubicBezTo>
                    <a:cubicBezTo>
                      <a:pt x="11091" y="2679"/>
                      <a:pt x="11498" y="2531"/>
                      <a:pt x="11831" y="2383"/>
                    </a:cubicBezTo>
                    <a:cubicBezTo>
                      <a:pt x="11979" y="2273"/>
                      <a:pt x="12163" y="2199"/>
                      <a:pt x="12274" y="2125"/>
                    </a:cubicBezTo>
                    <a:cubicBezTo>
                      <a:pt x="12422" y="2014"/>
                      <a:pt x="12533" y="1903"/>
                      <a:pt x="12681" y="1829"/>
                    </a:cubicBezTo>
                    <a:cubicBezTo>
                      <a:pt x="12903" y="1644"/>
                      <a:pt x="13051" y="1385"/>
                      <a:pt x="13199" y="1237"/>
                    </a:cubicBezTo>
                    <a:cubicBezTo>
                      <a:pt x="13310" y="1052"/>
                      <a:pt x="13347" y="905"/>
                      <a:pt x="13420" y="831"/>
                    </a:cubicBezTo>
                    <a:cubicBezTo>
                      <a:pt x="13457" y="720"/>
                      <a:pt x="13457" y="646"/>
                      <a:pt x="13457" y="646"/>
                    </a:cubicBezTo>
                    <a:lnTo>
                      <a:pt x="13457" y="646"/>
                    </a:lnTo>
                    <a:cubicBezTo>
                      <a:pt x="13457" y="646"/>
                      <a:pt x="13273" y="794"/>
                      <a:pt x="12940" y="1016"/>
                    </a:cubicBezTo>
                    <a:cubicBezTo>
                      <a:pt x="12866" y="1052"/>
                      <a:pt x="12755" y="1126"/>
                      <a:pt x="12681" y="1163"/>
                    </a:cubicBezTo>
                    <a:cubicBezTo>
                      <a:pt x="12570" y="1200"/>
                      <a:pt x="12496" y="1274"/>
                      <a:pt x="12348" y="1274"/>
                    </a:cubicBezTo>
                    <a:cubicBezTo>
                      <a:pt x="12237" y="1311"/>
                      <a:pt x="12089" y="1385"/>
                      <a:pt x="11979" y="1422"/>
                    </a:cubicBezTo>
                    <a:cubicBezTo>
                      <a:pt x="11831" y="1422"/>
                      <a:pt x="11683" y="1459"/>
                      <a:pt x="11535" y="1496"/>
                    </a:cubicBezTo>
                    <a:cubicBezTo>
                      <a:pt x="11326" y="1522"/>
                      <a:pt x="11098" y="1548"/>
                      <a:pt x="10865" y="1548"/>
                    </a:cubicBezTo>
                    <a:cubicBezTo>
                      <a:pt x="10769" y="1548"/>
                      <a:pt x="10671" y="1544"/>
                      <a:pt x="10574" y="1533"/>
                    </a:cubicBezTo>
                    <a:cubicBezTo>
                      <a:pt x="10512" y="1545"/>
                      <a:pt x="10450" y="1550"/>
                      <a:pt x="10389" y="1550"/>
                    </a:cubicBezTo>
                    <a:cubicBezTo>
                      <a:pt x="10266" y="1550"/>
                      <a:pt x="10142" y="1533"/>
                      <a:pt x="10019" y="1533"/>
                    </a:cubicBezTo>
                    <a:cubicBezTo>
                      <a:pt x="9834" y="1496"/>
                      <a:pt x="9649" y="1459"/>
                      <a:pt x="9465" y="1422"/>
                    </a:cubicBezTo>
                    <a:lnTo>
                      <a:pt x="9317" y="1422"/>
                    </a:lnTo>
                    <a:cubicBezTo>
                      <a:pt x="9317" y="1422"/>
                      <a:pt x="9294" y="1411"/>
                      <a:pt x="9280" y="1400"/>
                    </a:cubicBezTo>
                    <a:lnTo>
                      <a:pt x="9280" y="1400"/>
                    </a:lnTo>
                    <a:lnTo>
                      <a:pt x="9280" y="1404"/>
                    </a:lnTo>
                    <a:lnTo>
                      <a:pt x="9317" y="1422"/>
                    </a:lnTo>
                    <a:lnTo>
                      <a:pt x="9280" y="1422"/>
                    </a:lnTo>
                    <a:lnTo>
                      <a:pt x="9280" y="1404"/>
                    </a:lnTo>
                    <a:lnTo>
                      <a:pt x="9243" y="1385"/>
                    </a:lnTo>
                    <a:lnTo>
                      <a:pt x="8947" y="1311"/>
                    </a:lnTo>
                    <a:cubicBezTo>
                      <a:pt x="8725" y="1237"/>
                      <a:pt x="8503" y="1200"/>
                      <a:pt x="8282" y="1126"/>
                    </a:cubicBezTo>
                    <a:cubicBezTo>
                      <a:pt x="7875" y="1016"/>
                      <a:pt x="7505" y="868"/>
                      <a:pt x="7098" y="757"/>
                    </a:cubicBezTo>
                    <a:cubicBezTo>
                      <a:pt x="6655" y="646"/>
                      <a:pt x="6248" y="498"/>
                      <a:pt x="5804" y="387"/>
                    </a:cubicBezTo>
                    <a:cubicBezTo>
                      <a:pt x="5583" y="313"/>
                      <a:pt x="5361" y="276"/>
                      <a:pt x="5139" y="202"/>
                    </a:cubicBezTo>
                    <a:cubicBezTo>
                      <a:pt x="5028" y="202"/>
                      <a:pt x="4917" y="165"/>
                      <a:pt x="4806" y="128"/>
                    </a:cubicBezTo>
                    <a:lnTo>
                      <a:pt x="4695" y="128"/>
                    </a:lnTo>
                    <a:lnTo>
                      <a:pt x="4621" y="91"/>
                    </a:lnTo>
                    <a:lnTo>
                      <a:pt x="4474" y="91"/>
                    </a:lnTo>
                    <a:cubicBezTo>
                      <a:pt x="4289" y="54"/>
                      <a:pt x="4067" y="17"/>
                      <a:pt x="3808" y="17"/>
                    </a:cubicBezTo>
                    <a:cubicBezTo>
                      <a:pt x="3660" y="17"/>
                      <a:pt x="3512" y="1"/>
                      <a:pt x="33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29"/>
              <p:cNvSpPr/>
              <p:nvPr/>
            </p:nvSpPr>
            <p:spPr>
              <a:xfrm>
                <a:off x="3748800" y="3253200"/>
                <a:ext cx="72125" cy="336450"/>
              </a:xfrm>
              <a:custGeom>
                <a:avLst/>
                <a:gdLst/>
                <a:ahLst/>
                <a:cxnLst/>
                <a:rect l="l" t="t" r="r" b="b"/>
                <a:pathLst>
                  <a:path w="2885" h="13458" extrusionOk="0">
                    <a:moveTo>
                      <a:pt x="1480" y="0"/>
                    </a:moveTo>
                    <a:cubicBezTo>
                      <a:pt x="1480" y="0"/>
                      <a:pt x="1443" y="37"/>
                      <a:pt x="1332" y="111"/>
                    </a:cubicBezTo>
                    <a:cubicBezTo>
                      <a:pt x="1258" y="185"/>
                      <a:pt x="1147" y="259"/>
                      <a:pt x="999" y="444"/>
                    </a:cubicBezTo>
                    <a:cubicBezTo>
                      <a:pt x="888" y="592"/>
                      <a:pt x="666" y="777"/>
                      <a:pt x="556" y="1073"/>
                    </a:cubicBezTo>
                    <a:cubicBezTo>
                      <a:pt x="482" y="1183"/>
                      <a:pt x="408" y="1331"/>
                      <a:pt x="334" y="1479"/>
                    </a:cubicBezTo>
                    <a:cubicBezTo>
                      <a:pt x="297" y="1627"/>
                      <a:pt x="260" y="1812"/>
                      <a:pt x="186" y="1997"/>
                    </a:cubicBezTo>
                    <a:cubicBezTo>
                      <a:pt x="112" y="2330"/>
                      <a:pt x="38" y="2736"/>
                      <a:pt x="1" y="3180"/>
                    </a:cubicBezTo>
                    <a:cubicBezTo>
                      <a:pt x="1" y="3365"/>
                      <a:pt x="1" y="3587"/>
                      <a:pt x="38" y="3808"/>
                    </a:cubicBezTo>
                    <a:cubicBezTo>
                      <a:pt x="38" y="4067"/>
                      <a:pt x="75" y="4252"/>
                      <a:pt x="75" y="4474"/>
                    </a:cubicBezTo>
                    <a:lnTo>
                      <a:pt x="112" y="4622"/>
                    </a:lnTo>
                    <a:lnTo>
                      <a:pt x="112" y="4696"/>
                    </a:lnTo>
                    <a:lnTo>
                      <a:pt x="149" y="4807"/>
                    </a:lnTo>
                    <a:cubicBezTo>
                      <a:pt x="149" y="4917"/>
                      <a:pt x="186" y="5028"/>
                      <a:pt x="223" y="5139"/>
                    </a:cubicBezTo>
                    <a:cubicBezTo>
                      <a:pt x="260" y="5361"/>
                      <a:pt x="334" y="5583"/>
                      <a:pt x="371" y="5805"/>
                    </a:cubicBezTo>
                    <a:cubicBezTo>
                      <a:pt x="482" y="6248"/>
                      <a:pt x="629" y="6655"/>
                      <a:pt x="777" y="7099"/>
                    </a:cubicBezTo>
                    <a:cubicBezTo>
                      <a:pt x="888" y="7505"/>
                      <a:pt x="1036" y="7875"/>
                      <a:pt x="1147" y="8282"/>
                    </a:cubicBezTo>
                    <a:cubicBezTo>
                      <a:pt x="1184" y="8504"/>
                      <a:pt x="1258" y="8725"/>
                      <a:pt x="1295" y="8910"/>
                    </a:cubicBezTo>
                    <a:lnTo>
                      <a:pt x="1406" y="9243"/>
                    </a:lnTo>
                    <a:lnTo>
                      <a:pt x="1406" y="9317"/>
                    </a:lnTo>
                    <a:lnTo>
                      <a:pt x="1406" y="9354"/>
                    </a:lnTo>
                    <a:lnTo>
                      <a:pt x="1443" y="9465"/>
                    </a:lnTo>
                    <a:cubicBezTo>
                      <a:pt x="1480" y="9650"/>
                      <a:pt x="1517" y="9835"/>
                      <a:pt x="1517" y="10019"/>
                    </a:cubicBezTo>
                    <a:cubicBezTo>
                      <a:pt x="1554" y="10204"/>
                      <a:pt x="1554" y="10389"/>
                      <a:pt x="1554" y="10537"/>
                    </a:cubicBezTo>
                    <a:cubicBezTo>
                      <a:pt x="1554" y="10907"/>
                      <a:pt x="1517" y="11239"/>
                      <a:pt x="1480" y="11535"/>
                    </a:cubicBezTo>
                    <a:cubicBezTo>
                      <a:pt x="1480" y="11683"/>
                      <a:pt x="1443" y="11831"/>
                      <a:pt x="1406" y="11979"/>
                    </a:cubicBezTo>
                    <a:cubicBezTo>
                      <a:pt x="1369" y="12090"/>
                      <a:pt x="1332" y="12238"/>
                      <a:pt x="1295" y="12349"/>
                    </a:cubicBezTo>
                    <a:cubicBezTo>
                      <a:pt x="1258" y="12460"/>
                      <a:pt x="1184" y="12570"/>
                      <a:pt x="1147" y="12681"/>
                    </a:cubicBezTo>
                    <a:cubicBezTo>
                      <a:pt x="1110" y="12755"/>
                      <a:pt x="1073" y="12866"/>
                      <a:pt x="1036" y="12940"/>
                    </a:cubicBezTo>
                    <a:cubicBezTo>
                      <a:pt x="777" y="13273"/>
                      <a:pt x="666" y="13458"/>
                      <a:pt x="666" y="13458"/>
                    </a:cubicBezTo>
                    <a:cubicBezTo>
                      <a:pt x="666" y="13458"/>
                      <a:pt x="703" y="13458"/>
                      <a:pt x="814" y="13421"/>
                    </a:cubicBezTo>
                    <a:cubicBezTo>
                      <a:pt x="925" y="13347"/>
                      <a:pt x="1073" y="13310"/>
                      <a:pt x="1221" y="13199"/>
                    </a:cubicBezTo>
                    <a:cubicBezTo>
                      <a:pt x="1369" y="13051"/>
                      <a:pt x="1628" y="12903"/>
                      <a:pt x="1813" y="12681"/>
                    </a:cubicBezTo>
                    <a:cubicBezTo>
                      <a:pt x="1923" y="12533"/>
                      <a:pt x="1997" y="12423"/>
                      <a:pt x="2108" y="12275"/>
                    </a:cubicBezTo>
                    <a:cubicBezTo>
                      <a:pt x="2219" y="12164"/>
                      <a:pt x="2293" y="11979"/>
                      <a:pt x="2367" y="11831"/>
                    </a:cubicBezTo>
                    <a:cubicBezTo>
                      <a:pt x="2515" y="11498"/>
                      <a:pt x="2663" y="11092"/>
                      <a:pt x="2737" y="10685"/>
                    </a:cubicBezTo>
                    <a:cubicBezTo>
                      <a:pt x="2811" y="10463"/>
                      <a:pt x="2811" y="10241"/>
                      <a:pt x="2848" y="10019"/>
                    </a:cubicBezTo>
                    <a:cubicBezTo>
                      <a:pt x="2885" y="9798"/>
                      <a:pt x="2848" y="9576"/>
                      <a:pt x="2848" y="9317"/>
                    </a:cubicBezTo>
                    <a:lnTo>
                      <a:pt x="2848" y="9169"/>
                    </a:lnTo>
                    <a:lnTo>
                      <a:pt x="2848" y="9095"/>
                    </a:lnTo>
                    <a:lnTo>
                      <a:pt x="2848" y="9069"/>
                    </a:lnTo>
                    <a:cubicBezTo>
                      <a:pt x="2848" y="9069"/>
                      <a:pt x="2848" y="9021"/>
                      <a:pt x="2848" y="9021"/>
                    </a:cubicBezTo>
                    <a:lnTo>
                      <a:pt x="2848" y="8947"/>
                    </a:lnTo>
                    <a:lnTo>
                      <a:pt x="2774" y="8615"/>
                    </a:lnTo>
                    <a:cubicBezTo>
                      <a:pt x="2737" y="8430"/>
                      <a:pt x="2700" y="8208"/>
                      <a:pt x="2663" y="7986"/>
                    </a:cubicBezTo>
                    <a:cubicBezTo>
                      <a:pt x="2589" y="7542"/>
                      <a:pt x="2441" y="7062"/>
                      <a:pt x="2293" y="6618"/>
                    </a:cubicBezTo>
                    <a:cubicBezTo>
                      <a:pt x="2145" y="6174"/>
                      <a:pt x="1997" y="5768"/>
                      <a:pt x="1886" y="5361"/>
                    </a:cubicBezTo>
                    <a:cubicBezTo>
                      <a:pt x="1739" y="4954"/>
                      <a:pt x="1591" y="4548"/>
                      <a:pt x="1480" y="4178"/>
                    </a:cubicBezTo>
                    <a:cubicBezTo>
                      <a:pt x="1443" y="3993"/>
                      <a:pt x="1369" y="3771"/>
                      <a:pt x="1332" y="3624"/>
                    </a:cubicBezTo>
                    <a:cubicBezTo>
                      <a:pt x="1295" y="3439"/>
                      <a:pt x="1258" y="3291"/>
                      <a:pt x="1221" y="3106"/>
                    </a:cubicBezTo>
                    <a:cubicBezTo>
                      <a:pt x="1147" y="2736"/>
                      <a:pt x="1147" y="2403"/>
                      <a:pt x="1110" y="2108"/>
                    </a:cubicBezTo>
                    <a:cubicBezTo>
                      <a:pt x="1110" y="1960"/>
                      <a:pt x="1110" y="1812"/>
                      <a:pt x="1110" y="1664"/>
                    </a:cubicBezTo>
                    <a:cubicBezTo>
                      <a:pt x="1110" y="1516"/>
                      <a:pt x="1147" y="1368"/>
                      <a:pt x="1147" y="1257"/>
                    </a:cubicBezTo>
                    <a:cubicBezTo>
                      <a:pt x="1184" y="999"/>
                      <a:pt x="1221" y="777"/>
                      <a:pt x="1258" y="592"/>
                    </a:cubicBezTo>
                    <a:cubicBezTo>
                      <a:pt x="1406" y="222"/>
                      <a:pt x="1480" y="0"/>
                      <a:pt x="14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29"/>
              <p:cNvSpPr/>
              <p:nvPr/>
            </p:nvSpPr>
            <p:spPr>
              <a:xfrm>
                <a:off x="3024175" y="2879800"/>
                <a:ext cx="726500" cy="733875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29355" extrusionOk="0">
                    <a:moveTo>
                      <a:pt x="24734" y="0"/>
                    </a:moveTo>
                    <a:cubicBezTo>
                      <a:pt x="23551" y="0"/>
                      <a:pt x="22368" y="0"/>
                      <a:pt x="21185" y="37"/>
                    </a:cubicBezTo>
                    <a:cubicBezTo>
                      <a:pt x="18856" y="74"/>
                      <a:pt x="16490" y="111"/>
                      <a:pt x="14124" y="185"/>
                    </a:cubicBezTo>
                    <a:cubicBezTo>
                      <a:pt x="12941" y="185"/>
                      <a:pt x="11758" y="222"/>
                      <a:pt x="10612" y="259"/>
                    </a:cubicBezTo>
                    <a:lnTo>
                      <a:pt x="7062" y="407"/>
                    </a:lnTo>
                    <a:lnTo>
                      <a:pt x="3550" y="555"/>
                    </a:lnTo>
                    <a:cubicBezTo>
                      <a:pt x="2367" y="629"/>
                      <a:pt x="1184" y="703"/>
                      <a:pt x="1" y="777"/>
                    </a:cubicBezTo>
                    <a:cubicBezTo>
                      <a:pt x="1184" y="888"/>
                      <a:pt x="2367" y="961"/>
                      <a:pt x="3550" y="998"/>
                    </a:cubicBezTo>
                    <a:lnTo>
                      <a:pt x="7062" y="1183"/>
                    </a:lnTo>
                    <a:lnTo>
                      <a:pt x="10612" y="1331"/>
                    </a:lnTo>
                    <a:cubicBezTo>
                      <a:pt x="11758" y="1368"/>
                      <a:pt x="12941" y="1368"/>
                      <a:pt x="14124" y="1405"/>
                    </a:cubicBezTo>
                    <a:cubicBezTo>
                      <a:pt x="16490" y="1479"/>
                      <a:pt x="18856" y="1516"/>
                      <a:pt x="21185" y="1553"/>
                    </a:cubicBezTo>
                    <a:cubicBezTo>
                      <a:pt x="21777" y="1571"/>
                      <a:pt x="22368" y="1571"/>
                      <a:pt x="22960" y="1571"/>
                    </a:cubicBezTo>
                    <a:cubicBezTo>
                      <a:pt x="23551" y="1571"/>
                      <a:pt x="24143" y="1571"/>
                      <a:pt x="24734" y="1590"/>
                    </a:cubicBezTo>
                    <a:lnTo>
                      <a:pt x="27437" y="1590"/>
                    </a:lnTo>
                    <a:lnTo>
                      <a:pt x="27470" y="7912"/>
                    </a:lnTo>
                    <a:cubicBezTo>
                      <a:pt x="27544" y="10315"/>
                      <a:pt x="27544" y="12681"/>
                      <a:pt x="27618" y="15084"/>
                    </a:cubicBezTo>
                    <a:lnTo>
                      <a:pt x="27729" y="18633"/>
                    </a:lnTo>
                    <a:lnTo>
                      <a:pt x="27840" y="22220"/>
                    </a:lnTo>
                    <a:lnTo>
                      <a:pt x="28025" y="25769"/>
                    </a:lnTo>
                    <a:cubicBezTo>
                      <a:pt x="28099" y="26952"/>
                      <a:pt x="28173" y="28172"/>
                      <a:pt x="28247" y="29355"/>
                    </a:cubicBezTo>
                    <a:cubicBezTo>
                      <a:pt x="28357" y="28172"/>
                      <a:pt x="28431" y="26952"/>
                      <a:pt x="28468" y="25769"/>
                    </a:cubicBezTo>
                    <a:lnTo>
                      <a:pt x="28653" y="22220"/>
                    </a:lnTo>
                    <a:lnTo>
                      <a:pt x="28801" y="18633"/>
                    </a:lnTo>
                    <a:lnTo>
                      <a:pt x="28875" y="15084"/>
                    </a:lnTo>
                    <a:cubicBezTo>
                      <a:pt x="28949" y="12681"/>
                      <a:pt x="28986" y="10315"/>
                      <a:pt x="29023" y="7912"/>
                    </a:cubicBezTo>
                    <a:lnTo>
                      <a:pt x="29060" y="777"/>
                    </a:lnTo>
                    <a:lnTo>
                      <a:pt x="2906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1" name="Google Shape;1091;p29"/>
            <p:cNvGrpSpPr/>
            <p:nvPr/>
          </p:nvGrpSpPr>
          <p:grpSpPr>
            <a:xfrm rot="10800000" flipH="1">
              <a:off x="7943197" y="4002855"/>
              <a:ext cx="806000" cy="808225"/>
              <a:chOff x="3024175" y="2805450"/>
              <a:chExt cx="806000" cy="808225"/>
            </a:xfrm>
          </p:grpSpPr>
          <p:sp>
            <p:nvSpPr>
              <p:cNvPr id="1092" name="Google Shape;1092;p29"/>
              <p:cNvSpPr/>
              <p:nvPr/>
            </p:nvSpPr>
            <p:spPr>
              <a:xfrm>
                <a:off x="3698900" y="2905725"/>
                <a:ext cx="131275" cy="3323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13295" extrusionOk="0">
                    <a:moveTo>
                      <a:pt x="3184" y="2048"/>
                    </a:moveTo>
                    <a:cubicBezTo>
                      <a:pt x="3182" y="2048"/>
                      <a:pt x="3180" y="2054"/>
                      <a:pt x="3180" y="2069"/>
                    </a:cubicBezTo>
                    <a:lnTo>
                      <a:pt x="3203" y="2092"/>
                    </a:lnTo>
                    <a:lnTo>
                      <a:pt x="3203" y="2092"/>
                    </a:lnTo>
                    <a:cubicBezTo>
                      <a:pt x="3196" y="2069"/>
                      <a:pt x="3188" y="2048"/>
                      <a:pt x="3184" y="2048"/>
                    </a:cubicBezTo>
                    <a:close/>
                    <a:moveTo>
                      <a:pt x="3203" y="2092"/>
                    </a:moveTo>
                    <a:lnTo>
                      <a:pt x="3203" y="2092"/>
                    </a:lnTo>
                    <a:cubicBezTo>
                      <a:pt x="3210" y="2116"/>
                      <a:pt x="3217" y="2143"/>
                      <a:pt x="3217" y="2143"/>
                    </a:cubicBezTo>
                    <a:lnTo>
                      <a:pt x="3217" y="2106"/>
                    </a:lnTo>
                    <a:lnTo>
                      <a:pt x="3203" y="2092"/>
                    </a:lnTo>
                    <a:close/>
                    <a:moveTo>
                      <a:pt x="2342" y="1"/>
                    </a:moveTo>
                    <a:cubicBezTo>
                      <a:pt x="2126" y="1"/>
                      <a:pt x="1912" y="26"/>
                      <a:pt x="1701" y="72"/>
                    </a:cubicBezTo>
                    <a:cubicBezTo>
                      <a:pt x="1405" y="183"/>
                      <a:pt x="1147" y="294"/>
                      <a:pt x="888" y="553"/>
                    </a:cubicBezTo>
                    <a:cubicBezTo>
                      <a:pt x="666" y="738"/>
                      <a:pt x="555" y="997"/>
                      <a:pt x="444" y="1218"/>
                    </a:cubicBezTo>
                    <a:cubicBezTo>
                      <a:pt x="259" y="1662"/>
                      <a:pt x="296" y="2069"/>
                      <a:pt x="370" y="2365"/>
                    </a:cubicBezTo>
                    <a:cubicBezTo>
                      <a:pt x="407" y="2660"/>
                      <a:pt x="518" y="2882"/>
                      <a:pt x="555" y="3030"/>
                    </a:cubicBezTo>
                    <a:cubicBezTo>
                      <a:pt x="629" y="3178"/>
                      <a:pt x="666" y="3252"/>
                      <a:pt x="666" y="3252"/>
                    </a:cubicBezTo>
                    <a:cubicBezTo>
                      <a:pt x="666" y="3252"/>
                      <a:pt x="666" y="3141"/>
                      <a:pt x="666" y="2993"/>
                    </a:cubicBezTo>
                    <a:cubicBezTo>
                      <a:pt x="666" y="2845"/>
                      <a:pt x="703" y="2623"/>
                      <a:pt x="777" y="2365"/>
                    </a:cubicBezTo>
                    <a:cubicBezTo>
                      <a:pt x="814" y="2106"/>
                      <a:pt x="925" y="1810"/>
                      <a:pt x="1147" y="1588"/>
                    </a:cubicBezTo>
                    <a:cubicBezTo>
                      <a:pt x="1221" y="1477"/>
                      <a:pt x="1332" y="1366"/>
                      <a:pt x="1516" y="1292"/>
                    </a:cubicBezTo>
                    <a:cubicBezTo>
                      <a:pt x="1553" y="1292"/>
                      <a:pt x="1627" y="1255"/>
                      <a:pt x="1701" y="1255"/>
                    </a:cubicBezTo>
                    <a:lnTo>
                      <a:pt x="1923" y="1255"/>
                    </a:lnTo>
                    <a:cubicBezTo>
                      <a:pt x="2219" y="1255"/>
                      <a:pt x="2589" y="1403"/>
                      <a:pt x="2884" y="1662"/>
                    </a:cubicBezTo>
                    <a:cubicBezTo>
                      <a:pt x="2995" y="1773"/>
                      <a:pt x="3143" y="1921"/>
                      <a:pt x="3180" y="2032"/>
                    </a:cubicBezTo>
                    <a:lnTo>
                      <a:pt x="3217" y="2106"/>
                    </a:lnTo>
                    <a:lnTo>
                      <a:pt x="3291" y="2328"/>
                    </a:lnTo>
                    <a:cubicBezTo>
                      <a:pt x="3291" y="2365"/>
                      <a:pt x="3328" y="2475"/>
                      <a:pt x="3328" y="2512"/>
                    </a:cubicBezTo>
                    <a:cubicBezTo>
                      <a:pt x="3328" y="2549"/>
                      <a:pt x="3328" y="2586"/>
                      <a:pt x="3328" y="2623"/>
                    </a:cubicBezTo>
                    <a:cubicBezTo>
                      <a:pt x="3328" y="2697"/>
                      <a:pt x="3328" y="2808"/>
                      <a:pt x="3328" y="2919"/>
                    </a:cubicBezTo>
                    <a:cubicBezTo>
                      <a:pt x="3365" y="2993"/>
                      <a:pt x="3328" y="3104"/>
                      <a:pt x="3328" y="3215"/>
                    </a:cubicBezTo>
                    <a:cubicBezTo>
                      <a:pt x="3291" y="3474"/>
                      <a:pt x="3217" y="3695"/>
                      <a:pt x="3143" y="3917"/>
                    </a:cubicBezTo>
                    <a:cubicBezTo>
                      <a:pt x="3032" y="4176"/>
                      <a:pt x="2921" y="4398"/>
                      <a:pt x="2810" y="4620"/>
                    </a:cubicBezTo>
                    <a:lnTo>
                      <a:pt x="2773" y="4657"/>
                    </a:lnTo>
                    <a:lnTo>
                      <a:pt x="2736" y="4768"/>
                    </a:lnTo>
                    <a:lnTo>
                      <a:pt x="2589" y="4989"/>
                    </a:lnTo>
                    <a:lnTo>
                      <a:pt x="2330" y="5396"/>
                    </a:lnTo>
                    <a:lnTo>
                      <a:pt x="1849" y="6099"/>
                    </a:lnTo>
                    <a:cubicBezTo>
                      <a:pt x="1627" y="6357"/>
                      <a:pt x="1442" y="6616"/>
                      <a:pt x="1258" y="6875"/>
                    </a:cubicBezTo>
                    <a:lnTo>
                      <a:pt x="999" y="7319"/>
                    </a:lnTo>
                    <a:lnTo>
                      <a:pt x="888" y="7540"/>
                    </a:lnTo>
                    <a:lnTo>
                      <a:pt x="814" y="7651"/>
                    </a:lnTo>
                    <a:lnTo>
                      <a:pt x="777" y="7688"/>
                    </a:lnTo>
                    <a:lnTo>
                      <a:pt x="740" y="7725"/>
                    </a:lnTo>
                    <a:lnTo>
                      <a:pt x="740" y="7799"/>
                    </a:lnTo>
                    <a:cubicBezTo>
                      <a:pt x="666" y="7947"/>
                      <a:pt x="592" y="8058"/>
                      <a:pt x="518" y="8243"/>
                    </a:cubicBezTo>
                    <a:cubicBezTo>
                      <a:pt x="444" y="8391"/>
                      <a:pt x="370" y="8576"/>
                      <a:pt x="333" y="8760"/>
                    </a:cubicBezTo>
                    <a:cubicBezTo>
                      <a:pt x="111" y="9426"/>
                      <a:pt x="1" y="10128"/>
                      <a:pt x="111" y="10831"/>
                    </a:cubicBezTo>
                    <a:cubicBezTo>
                      <a:pt x="148" y="10979"/>
                      <a:pt x="185" y="11164"/>
                      <a:pt x="222" y="11311"/>
                    </a:cubicBezTo>
                    <a:cubicBezTo>
                      <a:pt x="259" y="11496"/>
                      <a:pt x="333" y="11644"/>
                      <a:pt x="407" y="11792"/>
                    </a:cubicBezTo>
                    <a:lnTo>
                      <a:pt x="481" y="11940"/>
                    </a:lnTo>
                    <a:lnTo>
                      <a:pt x="518" y="12014"/>
                    </a:lnTo>
                    <a:cubicBezTo>
                      <a:pt x="555" y="12088"/>
                      <a:pt x="592" y="12125"/>
                      <a:pt x="666" y="12199"/>
                    </a:cubicBezTo>
                    <a:cubicBezTo>
                      <a:pt x="777" y="12347"/>
                      <a:pt x="888" y="12494"/>
                      <a:pt x="999" y="12568"/>
                    </a:cubicBezTo>
                    <a:cubicBezTo>
                      <a:pt x="1442" y="13012"/>
                      <a:pt x="1960" y="13197"/>
                      <a:pt x="2404" y="13271"/>
                    </a:cubicBezTo>
                    <a:cubicBezTo>
                      <a:pt x="2509" y="13287"/>
                      <a:pt x="2611" y="13294"/>
                      <a:pt x="2709" y="13294"/>
                    </a:cubicBezTo>
                    <a:cubicBezTo>
                      <a:pt x="3057" y="13294"/>
                      <a:pt x="3356" y="13201"/>
                      <a:pt x="3587" y="13086"/>
                    </a:cubicBezTo>
                    <a:cubicBezTo>
                      <a:pt x="3735" y="13012"/>
                      <a:pt x="3846" y="12938"/>
                      <a:pt x="3919" y="12827"/>
                    </a:cubicBezTo>
                    <a:cubicBezTo>
                      <a:pt x="3956" y="12790"/>
                      <a:pt x="3993" y="12753"/>
                      <a:pt x="4030" y="12716"/>
                    </a:cubicBezTo>
                    <a:cubicBezTo>
                      <a:pt x="4067" y="12679"/>
                      <a:pt x="4067" y="12679"/>
                      <a:pt x="4104" y="12642"/>
                    </a:cubicBezTo>
                    <a:cubicBezTo>
                      <a:pt x="4104" y="12642"/>
                      <a:pt x="4104" y="12605"/>
                      <a:pt x="4104" y="12568"/>
                    </a:cubicBezTo>
                    <a:cubicBezTo>
                      <a:pt x="4104" y="12421"/>
                      <a:pt x="4030" y="12421"/>
                      <a:pt x="3993" y="12421"/>
                    </a:cubicBezTo>
                    <a:lnTo>
                      <a:pt x="3956" y="12421"/>
                    </a:lnTo>
                    <a:cubicBezTo>
                      <a:pt x="3993" y="12458"/>
                      <a:pt x="4030" y="12531"/>
                      <a:pt x="3993" y="12531"/>
                    </a:cubicBezTo>
                    <a:cubicBezTo>
                      <a:pt x="3993" y="12531"/>
                      <a:pt x="3993" y="12531"/>
                      <a:pt x="3956" y="12568"/>
                    </a:cubicBezTo>
                    <a:cubicBezTo>
                      <a:pt x="3969" y="12556"/>
                      <a:pt x="3973" y="12552"/>
                      <a:pt x="3972" y="12552"/>
                    </a:cubicBezTo>
                    <a:lnTo>
                      <a:pt x="3972" y="12552"/>
                    </a:lnTo>
                    <a:cubicBezTo>
                      <a:pt x="3969" y="12552"/>
                      <a:pt x="3944" y="12568"/>
                      <a:pt x="3919" y="12568"/>
                    </a:cubicBezTo>
                    <a:cubicBezTo>
                      <a:pt x="3882" y="12605"/>
                      <a:pt x="3846" y="12605"/>
                      <a:pt x="3809" y="12642"/>
                    </a:cubicBezTo>
                    <a:cubicBezTo>
                      <a:pt x="3698" y="12642"/>
                      <a:pt x="3587" y="12679"/>
                      <a:pt x="3476" y="12679"/>
                    </a:cubicBezTo>
                    <a:cubicBezTo>
                      <a:pt x="3431" y="12686"/>
                      <a:pt x="3386" y="12689"/>
                      <a:pt x="3340" y="12689"/>
                    </a:cubicBezTo>
                    <a:cubicBezTo>
                      <a:pt x="3116" y="12689"/>
                      <a:pt x="2871" y="12617"/>
                      <a:pt x="2625" y="12494"/>
                    </a:cubicBezTo>
                    <a:cubicBezTo>
                      <a:pt x="2330" y="12347"/>
                      <a:pt x="2071" y="12088"/>
                      <a:pt x="1886" y="11792"/>
                    </a:cubicBezTo>
                    <a:lnTo>
                      <a:pt x="1812" y="11681"/>
                    </a:lnTo>
                    <a:cubicBezTo>
                      <a:pt x="1812" y="11644"/>
                      <a:pt x="1775" y="11607"/>
                      <a:pt x="1775" y="11570"/>
                    </a:cubicBezTo>
                    <a:cubicBezTo>
                      <a:pt x="1775" y="11570"/>
                      <a:pt x="1738" y="11496"/>
                      <a:pt x="1738" y="11422"/>
                    </a:cubicBezTo>
                    <a:lnTo>
                      <a:pt x="1701" y="11348"/>
                    </a:lnTo>
                    <a:lnTo>
                      <a:pt x="1701" y="11348"/>
                    </a:lnTo>
                    <a:cubicBezTo>
                      <a:pt x="1702" y="11350"/>
                      <a:pt x="1725" y="11396"/>
                      <a:pt x="1715" y="11396"/>
                    </a:cubicBezTo>
                    <a:cubicBezTo>
                      <a:pt x="1713" y="11396"/>
                      <a:pt x="1709" y="11393"/>
                      <a:pt x="1701" y="11385"/>
                    </a:cubicBezTo>
                    <a:lnTo>
                      <a:pt x="1701" y="11348"/>
                    </a:lnTo>
                    <a:lnTo>
                      <a:pt x="1701" y="11311"/>
                    </a:lnTo>
                    <a:cubicBezTo>
                      <a:pt x="1701" y="11201"/>
                      <a:pt x="1664" y="11127"/>
                      <a:pt x="1664" y="11016"/>
                    </a:cubicBezTo>
                    <a:cubicBezTo>
                      <a:pt x="1664" y="10905"/>
                      <a:pt x="1664" y="10831"/>
                      <a:pt x="1664" y="10720"/>
                    </a:cubicBezTo>
                    <a:cubicBezTo>
                      <a:pt x="1664" y="10313"/>
                      <a:pt x="1812" y="9870"/>
                      <a:pt x="2034" y="9389"/>
                    </a:cubicBezTo>
                    <a:cubicBezTo>
                      <a:pt x="2071" y="9278"/>
                      <a:pt x="2145" y="9204"/>
                      <a:pt x="2182" y="9093"/>
                    </a:cubicBezTo>
                    <a:cubicBezTo>
                      <a:pt x="2256" y="8982"/>
                      <a:pt x="2330" y="8834"/>
                      <a:pt x="2404" y="8723"/>
                    </a:cubicBezTo>
                    <a:lnTo>
                      <a:pt x="2441" y="8650"/>
                    </a:lnTo>
                    <a:cubicBezTo>
                      <a:pt x="2441" y="8650"/>
                      <a:pt x="2450" y="8640"/>
                      <a:pt x="2455" y="8640"/>
                    </a:cubicBezTo>
                    <a:cubicBezTo>
                      <a:pt x="2459" y="8640"/>
                      <a:pt x="2459" y="8650"/>
                      <a:pt x="2441" y="8687"/>
                    </a:cubicBezTo>
                    <a:lnTo>
                      <a:pt x="2478" y="8650"/>
                    </a:lnTo>
                    <a:lnTo>
                      <a:pt x="2515" y="8576"/>
                    </a:lnTo>
                    <a:lnTo>
                      <a:pt x="2662" y="8391"/>
                    </a:lnTo>
                    <a:lnTo>
                      <a:pt x="2884" y="8058"/>
                    </a:lnTo>
                    <a:cubicBezTo>
                      <a:pt x="3069" y="7799"/>
                      <a:pt x="3291" y="7540"/>
                      <a:pt x="3476" y="7319"/>
                    </a:cubicBezTo>
                    <a:cubicBezTo>
                      <a:pt x="3661" y="7023"/>
                      <a:pt x="3882" y="6727"/>
                      <a:pt x="4067" y="6468"/>
                    </a:cubicBezTo>
                    <a:lnTo>
                      <a:pt x="4326" y="6062"/>
                    </a:lnTo>
                    <a:lnTo>
                      <a:pt x="4474" y="5840"/>
                    </a:lnTo>
                    <a:lnTo>
                      <a:pt x="4511" y="5729"/>
                    </a:lnTo>
                    <a:lnTo>
                      <a:pt x="4548" y="5692"/>
                    </a:lnTo>
                    <a:lnTo>
                      <a:pt x="4585" y="5655"/>
                    </a:lnTo>
                    <a:lnTo>
                      <a:pt x="4622" y="5581"/>
                    </a:lnTo>
                    <a:cubicBezTo>
                      <a:pt x="4770" y="5248"/>
                      <a:pt x="4918" y="4879"/>
                      <a:pt x="5029" y="4546"/>
                    </a:cubicBezTo>
                    <a:cubicBezTo>
                      <a:pt x="5140" y="4176"/>
                      <a:pt x="5213" y="3769"/>
                      <a:pt x="5213" y="3400"/>
                    </a:cubicBezTo>
                    <a:cubicBezTo>
                      <a:pt x="5213" y="3215"/>
                      <a:pt x="5250" y="2993"/>
                      <a:pt x="5213" y="2808"/>
                    </a:cubicBezTo>
                    <a:cubicBezTo>
                      <a:pt x="5176" y="2623"/>
                      <a:pt x="5176" y="2401"/>
                      <a:pt x="5103" y="2180"/>
                    </a:cubicBezTo>
                    <a:lnTo>
                      <a:pt x="4992" y="1847"/>
                    </a:lnTo>
                    <a:cubicBezTo>
                      <a:pt x="4955" y="1736"/>
                      <a:pt x="4918" y="1699"/>
                      <a:pt x="4918" y="1625"/>
                    </a:cubicBezTo>
                    <a:lnTo>
                      <a:pt x="4807" y="1440"/>
                    </a:lnTo>
                    <a:lnTo>
                      <a:pt x="4733" y="1329"/>
                    </a:lnTo>
                    <a:lnTo>
                      <a:pt x="4696" y="1255"/>
                    </a:lnTo>
                    <a:lnTo>
                      <a:pt x="4622" y="1108"/>
                    </a:lnTo>
                    <a:cubicBezTo>
                      <a:pt x="4363" y="775"/>
                      <a:pt x="4030" y="516"/>
                      <a:pt x="3735" y="368"/>
                    </a:cubicBezTo>
                    <a:cubicBezTo>
                      <a:pt x="3280" y="115"/>
                      <a:pt x="2808" y="1"/>
                      <a:pt x="23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29"/>
              <p:cNvSpPr/>
              <p:nvPr/>
            </p:nvSpPr>
            <p:spPr>
              <a:xfrm>
                <a:off x="3400375" y="2805450"/>
                <a:ext cx="335525" cy="129075"/>
              </a:xfrm>
              <a:custGeom>
                <a:avLst/>
                <a:gdLst/>
                <a:ahLst/>
                <a:cxnLst/>
                <a:rect l="l" t="t" r="r" b="b"/>
                <a:pathLst>
                  <a:path w="13421" h="5163" extrusionOk="0">
                    <a:moveTo>
                      <a:pt x="11202" y="2013"/>
                    </a:moveTo>
                    <a:cubicBezTo>
                      <a:pt x="11186" y="2013"/>
                      <a:pt x="11206" y="2027"/>
                      <a:pt x="11230" y="2040"/>
                    </a:cubicBezTo>
                    <a:lnTo>
                      <a:pt x="11230" y="2040"/>
                    </a:lnTo>
                    <a:lnTo>
                      <a:pt x="11202" y="2013"/>
                    </a:lnTo>
                    <a:close/>
                    <a:moveTo>
                      <a:pt x="11230" y="2040"/>
                    </a:moveTo>
                    <a:lnTo>
                      <a:pt x="11239" y="2050"/>
                    </a:lnTo>
                    <a:lnTo>
                      <a:pt x="11249" y="2050"/>
                    </a:lnTo>
                    <a:cubicBezTo>
                      <a:pt x="11242" y="2047"/>
                      <a:pt x="11236" y="2044"/>
                      <a:pt x="11230" y="2040"/>
                    </a:cubicBezTo>
                    <a:close/>
                    <a:moveTo>
                      <a:pt x="10326" y="0"/>
                    </a:moveTo>
                    <a:cubicBezTo>
                      <a:pt x="10192" y="0"/>
                      <a:pt x="10068" y="17"/>
                      <a:pt x="9945" y="17"/>
                    </a:cubicBezTo>
                    <a:cubicBezTo>
                      <a:pt x="9538" y="17"/>
                      <a:pt x="9169" y="90"/>
                      <a:pt x="8799" y="201"/>
                    </a:cubicBezTo>
                    <a:cubicBezTo>
                      <a:pt x="8429" y="312"/>
                      <a:pt x="8097" y="460"/>
                      <a:pt x="7727" y="645"/>
                    </a:cubicBezTo>
                    <a:lnTo>
                      <a:pt x="7690" y="645"/>
                    </a:lnTo>
                    <a:lnTo>
                      <a:pt x="7653" y="682"/>
                    </a:lnTo>
                    <a:lnTo>
                      <a:pt x="7579" y="719"/>
                    </a:lnTo>
                    <a:lnTo>
                      <a:pt x="7468" y="793"/>
                    </a:lnTo>
                    <a:lnTo>
                      <a:pt x="7283" y="904"/>
                    </a:lnTo>
                    <a:lnTo>
                      <a:pt x="6877" y="1163"/>
                    </a:lnTo>
                    <a:cubicBezTo>
                      <a:pt x="6581" y="1348"/>
                      <a:pt x="6285" y="1569"/>
                      <a:pt x="6026" y="1754"/>
                    </a:cubicBezTo>
                    <a:cubicBezTo>
                      <a:pt x="5767" y="1976"/>
                      <a:pt x="5546" y="2161"/>
                      <a:pt x="5287" y="2346"/>
                    </a:cubicBezTo>
                    <a:lnTo>
                      <a:pt x="4917" y="2568"/>
                    </a:lnTo>
                    <a:lnTo>
                      <a:pt x="4769" y="2715"/>
                    </a:lnTo>
                    <a:lnTo>
                      <a:pt x="4695" y="2789"/>
                    </a:lnTo>
                    <a:lnTo>
                      <a:pt x="4658" y="2789"/>
                    </a:lnTo>
                    <a:lnTo>
                      <a:pt x="4621" y="2826"/>
                    </a:lnTo>
                    <a:cubicBezTo>
                      <a:pt x="4473" y="2900"/>
                      <a:pt x="4326" y="3011"/>
                      <a:pt x="4252" y="3048"/>
                    </a:cubicBezTo>
                    <a:cubicBezTo>
                      <a:pt x="4141" y="3085"/>
                      <a:pt x="4030" y="3159"/>
                      <a:pt x="3919" y="3196"/>
                    </a:cubicBezTo>
                    <a:cubicBezTo>
                      <a:pt x="3475" y="3418"/>
                      <a:pt x="3032" y="3566"/>
                      <a:pt x="2625" y="3566"/>
                    </a:cubicBezTo>
                    <a:lnTo>
                      <a:pt x="2292" y="3566"/>
                    </a:lnTo>
                    <a:cubicBezTo>
                      <a:pt x="2218" y="3566"/>
                      <a:pt x="2107" y="3566"/>
                      <a:pt x="2033" y="3529"/>
                    </a:cubicBezTo>
                    <a:lnTo>
                      <a:pt x="1886" y="3529"/>
                    </a:lnTo>
                    <a:cubicBezTo>
                      <a:pt x="1849" y="3492"/>
                      <a:pt x="1775" y="3455"/>
                      <a:pt x="1738" y="3455"/>
                    </a:cubicBezTo>
                    <a:cubicBezTo>
                      <a:pt x="1701" y="3455"/>
                      <a:pt x="1701" y="3455"/>
                      <a:pt x="1664" y="3418"/>
                    </a:cubicBezTo>
                    <a:lnTo>
                      <a:pt x="1516" y="3344"/>
                    </a:lnTo>
                    <a:cubicBezTo>
                      <a:pt x="1220" y="3159"/>
                      <a:pt x="961" y="2900"/>
                      <a:pt x="813" y="2605"/>
                    </a:cubicBezTo>
                    <a:cubicBezTo>
                      <a:pt x="666" y="2309"/>
                      <a:pt x="629" y="2013"/>
                      <a:pt x="629" y="1791"/>
                    </a:cubicBezTo>
                    <a:cubicBezTo>
                      <a:pt x="629" y="1643"/>
                      <a:pt x="666" y="1532"/>
                      <a:pt x="702" y="1458"/>
                    </a:cubicBezTo>
                    <a:cubicBezTo>
                      <a:pt x="702" y="1384"/>
                      <a:pt x="739" y="1348"/>
                      <a:pt x="739" y="1311"/>
                    </a:cubicBezTo>
                    <a:cubicBezTo>
                      <a:pt x="739" y="1311"/>
                      <a:pt x="776" y="1274"/>
                      <a:pt x="776" y="1274"/>
                    </a:cubicBezTo>
                    <a:cubicBezTo>
                      <a:pt x="776" y="1237"/>
                      <a:pt x="776" y="1237"/>
                      <a:pt x="776" y="1237"/>
                    </a:cubicBezTo>
                    <a:cubicBezTo>
                      <a:pt x="787" y="1226"/>
                      <a:pt x="801" y="1221"/>
                      <a:pt x="816" y="1221"/>
                    </a:cubicBezTo>
                    <a:cubicBezTo>
                      <a:pt x="850" y="1221"/>
                      <a:pt x="887" y="1247"/>
                      <a:pt x="887" y="1274"/>
                    </a:cubicBezTo>
                    <a:cubicBezTo>
                      <a:pt x="924" y="1311"/>
                      <a:pt x="887" y="1311"/>
                      <a:pt x="887" y="1311"/>
                    </a:cubicBezTo>
                    <a:cubicBezTo>
                      <a:pt x="887" y="1311"/>
                      <a:pt x="924" y="1311"/>
                      <a:pt x="924" y="1274"/>
                    </a:cubicBezTo>
                    <a:cubicBezTo>
                      <a:pt x="924" y="1237"/>
                      <a:pt x="887" y="1126"/>
                      <a:pt x="776" y="1126"/>
                    </a:cubicBezTo>
                    <a:lnTo>
                      <a:pt x="666" y="1126"/>
                    </a:lnTo>
                    <a:cubicBezTo>
                      <a:pt x="666" y="1163"/>
                      <a:pt x="629" y="1163"/>
                      <a:pt x="629" y="1200"/>
                    </a:cubicBezTo>
                    <a:cubicBezTo>
                      <a:pt x="555" y="1237"/>
                      <a:pt x="518" y="1274"/>
                      <a:pt x="481" y="1311"/>
                    </a:cubicBezTo>
                    <a:cubicBezTo>
                      <a:pt x="407" y="1384"/>
                      <a:pt x="296" y="1495"/>
                      <a:pt x="259" y="1643"/>
                    </a:cubicBezTo>
                    <a:cubicBezTo>
                      <a:pt x="111" y="1939"/>
                      <a:pt x="0" y="2346"/>
                      <a:pt x="74" y="2826"/>
                    </a:cubicBezTo>
                    <a:cubicBezTo>
                      <a:pt x="148" y="3270"/>
                      <a:pt x="333" y="3788"/>
                      <a:pt x="739" y="4268"/>
                    </a:cubicBezTo>
                    <a:cubicBezTo>
                      <a:pt x="850" y="4379"/>
                      <a:pt x="961" y="4490"/>
                      <a:pt x="1109" y="4601"/>
                    </a:cubicBezTo>
                    <a:cubicBezTo>
                      <a:pt x="1220" y="4638"/>
                      <a:pt x="1257" y="4675"/>
                      <a:pt x="1294" y="4712"/>
                    </a:cubicBezTo>
                    <a:lnTo>
                      <a:pt x="1405" y="4749"/>
                    </a:lnTo>
                    <a:lnTo>
                      <a:pt x="1553" y="4823"/>
                    </a:lnTo>
                    <a:cubicBezTo>
                      <a:pt x="1701" y="4897"/>
                      <a:pt x="1849" y="4971"/>
                      <a:pt x="1996" y="5008"/>
                    </a:cubicBezTo>
                    <a:cubicBezTo>
                      <a:pt x="2181" y="5045"/>
                      <a:pt x="2329" y="5082"/>
                      <a:pt x="2514" y="5119"/>
                    </a:cubicBezTo>
                    <a:cubicBezTo>
                      <a:pt x="2702" y="5148"/>
                      <a:pt x="2890" y="5162"/>
                      <a:pt x="3078" y="5162"/>
                    </a:cubicBezTo>
                    <a:cubicBezTo>
                      <a:pt x="3590" y="5162"/>
                      <a:pt x="4097" y="5059"/>
                      <a:pt x="4584" y="4897"/>
                    </a:cubicBezTo>
                    <a:cubicBezTo>
                      <a:pt x="4769" y="4860"/>
                      <a:pt x="4917" y="4786"/>
                      <a:pt x="5102" y="4712"/>
                    </a:cubicBezTo>
                    <a:cubicBezTo>
                      <a:pt x="5287" y="4638"/>
                      <a:pt x="5398" y="4564"/>
                      <a:pt x="5546" y="4490"/>
                    </a:cubicBezTo>
                    <a:lnTo>
                      <a:pt x="5583" y="4490"/>
                    </a:lnTo>
                    <a:lnTo>
                      <a:pt x="5657" y="4453"/>
                    </a:lnTo>
                    <a:lnTo>
                      <a:pt x="5657" y="4416"/>
                    </a:lnTo>
                    <a:lnTo>
                      <a:pt x="5767" y="4379"/>
                    </a:lnTo>
                    <a:lnTo>
                      <a:pt x="5989" y="4231"/>
                    </a:lnTo>
                    <a:lnTo>
                      <a:pt x="6433" y="3972"/>
                    </a:lnTo>
                    <a:cubicBezTo>
                      <a:pt x="6692" y="3788"/>
                      <a:pt x="6987" y="3603"/>
                      <a:pt x="7246" y="3418"/>
                    </a:cubicBezTo>
                    <a:lnTo>
                      <a:pt x="7949" y="2900"/>
                    </a:lnTo>
                    <a:lnTo>
                      <a:pt x="8355" y="2641"/>
                    </a:lnTo>
                    <a:lnTo>
                      <a:pt x="8540" y="2531"/>
                    </a:lnTo>
                    <a:lnTo>
                      <a:pt x="8651" y="2457"/>
                    </a:lnTo>
                    <a:lnTo>
                      <a:pt x="8651" y="2457"/>
                    </a:lnTo>
                    <a:cubicBezTo>
                      <a:pt x="8627" y="2469"/>
                      <a:pt x="8618" y="2473"/>
                      <a:pt x="8617" y="2473"/>
                    </a:cubicBezTo>
                    <a:cubicBezTo>
                      <a:pt x="8614" y="2473"/>
                      <a:pt x="8639" y="2457"/>
                      <a:pt x="8614" y="2457"/>
                    </a:cubicBezTo>
                    <a:lnTo>
                      <a:pt x="8651" y="2457"/>
                    </a:lnTo>
                    <a:lnTo>
                      <a:pt x="8688" y="2420"/>
                    </a:lnTo>
                    <a:cubicBezTo>
                      <a:pt x="8947" y="2309"/>
                      <a:pt x="9169" y="2198"/>
                      <a:pt x="9391" y="2124"/>
                    </a:cubicBezTo>
                    <a:cubicBezTo>
                      <a:pt x="9649" y="2013"/>
                      <a:pt x="9871" y="1976"/>
                      <a:pt x="10093" y="1939"/>
                    </a:cubicBezTo>
                    <a:cubicBezTo>
                      <a:pt x="10204" y="1902"/>
                      <a:pt x="10315" y="1902"/>
                      <a:pt x="10426" y="1902"/>
                    </a:cubicBezTo>
                    <a:lnTo>
                      <a:pt x="10832" y="1902"/>
                    </a:lnTo>
                    <a:cubicBezTo>
                      <a:pt x="10869" y="1902"/>
                      <a:pt x="10943" y="1939"/>
                      <a:pt x="11017" y="1976"/>
                    </a:cubicBezTo>
                    <a:lnTo>
                      <a:pt x="11202" y="2013"/>
                    </a:lnTo>
                    <a:lnTo>
                      <a:pt x="11239" y="2013"/>
                    </a:lnTo>
                    <a:lnTo>
                      <a:pt x="11276" y="2050"/>
                    </a:lnTo>
                    <a:lnTo>
                      <a:pt x="11249" y="2050"/>
                    </a:lnTo>
                    <a:cubicBezTo>
                      <a:pt x="11262" y="2056"/>
                      <a:pt x="11274" y="2060"/>
                      <a:pt x="11279" y="2060"/>
                    </a:cubicBezTo>
                    <a:cubicBezTo>
                      <a:pt x="11283" y="2060"/>
                      <a:pt x="11283" y="2057"/>
                      <a:pt x="11276" y="2050"/>
                    </a:cubicBezTo>
                    <a:lnTo>
                      <a:pt x="11276" y="2050"/>
                    </a:lnTo>
                    <a:cubicBezTo>
                      <a:pt x="11424" y="2124"/>
                      <a:pt x="11572" y="2235"/>
                      <a:pt x="11683" y="2346"/>
                    </a:cubicBezTo>
                    <a:cubicBezTo>
                      <a:pt x="11942" y="2641"/>
                      <a:pt x="12089" y="3011"/>
                      <a:pt x="12089" y="3307"/>
                    </a:cubicBezTo>
                    <a:cubicBezTo>
                      <a:pt x="12089" y="3381"/>
                      <a:pt x="12089" y="3455"/>
                      <a:pt x="12052" y="3529"/>
                    </a:cubicBezTo>
                    <a:cubicBezTo>
                      <a:pt x="12052" y="3603"/>
                      <a:pt x="12052" y="3677"/>
                      <a:pt x="12016" y="3714"/>
                    </a:cubicBezTo>
                    <a:cubicBezTo>
                      <a:pt x="11942" y="3898"/>
                      <a:pt x="11868" y="4009"/>
                      <a:pt x="11757" y="4120"/>
                    </a:cubicBezTo>
                    <a:cubicBezTo>
                      <a:pt x="11498" y="4305"/>
                      <a:pt x="11202" y="4416"/>
                      <a:pt x="10943" y="4490"/>
                    </a:cubicBezTo>
                    <a:cubicBezTo>
                      <a:pt x="10685" y="4527"/>
                      <a:pt x="10463" y="4564"/>
                      <a:pt x="10315" y="4564"/>
                    </a:cubicBezTo>
                    <a:lnTo>
                      <a:pt x="10093" y="4564"/>
                    </a:lnTo>
                    <a:cubicBezTo>
                      <a:pt x="10093" y="4564"/>
                      <a:pt x="10167" y="4601"/>
                      <a:pt x="10315" y="4675"/>
                    </a:cubicBezTo>
                    <a:cubicBezTo>
                      <a:pt x="10426" y="4749"/>
                      <a:pt x="10648" y="4823"/>
                      <a:pt x="10943" y="4897"/>
                    </a:cubicBezTo>
                    <a:cubicBezTo>
                      <a:pt x="11079" y="4912"/>
                      <a:pt x="11221" y="4927"/>
                      <a:pt x="11374" y="4927"/>
                    </a:cubicBezTo>
                    <a:cubicBezTo>
                      <a:pt x="11596" y="4927"/>
                      <a:pt x="11842" y="4895"/>
                      <a:pt x="12126" y="4786"/>
                    </a:cubicBezTo>
                    <a:cubicBezTo>
                      <a:pt x="12348" y="4712"/>
                      <a:pt x="12607" y="4564"/>
                      <a:pt x="12792" y="4379"/>
                    </a:cubicBezTo>
                    <a:cubicBezTo>
                      <a:pt x="13014" y="4120"/>
                      <a:pt x="13162" y="3825"/>
                      <a:pt x="13236" y="3529"/>
                    </a:cubicBezTo>
                    <a:cubicBezTo>
                      <a:pt x="13420" y="2863"/>
                      <a:pt x="13346" y="2161"/>
                      <a:pt x="12977" y="1532"/>
                    </a:cubicBezTo>
                    <a:cubicBezTo>
                      <a:pt x="12792" y="1200"/>
                      <a:pt x="12533" y="904"/>
                      <a:pt x="12200" y="645"/>
                    </a:cubicBezTo>
                    <a:lnTo>
                      <a:pt x="12052" y="534"/>
                    </a:lnTo>
                    <a:lnTo>
                      <a:pt x="12016" y="497"/>
                    </a:lnTo>
                    <a:lnTo>
                      <a:pt x="11868" y="423"/>
                    </a:lnTo>
                    <a:lnTo>
                      <a:pt x="11683" y="349"/>
                    </a:lnTo>
                    <a:cubicBezTo>
                      <a:pt x="11609" y="312"/>
                      <a:pt x="11572" y="275"/>
                      <a:pt x="11461" y="238"/>
                    </a:cubicBezTo>
                    <a:lnTo>
                      <a:pt x="11128" y="127"/>
                    </a:lnTo>
                    <a:cubicBezTo>
                      <a:pt x="10906" y="54"/>
                      <a:pt x="10722" y="54"/>
                      <a:pt x="10537" y="17"/>
                    </a:cubicBezTo>
                    <a:cubicBezTo>
                      <a:pt x="10463" y="4"/>
                      <a:pt x="10393" y="0"/>
                      <a:pt x="103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29"/>
              <p:cNvSpPr/>
              <p:nvPr/>
            </p:nvSpPr>
            <p:spPr>
              <a:xfrm>
                <a:off x="3727550" y="2833575"/>
                <a:ext cx="75825" cy="75825"/>
              </a:xfrm>
              <a:custGeom>
                <a:avLst/>
                <a:gdLst/>
                <a:ahLst/>
                <a:cxnLst/>
                <a:rect l="l" t="t" r="r" b="b"/>
                <a:pathLst>
                  <a:path w="3033" h="3033" extrusionOk="0">
                    <a:moveTo>
                      <a:pt x="3032" y="1"/>
                    </a:moveTo>
                    <a:lnTo>
                      <a:pt x="777" y="740"/>
                    </a:lnTo>
                    <a:lnTo>
                      <a:pt x="1" y="3032"/>
                    </a:lnTo>
                    <a:lnTo>
                      <a:pt x="2293" y="2256"/>
                    </a:lnTo>
                    <a:lnTo>
                      <a:pt x="303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29"/>
              <p:cNvSpPr/>
              <p:nvPr/>
            </p:nvSpPr>
            <p:spPr>
              <a:xfrm>
                <a:off x="3539925" y="2910300"/>
                <a:ext cx="185800" cy="185800"/>
              </a:xfrm>
              <a:custGeom>
                <a:avLst/>
                <a:gdLst/>
                <a:ahLst/>
                <a:cxnLst/>
                <a:rect l="l" t="t" r="r" b="b"/>
                <a:pathLst>
                  <a:path w="7432" h="7432" extrusionOk="0">
                    <a:moveTo>
                      <a:pt x="7358" y="0"/>
                    </a:moveTo>
                    <a:cubicBezTo>
                      <a:pt x="6493" y="643"/>
                      <a:pt x="4852" y="1682"/>
                      <a:pt x="2953" y="1682"/>
                    </a:cubicBezTo>
                    <a:cubicBezTo>
                      <a:pt x="2011" y="1682"/>
                      <a:pt x="1006" y="1426"/>
                      <a:pt x="1" y="740"/>
                    </a:cubicBezTo>
                    <a:lnTo>
                      <a:pt x="1" y="740"/>
                    </a:lnTo>
                    <a:cubicBezTo>
                      <a:pt x="1" y="740"/>
                      <a:pt x="766" y="3036"/>
                      <a:pt x="2967" y="3036"/>
                    </a:cubicBezTo>
                    <a:cubicBezTo>
                      <a:pt x="3280" y="3036"/>
                      <a:pt x="3621" y="2990"/>
                      <a:pt x="3993" y="2884"/>
                    </a:cubicBezTo>
                    <a:lnTo>
                      <a:pt x="3993" y="2884"/>
                    </a:lnTo>
                    <a:cubicBezTo>
                      <a:pt x="3990" y="2885"/>
                      <a:pt x="888" y="3773"/>
                      <a:pt x="851" y="6544"/>
                    </a:cubicBezTo>
                    <a:cubicBezTo>
                      <a:pt x="3644" y="6544"/>
                      <a:pt x="4537" y="3475"/>
                      <a:pt x="4548" y="3439"/>
                    </a:cubicBezTo>
                    <a:lnTo>
                      <a:pt x="4548" y="3439"/>
                    </a:lnTo>
                    <a:cubicBezTo>
                      <a:pt x="3698" y="6396"/>
                      <a:pt x="6692" y="7431"/>
                      <a:pt x="6692" y="7431"/>
                    </a:cubicBezTo>
                    <a:cubicBezTo>
                      <a:pt x="4622" y="4400"/>
                      <a:pt x="6470" y="1331"/>
                      <a:pt x="7432" y="74"/>
                    </a:cubicBezTo>
                    <a:lnTo>
                      <a:pt x="735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29"/>
              <p:cNvSpPr/>
              <p:nvPr/>
            </p:nvSpPr>
            <p:spPr>
              <a:xfrm>
                <a:off x="3051925" y="2813750"/>
                <a:ext cx="336450" cy="71625"/>
              </a:xfrm>
              <a:custGeom>
                <a:avLst/>
                <a:gdLst/>
                <a:ahLst/>
                <a:cxnLst/>
                <a:rect l="l" t="t" r="r" b="b"/>
                <a:pathLst>
                  <a:path w="13458" h="2865" extrusionOk="0">
                    <a:moveTo>
                      <a:pt x="9280" y="1385"/>
                    </a:moveTo>
                    <a:cubicBezTo>
                      <a:pt x="9263" y="1385"/>
                      <a:pt x="9269" y="1392"/>
                      <a:pt x="9280" y="1400"/>
                    </a:cubicBezTo>
                    <a:lnTo>
                      <a:pt x="9280" y="1400"/>
                    </a:lnTo>
                    <a:lnTo>
                      <a:pt x="9280" y="1385"/>
                    </a:lnTo>
                    <a:close/>
                    <a:moveTo>
                      <a:pt x="3375" y="1"/>
                    </a:moveTo>
                    <a:cubicBezTo>
                      <a:pt x="3307" y="1"/>
                      <a:pt x="3241" y="5"/>
                      <a:pt x="3180" y="17"/>
                    </a:cubicBezTo>
                    <a:cubicBezTo>
                      <a:pt x="2736" y="17"/>
                      <a:pt x="2366" y="91"/>
                      <a:pt x="1996" y="202"/>
                    </a:cubicBezTo>
                    <a:cubicBezTo>
                      <a:pt x="1812" y="239"/>
                      <a:pt x="1664" y="276"/>
                      <a:pt x="1479" y="350"/>
                    </a:cubicBezTo>
                    <a:cubicBezTo>
                      <a:pt x="1331" y="424"/>
                      <a:pt x="1183" y="498"/>
                      <a:pt x="1072" y="572"/>
                    </a:cubicBezTo>
                    <a:cubicBezTo>
                      <a:pt x="776" y="683"/>
                      <a:pt x="592" y="868"/>
                      <a:pt x="444" y="979"/>
                    </a:cubicBezTo>
                    <a:cubicBezTo>
                      <a:pt x="259" y="1126"/>
                      <a:pt x="185" y="1274"/>
                      <a:pt x="111" y="1348"/>
                    </a:cubicBezTo>
                    <a:cubicBezTo>
                      <a:pt x="37" y="1422"/>
                      <a:pt x="0" y="1459"/>
                      <a:pt x="0" y="1459"/>
                    </a:cubicBezTo>
                    <a:cubicBezTo>
                      <a:pt x="0" y="1459"/>
                      <a:pt x="222" y="1385"/>
                      <a:pt x="592" y="1274"/>
                    </a:cubicBezTo>
                    <a:cubicBezTo>
                      <a:pt x="776" y="1237"/>
                      <a:pt x="998" y="1163"/>
                      <a:pt x="1257" y="1126"/>
                    </a:cubicBezTo>
                    <a:cubicBezTo>
                      <a:pt x="1368" y="1126"/>
                      <a:pt x="1516" y="1126"/>
                      <a:pt x="1664" y="1089"/>
                    </a:cubicBezTo>
                    <a:cubicBezTo>
                      <a:pt x="1812" y="1126"/>
                      <a:pt x="1960" y="1126"/>
                      <a:pt x="2107" y="1126"/>
                    </a:cubicBezTo>
                    <a:cubicBezTo>
                      <a:pt x="2403" y="1126"/>
                      <a:pt x="2736" y="1163"/>
                      <a:pt x="3106" y="1237"/>
                    </a:cubicBezTo>
                    <a:cubicBezTo>
                      <a:pt x="3290" y="1237"/>
                      <a:pt x="3438" y="1311"/>
                      <a:pt x="3623" y="1348"/>
                    </a:cubicBezTo>
                    <a:cubicBezTo>
                      <a:pt x="3771" y="1385"/>
                      <a:pt x="3993" y="1422"/>
                      <a:pt x="4178" y="1496"/>
                    </a:cubicBezTo>
                    <a:cubicBezTo>
                      <a:pt x="4547" y="1570"/>
                      <a:pt x="4954" y="1755"/>
                      <a:pt x="5361" y="1866"/>
                    </a:cubicBezTo>
                    <a:cubicBezTo>
                      <a:pt x="5768" y="2014"/>
                      <a:pt x="6174" y="2162"/>
                      <a:pt x="6618" y="2309"/>
                    </a:cubicBezTo>
                    <a:cubicBezTo>
                      <a:pt x="7061" y="2420"/>
                      <a:pt x="7542" y="2568"/>
                      <a:pt x="7986" y="2679"/>
                    </a:cubicBezTo>
                    <a:cubicBezTo>
                      <a:pt x="8208" y="2716"/>
                      <a:pt x="8429" y="2753"/>
                      <a:pt x="8614" y="2790"/>
                    </a:cubicBezTo>
                    <a:lnTo>
                      <a:pt x="8947" y="2827"/>
                    </a:lnTo>
                    <a:lnTo>
                      <a:pt x="9021" y="2827"/>
                    </a:lnTo>
                    <a:cubicBezTo>
                      <a:pt x="9021" y="2827"/>
                      <a:pt x="9095" y="2864"/>
                      <a:pt x="9058" y="2864"/>
                    </a:cubicBezTo>
                    <a:lnTo>
                      <a:pt x="9354" y="2864"/>
                    </a:lnTo>
                    <a:cubicBezTo>
                      <a:pt x="9575" y="2864"/>
                      <a:pt x="9797" y="2864"/>
                      <a:pt x="10019" y="2827"/>
                    </a:cubicBezTo>
                    <a:cubicBezTo>
                      <a:pt x="10241" y="2827"/>
                      <a:pt x="10463" y="2790"/>
                      <a:pt x="10685" y="2753"/>
                    </a:cubicBezTo>
                    <a:cubicBezTo>
                      <a:pt x="11091" y="2679"/>
                      <a:pt x="11498" y="2531"/>
                      <a:pt x="11831" y="2383"/>
                    </a:cubicBezTo>
                    <a:cubicBezTo>
                      <a:pt x="11979" y="2273"/>
                      <a:pt x="12163" y="2199"/>
                      <a:pt x="12274" y="2125"/>
                    </a:cubicBezTo>
                    <a:cubicBezTo>
                      <a:pt x="12422" y="2014"/>
                      <a:pt x="12533" y="1903"/>
                      <a:pt x="12681" y="1829"/>
                    </a:cubicBezTo>
                    <a:cubicBezTo>
                      <a:pt x="12903" y="1644"/>
                      <a:pt x="13051" y="1385"/>
                      <a:pt x="13199" y="1237"/>
                    </a:cubicBezTo>
                    <a:cubicBezTo>
                      <a:pt x="13310" y="1052"/>
                      <a:pt x="13347" y="905"/>
                      <a:pt x="13420" y="831"/>
                    </a:cubicBezTo>
                    <a:cubicBezTo>
                      <a:pt x="13457" y="720"/>
                      <a:pt x="13457" y="646"/>
                      <a:pt x="13457" y="646"/>
                    </a:cubicBezTo>
                    <a:lnTo>
                      <a:pt x="13457" y="646"/>
                    </a:lnTo>
                    <a:cubicBezTo>
                      <a:pt x="13457" y="646"/>
                      <a:pt x="13273" y="794"/>
                      <a:pt x="12940" y="1016"/>
                    </a:cubicBezTo>
                    <a:cubicBezTo>
                      <a:pt x="12866" y="1052"/>
                      <a:pt x="12755" y="1126"/>
                      <a:pt x="12681" y="1163"/>
                    </a:cubicBezTo>
                    <a:cubicBezTo>
                      <a:pt x="12570" y="1200"/>
                      <a:pt x="12496" y="1274"/>
                      <a:pt x="12348" y="1274"/>
                    </a:cubicBezTo>
                    <a:cubicBezTo>
                      <a:pt x="12237" y="1311"/>
                      <a:pt x="12089" y="1385"/>
                      <a:pt x="11979" y="1422"/>
                    </a:cubicBezTo>
                    <a:cubicBezTo>
                      <a:pt x="11831" y="1422"/>
                      <a:pt x="11683" y="1459"/>
                      <a:pt x="11535" y="1496"/>
                    </a:cubicBezTo>
                    <a:cubicBezTo>
                      <a:pt x="11326" y="1522"/>
                      <a:pt x="11098" y="1548"/>
                      <a:pt x="10865" y="1548"/>
                    </a:cubicBezTo>
                    <a:cubicBezTo>
                      <a:pt x="10769" y="1548"/>
                      <a:pt x="10671" y="1544"/>
                      <a:pt x="10574" y="1533"/>
                    </a:cubicBezTo>
                    <a:cubicBezTo>
                      <a:pt x="10512" y="1545"/>
                      <a:pt x="10450" y="1550"/>
                      <a:pt x="10389" y="1550"/>
                    </a:cubicBezTo>
                    <a:cubicBezTo>
                      <a:pt x="10266" y="1550"/>
                      <a:pt x="10142" y="1533"/>
                      <a:pt x="10019" y="1533"/>
                    </a:cubicBezTo>
                    <a:cubicBezTo>
                      <a:pt x="9834" y="1496"/>
                      <a:pt x="9649" y="1459"/>
                      <a:pt x="9465" y="1422"/>
                    </a:cubicBezTo>
                    <a:lnTo>
                      <a:pt x="9317" y="1422"/>
                    </a:lnTo>
                    <a:cubicBezTo>
                      <a:pt x="9317" y="1422"/>
                      <a:pt x="9294" y="1411"/>
                      <a:pt x="9280" y="1400"/>
                    </a:cubicBezTo>
                    <a:lnTo>
                      <a:pt x="9280" y="1400"/>
                    </a:lnTo>
                    <a:lnTo>
                      <a:pt x="9280" y="1404"/>
                    </a:lnTo>
                    <a:lnTo>
                      <a:pt x="9317" y="1422"/>
                    </a:lnTo>
                    <a:lnTo>
                      <a:pt x="9280" y="1422"/>
                    </a:lnTo>
                    <a:lnTo>
                      <a:pt x="9280" y="1404"/>
                    </a:lnTo>
                    <a:lnTo>
                      <a:pt x="9243" y="1385"/>
                    </a:lnTo>
                    <a:lnTo>
                      <a:pt x="8947" y="1311"/>
                    </a:lnTo>
                    <a:cubicBezTo>
                      <a:pt x="8725" y="1237"/>
                      <a:pt x="8503" y="1200"/>
                      <a:pt x="8282" y="1126"/>
                    </a:cubicBezTo>
                    <a:cubicBezTo>
                      <a:pt x="7875" y="1016"/>
                      <a:pt x="7505" y="868"/>
                      <a:pt x="7098" y="757"/>
                    </a:cubicBezTo>
                    <a:cubicBezTo>
                      <a:pt x="6655" y="646"/>
                      <a:pt x="6248" y="498"/>
                      <a:pt x="5804" y="387"/>
                    </a:cubicBezTo>
                    <a:cubicBezTo>
                      <a:pt x="5583" y="313"/>
                      <a:pt x="5361" y="276"/>
                      <a:pt x="5139" y="202"/>
                    </a:cubicBezTo>
                    <a:cubicBezTo>
                      <a:pt x="5028" y="202"/>
                      <a:pt x="4917" y="165"/>
                      <a:pt x="4806" y="128"/>
                    </a:cubicBezTo>
                    <a:lnTo>
                      <a:pt x="4695" y="128"/>
                    </a:lnTo>
                    <a:lnTo>
                      <a:pt x="4621" y="91"/>
                    </a:lnTo>
                    <a:lnTo>
                      <a:pt x="4474" y="91"/>
                    </a:lnTo>
                    <a:cubicBezTo>
                      <a:pt x="4289" y="54"/>
                      <a:pt x="4067" y="17"/>
                      <a:pt x="3808" y="17"/>
                    </a:cubicBezTo>
                    <a:cubicBezTo>
                      <a:pt x="3660" y="17"/>
                      <a:pt x="3512" y="1"/>
                      <a:pt x="33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29"/>
              <p:cNvSpPr/>
              <p:nvPr/>
            </p:nvSpPr>
            <p:spPr>
              <a:xfrm>
                <a:off x="3748800" y="3253200"/>
                <a:ext cx="72125" cy="336450"/>
              </a:xfrm>
              <a:custGeom>
                <a:avLst/>
                <a:gdLst/>
                <a:ahLst/>
                <a:cxnLst/>
                <a:rect l="l" t="t" r="r" b="b"/>
                <a:pathLst>
                  <a:path w="2885" h="13458" extrusionOk="0">
                    <a:moveTo>
                      <a:pt x="1480" y="0"/>
                    </a:moveTo>
                    <a:cubicBezTo>
                      <a:pt x="1480" y="0"/>
                      <a:pt x="1443" y="37"/>
                      <a:pt x="1332" y="111"/>
                    </a:cubicBezTo>
                    <a:cubicBezTo>
                      <a:pt x="1258" y="185"/>
                      <a:pt x="1147" y="259"/>
                      <a:pt x="999" y="444"/>
                    </a:cubicBezTo>
                    <a:cubicBezTo>
                      <a:pt x="888" y="592"/>
                      <a:pt x="666" y="777"/>
                      <a:pt x="556" y="1073"/>
                    </a:cubicBezTo>
                    <a:cubicBezTo>
                      <a:pt x="482" y="1183"/>
                      <a:pt x="408" y="1331"/>
                      <a:pt x="334" y="1479"/>
                    </a:cubicBezTo>
                    <a:cubicBezTo>
                      <a:pt x="297" y="1627"/>
                      <a:pt x="260" y="1812"/>
                      <a:pt x="186" y="1997"/>
                    </a:cubicBezTo>
                    <a:cubicBezTo>
                      <a:pt x="112" y="2330"/>
                      <a:pt x="38" y="2736"/>
                      <a:pt x="1" y="3180"/>
                    </a:cubicBezTo>
                    <a:cubicBezTo>
                      <a:pt x="1" y="3365"/>
                      <a:pt x="1" y="3587"/>
                      <a:pt x="38" y="3808"/>
                    </a:cubicBezTo>
                    <a:cubicBezTo>
                      <a:pt x="38" y="4067"/>
                      <a:pt x="75" y="4252"/>
                      <a:pt x="75" y="4474"/>
                    </a:cubicBezTo>
                    <a:lnTo>
                      <a:pt x="112" y="4622"/>
                    </a:lnTo>
                    <a:lnTo>
                      <a:pt x="112" y="4696"/>
                    </a:lnTo>
                    <a:lnTo>
                      <a:pt x="149" y="4807"/>
                    </a:lnTo>
                    <a:cubicBezTo>
                      <a:pt x="149" y="4917"/>
                      <a:pt x="186" y="5028"/>
                      <a:pt x="223" y="5139"/>
                    </a:cubicBezTo>
                    <a:cubicBezTo>
                      <a:pt x="260" y="5361"/>
                      <a:pt x="334" y="5583"/>
                      <a:pt x="371" y="5805"/>
                    </a:cubicBezTo>
                    <a:cubicBezTo>
                      <a:pt x="482" y="6248"/>
                      <a:pt x="629" y="6655"/>
                      <a:pt x="777" y="7099"/>
                    </a:cubicBezTo>
                    <a:cubicBezTo>
                      <a:pt x="888" y="7505"/>
                      <a:pt x="1036" y="7875"/>
                      <a:pt x="1147" y="8282"/>
                    </a:cubicBezTo>
                    <a:cubicBezTo>
                      <a:pt x="1184" y="8504"/>
                      <a:pt x="1258" y="8725"/>
                      <a:pt x="1295" y="8910"/>
                    </a:cubicBezTo>
                    <a:lnTo>
                      <a:pt x="1406" y="9243"/>
                    </a:lnTo>
                    <a:lnTo>
                      <a:pt x="1406" y="9317"/>
                    </a:lnTo>
                    <a:lnTo>
                      <a:pt x="1406" y="9354"/>
                    </a:lnTo>
                    <a:lnTo>
                      <a:pt x="1443" y="9465"/>
                    </a:lnTo>
                    <a:cubicBezTo>
                      <a:pt x="1480" y="9650"/>
                      <a:pt x="1517" y="9835"/>
                      <a:pt x="1517" y="10019"/>
                    </a:cubicBezTo>
                    <a:cubicBezTo>
                      <a:pt x="1554" y="10204"/>
                      <a:pt x="1554" y="10389"/>
                      <a:pt x="1554" y="10537"/>
                    </a:cubicBezTo>
                    <a:cubicBezTo>
                      <a:pt x="1554" y="10907"/>
                      <a:pt x="1517" y="11239"/>
                      <a:pt x="1480" y="11535"/>
                    </a:cubicBezTo>
                    <a:cubicBezTo>
                      <a:pt x="1480" y="11683"/>
                      <a:pt x="1443" y="11831"/>
                      <a:pt x="1406" y="11979"/>
                    </a:cubicBezTo>
                    <a:cubicBezTo>
                      <a:pt x="1369" y="12090"/>
                      <a:pt x="1332" y="12238"/>
                      <a:pt x="1295" y="12349"/>
                    </a:cubicBezTo>
                    <a:cubicBezTo>
                      <a:pt x="1258" y="12460"/>
                      <a:pt x="1184" y="12570"/>
                      <a:pt x="1147" y="12681"/>
                    </a:cubicBezTo>
                    <a:cubicBezTo>
                      <a:pt x="1110" y="12755"/>
                      <a:pt x="1073" y="12866"/>
                      <a:pt x="1036" y="12940"/>
                    </a:cubicBezTo>
                    <a:cubicBezTo>
                      <a:pt x="777" y="13273"/>
                      <a:pt x="666" y="13458"/>
                      <a:pt x="666" y="13458"/>
                    </a:cubicBezTo>
                    <a:cubicBezTo>
                      <a:pt x="666" y="13458"/>
                      <a:pt x="703" y="13458"/>
                      <a:pt x="814" y="13421"/>
                    </a:cubicBezTo>
                    <a:cubicBezTo>
                      <a:pt x="925" y="13347"/>
                      <a:pt x="1073" y="13310"/>
                      <a:pt x="1221" y="13199"/>
                    </a:cubicBezTo>
                    <a:cubicBezTo>
                      <a:pt x="1369" y="13051"/>
                      <a:pt x="1628" y="12903"/>
                      <a:pt x="1813" y="12681"/>
                    </a:cubicBezTo>
                    <a:cubicBezTo>
                      <a:pt x="1923" y="12533"/>
                      <a:pt x="1997" y="12423"/>
                      <a:pt x="2108" y="12275"/>
                    </a:cubicBezTo>
                    <a:cubicBezTo>
                      <a:pt x="2219" y="12164"/>
                      <a:pt x="2293" y="11979"/>
                      <a:pt x="2367" y="11831"/>
                    </a:cubicBezTo>
                    <a:cubicBezTo>
                      <a:pt x="2515" y="11498"/>
                      <a:pt x="2663" y="11092"/>
                      <a:pt x="2737" y="10685"/>
                    </a:cubicBezTo>
                    <a:cubicBezTo>
                      <a:pt x="2811" y="10463"/>
                      <a:pt x="2811" y="10241"/>
                      <a:pt x="2848" y="10019"/>
                    </a:cubicBezTo>
                    <a:cubicBezTo>
                      <a:pt x="2885" y="9798"/>
                      <a:pt x="2848" y="9576"/>
                      <a:pt x="2848" y="9317"/>
                    </a:cubicBezTo>
                    <a:lnTo>
                      <a:pt x="2848" y="9169"/>
                    </a:lnTo>
                    <a:lnTo>
                      <a:pt x="2848" y="9095"/>
                    </a:lnTo>
                    <a:lnTo>
                      <a:pt x="2848" y="9069"/>
                    </a:lnTo>
                    <a:cubicBezTo>
                      <a:pt x="2848" y="9069"/>
                      <a:pt x="2848" y="9021"/>
                      <a:pt x="2848" y="9021"/>
                    </a:cubicBezTo>
                    <a:lnTo>
                      <a:pt x="2848" y="8947"/>
                    </a:lnTo>
                    <a:lnTo>
                      <a:pt x="2774" y="8615"/>
                    </a:lnTo>
                    <a:cubicBezTo>
                      <a:pt x="2737" y="8430"/>
                      <a:pt x="2700" y="8208"/>
                      <a:pt x="2663" y="7986"/>
                    </a:cubicBezTo>
                    <a:cubicBezTo>
                      <a:pt x="2589" y="7542"/>
                      <a:pt x="2441" y="7062"/>
                      <a:pt x="2293" y="6618"/>
                    </a:cubicBezTo>
                    <a:cubicBezTo>
                      <a:pt x="2145" y="6174"/>
                      <a:pt x="1997" y="5768"/>
                      <a:pt x="1886" y="5361"/>
                    </a:cubicBezTo>
                    <a:cubicBezTo>
                      <a:pt x="1739" y="4954"/>
                      <a:pt x="1591" y="4548"/>
                      <a:pt x="1480" y="4178"/>
                    </a:cubicBezTo>
                    <a:cubicBezTo>
                      <a:pt x="1443" y="3993"/>
                      <a:pt x="1369" y="3771"/>
                      <a:pt x="1332" y="3624"/>
                    </a:cubicBezTo>
                    <a:cubicBezTo>
                      <a:pt x="1295" y="3439"/>
                      <a:pt x="1258" y="3291"/>
                      <a:pt x="1221" y="3106"/>
                    </a:cubicBezTo>
                    <a:cubicBezTo>
                      <a:pt x="1147" y="2736"/>
                      <a:pt x="1147" y="2403"/>
                      <a:pt x="1110" y="2108"/>
                    </a:cubicBezTo>
                    <a:cubicBezTo>
                      <a:pt x="1110" y="1960"/>
                      <a:pt x="1110" y="1812"/>
                      <a:pt x="1110" y="1664"/>
                    </a:cubicBezTo>
                    <a:cubicBezTo>
                      <a:pt x="1110" y="1516"/>
                      <a:pt x="1147" y="1368"/>
                      <a:pt x="1147" y="1257"/>
                    </a:cubicBezTo>
                    <a:cubicBezTo>
                      <a:pt x="1184" y="999"/>
                      <a:pt x="1221" y="777"/>
                      <a:pt x="1258" y="592"/>
                    </a:cubicBezTo>
                    <a:cubicBezTo>
                      <a:pt x="1406" y="222"/>
                      <a:pt x="1480" y="0"/>
                      <a:pt x="14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29"/>
              <p:cNvSpPr/>
              <p:nvPr/>
            </p:nvSpPr>
            <p:spPr>
              <a:xfrm>
                <a:off x="3024175" y="2879800"/>
                <a:ext cx="726500" cy="733875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29355" extrusionOk="0">
                    <a:moveTo>
                      <a:pt x="24734" y="0"/>
                    </a:moveTo>
                    <a:cubicBezTo>
                      <a:pt x="23551" y="0"/>
                      <a:pt x="22368" y="0"/>
                      <a:pt x="21185" y="37"/>
                    </a:cubicBezTo>
                    <a:cubicBezTo>
                      <a:pt x="18856" y="74"/>
                      <a:pt x="16490" y="111"/>
                      <a:pt x="14124" y="185"/>
                    </a:cubicBezTo>
                    <a:cubicBezTo>
                      <a:pt x="12941" y="185"/>
                      <a:pt x="11758" y="222"/>
                      <a:pt x="10612" y="259"/>
                    </a:cubicBezTo>
                    <a:lnTo>
                      <a:pt x="7062" y="407"/>
                    </a:lnTo>
                    <a:lnTo>
                      <a:pt x="3550" y="555"/>
                    </a:lnTo>
                    <a:cubicBezTo>
                      <a:pt x="2367" y="629"/>
                      <a:pt x="1184" y="703"/>
                      <a:pt x="1" y="777"/>
                    </a:cubicBezTo>
                    <a:cubicBezTo>
                      <a:pt x="1184" y="888"/>
                      <a:pt x="2367" y="961"/>
                      <a:pt x="3550" y="998"/>
                    </a:cubicBezTo>
                    <a:lnTo>
                      <a:pt x="7062" y="1183"/>
                    </a:lnTo>
                    <a:lnTo>
                      <a:pt x="10612" y="1331"/>
                    </a:lnTo>
                    <a:cubicBezTo>
                      <a:pt x="11758" y="1368"/>
                      <a:pt x="12941" y="1368"/>
                      <a:pt x="14124" y="1405"/>
                    </a:cubicBezTo>
                    <a:cubicBezTo>
                      <a:pt x="16490" y="1479"/>
                      <a:pt x="18856" y="1516"/>
                      <a:pt x="21185" y="1553"/>
                    </a:cubicBezTo>
                    <a:cubicBezTo>
                      <a:pt x="21777" y="1571"/>
                      <a:pt x="22368" y="1571"/>
                      <a:pt x="22960" y="1571"/>
                    </a:cubicBezTo>
                    <a:cubicBezTo>
                      <a:pt x="23551" y="1571"/>
                      <a:pt x="24143" y="1571"/>
                      <a:pt x="24734" y="1590"/>
                    </a:cubicBezTo>
                    <a:lnTo>
                      <a:pt x="27437" y="1590"/>
                    </a:lnTo>
                    <a:lnTo>
                      <a:pt x="27470" y="7912"/>
                    </a:lnTo>
                    <a:cubicBezTo>
                      <a:pt x="27544" y="10315"/>
                      <a:pt x="27544" y="12681"/>
                      <a:pt x="27618" y="15084"/>
                    </a:cubicBezTo>
                    <a:lnTo>
                      <a:pt x="27729" y="18633"/>
                    </a:lnTo>
                    <a:lnTo>
                      <a:pt x="27840" y="22220"/>
                    </a:lnTo>
                    <a:lnTo>
                      <a:pt x="28025" y="25769"/>
                    </a:lnTo>
                    <a:cubicBezTo>
                      <a:pt x="28099" y="26952"/>
                      <a:pt x="28173" y="28172"/>
                      <a:pt x="28247" y="29355"/>
                    </a:cubicBezTo>
                    <a:cubicBezTo>
                      <a:pt x="28357" y="28172"/>
                      <a:pt x="28431" y="26952"/>
                      <a:pt x="28468" y="25769"/>
                    </a:cubicBezTo>
                    <a:lnTo>
                      <a:pt x="28653" y="22220"/>
                    </a:lnTo>
                    <a:lnTo>
                      <a:pt x="28801" y="18633"/>
                    </a:lnTo>
                    <a:lnTo>
                      <a:pt x="28875" y="15084"/>
                    </a:lnTo>
                    <a:cubicBezTo>
                      <a:pt x="28949" y="12681"/>
                      <a:pt x="28986" y="10315"/>
                      <a:pt x="29023" y="7912"/>
                    </a:cubicBezTo>
                    <a:lnTo>
                      <a:pt x="29060" y="777"/>
                    </a:lnTo>
                    <a:lnTo>
                      <a:pt x="2906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99" name="Google Shape;1099;p29"/>
          <p:cNvSpPr/>
          <p:nvPr/>
        </p:nvSpPr>
        <p:spPr>
          <a:xfrm>
            <a:off x="6452263" y="1159900"/>
            <a:ext cx="1764460" cy="2267243"/>
          </a:xfrm>
          <a:custGeom>
            <a:avLst/>
            <a:gdLst/>
            <a:ahLst/>
            <a:cxnLst/>
            <a:rect l="l" t="t" r="r" b="b"/>
            <a:pathLst>
              <a:path w="96975" h="93456" extrusionOk="0">
                <a:moveTo>
                  <a:pt x="38190" y="2123"/>
                </a:moveTo>
                <a:cubicBezTo>
                  <a:pt x="38190" y="2123"/>
                  <a:pt x="38190" y="2123"/>
                  <a:pt x="38191" y="2123"/>
                </a:cubicBezTo>
                <a:cubicBezTo>
                  <a:pt x="38191" y="2123"/>
                  <a:pt x="38190" y="2123"/>
                  <a:pt x="38190" y="2123"/>
                </a:cubicBezTo>
                <a:close/>
                <a:moveTo>
                  <a:pt x="37045" y="3417"/>
                </a:moveTo>
                <a:lnTo>
                  <a:pt x="37045" y="3417"/>
                </a:lnTo>
                <a:cubicBezTo>
                  <a:pt x="37046" y="3417"/>
                  <a:pt x="37047" y="3417"/>
                  <a:pt x="37047" y="3417"/>
                </a:cubicBezTo>
                <a:lnTo>
                  <a:pt x="37047" y="3417"/>
                </a:lnTo>
                <a:cubicBezTo>
                  <a:pt x="37047" y="3417"/>
                  <a:pt x="37047" y="3417"/>
                  <a:pt x="37045" y="3417"/>
                </a:cubicBezTo>
                <a:close/>
                <a:moveTo>
                  <a:pt x="35788" y="6005"/>
                </a:moveTo>
                <a:lnTo>
                  <a:pt x="35788" y="6042"/>
                </a:lnTo>
                <a:lnTo>
                  <a:pt x="35714" y="6042"/>
                </a:lnTo>
                <a:cubicBezTo>
                  <a:pt x="35751" y="6042"/>
                  <a:pt x="35751" y="6042"/>
                  <a:pt x="35788" y="6005"/>
                </a:cubicBezTo>
                <a:close/>
                <a:moveTo>
                  <a:pt x="54052" y="3232"/>
                </a:moveTo>
                <a:cubicBezTo>
                  <a:pt x="53941" y="3380"/>
                  <a:pt x="53830" y="3491"/>
                  <a:pt x="53756" y="3676"/>
                </a:cubicBezTo>
                <a:cubicBezTo>
                  <a:pt x="53128" y="4600"/>
                  <a:pt x="52684" y="6116"/>
                  <a:pt x="52314" y="7447"/>
                </a:cubicBezTo>
                <a:cubicBezTo>
                  <a:pt x="52240" y="7434"/>
                  <a:pt x="52170" y="7430"/>
                  <a:pt x="52103" y="7430"/>
                </a:cubicBezTo>
                <a:cubicBezTo>
                  <a:pt x="51969" y="7430"/>
                  <a:pt x="51846" y="7447"/>
                  <a:pt x="51723" y="7447"/>
                </a:cubicBezTo>
                <a:cubicBezTo>
                  <a:pt x="51612" y="7447"/>
                  <a:pt x="51464" y="7447"/>
                  <a:pt x="51353" y="7484"/>
                </a:cubicBezTo>
                <a:cubicBezTo>
                  <a:pt x="51538" y="7299"/>
                  <a:pt x="51797" y="6966"/>
                  <a:pt x="52055" y="6486"/>
                </a:cubicBezTo>
                <a:cubicBezTo>
                  <a:pt x="52314" y="6042"/>
                  <a:pt x="52573" y="5450"/>
                  <a:pt x="52906" y="4785"/>
                </a:cubicBezTo>
                <a:cubicBezTo>
                  <a:pt x="53054" y="4452"/>
                  <a:pt x="53238" y="4082"/>
                  <a:pt x="53460" y="3787"/>
                </a:cubicBezTo>
                <a:cubicBezTo>
                  <a:pt x="53608" y="3565"/>
                  <a:pt x="53793" y="3380"/>
                  <a:pt x="53978" y="3269"/>
                </a:cubicBezTo>
                <a:lnTo>
                  <a:pt x="54015" y="3269"/>
                </a:lnTo>
                <a:cubicBezTo>
                  <a:pt x="54015" y="3269"/>
                  <a:pt x="54015" y="3232"/>
                  <a:pt x="54015" y="3232"/>
                </a:cubicBezTo>
                <a:close/>
                <a:moveTo>
                  <a:pt x="52721" y="4415"/>
                </a:moveTo>
                <a:lnTo>
                  <a:pt x="52721" y="4415"/>
                </a:lnTo>
                <a:cubicBezTo>
                  <a:pt x="52684" y="4489"/>
                  <a:pt x="52647" y="4563"/>
                  <a:pt x="52647" y="4637"/>
                </a:cubicBezTo>
                <a:cubicBezTo>
                  <a:pt x="52351" y="5339"/>
                  <a:pt x="52129" y="5931"/>
                  <a:pt x="51907" y="6412"/>
                </a:cubicBezTo>
                <a:cubicBezTo>
                  <a:pt x="51723" y="6892"/>
                  <a:pt x="51501" y="7225"/>
                  <a:pt x="51316" y="7447"/>
                </a:cubicBezTo>
                <a:cubicBezTo>
                  <a:pt x="51316" y="7447"/>
                  <a:pt x="51279" y="7484"/>
                  <a:pt x="51279" y="7484"/>
                </a:cubicBezTo>
                <a:cubicBezTo>
                  <a:pt x="50946" y="7521"/>
                  <a:pt x="50650" y="7558"/>
                  <a:pt x="50318" y="7669"/>
                </a:cubicBezTo>
                <a:cubicBezTo>
                  <a:pt x="50281" y="7669"/>
                  <a:pt x="50207" y="7706"/>
                  <a:pt x="50133" y="7706"/>
                </a:cubicBezTo>
                <a:cubicBezTo>
                  <a:pt x="50318" y="7521"/>
                  <a:pt x="50503" y="7336"/>
                  <a:pt x="50687" y="7114"/>
                </a:cubicBezTo>
                <a:cubicBezTo>
                  <a:pt x="51131" y="6596"/>
                  <a:pt x="51575" y="5931"/>
                  <a:pt x="52129" y="5192"/>
                </a:cubicBezTo>
                <a:cubicBezTo>
                  <a:pt x="52314" y="4933"/>
                  <a:pt x="52499" y="4674"/>
                  <a:pt x="52721" y="4415"/>
                </a:cubicBezTo>
                <a:close/>
                <a:moveTo>
                  <a:pt x="39744" y="7890"/>
                </a:moveTo>
                <a:cubicBezTo>
                  <a:pt x="39744" y="7898"/>
                  <a:pt x="39756" y="7917"/>
                  <a:pt x="39779" y="7948"/>
                </a:cubicBezTo>
                <a:lnTo>
                  <a:pt x="39779" y="7948"/>
                </a:lnTo>
                <a:cubicBezTo>
                  <a:pt x="39757" y="7910"/>
                  <a:pt x="39744" y="7890"/>
                  <a:pt x="39744" y="7890"/>
                </a:cubicBezTo>
                <a:close/>
                <a:moveTo>
                  <a:pt x="52536" y="4082"/>
                </a:moveTo>
                <a:lnTo>
                  <a:pt x="52536" y="4082"/>
                </a:lnTo>
                <a:cubicBezTo>
                  <a:pt x="52277" y="4378"/>
                  <a:pt x="52092" y="4711"/>
                  <a:pt x="51871" y="4970"/>
                </a:cubicBezTo>
                <a:cubicBezTo>
                  <a:pt x="51390" y="5783"/>
                  <a:pt x="50983" y="6449"/>
                  <a:pt x="50577" y="6966"/>
                </a:cubicBezTo>
                <a:cubicBezTo>
                  <a:pt x="50355" y="7299"/>
                  <a:pt x="50133" y="7558"/>
                  <a:pt x="49948" y="7743"/>
                </a:cubicBezTo>
                <a:cubicBezTo>
                  <a:pt x="49504" y="7890"/>
                  <a:pt x="49098" y="8075"/>
                  <a:pt x="48728" y="8260"/>
                </a:cubicBezTo>
                <a:cubicBezTo>
                  <a:pt x="48950" y="8038"/>
                  <a:pt x="49135" y="7780"/>
                  <a:pt x="49357" y="7521"/>
                </a:cubicBezTo>
                <a:cubicBezTo>
                  <a:pt x="49837" y="6892"/>
                  <a:pt x="50355" y="6116"/>
                  <a:pt x="51057" y="5302"/>
                </a:cubicBezTo>
                <a:cubicBezTo>
                  <a:pt x="51427" y="4896"/>
                  <a:pt x="51834" y="4526"/>
                  <a:pt x="52351" y="4193"/>
                </a:cubicBezTo>
                <a:cubicBezTo>
                  <a:pt x="52425" y="4156"/>
                  <a:pt x="52462" y="4119"/>
                  <a:pt x="52536" y="4082"/>
                </a:cubicBezTo>
                <a:close/>
                <a:moveTo>
                  <a:pt x="19411" y="8593"/>
                </a:moveTo>
                <a:lnTo>
                  <a:pt x="19411" y="8593"/>
                </a:lnTo>
                <a:cubicBezTo>
                  <a:pt x="19411" y="8593"/>
                  <a:pt x="19411" y="8593"/>
                  <a:pt x="19410" y="8593"/>
                </a:cubicBezTo>
                <a:cubicBezTo>
                  <a:pt x="19411" y="8593"/>
                  <a:pt x="19411" y="8593"/>
                  <a:pt x="19411" y="8593"/>
                </a:cubicBezTo>
                <a:close/>
                <a:moveTo>
                  <a:pt x="72998" y="6989"/>
                </a:moveTo>
                <a:cubicBezTo>
                  <a:pt x="73352" y="6989"/>
                  <a:pt x="73711" y="7023"/>
                  <a:pt x="74090" y="7077"/>
                </a:cubicBezTo>
                <a:cubicBezTo>
                  <a:pt x="74718" y="7188"/>
                  <a:pt x="76234" y="7558"/>
                  <a:pt x="77491" y="8852"/>
                </a:cubicBezTo>
                <a:cubicBezTo>
                  <a:pt x="76382" y="9184"/>
                  <a:pt x="75273" y="9628"/>
                  <a:pt x="74201" y="10146"/>
                </a:cubicBezTo>
                <a:cubicBezTo>
                  <a:pt x="74053" y="10220"/>
                  <a:pt x="73868" y="10330"/>
                  <a:pt x="73720" y="10404"/>
                </a:cubicBezTo>
                <a:cubicBezTo>
                  <a:pt x="73720" y="9924"/>
                  <a:pt x="73646" y="9480"/>
                  <a:pt x="73572" y="9073"/>
                </a:cubicBezTo>
                <a:cubicBezTo>
                  <a:pt x="73461" y="8371"/>
                  <a:pt x="73055" y="7595"/>
                  <a:pt x="72611" y="7003"/>
                </a:cubicBezTo>
                <a:cubicBezTo>
                  <a:pt x="72740" y="6993"/>
                  <a:pt x="72869" y="6989"/>
                  <a:pt x="72998" y="6989"/>
                </a:cubicBezTo>
                <a:close/>
                <a:moveTo>
                  <a:pt x="38635" y="13103"/>
                </a:moveTo>
                <a:lnTo>
                  <a:pt x="38635" y="13103"/>
                </a:lnTo>
                <a:cubicBezTo>
                  <a:pt x="38635" y="13103"/>
                  <a:pt x="38607" y="13153"/>
                  <a:pt x="38561" y="13250"/>
                </a:cubicBezTo>
                <a:lnTo>
                  <a:pt x="38561" y="13250"/>
                </a:lnTo>
                <a:cubicBezTo>
                  <a:pt x="38608" y="13163"/>
                  <a:pt x="38635" y="13117"/>
                  <a:pt x="38635" y="13103"/>
                </a:cubicBezTo>
                <a:close/>
                <a:moveTo>
                  <a:pt x="35940" y="6961"/>
                </a:moveTo>
                <a:cubicBezTo>
                  <a:pt x="36286" y="6961"/>
                  <a:pt x="36678" y="7079"/>
                  <a:pt x="37008" y="7299"/>
                </a:cubicBezTo>
                <a:cubicBezTo>
                  <a:pt x="37526" y="7669"/>
                  <a:pt x="37859" y="8260"/>
                  <a:pt x="37970" y="8889"/>
                </a:cubicBezTo>
                <a:cubicBezTo>
                  <a:pt x="38080" y="9554"/>
                  <a:pt x="37896" y="10330"/>
                  <a:pt x="37452" y="11070"/>
                </a:cubicBezTo>
                <a:cubicBezTo>
                  <a:pt x="37341" y="11218"/>
                  <a:pt x="37230" y="11366"/>
                  <a:pt x="37119" y="11551"/>
                </a:cubicBezTo>
                <a:lnTo>
                  <a:pt x="37045" y="11624"/>
                </a:lnTo>
                <a:cubicBezTo>
                  <a:pt x="36897" y="11883"/>
                  <a:pt x="36713" y="12105"/>
                  <a:pt x="36602" y="12364"/>
                </a:cubicBezTo>
                <a:cubicBezTo>
                  <a:pt x="36343" y="12771"/>
                  <a:pt x="36121" y="13251"/>
                  <a:pt x="35899" y="13732"/>
                </a:cubicBezTo>
                <a:cubicBezTo>
                  <a:pt x="35197" y="11735"/>
                  <a:pt x="34531" y="10257"/>
                  <a:pt x="33792" y="9037"/>
                </a:cubicBezTo>
                <a:cubicBezTo>
                  <a:pt x="33940" y="9037"/>
                  <a:pt x="34088" y="8963"/>
                  <a:pt x="34199" y="8852"/>
                </a:cubicBezTo>
                <a:cubicBezTo>
                  <a:pt x="34199" y="8815"/>
                  <a:pt x="34235" y="8778"/>
                  <a:pt x="34235" y="8741"/>
                </a:cubicBezTo>
                <a:cubicBezTo>
                  <a:pt x="34235" y="8741"/>
                  <a:pt x="34235" y="8741"/>
                  <a:pt x="34235" y="8704"/>
                </a:cubicBezTo>
                <a:cubicBezTo>
                  <a:pt x="34272" y="8667"/>
                  <a:pt x="34272" y="8667"/>
                  <a:pt x="34272" y="8630"/>
                </a:cubicBezTo>
                <a:cubicBezTo>
                  <a:pt x="34272" y="8593"/>
                  <a:pt x="34309" y="8482"/>
                  <a:pt x="34346" y="8371"/>
                </a:cubicBezTo>
                <a:cubicBezTo>
                  <a:pt x="34420" y="8186"/>
                  <a:pt x="34494" y="7927"/>
                  <a:pt x="34716" y="7632"/>
                </a:cubicBezTo>
                <a:cubicBezTo>
                  <a:pt x="34864" y="7410"/>
                  <a:pt x="35160" y="7114"/>
                  <a:pt x="35603" y="7003"/>
                </a:cubicBezTo>
                <a:cubicBezTo>
                  <a:pt x="35707" y="6975"/>
                  <a:pt x="35821" y="6961"/>
                  <a:pt x="35940" y="6961"/>
                </a:cubicBezTo>
                <a:close/>
                <a:moveTo>
                  <a:pt x="20478" y="13758"/>
                </a:moveTo>
                <a:cubicBezTo>
                  <a:pt x="20441" y="13761"/>
                  <a:pt x="20405" y="13765"/>
                  <a:pt x="20371" y="13769"/>
                </a:cubicBezTo>
                <a:cubicBezTo>
                  <a:pt x="20406" y="13765"/>
                  <a:pt x="20441" y="13762"/>
                  <a:pt x="20478" y="13758"/>
                </a:cubicBezTo>
                <a:close/>
                <a:moveTo>
                  <a:pt x="78305" y="9850"/>
                </a:moveTo>
                <a:cubicBezTo>
                  <a:pt x="78342" y="9961"/>
                  <a:pt x="78416" y="10072"/>
                  <a:pt x="78489" y="10183"/>
                </a:cubicBezTo>
                <a:cubicBezTo>
                  <a:pt x="77898" y="10367"/>
                  <a:pt x="77380" y="10589"/>
                  <a:pt x="76826" y="10848"/>
                </a:cubicBezTo>
                <a:cubicBezTo>
                  <a:pt x="75199" y="11588"/>
                  <a:pt x="73794" y="12475"/>
                  <a:pt x="72537" y="13436"/>
                </a:cubicBezTo>
                <a:cubicBezTo>
                  <a:pt x="71835" y="13954"/>
                  <a:pt x="71169" y="14508"/>
                  <a:pt x="70578" y="15063"/>
                </a:cubicBezTo>
                <a:cubicBezTo>
                  <a:pt x="70393" y="15026"/>
                  <a:pt x="70097" y="14952"/>
                  <a:pt x="69653" y="14915"/>
                </a:cubicBezTo>
                <a:lnTo>
                  <a:pt x="69616" y="14915"/>
                </a:lnTo>
                <a:cubicBezTo>
                  <a:pt x="69616" y="14878"/>
                  <a:pt x="69616" y="14878"/>
                  <a:pt x="69616" y="14878"/>
                </a:cubicBezTo>
                <a:cubicBezTo>
                  <a:pt x="70023" y="14767"/>
                  <a:pt x="70393" y="14656"/>
                  <a:pt x="70763" y="14545"/>
                </a:cubicBezTo>
                <a:cubicBezTo>
                  <a:pt x="71576" y="14286"/>
                  <a:pt x="72648" y="13325"/>
                  <a:pt x="73055" y="12697"/>
                </a:cubicBezTo>
                <a:cubicBezTo>
                  <a:pt x="73203" y="12438"/>
                  <a:pt x="73314" y="12216"/>
                  <a:pt x="73387" y="11994"/>
                </a:cubicBezTo>
                <a:cubicBezTo>
                  <a:pt x="73831" y="11698"/>
                  <a:pt x="74312" y="11440"/>
                  <a:pt x="74755" y="11218"/>
                </a:cubicBezTo>
                <a:cubicBezTo>
                  <a:pt x="75347" y="10922"/>
                  <a:pt x="75901" y="10663"/>
                  <a:pt x="76530" y="10441"/>
                </a:cubicBezTo>
                <a:cubicBezTo>
                  <a:pt x="76789" y="10330"/>
                  <a:pt x="77085" y="10220"/>
                  <a:pt x="77343" y="10146"/>
                </a:cubicBezTo>
                <a:cubicBezTo>
                  <a:pt x="77380" y="10146"/>
                  <a:pt x="77417" y="10109"/>
                  <a:pt x="77454" y="10109"/>
                </a:cubicBezTo>
                <a:cubicBezTo>
                  <a:pt x="77750" y="10035"/>
                  <a:pt x="78009" y="9924"/>
                  <a:pt x="78305" y="9850"/>
                </a:cubicBezTo>
                <a:close/>
                <a:moveTo>
                  <a:pt x="78674" y="10552"/>
                </a:moveTo>
                <a:cubicBezTo>
                  <a:pt x="78748" y="10811"/>
                  <a:pt x="78859" y="11070"/>
                  <a:pt x="78933" y="11329"/>
                </a:cubicBezTo>
                <a:cubicBezTo>
                  <a:pt x="77750" y="11588"/>
                  <a:pt x="76271" y="12142"/>
                  <a:pt x="74608" y="13066"/>
                </a:cubicBezTo>
                <a:cubicBezTo>
                  <a:pt x="73498" y="13695"/>
                  <a:pt x="72352" y="14545"/>
                  <a:pt x="71206" y="15543"/>
                </a:cubicBezTo>
                <a:cubicBezTo>
                  <a:pt x="71169" y="15506"/>
                  <a:pt x="71169" y="15469"/>
                  <a:pt x="71169" y="15469"/>
                </a:cubicBezTo>
                <a:cubicBezTo>
                  <a:pt x="71132" y="15322"/>
                  <a:pt x="71021" y="15211"/>
                  <a:pt x="70910" y="15137"/>
                </a:cubicBezTo>
                <a:cubicBezTo>
                  <a:pt x="71465" y="14656"/>
                  <a:pt x="72057" y="14138"/>
                  <a:pt x="72722" y="13695"/>
                </a:cubicBezTo>
                <a:cubicBezTo>
                  <a:pt x="73979" y="12771"/>
                  <a:pt x="75384" y="11883"/>
                  <a:pt x="77011" y="11181"/>
                </a:cubicBezTo>
                <a:cubicBezTo>
                  <a:pt x="77528" y="10959"/>
                  <a:pt x="78083" y="10737"/>
                  <a:pt x="78674" y="10552"/>
                </a:cubicBezTo>
                <a:close/>
                <a:moveTo>
                  <a:pt x="59043" y="12364"/>
                </a:moveTo>
                <a:cubicBezTo>
                  <a:pt x="59486" y="12845"/>
                  <a:pt x="59967" y="13288"/>
                  <a:pt x="60485" y="13658"/>
                </a:cubicBezTo>
                <a:cubicBezTo>
                  <a:pt x="61298" y="14249"/>
                  <a:pt x="62555" y="14989"/>
                  <a:pt x="64182" y="15248"/>
                </a:cubicBezTo>
                <a:cubicBezTo>
                  <a:pt x="64515" y="15285"/>
                  <a:pt x="64810" y="15285"/>
                  <a:pt x="65106" y="15285"/>
                </a:cubicBezTo>
                <a:cubicBezTo>
                  <a:pt x="64884" y="15359"/>
                  <a:pt x="64662" y="15432"/>
                  <a:pt x="64441" y="15506"/>
                </a:cubicBezTo>
                <a:cubicBezTo>
                  <a:pt x="64256" y="15580"/>
                  <a:pt x="64108" y="15654"/>
                  <a:pt x="63997" y="15691"/>
                </a:cubicBezTo>
                <a:cubicBezTo>
                  <a:pt x="63590" y="15617"/>
                  <a:pt x="63147" y="15543"/>
                  <a:pt x="62666" y="15359"/>
                </a:cubicBezTo>
                <a:cubicBezTo>
                  <a:pt x="62259" y="15211"/>
                  <a:pt x="61816" y="14989"/>
                  <a:pt x="61409" y="14730"/>
                </a:cubicBezTo>
                <a:cubicBezTo>
                  <a:pt x="60965" y="14471"/>
                  <a:pt x="60522" y="14138"/>
                  <a:pt x="60078" y="13732"/>
                </a:cubicBezTo>
                <a:cubicBezTo>
                  <a:pt x="59708" y="13362"/>
                  <a:pt x="59376" y="12881"/>
                  <a:pt x="59043" y="12364"/>
                </a:cubicBezTo>
                <a:close/>
                <a:moveTo>
                  <a:pt x="34753" y="15727"/>
                </a:moveTo>
                <a:cubicBezTo>
                  <a:pt x="34753" y="15727"/>
                  <a:pt x="34753" y="15727"/>
                  <a:pt x="34753" y="15728"/>
                </a:cubicBezTo>
                <a:cubicBezTo>
                  <a:pt x="34753" y="15728"/>
                  <a:pt x="34755" y="15734"/>
                  <a:pt x="34759" y="15745"/>
                </a:cubicBezTo>
                <a:lnTo>
                  <a:pt x="34759" y="15745"/>
                </a:lnTo>
                <a:cubicBezTo>
                  <a:pt x="34756" y="15733"/>
                  <a:pt x="34754" y="15727"/>
                  <a:pt x="34753" y="15727"/>
                </a:cubicBezTo>
                <a:close/>
                <a:moveTo>
                  <a:pt x="58651" y="12468"/>
                </a:moveTo>
                <a:cubicBezTo>
                  <a:pt x="58662" y="12475"/>
                  <a:pt x="58673" y="12475"/>
                  <a:pt x="58673" y="12475"/>
                </a:cubicBezTo>
                <a:cubicBezTo>
                  <a:pt x="59043" y="13066"/>
                  <a:pt x="59450" y="13584"/>
                  <a:pt x="59930" y="13991"/>
                </a:cubicBezTo>
                <a:cubicBezTo>
                  <a:pt x="60854" y="14804"/>
                  <a:pt x="61816" y="15248"/>
                  <a:pt x="62629" y="15506"/>
                </a:cubicBezTo>
                <a:cubicBezTo>
                  <a:pt x="63110" y="15654"/>
                  <a:pt x="63479" y="15728"/>
                  <a:pt x="63849" y="15765"/>
                </a:cubicBezTo>
                <a:cubicBezTo>
                  <a:pt x="63368" y="15987"/>
                  <a:pt x="62925" y="16283"/>
                  <a:pt x="62555" y="16579"/>
                </a:cubicBezTo>
                <a:cubicBezTo>
                  <a:pt x="62370" y="16505"/>
                  <a:pt x="62148" y="16431"/>
                  <a:pt x="61927" y="16320"/>
                </a:cubicBezTo>
                <a:cubicBezTo>
                  <a:pt x="61150" y="15987"/>
                  <a:pt x="60226" y="15359"/>
                  <a:pt x="59560" y="14397"/>
                </a:cubicBezTo>
                <a:cubicBezTo>
                  <a:pt x="59228" y="13880"/>
                  <a:pt x="58969" y="13288"/>
                  <a:pt x="58710" y="12660"/>
                </a:cubicBezTo>
                <a:cubicBezTo>
                  <a:pt x="58710" y="12596"/>
                  <a:pt x="58683" y="12532"/>
                  <a:pt x="58651" y="12468"/>
                </a:cubicBezTo>
                <a:close/>
                <a:moveTo>
                  <a:pt x="58229" y="12512"/>
                </a:moveTo>
                <a:lnTo>
                  <a:pt x="58377" y="12845"/>
                </a:lnTo>
                <a:cubicBezTo>
                  <a:pt x="58636" y="13473"/>
                  <a:pt x="58932" y="14102"/>
                  <a:pt x="59339" y="14619"/>
                </a:cubicBezTo>
                <a:cubicBezTo>
                  <a:pt x="60115" y="15617"/>
                  <a:pt x="61076" y="16172"/>
                  <a:pt x="61890" y="16505"/>
                </a:cubicBezTo>
                <a:cubicBezTo>
                  <a:pt x="62074" y="16579"/>
                  <a:pt x="62296" y="16652"/>
                  <a:pt x="62444" y="16689"/>
                </a:cubicBezTo>
                <a:cubicBezTo>
                  <a:pt x="62370" y="16763"/>
                  <a:pt x="62296" y="16837"/>
                  <a:pt x="62222" y="16911"/>
                </a:cubicBezTo>
                <a:lnTo>
                  <a:pt x="62074" y="17059"/>
                </a:lnTo>
                <a:lnTo>
                  <a:pt x="62001" y="17059"/>
                </a:lnTo>
                <a:cubicBezTo>
                  <a:pt x="61964" y="17022"/>
                  <a:pt x="61927" y="17022"/>
                  <a:pt x="61890" y="17022"/>
                </a:cubicBezTo>
                <a:cubicBezTo>
                  <a:pt x="61594" y="16985"/>
                  <a:pt x="61335" y="16985"/>
                  <a:pt x="61039" y="16985"/>
                </a:cubicBezTo>
                <a:cubicBezTo>
                  <a:pt x="60965" y="16948"/>
                  <a:pt x="60928" y="16911"/>
                  <a:pt x="60854" y="16874"/>
                </a:cubicBezTo>
                <a:cubicBezTo>
                  <a:pt x="60152" y="16394"/>
                  <a:pt x="59413" y="15654"/>
                  <a:pt x="58858" y="14619"/>
                </a:cubicBezTo>
                <a:cubicBezTo>
                  <a:pt x="58599" y="14102"/>
                  <a:pt x="58414" y="13473"/>
                  <a:pt x="58303" y="12808"/>
                </a:cubicBezTo>
                <a:cubicBezTo>
                  <a:pt x="58266" y="12734"/>
                  <a:pt x="58266" y="12623"/>
                  <a:pt x="58229" y="12512"/>
                </a:cubicBezTo>
                <a:close/>
                <a:moveTo>
                  <a:pt x="58414" y="14397"/>
                </a:moveTo>
                <a:cubicBezTo>
                  <a:pt x="58451" y="14545"/>
                  <a:pt x="58525" y="14693"/>
                  <a:pt x="58599" y="14804"/>
                </a:cubicBezTo>
                <a:cubicBezTo>
                  <a:pt x="59228" y="15839"/>
                  <a:pt x="60041" y="16579"/>
                  <a:pt x="60743" y="17022"/>
                </a:cubicBezTo>
                <a:cubicBezTo>
                  <a:pt x="60374" y="17022"/>
                  <a:pt x="60004" y="17096"/>
                  <a:pt x="59671" y="17207"/>
                </a:cubicBezTo>
                <a:cubicBezTo>
                  <a:pt x="59523" y="17022"/>
                  <a:pt x="59413" y="16837"/>
                  <a:pt x="59265" y="16616"/>
                </a:cubicBezTo>
                <a:cubicBezTo>
                  <a:pt x="59006" y="16246"/>
                  <a:pt x="58747" y="15839"/>
                  <a:pt x="58562" y="15395"/>
                </a:cubicBezTo>
                <a:cubicBezTo>
                  <a:pt x="58488" y="15211"/>
                  <a:pt x="58414" y="15063"/>
                  <a:pt x="58340" y="14878"/>
                </a:cubicBezTo>
                <a:cubicBezTo>
                  <a:pt x="58377" y="14767"/>
                  <a:pt x="58377" y="14693"/>
                  <a:pt x="58414" y="14582"/>
                </a:cubicBezTo>
                <a:cubicBezTo>
                  <a:pt x="58414" y="14508"/>
                  <a:pt x="58414" y="14471"/>
                  <a:pt x="58414" y="14397"/>
                </a:cubicBezTo>
                <a:close/>
                <a:moveTo>
                  <a:pt x="58266" y="15469"/>
                </a:moveTo>
                <a:cubicBezTo>
                  <a:pt x="58266" y="15506"/>
                  <a:pt x="58266" y="15543"/>
                  <a:pt x="58303" y="15543"/>
                </a:cubicBezTo>
                <a:cubicBezTo>
                  <a:pt x="58525" y="16024"/>
                  <a:pt x="58858" y="16431"/>
                  <a:pt x="59117" y="16800"/>
                </a:cubicBezTo>
                <a:cubicBezTo>
                  <a:pt x="59228" y="16948"/>
                  <a:pt x="59339" y="17096"/>
                  <a:pt x="59450" y="17244"/>
                </a:cubicBezTo>
                <a:cubicBezTo>
                  <a:pt x="59191" y="17318"/>
                  <a:pt x="58895" y="17429"/>
                  <a:pt x="58636" y="17540"/>
                </a:cubicBezTo>
                <a:cubicBezTo>
                  <a:pt x="58377" y="17170"/>
                  <a:pt x="58193" y="16726"/>
                  <a:pt x="58045" y="16209"/>
                </a:cubicBezTo>
                <a:cubicBezTo>
                  <a:pt x="58119" y="15987"/>
                  <a:pt x="58193" y="15728"/>
                  <a:pt x="58266" y="15469"/>
                </a:cubicBezTo>
                <a:close/>
                <a:moveTo>
                  <a:pt x="57860" y="16616"/>
                </a:moveTo>
                <a:cubicBezTo>
                  <a:pt x="58045" y="16985"/>
                  <a:pt x="58229" y="17355"/>
                  <a:pt x="58414" y="17651"/>
                </a:cubicBezTo>
                <a:cubicBezTo>
                  <a:pt x="58303" y="17725"/>
                  <a:pt x="58156" y="17762"/>
                  <a:pt x="58045" y="17836"/>
                </a:cubicBezTo>
                <a:cubicBezTo>
                  <a:pt x="57971" y="17873"/>
                  <a:pt x="57897" y="17909"/>
                  <a:pt x="57823" y="17983"/>
                </a:cubicBezTo>
                <a:cubicBezTo>
                  <a:pt x="57712" y="17725"/>
                  <a:pt x="57638" y="17466"/>
                  <a:pt x="57564" y="17170"/>
                </a:cubicBezTo>
                <a:cubicBezTo>
                  <a:pt x="57675" y="16985"/>
                  <a:pt x="57786" y="16800"/>
                  <a:pt x="57860" y="16616"/>
                </a:cubicBezTo>
                <a:close/>
                <a:moveTo>
                  <a:pt x="57342" y="17466"/>
                </a:moveTo>
                <a:cubicBezTo>
                  <a:pt x="57416" y="17688"/>
                  <a:pt x="57490" y="17909"/>
                  <a:pt x="57601" y="18131"/>
                </a:cubicBezTo>
                <a:cubicBezTo>
                  <a:pt x="57527" y="18168"/>
                  <a:pt x="57453" y="18242"/>
                  <a:pt x="57379" y="18279"/>
                </a:cubicBezTo>
                <a:cubicBezTo>
                  <a:pt x="57342" y="18242"/>
                  <a:pt x="57342" y="18205"/>
                  <a:pt x="57305" y="18168"/>
                </a:cubicBezTo>
                <a:cubicBezTo>
                  <a:pt x="57268" y="18020"/>
                  <a:pt x="57268" y="17909"/>
                  <a:pt x="57231" y="17762"/>
                </a:cubicBezTo>
                <a:cubicBezTo>
                  <a:pt x="57231" y="17725"/>
                  <a:pt x="57231" y="17651"/>
                  <a:pt x="57231" y="17614"/>
                </a:cubicBezTo>
                <a:cubicBezTo>
                  <a:pt x="57268" y="17577"/>
                  <a:pt x="57305" y="17503"/>
                  <a:pt x="57342" y="17466"/>
                </a:cubicBezTo>
                <a:close/>
                <a:moveTo>
                  <a:pt x="78933" y="11403"/>
                </a:moveTo>
                <a:cubicBezTo>
                  <a:pt x="78970" y="11588"/>
                  <a:pt x="79007" y="11772"/>
                  <a:pt x="79044" y="11957"/>
                </a:cubicBezTo>
                <a:cubicBezTo>
                  <a:pt x="79118" y="12549"/>
                  <a:pt x="79081" y="13177"/>
                  <a:pt x="78970" y="13806"/>
                </a:cubicBezTo>
                <a:cubicBezTo>
                  <a:pt x="78748" y="13991"/>
                  <a:pt x="78526" y="14175"/>
                  <a:pt x="78379" y="14360"/>
                </a:cubicBezTo>
                <a:cubicBezTo>
                  <a:pt x="77639" y="15100"/>
                  <a:pt x="77380" y="15617"/>
                  <a:pt x="77380" y="15617"/>
                </a:cubicBezTo>
                <a:cubicBezTo>
                  <a:pt x="77380" y="15617"/>
                  <a:pt x="77639" y="15100"/>
                  <a:pt x="78416" y="14360"/>
                </a:cubicBezTo>
                <a:cubicBezTo>
                  <a:pt x="78563" y="14212"/>
                  <a:pt x="78748" y="14065"/>
                  <a:pt x="78933" y="13917"/>
                </a:cubicBezTo>
                <a:lnTo>
                  <a:pt x="78933" y="13917"/>
                </a:lnTo>
                <a:cubicBezTo>
                  <a:pt x="78859" y="14212"/>
                  <a:pt x="78785" y="14545"/>
                  <a:pt x="78637" y="14841"/>
                </a:cubicBezTo>
                <a:cubicBezTo>
                  <a:pt x="78526" y="15100"/>
                  <a:pt x="78416" y="15359"/>
                  <a:pt x="78305" y="15617"/>
                </a:cubicBezTo>
                <a:cubicBezTo>
                  <a:pt x="77528" y="16357"/>
                  <a:pt x="76937" y="17170"/>
                  <a:pt x="76493" y="17983"/>
                </a:cubicBezTo>
                <a:cubicBezTo>
                  <a:pt x="76493" y="18020"/>
                  <a:pt x="76493" y="18057"/>
                  <a:pt x="76456" y="18094"/>
                </a:cubicBezTo>
                <a:cubicBezTo>
                  <a:pt x="75975" y="18575"/>
                  <a:pt x="75421" y="18982"/>
                  <a:pt x="74903" y="19314"/>
                </a:cubicBezTo>
                <a:cubicBezTo>
                  <a:pt x="74127" y="19721"/>
                  <a:pt x="73314" y="19943"/>
                  <a:pt x="72537" y="19943"/>
                </a:cubicBezTo>
                <a:lnTo>
                  <a:pt x="72426" y="19943"/>
                </a:lnTo>
                <a:cubicBezTo>
                  <a:pt x="71724" y="19943"/>
                  <a:pt x="71132" y="19721"/>
                  <a:pt x="70689" y="19351"/>
                </a:cubicBezTo>
                <a:cubicBezTo>
                  <a:pt x="70319" y="19056"/>
                  <a:pt x="70060" y="18575"/>
                  <a:pt x="70060" y="18057"/>
                </a:cubicBezTo>
                <a:cubicBezTo>
                  <a:pt x="70060" y="17688"/>
                  <a:pt x="70171" y="17281"/>
                  <a:pt x="70356" y="16874"/>
                </a:cubicBezTo>
                <a:cubicBezTo>
                  <a:pt x="70430" y="16800"/>
                  <a:pt x="70467" y="16726"/>
                  <a:pt x="70504" y="16616"/>
                </a:cubicBezTo>
                <a:cubicBezTo>
                  <a:pt x="71909" y="15248"/>
                  <a:pt x="73387" y="14102"/>
                  <a:pt x="74718" y="13288"/>
                </a:cubicBezTo>
                <a:cubicBezTo>
                  <a:pt x="76345" y="12290"/>
                  <a:pt x="77787" y="11735"/>
                  <a:pt x="78933" y="11403"/>
                </a:cubicBezTo>
                <a:close/>
                <a:moveTo>
                  <a:pt x="56159" y="18612"/>
                </a:moveTo>
                <a:cubicBezTo>
                  <a:pt x="56196" y="18723"/>
                  <a:pt x="56233" y="18871"/>
                  <a:pt x="56307" y="19019"/>
                </a:cubicBezTo>
                <a:cubicBezTo>
                  <a:pt x="56344" y="19130"/>
                  <a:pt x="56381" y="19203"/>
                  <a:pt x="56455" y="19314"/>
                </a:cubicBezTo>
                <a:cubicBezTo>
                  <a:pt x="56307" y="19462"/>
                  <a:pt x="56196" y="19647"/>
                  <a:pt x="56085" y="19795"/>
                </a:cubicBezTo>
                <a:cubicBezTo>
                  <a:pt x="55937" y="20054"/>
                  <a:pt x="55789" y="20276"/>
                  <a:pt x="55679" y="20497"/>
                </a:cubicBezTo>
                <a:cubicBezTo>
                  <a:pt x="55605" y="20460"/>
                  <a:pt x="55568" y="20424"/>
                  <a:pt x="55494" y="20387"/>
                </a:cubicBezTo>
                <a:cubicBezTo>
                  <a:pt x="55087" y="19980"/>
                  <a:pt x="54680" y="19499"/>
                  <a:pt x="54348" y="19019"/>
                </a:cubicBezTo>
                <a:lnTo>
                  <a:pt x="54606" y="19019"/>
                </a:lnTo>
                <a:cubicBezTo>
                  <a:pt x="54865" y="19019"/>
                  <a:pt x="55161" y="18982"/>
                  <a:pt x="55383" y="18945"/>
                </a:cubicBezTo>
                <a:cubicBezTo>
                  <a:pt x="55642" y="18871"/>
                  <a:pt x="55900" y="18760"/>
                  <a:pt x="56159" y="18612"/>
                </a:cubicBezTo>
                <a:close/>
                <a:moveTo>
                  <a:pt x="85403" y="14471"/>
                </a:moveTo>
                <a:cubicBezTo>
                  <a:pt x="86142" y="14619"/>
                  <a:pt x="86845" y="14915"/>
                  <a:pt x="87436" y="15359"/>
                </a:cubicBezTo>
                <a:cubicBezTo>
                  <a:pt x="89248" y="16652"/>
                  <a:pt x="89766" y="18538"/>
                  <a:pt x="89876" y="19314"/>
                </a:cubicBezTo>
                <a:cubicBezTo>
                  <a:pt x="89987" y="19795"/>
                  <a:pt x="89987" y="20276"/>
                  <a:pt x="89987" y="20793"/>
                </a:cubicBezTo>
                <a:cubicBezTo>
                  <a:pt x="89396" y="20313"/>
                  <a:pt x="88582" y="19943"/>
                  <a:pt x="87917" y="19795"/>
                </a:cubicBezTo>
                <a:cubicBezTo>
                  <a:pt x="87539" y="19727"/>
                  <a:pt x="87135" y="19675"/>
                  <a:pt x="86711" y="19675"/>
                </a:cubicBezTo>
                <a:cubicBezTo>
                  <a:pt x="85975" y="19675"/>
                  <a:pt x="85175" y="19834"/>
                  <a:pt x="84331" y="20350"/>
                </a:cubicBezTo>
                <a:cubicBezTo>
                  <a:pt x="84959" y="18538"/>
                  <a:pt x="85329" y="16616"/>
                  <a:pt x="85403" y="14693"/>
                </a:cubicBezTo>
                <a:cubicBezTo>
                  <a:pt x="85403" y="14619"/>
                  <a:pt x="85403" y="14545"/>
                  <a:pt x="85403" y="14471"/>
                </a:cubicBezTo>
                <a:close/>
                <a:moveTo>
                  <a:pt x="50577" y="16098"/>
                </a:moveTo>
                <a:cubicBezTo>
                  <a:pt x="51168" y="16542"/>
                  <a:pt x="51723" y="17207"/>
                  <a:pt x="52240" y="18057"/>
                </a:cubicBezTo>
                <a:lnTo>
                  <a:pt x="53275" y="19647"/>
                </a:lnTo>
                <a:cubicBezTo>
                  <a:pt x="53682" y="20202"/>
                  <a:pt x="54089" y="20793"/>
                  <a:pt x="54680" y="21311"/>
                </a:cubicBezTo>
                <a:cubicBezTo>
                  <a:pt x="54828" y="21422"/>
                  <a:pt x="54976" y="21533"/>
                  <a:pt x="55124" y="21644"/>
                </a:cubicBezTo>
                <a:cubicBezTo>
                  <a:pt x="55050" y="21828"/>
                  <a:pt x="55013" y="21976"/>
                  <a:pt x="54976" y="22124"/>
                </a:cubicBezTo>
                <a:cubicBezTo>
                  <a:pt x="54569" y="21791"/>
                  <a:pt x="54126" y="21385"/>
                  <a:pt x="53608" y="20830"/>
                </a:cubicBezTo>
                <a:cubicBezTo>
                  <a:pt x="53312" y="20424"/>
                  <a:pt x="52980" y="20017"/>
                  <a:pt x="52647" y="19499"/>
                </a:cubicBezTo>
                <a:cubicBezTo>
                  <a:pt x="52499" y="19240"/>
                  <a:pt x="52351" y="18982"/>
                  <a:pt x="52166" y="18686"/>
                </a:cubicBezTo>
                <a:cubicBezTo>
                  <a:pt x="52018" y="18427"/>
                  <a:pt x="51871" y="18131"/>
                  <a:pt x="51686" y="17836"/>
                </a:cubicBezTo>
                <a:cubicBezTo>
                  <a:pt x="51353" y="17281"/>
                  <a:pt x="50983" y="16689"/>
                  <a:pt x="50466" y="16135"/>
                </a:cubicBezTo>
                <a:cubicBezTo>
                  <a:pt x="50503" y="16098"/>
                  <a:pt x="50540" y="16098"/>
                  <a:pt x="50577" y="16098"/>
                </a:cubicBezTo>
                <a:close/>
                <a:moveTo>
                  <a:pt x="85366" y="12401"/>
                </a:moveTo>
                <a:lnTo>
                  <a:pt x="85366" y="12401"/>
                </a:lnTo>
                <a:cubicBezTo>
                  <a:pt x="85551" y="12438"/>
                  <a:pt x="85736" y="12512"/>
                  <a:pt x="85921" y="12549"/>
                </a:cubicBezTo>
                <a:cubicBezTo>
                  <a:pt x="87104" y="12881"/>
                  <a:pt x="88361" y="13399"/>
                  <a:pt x="89433" y="14360"/>
                </a:cubicBezTo>
                <a:cubicBezTo>
                  <a:pt x="89987" y="14841"/>
                  <a:pt x="90431" y="15395"/>
                  <a:pt x="90764" y="16098"/>
                </a:cubicBezTo>
                <a:cubicBezTo>
                  <a:pt x="91096" y="16763"/>
                  <a:pt x="91281" y="17540"/>
                  <a:pt x="91392" y="18316"/>
                </a:cubicBezTo>
                <a:cubicBezTo>
                  <a:pt x="91503" y="19130"/>
                  <a:pt x="91503" y="19980"/>
                  <a:pt x="91392" y="20793"/>
                </a:cubicBezTo>
                <a:cubicBezTo>
                  <a:pt x="91355" y="21237"/>
                  <a:pt x="91244" y="21644"/>
                  <a:pt x="91096" y="22050"/>
                </a:cubicBezTo>
                <a:cubicBezTo>
                  <a:pt x="91023" y="22309"/>
                  <a:pt x="90875" y="22531"/>
                  <a:pt x="90727" y="22753"/>
                </a:cubicBezTo>
                <a:cubicBezTo>
                  <a:pt x="90690" y="22568"/>
                  <a:pt x="90616" y="22383"/>
                  <a:pt x="90542" y="22198"/>
                </a:cubicBezTo>
                <a:cubicBezTo>
                  <a:pt x="90912" y="21237"/>
                  <a:pt x="91023" y="20165"/>
                  <a:pt x="90912" y="19130"/>
                </a:cubicBezTo>
                <a:cubicBezTo>
                  <a:pt x="90801" y="18242"/>
                  <a:pt x="90357" y="15987"/>
                  <a:pt x="88250" y="14323"/>
                </a:cubicBezTo>
                <a:cubicBezTo>
                  <a:pt x="87436" y="13658"/>
                  <a:pt x="86438" y="13214"/>
                  <a:pt x="85403" y="13029"/>
                </a:cubicBezTo>
                <a:cubicBezTo>
                  <a:pt x="85403" y="12845"/>
                  <a:pt x="85403" y="12623"/>
                  <a:pt x="85366" y="12401"/>
                </a:cubicBezTo>
                <a:close/>
                <a:moveTo>
                  <a:pt x="85255" y="11329"/>
                </a:moveTo>
                <a:lnTo>
                  <a:pt x="85255" y="11329"/>
                </a:lnTo>
                <a:cubicBezTo>
                  <a:pt x="85662" y="11403"/>
                  <a:pt x="86179" y="11514"/>
                  <a:pt x="86734" y="11661"/>
                </a:cubicBezTo>
                <a:cubicBezTo>
                  <a:pt x="87325" y="11846"/>
                  <a:pt x="88028" y="12068"/>
                  <a:pt x="88730" y="12475"/>
                </a:cubicBezTo>
                <a:cubicBezTo>
                  <a:pt x="89470" y="12845"/>
                  <a:pt x="90209" y="13399"/>
                  <a:pt x="90801" y="14175"/>
                </a:cubicBezTo>
                <a:cubicBezTo>
                  <a:pt x="91392" y="14952"/>
                  <a:pt x="91799" y="15950"/>
                  <a:pt x="92095" y="17059"/>
                </a:cubicBezTo>
                <a:cubicBezTo>
                  <a:pt x="92353" y="18168"/>
                  <a:pt x="92464" y="19425"/>
                  <a:pt x="92316" y="20682"/>
                </a:cubicBezTo>
                <a:cubicBezTo>
                  <a:pt x="92206" y="21311"/>
                  <a:pt x="92058" y="21976"/>
                  <a:pt x="91799" y="22605"/>
                </a:cubicBezTo>
                <a:cubicBezTo>
                  <a:pt x="91614" y="23085"/>
                  <a:pt x="91355" y="23529"/>
                  <a:pt x="91023" y="23936"/>
                </a:cubicBezTo>
                <a:cubicBezTo>
                  <a:pt x="90986" y="23714"/>
                  <a:pt x="90949" y="23529"/>
                  <a:pt x="90912" y="23307"/>
                </a:cubicBezTo>
                <a:cubicBezTo>
                  <a:pt x="91170" y="22974"/>
                  <a:pt x="91392" y="22568"/>
                  <a:pt x="91540" y="22161"/>
                </a:cubicBezTo>
                <a:cubicBezTo>
                  <a:pt x="91688" y="21717"/>
                  <a:pt x="91762" y="21274"/>
                  <a:pt x="91836" y="20830"/>
                </a:cubicBezTo>
                <a:cubicBezTo>
                  <a:pt x="91910" y="19906"/>
                  <a:pt x="91873" y="19019"/>
                  <a:pt x="91762" y="18205"/>
                </a:cubicBezTo>
                <a:cubicBezTo>
                  <a:pt x="91614" y="17355"/>
                  <a:pt x="91429" y="16542"/>
                  <a:pt x="91023" y="15839"/>
                </a:cubicBezTo>
                <a:cubicBezTo>
                  <a:pt x="90653" y="15137"/>
                  <a:pt x="90135" y="14508"/>
                  <a:pt x="89544" y="14065"/>
                </a:cubicBezTo>
                <a:cubicBezTo>
                  <a:pt x="88398" y="13103"/>
                  <a:pt x="87067" y="12586"/>
                  <a:pt x="85884" y="12290"/>
                </a:cubicBezTo>
                <a:cubicBezTo>
                  <a:pt x="85699" y="12253"/>
                  <a:pt x="85514" y="12216"/>
                  <a:pt x="85366" y="12179"/>
                </a:cubicBezTo>
                <a:cubicBezTo>
                  <a:pt x="85329" y="11920"/>
                  <a:pt x="85292" y="11624"/>
                  <a:pt x="85255" y="11329"/>
                </a:cubicBezTo>
                <a:close/>
                <a:moveTo>
                  <a:pt x="15307" y="24342"/>
                </a:moveTo>
                <a:cubicBezTo>
                  <a:pt x="15309" y="24344"/>
                  <a:pt x="15310" y="24345"/>
                  <a:pt x="15312" y="24345"/>
                </a:cubicBezTo>
                <a:cubicBezTo>
                  <a:pt x="15312" y="24345"/>
                  <a:pt x="15312" y="24345"/>
                  <a:pt x="15312" y="24345"/>
                </a:cubicBezTo>
                <a:lnTo>
                  <a:pt x="15312" y="24345"/>
                </a:lnTo>
                <a:cubicBezTo>
                  <a:pt x="15310" y="24345"/>
                  <a:pt x="15309" y="24344"/>
                  <a:pt x="15307" y="24342"/>
                </a:cubicBezTo>
                <a:close/>
                <a:moveTo>
                  <a:pt x="16896" y="26006"/>
                </a:moveTo>
                <a:cubicBezTo>
                  <a:pt x="16908" y="26006"/>
                  <a:pt x="16916" y="26034"/>
                  <a:pt x="16926" y="26086"/>
                </a:cubicBezTo>
                <a:lnTo>
                  <a:pt x="16926" y="26086"/>
                </a:lnTo>
                <a:cubicBezTo>
                  <a:pt x="16917" y="26032"/>
                  <a:pt x="16909" y="26006"/>
                  <a:pt x="16896" y="26006"/>
                </a:cubicBezTo>
                <a:close/>
                <a:moveTo>
                  <a:pt x="81040" y="26782"/>
                </a:moveTo>
                <a:lnTo>
                  <a:pt x="81040" y="26782"/>
                </a:lnTo>
                <a:cubicBezTo>
                  <a:pt x="80893" y="26893"/>
                  <a:pt x="80782" y="27004"/>
                  <a:pt x="80671" y="27078"/>
                </a:cubicBezTo>
                <a:cubicBezTo>
                  <a:pt x="80708" y="27041"/>
                  <a:pt x="80708" y="26967"/>
                  <a:pt x="80745" y="26930"/>
                </a:cubicBezTo>
                <a:cubicBezTo>
                  <a:pt x="80856" y="26893"/>
                  <a:pt x="80930" y="26819"/>
                  <a:pt x="81040" y="26782"/>
                </a:cubicBezTo>
                <a:close/>
                <a:moveTo>
                  <a:pt x="50133" y="16283"/>
                </a:moveTo>
                <a:cubicBezTo>
                  <a:pt x="50650" y="16837"/>
                  <a:pt x="51057" y="17429"/>
                  <a:pt x="51427" y="18020"/>
                </a:cubicBezTo>
                <a:cubicBezTo>
                  <a:pt x="51649" y="18316"/>
                  <a:pt x="51797" y="18612"/>
                  <a:pt x="51981" y="18871"/>
                </a:cubicBezTo>
                <a:cubicBezTo>
                  <a:pt x="52166" y="19167"/>
                  <a:pt x="52314" y="19425"/>
                  <a:pt x="52499" y="19684"/>
                </a:cubicBezTo>
                <a:cubicBezTo>
                  <a:pt x="52832" y="20165"/>
                  <a:pt x="53201" y="20608"/>
                  <a:pt x="53534" y="20941"/>
                </a:cubicBezTo>
                <a:cubicBezTo>
                  <a:pt x="54052" y="21496"/>
                  <a:pt x="54569" y="21902"/>
                  <a:pt x="54939" y="22161"/>
                </a:cubicBezTo>
                <a:cubicBezTo>
                  <a:pt x="54902" y="22346"/>
                  <a:pt x="54865" y="22494"/>
                  <a:pt x="54828" y="22679"/>
                </a:cubicBezTo>
                <a:cubicBezTo>
                  <a:pt x="54754" y="22901"/>
                  <a:pt x="54754" y="23122"/>
                  <a:pt x="54717" y="23381"/>
                </a:cubicBezTo>
                <a:cubicBezTo>
                  <a:pt x="54643" y="24342"/>
                  <a:pt x="54791" y="25341"/>
                  <a:pt x="55161" y="26228"/>
                </a:cubicBezTo>
                <a:cubicBezTo>
                  <a:pt x="55346" y="26635"/>
                  <a:pt x="55531" y="27004"/>
                  <a:pt x="55789" y="27411"/>
                </a:cubicBezTo>
                <a:cubicBezTo>
                  <a:pt x="55345" y="27463"/>
                  <a:pt x="54845" y="27516"/>
                  <a:pt x="54316" y="27516"/>
                </a:cubicBezTo>
                <a:cubicBezTo>
                  <a:pt x="54097" y="27516"/>
                  <a:pt x="53873" y="27507"/>
                  <a:pt x="53645" y="27485"/>
                </a:cubicBezTo>
                <a:cubicBezTo>
                  <a:pt x="53460" y="27448"/>
                  <a:pt x="53275" y="27448"/>
                  <a:pt x="53091" y="27411"/>
                </a:cubicBezTo>
                <a:cubicBezTo>
                  <a:pt x="52536" y="27300"/>
                  <a:pt x="52055" y="27152"/>
                  <a:pt x="51612" y="26967"/>
                </a:cubicBezTo>
                <a:cubicBezTo>
                  <a:pt x="51538" y="26930"/>
                  <a:pt x="51464" y="26893"/>
                  <a:pt x="51390" y="26856"/>
                </a:cubicBezTo>
                <a:cubicBezTo>
                  <a:pt x="51168" y="26745"/>
                  <a:pt x="50983" y="26598"/>
                  <a:pt x="50798" y="26487"/>
                </a:cubicBezTo>
                <a:lnTo>
                  <a:pt x="50724" y="26413"/>
                </a:lnTo>
                <a:cubicBezTo>
                  <a:pt x="50577" y="26302"/>
                  <a:pt x="50392" y="26191"/>
                  <a:pt x="50281" y="26080"/>
                </a:cubicBezTo>
                <a:cubicBezTo>
                  <a:pt x="50133" y="25932"/>
                  <a:pt x="49985" y="25784"/>
                  <a:pt x="49837" y="25599"/>
                </a:cubicBezTo>
                <a:cubicBezTo>
                  <a:pt x="48432" y="23899"/>
                  <a:pt x="48247" y="21791"/>
                  <a:pt x="48247" y="20719"/>
                </a:cubicBezTo>
                <a:cubicBezTo>
                  <a:pt x="48247" y="20165"/>
                  <a:pt x="48321" y="19647"/>
                  <a:pt x="48395" y="19130"/>
                </a:cubicBezTo>
                <a:cubicBezTo>
                  <a:pt x="48395" y="19167"/>
                  <a:pt x="48432" y="19203"/>
                  <a:pt x="48432" y="19240"/>
                </a:cubicBezTo>
                <a:cubicBezTo>
                  <a:pt x="48506" y="20128"/>
                  <a:pt x="48580" y="20941"/>
                  <a:pt x="48728" y="21717"/>
                </a:cubicBezTo>
                <a:cubicBezTo>
                  <a:pt x="48765" y="22087"/>
                  <a:pt x="48876" y="22457"/>
                  <a:pt x="48987" y="22790"/>
                </a:cubicBezTo>
                <a:cubicBezTo>
                  <a:pt x="49135" y="23159"/>
                  <a:pt x="49283" y="23455"/>
                  <a:pt x="49467" y="23751"/>
                </a:cubicBezTo>
                <a:cubicBezTo>
                  <a:pt x="49837" y="24305"/>
                  <a:pt x="50281" y="24712"/>
                  <a:pt x="50724" y="25045"/>
                </a:cubicBezTo>
                <a:cubicBezTo>
                  <a:pt x="51575" y="25710"/>
                  <a:pt x="52388" y="26006"/>
                  <a:pt x="52943" y="26080"/>
                </a:cubicBezTo>
                <a:cubicBezTo>
                  <a:pt x="53275" y="26147"/>
                  <a:pt x="53515" y="26160"/>
                  <a:pt x="53653" y="26160"/>
                </a:cubicBezTo>
                <a:cubicBezTo>
                  <a:pt x="53746" y="26160"/>
                  <a:pt x="53793" y="26154"/>
                  <a:pt x="53793" y="26154"/>
                </a:cubicBezTo>
                <a:cubicBezTo>
                  <a:pt x="53793" y="26154"/>
                  <a:pt x="53497" y="26154"/>
                  <a:pt x="52943" y="26043"/>
                </a:cubicBezTo>
                <a:cubicBezTo>
                  <a:pt x="52388" y="25932"/>
                  <a:pt x="51575" y="25599"/>
                  <a:pt x="50761" y="24897"/>
                </a:cubicBezTo>
                <a:cubicBezTo>
                  <a:pt x="50355" y="24564"/>
                  <a:pt x="49948" y="24121"/>
                  <a:pt x="49615" y="23566"/>
                </a:cubicBezTo>
                <a:cubicBezTo>
                  <a:pt x="49283" y="23011"/>
                  <a:pt x="49098" y="22346"/>
                  <a:pt x="48987" y="21607"/>
                </a:cubicBezTo>
                <a:cubicBezTo>
                  <a:pt x="48913" y="20867"/>
                  <a:pt x="48876" y="20054"/>
                  <a:pt x="48802" y="19167"/>
                </a:cubicBezTo>
                <a:cubicBezTo>
                  <a:pt x="48765" y="18871"/>
                  <a:pt x="48728" y="18538"/>
                  <a:pt x="48691" y="18205"/>
                </a:cubicBezTo>
                <a:cubicBezTo>
                  <a:pt x="48691" y="18131"/>
                  <a:pt x="48728" y="18057"/>
                  <a:pt x="48765" y="18020"/>
                </a:cubicBezTo>
                <a:cubicBezTo>
                  <a:pt x="48765" y="18057"/>
                  <a:pt x="48802" y="18131"/>
                  <a:pt x="48802" y="18168"/>
                </a:cubicBezTo>
                <a:cubicBezTo>
                  <a:pt x="49061" y="18834"/>
                  <a:pt x="49246" y="19499"/>
                  <a:pt x="49430" y="20091"/>
                </a:cubicBezTo>
                <a:cubicBezTo>
                  <a:pt x="49837" y="21311"/>
                  <a:pt x="50244" y="22346"/>
                  <a:pt x="50798" y="23085"/>
                </a:cubicBezTo>
                <a:cubicBezTo>
                  <a:pt x="51316" y="23825"/>
                  <a:pt x="51907" y="24231"/>
                  <a:pt x="52314" y="24416"/>
                </a:cubicBezTo>
                <a:cubicBezTo>
                  <a:pt x="52721" y="24638"/>
                  <a:pt x="52943" y="24712"/>
                  <a:pt x="52943" y="24712"/>
                </a:cubicBezTo>
                <a:cubicBezTo>
                  <a:pt x="52980" y="24712"/>
                  <a:pt x="52721" y="24638"/>
                  <a:pt x="52314" y="24379"/>
                </a:cubicBezTo>
                <a:cubicBezTo>
                  <a:pt x="51907" y="24158"/>
                  <a:pt x="51353" y="23714"/>
                  <a:pt x="50872" y="22938"/>
                </a:cubicBezTo>
                <a:cubicBezTo>
                  <a:pt x="50392" y="22198"/>
                  <a:pt x="50059" y="21200"/>
                  <a:pt x="49726" y="19980"/>
                </a:cubicBezTo>
                <a:cubicBezTo>
                  <a:pt x="49541" y="19351"/>
                  <a:pt x="49393" y="18723"/>
                  <a:pt x="49172" y="18020"/>
                </a:cubicBezTo>
                <a:cubicBezTo>
                  <a:pt x="49098" y="17873"/>
                  <a:pt x="49061" y="17688"/>
                  <a:pt x="48987" y="17503"/>
                </a:cubicBezTo>
                <a:cubicBezTo>
                  <a:pt x="49024" y="17429"/>
                  <a:pt x="49098" y="17355"/>
                  <a:pt x="49135" y="17281"/>
                </a:cubicBezTo>
                <a:cubicBezTo>
                  <a:pt x="49430" y="17799"/>
                  <a:pt x="49689" y="18316"/>
                  <a:pt x="49911" y="18797"/>
                </a:cubicBezTo>
                <a:cubicBezTo>
                  <a:pt x="50392" y="19906"/>
                  <a:pt x="50835" y="20904"/>
                  <a:pt x="51279" y="21644"/>
                </a:cubicBezTo>
                <a:cubicBezTo>
                  <a:pt x="51723" y="22420"/>
                  <a:pt x="52166" y="22938"/>
                  <a:pt x="52499" y="23233"/>
                </a:cubicBezTo>
                <a:cubicBezTo>
                  <a:pt x="52832" y="23566"/>
                  <a:pt x="53017" y="23677"/>
                  <a:pt x="53017" y="23677"/>
                </a:cubicBezTo>
                <a:cubicBezTo>
                  <a:pt x="53017" y="23677"/>
                  <a:pt x="52832" y="23529"/>
                  <a:pt x="52499" y="23196"/>
                </a:cubicBezTo>
                <a:cubicBezTo>
                  <a:pt x="52203" y="22864"/>
                  <a:pt x="51797" y="22309"/>
                  <a:pt x="51390" y="21533"/>
                </a:cubicBezTo>
                <a:cubicBezTo>
                  <a:pt x="50983" y="20793"/>
                  <a:pt x="50614" y="19795"/>
                  <a:pt x="50170" y="18649"/>
                </a:cubicBezTo>
                <a:cubicBezTo>
                  <a:pt x="49948" y="18094"/>
                  <a:pt x="49689" y="17540"/>
                  <a:pt x="49357" y="16948"/>
                </a:cubicBezTo>
                <a:cubicBezTo>
                  <a:pt x="49430" y="16874"/>
                  <a:pt x="49467" y="16837"/>
                  <a:pt x="49504" y="16763"/>
                </a:cubicBezTo>
                <a:cubicBezTo>
                  <a:pt x="49541" y="16763"/>
                  <a:pt x="49578" y="16726"/>
                  <a:pt x="49578" y="16689"/>
                </a:cubicBezTo>
                <a:cubicBezTo>
                  <a:pt x="49578" y="16726"/>
                  <a:pt x="49578" y="16726"/>
                  <a:pt x="49615" y="16726"/>
                </a:cubicBezTo>
                <a:cubicBezTo>
                  <a:pt x="50096" y="17318"/>
                  <a:pt x="50466" y="17983"/>
                  <a:pt x="50798" y="18575"/>
                </a:cubicBezTo>
                <a:cubicBezTo>
                  <a:pt x="51168" y="19203"/>
                  <a:pt x="51427" y="19758"/>
                  <a:pt x="51723" y="20313"/>
                </a:cubicBezTo>
                <a:cubicBezTo>
                  <a:pt x="52018" y="20830"/>
                  <a:pt x="52277" y="21311"/>
                  <a:pt x="52610" y="21717"/>
                </a:cubicBezTo>
                <a:cubicBezTo>
                  <a:pt x="53201" y="22494"/>
                  <a:pt x="53830" y="22938"/>
                  <a:pt x="54274" y="23159"/>
                </a:cubicBezTo>
                <a:cubicBezTo>
                  <a:pt x="54458" y="23270"/>
                  <a:pt x="54606" y="23344"/>
                  <a:pt x="54717" y="23381"/>
                </a:cubicBezTo>
                <a:cubicBezTo>
                  <a:pt x="54606" y="23307"/>
                  <a:pt x="54458" y="23233"/>
                  <a:pt x="54311" y="23122"/>
                </a:cubicBezTo>
                <a:cubicBezTo>
                  <a:pt x="53867" y="22864"/>
                  <a:pt x="53238" y="22383"/>
                  <a:pt x="52684" y="21570"/>
                </a:cubicBezTo>
                <a:cubicBezTo>
                  <a:pt x="52129" y="20756"/>
                  <a:pt x="51686" y="19647"/>
                  <a:pt x="51057" y="18390"/>
                </a:cubicBezTo>
                <a:cubicBezTo>
                  <a:pt x="50724" y="17762"/>
                  <a:pt x="50355" y="17096"/>
                  <a:pt x="49874" y="16468"/>
                </a:cubicBezTo>
                <a:cubicBezTo>
                  <a:pt x="49948" y="16394"/>
                  <a:pt x="50022" y="16320"/>
                  <a:pt x="50133" y="16283"/>
                </a:cubicBezTo>
                <a:close/>
                <a:moveTo>
                  <a:pt x="81040" y="27337"/>
                </a:moveTo>
                <a:lnTo>
                  <a:pt x="81040" y="27337"/>
                </a:lnTo>
                <a:cubicBezTo>
                  <a:pt x="81003" y="27485"/>
                  <a:pt x="80966" y="27670"/>
                  <a:pt x="80930" y="27818"/>
                </a:cubicBezTo>
                <a:cubicBezTo>
                  <a:pt x="80634" y="28113"/>
                  <a:pt x="80338" y="28372"/>
                  <a:pt x="80042" y="28594"/>
                </a:cubicBezTo>
                <a:cubicBezTo>
                  <a:pt x="80116" y="28335"/>
                  <a:pt x="80227" y="28076"/>
                  <a:pt x="80338" y="27818"/>
                </a:cubicBezTo>
                <a:cubicBezTo>
                  <a:pt x="80560" y="27670"/>
                  <a:pt x="80819" y="27522"/>
                  <a:pt x="81040" y="27337"/>
                </a:cubicBezTo>
                <a:close/>
                <a:moveTo>
                  <a:pt x="56233" y="28076"/>
                </a:moveTo>
                <a:cubicBezTo>
                  <a:pt x="56344" y="28261"/>
                  <a:pt x="56492" y="28409"/>
                  <a:pt x="56640" y="28594"/>
                </a:cubicBezTo>
                <a:lnTo>
                  <a:pt x="56714" y="28705"/>
                </a:lnTo>
                <a:cubicBezTo>
                  <a:pt x="56603" y="28779"/>
                  <a:pt x="56492" y="28816"/>
                  <a:pt x="56418" y="28853"/>
                </a:cubicBezTo>
                <a:cubicBezTo>
                  <a:pt x="55752" y="28742"/>
                  <a:pt x="55124" y="28594"/>
                  <a:pt x="54495" y="28372"/>
                </a:cubicBezTo>
                <a:cubicBezTo>
                  <a:pt x="55124" y="28335"/>
                  <a:pt x="55715" y="28224"/>
                  <a:pt x="56233" y="28076"/>
                </a:cubicBezTo>
                <a:close/>
                <a:moveTo>
                  <a:pt x="59675" y="28853"/>
                </a:moveTo>
                <a:cubicBezTo>
                  <a:pt x="59674" y="28853"/>
                  <a:pt x="59673" y="28853"/>
                  <a:pt x="59671" y="28853"/>
                </a:cubicBezTo>
                <a:cubicBezTo>
                  <a:pt x="59675" y="28853"/>
                  <a:pt x="59676" y="28853"/>
                  <a:pt x="59675" y="28853"/>
                </a:cubicBezTo>
                <a:close/>
                <a:moveTo>
                  <a:pt x="56825" y="28816"/>
                </a:moveTo>
                <a:lnTo>
                  <a:pt x="56936" y="28927"/>
                </a:lnTo>
                <a:lnTo>
                  <a:pt x="56603" y="28890"/>
                </a:lnTo>
                <a:cubicBezTo>
                  <a:pt x="56677" y="28853"/>
                  <a:pt x="56751" y="28853"/>
                  <a:pt x="56825" y="28816"/>
                </a:cubicBezTo>
                <a:close/>
                <a:moveTo>
                  <a:pt x="80597" y="28705"/>
                </a:moveTo>
                <a:lnTo>
                  <a:pt x="80597" y="28705"/>
                </a:lnTo>
                <a:cubicBezTo>
                  <a:pt x="80560" y="28816"/>
                  <a:pt x="80486" y="28890"/>
                  <a:pt x="80449" y="29001"/>
                </a:cubicBezTo>
                <a:cubicBezTo>
                  <a:pt x="80264" y="29296"/>
                  <a:pt x="80005" y="29555"/>
                  <a:pt x="79709" y="29777"/>
                </a:cubicBezTo>
                <a:cubicBezTo>
                  <a:pt x="79746" y="29555"/>
                  <a:pt x="79783" y="29370"/>
                  <a:pt x="79857" y="29186"/>
                </a:cubicBezTo>
                <a:cubicBezTo>
                  <a:pt x="80116" y="29038"/>
                  <a:pt x="80375" y="28890"/>
                  <a:pt x="80597" y="28705"/>
                </a:cubicBezTo>
                <a:close/>
                <a:moveTo>
                  <a:pt x="84811" y="9258"/>
                </a:moveTo>
                <a:cubicBezTo>
                  <a:pt x="85255" y="9258"/>
                  <a:pt x="85625" y="9332"/>
                  <a:pt x="86031" y="9369"/>
                </a:cubicBezTo>
                <a:cubicBezTo>
                  <a:pt x="87252" y="9591"/>
                  <a:pt x="88435" y="9924"/>
                  <a:pt x="89507" y="10441"/>
                </a:cubicBezTo>
                <a:cubicBezTo>
                  <a:pt x="91688" y="11477"/>
                  <a:pt x="93500" y="13140"/>
                  <a:pt x="94609" y="15137"/>
                </a:cubicBezTo>
                <a:cubicBezTo>
                  <a:pt x="95644" y="17022"/>
                  <a:pt x="96124" y="19351"/>
                  <a:pt x="95940" y="21570"/>
                </a:cubicBezTo>
                <a:cubicBezTo>
                  <a:pt x="95829" y="22605"/>
                  <a:pt x="95607" y="23640"/>
                  <a:pt x="95237" y="24675"/>
                </a:cubicBezTo>
                <a:cubicBezTo>
                  <a:pt x="94941" y="25636"/>
                  <a:pt x="94535" y="26450"/>
                  <a:pt x="94128" y="27115"/>
                </a:cubicBezTo>
                <a:cubicBezTo>
                  <a:pt x="94054" y="27226"/>
                  <a:pt x="93980" y="27300"/>
                  <a:pt x="93906" y="27411"/>
                </a:cubicBezTo>
                <a:cubicBezTo>
                  <a:pt x="92760" y="29075"/>
                  <a:pt x="91096" y="30221"/>
                  <a:pt x="89359" y="30517"/>
                </a:cubicBezTo>
                <a:cubicBezTo>
                  <a:pt x="88977" y="30583"/>
                  <a:pt x="88579" y="30620"/>
                  <a:pt x="88181" y="30620"/>
                </a:cubicBezTo>
                <a:cubicBezTo>
                  <a:pt x="87693" y="30620"/>
                  <a:pt x="87202" y="30565"/>
                  <a:pt x="86734" y="30443"/>
                </a:cubicBezTo>
                <a:cubicBezTo>
                  <a:pt x="85699" y="30221"/>
                  <a:pt x="84996" y="29888"/>
                  <a:pt x="84516" y="29444"/>
                </a:cubicBezTo>
                <a:cubicBezTo>
                  <a:pt x="83961" y="28927"/>
                  <a:pt x="83517" y="28261"/>
                  <a:pt x="83296" y="27485"/>
                </a:cubicBezTo>
                <a:cubicBezTo>
                  <a:pt x="83074" y="26782"/>
                  <a:pt x="83000" y="26043"/>
                  <a:pt x="83037" y="25267"/>
                </a:cubicBezTo>
                <a:cubicBezTo>
                  <a:pt x="83074" y="24564"/>
                  <a:pt x="83185" y="23862"/>
                  <a:pt x="83407" y="23196"/>
                </a:cubicBezTo>
                <a:cubicBezTo>
                  <a:pt x="83628" y="22531"/>
                  <a:pt x="84220" y="21828"/>
                  <a:pt x="84664" y="21496"/>
                </a:cubicBezTo>
                <a:cubicBezTo>
                  <a:pt x="84922" y="21348"/>
                  <a:pt x="85144" y="21200"/>
                  <a:pt x="85366" y="21126"/>
                </a:cubicBezTo>
                <a:cubicBezTo>
                  <a:pt x="85851" y="20900"/>
                  <a:pt x="86308" y="20786"/>
                  <a:pt x="86811" y="20786"/>
                </a:cubicBezTo>
                <a:cubicBezTo>
                  <a:pt x="86883" y="20786"/>
                  <a:pt x="86956" y="20789"/>
                  <a:pt x="87030" y="20793"/>
                </a:cubicBezTo>
                <a:cubicBezTo>
                  <a:pt x="87178" y="20793"/>
                  <a:pt x="87288" y="20830"/>
                  <a:pt x="87436" y="20830"/>
                </a:cubicBezTo>
                <a:cubicBezTo>
                  <a:pt x="88472" y="20978"/>
                  <a:pt x="89211" y="21607"/>
                  <a:pt x="89618" y="22124"/>
                </a:cubicBezTo>
                <a:cubicBezTo>
                  <a:pt x="89839" y="22383"/>
                  <a:pt x="89987" y="22605"/>
                  <a:pt x="90061" y="22753"/>
                </a:cubicBezTo>
                <a:cubicBezTo>
                  <a:pt x="90061" y="22790"/>
                  <a:pt x="90098" y="22827"/>
                  <a:pt x="90135" y="22864"/>
                </a:cubicBezTo>
                <a:cubicBezTo>
                  <a:pt x="90246" y="23085"/>
                  <a:pt x="90357" y="23344"/>
                  <a:pt x="90431" y="23603"/>
                </a:cubicBezTo>
                <a:cubicBezTo>
                  <a:pt x="90468" y="23714"/>
                  <a:pt x="90505" y="23788"/>
                  <a:pt x="90505" y="23899"/>
                </a:cubicBezTo>
                <a:cubicBezTo>
                  <a:pt x="90542" y="23936"/>
                  <a:pt x="90542" y="23936"/>
                  <a:pt x="90579" y="23973"/>
                </a:cubicBezTo>
                <a:cubicBezTo>
                  <a:pt x="90616" y="24195"/>
                  <a:pt x="90616" y="24416"/>
                  <a:pt x="90616" y="24638"/>
                </a:cubicBezTo>
                <a:cubicBezTo>
                  <a:pt x="90653" y="25599"/>
                  <a:pt x="90394" y="26487"/>
                  <a:pt x="90135" y="27078"/>
                </a:cubicBezTo>
                <a:cubicBezTo>
                  <a:pt x="89876" y="27707"/>
                  <a:pt x="89618" y="28039"/>
                  <a:pt x="89618" y="28039"/>
                </a:cubicBezTo>
                <a:cubicBezTo>
                  <a:pt x="89618" y="28039"/>
                  <a:pt x="89950" y="27781"/>
                  <a:pt x="90320" y="27189"/>
                </a:cubicBezTo>
                <a:cubicBezTo>
                  <a:pt x="90727" y="26635"/>
                  <a:pt x="91096" y="25710"/>
                  <a:pt x="91096" y="24638"/>
                </a:cubicBezTo>
                <a:cubicBezTo>
                  <a:pt x="91096" y="24601"/>
                  <a:pt x="91096" y="24601"/>
                  <a:pt x="91096" y="24601"/>
                </a:cubicBezTo>
                <a:cubicBezTo>
                  <a:pt x="91614" y="24010"/>
                  <a:pt x="91947" y="23381"/>
                  <a:pt x="92206" y="22716"/>
                </a:cubicBezTo>
                <a:cubicBezTo>
                  <a:pt x="92464" y="22013"/>
                  <a:pt x="92612" y="21348"/>
                  <a:pt x="92686" y="20682"/>
                </a:cubicBezTo>
                <a:cubicBezTo>
                  <a:pt x="92834" y="19314"/>
                  <a:pt x="92649" y="18020"/>
                  <a:pt x="92353" y="16911"/>
                </a:cubicBezTo>
                <a:cubicBezTo>
                  <a:pt x="92206" y="16320"/>
                  <a:pt x="91984" y="15802"/>
                  <a:pt x="91762" y="15285"/>
                </a:cubicBezTo>
                <a:cubicBezTo>
                  <a:pt x="91540" y="14804"/>
                  <a:pt x="91244" y="14360"/>
                  <a:pt x="90912" y="13954"/>
                </a:cubicBezTo>
                <a:cubicBezTo>
                  <a:pt x="90246" y="13177"/>
                  <a:pt x="89470" y="12660"/>
                  <a:pt x="88767" y="12290"/>
                </a:cubicBezTo>
                <a:cubicBezTo>
                  <a:pt x="88028" y="11920"/>
                  <a:pt x="87325" y="11698"/>
                  <a:pt x="86697" y="11551"/>
                </a:cubicBezTo>
                <a:cubicBezTo>
                  <a:pt x="86142" y="11403"/>
                  <a:pt x="85662" y="11329"/>
                  <a:pt x="85255" y="11292"/>
                </a:cubicBezTo>
                <a:cubicBezTo>
                  <a:pt x="85218" y="11070"/>
                  <a:pt x="85218" y="10848"/>
                  <a:pt x="85181" y="10663"/>
                </a:cubicBezTo>
                <a:cubicBezTo>
                  <a:pt x="85107" y="10404"/>
                  <a:pt x="85070" y="10109"/>
                  <a:pt x="84996" y="9850"/>
                </a:cubicBezTo>
                <a:lnTo>
                  <a:pt x="84996" y="9850"/>
                </a:lnTo>
                <a:cubicBezTo>
                  <a:pt x="85994" y="9998"/>
                  <a:pt x="86993" y="10220"/>
                  <a:pt x="87954" y="10626"/>
                </a:cubicBezTo>
                <a:cubicBezTo>
                  <a:pt x="89802" y="11329"/>
                  <a:pt x="91429" y="12475"/>
                  <a:pt x="92649" y="13917"/>
                </a:cubicBezTo>
                <a:cubicBezTo>
                  <a:pt x="93832" y="15359"/>
                  <a:pt x="94572" y="17059"/>
                  <a:pt x="94904" y="18760"/>
                </a:cubicBezTo>
                <a:cubicBezTo>
                  <a:pt x="95570" y="22161"/>
                  <a:pt x="94683" y="25452"/>
                  <a:pt x="93093" y="27522"/>
                </a:cubicBezTo>
                <a:cubicBezTo>
                  <a:pt x="92280" y="28557"/>
                  <a:pt x="91281" y="29260"/>
                  <a:pt x="90320" y="29666"/>
                </a:cubicBezTo>
                <a:cubicBezTo>
                  <a:pt x="89501" y="29981"/>
                  <a:pt x="88710" y="30081"/>
                  <a:pt x="88036" y="30081"/>
                </a:cubicBezTo>
                <a:cubicBezTo>
                  <a:pt x="87919" y="30081"/>
                  <a:pt x="87805" y="30078"/>
                  <a:pt x="87695" y="30073"/>
                </a:cubicBezTo>
                <a:cubicBezTo>
                  <a:pt x="86956" y="30036"/>
                  <a:pt x="86401" y="29888"/>
                  <a:pt x="85994" y="29777"/>
                </a:cubicBezTo>
                <a:lnTo>
                  <a:pt x="85994" y="29777"/>
                </a:lnTo>
                <a:cubicBezTo>
                  <a:pt x="86364" y="29925"/>
                  <a:pt x="86919" y="30073"/>
                  <a:pt x="87695" y="30147"/>
                </a:cubicBezTo>
                <a:cubicBezTo>
                  <a:pt x="87885" y="30166"/>
                  <a:pt x="88087" y="30177"/>
                  <a:pt x="88299" y="30177"/>
                </a:cubicBezTo>
                <a:cubicBezTo>
                  <a:pt x="88914" y="30177"/>
                  <a:pt x="89615" y="30079"/>
                  <a:pt x="90357" y="29777"/>
                </a:cubicBezTo>
                <a:cubicBezTo>
                  <a:pt x="91355" y="29444"/>
                  <a:pt x="92427" y="28705"/>
                  <a:pt x="93278" y="27670"/>
                </a:cubicBezTo>
                <a:cubicBezTo>
                  <a:pt x="94978" y="25562"/>
                  <a:pt x="95940" y="22235"/>
                  <a:pt x="95311" y="18686"/>
                </a:cubicBezTo>
                <a:cubicBezTo>
                  <a:pt x="94978" y="16948"/>
                  <a:pt x="94239" y="15137"/>
                  <a:pt x="92982" y="13658"/>
                </a:cubicBezTo>
                <a:cubicBezTo>
                  <a:pt x="91725" y="12142"/>
                  <a:pt x="90024" y="10922"/>
                  <a:pt x="88102" y="10183"/>
                </a:cubicBezTo>
                <a:cubicBezTo>
                  <a:pt x="87067" y="9776"/>
                  <a:pt x="85958" y="9517"/>
                  <a:pt x="84885" y="9369"/>
                </a:cubicBezTo>
                <a:cubicBezTo>
                  <a:pt x="84848" y="9332"/>
                  <a:pt x="84848" y="9295"/>
                  <a:pt x="84811" y="9258"/>
                </a:cubicBezTo>
                <a:close/>
                <a:moveTo>
                  <a:pt x="21945" y="16673"/>
                </a:moveTo>
                <a:cubicBezTo>
                  <a:pt x="22060" y="16673"/>
                  <a:pt x="22177" y="16678"/>
                  <a:pt x="22294" y="16689"/>
                </a:cubicBezTo>
                <a:cubicBezTo>
                  <a:pt x="21887" y="16726"/>
                  <a:pt x="21518" y="16837"/>
                  <a:pt x="21148" y="16948"/>
                </a:cubicBezTo>
                <a:cubicBezTo>
                  <a:pt x="20778" y="17059"/>
                  <a:pt x="20445" y="17281"/>
                  <a:pt x="20150" y="17466"/>
                </a:cubicBezTo>
                <a:cubicBezTo>
                  <a:pt x="19817" y="17688"/>
                  <a:pt x="19558" y="17909"/>
                  <a:pt x="19299" y="18131"/>
                </a:cubicBezTo>
                <a:cubicBezTo>
                  <a:pt x="18819" y="18612"/>
                  <a:pt x="18449" y="19130"/>
                  <a:pt x="18153" y="19573"/>
                </a:cubicBezTo>
                <a:cubicBezTo>
                  <a:pt x="17599" y="20534"/>
                  <a:pt x="17340" y="21385"/>
                  <a:pt x="17229" y="21939"/>
                </a:cubicBezTo>
                <a:cubicBezTo>
                  <a:pt x="17118" y="22530"/>
                  <a:pt x="17118" y="22826"/>
                  <a:pt x="17081" y="22827"/>
                </a:cubicBezTo>
                <a:lnTo>
                  <a:pt x="17081" y="22827"/>
                </a:lnTo>
                <a:cubicBezTo>
                  <a:pt x="17118" y="22826"/>
                  <a:pt x="17118" y="22530"/>
                  <a:pt x="17266" y="21976"/>
                </a:cubicBezTo>
                <a:cubicBezTo>
                  <a:pt x="17414" y="21422"/>
                  <a:pt x="17673" y="20608"/>
                  <a:pt x="18264" y="19721"/>
                </a:cubicBezTo>
                <a:cubicBezTo>
                  <a:pt x="18560" y="19277"/>
                  <a:pt x="18930" y="18797"/>
                  <a:pt x="19410" y="18353"/>
                </a:cubicBezTo>
                <a:cubicBezTo>
                  <a:pt x="19669" y="18131"/>
                  <a:pt x="19928" y="17946"/>
                  <a:pt x="20224" y="17725"/>
                </a:cubicBezTo>
                <a:cubicBezTo>
                  <a:pt x="20371" y="17651"/>
                  <a:pt x="20519" y="17540"/>
                  <a:pt x="20704" y="17466"/>
                </a:cubicBezTo>
                <a:cubicBezTo>
                  <a:pt x="20852" y="17392"/>
                  <a:pt x="21000" y="17318"/>
                  <a:pt x="21185" y="17244"/>
                </a:cubicBezTo>
                <a:cubicBezTo>
                  <a:pt x="21924" y="17022"/>
                  <a:pt x="22738" y="16948"/>
                  <a:pt x="23625" y="16948"/>
                </a:cubicBezTo>
                <a:cubicBezTo>
                  <a:pt x="23958" y="16985"/>
                  <a:pt x="24327" y="17022"/>
                  <a:pt x="24660" y="17096"/>
                </a:cubicBezTo>
                <a:cubicBezTo>
                  <a:pt x="24660" y="17133"/>
                  <a:pt x="24697" y="17133"/>
                  <a:pt x="24697" y="17133"/>
                </a:cubicBezTo>
                <a:cubicBezTo>
                  <a:pt x="24734" y="17133"/>
                  <a:pt x="24771" y="17170"/>
                  <a:pt x="24808" y="17170"/>
                </a:cubicBezTo>
                <a:lnTo>
                  <a:pt x="25436" y="17392"/>
                </a:lnTo>
                <a:cubicBezTo>
                  <a:pt x="26139" y="17762"/>
                  <a:pt x="26693" y="18168"/>
                  <a:pt x="26693" y="18168"/>
                </a:cubicBezTo>
                <a:cubicBezTo>
                  <a:pt x="26091" y="17985"/>
                  <a:pt x="25302" y="17913"/>
                  <a:pt x="24617" y="17913"/>
                </a:cubicBezTo>
                <a:cubicBezTo>
                  <a:pt x="24336" y="17913"/>
                  <a:pt x="24073" y="17925"/>
                  <a:pt x="23847" y="17946"/>
                </a:cubicBezTo>
                <a:cubicBezTo>
                  <a:pt x="22294" y="18094"/>
                  <a:pt x="21074" y="18760"/>
                  <a:pt x="20298" y="19499"/>
                </a:cubicBezTo>
                <a:cubicBezTo>
                  <a:pt x="19484" y="20239"/>
                  <a:pt x="19114" y="21052"/>
                  <a:pt x="18893" y="21570"/>
                </a:cubicBezTo>
                <a:cubicBezTo>
                  <a:pt x="18708" y="22087"/>
                  <a:pt x="18634" y="22383"/>
                  <a:pt x="18634" y="22383"/>
                </a:cubicBezTo>
                <a:cubicBezTo>
                  <a:pt x="18634" y="22383"/>
                  <a:pt x="18708" y="22087"/>
                  <a:pt x="18930" y="21607"/>
                </a:cubicBezTo>
                <a:cubicBezTo>
                  <a:pt x="19151" y="21089"/>
                  <a:pt x="19558" y="20350"/>
                  <a:pt x="20335" y="19647"/>
                </a:cubicBezTo>
                <a:cubicBezTo>
                  <a:pt x="21111" y="18982"/>
                  <a:pt x="22331" y="18353"/>
                  <a:pt x="23810" y="18279"/>
                </a:cubicBezTo>
                <a:cubicBezTo>
                  <a:pt x="23989" y="18261"/>
                  <a:pt x="24173" y="18252"/>
                  <a:pt x="24360" y="18252"/>
                </a:cubicBezTo>
                <a:cubicBezTo>
                  <a:pt x="24944" y="18252"/>
                  <a:pt x="25560" y="18342"/>
                  <a:pt x="26176" y="18538"/>
                </a:cubicBezTo>
                <a:cubicBezTo>
                  <a:pt x="26841" y="18760"/>
                  <a:pt x="27507" y="19093"/>
                  <a:pt x="28135" y="19573"/>
                </a:cubicBezTo>
                <a:cubicBezTo>
                  <a:pt x="28246" y="19684"/>
                  <a:pt x="28357" y="19795"/>
                  <a:pt x="28468" y="19906"/>
                </a:cubicBezTo>
                <a:cubicBezTo>
                  <a:pt x="28468" y="19943"/>
                  <a:pt x="28505" y="19943"/>
                  <a:pt x="28505" y="19980"/>
                </a:cubicBezTo>
                <a:cubicBezTo>
                  <a:pt x="27877" y="19610"/>
                  <a:pt x="27211" y="19351"/>
                  <a:pt x="26583" y="19167"/>
                </a:cubicBezTo>
                <a:cubicBezTo>
                  <a:pt x="25735" y="18904"/>
                  <a:pt x="24909" y="18785"/>
                  <a:pt x="24154" y="18785"/>
                </a:cubicBezTo>
                <a:cubicBezTo>
                  <a:pt x="23526" y="18785"/>
                  <a:pt x="22946" y="18868"/>
                  <a:pt x="22442" y="19019"/>
                </a:cubicBezTo>
                <a:cubicBezTo>
                  <a:pt x="21887" y="19167"/>
                  <a:pt x="21407" y="19425"/>
                  <a:pt x="21074" y="19684"/>
                </a:cubicBezTo>
                <a:cubicBezTo>
                  <a:pt x="20704" y="19980"/>
                  <a:pt x="20482" y="20276"/>
                  <a:pt x="20298" y="20497"/>
                </a:cubicBezTo>
                <a:cubicBezTo>
                  <a:pt x="19965" y="21015"/>
                  <a:pt x="19891" y="21348"/>
                  <a:pt x="19891" y="21348"/>
                </a:cubicBezTo>
                <a:cubicBezTo>
                  <a:pt x="19891" y="21348"/>
                  <a:pt x="20002" y="21052"/>
                  <a:pt x="20335" y="20571"/>
                </a:cubicBezTo>
                <a:cubicBezTo>
                  <a:pt x="20482" y="20313"/>
                  <a:pt x="20741" y="20054"/>
                  <a:pt x="21111" y="19795"/>
                </a:cubicBezTo>
                <a:cubicBezTo>
                  <a:pt x="21444" y="19536"/>
                  <a:pt x="21887" y="19314"/>
                  <a:pt x="22442" y="19167"/>
                </a:cubicBezTo>
                <a:cubicBezTo>
                  <a:pt x="22868" y="19064"/>
                  <a:pt x="23348" y="19007"/>
                  <a:pt x="23866" y="19007"/>
                </a:cubicBezTo>
                <a:cubicBezTo>
                  <a:pt x="24650" y="19007"/>
                  <a:pt x="25522" y="19136"/>
                  <a:pt x="26435" y="19425"/>
                </a:cubicBezTo>
                <a:cubicBezTo>
                  <a:pt x="27174" y="19684"/>
                  <a:pt x="27987" y="20017"/>
                  <a:pt x="28727" y="20534"/>
                </a:cubicBezTo>
                <a:cubicBezTo>
                  <a:pt x="29097" y="20793"/>
                  <a:pt x="29466" y="21126"/>
                  <a:pt x="29762" y="21459"/>
                </a:cubicBezTo>
                <a:cubicBezTo>
                  <a:pt x="29799" y="21533"/>
                  <a:pt x="29836" y="21570"/>
                  <a:pt x="29873" y="21607"/>
                </a:cubicBezTo>
                <a:cubicBezTo>
                  <a:pt x="29984" y="21754"/>
                  <a:pt x="30132" y="21939"/>
                  <a:pt x="30243" y="22087"/>
                </a:cubicBezTo>
                <a:cubicBezTo>
                  <a:pt x="30280" y="22161"/>
                  <a:pt x="30354" y="22235"/>
                  <a:pt x="30391" y="22346"/>
                </a:cubicBezTo>
                <a:cubicBezTo>
                  <a:pt x="29947" y="21976"/>
                  <a:pt x="29392" y="21570"/>
                  <a:pt x="28764" y="21163"/>
                </a:cubicBezTo>
                <a:cubicBezTo>
                  <a:pt x="28172" y="20793"/>
                  <a:pt x="27507" y="20460"/>
                  <a:pt x="26767" y="20202"/>
                </a:cubicBezTo>
                <a:cubicBezTo>
                  <a:pt x="26546" y="20091"/>
                  <a:pt x="26287" y="20017"/>
                  <a:pt x="26065" y="19943"/>
                </a:cubicBezTo>
                <a:cubicBezTo>
                  <a:pt x="25456" y="19772"/>
                  <a:pt x="24876" y="19689"/>
                  <a:pt x="24326" y="19689"/>
                </a:cubicBezTo>
                <a:cubicBezTo>
                  <a:pt x="23808" y="19689"/>
                  <a:pt x="23315" y="19762"/>
                  <a:pt x="22849" y="19906"/>
                </a:cubicBezTo>
                <a:cubicBezTo>
                  <a:pt x="22701" y="19943"/>
                  <a:pt x="22553" y="20017"/>
                  <a:pt x="22405" y="20054"/>
                </a:cubicBezTo>
                <a:cubicBezTo>
                  <a:pt x="21998" y="20239"/>
                  <a:pt x="21592" y="20460"/>
                  <a:pt x="21259" y="20756"/>
                </a:cubicBezTo>
                <a:cubicBezTo>
                  <a:pt x="21148" y="20867"/>
                  <a:pt x="21074" y="20978"/>
                  <a:pt x="20963" y="21052"/>
                </a:cubicBezTo>
                <a:cubicBezTo>
                  <a:pt x="20667" y="21385"/>
                  <a:pt x="20371" y="21754"/>
                  <a:pt x="20150" y="22198"/>
                </a:cubicBezTo>
                <a:cubicBezTo>
                  <a:pt x="19558" y="23233"/>
                  <a:pt x="19299" y="24416"/>
                  <a:pt x="19373" y="25562"/>
                </a:cubicBezTo>
                <a:cubicBezTo>
                  <a:pt x="19447" y="26672"/>
                  <a:pt x="19854" y="27744"/>
                  <a:pt x="20482" y="28594"/>
                </a:cubicBezTo>
                <a:cubicBezTo>
                  <a:pt x="20741" y="28890"/>
                  <a:pt x="21000" y="29149"/>
                  <a:pt x="21259" y="29407"/>
                </a:cubicBezTo>
                <a:cubicBezTo>
                  <a:pt x="21739" y="29814"/>
                  <a:pt x="22294" y="30110"/>
                  <a:pt x="22849" y="30295"/>
                </a:cubicBezTo>
                <a:cubicBezTo>
                  <a:pt x="23375" y="30470"/>
                  <a:pt x="23925" y="30576"/>
                  <a:pt x="24498" y="30576"/>
                </a:cubicBezTo>
                <a:cubicBezTo>
                  <a:pt x="24649" y="30576"/>
                  <a:pt x="24802" y="30569"/>
                  <a:pt x="24956" y="30553"/>
                </a:cubicBezTo>
                <a:cubicBezTo>
                  <a:pt x="25104" y="30553"/>
                  <a:pt x="25252" y="30517"/>
                  <a:pt x="25363" y="30517"/>
                </a:cubicBezTo>
                <a:cubicBezTo>
                  <a:pt x="25510" y="30480"/>
                  <a:pt x="25658" y="30443"/>
                  <a:pt x="25806" y="30443"/>
                </a:cubicBezTo>
                <a:cubicBezTo>
                  <a:pt x="26065" y="30369"/>
                  <a:pt x="26324" y="30295"/>
                  <a:pt x="26546" y="30221"/>
                </a:cubicBezTo>
                <a:lnTo>
                  <a:pt x="26546" y="30221"/>
                </a:lnTo>
                <a:cubicBezTo>
                  <a:pt x="26472" y="30295"/>
                  <a:pt x="26361" y="30332"/>
                  <a:pt x="26287" y="30369"/>
                </a:cubicBezTo>
                <a:cubicBezTo>
                  <a:pt x="25991" y="30480"/>
                  <a:pt x="25695" y="30553"/>
                  <a:pt x="25399" y="30590"/>
                </a:cubicBezTo>
                <a:cubicBezTo>
                  <a:pt x="24919" y="30664"/>
                  <a:pt x="24438" y="30664"/>
                  <a:pt x="23958" y="30664"/>
                </a:cubicBezTo>
                <a:cubicBezTo>
                  <a:pt x="23514" y="30664"/>
                  <a:pt x="23070" y="30627"/>
                  <a:pt x="22627" y="30517"/>
                </a:cubicBezTo>
                <a:cubicBezTo>
                  <a:pt x="21813" y="30332"/>
                  <a:pt x="21111" y="29888"/>
                  <a:pt x="20519" y="29407"/>
                </a:cubicBezTo>
                <a:cubicBezTo>
                  <a:pt x="19965" y="28927"/>
                  <a:pt x="19558" y="28372"/>
                  <a:pt x="19262" y="27818"/>
                </a:cubicBezTo>
                <a:cubicBezTo>
                  <a:pt x="18708" y="26745"/>
                  <a:pt x="18597" y="25710"/>
                  <a:pt x="18634" y="25082"/>
                </a:cubicBezTo>
                <a:cubicBezTo>
                  <a:pt x="18671" y="24417"/>
                  <a:pt x="18782" y="24084"/>
                  <a:pt x="18782" y="24084"/>
                </a:cubicBezTo>
                <a:lnTo>
                  <a:pt x="18782" y="24084"/>
                </a:lnTo>
                <a:cubicBezTo>
                  <a:pt x="18782" y="24084"/>
                  <a:pt x="18634" y="24417"/>
                  <a:pt x="18597" y="25045"/>
                </a:cubicBezTo>
                <a:cubicBezTo>
                  <a:pt x="18523" y="25673"/>
                  <a:pt x="18560" y="26709"/>
                  <a:pt x="19114" y="27855"/>
                </a:cubicBezTo>
                <a:cubicBezTo>
                  <a:pt x="19373" y="28409"/>
                  <a:pt x="19780" y="29001"/>
                  <a:pt x="20335" y="29518"/>
                </a:cubicBezTo>
                <a:cubicBezTo>
                  <a:pt x="20889" y="30073"/>
                  <a:pt x="21628" y="30553"/>
                  <a:pt x="22516" y="30812"/>
                </a:cubicBezTo>
                <a:cubicBezTo>
                  <a:pt x="22812" y="30886"/>
                  <a:pt x="23144" y="30960"/>
                  <a:pt x="23514" y="30960"/>
                </a:cubicBezTo>
                <a:cubicBezTo>
                  <a:pt x="23230" y="31005"/>
                  <a:pt x="22947" y="31026"/>
                  <a:pt x="22670" y="31026"/>
                </a:cubicBezTo>
                <a:cubicBezTo>
                  <a:pt x="21795" y="31026"/>
                  <a:pt x="20972" y="30817"/>
                  <a:pt x="20298" y="30480"/>
                </a:cubicBezTo>
                <a:cubicBezTo>
                  <a:pt x="19188" y="29999"/>
                  <a:pt x="18412" y="29223"/>
                  <a:pt x="17894" y="28520"/>
                </a:cubicBezTo>
                <a:cubicBezTo>
                  <a:pt x="17414" y="27818"/>
                  <a:pt x="17192" y="27152"/>
                  <a:pt x="17044" y="26709"/>
                </a:cubicBezTo>
                <a:cubicBezTo>
                  <a:pt x="16969" y="26410"/>
                  <a:pt x="16945" y="26195"/>
                  <a:pt x="16926" y="26086"/>
                </a:cubicBezTo>
                <a:lnTo>
                  <a:pt x="16926" y="26086"/>
                </a:lnTo>
                <a:cubicBezTo>
                  <a:pt x="16942" y="26189"/>
                  <a:pt x="16959" y="26393"/>
                  <a:pt x="17007" y="26709"/>
                </a:cubicBezTo>
                <a:cubicBezTo>
                  <a:pt x="17118" y="27152"/>
                  <a:pt x="17303" y="27818"/>
                  <a:pt x="17747" y="28557"/>
                </a:cubicBezTo>
                <a:cubicBezTo>
                  <a:pt x="18190" y="29333"/>
                  <a:pt x="18967" y="30147"/>
                  <a:pt x="20113" y="30738"/>
                </a:cubicBezTo>
                <a:cubicBezTo>
                  <a:pt x="20630" y="31034"/>
                  <a:pt x="21259" y="31256"/>
                  <a:pt x="21924" y="31367"/>
                </a:cubicBezTo>
                <a:cubicBezTo>
                  <a:pt x="21481" y="31367"/>
                  <a:pt x="21074" y="31367"/>
                  <a:pt x="20667" y="31293"/>
                </a:cubicBezTo>
                <a:cubicBezTo>
                  <a:pt x="20298" y="31219"/>
                  <a:pt x="19891" y="31071"/>
                  <a:pt x="19558" y="30960"/>
                </a:cubicBezTo>
                <a:cubicBezTo>
                  <a:pt x="18819" y="30664"/>
                  <a:pt x="18227" y="30332"/>
                  <a:pt x="17710" y="29962"/>
                </a:cubicBezTo>
                <a:cubicBezTo>
                  <a:pt x="16711" y="29223"/>
                  <a:pt x="16157" y="28372"/>
                  <a:pt x="15898" y="27781"/>
                </a:cubicBezTo>
                <a:cubicBezTo>
                  <a:pt x="15604" y="27156"/>
                  <a:pt x="15529" y="26824"/>
                  <a:pt x="15528" y="26819"/>
                </a:cubicBezTo>
                <a:lnTo>
                  <a:pt x="15528" y="26819"/>
                </a:lnTo>
                <a:cubicBezTo>
                  <a:pt x="15529" y="26824"/>
                  <a:pt x="15604" y="27156"/>
                  <a:pt x="15824" y="27744"/>
                </a:cubicBezTo>
                <a:cubicBezTo>
                  <a:pt x="16083" y="28372"/>
                  <a:pt x="16563" y="29260"/>
                  <a:pt x="17562" y="30073"/>
                </a:cubicBezTo>
                <a:cubicBezTo>
                  <a:pt x="18079" y="30443"/>
                  <a:pt x="18671" y="30812"/>
                  <a:pt x="19410" y="31145"/>
                </a:cubicBezTo>
                <a:cubicBezTo>
                  <a:pt x="19447" y="31145"/>
                  <a:pt x="19521" y="31182"/>
                  <a:pt x="19595" y="31219"/>
                </a:cubicBezTo>
                <a:cubicBezTo>
                  <a:pt x="18782" y="31071"/>
                  <a:pt x="18079" y="30849"/>
                  <a:pt x="17377" y="30517"/>
                </a:cubicBezTo>
                <a:cubicBezTo>
                  <a:pt x="16637" y="30147"/>
                  <a:pt x="15602" y="29444"/>
                  <a:pt x="14900" y="28261"/>
                </a:cubicBezTo>
                <a:cubicBezTo>
                  <a:pt x="14197" y="27152"/>
                  <a:pt x="13902" y="25784"/>
                  <a:pt x="14049" y="24379"/>
                </a:cubicBezTo>
                <a:cubicBezTo>
                  <a:pt x="14123" y="23677"/>
                  <a:pt x="14308" y="22938"/>
                  <a:pt x="14567" y="22161"/>
                </a:cubicBezTo>
                <a:cubicBezTo>
                  <a:pt x="14863" y="21385"/>
                  <a:pt x="15270" y="20682"/>
                  <a:pt x="15713" y="20054"/>
                </a:cubicBezTo>
                <a:cubicBezTo>
                  <a:pt x="16527" y="18982"/>
                  <a:pt x="17562" y="18057"/>
                  <a:pt x="18782" y="17429"/>
                </a:cubicBezTo>
                <a:lnTo>
                  <a:pt x="18782" y="17429"/>
                </a:lnTo>
                <a:cubicBezTo>
                  <a:pt x="18523" y="17651"/>
                  <a:pt x="18264" y="17836"/>
                  <a:pt x="18042" y="18057"/>
                </a:cubicBezTo>
                <a:cubicBezTo>
                  <a:pt x="16970" y="19093"/>
                  <a:pt x="16305" y="20239"/>
                  <a:pt x="15898" y="21200"/>
                </a:cubicBezTo>
                <a:cubicBezTo>
                  <a:pt x="15491" y="22161"/>
                  <a:pt x="15343" y="22974"/>
                  <a:pt x="15306" y="23529"/>
                </a:cubicBezTo>
                <a:cubicBezTo>
                  <a:pt x="15272" y="24051"/>
                  <a:pt x="15335" y="24344"/>
                  <a:pt x="15312" y="24345"/>
                </a:cubicBezTo>
                <a:lnTo>
                  <a:pt x="15312" y="24345"/>
                </a:lnTo>
                <a:cubicBezTo>
                  <a:pt x="15312" y="24345"/>
                  <a:pt x="15312" y="24345"/>
                  <a:pt x="15312" y="24345"/>
                </a:cubicBezTo>
                <a:cubicBezTo>
                  <a:pt x="15340" y="24345"/>
                  <a:pt x="15309" y="24053"/>
                  <a:pt x="15343" y="23529"/>
                </a:cubicBezTo>
                <a:cubicBezTo>
                  <a:pt x="15417" y="23011"/>
                  <a:pt x="15602" y="22235"/>
                  <a:pt x="16009" y="21311"/>
                </a:cubicBezTo>
                <a:cubicBezTo>
                  <a:pt x="16453" y="20387"/>
                  <a:pt x="17118" y="19277"/>
                  <a:pt x="18190" y="18316"/>
                </a:cubicBezTo>
                <a:cubicBezTo>
                  <a:pt x="18745" y="17836"/>
                  <a:pt x="19373" y="17392"/>
                  <a:pt x="20150" y="17059"/>
                </a:cubicBezTo>
                <a:cubicBezTo>
                  <a:pt x="20683" y="16839"/>
                  <a:pt x="21297" y="16673"/>
                  <a:pt x="21945" y="16673"/>
                </a:cubicBezTo>
                <a:close/>
                <a:moveTo>
                  <a:pt x="35308" y="29038"/>
                </a:moveTo>
                <a:cubicBezTo>
                  <a:pt x="35640" y="29370"/>
                  <a:pt x="36047" y="29740"/>
                  <a:pt x="36454" y="30073"/>
                </a:cubicBezTo>
                <a:cubicBezTo>
                  <a:pt x="36934" y="30553"/>
                  <a:pt x="37452" y="30997"/>
                  <a:pt x="38007" y="31404"/>
                </a:cubicBezTo>
                <a:cubicBezTo>
                  <a:pt x="38450" y="31700"/>
                  <a:pt x="38894" y="31995"/>
                  <a:pt x="39374" y="32217"/>
                </a:cubicBezTo>
                <a:cubicBezTo>
                  <a:pt x="39374" y="32217"/>
                  <a:pt x="39374" y="32254"/>
                  <a:pt x="39374" y="32254"/>
                </a:cubicBezTo>
                <a:cubicBezTo>
                  <a:pt x="40964" y="33289"/>
                  <a:pt x="42628" y="34177"/>
                  <a:pt x="44365" y="34990"/>
                </a:cubicBezTo>
                <a:cubicBezTo>
                  <a:pt x="42221" y="34583"/>
                  <a:pt x="40188" y="33733"/>
                  <a:pt x="38524" y="32476"/>
                </a:cubicBezTo>
                <a:cubicBezTo>
                  <a:pt x="38117" y="32143"/>
                  <a:pt x="37748" y="31847"/>
                  <a:pt x="37378" y="31515"/>
                </a:cubicBezTo>
                <a:cubicBezTo>
                  <a:pt x="36602" y="30775"/>
                  <a:pt x="35936" y="29962"/>
                  <a:pt x="35308" y="29038"/>
                </a:cubicBezTo>
                <a:close/>
                <a:moveTo>
                  <a:pt x="74682" y="35207"/>
                </a:moveTo>
                <a:lnTo>
                  <a:pt x="74682" y="35207"/>
                </a:lnTo>
                <a:cubicBezTo>
                  <a:pt x="74682" y="35208"/>
                  <a:pt x="74681" y="35209"/>
                  <a:pt x="74681" y="35212"/>
                </a:cubicBezTo>
                <a:lnTo>
                  <a:pt x="74681" y="35212"/>
                </a:lnTo>
                <a:cubicBezTo>
                  <a:pt x="74681" y="35209"/>
                  <a:pt x="74682" y="35208"/>
                  <a:pt x="74682" y="35207"/>
                </a:cubicBezTo>
                <a:close/>
                <a:moveTo>
                  <a:pt x="72573" y="35250"/>
                </a:moveTo>
                <a:cubicBezTo>
                  <a:pt x="72570" y="35274"/>
                  <a:pt x="72561" y="35299"/>
                  <a:pt x="72537" y="35323"/>
                </a:cubicBezTo>
                <a:cubicBezTo>
                  <a:pt x="72537" y="35323"/>
                  <a:pt x="72537" y="35287"/>
                  <a:pt x="72573" y="35250"/>
                </a:cubicBezTo>
                <a:close/>
                <a:moveTo>
                  <a:pt x="72959" y="1019"/>
                </a:moveTo>
                <a:cubicBezTo>
                  <a:pt x="74799" y="1019"/>
                  <a:pt x="76646" y="1495"/>
                  <a:pt x="78194" y="2345"/>
                </a:cubicBezTo>
                <a:cubicBezTo>
                  <a:pt x="80190" y="3417"/>
                  <a:pt x="81891" y="5229"/>
                  <a:pt x="82926" y="7373"/>
                </a:cubicBezTo>
                <a:cubicBezTo>
                  <a:pt x="83444" y="8445"/>
                  <a:pt x="83813" y="9628"/>
                  <a:pt x="84035" y="10848"/>
                </a:cubicBezTo>
                <a:cubicBezTo>
                  <a:pt x="84220" y="11994"/>
                  <a:pt x="84294" y="13214"/>
                  <a:pt x="84257" y="14619"/>
                </a:cubicBezTo>
                <a:cubicBezTo>
                  <a:pt x="84220" y="15026"/>
                  <a:pt x="84183" y="15469"/>
                  <a:pt x="84146" y="15876"/>
                </a:cubicBezTo>
                <a:cubicBezTo>
                  <a:pt x="83998" y="17059"/>
                  <a:pt x="83739" y="18279"/>
                  <a:pt x="83370" y="19425"/>
                </a:cubicBezTo>
                <a:cubicBezTo>
                  <a:pt x="83370" y="19462"/>
                  <a:pt x="83370" y="19499"/>
                  <a:pt x="83370" y="19536"/>
                </a:cubicBezTo>
                <a:cubicBezTo>
                  <a:pt x="83259" y="19795"/>
                  <a:pt x="83185" y="20091"/>
                  <a:pt x="83074" y="20387"/>
                </a:cubicBezTo>
                <a:cubicBezTo>
                  <a:pt x="82852" y="20978"/>
                  <a:pt x="82593" y="21570"/>
                  <a:pt x="82297" y="22124"/>
                </a:cubicBezTo>
                <a:cubicBezTo>
                  <a:pt x="81151" y="24490"/>
                  <a:pt x="79488" y="26635"/>
                  <a:pt x="77417" y="28557"/>
                </a:cubicBezTo>
                <a:cubicBezTo>
                  <a:pt x="75421" y="30406"/>
                  <a:pt x="73092" y="31958"/>
                  <a:pt x="70467" y="33252"/>
                </a:cubicBezTo>
                <a:cubicBezTo>
                  <a:pt x="67916" y="34472"/>
                  <a:pt x="65217" y="35397"/>
                  <a:pt x="62444" y="35914"/>
                </a:cubicBezTo>
                <a:cubicBezTo>
                  <a:pt x="62001" y="36025"/>
                  <a:pt x="61631" y="36062"/>
                  <a:pt x="61298" y="36062"/>
                </a:cubicBezTo>
                <a:cubicBezTo>
                  <a:pt x="61261" y="36062"/>
                  <a:pt x="61224" y="36099"/>
                  <a:pt x="61150" y="36099"/>
                </a:cubicBezTo>
                <a:lnTo>
                  <a:pt x="61002" y="36099"/>
                </a:lnTo>
                <a:cubicBezTo>
                  <a:pt x="60891" y="36099"/>
                  <a:pt x="60780" y="36099"/>
                  <a:pt x="60670" y="36136"/>
                </a:cubicBezTo>
                <a:cubicBezTo>
                  <a:pt x="60337" y="36136"/>
                  <a:pt x="60004" y="36173"/>
                  <a:pt x="59560" y="36247"/>
                </a:cubicBezTo>
                <a:cubicBezTo>
                  <a:pt x="59413" y="36284"/>
                  <a:pt x="59154" y="36321"/>
                  <a:pt x="58784" y="36358"/>
                </a:cubicBezTo>
                <a:cubicBezTo>
                  <a:pt x="58377" y="36395"/>
                  <a:pt x="57786" y="36432"/>
                  <a:pt x="57083" y="36506"/>
                </a:cubicBezTo>
                <a:cubicBezTo>
                  <a:pt x="56813" y="36517"/>
                  <a:pt x="56545" y="36521"/>
                  <a:pt x="56280" y="36521"/>
                </a:cubicBezTo>
                <a:cubicBezTo>
                  <a:pt x="55639" y="36521"/>
                  <a:pt x="55012" y="36495"/>
                  <a:pt x="54385" y="36469"/>
                </a:cubicBezTo>
                <a:cubicBezTo>
                  <a:pt x="54274" y="36432"/>
                  <a:pt x="54126" y="36432"/>
                  <a:pt x="54015" y="36432"/>
                </a:cubicBezTo>
                <a:lnTo>
                  <a:pt x="53830" y="36395"/>
                </a:lnTo>
                <a:cubicBezTo>
                  <a:pt x="53386" y="36358"/>
                  <a:pt x="53017" y="36321"/>
                  <a:pt x="52647" y="36247"/>
                </a:cubicBezTo>
                <a:cubicBezTo>
                  <a:pt x="51871" y="36173"/>
                  <a:pt x="51168" y="36025"/>
                  <a:pt x="50466" y="35877"/>
                </a:cubicBezTo>
                <a:cubicBezTo>
                  <a:pt x="49283" y="35618"/>
                  <a:pt x="48100" y="35212"/>
                  <a:pt x="46769" y="34694"/>
                </a:cubicBezTo>
                <a:cubicBezTo>
                  <a:pt x="44402" y="33807"/>
                  <a:pt x="42110" y="32661"/>
                  <a:pt x="40003" y="31293"/>
                </a:cubicBezTo>
                <a:cubicBezTo>
                  <a:pt x="37748" y="29851"/>
                  <a:pt x="35936" y="28298"/>
                  <a:pt x="34531" y="26709"/>
                </a:cubicBezTo>
                <a:cubicBezTo>
                  <a:pt x="33829" y="25784"/>
                  <a:pt x="33126" y="24786"/>
                  <a:pt x="32498" y="23862"/>
                </a:cubicBezTo>
                <a:cubicBezTo>
                  <a:pt x="31832" y="22938"/>
                  <a:pt x="31167" y="21976"/>
                  <a:pt x="30501" y="21126"/>
                </a:cubicBezTo>
                <a:cubicBezTo>
                  <a:pt x="30280" y="20867"/>
                  <a:pt x="30095" y="20608"/>
                  <a:pt x="29910" y="20387"/>
                </a:cubicBezTo>
                <a:cubicBezTo>
                  <a:pt x="28505" y="18723"/>
                  <a:pt x="27063" y="17540"/>
                  <a:pt x="25584" y="16763"/>
                </a:cubicBezTo>
                <a:lnTo>
                  <a:pt x="24882" y="16431"/>
                </a:lnTo>
                <a:cubicBezTo>
                  <a:pt x="24660" y="16320"/>
                  <a:pt x="24401" y="16209"/>
                  <a:pt x="24142" y="16135"/>
                </a:cubicBezTo>
                <a:cubicBezTo>
                  <a:pt x="23625" y="15987"/>
                  <a:pt x="23107" y="15876"/>
                  <a:pt x="22590" y="15876"/>
                </a:cubicBezTo>
                <a:cubicBezTo>
                  <a:pt x="22444" y="15865"/>
                  <a:pt x="22298" y="15860"/>
                  <a:pt x="22153" y="15860"/>
                </a:cubicBezTo>
                <a:cubicBezTo>
                  <a:pt x="21300" y="15860"/>
                  <a:pt x="20448" y="16041"/>
                  <a:pt x="19595" y="16357"/>
                </a:cubicBezTo>
                <a:cubicBezTo>
                  <a:pt x="17894" y="17022"/>
                  <a:pt x="16342" y="18205"/>
                  <a:pt x="15233" y="19721"/>
                </a:cubicBezTo>
                <a:cubicBezTo>
                  <a:pt x="14752" y="20387"/>
                  <a:pt x="14382" y="21163"/>
                  <a:pt x="14086" y="22013"/>
                </a:cubicBezTo>
                <a:cubicBezTo>
                  <a:pt x="13791" y="22790"/>
                  <a:pt x="13606" y="23566"/>
                  <a:pt x="13569" y="24342"/>
                </a:cubicBezTo>
                <a:cubicBezTo>
                  <a:pt x="13421" y="25858"/>
                  <a:pt x="13754" y="27337"/>
                  <a:pt x="14530" y="28483"/>
                </a:cubicBezTo>
                <a:cubicBezTo>
                  <a:pt x="15306" y="29740"/>
                  <a:pt x="16416" y="30480"/>
                  <a:pt x="17229" y="30849"/>
                </a:cubicBezTo>
                <a:cubicBezTo>
                  <a:pt x="18042" y="31256"/>
                  <a:pt x="18967" y="31478"/>
                  <a:pt x="19965" y="31626"/>
                </a:cubicBezTo>
                <a:cubicBezTo>
                  <a:pt x="20305" y="31652"/>
                  <a:pt x="20829" y="31678"/>
                  <a:pt x="21382" y="31678"/>
                </a:cubicBezTo>
                <a:cubicBezTo>
                  <a:pt x="21611" y="31678"/>
                  <a:pt x="21845" y="31673"/>
                  <a:pt x="22072" y="31663"/>
                </a:cubicBezTo>
                <a:cubicBezTo>
                  <a:pt x="22516" y="31626"/>
                  <a:pt x="22959" y="31589"/>
                  <a:pt x="23403" y="31552"/>
                </a:cubicBezTo>
                <a:lnTo>
                  <a:pt x="23403" y="31552"/>
                </a:lnTo>
                <a:cubicBezTo>
                  <a:pt x="22220" y="31847"/>
                  <a:pt x="21037" y="32032"/>
                  <a:pt x="19928" y="32032"/>
                </a:cubicBezTo>
                <a:cubicBezTo>
                  <a:pt x="19810" y="32039"/>
                  <a:pt x="19693" y="32042"/>
                  <a:pt x="19578" y="32042"/>
                </a:cubicBezTo>
                <a:cubicBezTo>
                  <a:pt x="19041" y="32042"/>
                  <a:pt x="18529" y="31976"/>
                  <a:pt x="18042" y="31884"/>
                </a:cubicBezTo>
                <a:cubicBezTo>
                  <a:pt x="17414" y="31774"/>
                  <a:pt x="16859" y="31626"/>
                  <a:pt x="16342" y="31404"/>
                </a:cubicBezTo>
                <a:cubicBezTo>
                  <a:pt x="15270" y="31034"/>
                  <a:pt x="14419" y="30406"/>
                  <a:pt x="13717" y="29777"/>
                </a:cubicBezTo>
                <a:cubicBezTo>
                  <a:pt x="13532" y="29592"/>
                  <a:pt x="13384" y="29444"/>
                  <a:pt x="13199" y="29296"/>
                </a:cubicBezTo>
                <a:cubicBezTo>
                  <a:pt x="13125" y="29223"/>
                  <a:pt x="13051" y="29149"/>
                  <a:pt x="12977" y="29075"/>
                </a:cubicBezTo>
                <a:cubicBezTo>
                  <a:pt x="12903" y="28964"/>
                  <a:pt x="12866" y="28890"/>
                  <a:pt x="12792" y="28816"/>
                </a:cubicBezTo>
                <a:cubicBezTo>
                  <a:pt x="12534" y="28483"/>
                  <a:pt x="12349" y="28150"/>
                  <a:pt x="12164" y="27818"/>
                </a:cubicBezTo>
                <a:cubicBezTo>
                  <a:pt x="11794" y="27189"/>
                  <a:pt x="11535" y="26635"/>
                  <a:pt x="11314" y="26154"/>
                </a:cubicBezTo>
                <a:cubicBezTo>
                  <a:pt x="10944" y="25267"/>
                  <a:pt x="10870" y="24713"/>
                  <a:pt x="10870" y="24712"/>
                </a:cubicBezTo>
                <a:lnTo>
                  <a:pt x="10870" y="24712"/>
                </a:lnTo>
                <a:cubicBezTo>
                  <a:pt x="10870" y="24713"/>
                  <a:pt x="10907" y="25230"/>
                  <a:pt x="11277" y="26154"/>
                </a:cubicBezTo>
                <a:cubicBezTo>
                  <a:pt x="11462" y="26598"/>
                  <a:pt x="11720" y="27189"/>
                  <a:pt x="12053" y="27818"/>
                </a:cubicBezTo>
                <a:cubicBezTo>
                  <a:pt x="12238" y="28113"/>
                  <a:pt x="12423" y="28483"/>
                  <a:pt x="12645" y="28816"/>
                </a:cubicBezTo>
                <a:cubicBezTo>
                  <a:pt x="12756" y="29001"/>
                  <a:pt x="12903" y="29186"/>
                  <a:pt x="13051" y="29333"/>
                </a:cubicBezTo>
                <a:cubicBezTo>
                  <a:pt x="13199" y="29481"/>
                  <a:pt x="13347" y="29666"/>
                  <a:pt x="13532" y="29814"/>
                </a:cubicBezTo>
                <a:cubicBezTo>
                  <a:pt x="14197" y="30480"/>
                  <a:pt x="15048" y="31145"/>
                  <a:pt x="16157" y="31589"/>
                </a:cubicBezTo>
                <a:cubicBezTo>
                  <a:pt x="16674" y="31810"/>
                  <a:pt x="17266" y="31995"/>
                  <a:pt x="17894" y="32106"/>
                </a:cubicBezTo>
                <a:cubicBezTo>
                  <a:pt x="18486" y="32254"/>
                  <a:pt x="19151" y="32328"/>
                  <a:pt x="19817" y="32328"/>
                </a:cubicBezTo>
                <a:cubicBezTo>
                  <a:pt x="19928" y="32331"/>
                  <a:pt x="20039" y="32333"/>
                  <a:pt x="20150" y="32333"/>
                </a:cubicBezTo>
                <a:cubicBezTo>
                  <a:pt x="21376" y="32333"/>
                  <a:pt x="22633" y="32146"/>
                  <a:pt x="23921" y="31774"/>
                </a:cubicBezTo>
                <a:lnTo>
                  <a:pt x="23921" y="31774"/>
                </a:lnTo>
                <a:cubicBezTo>
                  <a:pt x="23662" y="31884"/>
                  <a:pt x="23403" y="31958"/>
                  <a:pt x="23107" y="32032"/>
                </a:cubicBezTo>
                <a:cubicBezTo>
                  <a:pt x="21665" y="32402"/>
                  <a:pt x="20261" y="32550"/>
                  <a:pt x="18967" y="32550"/>
                </a:cubicBezTo>
                <a:cubicBezTo>
                  <a:pt x="17636" y="32513"/>
                  <a:pt x="16453" y="32254"/>
                  <a:pt x="15380" y="31847"/>
                </a:cubicBezTo>
                <a:cubicBezTo>
                  <a:pt x="14345" y="31404"/>
                  <a:pt x="13458" y="30812"/>
                  <a:pt x="12756" y="30221"/>
                </a:cubicBezTo>
                <a:cubicBezTo>
                  <a:pt x="11351" y="29001"/>
                  <a:pt x="10574" y="27707"/>
                  <a:pt x="10205" y="26819"/>
                </a:cubicBezTo>
                <a:cubicBezTo>
                  <a:pt x="9798" y="25896"/>
                  <a:pt x="9724" y="25378"/>
                  <a:pt x="9724" y="25378"/>
                </a:cubicBezTo>
                <a:lnTo>
                  <a:pt x="9724" y="25378"/>
                </a:lnTo>
                <a:cubicBezTo>
                  <a:pt x="9724" y="25378"/>
                  <a:pt x="9761" y="25896"/>
                  <a:pt x="10131" y="26819"/>
                </a:cubicBezTo>
                <a:cubicBezTo>
                  <a:pt x="10500" y="27707"/>
                  <a:pt x="11203" y="29001"/>
                  <a:pt x="12608" y="30295"/>
                </a:cubicBezTo>
                <a:cubicBezTo>
                  <a:pt x="13273" y="30923"/>
                  <a:pt x="14160" y="31515"/>
                  <a:pt x="15196" y="31995"/>
                </a:cubicBezTo>
                <a:cubicBezTo>
                  <a:pt x="16268" y="32476"/>
                  <a:pt x="17488" y="32772"/>
                  <a:pt x="18856" y="32846"/>
                </a:cubicBezTo>
                <a:cubicBezTo>
                  <a:pt x="19015" y="32850"/>
                  <a:pt x="19176" y="32852"/>
                  <a:pt x="19338" y="32852"/>
                </a:cubicBezTo>
                <a:cubicBezTo>
                  <a:pt x="20533" y="32852"/>
                  <a:pt x="21810" y="32727"/>
                  <a:pt x="23144" y="32402"/>
                </a:cubicBezTo>
                <a:cubicBezTo>
                  <a:pt x="23477" y="32328"/>
                  <a:pt x="23847" y="32217"/>
                  <a:pt x="24179" y="32143"/>
                </a:cubicBezTo>
                <a:lnTo>
                  <a:pt x="24179" y="32143"/>
                </a:lnTo>
                <a:cubicBezTo>
                  <a:pt x="23699" y="32328"/>
                  <a:pt x="23144" y="32550"/>
                  <a:pt x="22516" y="32698"/>
                </a:cubicBezTo>
                <a:cubicBezTo>
                  <a:pt x="21850" y="32883"/>
                  <a:pt x="21111" y="33031"/>
                  <a:pt x="20335" y="33104"/>
                </a:cubicBezTo>
                <a:cubicBezTo>
                  <a:pt x="20039" y="33104"/>
                  <a:pt x="19780" y="33141"/>
                  <a:pt x="19484" y="33141"/>
                </a:cubicBezTo>
                <a:cubicBezTo>
                  <a:pt x="19427" y="33142"/>
                  <a:pt x="19369" y="33143"/>
                  <a:pt x="19312" y="33143"/>
                </a:cubicBezTo>
                <a:cubicBezTo>
                  <a:pt x="16967" y="33143"/>
                  <a:pt x="14630" y="32407"/>
                  <a:pt x="12682" y="31108"/>
                </a:cubicBezTo>
                <a:cubicBezTo>
                  <a:pt x="10611" y="29703"/>
                  <a:pt x="9095" y="27670"/>
                  <a:pt x="8578" y="25525"/>
                </a:cubicBezTo>
                <a:cubicBezTo>
                  <a:pt x="8467" y="25045"/>
                  <a:pt x="8393" y="24601"/>
                  <a:pt x="8356" y="24158"/>
                </a:cubicBezTo>
                <a:cubicBezTo>
                  <a:pt x="8208" y="22272"/>
                  <a:pt x="8763" y="20682"/>
                  <a:pt x="9169" y="19795"/>
                </a:cubicBezTo>
                <a:cubicBezTo>
                  <a:pt x="9317" y="19499"/>
                  <a:pt x="9465" y="19203"/>
                  <a:pt x="9613" y="18908"/>
                </a:cubicBezTo>
                <a:lnTo>
                  <a:pt x="10020" y="18908"/>
                </a:lnTo>
                <a:cubicBezTo>
                  <a:pt x="9872" y="19167"/>
                  <a:pt x="9761" y="19425"/>
                  <a:pt x="9650" y="19684"/>
                </a:cubicBezTo>
                <a:cubicBezTo>
                  <a:pt x="9502" y="20128"/>
                  <a:pt x="9391" y="20534"/>
                  <a:pt x="9317" y="20904"/>
                </a:cubicBezTo>
                <a:cubicBezTo>
                  <a:pt x="9169" y="21681"/>
                  <a:pt x="9132" y="22346"/>
                  <a:pt x="9169" y="22901"/>
                </a:cubicBezTo>
                <a:cubicBezTo>
                  <a:pt x="9206" y="24010"/>
                  <a:pt x="9465" y="24601"/>
                  <a:pt x="9465" y="24601"/>
                </a:cubicBezTo>
                <a:cubicBezTo>
                  <a:pt x="9465" y="24601"/>
                  <a:pt x="9280" y="24010"/>
                  <a:pt x="9317" y="22938"/>
                </a:cubicBezTo>
                <a:cubicBezTo>
                  <a:pt x="9354" y="22383"/>
                  <a:pt x="9428" y="21754"/>
                  <a:pt x="9613" y="21015"/>
                </a:cubicBezTo>
                <a:cubicBezTo>
                  <a:pt x="9724" y="20645"/>
                  <a:pt x="9835" y="20239"/>
                  <a:pt x="9983" y="19832"/>
                </a:cubicBezTo>
                <a:cubicBezTo>
                  <a:pt x="10131" y="19536"/>
                  <a:pt x="10315" y="19167"/>
                  <a:pt x="10537" y="18871"/>
                </a:cubicBezTo>
                <a:cubicBezTo>
                  <a:pt x="10759" y="18834"/>
                  <a:pt x="10981" y="18834"/>
                  <a:pt x="11166" y="18797"/>
                </a:cubicBezTo>
                <a:lnTo>
                  <a:pt x="11166" y="18797"/>
                </a:lnTo>
                <a:cubicBezTo>
                  <a:pt x="10907" y="19351"/>
                  <a:pt x="10759" y="19869"/>
                  <a:pt x="10685" y="20350"/>
                </a:cubicBezTo>
                <a:cubicBezTo>
                  <a:pt x="10611" y="20978"/>
                  <a:pt x="10611" y="21533"/>
                  <a:pt x="10611" y="21976"/>
                </a:cubicBezTo>
                <a:cubicBezTo>
                  <a:pt x="10648" y="22864"/>
                  <a:pt x="10759" y="23344"/>
                  <a:pt x="10759" y="23344"/>
                </a:cubicBezTo>
                <a:cubicBezTo>
                  <a:pt x="10759" y="23344"/>
                  <a:pt x="10722" y="22864"/>
                  <a:pt x="10759" y="22013"/>
                </a:cubicBezTo>
                <a:cubicBezTo>
                  <a:pt x="10796" y="21570"/>
                  <a:pt x="10833" y="21052"/>
                  <a:pt x="10981" y="20460"/>
                </a:cubicBezTo>
                <a:cubicBezTo>
                  <a:pt x="11129" y="19869"/>
                  <a:pt x="11314" y="19240"/>
                  <a:pt x="11757" y="18686"/>
                </a:cubicBezTo>
                <a:cubicBezTo>
                  <a:pt x="11905" y="18649"/>
                  <a:pt x="12053" y="18612"/>
                  <a:pt x="12201" y="18575"/>
                </a:cubicBezTo>
                <a:lnTo>
                  <a:pt x="12201" y="18575"/>
                </a:lnTo>
                <a:cubicBezTo>
                  <a:pt x="12090" y="18723"/>
                  <a:pt x="12016" y="18871"/>
                  <a:pt x="11979" y="19019"/>
                </a:cubicBezTo>
                <a:cubicBezTo>
                  <a:pt x="11831" y="19351"/>
                  <a:pt x="11794" y="19684"/>
                  <a:pt x="11720" y="19980"/>
                </a:cubicBezTo>
                <a:cubicBezTo>
                  <a:pt x="11646" y="20571"/>
                  <a:pt x="11646" y="21089"/>
                  <a:pt x="11646" y="21533"/>
                </a:cubicBezTo>
                <a:cubicBezTo>
                  <a:pt x="11683" y="22346"/>
                  <a:pt x="11794" y="22827"/>
                  <a:pt x="11794" y="22827"/>
                </a:cubicBezTo>
                <a:cubicBezTo>
                  <a:pt x="11794" y="22827"/>
                  <a:pt x="11720" y="22346"/>
                  <a:pt x="11794" y="21533"/>
                </a:cubicBezTo>
                <a:cubicBezTo>
                  <a:pt x="11831" y="21126"/>
                  <a:pt x="11905" y="20608"/>
                  <a:pt x="12016" y="20054"/>
                </a:cubicBezTo>
                <a:cubicBezTo>
                  <a:pt x="12090" y="19795"/>
                  <a:pt x="12201" y="19499"/>
                  <a:pt x="12312" y="19203"/>
                </a:cubicBezTo>
                <a:cubicBezTo>
                  <a:pt x="12460" y="18908"/>
                  <a:pt x="12645" y="18612"/>
                  <a:pt x="12866" y="18427"/>
                </a:cubicBezTo>
                <a:lnTo>
                  <a:pt x="12829" y="18353"/>
                </a:lnTo>
                <a:cubicBezTo>
                  <a:pt x="12903" y="18316"/>
                  <a:pt x="12977" y="18279"/>
                  <a:pt x="13014" y="18279"/>
                </a:cubicBezTo>
                <a:cubicBezTo>
                  <a:pt x="13051" y="18242"/>
                  <a:pt x="13088" y="18242"/>
                  <a:pt x="13125" y="18205"/>
                </a:cubicBezTo>
                <a:lnTo>
                  <a:pt x="13125" y="18205"/>
                </a:lnTo>
                <a:cubicBezTo>
                  <a:pt x="12940" y="18538"/>
                  <a:pt x="12829" y="18871"/>
                  <a:pt x="12792" y="19167"/>
                </a:cubicBezTo>
                <a:cubicBezTo>
                  <a:pt x="12719" y="19573"/>
                  <a:pt x="12719" y="19943"/>
                  <a:pt x="12719" y="20239"/>
                </a:cubicBezTo>
                <a:lnTo>
                  <a:pt x="12719" y="21163"/>
                </a:lnTo>
                <a:cubicBezTo>
                  <a:pt x="12719" y="21163"/>
                  <a:pt x="12792" y="20830"/>
                  <a:pt x="12866" y="20276"/>
                </a:cubicBezTo>
                <a:cubicBezTo>
                  <a:pt x="12903" y="19980"/>
                  <a:pt x="12977" y="19647"/>
                  <a:pt x="13088" y="19240"/>
                </a:cubicBezTo>
                <a:cubicBezTo>
                  <a:pt x="13199" y="18871"/>
                  <a:pt x="13384" y="18427"/>
                  <a:pt x="13754" y="18168"/>
                </a:cubicBezTo>
                <a:lnTo>
                  <a:pt x="13606" y="17983"/>
                </a:lnTo>
                <a:cubicBezTo>
                  <a:pt x="13717" y="17909"/>
                  <a:pt x="13828" y="17873"/>
                  <a:pt x="13865" y="17836"/>
                </a:cubicBezTo>
                <a:lnTo>
                  <a:pt x="13902" y="17799"/>
                </a:lnTo>
                <a:cubicBezTo>
                  <a:pt x="13902" y="17799"/>
                  <a:pt x="13939" y="17799"/>
                  <a:pt x="13939" y="17762"/>
                </a:cubicBezTo>
                <a:lnTo>
                  <a:pt x="13976" y="17762"/>
                </a:lnTo>
                <a:cubicBezTo>
                  <a:pt x="13976" y="17762"/>
                  <a:pt x="13976" y="17762"/>
                  <a:pt x="13976" y="17725"/>
                </a:cubicBezTo>
                <a:cubicBezTo>
                  <a:pt x="13976" y="17725"/>
                  <a:pt x="13976" y="17725"/>
                  <a:pt x="13976" y="17688"/>
                </a:cubicBezTo>
                <a:cubicBezTo>
                  <a:pt x="13976" y="17688"/>
                  <a:pt x="13976" y="17651"/>
                  <a:pt x="13976" y="17651"/>
                </a:cubicBezTo>
                <a:cubicBezTo>
                  <a:pt x="13976" y="17614"/>
                  <a:pt x="13939" y="17614"/>
                  <a:pt x="13902" y="17577"/>
                </a:cubicBezTo>
                <a:lnTo>
                  <a:pt x="13828" y="17577"/>
                </a:lnTo>
                <a:cubicBezTo>
                  <a:pt x="13791" y="17577"/>
                  <a:pt x="13791" y="17577"/>
                  <a:pt x="13754" y="17614"/>
                </a:cubicBezTo>
                <a:lnTo>
                  <a:pt x="13717" y="17614"/>
                </a:lnTo>
                <a:cubicBezTo>
                  <a:pt x="13569" y="17688"/>
                  <a:pt x="13310" y="17799"/>
                  <a:pt x="12903" y="17946"/>
                </a:cubicBezTo>
                <a:cubicBezTo>
                  <a:pt x="12090" y="18205"/>
                  <a:pt x="11203" y="18353"/>
                  <a:pt x="10278" y="18353"/>
                </a:cubicBezTo>
                <a:cubicBezTo>
                  <a:pt x="10131" y="18353"/>
                  <a:pt x="9946" y="18316"/>
                  <a:pt x="9761" y="18316"/>
                </a:cubicBezTo>
                <a:cubicBezTo>
                  <a:pt x="9650" y="18316"/>
                  <a:pt x="9539" y="18316"/>
                  <a:pt x="9428" y="18279"/>
                </a:cubicBezTo>
                <a:cubicBezTo>
                  <a:pt x="8504" y="18205"/>
                  <a:pt x="7469" y="17983"/>
                  <a:pt x="6286" y="17651"/>
                </a:cubicBezTo>
                <a:cubicBezTo>
                  <a:pt x="5990" y="17540"/>
                  <a:pt x="5657" y="17466"/>
                  <a:pt x="5324" y="17355"/>
                </a:cubicBezTo>
                <a:cubicBezTo>
                  <a:pt x="5213" y="17318"/>
                  <a:pt x="5066" y="17281"/>
                  <a:pt x="4918" y="17244"/>
                </a:cubicBezTo>
                <a:cubicBezTo>
                  <a:pt x="5153" y="17218"/>
                  <a:pt x="5388" y="17192"/>
                  <a:pt x="5610" y="17192"/>
                </a:cubicBezTo>
                <a:cubicBezTo>
                  <a:pt x="5703" y="17192"/>
                  <a:pt x="5792" y="17196"/>
                  <a:pt x="5879" y="17207"/>
                </a:cubicBezTo>
                <a:cubicBezTo>
                  <a:pt x="7173" y="17244"/>
                  <a:pt x="8282" y="17392"/>
                  <a:pt x="9206" y="17392"/>
                </a:cubicBezTo>
                <a:cubicBezTo>
                  <a:pt x="10131" y="17392"/>
                  <a:pt x="10833" y="17207"/>
                  <a:pt x="11314" y="17059"/>
                </a:cubicBezTo>
                <a:cubicBezTo>
                  <a:pt x="11757" y="16911"/>
                  <a:pt x="11979" y="16800"/>
                  <a:pt x="11979" y="16800"/>
                </a:cubicBezTo>
                <a:lnTo>
                  <a:pt x="11979" y="16800"/>
                </a:lnTo>
                <a:cubicBezTo>
                  <a:pt x="11979" y="16800"/>
                  <a:pt x="11757" y="16874"/>
                  <a:pt x="11314" y="17022"/>
                </a:cubicBezTo>
                <a:cubicBezTo>
                  <a:pt x="10897" y="17118"/>
                  <a:pt x="10343" y="17214"/>
                  <a:pt x="9601" y="17214"/>
                </a:cubicBezTo>
                <a:cubicBezTo>
                  <a:pt x="9486" y="17214"/>
                  <a:pt x="9367" y="17212"/>
                  <a:pt x="9243" y="17207"/>
                </a:cubicBezTo>
                <a:cubicBezTo>
                  <a:pt x="8356" y="17207"/>
                  <a:pt x="7247" y="16985"/>
                  <a:pt x="5953" y="16874"/>
                </a:cubicBezTo>
                <a:cubicBezTo>
                  <a:pt x="5833" y="16867"/>
                  <a:pt x="5710" y="16864"/>
                  <a:pt x="5585" y="16864"/>
                </a:cubicBezTo>
                <a:cubicBezTo>
                  <a:pt x="5056" y="16864"/>
                  <a:pt x="4488" y="16918"/>
                  <a:pt x="3920" y="16948"/>
                </a:cubicBezTo>
                <a:lnTo>
                  <a:pt x="3883" y="16948"/>
                </a:lnTo>
                <a:cubicBezTo>
                  <a:pt x="3809" y="16911"/>
                  <a:pt x="3698" y="16874"/>
                  <a:pt x="3624" y="16874"/>
                </a:cubicBezTo>
                <a:cubicBezTo>
                  <a:pt x="3920" y="16763"/>
                  <a:pt x="4215" y="16689"/>
                  <a:pt x="4474" y="16616"/>
                </a:cubicBezTo>
                <a:cubicBezTo>
                  <a:pt x="4918" y="16505"/>
                  <a:pt x="5361" y="16431"/>
                  <a:pt x="5768" y="16394"/>
                </a:cubicBezTo>
                <a:lnTo>
                  <a:pt x="6877" y="16283"/>
                </a:lnTo>
                <a:cubicBezTo>
                  <a:pt x="7580" y="16209"/>
                  <a:pt x="8097" y="16098"/>
                  <a:pt x="8430" y="15987"/>
                </a:cubicBezTo>
                <a:cubicBezTo>
                  <a:pt x="8763" y="15876"/>
                  <a:pt x="8947" y="15765"/>
                  <a:pt x="8948" y="15765"/>
                </a:cubicBezTo>
                <a:lnTo>
                  <a:pt x="8948" y="15765"/>
                </a:lnTo>
                <a:cubicBezTo>
                  <a:pt x="8947" y="15765"/>
                  <a:pt x="8763" y="15839"/>
                  <a:pt x="8430" y="15913"/>
                </a:cubicBezTo>
                <a:cubicBezTo>
                  <a:pt x="8097" y="16024"/>
                  <a:pt x="7580" y="16061"/>
                  <a:pt x="6914" y="16098"/>
                </a:cubicBezTo>
                <a:lnTo>
                  <a:pt x="5805" y="16172"/>
                </a:lnTo>
                <a:cubicBezTo>
                  <a:pt x="5361" y="16172"/>
                  <a:pt x="4918" y="16209"/>
                  <a:pt x="4437" y="16320"/>
                </a:cubicBezTo>
                <a:cubicBezTo>
                  <a:pt x="3920" y="16431"/>
                  <a:pt x="3328" y="16579"/>
                  <a:pt x="2699" y="16689"/>
                </a:cubicBezTo>
                <a:lnTo>
                  <a:pt x="2663" y="16689"/>
                </a:lnTo>
                <a:cubicBezTo>
                  <a:pt x="2847" y="16579"/>
                  <a:pt x="3032" y="16468"/>
                  <a:pt x="3217" y="16357"/>
                </a:cubicBezTo>
                <a:cubicBezTo>
                  <a:pt x="3735" y="16061"/>
                  <a:pt x="4215" y="15802"/>
                  <a:pt x="4696" y="15617"/>
                </a:cubicBezTo>
                <a:cubicBezTo>
                  <a:pt x="5694" y="15285"/>
                  <a:pt x="6544" y="15063"/>
                  <a:pt x="7247" y="14841"/>
                </a:cubicBezTo>
                <a:cubicBezTo>
                  <a:pt x="8622" y="14453"/>
                  <a:pt x="9358" y="14099"/>
                  <a:pt x="9423" y="14099"/>
                </a:cubicBezTo>
                <a:cubicBezTo>
                  <a:pt x="9427" y="14099"/>
                  <a:pt x="9428" y="14100"/>
                  <a:pt x="9428" y="14101"/>
                </a:cubicBezTo>
                <a:lnTo>
                  <a:pt x="9428" y="14101"/>
                </a:lnTo>
                <a:cubicBezTo>
                  <a:pt x="9428" y="14099"/>
                  <a:pt x="9426" y="14098"/>
                  <a:pt x="9421" y="14098"/>
                </a:cubicBezTo>
                <a:cubicBezTo>
                  <a:pt x="9342" y="14098"/>
                  <a:pt x="8607" y="14379"/>
                  <a:pt x="7247" y="14693"/>
                </a:cubicBezTo>
                <a:cubicBezTo>
                  <a:pt x="6544" y="14841"/>
                  <a:pt x="5657" y="15026"/>
                  <a:pt x="4659" y="15322"/>
                </a:cubicBezTo>
                <a:cubicBezTo>
                  <a:pt x="4400" y="15395"/>
                  <a:pt x="4104" y="15506"/>
                  <a:pt x="3846" y="15617"/>
                </a:cubicBezTo>
                <a:cubicBezTo>
                  <a:pt x="3587" y="15728"/>
                  <a:pt x="3328" y="15876"/>
                  <a:pt x="3069" y="15987"/>
                </a:cubicBezTo>
                <a:cubicBezTo>
                  <a:pt x="2958" y="16061"/>
                  <a:pt x="2810" y="16135"/>
                  <a:pt x="2663" y="16209"/>
                </a:cubicBezTo>
                <a:cubicBezTo>
                  <a:pt x="2810" y="16098"/>
                  <a:pt x="2921" y="15987"/>
                  <a:pt x="3032" y="15876"/>
                </a:cubicBezTo>
                <a:cubicBezTo>
                  <a:pt x="3550" y="15432"/>
                  <a:pt x="4104" y="15026"/>
                  <a:pt x="4622" y="14730"/>
                </a:cubicBezTo>
                <a:cubicBezTo>
                  <a:pt x="5731" y="14102"/>
                  <a:pt x="6655" y="13547"/>
                  <a:pt x="7432" y="13140"/>
                </a:cubicBezTo>
                <a:cubicBezTo>
                  <a:pt x="8984" y="12290"/>
                  <a:pt x="9983" y="12142"/>
                  <a:pt x="9983" y="12142"/>
                </a:cubicBezTo>
                <a:lnTo>
                  <a:pt x="9983" y="12142"/>
                </a:lnTo>
                <a:cubicBezTo>
                  <a:pt x="9983" y="12142"/>
                  <a:pt x="8984" y="12216"/>
                  <a:pt x="7395" y="12955"/>
                </a:cubicBezTo>
                <a:cubicBezTo>
                  <a:pt x="6581" y="13325"/>
                  <a:pt x="5657" y="13880"/>
                  <a:pt x="4511" y="14434"/>
                </a:cubicBezTo>
                <a:cubicBezTo>
                  <a:pt x="3956" y="14730"/>
                  <a:pt x="3402" y="15100"/>
                  <a:pt x="2810" y="15580"/>
                </a:cubicBezTo>
                <a:cubicBezTo>
                  <a:pt x="2663" y="15691"/>
                  <a:pt x="2552" y="15802"/>
                  <a:pt x="2404" y="15913"/>
                </a:cubicBezTo>
                <a:cubicBezTo>
                  <a:pt x="2293" y="15987"/>
                  <a:pt x="2219" y="16061"/>
                  <a:pt x="2145" y="16135"/>
                </a:cubicBezTo>
                <a:cubicBezTo>
                  <a:pt x="2478" y="15654"/>
                  <a:pt x="2847" y="15248"/>
                  <a:pt x="3217" y="14841"/>
                </a:cubicBezTo>
                <a:cubicBezTo>
                  <a:pt x="3809" y="14249"/>
                  <a:pt x="4474" y="13732"/>
                  <a:pt x="5103" y="13288"/>
                </a:cubicBezTo>
                <a:cubicBezTo>
                  <a:pt x="6360" y="12401"/>
                  <a:pt x="7580" y="11846"/>
                  <a:pt x="8578" y="11440"/>
                </a:cubicBezTo>
                <a:cubicBezTo>
                  <a:pt x="10611" y="10663"/>
                  <a:pt x="11905" y="10663"/>
                  <a:pt x="11868" y="10663"/>
                </a:cubicBezTo>
                <a:cubicBezTo>
                  <a:pt x="11875" y="10663"/>
                  <a:pt x="11842" y="10661"/>
                  <a:pt x="11773" y="10661"/>
                </a:cubicBezTo>
                <a:cubicBezTo>
                  <a:pt x="11443" y="10661"/>
                  <a:pt x="10288" y="10711"/>
                  <a:pt x="8578" y="11292"/>
                </a:cubicBezTo>
                <a:cubicBezTo>
                  <a:pt x="7543" y="11624"/>
                  <a:pt x="6286" y="12142"/>
                  <a:pt x="4955" y="12992"/>
                </a:cubicBezTo>
                <a:cubicBezTo>
                  <a:pt x="4326" y="13436"/>
                  <a:pt x="3624" y="13917"/>
                  <a:pt x="2958" y="14545"/>
                </a:cubicBezTo>
                <a:cubicBezTo>
                  <a:pt x="2736" y="14767"/>
                  <a:pt x="2552" y="14989"/>
                  <a:pt x="2330" y="15248"/>
                </a:cubicBezTo>
                <a:cubicBezTo>
                  <a:pt x="2589" y="14841"/>
                  <a:pt x="2884" y="14434"/>
                  <a:pt x="3217" y="14065"/>
                </a:cubicBezTo>
                <a:cubicBezTo>
                  <a:pt x="5029" y="12105"/>
                  <a:pt x="7247" y="10959"/>
                  <a:pt x="8763" y="10330"/>
                </a:cubicBezTo>
                <a:cubicBezTo>
                  <a:pt x="9909" y="9887"/>
                  <a:pt x="11129" y="9591"/>
                  <a:pt x="12238" y="9443"/>
                </a:cubicBezTo>
                <a:cubicBezTo>
                  <a:pt x="12571" y="9406"/>
                  <a:pt x="12903" y="9388"/>
                  <a:pt x="13227" y="9388"/>
                </a:cubicBezTo>
                <a:cubicBezTo>
                  <a:pt x="13550" y="9388"/>
                  <a:pt x="13865" y="9406"/>
                  <a:pt x="14160" y="9443"/>
                </a:cubicBezTo>
                <a:cubicBezTo>
                  <a:pt x="15454" y="9554"/>
                  <a:pt x="16416" y="9998"/>
                  <a:pt x="17007" y="10330"/>
                </a:cubicBezTo>
                <a:cubicBezTo>
                  <a:pt x="17229" y="10515"/>
                  <a:pt x="17488" y="10700"/>
                  <a:pt x="17710" y="10848"/>
                </a:cubicBezTo>
                <a:cubicBezTo>
                  <a:pt x="18190" y="11218"/>
                  <a:pt x="18412" y="11514"/>
                  <a:pt x="18523" y="11624"/>
                </a:cubicBezTo>
                <a:cubicBezTo>
                  <a:pt x="18523" y="11661"/>
                  <a:pt x="18560" y="11698"/>
                  <a:pt x="18560" y="11698"/>
                </a:cubicBezTo>
                <a:cubicBezTo>
                  <a:pt x="18597" y="11735"/>
                  <a:pt x="18597" y="11735"/>
                  <a:pt x="18671" y="11735"/>
                </a:cubicBezTo>
                <a:cubicBezTo>
                  <a:pt x="18708" y="11735"/>
                  <a:pt x="18782" y="11661"/>
                  <a:pt x="18782" y="11588"/>
                </a:cubicBezTo>
                <a:cubicBezTo>
                  <a:pt x="18782" y="11588"/>
                  <a:pt x="18745" y="11551"/>
                  <a:pt x="18745" y="11514"/>
                </a:cubicBezTo>
                <a:cubicBezTo>
                  <a:pt x="18745" y="11514"/>
                  <a:pt x="18708" y="11514"/>
                  <a:pt x="18708" y="11477"/>
                </a:cubicBezTo>
                <a:lnTo>
                  <a:pt x="18745" y="11477"/>
                </a:lnTo>
                <a:lnTo>
                  <a:pt x="18745" y="11514"/>
                </a:lnTo>
                <a:lnTo>
                  <a:pt x="18893" y="11514"/>
                </a:lnTo>
                <a:cubicBezTo>
                  <a:pt x="18930" y="11477"/>
                  <a:pt x="18967" y="11440"/>
                  <a:pt x="18930" y="11366"/>
                </a:cubicBezTo>
                <a:cubicBezTo>
                  <a:pt x="18930" y="11366"/>
                  <a:pt x="18930" y="11329"/>
                  <a:pt x="18930" y="11329"/>
                </a:cubicBezTo>
                <a:cubicBezTo>
                  <a:pt x="18893" y="11292"/>
                  <a:pt x="18893" y="11292"/>
                  <a:pt x="18893" y="11292"/>
                </a:cubicBezTo>
                <a:lnTo>
                  <a:pt x="18227" y="10774"/>
                </a:lnTo>
                <a:lnTo>
                  <a:pt x="18190" y="10737"/>
                </a:lnTo>
                <a:cubicBezTo>
                  <a:pt x="18153" y="10737"/>
                  <a:pt x="18153" y="10700"/>
                  <a:pt x="18116" y="10700"/>
                </a:cubicBezTo>
                <a:cubicBezTo>
                  <a:pt x="18042" y="10626"/>
                  <a:pt x="17968" y="10552"/>
                  <a:pt x="17894" y="10478"/>
                </a:cubicBezTo>
                <a:lnTo>
                  <a:pt x="17821" y="10441"/>
                </a:lnTo>
                <a:cubicBezTo>
                  <a:pt x="17710" y="10330"/>
                  <a:pt x="17599" y="10220"/>
                  <a:pt x="17414" y="10109"/>
                </a:cubicBezTo>
                <a:cubicBezTo>
                  <a:pt x="17081" y="9813"/>
                  <a:pt x="16785" y="9517"/>
                  <a:pt x="16490" y="9184"/>
                </a:cubicBezTo>
                <a:lnTo>
                  <a:pt x="16490" y="9184"/>
                </a:lnTo>
                <a:cubicBezTo>
                  <a:pt x="16563" y="9258"/>
                  <a:pt x="16637" y="9332"/>
                  <a:pt x="16711" y="9369"/>
                </a:cubicBezTo>
                <a:cubicBezTo>
                  <a:pt x="17488" y="10035"/>
                  <a:pt x="18227" y="10515"/>
                  <a:pt x="18893" y="10848"/>
                </a:cubicBezTo>
                <a:cubicBezTo>
                  <a:pt x="19558" y="11181"/>
                  <a:pt x="20076" y="11366"/>
                  <a:pt x="20445" y="11477"/>
                </a:cubicBezTo>
                <a:cubicBezTo>
                  <a:pt x="20815" y="11588"/>
                  <a:pt x="21000" y="11624"/>
                  <a:pt x="21000" y="11624"/>
                </a:cubicBezTo>
                <a:cubicBezTo>
                  <a:pt x="21000" y="11624"/>
                  <a:pt x="20815" y="11588"/>
                  <a:pt x="20482" y="11440"/>
                </a:cubicBezTo>
                <a:cubicBezTo>
                  <a:pt x="20113" y="11292"/>
                  <a:pt x="19595" y="11070"/>
                  <a:pt x="19004" y="10737"/>
                </a:cubicBezTo>
                <a:cubicBezTo>
                  <a:pt x="18375" y="10367"/>
                  <a:pt x="17673" y="9887"/>
                  <a:pt x="16933" y="9184"/>
                </a:cubicBezTo>
                <a:cubicBezTo>
                  <a:pt x="16194" y="8482"/>
                  <a:pt x="15417" y="7595"/>
                  <a:pt x="14863" y="6486"/>
                </a:cubicBezTo>
                <a:lnTo>
                  <a:pt x="14826" y="6486"/>
                </a:lnTo>
                <a:cubicBezTo>
                  <a:pt x="14789" y="6375"/>
                  <a:pt x="14715" y="6264"/>
                  <a:pt x="14715" y="6153"/>
                </a:cubicBezTo>
                <a:cubicBezTo>
                  <a:pt x="14678" y="6116"/>
                  <a:pt x="14678" y="6079"/>
                  <a:pt x="14678" y="6042"/>
                </a:cubicBezTo>
                <a:lnTo>
                  <a:pt x="14678" y="6042"/>
                </a:lnTo>
                <a:cubicBezTo>
                  <a:pt x="14974" y="6412"/>
                  <a:pt x="15270" y="6707"/>
                  <a:pt x="15565" y="7003"/>
                </a:cubicBezTo>
                <a:cubicBezTo>
                  <a:pt x="16342" y="7706"/>
                  <a:pt x="17044" y="8186"/>
                  <a:pt x="17673" y="8593"/>
                </a:cubicBezTo>
                <a:cubicBezTo>
                  <a:pt x="18856" y="9369"/>
                  <a:pt x="19595" y="9702"/>
                  <a:pt x="19595" y="9739"/>
                </a:cubicBezTo>
                <a:cubicBezTo>
                  <a:pt x="19595" y="9702"/>
                  <a:pt x="18930" y="9332"/>
                  <a:pt x="17784" y="8482"/>
                </a:cubicBezTo>
                <a:cubicBezTo>
                  <a:pt x="17192" y="8075"/>
                  <a:pt x="16527" y="7521"/>
                  <a:pt x="15824" y="6818"/>
                </a:cubicBezTo>
                <a:cubicBezTo>
                  <a:pt x="15454" y="6449"/>
                  <a:pt x="15085" y="6042"/>
                  <a:pt x="14789" y="5598"/>
                </a:cubicBezTo>
                <a:cubicBezTo>
                  <a:pt x="14604" y="5339"/>
                  <a:pt x="14456" y="5118"/>
                  <a:pt x="14345" y="4822"/>
                </a:cubicBezTo>
                <a:cubicBezTo>
                  <a:pt x="14271" y="4563"/>
                  <a:pt x="14197" y="4267"/>
                  <a:pt x="14086" y="4009"/>
                </a:cubicBezTo>
                <a:cubicBezTo>
                  <a:pt x="14086" y="4009"/>
                  <a:pt x="14086" y="3972"/>
                  <a:pt x="14086" y="3972"/>
                </a:cubicBezTo>
                <a:cubicBezTo>
                  <a:pt x="14641" y="4489"/>
                  <a:pt x="15159" y="4970"/>
                  <a:pt x="15602" y="5413"/>
                </a:cubicBezTo>
                <a:cubicBezTo>
                  <a:pt x="16379" y="6153"/>
                  <a:pt x="17007" y="6744"/>
                  <a:pt x="17599" y="7225"/>
                </a:cubicBezTo>
                <a:cubicBezTo>
                  <a:pt x="18695" y="8175"/>
                  <a:pt x="19430" y="8583"/>
                  <a:pt x="19411" y="8593"/>
                </a:cubicBezTo>
                <a:lnTo>
                  <a:pt x="19411" y="8593"/>
                </a:lnTo>
                <a:cubicBezTo>
                  <a:pt x="19432" y="8583"/>
                  <a:pt x="18770" y="8138"/>
                  <a:pt x="17710" y="7151"/>
                </a:cubicBezTo>
                <a:cubicBezTo>
                  <a:pt x="17192" y="6633"/>
                  <a:pt x="16563" y="6005"/>
                  <a:pt x="15861" y="5229"/>
                </a:cubicBezTo>
                <a:cubicBezTo>
                  <a:pt x="15270" y="4600"/>
                  <a:pt x="14567" y="3861"/>
                  <a:pt x="13754" y="3121"/>
                </a:cubicBezTo>
                <a:cubicBezTo>
                  <a:pt x="13717" y="3047"/>
                  <a:pt x="13680" y="2936"/>
                  <a:pt x="13643" y="2862"/>
                </a:cubicBezTo>
                <a:cubicBezTo>
                  <a:pt x="13606" y="2788"/>
                  <a:pt x="13606" y="2752"/>
                  <a:pt x="13569" y="2715"/>
                </a:cubicBezTo>
                <a:lnTo>
                  <a:pt x="13569" y="2715"/>
                </a:lnTo>
                <a:cubicBezTo>
                  <a:pt x="14419" y="3306"/>
                  <a:pt x="15233" y="3824"/>
                  <a:pt x="15972" y="4304"/>
                </a:cubicBezTo>
                <a:cubicBezTo>
                  <a:pt x="16933" y="4933"/>
                  <a:pt x="17673" y="5635"/>
                  <a:pt x="18264" y="6190"/>
                </a:cubicBezTo>
                <a:cubicBezTo>
                  <a:pt x="18856" y="6781"/>
                  <a:pt x="19336" y="7225"/>
                  <a:pt x="19632" y="7521"/>
                </a:cubicBezTo>
                <a:cubicBezTo>
                  <a:pt x="19928" y="7780"/>
                  <a:pt x="20076" y="7927"/>
                  <a:pt x="20113" y="7964"/>
                </a:cubicBezTo>
                <a:cubicBezTo>
                  <a:pt x="20039" y="7890"/>
                  <a:pt x="19447" y="7262"/>
                  <a:pt x="18412" y="6116"/>
                </a:cubicBezTo>
                <a:cubicBezTo>
                  <a:pt x="17857" y="5524"/>
                  <a:pt x="17155" y="4785"/>
                  <a:pt x="16194" y="4082"/>
                </a:cubicBezTo>
                <a:cubicBezTo>
                  <a:pt x="15491" y="3565"/>
                  <a:pt x="14715" y="3047"/>
                  <a:pt x="13902" y="2456"/>
                </a:cubicBezTo>
                <a:cubicBezTo>
                  <a:pt x="13976" y="2456"/>
                  <a:pt x="14049" y="2419"/>
                  <a:pt x="14123" y="2419"/>
                </a:cubicBezTo>
                <a:cubicBezTo>
                  <a:pt x="15380" y="2788"/>
                  <a:pt x="16527" y="3343"/>
                  <a:pt x="17451" y="3935"/>
                </a:cubicBezTo>
                <a:cubicBezTo>
                  <a:pt x="18597" y="4674"/>
                  <a:pt x="19484" y="5561"/>
                  <a:pt x="20113" y="6301"/>
                </a:cubicBezTo>
                <a:cubicBezTo>
                  <a:pt x="20741" y="7040"/>
                  <a:pt x="21185" y="7669"/>
                  <a:pt x="21481" y="8112"/>
                </a:cubicBezTo>
                <a:cubicBezTo>
                  <a:pt x="21776" y="8556"/>
                  <a:pt x="21924" y="8778"/>
                  <a:pt x="21924" y="8778"/>
                </a:cubicBezTo>
                <a:cubicBezTo>
                  <a:pt x="21924" y="8778"/>
                  <a:pt x="21776" y="8556"/>
                  <a:pt x="21518" y="8075"/>
                </a:cubicBezTo>
                <a:cubicBezTo>
                  <a:pt x="21259" y="7669"/>
                  <a:pt x="20889" y="7003"/>
                  <a:pt x="20261" y="6227"/>
                </a:cubicBezTo>
                <a:cubicBezTo>
                  <a:pt x="19669" y="5450"/>
                  <a:pt x="18819" y="4526"/>
                  <a:pt x="17673" y="3713"/>
                </a:cubicBezTo>
                <a:cubicBezTo>
                  <a:pt x="17007" y="3232"/>
                  <a:pt x="16268" y="2825"/>
                  <a:pt x="15380" y="2456"/>
                </a:cubicBezTo>
                <a:lnTo>
                  <a:pt x="15528" y="2456"/>
                </a:lnTo>
                <a:cubicBezTo>
                  <a:pt x="16268" y="2715"/>
                  <a:pt x="16970" y="2899"/>
                  <a:pt x="17599" y="3158"/>
                </a:cubicBezTo>
                <a:cubicBezTo>
                  <a:pt x="18338" y="3417"/>
                  <a:pt x="18930" y="3824"/>
                  <a:pt x="19447" y="4230"/>
                </a:cubicBezTo>
                <a:cubicBezTo>
                  <a:pt x="20482" y="5155"/>
                  <a:pt x="21259" y="6042"/>
                  <a:pt x="21813" y="6818"/>
                </a:cubicBezTo>
                <a:cubicBezTo>
                  <a:pt x="22368" y="7595"/>
                  <a:pt x="22701" y="8297"/>
                  <a:pt x="22885" y="8778"/>
                </a:cubicBezTo>
                <a:cubicBezTo>
                  <a:pt x="23107" y="9221"/>
                  <a:pt x="23181" y="9480"/>
                  <a:pt x="23181" y="9480"/>
                </a:cubicBezTo>
                <a:cubicBezTo>
                  <a:pt x="23181" y="9480"/>
                  <a:pt x="23107" y="9221"/>
                  <a:pt x="22959" y="8778"/>
                </a:cubicBezTo>
                <a:cubicBezTo>
                  <a:pt x="22775" y="8297"/>
                  <a:pt x="22479" y="7595"/>
                  <a:pt x="21961" y="6781"/>
                </a:cubicBezTo>
                <a:cubicBezTo>
                  <a:pt x="21444" y="5931"/>
                  <a:pt x="20704" y="5007"/>
                  <a:pt x="19669" y="4045"/>
                </a:cubicBezTo>
                <a:cubicBezTo>
                  <a:pt x="19188" y="3565"/>
                  <a:pt x="18523" y="3121"/>
                  <a:pt x="17784" y="2825"/>
                </a:cubicBezTo>
                <a:cubicBezTo>
                  <a:pt x="17710" y="2752"/>
                  <a:pt x="17599" y="2715"/>
                  <a:pt x="17488" y="2678"/>
                </a:cubicBezTo>
                <a:lnTo>
                  <a:pt x="17488" y="2678"/>
                </a:lnTo>
                <a:cubicBezTo>
                  <a:pt x="17894" y="2752"/>
                  <a:pt x="18338" y="2862"/>
                  <a:pt x="18708" y="2973"/>
                </a:cubicBezTo>
                <a:cubicBezTo>
                  <a:pt x="19004" y="3084"/>
                  <a:pt x="19262" y="3195"/>
                  <a:pt x="19484" y="3306"/>
                </a:cubicBezTo>
                <a:cubicBezTo>
                  <a:pt x="20298" y="3787"/>
                  <a:pt x="21000" y="4304"/>
                  <a:pt x="21628" y="4859"/>
                </a:cubicBezTo>
                <a:cubicBezTo>
                  <a:pt x="22220" y="5413"/>
                  <a:pt x="22701" y="5968"/>
                  <a:pt x="23070" y="6523"/>
                </a:cubicBezTo>
                <a:cubicBezTo>
                  <a:pt x="23847" y="7595"/>
                  <a:pt x="24253" y="8593"/>
                  <a:pt x="24438" y="9258"/>
                </a:cubicBezTo>
                <a:cubicBezTo>
                  <a:pt x="24660" y="9961"/>
                  <a:pt x="24697" y="10330"/>
                  <a:pt x="24697" y="10330"/>
                </a:cubicBezTo>
                <a:cubicBezTo>
                  <a:pt x="24697" y="10330"/>
                  <a:pt x="24660" y="9961"/>
                  <a:pt x="24475" y="9295"/>
                </a:cubicBezTo>
                <a:cubicBezTo>
                  <a:pt x="24327" y="8593"/>
                  <a:pt x="23995" y="7595"/>
                  <a:pt x="23255" y="6486"/>
                </a:cubicBezTo>
                <a:cubicBezTo>
                  <a:pt x="22627" y="5524"/>
                  <a:pt x="21702" y="4489"/>
                  <a:pt x="20445" y="3602"/>
                </a:cubicBezTo>
                <a:lnTo>
                  <a:pt x="20445" y="3602"/>
                </a:lnTo>
                <a:cubicBezTo>
                  <a:pt x="21111" y="3898"/>
                  <a:pt x="21739" y="4267"/>
                  <a:pt x="22294" y="4674"/>
                </a:cubicBezTo>
                <a:cubicBezTo>
                  <a:pt x="23884" y="5894"/>
                  <a:pt x="24734" y="7410"/>
                  <a:pt x="25178" y="8482"/>
                </a:cubicBezTo>
                <a:cubicBezTo>
                  <a:pt x="25695" y="9813"/>
                  <a:pt x="25880" y="10959"/>
                  <a:pt x="25954" y="11698"/>
                </a:cubicBezTo>
                <a:cubicBezTo>
                  <a:pt x="25954" y="11883"/>
                  <a:pt x="25991" y="12031"/>
                  <a:pt x="25991" y="12142"/>
                </a:cubicBezTo>
                <a:cubicBezTo>
                  <a:pt x="26028" y="12512"/>
                  <a:pt x="26028" y="12771"/>
                  <a:pt x="26028" y="12881"/>
                </a:cubicBezTo>
                <a:cubicBezTo>
                  <a:pt x="26028" y="12918"/>
                  <a:pt x="26028" y="12955"/>
                  <a:pt x="26028" y="12955"/>
                </a:cubicBezTo>
                <a:cubicBezTo>
                  <a:pt x="26028" y="12992"/>
                  <a:pt x="26028" y="12992"/>
                  <a:pt x="26028" y="12992"/>
                </a:cubicBezTo>
                <a:cubicBezTo>
                  <a:pt x="26028" y="13029"/>
                  <a:pt x="26065" y="13029"/>
                  <a:pt x="26065" y="13029"/>
                </a:cubicBezTo>
                <a:cubicBezTo>
                  <a:pt x="26083" y="13066"/>
                  <a:pt x="26111" y="13085"/>
                  <a:pt x="26144" y="13085"/>
                </a:cubicBezTo>
                <a:cubicBezTo>
                  <a:pt x="26176" y="13085"/>
                  <a:pt x="26213" y="13066"/>
                  <a:pt x="26250" y="13029"/>
                </a:cubicBezTo>
                <a:cubicBezTo>
                  <a:pt x="26250" y="13029"/>
                  <a:pt x="26287" y="12992"/>
                  <a:pt x="26287" y="12955"/>
                </a:cubicBezTo>
                <a:cubicBezTo>
                  <a:pt x="26472" y="13399"/>
                  <a:pt x="26730" y="13806"/>
                  <a:pt x="27026" y="14102"/>
                </a:cubicBezTo>
                <a:cubicBezTo>
                  <a:pt x="27433" y="14508"/>
                  <a:pt x="27877" y="14730"/>
                  <a:pt x="28135" y="14841"/>
                </a:cubicBezTo>
                <a:cubicBezTo>
                  <a:pt x="28246" y="14878"/>
                  <a:pt x="28357" y="14915"/>
                  <a:pt x="28394" y="14952"/>
                </a:cubicBezTo>
                <a:cubicBezTo>
                  <a:pt x="28468" y="14952"/>
                  <a:pt x="28505" y="14989"/>
                  <a:pt x="28542" y="14989"/>
                </a:cubicBezTo>
                <a:lnTo>
                  <a:pt x="28579" y="14989"/>
                </a:lnTo>
                <a:cubicBezTo>
                  <a:pt x="28616" y="15026"/>
                  <a:pt x="28616" y="15026"/>
                  <a:pt x="28653" y="15026"/>
                </a:cubicBezTo>
                <a:lnTo>
                  <a:pt x="28690" y="15026"/>
                </a:lnTo>
                <a:cubicBezTo>
                  <a:pt x="28727" y="14989"/>
                  <a:pt x="28764" y="14915"/>
                  <a:pt x="28764" y="14878"/>
                </a:cubicBezTo>
                <a:cubicBezTo>
                  <a:pt x="28764" y="14841"/>
                  <a:pt x="28764" y="14841"/>
                  <a:pt x="28727" y="14804"/>
                </a:cubicBezTo>
                <a:cubicBezTo>
                  <a:pt x="28727" y="14804"/>
                  <a:pt x="28727" y="14804"/>
                  <a:pt x="28727" y="14767"/>
                </a:cubicBezTo>
                <a:lnTo>
                  <a:pt x="28690" y="14767"/>
                </a:lnTo>
                <a:cubicBezTo>
                  <a:pt x="28653" y="14767"/>
                  <a:pt x="28653" y="14730"/>
                  <a:pt x="28653" y="14730"/>
                </a:cubicBezTo>
                <a:cubicBezTo>
                  <a:pt x="28616" y="14730"/>
                  <a:pt x="28542" y="14656"/>
                  <a:pt x="28468" y="14619"/>
                </a:cubicBezTo>
                <a:cubicBezTo>
                  <a:pt x="28431" y="14582"/>
                  <a:pt x="28394" y="14545"/>
                  <a:pt x="28320" y="14545"/>
                </a:cubicBezTo>
                <a:cubicBezTo>
                  <a:pt x="28098" y="14360"/>
                  <a:pt x="27803" y="14102"/>
                  <a:pt x="27507" y="13695"/>
                </a:cubicBezTo>
                <a:cubicBezTo>
                  <a:pt x="27211" y="13251"/>
                  <a:pt x="27026" y="12734"/>
                  <a:pt x="26952" y="12105"/>
                </a:cubicBezTo>
                <a:cubicBezTo>
                  <a:pt x="26952" y="12031"/>
                  <a:pt x="26952" y="11957"/>
                  <a:pt x="26952" y="11846"/>
                </a:cubicBezTo>
                <a:cubicBezTo>
                  <a:pt x="26915" y="11624"/>
                  <a:pt x="26915" y="11403"/>
                  <a:pt x="26952" y="11181"/>
                </a:cubicBezTo>
                <a:cubicBezTo>
                  <a:pt x="27100" y="11624"/>
                  <a:pt x="27322" y="12031"/>
                  <a:pt x="27544" y="12364"/>
                </a:cubicBezTo>
                <a:cubicBezTo>
                  <a:pt x="28061" y="13140"/>
                  <a:pt x="28653" y="13695"/>
                  <a:pt x="29171" y="14102"/>
                </a:cubicBezTo>
                <a:cubicBezTo>
                  <a:pt x="30132" y="14915"/>
                  <a:pt x="30723" y="15322"/>
                  <a:pt x="30723" y="15322"/>
                </a:cubicBezTo>
                <a:cubicBezTo>
                  <a:pt x="30723" y="15322"/>
                  <a:pt x="30206" y="14878"/>
                  <a:pt x="29281" y="14028"/>
                </a:cubicBezTo>
                <a:cubicBezTo>
                  <a:pt x="28838" y="13584"/>
                  <a:pt x="28283" y="12992"/>
                  <a:pt x="27840" y="12253"/>
                </a:cubicBezTo>
                <a:cubicBezTo>
                  <a:pt x="27433" y="11588"/>
                  <a:pt x="27137" y="10774"/>
                  <a:pt x="27026" y="9887"/>
                </a:cubicBezTo>
                <a:cubicBezTo>
                  <a:pt x="27063" y="9702"/>
                  <a:pt x="27063" y="9517"/>
                  <a:pt x="27100" y="9332"/>
                </a:cubicBezTo>
                <a:cubicBezTo>
                  <a:pt x="27100" y="9332"/>
                  <a:pt x="27100" y="9295"/>
                  <a:pt x="27100" y="9258"/>
                </a:cubicBezTo>
                <a:cubicBezTo>
                  <a:pt x="27211" y="9702"/>
                  <a:pt x="27322" y="10109"/>
                  <a:pt x="27470" y="10515"/>
                </a:cubicBezTo>
                <a:cubicBezTo>
                  <a:pt x="27803" y="11329"/>
                  <a:pt x="28246" y="11994"/>
                  <a:pt x="28653" y="12475"/>
                </a:cubicBezTo>
                <a:cubicBezTo>
                  <a:pt x="29023" y="12955"/>
                  <a:pt x="29392" y="13288"/>
                  <a:pt x="29614" y="13547"/>
                </a:cubicBezTo>
                <a:cubicBezTo>
                  <a:pt x="29836" y="13769"/>
                  <a:pt x="29984" y="13880"/>
                  <a:pt x="29984" y="13880"/>
                </a:cubicBezTo>
                <a:lnTo>
                  <a:pt x="29651" y="13510"/>
                </a:lnTo>
                <a:cubicBezTo>
                  <a:pt x="29429" y="13288"/>
                  <a:pt x="29134" y="12918"/>
                  <a:pt x="28764" y="12401"/>
                </a:cubicBezTo>
                <a:cubicBezTo>
                  <a:pt x="28431" y="11920"/>
                  <a:pt x="28061" y="11255"/>
                  <a:pt x="27766" y="10441"/>
                </a:cubicBezTo>
                <a:cubicBezTo>
                  <a:pt x="27581" y="9813"/>
                  <a:pt x="27433" y="9073"/>
                  <a:pt x="27359" y="8260"/>
                </a:cubicBezTo>
                <a:lnTo>
                  <a:pt x="27359" y="8260"/>
                </a:lnTo>
                <a:cubicBezTo>
                  <a:pt x="27396" y="8408"/>
                  <a:pt x="27433" y="8519"/>
                  <a:pt x="27507" y="8667"/>
                </a:cubicBezTo>
                <a:cubicBezTo>
                  <a:pt x="27840" y="9517"/>
                  <a:pt x="28209" y="10257"/>
                  <a:pt x="28542" y="10848"/>
                </a:cubicBezTo>
                <a:cubicBezTo>
                  <a:pt x="29207" y="11994"/>
                  <a:pt x="29725" y="12512"/>
                  <a:pt x="29725" y="12512"/>
                </a:cubicBezTo>
                <a:cubicBezTo>
                  <a:pt x="29762" y="12512"/>
                  <a:pt x="29281" y="11957"/>
                  <a:pt x="28690" y="10774"/>
                </a:cubicBezTo>
                <a:cubicBezTo>
                  <a:pt x="28394" y="10220"/>
                  <a:pt x="28098" y="9480"/>
                  <a:pt x="27803" y="8593"/>
                </a:cubicBezTo>
                <a:cubicBezTo>
                  <a:pt x="27655" y="8149"/>
                  <a:pt x="27507" y="7669"/>
                  <a:pt x="27396" y="7151"/>
                </a:cubicBezTo>
                <a:cubicBezTo>
                  <a:pt x="27359" y="6966"/>
                  <a:pt x="27322" y="6744"/>
                  <a:pt x="27285" y="6559"/>
                </a:cubicBezTo>
                <a:cubicBezTo>
                  <a:pt x="27285" y="6375"/>
                  <a:pt x="27248" y="6190"/>
                  <a:pt x="27211" y="6005"/>
                </a:cubicBezTo>
                <a:cubicBezTo>
                  <a:pt x="27211" y="5894"/>
                  <a:pt x="27211" y="5783"/>
                  <a:pt x="27211" y="5672"/>
                </a:cubicBezTo>
                <a:cubicBezTo>
                  <a:pt x="27248" y="5709"/>
                  <a:pt x="27285" y="5783"/>
                  <a:pt x="27359" y="5820"/>
                </a:cubicBezTo>
                <a:cubicBezTo>
                  <a:pt x="27507" y="6079"/>
                  <a:pt x="27692" y="6301"/>
                  <a:pt x="27840" y="6559"/>
                </a:cubicBezTo>
                <a:cubicBezTo>
                  <a:pt x="28098" y="7077"/>
                  <a:pt x="28357" y="7595"/>
                  <a:pt x="28542" y="8075"/>
                </a:cubicBezTo>
                <a:cubicBezTo>
                  <a:pt x="28949" y="9073"/>
                  <a:pt x="29281" y="9924"/>
                  <a:pt x="29540" y="10626"/>
                </a:cubicBezTo>
                <a:cubicBezTo>
                  <a:pt x="29836" y="11329"/>
                  <a:pt x="30021" y="11846"/>
                  <a:pt x="30206" y="12216"/>
                </a:cubicBezTo>
                <a:cubicBezTo>
                  <a:pt x="30354" y="12586"/>
                  <a:pt x="30464" y="12771"/>
                  <a:pt x="30464" y="12771"/>
                </a:cubicBezTo>
                <a:cubicBezTo>
                  <a:pt x="30464" y="12771"/>
                  <a:pt x="30354" y="12586"/>
                  <a:pt x="30243" y="12216"/>
                </a:cubicBezTo>
                <a:cubicBezTo>
                  <a:pt x="30095" y="11846"/>
                  <a:pt x="29947" y="11292"/>
                  <a:pt x="29725" y="10589"/>
                </a:cubicBezTo>
                <a:cubicBezTo>
                  <a:pt x="29503" y="9887"/>
                  <a:pt x="29207" y="9000"/>
                  <a:pt x="28838" y="8001"/>
                </a:cubicBezTo>
                <a:cubicBezTo>
                  <a:pt x="28653" y="7521"/>
                  <a:pt x="28431" y="6966"/>
                  <a:pt x="28172" y="6412"/>
                </a:cubicBezTo>
                <a:cubicBezTo>
                  <a:pt x="28061" y="6227"/>
                  <a:pt x="27950" y="6005"/>
                  <a:pt x="27840" y="5820"/>
                </a:cubicBezTo>
                <a:lnTo>
                  <a:pt x="27840" y="5820"/>
                </a:lnTo>
                <a:cubicBezTo>
                  <a:pt x="27950" y="5931"/>
                  <a:pt x="28098" y="6079"/>
                  <a:pt x="28209" y="6227"/>
                </a:cubicBezTo>
                <a:cubicBezTo>
                  <a:pt x="28616" y="6707"/>
                  <a:pt x="28949" y="7188"/>
                  <a:pt x="29281" y="7669"/>
                </a:cubicBezTo>
                <a:cubicBezTo>
                  <a:pt x="29540" y="8149"/>
                  <a:pt x="29762" y="8630"/>
                  <a:pt x="29947" y="9073"/>
                </a:cubicBezTo>
                <a:cubicBezTo>
                  <a:pt x="30132" y="9554"/>
                  <a:pt x="30243" y="9961"/>
                  <a:pt x="30391" y="10330"/>
                </a:cubicBezTo>
                <a:cubicBezTo>
                  <a:pt x="30649" y="11107"/>
                  <a:pt x="30834" y="11698"/>
                  <a:pt x="31019" y="12105"/>
                </a:cubicBezTo>
                <a:cubicBezTo>
                  <a:pt x="31167" y="12512"/>
                  <a:pt x="31278" y="12697"/>
                  <a:pt x="31278" y="12697"/>
                </a:cubicBezTo>
                <a:cubicBezTo>
                  <a:pt x="31278" y="12697"/>
                  <a:pt x="30945" y="11883"/>
                  <a:pt x="30538" y="10330"/>
                </a:cubicBezTo>
                <a:cubicBezTo>
                  <a:pt x="30317" y="9554"/>
                  <a:pt x="30095" y="8630"/>
                  <a:pt x="29540" y="7558"/>
                </a:cubicBezTo>
                <a:cubicBezTo>
                  <a:pt x="29281" y="7077"/>
                  <a:pt x="28949" y="6523"/>
                  <a:pt x="28542" y="6005"/>
                </a:cubicBezTo>
                <a:cubicBezTo>
                  <a:pt x="28394" y="5820"/>
                  <a:pt x="28246" y="5672"/>
                  <a:pt x="28098" y="5487"/>
                </a:cubicBezTo>
                <a:lnTo>
                  <a:pt x="28098" y="5487"/>
                </a:lnTo>
                <a:cubicBezTo>
                  <a:pt x="28246" y="5561"/>
                  <a:pt x="28357" y="5598"/>
                  <a:pt x="28505" y="5672"/>
                </a:cubicBezTo>
                <a:cubicBezTo>
                  <a:pt x="28616" y="5746"/>
                  <a:pt x="28764" y="5820"/>
                  <a:pt x="28875" y="5894"/>
                </a:cubicBezTo>
                <a:cubicBezTo>
                  <a:pt x="29392" y="6338"/>
                  <a:pt x="29799" y="6855"/>
                  <a:pt x="30132" y="7410"/>
                </a:cubicBezTo>
                <a:cubicBezTo>
                  <a:pt x="30797" y="8482"/>
                  <a:pt x="31167" y="9517"/>
                  <a:pt x="31500" y="10330"/>
                </a:cubicBezTo>
                <a:lnTo>
                  <a:pt x="32165" y="12290"/>
                </a:lnTo>
                <a:cubicBezTo>
                  <a:pt x="32350" y="12771"/>
                  <a:pt x="32424" y="12992"/>
                  <a:pt x="32424" y="12992"/>
                </a:cubicBezTo>
                <a:cubicBezTo>
                  <a:pt x="32424" y="12992"/>
                  <a:pt x="32350" y="12771"/>
                  <a:pt x="32239" y="12290"/>
                </a:cubicBezTo>
                <a:cubicBezTo>
                  <a:pt x="32091" y="11846"/>
                  <a:pt x="31906" y="11181"/>
                  <a:pt x="31648" y="10330"/>
                </a:cubicBezTo>
                <a:cubicBezTo>
                  <a:pt x="31389" y="9480"/>
                  <a:pt x="31056" y="8445"/>
                  <a:pt x="30428" y="7299"/>
                </a:cubicBezTo>
                <a:cubicBezTo>
                  <a:pt x="30243" y="6966"/>
                  <a:pt x="30021" y="6633"/>
                  <a:pt x="29762" y="6301"/>
                </a:cubicBezTo>
                <a:lnTo>
                  <a:pt x="29762" y="6301"/>
                </a:lnTo>
                <a:cubicBezTo>
                  <a:pt x="30280" y="6670"/>
                  <a:pt x="30686" y="7077"/>
                  <a:pt x="31019" y="7521"/>
                </a:cubicBezTo>
                <a:cubicBezTo>
                  <a:pt x="31463" y="8149"/>
                  <a:pt x="31795" y="8815"/>
                  <a:pt x="32054" y="9480"/>
                </a:cubicBezTo>
                <a:cubicBezTo>
                  <a:pt x="32313" y="10109"/>
                  <a:pt x="32498" y="10700"/>
                  <a:pt x="32683" y="11255"/>
                </a:cubicBezTo>
                <a:cubicBezTo>
                  <a:pt x="33052" y="12327"/>
                  <a:pt x="33422" y="13140"/>
                  <a:pt x="33681" y="13695"/>
                </a:cubicBezTo>
                <a:cubicBezTo>
                  <a:pt x="33940" y="14249"/>
                  <a:pt x="34125" y="14508"/>
                  <a:pt x="34125" y="14508"/>
                </a:cubicBezTo>
                <a:cubicBezTo>
                  <a:pt x="34125" y="14508"/>
                  <a:pt x="33977" y="14212"/>
                  <a:pt x="33718" y="13695"/>
                </a:cubicBezTo>
                <a:cubicBezTo>
                  <a:pt x="33496" y="13140"/>
                  <a:pt x="33200" y="12327"/>
                  <a:pt x="32868" y="11255"/>
                </a:cubicBezTo>
                <a:cubicBezTo>
                  <a:pt x="32683" y="10700"/>
                  <a:pt x="32535" y="10109"/>
                  <a:pt x="32276" y="9443"/>
                </a:cubicBezTo>
                <a:cubicBezTo>
                  <a:pt x="32128" y="9073"/>
                  <a:pt x="31980" y="8667"/>
                  <a:pt x="31795" y="8260"/>
                </a:cubicBezTo>
                <a:lnTo>
                  <a:pt x="31795" y="8260"/>
                </a:lnTo>
                <a:cubicBezTo>
                  <a:pt x="32017" y="8593"/>
                  <a:pt x="32239" y="8963"/>
                  <a:pt x="32461" y="9332"/>
                </a:cubicBezTo>
                <a:cubicBezTo>
                  <a:pt x="33237" y="10663"/>
                  <a:pt x="33866" y="12253"/>
                  <a:pt x="34605" y="14249"/>
                </a:cubicBezTo>
                <a:lnTo>
                  <a:pt x="34753" y="14656"/>
                </a:lnTo>
                <a:cubicBezTo>
                  <a:pt x="35049" y="15469"/>
                  <a:pt x="35308" y="16246"/>
                  <a:pt x="35603" y="17022"/>
                </a:cubicBezTo>
                <a:lnTo>
                  <a:pt x="35603" y="17133"/>
                </a:lnTo>
                <a:cubicBezTo>
                  <a:pt x="35603" y="17281"/>
                  <a:pt x="35603" y="17429"/>
                  <a:pt x="35603" y="17577"/>
                </a:cubicBezTo>
                <a:cubicBezTo>
                  <a:pt x="35603" y="17762"/>
                  <a:pt x="35603" y="17946"/>
                  <a:pt x="35603" y="18131"/>
                </a:cubicBezTo>
                <a:cubicBezTo>
                  <a:pt x="35493" y="17836"/>
                  <a:pt x="35382" y="17540"/>
                  <a:pt x="35308" y="17281"/>
                </a:cubicBezTo>
                <a:cubicBezTo>
                  <a:pt x="34975" y="16384"/>
                  <a:pt x="34792" y="15845"/>
                  <a:pt x="34759" y="15745"/>
                </a:cubicBezTo>
                <a:lnTo>
                  <a:pt x="34759" y="15745"/>
                </a:lnTo>
                <a:cubicBezTo>
                  <a:pt x="34784" y="15852"/>
                  <a:pt x="34898" y="16417"/>
                  <a:pt x="35123" y="17318"/>
                </a:cubicBezTo>
                <a:lnTo>
                  <a:pt x="35677" y="19167"/>
                </a:lnTo>
                <a:cubicBezTo>
                  <a:pt x="35677" y="19240"/>
                  <a:pt x="35714" y="19351"/>
                  <a:pt x="35714" y="19425"/>
                </a:cubicBezTo>
                <a:cubicBezTo>
                  <a:pt x="35788" y="19906"/>
                  <a:pt x="35899" y="20424"/>
                  <a:pt x="36010" y="20941"/>
                </a:cubicBezTo>
                <a:cubicBezTo>
                  <a:pt x="35862" y="20608"/>
                  <a:pt x="35677" y="20276"/>
                  <a:pt x="35566" y="19980"/>
                </a:cubicBezTo>
                <a:cubicBezTo>
                  <a:pt x="35086" y="19056"/>
                  <a:pt x="34753" y="18242"/>
                  <a:pt x="34457" y="17540"/>
                </a:cubicBezTo>
                <a:cubicBezTo>
                  <a:pt x="33903" y="16209"/>
                  <a:pt x="33644" y="15433"/>
                  <a:pt x="33644" y="15432"/>
                </a:cubicBezTo>
                <a:lnTo>
                  <a:pt x="33644" y="15432"/>
                </a:lnTo>
                <a:cubicBezTo>
                  <a:pt x="33644" y="15433"/>
                  <a:pt x="33829" y="16209"/>
                  <a:pt x="34309" y="17577"/>
                </a:cubicBezTo>
                <a:cubicBezTo>
                  <a:pt x="34531" y="18279"/>
                  <a:pt x="34864" y="19130"/>
                  <a:pt x="35271" y="20091"/>
                </a:cubicBezTo>
                <a:cubicBezTo>
                  <a:pt x="35640" y="20978"/>
                  <a:pt x="36084" y="21976"/>
                  <a:pt x="36713" y="23048"/>
                </a:cubicBezTo>
                <a:cubicBezTo>
                  <a:pt x="36860" y="23381"/>
                  <a:pt x="37008" y="23751"/>
                  <a:pt x="37156" y="24084"/>
                </a:cubicBezTo>
                <a:cubicBezTo>
                  <a:pt x="37230" y="24268"/>
                  <a:pt x="37341" y="24416"/>
                  <a:pt x="37415" y="24564"/>
                </a:cubicBezTo>
                <a:cubicBezTo>
                  <a:pt x="36639" y="23640"/>
                  <a:pt x="35973" y="22716"/>
                  <a:pt x="35456" y="21828"/>
                </a:cubicBezTo>
                <a:cubicBezTo>
                  <a:pt x="34642" y="20497"/>
                  <a:pt x="34088" y="19277"/>
                  <a:pt x="33607" y="18316"/>
                </a:cubicBezTo>
                <a:cubicBezTo>
                  <a:pt x="32757" y="16283"/>
                  <a:pt x="32350" y="15137"/>
                  <a:pt x="32350" y="15137"/>
                </a:cubicBezTo>
                <a:lnTo>
                  <a:pt x="32350" y="15137"/>
                </a:lnTo>
                <a:cubicBezTo>
                  <a:pt x="32350" y="15137"/>
                  <a:pt x="32683" y="16283"/>
                  <a:pt x="33459" y="18316"/>
                </a:cubicBezTo>
                <a:cubicBezTo>
                  <a:pt x="33866" y="19314"/>
                  <a:pt x="34383" y="20534"/>
                  <a:pt x="35160" y="21902"/>
                </a:cubicBezTo>
                <a:cubicBezTo>
                  <a:pt x="35899" y="23270"/>
                  <a:pt x="36897" y="24786"/>
                  <a:pt x="38339" y="26191"/>
                </a:cubicBezTo>
                <a:lnTo>
                  <a:pt x="38413" y="26265"/>
                </a:lnTo>
                <a:cubicBezTo>
                  <a:pt x="38598" y="26524"/>
                  <a:pt x="38709" y="26672"/>
                  <a:pt x="38857" y="26893"/>
                </a:cubicBezTo>
                <a:cubicBezTo>
                  <a:pt x="38783" y="26819"/>
                  <a:pt x="38709" y="26782"/>
                  <a:pt x="38635" y="26709"/>
                </a:cubicBezTo>
                <a:cubicBezTo>
                  <a:pt x="37896" y="26006"/>
                  <a:pt x="37193" y="25341"/>
                  <a:pt x="36639" y="24638"/>
                </a:cubicBezTo>
                <a:cubicBezTo>
                  <a:pt x="35529" y="23270"/>
                  <a:pt x="34716" y="21939"/>
                  <a:pt x="34088" y="20830"/>
                </a:cubicBezTo>
                <a:cubicBezTo>
                  <a:pt x="33459" y="19721"/>
                  <a:pt x="32978" y="18871"/>
                  <a:pt x="32646" y="18279"/>
                </a:cubicBezTo>
                <a:lnTo>
                  <a:pt x="32165" y="17392"/>
                </a:lnTo>
                <a:lnTo>
                  <a:pt x="32609" y="18279"/>
                </a:lnTo>
                <a:cubicBezTo>
                  <a:pt x="32905" y="18871"/>
                  <a:pt x="33311" y="19721"/>
                  <a:pt x="33903" y="20867"/>
                </a:cubicBezTo>
                <a:cubicBezTo>
                  <a:pt x="34494" y="21976"/>
                  <a:pt x="35271" y="23344"/>
                  <a:pt x="36343" y="24786"/>
                </a:cubicBezTo>
                <a:cubicBezTo>
                  <a:pt x="36934" y="25525"/>
                  <a:pt x="37600" y="26228"/>
                  <a:pt x="38339" y="26930"/>
                </a:cubicBezTo>
                <a:cubicBezTo>
                  <a:pt x="38820" y="27411"/>
                  <a:pt x="39300" y="27855"/>
                  <a:pt x="39818" y="28372"/>
                </a:cubicBezTo>
                <a:cubicBezTo>
                  <a:pt x="39042" y="27818"/>
                  <a:pt x="38339" y="27263"/>
                  <a:pt x="37674" y="26672"/>
                </a:cubicBezTo>
                <a:cubicBezTo>
                  <a:pt x="36121" y="25341"/>
                  <a:pt x="34938" y="23788"/>
                  <a:pt x="33866" y="22309"/>
                </a:cubicBezTo>
                <a:cubicBezTo>
                  <a:pt x="32831" y="20830"/>
                  <a:pt x="31906" y="19351"/>
                  <a:pt x="30908" y="18168"/>
                </a:cubicBezTo>
                <a:cubicBezTo>
                  <a:pt x="30391" y="17540"/>
                  <a:pt x="29836" y="17022"/>
                  <a:pt x="29281" y="16579"/>
                </a:cubicBezTo>
                <a:cubicBezTo>
                  <a:pt x="28727" y="16098"/>
                  <a:pt x="28172" y="15728"/>
                  <a:pt x="27618" y="15395"/>
                </a:cubicBezTo>
                <a:cubicBezTo>
                  <a:pt x="26472" y="14730"/>
                  <a:pt x="25399" y="14286"/>
                  <a:pt x="24438" y="14028"/>
                </a:cubicBezTo>
                <a:cubicBezTo>
                  <a:pt x="23477" y="13769"/>
                  <a:pt x="22627" y="13695"/>
                  <a:pt x="21924" y="13658"/>
                </a:cubicBezTo>
                <a:cubicBezTo>
                  <a:pt x="21320" y="13658"/>
                  <a:pt x="20838" y="13719"/>
                  <a:pt x="20478" y="13758"/>
                </a:cubicBezTo>
                <a:lnTo>
                  <a:pt x="20478" y="13758"/>
                </a:lnTo>
                <a:cubicBezTo>
                  <a:pt x="20702" y="13736"/>
                  <a:pt x="20993" y="13716"/>
                  <a:pt x="21342" y="13716"/>
                </a:cubicBezTo>
                <a:cubicBezTo>
                  <a:pt x="21510" y="13716"/>
                  <a:pt x="21692" y="13721"/>
                  <a:pt x="21887" y="13732"/>
                </a:cubicBezTo>
                <a:cubicBezTo>
                  <a:pt x="22553" y="13732"/>
                  <a:pt x="23366" y="13843"/>
                  <a:pt x="24327" y="14102"/>
                </a:cubicBezTo>
                <a:cubicBezTo>
                  <a:pt x="25252" y="14360"/>
                  <a:pt x="26324" y="14804"/>
                  <a:pt x="27396" y="15469"/>
                </a:cubicBezTo>
                <a:cubicBezTo>
                  <a:pt x="27950" y="15802"/>
                  <a:pt x="28505" y="16172"/>
                  <a:pt x="29060" y="16616"/>
                </a:cubicBezTo>
                <a:cubicBezTo>
                  <a:pt x="29614" y="17059"/>
                  <a:pt x="30132" y="17577"/>
                  <a:pt x="30649" y="18168"/>
                </a:cubicBezTo>
                <a:cubicBezTo>
                  <a:pt x="31611" y="19388"/>
                  <a:pt x="32498" y="20830"/>
                  <a:pt x="33533" y="22383"/>
                </a:cubicBezTo>
                <a:cubicBezTo>
                  <a:pt x="34568" y="23899"/>
                  <a:pt x="35788" y="25488"/>
                  <a:pt x="37341" y="26893"/>
                </a:cubicBezTo>
                <a:cubicBezTo>
                  <a:pt x="38117" y="27596"/>
                  <a:pt x="38968" y="28298"/>
                  <a:pt x="39892" y="28927"/>
                </a:cubicBezTo>
                <a:cubicBezTo>
                  <a:pt x="40410" y="29260"/>
                  <a:pt x="40927" y="29592"/>
                  <a:pt x="41482" y="29925"/>
                </a:cubicBezTo>
                <a:cubicBezTo>
                  <a:pt x="41556" y="29999"/>
                  <a:pt x="43145" y="30701"/>
                  <a:pt x="43219" y="30775"/>
                </a:cubicBezTo>
                <a:cubicBezTo>
                  <a:pt x="43330" y="30812"/>
                  <a:pt x="43404" y="30812"/>
                  <a:pt x="43478" y="30849"/>
                </a:cubicBezTo>
                <a:cubicBezTo>
                  <a:pt x="43996" y="31071"/>
                  <a:pt x="44329" y="31145"/>
                  <a:pt x="44476" y="31182"/>
                </a:cubicBezTo>
                <a:lnTo>
                  <a:pt x="44587" y="31182"/>
                </a:lnTo>
                <a:cubicBezTo>
                  <a:pt x="44661" y="31145"/>
                  <a:pt x="44698" y="31071"/>
                  <a:pt x="44661" y="31034"/>
                </a:cubicBezTo>
                <a:cubicBezTo>
                  <a:pt x="44661" y="30997"/>
                  <a:pt x="44624" y="30997"/>
                  <a:pt x="44624" y="30960"/>
                </a:cubicBezTo>
                <a:cubicBezTo>
                  <a:pt x="44587" y="30960"/>
                  <a:pt x="44550" y="30960"/>
                  <a:pt x="44550" y="30923"/>
                </a:cubicBezTo>
                <a:cubicBezTo>
                  <a:pt x="44402" y="30886"/>
                  <a:pt x="43996" y="30775"/>
                  <a:pt x="43404" y="30443"/>
                </a:cubicBezTo>
                <a:cubicBezTo>
                  <a:pt x="43219" y="30332"/>
                  <a:pt x="42998" y="30184"/>
                  <a:pt x="42702" y="29962"/>
                </a:cubicBezTo>
                <a:cubicBezTo>
                  <a:pt x="42628" y="29888"/>
                  <a:pt x="42591" y="29814"/>
                  <a:pt x="42517" y="29740"/>
                </a:cubicBezTo>
                <a:cubicBezTo>
                  <a:pt x="42369" y="29518"/>
                  <a:pt x="42221" y="29260"/>
                  <a:pt x="42110" y="29038"/>
                </a:cubicBezTo>
                <a:cubicBezTo>
                  <a:pt x="41888" y="28557"/>
                  <a:pt x="41704" y="28076"/>
                  <a:pt x="41556" y="27633"/>
                </a:cubicBezTo>
                <a:cubicBezTo>
                  <a:pt x="41297" y="26745"/>
                  <a:pt x="41112" y="25932"/>
                  <a:pt x="41038" y="25267"/>
                </a:cubicBezTo>
                <a:cubicBezTo>
                  <a:pt x="40927" y="24601"/>
                  <a:pt x="40890" y="24084"/>
                  <a:pt x="40890" y="23751"/>
                </a:cubicBezTo>
                <a:cubicBezTo>
                  <a:pt x="40927" y="23381"/>
                  <a:pt x="40964" y="23196"/>
                  <a:pt x="40964" y="23196"/>
                </a:cubicBezTo>
                <a:lnTo>
                  <a:pt x="40964" y="23196"/>
                </a:lnTo>
                <a:cubicBezTo>
                  <a:pt x="40964" y="23196"/>
                  <a:pt x="40890" y="23381"/>
                  <a:pt x="40853" y="23714"/>
                </a:cubicBezTo>
                <a:cubicBezTo>
                  <a:pt x="40816" y="24084"/>
                  <a:pt x="40816" y="24601"/>
                  <a:pt x="40853" y="25267"/>
                </a:cubicBezTo>
                <a:cubicBezTo>
                  <a:pt x="40927" y="25932"/>
                  <a:pt x="41038" y="26745"/>
                  <a:pt x="41260" y="27707"/>
                </a:cubicBezTo>
                <a:cubicBezTo>
                  <a:pt x="41408" y="28150"/>
                  <a:pt x="41556" y="28668"/>
                  <a:pt x="41741" y="29186"/>
                </a:cubicBezTo>
                <a:cubicBezTo>
                  <a:pt x="41630" y="29038"/>
                  <a:pt x="41445" y="28890"/>
                  <a:pt x="41297" y="28742"/>
                </a:cubicBezTo>
                <a:cubicBezTo>
                  <a:pt x="41112" y="28335"/>
                  <a:pt x="40964" y="27966"/>
                  <a:pt x="40853" y="27596"/>
                </a:cubicBezTo>
                <a:cubicBezTo>
                  <a:pt x="40557" y="26782"/>
                  <a:pt x="40373" y="26043"/>
                  <a:pt x="40188" y="25304"/>
                </a:cubicBezTo>
                <a:cubicBezTo>
                  <a:pt x="39855" y="23899"/>
                  <a:pt x="39633" y="22605"/>
                  <a:pt x="39522" y="21570"/>
                </a:cubicBezTo>
                <a:cubicBezTo>
                  <a:pt x="39301" y="19500"/>
                  <a:pt x="39485" y="18317"/>
                  <a:pt x="39485" y="18316"/>
                </a:cubicBezTo>
                <a:lnTo>
                  <a:pt x="39485" y="18316"/>
                </a:lnTo>
                <a:cubicBezTo>
                  <a:pt x="39485" y="18317"/>
                  <a:pt x="39227" y="19463"/>
                  <a:pt x="39374" y="21533"/>
                </a:cubicBezTo>
                <a:cubicBezTo>
                  <a:pt x="39411" y="22568"/>
                  <a:pt x="39559" y="23862"/>
                  <a:pt x="39892" y="25341"/>
                </a:cubicBezTo>
                <a:cubicBezTo>
                  <a:pt x="40040" y="26043"/>
                  <a:pt x="40225" y="26856"/>
                  <a:pt x="40484" y="27670"/>
                </a:cubicBezTo>
                <a:cubicBezTo>
                  <a:pt x="40484" y="27670"/>
                  <a:pt x="40484" y="27707"/>
                  <a:pt x="40484" y="27744"/>
                </a:cubicBezTo>
                <a:cubicBezTo>
                  <a:pt x="40299" y="27522"/>
                  <a:pt x="40151" y="27263"/>
                  <a:pt x="40003" y="27004"/>
                </a:cubicBezTo>
                <a:cubicBezTo>
                  <a:pt x="39744" y="26561"/>
                  <a:pt x="39559" y="26117"/>
                  <a:pt x="39411" y="25673"/>
                </a:cubicBezTo>
                <a:cubicBezTo>
                  <a:pt x="39116" y="24786"/>
                  <a:pt x="38931" y="23899"/>
                  <a:pt x="38783" y="23085"/>
                </a:cubicBezTo>
                <a:cubicBezTo>
                  <a:pt x="38487" y="21422"/>
                  <a:pt x="38376" y="19980"/>
                  <a:pt x="38339" y="18797"/>
                </a:cubicBezTo>
                <a:cubicBezTo>
                  <a:pt x="38302" y="17577"/>
                  <a:pt x="38376" y="16652"/>
                  <a:pt x="38487" y="16024"/>
                </a:cubicBezTo>
                <a:cubicBezTo>
                  <a:pt x="38598" y="15396"/>
                  <a:pt x="38672" y="15100"/>
                  <a:pt x="38672" y="15100"/>
                </a:cubicBezTo>
                <a:lnTo>
                  <a:pt x="38672" y="15100"/>
                </a:lnTo>
                <a:cubicBezTo>
                  <a:pt x="38672" y="15100"/>
                  <a:pt x="38561" y="15396"/>
                  <a:pt x="38450" y="16024"/>
                </a:cubicBezTo>
                <a:cubicBezTo>
                  <a:pt x="38339" y="16616"/>
                  <a:pt x="38191" y="17540"/>
                  <a:pt x="38191" y="18723"/>
                </a:cubicBezTo>
                <a:cubicBezTo>
                  <a:pt x="38154" y="19906"/>
                  <a:pt x="38228" y="21385"/>
                  <a:pt x="38450" y="23085"/>
                </a:cubicBezTo>
                <a:cubicBezTo>
                  <a:pt x="38561" y="23788"/>
                  <a:pt x="38709" y="24564"/>
                  <a:pt x="38931" y="25341"/>
                </a:cubicBezTo>
                <a:cubicBezTo>
                  <a:pt x="38302" y="23973"/>
                  <a:pt x="37970" y="22605"/>
                  <a:pt x="37711" y="21348"/>
                </a:cubicBezTo>
                <a:cubicBezTo>
                  <a:pt x="37526" y="20460"/>
                  <a:pt x="37415" y="19684"/>
                  <a:pt x="37378" y="18908"/>
                </a:cubicBezTo>
                <a:cubicBezTo>
                  <a:pt x="37378" y="18538"/>
                  <a:pt x="37378" y="18168"/>
                  <a:pt x="37415" y="17836"/>
                </a:cubicBezTo>
                <a:cubicBezTo>
                  <a:pt x="37415" y="17466"/>
                  <a:pt x="37452" y="17170"/>
                  <a:pt x="37489" y="16837"/>
                </a:cubicBezTo>
                <a:cubicBezTo>
                  <a:pt x="37674" y="15617"/>
                  <a:pt x="37970" y="14656"/>
                  <a:pt x="38228" y="14065"/>
                </a:cubicBezTo>
                <a:cubicBezTo>
                  <a:pt x="38365" y="13679"/>
                  <a:pt x="38487" y="13404"/>
                  <a:pt x="38561" y="13250"/>
                </a:cubicBezTo>
                <a:lnTo>
                  <a:pt x="38561" y="13250"/>
                </a:lnTo>
                <a:cubicBezTo>
                  <a:pt x="38484" y="13391"/>
                  <a:pt x="38352" y="13638"/>
                  <a:pt x="38191" y="14028"/>
                </a:cubicBezTo>
                <a:cubicBezTo>
                  <a:pt x="37933" y="14619"/>
                  <a:pt x="37600" y="15506"/>
                  <a:pt x="37341" y="16763"/>
                </a:cubicBezTo>
                <a:cubicBezTo>
                  <a:pt x="37304" y="17059"/>
                  <a:pt x="37230" y="17392"/>
                  <a:pt x="37230" y="17762"/>
                </a:cubicBezTo>
                <a:cubicBezTo>
                  <a:pt x="37193" y="18094"/>
                  <a:pt x="37156" y="18464"/>
                  <a:pt x="37156" y="18834"/>
                </a:cubicBezTo>
                <a:cubicBezTo>
                  <a:pt x="37156" y="19610"/>
                  <a:pt x="37230" y="20460"/>
                  <a:pt x="37415" y="21348"/>
                </a:cubicBezTo>
                <a:cubicBezTo>
                  <a:pt x="37489" y="21902"/>
                  <a:pt x="37637" y="22531"/>
                  <a:pt x="37785" y="23159"/>
                </a:cubicBezTo>
                <a:cubicBezTo>
                  <a:pt x="37230" y="21791"/>
                  <a:pt x="36860" y="20387"/>
                  <a:pt x="36713" y="19056"/>
                </a:cubicBezTo>
                <a:cubicBezTo>
                  <a:pt x="36713" y="18908"/>
                  <a:pt x="36676" y="18760"/>
                  <a:pt x="36676" y="18649"/>
                </a:cubicBezTo>
                <a:cubicBezTo>
                  <a:pt x="36639" y="18279"/>
                  <a:pt x="36639" y="17909"/>
                  <a:pt x="36639" y="17577"/>
                </a:cubicBezTo>
                <a:cubicBezTo>
                  <a:pt x="36639" y="17392"/>
                  <a:pt x="36639" y="17244"/>
                  <a:pt x="36676" y="17059"/>
                </a:cubicBezTo>
                <a:lnTo>
                  <a:pt x="36676" y="16985"/>
                </a:lnTo>
                <a:cubicBezTo>
                  <a:pt x="36713" y="16061"/>
                  <a:pt x="36860" y="15174"/>
                  <a:pt x="37156" y="14397"/>
                </a:cubicBezTo>
                <a:cubicBezTo>
                  <a:pt x="37304" y="13917"/>
                  <a:pt x="37526" y="13473"/>
                  <a:pt x="37748" y="13029"/>
                </a:cubicBezTo>
                <a:cubicBezTo>
                  <a:pt x="37859" y="12808"/>
                  <a:pt x="38007" y="12586"/>
                  <a:pt x="38154" y="12401"/>
                </a:cubicBezTo>
                <a:lnTo>
                  <a:pt x="38191" y="12327"/>
                </a:lnTo>
                <a:cubicBezTo>
                  <a:pt x="38302" y="12142"/>
                  <a:pt x="38450" y="11920"/>
                  <a:pt x="38561" y="11698"/>
                </a:cubicBezTo>
                <a:cubicBezTo>
                  <a:pt x="38635" y="11588"/>
                  <a:pt x="38709" y="11440"/>
                  <a:pt x="38746" y="11329"/>
                </a:cubicBezTo>
                <a:cubicBezTo>
                  <a:pt x="39190" y="10441"/>
                  <a:pt x="39300" y="9480"/>
                  <a:pt x="39116" y="8667"/>
                </a:cubicBezTo>
                <a:cubicBezTo>
                  <a:pt x="38968" y="7890"/>
                  <a:pt x="38524" y="7188"/>
                  <a:pt x="37933" y="6707"/>
                </a:cubicBezTo>
                <a:lnTo>
                  <a:pt x="37933" y="6707"/>
                </a:lnTo>
                <a:cubicBezTo>
                  <a:pt x="38265" y="6929"/>
                  <a:pt x="38524" y="7151"/>
                  <a:pt x="38709" y="7373"/>
                </a:cubicBezTo>
                <a:cubicBezTo>
                  <a:pt x="39190" y="8001"/>
                  <a:pt x="39264" y="8445"/>
                  <a:pt x="39264" y="8445"/>
                </a:cubicBezTo>
                <a:cubicBezTo>
                  <a:pt x="39264" y="8445"/>
                  <a:pt x="39264" y="8334"/>
                  <a:pt x="39227" y="8149"/>
                </a:cubicBezTo>
                <a:cubicBezTo>
                  <a:pt x="39153" y="7927"/>
                  <a:pt x="39079" y="7632"/>
                  <a:pt x="38857" y="7299"/>
                </a:cubicBezTo>
                <a:cubicBezTo>
                  <a:pt x="38635" y="6966"/>
                  <a:pt x="38265" y="6596"/>
                  <a:pt x="37748" y="6264"/>
                </a:cubicBezTo>
                <a:cubicBezTo>
                  <a:pt x="37385" y="6069"/>
                  <a:pt x="36917" y="5915"/>
                  <a:pt x="36392" y="5915"/>
                </a:cubicBezTo>
                <a:cubicBezTo>
                  <a:pt x="36221" y="5915"/>
                  <a:pt x="36044" y="5932"/>
                  <a:pt x="35862" y="5968"/>
                </a:cubicBezTo>
                <a:cubicBezTo>
                  <a:pt x="35973" y="5894"/>
                  <a:pt x="36084" y="5857"/>
                  <a:pt x="36158" y="5820"/>
                </a:cubicBezTo>
                <a:cubicBezTo>
                  <a:pt x="36602" y="5598"/>
                  <a:pt x="37008" y="5487"/>
                  <a:pt x="37378" y="5450"/>
                </a:cubicBezTo>
                <a:cubicBezTo>
                  <a:pt x="37540" y="5425"/>
                  <a:pt x="37684" y="5415"/>
                  <a:pt x="37811" y="5415"/>
                </a:cubicBezTo>
                <a:cubicBezTo>
                  <a:pt x="38231" y="5415"/>
                  <a:pt x="38450" y="5524"/>
                  <a:pt x="38450" y="5524"/>
                </a:cubicBezTo>
                <a:cubicBezTo>
                  <a:pt x="38450" y="5524"/>
                  <a:pt x="38376" y="5487"/>
                  <a:pt x="38191" y="5413"/>
                </a:cubicBezTo>
                <a:cubicBezTo>
                  <a:pt x="38007" y="5339"/>
                  <a:pt x="37748" y="5266"/>
                  <a:pt x="37378" y="5266"/>
                </a:cubicBezTo>
                <a:cubicBezTo>
                  <a:pt x="37008" y="5266"/>
                  <a:pt x="36565" y="5339"/>
                  <a:pt x="36084" y="5524"/>
                </a:cubicBezTo>
                <a:cubicBezTo>
                  <a:pt x="35825" y="5598"/>
                  <a:pt x="35566" y="5709"/>
                  <a:pt x="35308" y="5894"/>
                </a:cubicBezTo>
                <a:cubicBezTo>
                  <a:pt x="35234" y="5931"/>
                  <a:pt x="35160" y="5968"/>
                  <a:pt x="35086" y="6005"/>
                </a:cubicBezTo>
                <a:cubicBezTo>
                  <a:pt x="35197" y="5894"/>
                  <a:pt x="35271" y="5783"/>
                  <a:pt x="35382" y="5672"/>
                </a:cubicBezTo>
                <a:cubicBezTo>
                  <a:pt x="35751" y="5192"/>
                  <a:pt x="36158" y="4859"/>
                  <a:pt x="36528" y="4674"/>
                </a:cubicBezTo>
                <a:cubicBezTo>
                  <a:pt x="36860" y="4452"/>
                  <a:pt x="37193" y="4378"/>
                  <a:pt x="37415" y="4341"/>
                </a:cubicBezTo>
                <a:cubicBezTo>
                  <a:pt x="37637" y="4304"/>
                  <a:pt x="37748" y="4304"/>
                  <a:pt x="37748" y="4304"/>
                </a:cubicBezTo>
                <a:lnTo>
                  <a:pt x="37415" y="4304"/>
                </a:lnTo>
                <a:cubicBezTo>
                  <a:pt x="37193" y="4304"/>
                  <a:pt x="36860" y="4341"/>
                  <a:pt x="36454" y="4526"/>
                </a:cubicBezTo>
                <a:cubicBezTo>
                  <a:pt x="36047" y="4674"/>
                  <a:pt x="35603" y="5007"/>
                  <a:pt x="35160" y="5450"/>
                </a:cubicBezTo>
                <a:cubicBezTo>
                  <a:pt x="34864" y="5746"/>
                  <a:pt x="34568" y="6079"/>
                  <a:pt x="34309" y="6523"/>
                </a:cubicBezTo>
                <a:cubicBezTo>
                  <a:pt x="34420" y="6116"/>
                  <a:pt x="34605" y="5709"/>
                  <a:pt x="34827" y="5376"/>
                </a:cubicBezTo>
                <a:cubicBezTo>
                  <a:pt x="35160" y="4859"/>
                  <a:pt x="35529" y="4452"/>
                  <a:pt x="35862" y="4156"/>
                </a:cubicBezTo>
                <a:cubicBezTo>
                  <a:pt x="36545" y="3582"/>
                  <a:pt x="37053" y="3426"/>
                  <a:pt x="37047" y="3417"/>
                </a:cubicBezTo>
                <a:lnTo>
                  <a:pt x="37047" y="3417"/>
                </a:lnTo>
                <a:cubicBezTo>
                  <a:pt x="37041" y="3423"/>
                  <a:pt x="36534" y="3511"/>
                  <a:pt x="35788" y="4009"/>
                </a:cubicBezTo>
                <a:cubicBezTo>
                  <a:pt x="35419" y="4267"/>
                  <a:pt x="34975" y="4637"/>
                  <a:pt x="34605" y="5192"/>
                </a:cubicBezTo>
                <a:cubicBezTo>
                  <a:pt x="34346" y="5524"/>
                  <a:pt x="34088" y="5931"/>
                  <a:pt x="33940" y="6412"/>
                </a:cubicBezTo>
                <a:cubicBezTo>
                  <a:pt x="33977" y="5857"/>
                  <a:pt x="34088" y="5376"/>
                  <a:pt x="34272" y="4933"/>
                </a:cubicBezTo>
                <a:cubicBezTo>
                  <a:pt x="34568" y="4267"/>
                  <a:pt x="35012" y="3787"/>
                  <a:pt x="35419" y="3454"/>
                </a:cubicBezTo>
                <a:cubicBezTo>
                  <a:pt x="35825" y="3121"/>
                  <a:pt x="36195" y="2899"/>
                  <a:pt x="36454" y="2752"/>
                </a:cubicBezTo>
                <a:cubicBezTo>
                  <a:pt x="36674" y="2604"/>
                  <a:pt x="36822" y="2530"/>
                  <a:pt x="36823" y="2530"/>
                </a:cubicBezTo>
                <a:lnTo>
                  <a:pt x="36823" y="2530"/>
                </a:lnTo>
                <a:cubicBezTo>
                  <a:pt x="36822" y="2530"/>
                  <a:pt x="36674" y="2604"/>
                  <a:pt x="36417" y="2715"/>
                </a:cubicBezTo>
                <a:cubicBezTo>
                  <a:pt x="36158" y="2825"/>
                  <a:pt x="35788" y="3010"/>
                  <a:pt x="35345" y="3306"/>
                </a:cubicBezTo>
                <a:cubicBezTo>
                  <a:pt x="34901" y="3602"/>
                  <a:pt x="34383" y="4082"/>
                  <a:pt x="34014" y="4785"/>
                </a:cubicBezTo>
                <a:cubicBezTo>
                  <a:pt x="34014" y="4822"/>
                  <a:pt x="33977" y="4859"/>
                  <a:pt x="33940" y="4933"/>
                </a:cubicBezTo>
                <a:cubicBezTo>
                  <a:pt x="34272" y="3898"/>
                  <a:pt x="34938" y="2973"/>
                  <a:pt x="35899" y="2419"/>
                </a:cubicBezTo>
                <a:cubicBezTo>
                  <a:pt x="36834" y="1871"/>
                  <a:pt x="38107" y="1547"/>
                  <a:pt x="39448" y="1547"/>
                </a:cubicBezTo>
                <a:cubicBezTo>
                  <a:pt x="39644" y="1547"/>
                  <a:pt x="39842" y="1554"/>
                  <a:pt x="40040" y="1568"/>
                </a:cubicBezTo>
                <a:cubicBezTo>
                  <a:pt x="41519" y="1679"/>
                  <a:pt x="42998" y="2123"/>
                  <a:pt x="44255" y="2825"/>
                </a:cubicBezTo>
                <a:cubicBezTo>
                  <a:pt x="44735" y="3121"/>
                  <a:pt x="45216" y="3454"/>
                  <a:pt x="45659" y="3824"/>
                </a:cubicBezTo>
                <a:cubicBezTo>
                  <a:pt x="45475" y="3935"/>
                  <a:pt x="45290" y="4045"/>
                  <a:pt x="45142" y="4156"/>
                </a:cubicBezTo>
                <a:cubicBezTo>
                  <a:pt x="44809" y="3750"/>
                  <a:pt x="44402" y="3417"/>
                  <a:pt x="43996" y="3195"/>
                </a:cubicBezTo>
                <a:cubicBezTo>
                  <a:pt x="43515" y="2899"/>
                  <a:pt x="43071" y="2678"/>
                  <a:pt x="42628" y="2530"/>
                </a:cubicBezTo>
                <a:cubicBezTo>
                  <a:pt x="41704" y="2197"/>
                  <a:pt x="40890" y="2049"/>
                  <a:pt x="40225" y="1975"/>
                </a:cubicBezTo>
                <a:cubicBezTo>
                  <a:pt x="39990" y="1956"/>
                  <a:pt x="39773" y="1947"/>
                  <a:pt x="39576" y="1947"/>
                </a:cubicBezTo>
                <a:cubicBezTo>
                  <a:pt x="38681" y="1947"/>
                  <a:pt x="38188" y="2114"/>
                  <a:pt x="38190" y="2123"/>
                </a:cubicBezTo>
                <a:lnTo>
                  <a:pt x="38190" y="2123"/>
                </a:lnTo>
                <a:cubicBezTo>
                  <a:pt x="38192" y="2117"/>
                  <a:pt x="38510" y="2041"/>
                  <a:pt x="39087" y="2041"/>
                </a:cubicBezTo>
                <a:cubicBezTo>
                  <a:pt x="39387" y="2041"/>
                  <a:pt x="39756" y="2061"/>
                  <a:pt x="40188" y="2123"/>
                </a:cubicBezTo>
                <a:cubicBezTo>
                  <a:pt x="40816" y="2234"/>
                  <a:pt x="41630" y="2419"/>
                  <a:pt x="42480" y="2788"/>
                </a:cubicBezTo>
                <a:cubicBezTo>
                  <a:pt x="42887" y="2973"/>
                  <a:pt x="43330" y="3195"/>
                  <a:pt x="43774" y="3491"/>
                </a:cubicBezTo>
                <a:cubicBezTo>
                  <a:pt x="44144" y="3750"/>
                  <a:pt x="44476" y="4045"/>
                  <a:pt x="44772" y="4415"/>
                </a:cubicBezTo>
                <a:cubicBezTo>
                  <a:pt x="44661" y="4526"/>
                  <a:pt x="44513" y="4600"/>
                  <a:pt x="44402" y="4711"/>
                </a:cubicBezTo>
                <a:cubicBezTo>
                  <a:pt x="43737" y="3935"/>
                  <a:pt x="42924" y="3491"/>
                  <a:pt x="42184" y="3195"/>
                </a:cubicBezTo>
                <a:cubicBezTo>
                  <a:pt x="41408" y="2899"/>
                  <a:pt x="40668" y="2825"/>
                  <a:pt x="40077" y="2752"/>
                </a:cubicBezTo>
                <a:cubicBezTo>
                  <a:pt x="39834" y="2736"/>
                  <a:pt x="39613" y="2730"/>
                  <a:pt x="39415" y="2730"/>
                </a:cubicBezTo>
                <a:cubicBezTo>
                  <a:pt x="38759" y="2730"/>
                  <a:pt x="38357" y="2795"/>
                  <a:pt x="38254" y="2795"/>
                </a:cubicBezTo>
                <a:cubicBezTo>
                  <a:pt x="38237" y="2795"/>
                  <a:pt x="38229" y="2793"/>
                  <a:pt x="38228" y="2789"/>
                </a:cubicBezTo>
                <a:lnTo>
                  <a:pt x="38228" y="2789"/>
                </a:lnTo>
                <a:cubicBezTo>
                  <a:pt x="38230" y="2825"/>
                  <a:pt x="38895" y="2752"/>
                  <a:pt x="40040" y="2936"/>
                </a:cubicBezTo>
                <a:cubicBezTo>
                  <a:pt x="40594" y="3010"/>
                  <a:pt x="41297" y="3158"/>
                  <a:pt x="42073" y="3491"/>
                </a:cubicBezTo>
                <a:cubicBezTo>
                  <a:pt x="42739" y="3787"/>
                  <a:pt x="43515" y="4267"/>
                  <a:pt x="44070" y="5007"/>
                </a:cubicBezTo>
                <a:cubicBezTo>
                  <a:pt x="43959" y="5081"/>
                  <a:pt x="43885" y="5192"/>
                  <a:pt x="43774" y="5266"/>
                </a:cubicBezTo>
                <a:cubicBezTo>
                  <a:pt x="43589" y="5007"/>
                  <a:pt x="43367" y="4822"/>
                  <a:pt x="43108" y="4637"/>
                </a:cubicBezTo>
                <a:cubicBezTo>
                  <a:pt x="42850" y="4415"/>
                  <a:pt x="42554" y="4267"/>
                  <a:pt x="42258" y="4119"/>
                </a:cubicBezTo>
                <a:cubicBezTo>
                  <a:pt x="41667" y="3861"/>
                  <a:pt x="41149" y="3713"/>
                  <a:pt x="40742" y="3602"/>
                </a:cubicBezTo>
                <a:cubicBezTo>
                  <a:pt x="40109" y="3470"/>
                  <a:pt x="39682" y="3451"/>
                  <a:pt x="39490" y="3451"/>
                </a:cubicBezTo>
                <a:cubicBezTo>
                  <a:pt x="39414" y="3451"/>
                  <a:pt x="39374" y="3454"/>
                  <a:pt x="39374" y="3454"/>
                </a:cubicBezTo>
                <a:cubicBezTo>
                  <a:pt x="39374" y="3454"/>
                  <a:pt x="39855" y="3491"/>
                  <a:pt x="40668" y="3750"/>
                </a:cubicBezTo>
                <a:cubicBezTo>
                  <a:pt x="41075" y="3861"/>
                  <a:pt x="41556" y="4082"/>
                  <a:pt x="42073" y="4378"/>
                </a:cubicBezTo>
                <a:cubicBezTo>
                  <a:pt x="42369" y="4526"/>
                  <a:pt x="42628" y="4711"/>
                  <a:pt x="42887" y="4933"/>
                </a:cubicBezTo>
                <a:cubicBezTo>
                  <a:pt x="43071" y="5118"/>
                  <a:pt x="43293" y="5339"/>
                  <a:pt x="43441" y="5598"/>
                </a:cubicBezTo>
                <a:cubicBezTo>
                  <a:pt x="43330" y="5709"/>
                  <a:pt x="43219" y="5820"/>
                  <a:pt x="43108" y="5968"/>
                </a:cubicBezTo>
                <a:cubicBezTo>
                  <a:pt x="42850" y="5598"/>
                  <a:pt x="42517" y="5376"/>
                  <a:pt x="42258" y="5155"/>
                </a:cubicBezTo>
                <a:cubicBezTo>
                  <a:pt x="41888" y="4933"/>
                  <a:pt x="41593" y="4785"/>
                  <a:pt x="41297" y="4674"/>
                </a:cubicBezTo>
                <a:cubicBezTo>
                  <a:pt x="40742" y="4489"/>
                  <a:pt x="40447" y="4489"/>
                  <a:pt x="40447" y="4489"/>
                </a:cubicBezTo>
                <a:lnTo>
                  <a:pt x="40447" y="4489"/>
                </a:lnTo>
                <a:cubicBezTo>
                  <a:pt x="40447" y="4489"/>
                  <a:pt x="40742" y="4526"/>
                  <a:pt x="41223" y="4822"/>
                </a:cubicBezTo>
                <a:cubicBezTo>
                  <a:pt x="41482" y="4933"/>
                  <a:pt x="41741" y="5118"/>
                  <a:pt x="42036" y="5376"/>
                </a:cubicBezTo>
                <a:cubicBezTo>
                  <a:pt x="42295" y="5635"/>
                  <a:pt x="42591" y="5931"/>
                  <a:pt x="42813" y="6301"/>
                </a:cubicBezTo>
                <a:cubicBezTo>
                  <a:pt x="42739" y="6338"/>
                  <a:pt x="42702" y="6375"/>
                  <a:pt x="42665" y="6449"/>
                </a:cubicBezTo>
                <a:cubicBezTo>
                  <a:pt x="42628" y="6486"/>
                  <a:pt x="42554" y="6559"/>
                  <a:pt x="42517" y="6596"/>
                </a:cubicBezTo>
                <a:cubicBezTo>
                  <a:pt x="42480" y="6559"/>
                  <a:pt x="42443" y="6486"/>
                  <a:pt x="42406" y="6449"/>
                </a:cubicBezTo>
                <a:cubicBezTo>
                  <a:pt x="42295" y="6227"/>
                  <a:pt x="42147" y="6079"/>
                  <a:pt x="41962" y="5931"/>
                </a:cubicBezTo>
                <a:cubicBezTo>
                  <a:pt x="41667" y="5672"/>
                  <a:pt x="41371" y="5524"/>
                  <a:pt x="41149" y="5376"/>
                </a:cubicBezTo>
                <a:cubicBezTo>
                  <a:pt x="40669" y="5118"/>
                  <a:pt x="40373" y="5007"/>
                  <a:pt x="40373" y="4970"/>
                </a:cubicBezTo>
                <a:lnTo>
                  <a:pt x="40373" y="4970"/>
                </a:lnTo>
                <a:cubicBezTo>
                  <a:pt x="40373" y="5007"/>
                  <a:pt x="40632" y="5155"/>
                  <a:pt x="41038" y="5487"/>
                </a:cubicBezTo>
                <a:cubicBezTo>
                  <a:pt x="41260" y="5672"/>
                  <a:pt x="41519" y="5857"/>
                  <a:pt x="41741" y="6153"/>
                </a:cubicBezTo>
                <a:cubicBezTo>
                  <a:pt x="41962" y="6375"/>
                  <a:pt x="42147" y="6670"/>
                  <a:pt x="42221" y="6966"/>
                </a:cubicBezTo>
                <a:cubicBezTo>
                  <a:pt x="42110" y="7114"/>
                  <a:pt x="42036" y="7225"/>
                  <a:pt x="41962" y="7336"/>
                </a:cubicBezTo>
                <a:cubicBezTo>
                  <a:pt x="41851" y="7151"/>
                  <a:pt x="41704" y="6966"/>
                  <a:pt x="41593" y="6818"/>
                </a:cubicBezTo>
                <a:cubicBezTo>
                  <a:pt x="41371" y="6559"/>
                  <a:pt x="41112" y="6375"/>
                  <a:pt x="40927" y="6227"/>
                </a:cubicBezTo>
                <a:cubicBezTo>
                  <a:pt x="40521" y="5931"/>
                  <a:pt x="40262" y="5857"/>
                  <a:pt x="40262" y="5857"/>
                </a:cubicBezTo>
                <a:lnTo>
                  <a:pt x="40262" y="5857"/>
                </a:lnTo>
                <a:cubicBezTo>
                  <a:pt x="40262" y="5857"/>
                  <a:pt x="40484" y="5968"/>
                  <a:pt x="40816" y="6338"/>
                </a:cubicBezTo>
                <a:cubicBezTo>
                  <a:pt x="40964" y="6486"/>
                  <a:pt x="41186" y="6744"/>
                  <a:pt x="41334" y="7003"/>
                </a:cubicBezTo>
                <a:cubicBezTo>
                  <a:pt x="41482" y="7225"/>
                  <a:pt x="41630" y="7447"/>
                  <a:pt x="41704" y="7743"/>
                </a:cubicBezTo>
                <a:cubicBezTo>
                  <a:pt x="41667" y="7780"/>
                  <a:pt x="41630" y="7816"/>
                  <a:pt x="41630" y="7853"/>
                </a:cubicBezTo>
                <a:cubicBezTo>
                  <a:pt x="41519" y="8038"/>
                  <a:pt x="41408" y="8223"/>
                  <a:pt x="41334" y="8408"/>
                </a:cubicBezTo>
                <a:cubicBezTo>
                  <a:pt x="41334" y="8408"/>
                  <a:pt x="41334" y="8371"/>
                  <a:pt x="41297" y="8371"/>
                </a:cubicBezTo>
                <a:cubicBezTo>
                  <a:pt x="41223" y="8149"/>
                  <a:pt x="41149" y="7964"/>
                  <a:pt x="41038" y="7816"/>
                </a:cubicBezTo>
                <a:cubicBezTo>
                  <a:pt x="40853" y="7521"/>
                  <a:pt x="40631" y="7262"/>
                  <a:pt x="40484" y="7077"/>
                </a:cubicBezTo>
                <a:cubicBezTo>
                  <a:pt x="40151" y="6707"/>
                  <a:pt x="39929" y="6486"/>
                  <a:pt x="39929" y="6486"/>
                </a:cubicBezTo>
                <a:lnTo>
                  <a:pt x="39929" y="6486"/>
                </a:lnTo>
                <a:cubicBezTo>
                  <a:pt x="39929" y="6486"/>
                  <a:pt x="40077" y="6744"/>
                  <a:pt x="40336" y="7151"/>
                </a:cubicBezTo>
                <a:cubicBezTo>
                  <a:pt x="40484" y="7373"/>
                  <a:pt x="40631" y="7632"/>
                  <a:pt x="40779" y="7964"/>
                </a:cubicBezTo>
                <a:cubicBezTo>
                  <a:pt x="40890" y="8260"/>
                  <a:pt x="41038" y="8667"/>
                  <a:pt x="41001" y="9037"/>
                </a:cubicBezTo>
                <a:lnTo>
                  <a:pt x="40964" y="9184"/>
                </a:lnTo>
                <a:cubicBezTo>
                  <a:pt x="40927" y="9369"/>
                  <a:pt x="40927" y="9369"/>
                  <a:pt x="40853" y="9517"/>
                </a:cubicBezTo>
                <a:cubicBezTo>
                  <a:pt x="40816" y="9665"/>
                  <a:pt x="40779" y="9850"/>
                  <a:pt x="40705" y="9998"/>
                </a:cubicBezTo>
                <a:cubicBezTo>
                  <a:pt x="40594" y="9517"/>
                  <a:pt x="40484" y="9147"/>
                  <a:pt x="40336" y="8815"/>
                </a:cubicBezTo>
                <a:cubicBezTo>
                  <a:pt x="40075" y="8323"/>
                  <a:pt x="39860" y="8058"/>
                  <a:pt x="39779" y="7948"/>
                </a:cubicBezTo>
                <a:lnTo>
                  <a:pt x="39779" y="7948"/>
                </a:lnTo>
                <a:cubicBezTo>
                  <a:pt x="39849" y="8068"/>
                  <a:pt x="40010" y="8374"/>
                  <a:pt x="40151" y="8852"/>
                </a:cubicBezTo>
                <a:cubicBezTo>
                  <a:pt x="40336" y="9332"/>
                  <a:pt x="40447" y="9998"/>
                  <a:pt x="40521" y="10848"/>
                </a:cubicBezTo>
                <a:cubicBezTo>
                  <a:pt x="40299" y="11735"/>
                  <a:pt x="40225" y="12660"/>
                  <a:pt x="40188" y="13695"/>
                </a:cubicBezTo>
                <a:cubicBezTo>
                  <a:pt x="40040" y="12992"/>
                  <a:pt x="39966" y="12401"/>
                  <a:pt x="39892" y="11883"/>
                </a:cubicBezTo>
                <a:cubicBezTo>
                  <a:pt x="39707" y="10627"/>
                  <a:pt x="39670" y="9924"/>
                  <a:pt x="39633" y="9924"/>
                </a:cubicBezTo>
                <a:lnTo>
                  <a:pt x="39633" y="9924"/>
                </a:lnTo>
                <a:cubicBezTo>
                  <a:pt x="39670" y="9924"/>
                  <a:pt x="39633" y="10627"/>
                  <a:pt x="39707" y="11883"/>
                </a:cubicBezTo>
                <a:cubicBezTo>
                  <a:pt x="39781" y="12808"/>
                  <a:pt x="39929" y="14065"/>
                  <a:pt x="40262" y="15543"/>
                </a:cubicBezTo>
                <a:cubicBezTo>
                  <a:pt x="40299" y="15802"/>
                  <a:pt x="40299" y="16024"/>
                  <a:pt x="40336" y="16246"/>
                </a:cubicBezTo>
                <a:cubicBezTo>
                  <a:pt x="40557" y="18057"/>
                  <a:pt x="41001" y="19832"/>
                  <a:pt x="41630" y="21533"/>
                </a:cubicBezTo>
                <a:cubicBezTo>
                  <a:pt x="41741" y="21754"/>
                  <a:pt x="41814" y="21976"/>
                  <a:pt x="41888" y="22161"/>
                </a:cubicBezTo>
                <a:cubicBezTo>
                  <a:pt x="42480" y="23603"/>
                  <a:pt x="43219" y="24860"/>
                  <a:pt x="43996" y="25895"/>
                </a:cubicBezTo>
                <a:cubicBezTo>
                  <a:pt x="43996" y="25895"/>
                  <a:pt x="43996" y="25932"/>
                  <a:pt x="44033" y="25932"/>
                </a:cubicBezTo>
                <a:cubicBezTo>
                  <a:pt x="44033" y="25969"/>
                  <a:pt x="44033" y="25969"/>
                  <a:pt x="44070" y="25969"/>
                </a:cubicBezTo>
                <a:cubicBezTo>
                  <a:pt x="44070" y="25969"/>
                  <a:pt x="44070" y="25969"/>
                  <a:pt x="44070" y="26006"/>
                </a:cubicBezTo>
                <a:lnTo>
                  <a:pt x="44181" y="26006"/>
                </a:lnTo>
                <a:cubicBezTo>
                  <a:pt x="44181" y="26006"/>
                  <a:pt x="44181" y="26006"/>
                  <a:pt x="44181" y="25969"/>
                </a:cubicBezTo>
                <a:lnTo>
                  <a:pt x="44218" y="25969"/>
                </a:lnTo>
                <a:cubicBezTo>
                  <a:pt x="44218" y="25969"/>
                  <a:pt x="44218" y="25969"/>
                  <a:pt x="44218" y="25932"/>
                </a:cubicBezTo>
                <a:cubicBezTo>
                  <a:pt x="44255" y="25932"/>
                  <a:pt x="44255" y="25932"/>
                  <a:pt x="44255" y="25895"/>
                </a:cubicBezTo>
                <a:cubicBezTo>
                  <a:pt x="44255" y="25895"/>
                  <a:pt x="44255" y="25858"/>
                  <a:pt x="44255" y="25858"/>
                </a:cubicBezTo>
                <a:cubicBezTo>
                  <a:pt x="44255" y="25858"/>
                  <a:pt x="44255" y="25821"/>
                  <a:pt x="44255" y="25821"/>
                </a:cubicBezTo>
                <a:cubicBezTo>
                  <a:pt x="44218" y="25821"/>
                  <a:pt x="44218" y="25821"/>
                  <a:pt x="44218" y="25784"/>
                </a:cubicBezTo>
                <a:cubicBezTo>
                  <a:pt x="44218" y="25784"/>
                  <a:pt x="44218" y="25747"/>
                  <a:pt x="44181" y="25747"/>
                </a:cubicBezTo>
                <a:cubicBezTo>
                  <a:pt x="44070" y="25525"/>
                  <a:pt x="43959" y="25341"/>
                  <a:pt x="43848" y="25156"/>
                </a:cubicBezTo>
                <a:cubicBezTo>
                  <a:pt x="43071" y="23751"/>
                  <a:pt x="42554" y="22346"/>
                  <a:pt x="42258" y="21348"/>
                </a:cubicBezTo>
                <a:cubicBezTo>
                  <a:pt x="41741" y="19647"/>
                  <a:pt x="41371" y="17909"/>
                  <a:pt x="41223" y="16172"/>
                </a:cubicBezTo>
                <a:cubicBezTo>
                  <a:pt x="41038" y="13695"/>
                  <a:pt x="41260" y="11661"/>
                  <a:pt x="41851" y="9850"/>
                </a:cubicBezTo>
                <a:cubicBezTo>
                  <a:pt x="42036" y="9332"/>
                  <a:pt x="42258" y="8815"/>
                  <a:pt x="42517" y="8371"/>
                </a:cubicBezTo>
                <a:cubicBezTo>
                  <a:pt x="42776" y="7853"/>
                  <a:pt x="43108" y="7447"/>
                  <a:pt x="43441" y="7077"/>
                </a:cubicBezTo>
                <a:cubicBezTo>
                  <a:pt x="43774" y="6670"/>
                  <a:pt x="44107" y="6301"/>
                  <a:pt x="44439" y="5968"/>
                </a:cubicBezTo>
                <a:cubicBezTo>
                  <a:pt x="44846" y="5561"/>
                  <a:pt x="45216" y="5229"/>
                  <a:pt x="45622" y="4933"/>
                </a:cubicBezTo>
                <a:cubicBezTo>
                  <a:pt x="45844" y="4748"/>
                  <a:pt x="46066" y="4600"/>
                  <a:pt x="46399" y="4415"/>
                </a:cubicBezTo>
                <a:lnTo>
                  <a:pt x="46436" y="4378"/>
                </a:lnTo>
                <a:cubicBezTo>
                  <a:pt x="46547" y="4304"/>
                  <a:pt x="46695" y="4230"/>
                  <a:pt x="46806" y="4156"/>
                </a:cubicBezTo>
                <a:cubicBezTo>
                  <a:pt x="48100" y="3491"/>
                  <a:pt x="49467" y="3232"/>
                  <a:pt x="50392" y="3084"/>
                </a:cubicBezTo>
                <a:cubicBezTo>
                  <a:pt x="50577" y="3047"/>
                  <a:pt x="50761" y="3010"/>
                  <a:pt x="51020" y="3010"/>
                </a:cubicBezTo>
                <a:cubicBezTo>
                  <a:pt x="51390" y="2973"/>
                  <a:pt x="51834" y="2973"/>
                  <a:pt x="52240" y="2973"/>
                </a:cubicBezTo>
                <a:cubicBezTo>
                  <a:pt x="51981" y="2973"/>
                  <a:pt x="51686" y="3010"/>
                  <a:pt x="51427" y="3047"/>
                </a:cubicBezTo>
                <a:cubicBezTo>
                  <a:pt x="50466" y="3195"/>
                  <a:pt x="49541" y="3380"/>
                  <a:pt x="48654" y="3676"/>
                </a:cubicBezTo>
                <a:cubicBezTo>
                  <a:pt x="47767" y="3972"/>
                  <a:pt x="46953" y="4415"/>
                  <a:pt x="46251" y="4896"/>
                </a:cubicBezTo>
                <a:cubicBezTo>
                  <a:pt x="45549" y="5376"/>
                  <a:pt x="44883" y="5931"/>
                  <a:pt x="44329" y="6523"/>
                </a:cubicBezTo>
                <a:cubicBezTo>
                  <a:pt x="43219" y="7706"/>
                  <a:pt x="42369" y="9037"/>
                  <a:pt x="41962" y="10367"/>
                </a:cubicBezTo>
                <a:cubicBezTo>
                  <a:pt x="41888" y="10700"/>
                  <a:pt x="41814" y="11070"/>
                  <a:pt x="41778" y="11366"/>
                </a:cubicBezTo>
                <a:cubicBezTo>
                  <a:pt x="41704" y="11698"/>
                  <a:pt x="41704" y="12031"/>
                  <a:pt x="41667" y="12364"/>
                </a:cubicBezTo>
                <a:cubicBezTo>
                  <a:pt x="41630" y="12992"/>
                  <a:pt x="41593" y="13584"/>
                  <a:pt x="41593" y="14175"/>
                </a:cubicBezTo>
                <a:cubicBezTo>
                  <a:pt x="41630" y="16431"/>
                  <a:pt x="41888" y="18205"/>
                  <a:pt x="42147" y="19388"/>
                </a:cubicBezTo>
                <a:cubicBezTo>
                  <a:pt x="42442" y="20567"/>
                  <a:pt x="42700" y="21122"/>
                  <a:pt x="42665" y="21126"/>
                </a:cubicBezTo>
                <a:lnTo>
                  <a:pt x="42665" y="21126"/>
                </a:lnTo>
                <a:cubicBezTo>
                  <a:pt x="42700" y="21122"/>
                  <a:pt x="42442" y="20567"/>
                  <a:pt x="42221" y="19425"/>
                </a:cubicBezTo>
                <a:cubicBezTo>
                  <a:pt x="41962" y="18242"/>
                  <a:pt x="41741" y="16505"/>
                  <a:pt x="41741" y="14286"/>
                </a:cubicBezTo>
                <a:cubicBezTo>
                  <a:pt x="41778" y="13695"/>
                  <a:pt x="41778" y="13103"/>
                  <a:pt x="41851" y="12475"/>
                </a:cubicBezTo>
                <a:cubicBezTo>
                  <a:pt x="41888" y="11883"/>
                  <a:pt x="41962" y="11218"/>
                  <a:pt x="42147" y="10552"/>
                </a:cubicBezTo>
                <a:cubicBezTo>
                  <a:pt x="42554" y="9258"/>
                  <a:pt x="43367" y="7964"/>
                  <a:pt x="44476" y="6818"/>
                </a:cubicBezTo>
                <a:cubicBezTo>
                  <a:pt x="45586" y="5709"/>
                  <a:pt x="46990" y="4637"/>
                  <a:pt x="48691" y="4045"/>
                </a:cubicBezTo>
                <a:cubicBezTo>
                  <a:pt x="49837" y="3639"/>
                  <a:pt x="51094" y="3491"/>
                  <a:pt x="52425" y="3380"/>
                </a:cubicBezTo>
                <a:lnTo>
                  <a:pt x="52425" y="3380"/>
                </a:lnTo>
                <a:cubicBezTo>
                  <a:pt x="51168" y="3639"/>
                  <a:pt x="49985" y="3935"/>
                  <a:pt x="48839" y="4378"/>
                </a:cubicBezTo>
                <a:cubicBezTo>
                  <a:pt x="48136" y="4637"/>
                  <a:pt x="47471" y="5007"/>
                  <a:pt x="46879" y="5413"/>
                </a:cubicBezTo>
                <a:cubicBezTo>
                  <a:pt x="46288" y="5820"/>
                  <a:pt x="45733" y="6227"/>
                  <a:pt x="45253" y="6707"/>
                </a:cubicBezTo>
                <a:cubicBezTo>
                  <a:pt x="44292" y="7669"/>
                  <a:pt x="43589" y="8741"/>
                  <a:pt x="43145" y="9813"/>
                </a:cubicBezTo>
                <a:cubicBezTo>
                  <a:pt x="42702" y="10885"/>
                  <a:pt x="42443" y="11920"/>
                  <a:pt x="42332" y="12845"/>
                </a:cubicBezTo>
                <a:cubicBezTo>
                  <a:pt x="42221" y="13806"/>
                  <a:pt x="42221" y="14656"/>
                  <a:pt x="42295" y="15359"/>
                </a:cubicBezTo>
                <a:cubicBezTo>
                  <a:pt x="42332" y="16098"/>
                  <a:pt x="42369" y="16689"/>
                  <a:pt x="42443" y="17207"/>
                </a:cubicBezTo>
                <a:lnTo>
                  <a:pt x="42554" y="18723"/>
                </a:lnTo>
                <a:lnTo>
                  <a:pt x="42480" y="17244"/>
                </a:lnTo>
                <a:cubicBezTo>
                  <a:pt x="42443" y="16763"/>
                  <a:pt x="42406" y="16135"/>
                  <a:pt x="42369" y="15432"/>
                </a:cubicBezTo>
                <a:cubicBezTo>
                  <a:pt x="42332" y="14730"/>
                  <a:pt x="42369" y="13880"/>
                  <a:pt x="42480" y="12955"/>
                </a:cubicBezTo>
                <a:cubicBezTo>
                  <a:pt x="42628" y="12031"/>
                  <a:pt x="42850" y="11033"/>
                  <a:pt x="43330" y="9998"/>
                </a:cubicBezTo>
                <a:cubicBezTo>
                  <a:pt x="43774" y="8963"/>
                  <a:pt x="44439" y="7927"/>
                  <a:pt x="45401" y="7003"/>
                </a:cubicBezTo>
                <a:cubicBezTo>
                  <a:pt x="45844" y="6559"/>
                  <a:pt x="46399" y="6116"/>
                  <a:pt x="46990" y="5746"/>
                </a:cubicBezTo>
                <a:cubicBezTo>
                  <a:pt x="47582" y="5339"/>
                  <a:pt x="48210" y="5007"/>
                  <a:pt x="48913" y="4748"/>
                </a:cubicBezTo>
                <a:cubicBezTo>
                  <a:pt x="49911" y="4378"/>
                  <a:pt x="50983" y="4119"/>
                  <a:pt x="52129" y="3898"/>
                </a:cubicBezTo>
                <a:lnTo>
                  <a:pt x="52129" y="3898"/>
                </a:lnTo>
                <a:cubicBezTo>
                  <a:pt x="51612" y="4230"/>
                  <a:pt x="51205" y="4637"/>
                  <a:pt x="50835" y="5044"/>
                </a:cubicBezTo>
                <a:cubicBezTo>
                  <a:pt x="50170" y="5931"/>
                  <a:pt x="49689" y="6744"/>
                  <a:pt x="49246" y="7373"/>
                </a:cubicBezTo>
                <a:cubicBezTo>
                  <a:pt x="48987" y="7780"/>
                  <a:pt x="48728" y="8112"/>
                  <a:pt x="48506" y="8371"/>
                </a:cubicBezTo>
                <a:cubicBezTo>
                  <a:pt x="48210" y="8519"/>
                  <a:pt x="47915" y="8704"/>
                  <a:pt x="47656" y="8889"/>
                </a:cubicBezTo>
                <a:cubicBezTo>
                  <a:pt x="47730" y="8630"/>
                  <a:pt x="47804" y="8371"/>
                  <a:pt x="47915" y="8186"/>
                </a:cubicBezTo>
                <a:cubicBezTo>
                  <a:pt x="48136" y="7632"/>
                  <a:pt x="48432" y="7225"/>
                  <a:pt x="48654" y="6892"/>
                </a:cubicBezTo>
                <a:cubicBezTo>
                  <a:pt x="49172" y="6227"/>
                  <a:pt x="49393" y="5783"/>
                  <a:pt x="49357" y="5783"/>
                </a:cubicBezTo>
                <a:lnTo>
                  <a:pt x="49357" y="5783"/>
                </a:lnTo>
                <a:cubicBezTo>
                  <a:pt x="49357" y="5820"/>
                  <a:pt x="49098" y="6153"/>
                  <a:pt x="48543" y="6781"/>
                </a:cubicBezTo>
                <a:cubicBezTo>
                  <a:pt x="48284" y="7077"/>
                  <a:pt x="47915" y="7447"/>
                  <a:pt x="47656" y="8001"/>
                </a:cubicBezTo>
                <a:cubicBezTo>
                  <a:pt x="47508" y="8260"/>
                  <a:pt x="47360" y="8593"/>
                  <a:pt x="47286" y="8926"/>
                </a:cubicBezTo>
                <a:cubicBezTo>
                  <a:pt x="47212" y="9037"/>
                  <a:pt x="47175" y="9184"/>
                  <a:pt x="47138" y="9295"/>
                </a:cubicBezTo>
                <a:cubicBezTo>
                  <a:pt x="46806" y="9591"/>
                  <a:pt x="46510" y="9887"/>
                  <a:pt x="46325" y="10109"/>
                </a:cubicBezTo>
                <a:cubicBezTo>
                  <a:pt x="46510" y="9406"/>
                  <a:pt x="46695" y="8852"/>
                  <a:pt x="46843" y="8408"/>
                </a:cubicBezTo>
                <a:cubicBezTo>
                  <a:pt x="47101" y="7817"/>
                  <a:pt x="47286" y="7484"/>
                  <a:pt x="47286" y="7484"/>
                </a:cubicBezTo>
                <a:lnTo>
                  <a:pt x="47286" y="7484"/>
                </a:lnTo>
                <a:cubicBezTo>
                  <a:pt x="47286" y="7484"/>
                  <a:pt x="47064" y="7743"/>
                  <a:pt x="46732" y="8334"/>
                </a:cubicBezTo>
                <a:cubicBezTo>
                  <a:pt x="46399" y="8926"/>
                  <a:pt x="45992" y="9813"/>
                  <a:pt x="45659" y="10959"/>
                </a:cubicBezTo>
                <a:cubicBezTo>
                  <a:pt x="45549" y="11181"/>
                  <a:pt x="45401" y="11403"/>
                  <a:pt x="45290" y="11624"/>
                </a:cubicBezTo>
                <a:cubicBezTo>
                  <a:pt x="45290" y="11477"/>
                  <a:pt x="45327" y="11366"/>
                  <a:pt x="45327" y="11218"/>
                </a:cubicBezTo>
                <a:cubicBezTo>
                  <a:pt x="45401" y="10811"/>
                  <a:pt x="45475" y="10478"/>
                  <a:pt x="45549" y="10183"/>
                </a:cubicBezTo>
                <a:cubicBezTo>
                  <a:pt x="45696" y="9628"/>
                  <a:pt x="45807" y="9332"/>
                  <a:pt x="45807" y="9332"/>
                </a:cubicBezTo>
                <a:lnTo>
                  <a:pt x="45807" y="9332"/>
                </a:lnTo>
                <a:cubicBezTo>
                  <a:pt x="45807" y="9332"/>
                  <a:pt x="45622" y="9591"/>
                  <a:pt x="45401" y="10109"/>
                </a:cubicBezTo>
                <a:cubicBezTo>
                  <a:pt x="45290" y="10404"/>
                  <a:pt x="45142" y="10737"/>
                  <a:pt x="45031" y="11144"/>
                </a:cubicBezTo>
                <a:cubicBezTo>
                  <a:pt x="44920" y="11551"/>
                  <a:pt x="44846" y="12068"/>
                  <a:pt x="44883" y="12623"/>
                </a:cubicBezTo>
                <a:cubicBezTo>
                  <a:pt x="44846" y="12734"/>
                  <a:pt x="44846" y="12845"/>
                  <a:pt x="44809" y="12918"/>
                </a:cubicBezTo>
                <a:cubicBezTo>
                  <a:pt x="44661" y="13510"/>
                  <a:pt x="44624" y="13917"/>
                  <a:pt x="44624" y="14028"/>
                </a:cubicBezTo>
                <a:cubicBezTo>
                  <a:pt x="44587" y="14065"/>
                  <a:pt x="44587" y="14065"/>
                  <a:pt x="44587" y="14102"/>
                </a:cubicBezTo>
                <a:cubicBezTo>
                  <a:pt x="44624" y="14138"/>
                  <a:pt x="44661" y="14175"/>
                  <a:pt x="44698" y="14212"/>
                </a:cubicBezTo>
                <a:lnTo>
                  <a:pt x="44772" y="14212"/>
                </a:lnTo>
                <a:cubicBezTo>
                  <a:pt x="44809" y="14175"/>
                  <a:pt x="44809" y="14175"/>
                  <a:pt x="44846" y="14138"/>
                </a:cubicBezTo>
                <a:cubicBezTo>
                  <a:pt x="44846" y="14102"/>
                  <a:pt x="44846" y="14065"/>
                  <a:pt x="44883" y="14065"/>
                </a:cubicBezTo>
                <a:cubicBezTo>
                  <a:pt x="44883" y="13954"/>
                  <a:pt x="44957" y="13584"/>
                  <a:pt x="45179" y="13029"/>
                </a:cubicBezTo>
                <a:cubicBezTo>
                  <a:pt x="45401" y="12401"/>
                  <a:pt x="45881" y="11477"/>
                  <a:pt x="46769" y="10589"/>
                </a:cubicBezTo>
                <a:cubicBezTo>
                  <a:pt x="47360" y="9998"/>
                  <a:pt x="48617" y="8926"/>
                  <a:pt x="50540" y="8556"/>
                </a:cubicBezTo>
                <a:cubicBezTo>
                  <a:pt x="50946" y="8482"/>
                  <a:pt x="51353" y="8408"/>
                  <a:pt x="51760" y="8408"/>
                </a:cubicBezTo>
                <a:lnTo>
                  <a:pt x="52166" y="8408"/>
                </a:lnTo>
                <a:cubicBezTo>
                  <a:pt x="52462" y="8445"/>
                  <a:pt x="52684" y="8482"/>
                  <a:pt x="52943" y="8519"/>
                </a:cubicBezTo>
                <a:lnTo>
                  <a:pt x="52980" y="8556"/>
                </a:lnTo>
                <a:cubicBezTo>
                  <a:pt x="53756" y="8741"/>
                  <a:pt x="54495" y="9221"/>
                  <a:pt x="55198" y="9924"/>
                </a:cubicBezTo>
                <a:cubicBezTo>
                  <a:pt x="55826" y="10552"/>
                  <a:pt x="56344" y="11292"/>
                  <a:pt x="56714" y="12142"/>
                </a:cubicBezTo>
                <a:cubicBezTo>
                  <a:pt x="57083" y="12955"/>
                  <a:pt x="57305" y="13806"/>
                  <a:pt x="57268" y="14508"/>
                </a:cubicBezTo>
                <a:cubicBezTo>
                  <a:pt x="57231" y="15359"/>
                  <a:pt x="57046" y="16098"/>
                  <a:pt x="56714" y="16652"/>
                </a:cubicBezTo>
                <a:cubicBezTo>
                  <a:pt x="56381" y="17207"/>
                  <a:pt x="55863" y="17614"/>
                  <a:pt x="55272" y="17762"/>
                </a:cubicBezTo>
                <a:cubicBezTo>
                  <a:pt x="55124" y="17799"/>
                  <a:pt x="54939" y="17836"/>
                  <a:pt x="54754" y="17873"/>
                </a:cubicBezTo>
                <a:cubicBezTo>
                  <a:pt x="54200" y="17873"/>
                  <a:pt x="53645" y="17725"/>
                  <a:pt x="53312" y="17466"/>
                </a:cubicBezTo>
                <a:cubicBezTo>
                  <a:pt x="53165" y="17318"/>
                  <a:pt x="53054" y="17170"/>
                  <a:pt x="53054" y="17022"/>
                </a:cubicBezTo>
                <a:cubicBezTo>
                  <a:pt x="53054" y="16726"/>
                  <a:pt x="53091" y="16505"/>
                  <a:pt x="53165" y="16320"/>
                </a:cubicBezTo>
                <a:cubicBezTo>
                  <a:pt x="53201" y="16320"/>
                  <a:pt x="53201" y="16283"/>
                  <a:pt x="53201" y="16246"/>
                </a:cubicBezTo>
                <a:cubicBezTo>
                  <a:pt x="53423" y="15876"/>
                  <a:pt x="53793" y="15802"/>
                  <a:pt x="53978" y="15765"/>
                </a:cubicBezTo>
                <a:cubicBezTo>
                  <a:pt x="54237" y="15765"/>
                  <a:pt x="54532" y="15802"/>
                  <a:pt x="54754" y="15950"/>
                </a:cubicBezTo>
                <a:cubicBezTo>
                  <a:pt x="54791" y="15950"/>
                  <a:pt x="54865" y="15950"/>
                  <a:pt x="54902" y="15913"/>
                </a:cubicBezTo>
                <a:cubicBezTo>
                  <a:pt x="54939" y="15839"/>
                  <a:pt x="54939" y="15765"/>
                  <a:pt x="54902" y="15728"/>
                </a:cubicBezTo>
                <a:cubicBezTo>
                  <a:pt x="54865" y="15691"/>
                  <a:pt x="54754" y="15617"/>
                  <a:pt x="54643" y="15543"/>
                </a:cubicBezTo>
                <a:cubicBezTo>
                  <a:pt x="54643" y="15322"/>
                  <a:pt x="54569" y="15137"/>
                  <a:pt x="54495" y="14989"/>
                </a:cubicBezTo>
                <a:cubicBezTo>
                  <a:pt x="54422" y="14804"/>
                  <a:pt x="54274" y="14619"/>
                  <a:pt x="54163" y="14508"/>
                </a:cubicBezTo>
                <a:cubicBezTo>
                  <a:pt x="53867" y="14249"/>
                  <a:pt x="53571" y="14065"/>
                  <a:pt x="53275" y="13954"/>
                </a:cubicBezTo>
                <a:cubicBezTo>
                  <a:pt x="52647" y="13695"/>
                  <a:pt x="52018" y="13547"/>
                  <a:pt x="51464" y="13510"/>
                </a:cubicBezTo>
                <a:cubicBezTo>
                  <a:pt x="51377" y="13499"/>
                  <a:pt x="51291" y="13495"/>
                  <a:pt x="51205" y="13495"/>
                </a:cubicBezTo>
                <a:cubicBezTo>
                  <a:pt x="50998" y="13495"/>
                  <a:pt x="50797" y="13521"/>
                  <a:pt x="50614" y="13547"/>
                </a:cubicBezTo>
                <a:cubicBezTo>
                  <a:pt x="50318" y="13584"/>
                  <a:pt x="50096" y="13658"/>
                  <a:pt x="49837" y="13732"/>
                </a:cubicBezTo>
                <a:cubicBezTo>
                  <a:pt x="49357" y="13880"/>
                  <a:pt x="48950" y="14065"/>
                  <a:pt x="48617" y="14286"/>
                </a:cubicBezTo>
                <a:cubicBezTo>
                  <a:pt x="47915" y="14693"/>
                  <a:pt x="47508" y="15211"/>
                  <a:pt x="47286" y="15580"/>
                </a:cubicBezTo>
                <a:cubicBezTo>
                  <a:pt x="47101" y="15950"/>
                  <a:pt x="47064" y="16172"/>
                  <a:pt x="47064" y="16172"/>
                </a:cubicBezTo>
                <a:cubicBezTo>
                  <a:pt x="47064" y="16172"/>
                  <a:pt x="47101" y="15950"/>
                  <a:pt x="47323" y="15617"/>
                </a:cubicBezTo>
                <a:cubicBezTo>
                  <a:pt x="47545" y="15248"/>
                  <a:pt x="47952" y="14804"/>
                  <a:pt x="48654" y="14434"/>
                </a:cubicBezTo>
                <a:cubicBezTo>
                  <a:pt x="48987" y="14249"/>
                  <a:pt x="49393" y="14065"/>
                  <a:pt x="49874" y="13954"/>
                </a:cubicBezTo>
                <a:cubicBezTo>
                  <a:pt x="50218" y="13868"/>
                  <a:pt x="50606" y="13782"/>
                  <a:pt x="51021" y="13782"/>
                </a:cubicBezTo>
                <a:cubicBezTo>
                  <a:pt x="51142" y="13782"/>
                  <a:pt x="51265" y="13789"/>
                  <a:pt x="51390" y="13806"/>
                </a:cubicBezTo>
                <a:cubicBezTo>
                  <a:pt x="51907" y="13880"/>
                  <a:pt x="52499" y="14028"/>
                  <a:pt x="53091" y="14286"/>
                </a:cubicBezTo>
                <a:cubicBezTo>
                  <a:pt x="53349" y="14397"/>
                  <a:pt x="53645" y="14582"/>
                  <a:pt x="53830" y="14804"/>
                </a:cubicBezTo>
                <a:cubicBezTo>
                  <a:pt x="53978" y="14952"/>
                  <a:pt x="54089" y="15100"/>
                  <a:pt x="54163" y="15285"/>
                </a:cubicBezTo>
                <a:cubicBezTo>
                  <a:pt x="54000" y="15230"/>
                  <a:pt x="53838" y="15196"/>
                  <a:pt x="53661" y="15196"/>
                </a:cubicBezTo>
                <a:cubicBezTo>
                  <a:pt x="53596" y="15196"/>
                  <a:pt x="53530" y="15201"/>
                  <a:pt x="53460" y="15211"/>
                </a:cubicBezTo>
                <a:cubicBezTo>
                  <a:pt x="53091" y="14878"/>
                  <a:pt x="52684" y="14693"/>
                  <a:pt x="52240" y="14545"/>
                </a:cubicBezTo>
                <a:cubicBezTo>
                  <a:pt x="51760" y="14397"/>
                  <a:pt x="51279" y="14360"/>
                  <a:pt x="50798" y="14360"/>
                </a:cubicBezTo>
                <a:cubicBezTo>
                  <a:pt x="49874" y="14397"/>
                  <a:pt x="48987" y="14693"/>
                  <a:pt x="48321" y="15174"/>
                </a:cubicBezTo>
                <a:cubicBezTo>
                  <a:pt x="47656" y="15728"/>
                  <a:pt x="47249" y="16357"/>
                  <a:pt x="46953" y="16985"/>
                </a:cubicBezTo>
                <a:cubicBezTo>
                  <a:pt x="46658" y="17614"/>
                  <a:pt x="46473" y="18242"/>
                  <a:pt x="46362" y="18797"/>
                </a:cubicBezTo>
                <a:cubicBezTo>
                  <a:pt x="46140" y="19906"/>
                  <a:pt x="46214" y="20793"/>
                  <a:pt x="46288" y="21385"/>
                </a:cubicBezTo>
                <a:cubicBezTo>
                  <a:pt x="46362" y="21976"/>
                  <a:pt x="46473" y="22309"/>
                  <a:pt x="46473" y="22309"/>
                </a:cubicBezTo>
                <a:cubicBezTo>
                  <a:pt x="46473" y="22309"/>
                  <a:pt x="46399" y="22013"/>
                  <a:pt x="46325" y="21422"/>
                </a:cubicBezTo>
                <a:cubicBezTo>
                  <a:pt x="46288" y="20830"/>
                  <a:pt x="46251" y="19980"/>
                  <a:pt x="46510" y="18871"/>
                </a:cubicBezTo>
                <a:cubicBezTo>
                  <a:pt x="46621" y="18353"/>
                  <a:pt x="46806" y="17762"/>
                  <a:pt x="47101" y="17133"/>
                </a:cubicBezTo>
                <a:cubicBezTo>
                  <a:pt x="47434" y="16542"/>
                  <a:pt x="47841" y="15950"/>
                  <a:pt x="48469" y="15469"/>
                </a:cubicBezTo>
                <a:cubicBezTo>
                  <a:pt x="49061" y="15026"/>
                  <a:pt x="49911" y="14767"/>
                  <a:pt x="50761" y="14767"/>
                </a:cubicBezTo>
                <a:cubicBezTo>
                  <a:pt x="50838" y="14761"/>
                  <a:pt x="50914" y="14758"/>
                  <a:pt x="50990" y="14758"/>
                </a:cubicBezTo>
                <a:cubicBezTo>
                  <a:pt x="51357" y="14758"/>
                  <a:pt x="51725" y="14829"/>
                  <a:pt x="52092" y="14952"/>
                </a:cubicBezTo>
                <a:cubicBezTo>
                  <a:pt x="52388" y="15026"/>
                  <a:pt x="52684" y="15174"/>
                  <a:pt x="52943" y="15359"/>
                </a:cubicBezTo>
                <a:cubicBezTo>
                  <a:pt x="52832" y="15395"/>
                  <a:pt x="52721" y="15469"/>
                  <a:pt x="52610" y="15580"/>
                </a:cubicBezTo>
                <a:cubicBezTo>
                  <a:pt x="52499" y="15543"/>
                  <a:pt x="52425" y="15469"/>
                  <a:pt x="52314" y="15432"/>
                </a:cubicBezTo>
                <a:cubicBezTo>
                  <a:pt x="52092" y="15359"/>
                  <a:pt x="51723" y="15322"/>
                  <a:pt x="51353" y="15322"/>
                </a:cubicBezTo>
                <a:lnTo>
                  <a:pt x="50687" y="15322"/>
                </a:lnTo>
                <a:cubicBezTo>
                  <a:pt x="50059" y="15395"/>
                  <a:pt x="49430" y="15691"/>
                  <a:pt x="48913" y="16172"/>
                </a:cubicBezTo>
                <a:cubicBezTo>
                  <a:pt x="47878" y="17133"/>
                  <a:pt x="47212" y="18797"/>
                  <a:pt x="47101" y="20682"/>
                </a:cubicBezTo>
                <a:cubicBezTo>
                  <a:pt x="47064" y="21681"/>
                  <a:pt x="47175" y="22642"/>
                  <a:pt x="47434" y="23566"/>
                </a:cubicBezTo>
                <a:cubicBezTo>
                  <a:pt x="47619" y="24231"/>
                  <a:pt x="47878" y="24823"/>
                  <a:pt x="48210" y="25378"/>
                </a:cubicBezTo>
                <a:cubicBezTo>
                  <a:pt x="48210" y="25415"/>
                  <a:pt x="48210" y="25415"/>
                  <a:pt x="48210" y="25415"/>
                </a:cubicBezTo>
                <a:cubicBezTo>
                  <a:pt x="48210" y="25452"/>
                  <a:pt x="48210" y="25452"/>
                  <a:pt x="48210" y="25452"/>
                </a:cubicBezTo>
                <a:cubicBezTo>
                  <a:pt x="48432" y="25784"/>
                  <a:pt x="48654" y="26080"/>
                  <a:pt x="48876" y="26376"/>
                </a:cubicBezTo>
                <a:cubicBezTo>
                  <a:pt x="49061" y="26598"/>
                  <a:pt x="49246" y="26819"/>
                  <a:pt x="49430" y="26967"/>
                </a:cubicBezTo>
                <a:cubicBezTo>
                  <a:pt x="49578" y="27115"/>
                  <a:pt x="49726" y="27226"/>
                  <a:pt x="49837" y="27300"/>
                </a:cubicBezTo>
                <a:cubicBezTo>
                  <a:pt x="49837" y="27337"/>
                  <a:pt x="49874" y="27337"/>
                  <a:pt x="49874" y="27337"/>
                </a:cubicBezTo>
                <a:cubicBezTo>
                  <a:pt x="49911" y="27337"/>
                  <a:pt x="49948" y="27374"/>
                  <a:pt x="49985" y="27411"/>
                </a:cubicBezTo>
                <a:lnTo>
                  <a:pt x="50096" y="27485"/>
                </a:lnTo>
                <a:cubicBezTo>
                  <a:pt x="50503" y="27781"/>
                  <a:pt x="50946" y="28039"/>
                  <a:pt x="51390" y="28261"/>
                </a:cubicBezTo>
                <a:cubicBezTo>
                  <a:pt x="52240" y="28742"/>
                  <a:pt x="53128" y="29112"/>
                  <a:pt x="54015" y="29407"/>
                </a:cubicBezTo>
                <a:cubicBezTo>
                  <a:pt x="54532" y="29555"/>
                  <a:pt x="55050" y="29666"/>
                  <a:pt x="55605" y="29777"/>
                </a:cubicBezTo>
                <a:cubicBezTo>
                  <a:pt x="56196" y="29876"/>
                  <a:pt x="56788" y="29925"/>
                  <a:pt x="57357" y="29925"/>
                </a:cubicBezTo>
                <a:cubicBezTo>
                  <a:pt x="57642" y="29925"/>
                  <a:pt x="57921" y="29913"/>
                  <a:pt x="58193" y="29888"/>
                </a:cubicBezTo>
                <a:cubicBezTo>
                  <a:pt x="58303" y="29888"/>
                  <a:pt x="58414" y="29888"/>
                  <a:pt x="58488" y="29851"/>
                </a:cubicBezTo>
                <a:cubicBezTo>
                  <a:pt x="58673" y="29962"/>
                  <a:pt x="58858" y="30036"/>
                  <a:pt x="59006" y="30110"/>
                </a:cubicBezTo>
                <a:cubicBezTo>
                  <a:pt x="58266" y="30332"/>
                  <a:pt x="57490" y="30443"/>
                  <a:pt x="56751" y="30443"/>
                </a:cubicBezTo>
                <a:cubicBezTo>
                  <a:pt x="56619" y="30447"/>
                  <a:pt x="56489" y="30450"/>
                  <a:pt x="56360" y="30450"/>
                </a:cubicBezTo>
                <a:cubicBezTo>
                  <a:pt x="55472" y="30450"/>
                  <a:pt x="54637" y="30340"/>
                  <a:pt x="53830" y="30147"/>
                </a:cubicBezTo>
                <a:cubicBezTo>
                  <a:pt x="52055" y="29740"/>
                  <a:pt x="50614" y="28927"/>
                  <a:pt x="49615" y="28113"/>
                </a:cubicBezTo>
                <a:cubicBezTo>
                  <a:pt x="48580" y="27300"/>
                  <a:pt x="47952" y="26450"/>
                  <a:pt x="47619" y="25858"/>
                </a:cubicBezTo>
                <a:cubicBezTo>
                  <a:pt x="47252" y="25234"/>
                  <a:pt x="47140" y="24901"/>
                  <a:pt x="47138" y="24897"/>
                </a:cubicBezTo>
                <a:lnTo>
                  <a:pt x="47138" y="24897"/>
                </a:lnTo>
                <a:cubicBezTo>
                  <a:pt x="47140" y="24901"/>
                  <a:pt x="47251" y="25234"/>
                  <a:pt x="47545" y="25858"/>
                </a:cubicBezTo>
                <a:cubicBezTo>
                  <a:pt x="47878" y="26450"/>
                  <a:pt x="48469" y="27300"/>
                  <a:pt x="49430" y="28187"/>
                </a:cubicBezTo>
                <a:cubicBezTo>
                  <a:pt x="50429" y="29075"/>
                  <a:pt x="51871" y="29925"/>
                  <a:pt x="53719" y="30443"/>
                </a:cubicBezTo>
                <a:cubicBezTo>
                  <a:pt x="54606" y="30664"/>
                  <a:pt x="55642" y="30849"/>
                  <a:pt x="56714" y="30849"/>
                </a:cubicBezTo>
                <a:cubicBezTo>
                  <a:pt x="57675" y="30812"/>
                  <a:pt x="58710" y="30701"/>
                  <a:pt x="59708" y="30369"/>
                </a:cubicBezTo>
                <a:cubicBezTo>
                  <a:pt x="60078" y="30480"/>
                  <a:pt x="60448" y="30590"/>
                  <a:pt x="60854" y="30627"/>
                </a:cubicBezTo>
                <a:cubicBezTo>
                  <a:pt x="61039" y="30664"/>
                  <a:pt x="61224" y="30701"/>
                  <a:pt x="61372" y="30701"/>
                </a:cubicBezTo>
                <a:cubicBezTo>
                  <a:pt x="61801" y="30753"/>
                  <a:pt x="62230" y="30780"/>
                  <a:pt x="62666" y="30780"/>
                </a:cubicBezTo>
                <a:cubicBezTo>
                  <a:pt x="63170" y="30780"/>
                  <a:pt x="63684" y="30744"/>
                  <a:pt x="64219" y="30664"/>
                </a:cubicBezTo>
                <a:cubicBezTo>
                  <a:pt x="66067" y="30406"/>
                  <a:pt x="67842" y="29814"/>
                  <a:pt x="69506" y="28853"/>
                </a:cubicBezTo>
                <a:cubicBezTo>
                  <a:pt x="70578" y="28224"/>
                  <a:pt x="71576" y="27448"/>
                  <a:pt x="72463" y="26598"/>
                </a:cubicBezTo>
                <a:cubicBezTo>
                  <a:pt x="72574" y="26450"/>
                  <a:pt x="72685" y="26376"/>
                  <a:pt x="72796" y="26265"/>
                </a:cubicBezTo>
                <a:cubicBezTo>
                  <a:pt x="73018" y="26006"/>
                  <a:pt x="73203" y="25821"/>
                  <a:pt x="73314" y="25673"/>
                </a:cubicBezTo>
                <a:cubicBezTo>
                  <a:pt x="73314" y="25673"/>
                  <a:pt x="73351" y="25636"/>
                  <a:pt x="73351" y="25599"/>
                </a:cubicBezTo>
                <a:lnTo>
                  <a:pt x="73387" y="25599"/>
                </a:lnTo>
                <a:cubicBezTo>
                  <a:pt x="73387" y="25562"/>
                  <a:pt x="73387" y="25562"/>
                  <a:pt x="73424" y="25525"/>
                </a:cubicBezTo>
                <a:cubicBezTo>
                  <a:pt x="73424" y="25525"/>
                  <a:pt x="73424" y="25488"/>
                  <a:pt x="73424" y="25488"/>
                </a:cubicBezTo>
                <a:cubicBezTo>
                  <a:pt x="73424" y="25452"/>
                  <a:pt x="73424" y="25452"/>
                  <a:pt x="73387" y="25452"/>
                </a:cubicBezTo>
                <a:cubicBezTo>
                  <a:pt x="73387" y="25415"/>
                  <a:pt x="73351" y="25378"/>
                  <a:pt x="73351" y="25378"/>
                </a:cubicBezTo>
                <a:lnTo>
                  <a:pt x="73240" y="25378"/>
                </a:lnTo>
                <a:cubicBezTo>
                  <a:pt x="73240" y="25378"/>
                  <a:pt x="73240" y="25378"/>
                  <a:pt x="73203" y="25415"/>
                </a:cubicBezTo>
                <a:cubicBezTo>
                  <a:pt x="73203" y="25415"/>
                  <a:pt x="73203" y="25415"/>
                  <a:pt x="73166" y="25452"/>
                </a:cubicBezTo>
                <a:cubicBezTo>
                  <a:pt x="73129" y="25488"/>
                  <a:pt x="73018" y="25599"/>
                  <a:pt x="72833" y="25747"/>
                </a:cubicBezTo>
                <a:cubicBezTo>
                  <a:pt x="72685" y="25895"/>
                  <a:pt x="72463" y="26080"/>
                  <a:pt x="72204" y="26302"/>
                </a:cubicBezTo>
                <a:cubicBezTo>
                  <a:pt x="71280" y="27078"/>
                  <a:pt x="70282" y="27744"/>
                  <a:pt x="69173" y="28261"/>
                </a:cubicBezTo>
                <a:cubicBezTo>
                  <a:pt x="67546" y="29075"/>
                  <a:pt x="65845" y="29592"/>
                  <a:pt x="64108" y="29740"/>
                </a:cubicBezTo>
                <a:cubicBezTo>
                  <a:pt x="63685" y="29784"/>
                  <a:pt x="63268" y="29805"/>
                  <a:pt x="62859" y="29805"/>
                </a:cubicBezTo>
                <a:cubicBezTo>
                  <a:pt x="62231" y="29805"/>
                  <a:pt x="61621" y="29756"/>
                  <a:pt x="61039" y="29666"/>
                </a:cubicBezTo>
                <a:cubicBezTo>
                  <a:pt x="60633" y="29592"/>
                  <a:pt x="60263" y="29481"/>
                  <a:pt x="59930" y="29370"/>
                </a:cubicBezTo>
                <a:cubicBezTo>
                  <a:pt x="59745" y="29296"/>
                  <a:pt x="59560" y="29223"/>
                  <a:pt x="59376" y="29149"/>
                </a:cubicBezTo>
                <a:cubicBezTo>
                  <a:pt x="59006" y="29001"/>
                  <a:pt x="58710" y="28816"/>
                  <a:pt x="58414" y="28594"/>
                </a:cubicBezTo>
                <a:cubicBezTo>
                  <a:pt x="58340" y="28520"/>
                  <a:pt x="58229" y="28446"/>
                  <a:pt x="58156" y="28372"/>
                </a:cubicBezTo>
                <a:cubicBezTo>
                  <a:pt x="57749" y="28039"/>
                  <a:pt x="57416" y="27596"/>
                  <a:pt x="57083" y="27152"/>
                </a:cubicBezTo>
                <a:cubicBezTo>
                  <a:pt x="56751" y="26709"/>
                  <a:pt x="56492" y="26228"/>
                  <a:pt x="56307" y="25784"/>
                </a:cubicBezTo>
                <a:cubicBezTo>
                  <a:pt x="56011" y="25156"/>
                  <a:pt x="55900" y="24527"/>
                  <a:pt x="55863" y="23899"/>
                </a:cubicBezTo>
                <a:lnTo>
                  <a:pt x="55863" y="23899"/>
                </a:lnTo>
                <a:cubicBezTo>
                  <a:pt x="55974" y="24453"/>
                  <a:pt x="56159" y="24971"/>
                  <a:pt x="56344" y="25452"/>
                </a:cubicBezTo>
                <a:cubicBezTo>
                  <a:pt x="56714" y="26413"/>
                  <a:pt x="57231" y="27189"/>
                  <a:pt x="57749" y="27744"/>
                </a:cubicBezTo>
                <a:cubicBezTo>
                  <a:pt x="58266" y="28261"/>
                  <a:pt x="58747" y="28557"/>
                  <a:pt x="59117" y="28705"/>
                </a:cubicBezTo>
                <a:cubicBezTo>
                  <a:pt x="59447" y="28837"/>
                  <a:pt x="59660" y="28851"/>
                  <a:pt x="59675" y="28853"/>
                </a:cubicBezTo>
                <a:lnTo>
                  <a:pt x="59675" y="28853"/>
                </a:lnTo>
                <a:cubicBezTo>
                  <a:pt x="59691" y="28850"/>
                  <a:pt x="59473" y="28810"/>
                  <a:pt x="59154" y="28668"/>
                </a:cubicBezTo>
                <a:cubicBezTo>
                  <a:pt x="58821" y="28520"/>
                  <a:pt x="58340" y="28187"/>
                  <a:pt x="57897" y="27633"/>
                </a:cubicBezTo>
                <a:cubicBezTo>
                  <a:pt x="57416" y="27115"/>
                  <a:pt x="56972" y="26339"/>
                  <a:pt x="56640" y="25378"/>
                </a:cubicBezTo>
                <a:cubicBezTo>
                  <a:pt x="56455" y="24897"/>
                  <a:pt x="56307" y="24379"/>
                  <a:pt x="56233" y="23825"/>
                </a:cubicBezTo>
                <a:cubicBezTo>
                  <a:pt x="56122" y="23233"/>
                  <a:pt x="56085" y="22642"/>
                  <a:pt x="56159" y="22013"/>
                </a:cubicBezTo>
                <a:cubicBezTo>
                  <a:pt x="56233" y="21791"/>
                  <a:pt x="56307" y="21533"/>
                  <a:pt x="56455" y="21311"/>
                </a:cubicBezTo>
                <a:lnTo>
                  <a:pt x="56455" y="21311"/>
                </a:lnTo>
                <a:cubicBezTo>
                  <a:pt x="56418" y="21496"/>
                  <a:pt x="56418" y="21681"/>
                  <a:pt x="56418" y="21865"/>
                </a:cubicBezTo>
                <a:cubicBezTo>
                  <a:pt x="56381" y="22457"/>
                  <a:pt x="56455" y="23011"/>
                  <a:pt x="56566" y="23529"/>
                </a:cubicBezTo>
                <a:cubicBezTo>
                  <a:pt x="56825" y="24564"/>
                  <a:pt x="57194" y="25415"/>
                  <a:pt x="57638" y="26043"/>
                </a:cubicBezTo>
                <a:cubicBezTo>
                  <a:pt x="58045" y="26635"/>
                  <a:pt x="58451" y="27041"/>
                  <a:pt x="58747" y="27300"/>
                </a:cubicBezTo>
                <a:cubicBezTo>
                  <a:pt x="59080" y="27522"/>
                  <a:pt x="59265" y="27633"/>
                  <a:pt x="59265" y="27633"/>
                </a:cubicBezTo>
                <a:cubicBezTo>
                  <a:pt x="59265" y="27633"/>
                  <a:pt x="59080" y="27522"/>
                  <a:pt x="58784" y="27263"/>
                </a:cubicBezTo>
                <a:cubicBezTo>
                  <a:pt x="58525" y="27004"/>
                  <a:pt x="58156" y="26598"/>
                  <a:pt x="57786" y="25969"/>
                </a:cubicBezTo>
                <a:cubicBezTo>
                  <a:pt x="57416" y="25378"/>
                  <a:pt x="57046" y="24527"/>
                  <a:pt x="56899" y="23529"/>
                </a:cubicBezTo>
                <a:cubicBezTo>
                  <a:pt x="56788" y="23011"/>
                  <a:pt x="56751" y="22457"/>
                  <a:pt x="56788" y="21902"/>
                </a:cubicBezTo>
                <a:cubicBezTo>
                  <a:pt x="56825" y="21311"/>
                  <a:pt x="56936" y="20719"/>
                  <a:pt x="57157" y="20128"/>
                </a:cubicBezTo>
                <a:lnTo>
                  <a:pt x="57083" y="20091"/>
                </a:lnTo>
                <a:cubicBezTo>
                  <a:pt x="57157" y="20017"/>
                  <a:pt x="57231" y="19906"/>
                  <a:pt x="57268" y="19795"/>
                </a:cubicBezTo>
                <a:lnTo>
                  <a:pt x="57342" y="19684"/>
                </a:lnTo>
                <a:cubicBezTo>
                  <a:pt x="57379" y="19610"/>
                  <a:pt x="57453" y="19536"/>
                  <a:pt x="57490" y="19499"/>
                </a:cubicBezTo>
                <a:lnTo>
                  <a:pt x="57490" y="19499"/>
                </a:lnTo>
                <a:cubicBezTo>
                  <a:pt x="57416" y="19795"/>
                  <a:pt x="57379" y="20091"/>
                  <a:pt x="57342" y="20387"/>
                </a:cubicBezTo>
                <a:cubicBezTo>
                  <a:pt x="57305" y="21015"/>
                  <a:pt x="57305" y="21644"/>
                  <a:pt x="57379" y="22198"/>
                </a:cubicBezTo>
                <a:cubicBezTo>
                  <a:pt x="57453" y="23344"/>
                  <a:pt x="57749" y="24305"/>
                  <a:pt x="58119" y="25008"/>
                </a:cubicBezTo>
                <a:cubicBezTo>
                  <a:pt x="58488" y="25747"/>
                  <a:pt x="58932" y="26191"/>
                  <a:pt x="59302" y="26450"/>
                </a:cubicBezTo>
                <a:cubicBezTo>
                  <a:pt x="59597" y="26635"/>
                  <a:pt x="59819" y="26709"/>
                  <a:pt x="59856" y="26745"/>
                </a:cubicBezTo>
                <a:cubicBezTo>
                  <a:pt x="59819" y="26709"/>
                  <a:pt x="59634" y="26635"/>
                  <a:pt x="59339" y="26413"/>
                </a:cubicBezTo>
                <a:cubicBezTo>
                  <a:pt x="59006" y="26154"/>
                  <a:pt x="58599" y="25710"/>
                  <a:pt x="58266" y="24971"/>
                </a:cubicBezTo>
                <a:cubicBezTo>
                  <a:pt x="57934" y="24268"/>
                  <a:pt x="57712" y="23344"/>
                  <a:pt x="57675" y="22235"/>
                </a:cubicBezTo>
                <a:cubicBezTo>
                  <a:pt x="57638" y="21681"/>
                  <a:pt x="57675" y="21089"/>
                  <a:pt x="57749" y="20460"/>
                </a:cubicBezTo>
                <a:cubicBezTo>
                  <a:pt x="57786" y="19943"/>
                  <a:pt x="57897" y="19388"/>
                  <a:pt x="58082" y="18871"/>
                </a:cubicBezTo>
                <a:cubicBezTo>
                  <a:pt x="58156" y="18834"/>
                  <a:pt x="58193" y="18797"/>
                  <a:pt x="58229" y="18760"/>
                </a:cubicBezTo>
                <a:cubicBezTo>
                  <a:pt x="58303" y="18686"/>
                  <a:pt x="58414" y="18612"/>
                  <a:pt x="58488" y="18575"/>
                </a:cubicBezTo>
                <a:cubicBezTo>
                  <a:pt x="58525" y="18538"/>
                  <a:pt x="58562" y="18538"/>
                  <a:pt x="58599" y="18501"/>
                </a:cubicBezTo>
                <a:lnTo>
                  <a:pt x="58599" y="18501"/>
                </a:lnTo>
                <a:cubicBezTo>
                  <a:pt x="58451" y="18760"/>
                  <a:pt x="58377" y="19056"/>
                  <a:pt x="58303" y="19314"/>
                </a:cubicBezTo>
                <a:cubicBezTo>
                  <a:pt x="58156" y="19943"/>
                  <a:pt x="58156" y="20534"/>
                  <a:pt x="58229" y="21089"/>
                </a:cubicBezTo>
                <a:cubicBezTo>
                  <a:pt x="58340" y="22161"/>
                  <a:pt x="58636" y="23085"/>
                  <a:pt x="58932" y="23788"/>
                </a:cubicBezTo>
                <a:cubicBezTo>
                  <a:pt x="59228" y="24490"/>
                  <a:pt x="59523" y="25008"/>
                  <a:pt x="59782" y="25341"/>
                </a:cubicBezTo>
                <a:cubicBezTo>
                  <a:pt x="60041" y="25636"/>
                  <a:pt x="60189" y="25784"/>
                  <a:pt x="60189" y="25784"/>
                </a:cubicBezTo>
                <a:cubicBezTo>
                  <a:pt x="60189" y="25784"/>
                  <a:pt x="60041" y="25636"/>
                  <a:pt x="59819" y="25304"/>
                </a:cubicBezTo>
                <a:cubicBezTo>
                  <a:pt x="59597" y="24971"/>
                  <a:pt x="59339" y="24453"/>
                  <a:pt x="59080" y="23751"/>
                </a:cubicBezTo>
                <a:cubicBezTo>
                  <a:pt x="58821" y="23048"/>
                  <a:pt x="58599" y="22161"/>
                  <a:pt x="58525" y="21089"/>
                </a:cubicBezTo>
                <a:cubicBezTo>
                  <a:pt x="58488" y="20571"/>
                  <a:pt x="58525" y="19980"/>
                  <a:pt x="58673" y="19425"/>
                </a:cubicBezTo>
                <a:cubicBezTo>
                  <a:pt x="58784" y="18908"/>
                  <a:pt x="59080" y="18353"/>
                  <a:pt x="59560" y="18094"/>
                </a:cubicBezTo>
                <a:cubicBezTo>
                  <a:pt x="59671" y="18057"/>
                  <a:pt x="59782" y="18020"/>
                  <a:pt x="59893" y="17983"/>
                </a:cubicBezTo>
                <a:lnTo>
                  <a:pt x="59893" y="17983"/>
                </a:lnTo>
                <a:cubicBezTo>
                  <a:pt x="59819" y="18094"/>
                  <a:pt x="59745" y="18168"/>
                  <a:pt x="59708" y="18279"/>
                </a:cubicBezTo>
                <a:cubicBezTo>
                  <a:pt x="59523" y="18612"/>
                  <a:pt x="59413" y="18945"/>
                  <a:pt x="59376" y="19277"/>
                </a:cubicBezTo>
                <a:cubicBezTo>
                  <a:pt x="59265" y="19943"/>
                  <a:pt x="59265" y="20571"/>
                  <a:pt x="59339" y="21126"/>
                </a:cubicBezTo>
                <a:cubicBezTo>
                  <a:pt x="59450" y="22272"/>
                  <a:pt x="59745" y="23233"/>
                  <a:pt x="60041" y="23973"/>
                </a:cubicBezTo>
                <a:cubicBezTo>
                  <a:pt x="60374" y="24712"/>
                  <a:pt x="60743" y="25230"/>
                  <a:pt x="61039" y="25525"/>
                </a:cubicBezTo>
                <a:cubicBezTo>
                  <a:pt x="61335" y="25858"/>
                  <a:pt x="61557" y="25932"/>
                  <a:pt x="61557" y="25932"/>
                </a:cubicBezTo>
                <a:cubicBezTo>
                  <a:pt x="61557" y="25932"/>
                  <a:pt x="61372" y="25821"/>
                  <a:pt x="61076" y="25525"/>
                </a:cubicBezTo>
                <a:cubicBezTo>
                  <a:pt x="60817" y="25230"/>
                  <a:pt x="60485" y="24675"/>
                  <a:pt x="60226" y="23936"/>
                </a:cubicBezTo>
                <a:cubicBezTo>
                  <a:pt x="59930" y="23196"/>
                  <a:pt x="59708" y="22272"/>
                  <a:pt x="59634" y="21163"/>
                </a:cubicBezTo>
                <a:cubicBezTo>
                  <a:pt x="59597" y="20571"/>
                  <a:pt x="59597" y="19980"/>
                  <a:pt x="59708" y="19388"/>
                </a:cubicBezTo>
                <a:cubicBezTo>
                  <a:pt x="59782" y="19093"/>
                  <a:pt x="59893" y="18760"/>
                  <a:pt x="60041" y="18501"/>
                </a:cubicBezTo>
                <a:cubicBezTo>
                  <a:pt x="60189" y="18242"/>
                  <a:pt x="60411" y="18020"/>
                  <a:pt x="60707" y="17946"/>
                </a:cubicBezTo>
                <a:lnTo>
                  <a:pt x="60707" y="17873"/>
                </a:lnTo>
                <a:lnTo>
                  <a:pt x="61002" y="17873"/>
                </a:lnTo>
                <a:cubicBezTo>
                  <a:pt x="60965" y="17946"/>
                  <a:pt x="60891" y="18020"/>
                  <a:pt x="60854" y="18057"/>
                </a:cubicBezTo>
                <a:cubicBezTo>
                  <a:pt x="60633" y="18353"/>
                  <a:pt x="60485" y="18686"/>
                  <a:pt x="60374" y="19019"/>
                </a:cubicBezTo>
                <a:cubicBezTo>
                  <a:pt x="60189" y="19684"/>
                  <a:pt x="60152" y="20313"/>
                  <a:pt x="60226" y="20867"/>
                </a:cubicBezTo>
                <a:cubicBezTo>
                  <a:pt x="60337" y="22050"/>
                  <a:pt x="60707" y="22974"/>
                  <a:pt x="61076" y="23714"/>
                </a:cubicBezTo>
                <a:cubicBezTo>
                  <a:pt x="61446" y="24416"/>
                  <a:pt x="61890" y="24897"/>
                  <a:pt x="62185" y="25193"/>
                </a:cubicBezTo>
                <a:cubicBezTo>
                  <a:pt x="62518" y="25488"/>
                  <a:pt x="62703" y="25562"/>
                  <a:pt x="62703" y="25562"/>
                </a:cubicBezTo>
                <a:cubicBezTo>
                  <a:pt x="62703" y="25562"/>
                  <a:pt x="62518" y="25452"/>
                  <a:pt x="62222" y="25156"/>
                </a:cubicBezTo>
                <a:cubicBezTo>
                  <a:pt x="61964" y="24860"/>
                  <a:pt x="61557" y="24379"/>
                  <a:pt x="61224" y="23677"/>
                </a:cubicBezTo>
                <a:cubicBezTo>
                  <a:pt x="60891" y="22938"/>
                  <a:pt x="60596" y="22013"/>
                  <a:pt x="60522" y="20904"/>
                </a:cubicBezTo>
                <a:cubicBezTo>
                  <a:pt x="60485" y="20350"/>
                  <a:pt x="60522" y="19758"/>
                  <a:pt x="60743" y="19167"/>
                </a:cubicBezTo>
                <a:cubicBezTo>
                  <a:pt x="60891" y="18686"/>
                  <a:pt x="61187" y="18242"/>
                  <a:pt x="61594" y="17946"/>
                </a:cubicBezTo>
                <a:lnTo>
                  <a:pt x="61705" y="17946"/>
                </a:lnTo>
                <a:cubicBezTo>
                  <a:pt x="61409" y="18501"/>
                  <a:pt x="61187" y="19056"/>
                  <a:pt x="61113" y="19647"/>
                </a:cubicBezTo>
                <a:cubicBezTo>
                  <a:pt x="60965" y="20608"/>
                  <a:pt x="61113" y="21644"/>
                  <a:pt x="61520" y="22642"/>
                </a:cubicBezTo>
                <a:cubicBezTo>
                  <a:pt x="62296" y="24490"/>
                  <a:pt x="63923" y="25932"/>
                  <a:pt x="65772" y="26376"/>
                </a:cubicBezTo>
                <a:cubicBezTo>
                  <a:pt x="66260" y="26509"/>
                  <a:pt x="66774" y="26575"/>
                  <a:pt x="67291" y="26575"/>
                </a:cubicBezTo>
                <a:cubicBezTo>
                  <a:pt x="67636" y="26575"/>
                  <a:pt x="67982" y="26546"/>
                  <a:pt x="68322" y="26487"/>
                </a:cubicBezTo>
                <a:cubicBezTo>
                  <a:pt x="68988" y="26376"/>
                  <a:pt x="69690" y="26154"/>
                  <a:pt x="70356" y="25821"/>
                </a:cubicBezTo>
                <a:cubicBezTo>
                  <a:pt x="71465" y="25230"/>
                  <a:pt x="72278" y="24564"/>
                  <a:pt x="72833" y="24047"/>
                </a:cubicBezTo>
                <a:cubicBezTo>
                  <a:pt x="73240" y="23640"/>
                  <a:pt x="73461" y="23381"/>
                  <a:pt x="73535" y="23270"/>
                </a:cubicBezTo>
                <a:lnTo>
                  <a:pt x="73572" y="23233"/>
                </a:lnTo>
                <a:cubicBezTo>
                  <a:pt x="73609" y="23233"/>
                  <a:pt x="73609" y="23196"/>
                  <a:pt x="73609" y="23159"/>
                </a:cubicBezTo>
                <a:cubicBezTo>
                  <a:pt x="73609" y="23159"/>
                  <a:pt x="73609" y="23159"/>
                  <a:pt x="73609" y="23122"/>
                </a:cubicBezTo>
                <a:cubicBezTo>
                  <a:pt x="73609" y="23085"/>
                  <a:pt x="73572" y="23011"/>
                  <a:pt x="73498" y="23011"/>
                </a:cubicBezTo>
                <a:lnTo>
                  <a:pt x="73461" y="23011"/>
                </a:lnTo>
                <a:cubicBezTo>
                  <a:pt x="73424" y="23048"/>
                  <a:pt x="73424" y="23048"/>
                  <a:pt x="73424" y="23048"/>
                </a:cubicBezTo>
                <a:cubicBezTo>
                  <a:pt x="73387" y="23048"/>
                  <a:pt x="73387" y="23085"/>
                  <a:pt x="73351" y="23085"/>
                </a:cubicBezTo>
                <a:cubicBezTo>
                  <a:pt x="73351" y="23122"/>
                  <a:pt x="73314" y="23159"/>
                  <a:pt x="73240" y="23196"/>
                </a:cubicBezTo>
                <a:cubicBezTo>
                  <a:pt x="73129" y="23307"/>
                  <a:pt x="72907" y="23492"/>
                  <a:pt x="72574" y="23751"/>
                </a:cubicBezTo>
                <a:cubicBezTo>
                  <a:pt x="71983" y="24195"/>
                  <a:pt x="71169" y="24786"/>
                  <a:pt x="70097" y="25230"/>
                </a:cubicBezTo>
                <a:cubicBezTo>
                  <a:pt x="69283" y="25560"/>
                  <a:pt x="68442" y="25733"/>
                  <a:pt x="67629" y="25733"/>
                </a:cubicBezTo>
                <a:cubicBezTo>
                  <a:pt x="67078" y="25733"/>
                  <a:pt x="66539" y="25653"/>
                  <a:pt x="66030" y="25488"/>
                </a:cubicBezTo>
                <a:cubicBezTo>
                  <a:pt x="64515" y="25045"/>
                  <a:pt x="63147" y="23788"/>
                  <a:pt x="62481" y="22235"/>
                </a:cubicBezTo>
                <a:cubicBezTo>
                  <a:pt x="62444" y="22124"/>
                  <a:pt x="62407" y="22050"/>
                  <a:pt x="62370" y="21939"/>
                </a:cubicBezTo>
                <a:cubicBezTo>
                  <a:pt x="62111" y="21200"/>
                  <a:pt x="62037" y="20460"/>
                  <a:pt x="62111" y="19758"/>
                </a:cubicBezTo>
                <a:cubicBezTo>
                  <a:pt x="62185" y="19056"/>
                  <a:pt x="62481" y="18390"/>
                  <a:pt x="62925" y="17799"/>
                </a:cubicBezTo>
                <a:cubicBezTo>
                  <a:pt x="62962" y="17836"/>
                  <a:pt x="62999" y="17836"/>
                  <a:pt x="62999" y="17836"/>
                </a:cubicBezTo>
                <a:cubicBezTo>
                  <a:pt x="62777" y="18427"/>
                  <a:pt x="62703" y="19019"/>
                  <a:pt x="62703" y="19573"/>
                </a:cubicBezTo>
                <a:cubicBezTo>
                  <a:pt x="62740" y="20682"/>
                  <a:pt x="63110" y="21570"/>
                  <a:pt x="63516" y="22235"/>
                </a:cubicBezTo>
                <a:cubicBezTo>
                  <a:pt x="63886" y="22901"/>
                  <a:pt x="64367" y="23307"/>
                  <a:pt x="64662" y="23529"/>
                </a:cubicBezTo>
                <a:cubicBezTo>
                  <a:pt x="64995" y="23788"/>
                  <a:pt x="65180" y="23862"/>
                  <a:pt x="65180" y="23862"/>
                </a:cubicBezTo>
                <a:cubicBezTo>
                  <a:pt x="65180" y="23862"/>
                  <a:pt x="64995" y="23751"/>
                  <a:pt x="64699" y="23492"/>
                </a:cubicBezTo>
                <a:cubicBezTo>
                  <a:pt x="64404" y="23270"/>
                  <a:pt x="63997" y="22827"/>
                  <a:pt x="63664" y="22198"/>
                </a:cubicBezTo>
                <a:cubicBezTo>
                  <a:pt x="63294" y="21533"/>
                  <a:pt x="62999" y="20645"/>
                  <a:pt x="62999" y="19610"/>
                </a:cubicBezTo>
                <a:cubicBezTo>
                  <a:pt x="62999" y="19093"/>
                  <a:pt x="63110" y="18538"/>
                  <a:pt x="63331" y="18020"/>
                </a:cubicBezTo>
                <a:cubicBezTo>
                  <a:pt x="63553" y="17466"/>
                  <a:pt x="63960" y="16985"/>
                  <a:pt x="64478" y="16616"/>
                </a:cubicBezTo>
                <a:cubicBezTo>
                  <a:pt x="64551" y="16542"/>
                  <a:pt x="64662" y="16505"/>
                  <a:pt x="64736" y="16468"/>
                </a:cubicBezTo>
                <a:lnTo>
                  <a:pt x="64736" y="16468"/>
                </a:lnTo>
                <a:cubicBezTo>
                  <a:pt x="64108" y="17318"/>
                  <a:pt x="63775" y="18316"/>
                  <a:pt x="63738" y="19203"/>
                </a:cubicBezTo>
                <a:cubicBezTo>
                  <a:pt x="63627" y="20387"/>
                  <a:pt x="63960" y="21348"/>
                  <a:pt x="64330" y="22050"/>
                </a:cubicBezTo>
                <a:cubicBezTo>
                  <a:pt x="64736" y="22790"/>
                  <a:pt x="65180" y="23233"/>
                  <a:pt x="65513" y="23492"/>
                </a:cubicBezTo>
                <a:cubicBezTo>
                  <a:pt x="65845" y="23751"/>
                  <a:pt x="66030" y="23862"/>
                  <a:pt x="66030" y="23862"/>
                </a:cubicBezTo>
                <a:cubicBezTo>
                  <a:pt x="66030" y="23862"/>
                  <a:pt x="65845" y="23751"/>
                  <a:pt x="65550" y="23455"/>
                </a:cubicBezTo>
                <a:cubicBezTo>
                  <a:pt x="65254" y="23196"/>
                  <a:pt x="64847" y="22716"/>
                  <a:pt x="64515" y="22013"/>
                </a:cubicBezTo>
                <a:cubicBezTo>
                  <a:pt x="64145" y="21348"/>
                  <a:pt x="63886" y="20387"/>
                  <a:pt x="64034" y="19277"/>
                </a:cubicBezTo>
                <a:cubicBezTo>
                  <a:pt x="64145" y="18205"/>
                  <a:pt x="64625" y="17022"/>
                  <a:pt x="65661" y="16135"/>
                </a:cubicBezTo>
                <a:cubicBezTo>
                  <a:pt x="65808" y="16098"/>
                  <a:pt x="65956" y="16024"/>
                  <a:pt x="66104" y="15987"/>
                </a:cubicBezTo>
                <a:lnTo>
                  <a:pt x="66104" y="15987"/>
                </a:lnTo>
                <a:cubicBezTo>
                  <a:pt x="65439" y="16911"/>
                  <a:pt x="65069" y="17909"/>
                  <a:pt x="64995" y="18834"/>
                </a:cubicBezTo>
                <a:cubicBezTo>
                  <a:pt x="64884" y="19943"/>
                  <a:pt x="65143" y="20904"/>
                  <a:pt x="65513" y="21570"/>
                </a:cubicBezTo>
                <a:cubicBezTo>
                  <a:pt x="65919" y="22235"/>
                  <a:pt x="66363" y="22679"/>
                  <a:pt x="66659" y="22938"/>
                </a:cubicBezTo>
                <a:cubicBezTo>
                  <a:pt x="66992" y="23159"/>
                  <a:pt x="67176" y="23270"/>
                  <a:pt x="67176" y="23270"/>
                </a:cubicBezTo>
                <a:cubicBezTo>
                  <a:pt x="67176" y="23270"/>
                  <a:pt x="66992" y="23159"/>
                  <a:pt x="66696" y="22901"/>
                </a:cubicBezTo>
                <a:cubicBezTo>
                  <a:pt x="66437" y="22642"/>
                  <a:pt x="66030" y="22198"/>
                  <a:pt x="65698" y="21533"/>
                </a:cubicBezTo>
                <a:cubicBezTo>
                  <a:pt x="65365" y="20867"/>
                  <a:pt x="65143" y="19943"/>
                  <a:pt x="65291" y="18908"/>
                </a:cubicBezTo>
                <a:cubicBezTo>
                  <a:pt x="65439" y="17946"/>
                  <a:pt x="65882" y="16911"/>
                  <a:pt x="66696" y="16024"/>
                </a:cubicBezTo>
                <a:lnTo>
                  <a:pt x="66696" y="16024"/>
                </a:lnTo>
                <a:cubicBezTo>
                  <a:pt x="66511" y="16320"/>
                  <a:pt x="66400" y="16579"/>
                  <a:pt x="66289" y="16874"/>
                </a:cubicBezTo>
                <a:cubicBezTo>
                  <a:pt x="66067" y="17466"/>
                  <a:pt x="65956" y="18057"/>
                  <a:pt x="65882" y="18612"/>
                </a:cubicBezTo>
                <a:cubicBezTo>
                  <a:pt x="65845" y="19203"/>
                  <a:pt x="65919" y="19721"/>
                  <a:pt x="66030" y="20165"/>
                </a:cubicBezTo>
                <a:cubicBezTo>
                  <a:pt x="66178" y="20645"/>
                  <a:pt x="66326" y="21052"/>
                  <a:pt x="66548" y="21385"/>
                </a:cubicBezTo>
                <a:cubicBezTo>
                  <a:pt x="66918" y="22050"/>
                  <a:pt x="67398" y="22457"/>
                  <a:pt x="67768" y="22679"/>
                </a:cubicBezTo>
                <a:cubicBezTo>
                  <a:pt x="68101" y="22901"/>
                  <a:pt x="68322" y="22938"/>
                  <a:pt x="68322" y="22938"/>
                </a:cubicBezTo>
                <a:cubicBezTo>
                  <a:pt x="68322" y="22938"/>
                  <a:pt x="68101" y="22864"/>
                  <a:pt x="67768" y="22642"/>
                </a:cubicBezTo>
                <a:cubicBezTo>
                  <a:pt x="67472" y="22420"/>
                  <a:pt x="67029" y="22013"/>
                  <a:pt x="66696" y="21348"/>
                </a:cubicBezTo>
                <a:cubicBezTo>
                  <a:pt x="66511" y="21015"/>
                  <a:pt x="66363" y="20608"/>
                  <a:pt x="66252" y="20165"/>
                </a:cubicBezTo>
                <a:cubicBezTo>
                  <a:pt x="66178" y="19721"/>
                  <a:pt x="66104" y="19203"/>
                  <a:pt x="66178" y="18686"/>
                </a:cubicBezTo>
                <a:cubicBezTo>
                  <a:pt x="66252" y="18168"/>
                  <a:pt x="66400" y="17614"/>
                  <a:pt x="66622" y="17059"/>
                </a:cubicBezTo>
                <a:cubicBezTo>
                  <a:pt x="66733" y="16763"/>
                  <a:pt x="66881" y="16468"/>
                  <a:pt x="67029" y="16209"/>
                </a:cubicBezTo>
                <a:cubicBezTo>
                  <a:pt x="67139" y="16061"/>
                  <a:pt x="67250" y="15913"/>
                  <a:pt x="67361" y="15802"/>
                </a:cubicBezTo>
                <a:cubicBezTo>
                  <a:pt x="67546" y="15802"/>
                  <a:pt x="67694" y="15765"/>
                  <a:pt x="67879" y="15765"/>
                </a:cubicBezTo>
                <a:cubicBezTo>
                  <a:pt x="67583" y="16209"/>
                  <a:pt x="67398" y="16726"/>
                  <a:pt x="67250" y="17170"/>
                </a:cubicBezTo>
                <a:cubicBezTo>
                  <a:pt x="67102" y="17762"/>
                  <a:pt x="67065" y="18353"/>
                  <a:pt x="67065" y="18908"/>
                </a:cubicBezTo>
                <a:cubicBezTo>
                  <a:pt x="67102" y="19980"/>
                  <a:pt x="67398" y="20904"/>
                  <a:pt x="67879" y="21496"/>
                </a:cubicBezTo>
                <a:cubicBezTo>
                  <a:pt x="68138" y="21791"/>
                  <a:pt x="68396" y="21976"/>
                  <a:pt x="68655" y="22124"/>
                </a:cubicBezTo>
                <a:cubicBezTo>
                  <a:pt x="68914" y="22235"/>
                  <a:pt x="69173" y="22309"/>
                  <a:pt x="69358" y="22346"/>
                </a:cubicBezTo>
                <a:cubicBezTo>
                  <a:pt x="69561" y="22383"/>
                  <a:pt x="69709" y="22392"/>
                  <a:pt x="69806" y="22392"/>
                </a:cubicBezTo>
                <a:cubicBezTo>
                  <a:pt x="69903" y="22392"/>
                  <a:pt x="69949" y="22383"/>
                  <a:pt x="69949" y="22383"/>
                </a:cubicBezTo>
                <a:cubicBezTo>
                  <a:pt x="69949" y="22383"/>
                  <a:pt x="69764" y="22383"/>
                  <a:pt x="69395" y="22309"/>
                </a:cubicBezTo>
                <a:cubicBezTo>
                  <a:pt x="69025" y="22235"/>
                  <a:pt x="68470" y="22013"/>
                  <a:pt x="68027" y="21422"/>
                </a:cubicBezTo>
                <a:cubicBezTo>
                  <a:pt x="67620" y="20830"/>
                  <a:pt x="67361" y="19943"/>
                  <a:pt x="67361" y="18945"/>
                </a:cubicBezTo>
                <a:cubicBezTo>
                  <a:pt x="67361" y="18427"/>
                  <a:pt x="67435" y="17873"/>
                  <a:pt x="67620" y="17318"/>
                </a:cubicBezTo>
                <a:cubicBezTo>
                  <a:pt x="67768" y="16763"/>
                  <a:pt x="68027" y="16209"/>
                  <a:pt x="68433" y="15802"/>
                </a:cubicBezTo>
                <a:lnTo>
                  <a:pt x="68914" y="15802"/>
                </a:lnTo>
                <a:cubicBezTo>
                  <a:pt x="68803" y="15876"/>
                  <a:pt x="68729" y="15950"/>
                  <a:pt x="68655" y="16061"/>
                </a:cubicBezTo>
                <a:cubicBezTo>
                  <a:pt x="68433" y="16283"/>
                  <a:pt x="68249" y="16616"/>
                  <a:pt x="68175" y="16911"/>
                </a:cubicBezTo>
                <a:cubicBezTo>
                  <a:pt x="67990" y="17540"/>
                  <a:pt x="68064" y="18131"/>
                  <a:pt x="68175" y="18649"/>
                </a:cubicBezTo>
                <a:cubicBezTo>
                  <a:pt x="68433" y="19684"/>
                  <a:pt x="68988" y="20460"/>
                  <a:pt x="69506" y="20978"/>
                </a:cubicBezTo>
                <a:cubicBezTo>
                  <a:pt x="70023" y="21533"/>
                  <a:pt x="70578" y="21791"/>
                  <a:pt x="70947" y="21902"/>
                </a:cubicBezTo>
                <a:cubicBezTo>
                  <a:pt x="71317" y="22013"/>
                  <a:pt x="71539" y="21976"/>
                  <a:pt x="71539" y="22013"/>
                </a:cubicBezTo>
                <a:lnTo>
                  <a:pt x="71539" y="22013"/>
                </a:lnTo>
                <a:cubicBezTo>
                  <a:pt x="71539" y="21976"/>
                  <a:pt x="71317" y="21976"/>
                  <a:pt x="70984" y="21865"/>
                </a:cubicBezTo>
                <a:cubicBezTo>
                  <a:pt x="70615" y="21717"/>
                  <a:pt x="70134" y="21459"/>
                  <a:pt x="69653" y="20904"/>
                </a:cubicBezTo>
                <a:cubicBezTo>
                  <a:pt x="69173" y="20387"/>
                  <a:pt x="68692" y="19610"/>
                  <a:pt x="68470" y="18612"/>
                </a:cubicBezTo>
                <a:cubicBezTo>
                  <a:pt x="68396" y="18131"/>
                  <a:pt x="68359" y="17577"/>
                  <a:pt x="68544" y="17059"/>
                </a:cubicBezTo>
                <a:cubicBezTo>
                  <a:pt x="68692" y="16542"/>
                  <a:pt x="69099" y="16098"/>
                  <a:pt x="69653" y="15876"/>
                </a:cubicBezTo>
                <a:lnTo>
                  <a:pt x="69653" y="15876"/>
                </a:lnTo>
                <a:cubicBezTo>
                  <a:pt x="69210" y="16579"/>
                  <a:pt x="69025" y="17540"/>
                  <a:pt x="68988" y="18020"/>
                </a:cubicBezTo>
                <a:cubicBezTo>
                  <a:pt x="68951" y="18649"/>
                  <a:pt x="69358" y="19499"/>
                  <a:pt x="70023" y="20128"/>
                </a:cubicBezTo>
                <a:cubicBezTo>
                  <a:pt x="70171" y="20276"/>
                  <a:pt x="70356" y="20424"/>
                  <a:pt x="70541" y="20534"/>
                </a:cubicBezTo>
                <a:cubicBezTo>
                  <a:pt x="71095" y="20867"/>
                  <a:pt x="71798" y="21089"/>
                  <a:pt x="72537" y="21126"/>
                </a:cubicBezTo>
                <a:lnTo>
                  <a:pt x="72722" y="21126"/>
                </a:lnTo>
                <a:cubicBezTo>
                  <a:pt x="73646" y="21126"/>
                  <a:pt x="74608" y="20904"/>
                  <a:pt x="75495" y="20460"/>
                </a:cubicBezTo>
                <a:cubicBezTo>
                  <a:pt x="76456" y="19980"/>
                  <a:pt x="77306" y="19277"/>
                  <a:pt x="78120" y="18390"/>
                </a:cubicBezTo>
                <a:cubicBezTo>
                  <a:pt x="78933" y="17466"/>
                  <a:pt x="79562" y="16468"/>
                  <a:pt x="79968" y="15359"/>
                </a:cubicBezTo>
                <a:cubicBezTo>
                  <a:pt x="80375" y="14360"/>
                  <a:pt x="80560" y="13251"/>
                  <a:pt x="80486" y="12216"/>
                </a:cubicBezTo>
                <a:cubicBezTo>
                  <a:pt x="80449" y="12068"/>
                  <a:pt x="80449" y="11920"/>
                  <a:pt x="80412" y="11809"/>
                </a:cubicBezTo>
                <a:cubicBezTo>
                  <a:pt x="80264" y="10663"/>
                  <a:pt x="79783" y="9591"/>
                  <a:pt x="79081" y="8704"/>
                </a:cubicBezTo>
                <a:cubicBezTo>
                  <a:pt x="77380" y="6596"/>
                  <a:pt x="75125" y="6153"/>
                  <a:pt x="74238" y="6079"/>
                </a:cubicBezTo>
                <a:cubicBezTo>
                  <a:pt x="73984" y="6052"/>
                  <a:pt x="73728" y="6038"/>
                  <a:pt x="73472" y="6038"/>
                </a:cubicBezTo>
                <a:cubicBezTo>
                  <a:pt x="72684" y="6038"/>
                  <a:pt x="71895" y="6169"/>
                  <a:pt x="71169" y="6449"/>
                </a:cubicBezTo>
                <a:cubicBezTo>
                  <a:pt x="70984" y="6375"/>
                  <a:pt x="70800" y="6301"/>
                  <a:pt x="70615" y="6264"/>
                </a:cubicBezTo>
                <a:cubicBezTo>
                  <a:pt x="70837" y="6116"/>
                  <a:pt x="71095" y="6005"/>
                  <a:pt x="71317" y="5894"/>
                </a:cubicBezTo>
                <a:cubicBezTo>
                  <a:pt x="71724" y="5746"/>
                  <a:pt x="72130" y="5635"/>
                  <a:pt x="72574" y="5598"/>
                </a:cubicBezTo>
                <a:cubicBezTo>
                  <a:pt x="72981" y="5524"/>
                  <a:pt x="73397" y="5497"/>
                  <a:pt x="73813" y="5497"/>
                </a:cubicBezTo>
                <a:cubicBezTo>
                  <a:pt x="74229" y="5497"/>
                  <a:pt x="74644" y="5524"/>
                  <a:pt x="75051" y="5561"/>
                </a:cubicBezTo>
                <a:cubicBezTo>
                  <a:pt x="75828" y="5672"/>
                  <a:pt x="76604" y="5857"/>
                  <a:pt x="77306" y="6190"/>
                </a:cubicBezTo>
                <a:cubicBezTo>
                  <a:pt x="77972" y="6486"/>
                  <a:pt x="78563" y="6966"/>
                  <a:pt x="79044" y="7484"/>
                </a:cubicBezTo>
                <a:cubicBezTo>
                  <a:pt x="79968" y="8556"/>
                  <a:pt x="80523" y="9813"/>
                  <a:pt x="80856" y="10996"/>
                </a:cubicBezTo>
                <a:cubicBezTo>
                  <a:pt x="81188" y="12179"/>
                  <a:pt x="81336" y="13325"/>
                  <a:pt x="81188" y="14323"/>
                </a:cubicBezTo>
                <a:cubicBezTo>
                  <a:pt x="81040" y="15359"/>
                  <a:pt x="80671" y="16209"/>
                  <a:pt x="80301" y="16874"/>
                </a:cubicBezTo>
                <a:cubicBezTo>
                  <a:pt x="79931" y="17577"/>
                  <a:pt x="79488" y="18094"/>
                  <a:pt x="79118" y="18501"/>
                </a:cubicBezTo>
                <a:cubicBezTo>
                  <a:pt x="78379" y="19277"/>
                  <a:pt x="77861" y="19573"/>
                  <a:pt x="77861" y="19573"/>
                </a:cubicBezTo>
                <a:cubicBezTo>
                  <a:pt x="77861" y="19573"/>
                  <a:pt x="78379" y="19314"/>
                  <a:pt x="79155" y="18575"/>
                </a:cubicBezTo>
                <a:cubicBezTo>
                  <a:pt x="79525" y="18168"/>
                  <a:pt x="79968" y="17688"/>
                  <a:pt x="80338" y="16985"/>
                </a:cubicBezTo>
                <a:cubicBezTo>
                  <a:pt x="80745" y="16320"/>
                  <a:pt x="81114" y="15469"/>
                  <a:pt x="81336" y="14471"/>
                </a:cubicBezTo>
                <a:cubicBezTo>
                  <a:pt x="81410" y="13954"/>
                  <a:pt x="81447" y="13399"/>
                  <a:pt x="81410" y="12808"/>
                </a:cubicBezTo>
                <a:cubicBezTo>
                  <a:pt x="81373" y="12253"/>
                  <a:pt x="81262" y="11661"/>
                  <a:pt x="81114" y="11033"/>
                </a:cubicBezTo>
                <a:cubicBezTo>
                  <a:pt x="80819" y="9813"/>
                  <a:pt x="80301" y="8519"/>
                  <a:pt x="79340" y="7373"/>
                </a:cubicBezTo>
                <a:cubicBezTo>
                  <a:pt x="78859" y="6781"/>
                  <a:pt x="78268" y="6264"/>
                  <a:pt x="77528" y="5894"/>
                </a:cubicBezTo>
                <a:cubicBezTo>
                  <a:pt x="76826" y="5524"/>
                  <a:pt x="76012" y="5339"/>
                  <a:pt x="75162" y="5192"/>
                </a:cubicBezTo>
                <a:cubicBezTo>
                  <a:pt x="74668" y="5127"/>
                  <a:pt x="74174" y="5088"/>
                  <a:pt x="73665" y="5088"/>
                </a:cubicBezTo>
                <a:cubicBezTo>
                  <a:pt x="73298" y="5088"/>
                  <a:pt x="72924" y="5108"/>
                  <a:pt x="72537" y="5155"/>
                </a:cubicBezTo>
                <a:cubicBezTo>
                  <a:pt x="72094" y="5229"/>
                  <a:pt x="71650" y="5302"/>
                  <a:pt x="71206" y="5487"/>
                </a:cubicBezTo>
                <a:cubicBezTo>
                  <a:pt x="70800" y="5598"/>
                  <a:pt x="70393" y="5820"/>
                  <a:pt x="70060" y="6116"/>
                </a:cubicBezTo>
                <a:cubicBezTo>
                  <a:pt x="69838" y="6042"/>
                  <a:pt x="69653" y="6005"/>
                  <a:pt x="69432" y="5968"/>
                </a:cubicBezTo>
                <a:cubicBezTo>
                  <a:pt x="69838" y="5635"/>
                  <a:pt x="70282" y="5376"/>
                  <a:pt x="70763" y="5192"/>
                </a:cubicBezTo>
                <a:cubicBezTo>
                  <a:pt x="71391" y="4933"/>
                  <a:pt x="72057" y="4785"/>
                  <a:pt x="72685" y="4674"/>
                </a:cubicBezTo>
                <a:cubicBezTo>
                  <a:pt x="73116" y="4623"/>
                  <a:pt x="73548" y="4599"/>
                  <a:pt x="73973" y="4599"/>
                </a:cubicBezTo>
                <a:cubicBezTo>
                  <a:pt x="74787" y="4599"/>
                  <a:pt x="75580" y="4689"/>
                  <a:pt x="76308" y="4859"/>
                </a:cubicBezTo>
                <a:cubicBezTo>
                  <a:pt x="77417" y="5155"/>
                  <a:pt x="78416" y="5524"/>
                  <a:pt x="79192" y="6116"/>
                </a:cubicBezTo>
                <a:cubicBezTo>
                  <a:pt x="79968" y="6707"/>
                  <a:pt x="80523" y="7447"/>
                  <a:pt x="80930" y="8149"/>
                </a:cubicBezTo>
                <a:cubicBezTo>
                  <a:pt x="81336" y="8889"/>
                  <a:pt x="81558" y="9554"/>
                  <a:pt x="81743" y="10183"/>
                </a:cubicBezTo>
                <a:cubicBezTo>
                  <a:pt x="81928" y="10774"/>
                  <a:pt x="82039" y="11292"/>
                  <a:pt x="82113" y="11735"/>
                </a:cubicBezTo>
                <a:cubicBezTo>
                  <a:pt x="82260" y="12586"/>
                  <a:pt x="82260" y="13029"/>
                  <a:pt x="82297" y="13029"/>
                </a:cubicBezTo>
                <a:cubicBezTo>
                  <a:pt x="82260" y="13029"/>
                  <a:pt x="82260" y="12586"/>
                  <a:pt x="82150" y="11735"/>
                </a:cubicBezTo>
                <a:cubicBezTo>
                  <a:pt x="82076" y="11329"/>
                  <a:pt x="82002" y="10811"/>
                  <a:pt x="81854" y="10183"/>
                </a:cubicBezTo>
                <a:cubicBezTo>
                  <a:pt x="81706" y="9591"/>
                  <a:pt x="81484" y="8889"/>
                  <a:pt x="81114" y="8149"/>
                </a:cubicBezTo>
                <a:cubicBezTo>
                  <a:pt x="80745" y="7447"/>
                  <a:pt x="80190" y="6670"/>
                  <a:pt x="79414" y="6005"/>
                </a:cubicBezTo>
                <a:cubicBezTo>
                  <a:pt x="79007" y="5672"/>
                  <a:pt x="78563" y="5413"/>
                  <a:pt x="78083" y="5155"/>
                </a:cubicBezTo>
                <a:cubicBezTo>
                  <a:pt x="77565" y="4933"/>
                  <a:pt x="77048" y="4748"/>
                  <a:pt x="76456" y="4600"/>
                </a:cubicBezTo>
                <a:cubicBezTo>
                  <a:pt x="75617" y="4384"/>
                  <a:pt x="74719" y="4246"/>
                  <a:pt x="73761" y="4246"/>
                </a:cubicBezTo>
                <a:cubicBezTo>
                  <a:pt x="73410" y="4246"/>
                  <a:pt x="73052" y="4265"/>
                  <a:pt x="72685" y="4304"/>
                </a:cubicBezTo>
                <a:cubicBezTo>
                  <a:pt x="72020" y="4378"/>
                  <a:pt x="71317" y="4526"/>
                  <a:pt x="70652" y="4785"/>
                </a:cubicBezTo>
                <a:cubicBezTo>
                  <a:pt x="69986" y="5044"/>
                  <a:pt x="69321" y="5413"/>
                  <a:pt x="68766" y="5931"/>
                </a:cubicBezTo>
                <a:lnTo>
                  <a:pt x="68729" y="5931"/>
                </a:lnTo>
                <a:cubicBezTo>
                  <a:pt x="67657" y="5931"/>
                  <a:pt x="66733" y="6338"/>
                  <a:pt x="66178" y="6707"/>
                </a:cubicBezTo>
                <a:cubicBezTo>
                  <a:pt x="65624" y="7077"/>
                  <a:pt x="65328" y="7410"/>
                  <a:pt x="65328" y="7410"/>
                </a:cubicBezTo>
                <a:cubicBezTo>
                  <a:pt x="65328" y="7410"/>
                  <a:pt x="65698" y="7188"/>
                  <a:pt x="66289" y="6929"/>
                </a:cubicBezTo>
                <a:cubicBezTo>
                  <a:pt x="66881" y="6633"/>
                  <a:pt x="67768" y="6412"/>
                  <a:pt x="68766" y="6412"/>
                </a:cubicBezTo>
                <a:cubicBezTo>
                  <a:pt x="68840" y="6399"/>
                  <a:pt x="68910" y="6395"/>
                  <a:pt x="68978" y="6395"/>
                </a:cubicBezTo>
                <a:cubicBezTo>
                  <a:pt x="69115" y="6395"/>
                  <a:pt x="69247" y="6412"/>
                  <a:pt x="69395" y="6412"/>
                </a:cubicBezTo>
                <a:cubicBezTo>
                  <a:pt x="69395" y="6449"/>
                  <a:pt x="69395" y="6449"/>
                  <a:pt x="69432" y="6449"/>
                </a:cubicBezTo>
                <a:cubicBezTo>
                  <a:pt x="69432" y="6486"/>
                  <a:pt x="69469" y="6486"/>
                  <a:pt x="69469" y="6486"/>
                </a:cubicBezTo>
                <a:cubicBezTo>
                  <a:pt x="69580" y="6523"/>
                  <a:pt x="69653" y="6559"/>
                  <a:pt x="69764" y="6559"/>
                </a:cubicBezTo>
                <a:cubicBezTo>
                  <a:pt x="70023" y="6670"/>
                  <a:pt x="70282" y="6744"/>
                  <a:pt x="70541" y="6892"/>
                </a:cubicBezTo>
                <a:cubicBezTo>
                  <a:pt x="70541" y="6892"/>
                  <a:pt x="70578" y="6929"/>
                  <a:pt x="70615" y="6929"/>
                </a:cubicBezTo>
                <a:cubicBezTo>
                  <a:pt x="70763" y="7040"/>
                  <a:pt x="71021" y="7151"/>
                  <a:pt x="71243" y="7373"/>
                </a:cubicBezTo>
                <a:cubicBezTo>
                  <a:pt x="71798" y="7816"/>
                  <a:pt x="72426" y="8519"/>
                  <a:pt x="72574" y="9554"/>
                </a:cubicBezTo>
                <a:cubicBezTo>
                  <a:pt x="72574" y="9702"/>
                  <a:pt x="72611" y="9813"/>
                  <a:pt x="72611" y="9924"/>
                </a:cubicBezTo>
                <a:cubicBezTo>
                  <a:pt x="72648" y="10552"/>
                  <a:pt x="72574" y="11070"/>
                  <a:pt x="72315" y="11624"/>
                </a:cubicBezTo>
                <a:cubicBezTo>
                  <a:pt x="72204" y="11846"/>
                  <a:pt x="72094" y="12068"/>
                  <a:pt x="71909" y="12327"/>
                </a:cubicBezTo>
                <a:cubicBezTo>
                  <a:pt x="71613" y="12771"/>
                  <a:pt x="70910" y="13399"/>
                  <a:pt x="70245" y="13584"/>
                </a:cubicBezTo>
                <a:cubicBezTo>
                  <a:pt x="69580" y="13806"/>
                  <a:pt x="68877" y="13954"/>
                  <a:pt x="68175" y="13991"/>
                </a:cubicBezTo>
                <a:cubicBezTo>
                  <a:pt x="68009" y="14006"/>
                  <a:pt x="67844" y="14014"/>
                  <a:pt x="67682" y="14014"/>
                </a:cubicBezTo>
                <a:cubicBezTo>
                  <a:pt x="67084" y="14014"/>
                  <a:pt x="66509" y="13914"/>
                  <a:pt x="65956" y="13769"/>
                </a:cubicBezTo>
                <a:cubicBezTo>
                  <a:pt x="65180" y="13510"/>
                  <a:pt x="64478" y="13103"/>
                  <a:pt x="63997" y="12549"/>
                </a:cubicBezTo>
                <a:cubicBezTo>
                  <a:pt x="63553" y="12068"/>
                  <a:pt x="63221" y="11366"/>
                  <a:pt x="62962" y="10330"/>
                </a:cubicBezTo>
                <a:cubicBezTo>
                  <a:pt x="62740" y="9480"/>
                  <a:pt x="62703" y="8556"/>
                  <a:pt x="62851" y="7706"/>
                </a:cubicBezTo>
                <a:cubicBezTo>
                  <a:pt x="63147" y="5968"/>
                  <a:pt x="64293" y="4304"/>
                  <a:pt x="65956" y="3121"/>
                </a:cubicBezTo>
                <a:cubicBezTo>
                  <a:pt x="66030" y="3047"/>
                  <a:pt x="66141" y="3010"/>
                  <a:pt x="66215" y="2936"/>
                </a:cubicBezTo>
                <a:cubicBezTo>
                  <a:pt x="66918" y="2493"/>
                  <a:pt x="67694" y="2086"/>
                  <a:pt x="68655" y="1753"/>
                </a:cubicBezTo>
                <a:cubicBezTo>
                  <a:pt x="69690" y="1421"/>
                  <a:pt x="70726" y="1162"/>
                  <a:pt x="71761" y="1088"/>
                </a:cubicBezTo>
                <a:cubicBezTo>
                  <a:pt x="72158" y="1041"/>
                  <a:pt x="72558" y="1019"/>
                  <a:pt x="72959" y="1019"/>
                </a:cubicBezTo>
                <a:close/>
                <a:moveTo>
                  <a:pt x="50318" y="36839"/>
                </a:moveTo>
                <a:cubicBezTo>
                  <a:pt x="50281" y="36875"/>
                  <a:pt x="50244" y="36912"/>
                  <a:pt x="50207" y="36912"/>
                </a:cubicBezTo>
                <a:lnTo>
                  <a:pt x="50170" y="36839"/>
                </a:lnTo>
                <a:close/>
                <a:moveTo>
                  <a:pt x="72574" y="35951"/>
                </a:moveTo>
                <a:cubicBezTo>
                  <a:pt x="72574" y="36210"/>
                  <a:pt x="72574" y="36469"/>
                  <a:pt x="72611" y="36691"/>
                </a:cubicBezTo>
                <a:cubicBezTo>
                  <a:pt x="72722" y="37245"/>
                  <a:pt x="72944" y="37689"/>
                  <a:pt x="73129" y="37985"/>
                </a:cubicBezTo>
                <a:cubicBezTo>
                  <a:pt x="72833" y="37578"/>
                  <a:pt x="72648" y="37134"/>
                  <a:pt x="72574" y="36654"/>
                </a:cubicBezTo>
                <a:cubicBezTo>
                  <a:pt x="72537" y="36469"/>
                  <a:pt x="72537" y="36247"/>
                  <a:pt x="72574" y="35951"/>
                </a:cubicBezTo>
                <a:close/>
                <a:moveTo>
                  <a:pt x="70438" y="38749"/>
                </a:moveTo>
                <a:lnTo>
                  <a:pt x="70438" y="38749"/>
                </a:lnTo>
                <a:cubicBezTo>
                  <a:pt x="70439" y="38819"/>
                  <a:pt x="70439" y="38860"/>
                  <a:pt x="70435" y="38871"/>
                </a:cubicBezTo>
                <a:lnTo>
                  <a:pt x="70435" y="38871"/>
                </a:lnTo>
                <a:cubicBezTo>
                  <a:pt x="70449" y="38863"/>
                  <a:pt x="70447" y="38823"/>
                  <a:pt x="70438" y="38749"/>
                </a:cubicBezTo>
                <a:close/>
                <a:moveTo>
                  <a:pt x="70435" y="38871"/>
                </a:moveTo>
                <a:cubicBezTo>
                  <a:pt x="70434" y="38871"/>
                  <a:pt x="70432" y="38872"/>
                  <a:pt x="70430" y="38872"/>
                </a:cubicBezTo>
                <a:cubicBezTo>
                  <a:pt x="70431" y="38873"/>
                  <a:pt x="70432" y="38873"/>
                  <a:pt x="70432" y="38873"/>
                </a:cubicBezTo>
                <a:cubicBezTo>
                  <a:pt x="70434" y="38873"/>
                  <a:pt x="70434" y="38872"/>
                  <a:pt x="70435" y="38871"/>
                </a:cubicBezTo>
                <a:close/>
                <a:moveTo>
                  <a:pt x="53386" y="38339"/>
                </a:moveTo>
                <a:cubicBezTo>
                  <a:pt x="52753" y="38755"/>
                  <a:pt x="52240" y="39202"/>
                  <a:pt x="51760" y="39648"/>
                </a:cubicBezTo>
                <a:cubicBezTo>
                  <a:pt x="51723" y="39685"/>
                  <a:pt x="51686" y="39722"/>
                  <a:pt x="51649" y="39722"/>
                </a:cubicBezTo>
                <a:cubicBezTo>
                  <a:pt x="51723" y="39648"/>
                  <a:pt x="51797" y="39537"/>
                  <a:pt x="51907" y="39463"/>
                </a:cubicBezTo>
                <a:cubicBezTo>
                  <a:pt x="52240" y="39131"/>
                  <a:pt x="52684" y="38798"/>
                  <a:pt x="53201" y="38428"/>
                </a:cubicBezTo>
                <a:cubicBezTo>
                  <a:pt x="53263" y="38408"/>
                  <a:pt x="53325" y="38376"/>
                  <a:pt x="53386" y="38339"/>
                </a:cubicBezTo>
                <a:close/>
                <a:moveTo>
                  <a:pt x="78859" y="28594"/>
                </a:moveTo>
                <a:cubicBezTo>
                  <a:pt x="78859" y="28668"/>
                  <a:pt x="78822" y="28705"/>
                  <a:pt x="78822" y="28742"/>
                </a:cubicBezTo>
                <a:cubicBezTo>
                  <a:pt x="78452" y="29666"/>
                  <a:pt x="78120" y="31145"/>
                  <a:pt x="78379" y="32735"/>
                </a:cubicBezTo>
                <a:cubicBezTo>
                  <a:pt x="78637" y="34361"/>
                  <a:pt x="79377" y="35655"/>
                  <a:pt x="79968" y="36432"/>
                </a:cubicBezTo>
                <a:cubicBezTo>
                  <a:pt x="80375" y="36949"/>
                  <a:pt x="80782" y="37393"/>
                  <a:pt x="81299" y="37874"/>
                </a:cubicBezTo>
                <a:cubicBezTo>
                  <a:pt x="80745" y="37541"/>
                  <a:pt x="80264" y="37208"/>
                  <a:pt x="79894" y="36839"/>
                </a:cubicBezTo>
                <a:cubicBezTo>
                  <a:pt x="79488" y="36395"/>
                  <a:pt x="79155" y="35951"/>
                  <a:pt x="78896" y="35545"/>
                </a:cubicBezTo>
                <a:cubicBezTo>
                  <a:pt x="78637" y="35101"/>
                  <a:pt x="78416" y="34694"/>
                  <a:pt x="78268" y="34288"/>
                </a:cubicBezTo>
                <a:cubicBezTo>
                  <a:pt x="77972" y="33511"/>
                  <a:pt x="77861" y="32846"/>
                  <a:pt x="77787" y="32402"/>
                </a:cubicBezTo>
                <a:cubicBezTo>
                  <a:pt x="77750" y="31959"/>
                  <a:pt x="77713" y="31737"/>
                  <a:pt x="77713" y="31737"/>
                </a:cubicBezTo>
                <a:lnTo>
                  <a:pt x="77713" y="31737"/>
                </a:lnTo>
                <a:cubicBezTo>
                  <a:pt x="77713" y="31737"/>
                  <a:pt x="77713" y="31959"/>
                  <a:pt x="77750" y="32402"/>
                </a:cubicBezTo>
                <a:cubicBezTo>
                  <a:pt x="77787" y="32846"/>
                  <a:pt x="77861" y="33474"/>
                  <a:pt x="78120" y="34288"/>
                </a:cubicBezTo>
                <a:cubicBezTo>
                  <a:pt x="78379" y="35101"/>
                  <a:pt x="78859" y="36062"/>
                  <a:pt x="79636" y="36986"/>
                </a:cubicBezTo>
                <a:cubicBezTo>
                  <a:pt x="80042" y="37467"/>
                  <a:pt x="80597" y="37874"/>
                  <a:pt x="81188" y="38243"/>
                </a:cubicBezTo>
                <a:cubicBezTo>
                  <a:pt x="81188" y="38243"/>
                  <a:pt x="81188" y="38255"/>
                  <a:pt x="81195" y="38265"/>
                </a:cubicBezTo>
                <a:lnTo>
                  <a:pt x="81195" y="38265"/>
                </a:lnTo>
                <a:cubicBezTo>
                  <a:pt x="81131" y="38234"/>
                  <a:pt x="81067" y="38206"/>
                  <a:pt x="81003" y="38206"/>
                </a:cubicBezTo>
                <a:cubicBezTo>
                  <a:pt x="80338" y="37948"/>
                  <a:pt x="79746" y="37689"/>
                  <a:pt x="79266" y="37393"/>
                </a:cubicBezTo>
                <a:cubicBezTo>
                  <a:pt x="78268" y="36691"/>
                  <a:pt x="77676" y="35803"/>
                  <a:pt x="77306" y="35027"/>
                </a:cubicBezTo>
                <a:cubicBezTo>
                  <a:pt x="76937" y="34251"/>
                  <a:pt x="76752" y="33585"/>
                  <a:pt x="76678" y="33141"/>
                </a:cubicBezTo>
                <a:cubicBezTo>
                  <a:pt x="76604" y="32698"/>
                  <a:pt x="76567" y="32439"/>
                  <a:pt x="76567" y="32439"/>
                </a:cubicBezTo>
                <a:lnTo>
                  <a:pt x="76567" y="32439"/>
                </a:lnTo>
                <a:cubicBezTo>
                  <a:pt x="76567" y="32439"/>
                  <a:pt x="76567" y="32698"/>
                  <a:pt x="76641" y="33141"/>
                </a:cubicBezTo>
                <a:cubicBezTo>
                  <a:pt x="76678" y="33585"/>
                  <a:pt x="76789" y="34251"/>
                  <a:pt x="77122" y="35064"/>
                </a:cubicBezTo>
                <a:cubicBezTo>
                  <a:pt x="77454" y="35840"/>
                  <a:pt x="78009" y="36839"/>
                  <a:pt x="79044" y="37615"/>
                </a:cubicBezTo>
                <a:cubicBezTo>
                  <a:pt x="79562" y="37985"/>
                  <a:pt x="80190" y="38280"/>
                  <a:pt x="80819" y="38539"/>
                </a:cubicBezTo>
                <a:lnTo>
                  <a:pt x="81151" y="38650"/>
                </a:lnTo>
                <a:cubicBezTo>
                  <a:pt x="81040" y="38650"/>
                  <a:pt x="80930" y="38613"/>
                  <a:pt x="80819" y="38613"/>
                </a:cubicBezTo>
                <a:cubicBezTo>
                  <a:pt x="80153" y="38502"/>
                  <a:pt x="79562" y="38354"/>
                  <a:pt x="79044" y="38059"/>
                </a:cubicBezTo>
                <a:cubicBezTo>
                  <a:pt x="77972" y="37541"/>
                  <a:pt x="77232" y="36802"/>
                  <a:pt x="76752" y="36099"/>
                </a:cubicBezTo>
                <a:cubicBezTo>
                  <a:pt x="76271" y="35434"/>
                  <a:pt x="76012" y="34805"/>
                  <a:pt x="75865" y="34361"/>
                </a:cubicBezTo>
                <a:cubicBezTo>
                  <a:pt x="75718" y="33958"/>
                  <a:pt x="75680" y="33737"/>
                  <a:pt x="75644" y="33733"/>
                </a:cubicBezTo>
                <a:lnTo>
                  <a:pt x="75644" y="33733"/>
                </a:lnTo>
                <a:cubicBezTo>
                  <a:pt x="75680" y="33737"/>
                  <a:pt x="75718" y="33958"/>
                  <a:pt x="75828" y="34361"/>
                </a:cubicBezTo>
                <a:cubicBezTo>
                  <a:pt x="75938" y="34805"/>
                  <a:pt x="76160" y="35434"/>
                  <a:pt x="76604" y="36173"/>
                </a:cubicBezTo>
                <a:cubicBezTo>
                  <a:pt x="77048" y="36875"/>
                  <a:pt x="77787" y="37689"/>
                  <a:pt x="78859" y="38317"/>
                </a:cubicBezTo>
                <a:cubicBezTo>
                  <a:pt x="79377" y="38650"/>
                  <a:pt x="80005" y="38798"/>
                  <a:pt x="80671" y="38946"/>
                </a:cubicBezTo>
                <a:cubicBezTo>
                  <a:pt x="79783" y="38798"/>
                  <a:pt x="78933" y="38687"/>
                  <a:pt x="78268" y="38391"/>
                </a:cubicBezTo>
                <a:cubicBezTo>
                  <a:pt x="77824" y="38206"/>
                  <a:pt x="77417" y="37911"/>
                  <a:pt x="77048" y="37689"/>
                </a:cubicBezTo>
                <a:cubicBezTo>
                  <a:pt x="76641" y="37430"/>
                  <a:pt x="76308" y="37208"/>
                  <a:pt x="76049" y="36986"/>
                </a:cubicBezTo>
                <a:cubicBezTo>
                  <a:pt x="75495" y="36506"/>
                  <a:pt x="75199" y="36025"/>
                  <a:pt x="74977" y="35692"/>
                </a:cubicBezTo>
                <a:cubicBezTo>
                  <a:pt x="74774" y="35388"/>
                  <a:pt x="74695" y="35207"/>
                  <a:pt x="74683" y="35207"/>
                </a:cubicBezTo>
                <a:cubicBezTo>
                  <a:pt x="74683" y="35207"/>
                  <a:pt x="74683" y="35207"/>
                  <a:pt x="74682" y="35207"/>
                </a:cubicBezTo>
                <a:lnTo>
                  <a:pt x="74682" y="35207"/>
                </a:lnTo>
                <a:cubicBezTo>
                  <a:pt x="74683" y="35207"/>
                  <a:pt x="74683" y="35207"/>
                  <a:pt x="74683" y="35207"/>
                </a:cubicBezTo>
                <a:cubicBezTo>
                  <a:pt x="74695" y="35207"/>
                  <a:pt x="74771" y="35391"/>
                  <a:pt x="74940" y="35729"/>
                </a:cubicBezTo>
                <a:cubicBezTo>
                  <a:pt x="75125" y="36062"/>
                  <a:pt x="75384" y="36543"/>
                  <a:pt x="75901" y="37060"/>
                </a:cubicBezTo>
                <a:cubicBezTo>
                  <a:pt x="76197" y="37319"/>
                  <a:pt x="76493" y="37578"/>
                  <a:pt x="76863" y="37837"/>
                </a:cubicBezTo>
                <a:cubicBezTo>
                  <a:pt x="77232" y="38096"/>
                  <a:pt x="77639" y="38391"/>
                  <a:pt x="78120" y="38650"/>
                </a:cubicBezTo>
                <a:cubicBezTo>
                  <a:pt x="78600" y="38909"/>
                  <a:pt x="79155" y="39057"/>
                  <a:pt x="79746" y="39205"/>
                </a:cubicBezTo>
                <a:lnTo>
                  <a:pt x="79746" y="39205"/>
                </a:lnTo>
                <a:cubicBezTo>
                  <a:pt x="78983" y="39202"/>
                  <a:pt x="78258" y="39128"/>
                  <a:pt x="77639" y="38946"/>
                </a:cubicBezTo>
                <a:cubicBezTo>
                  <a:pt x="76604" y="38687"/>
                  <a:pt x="75791" y="38206"/>
                  <a:pt x="75236" y="37689"/>
                </a:cubicBezTo>
                <a:cubicBezTo>
                  <a:pt x="74681" y="37171"/>
                  <a:pt x="74386" y="36691"/>
                  <a:pt x="74201" y="36321"/>
                </a:cubicBezTo>
                <a:cubicBezTo>
                  <a:pt x="74016" y="35951"/>
                  <a:pt x="73942" y="35767"/>
                  <a:pt x="73942" y="35766"/>
                </a:cubicBezTo>
                <a:lnTo>
                  <a:pt x="73942" y="35766"/>
                </a:lnTo>
                <a:cubicBezTo>
                  <a:pt x="73942" y="35767"/>
                  <a:pt x="73979" y="35951"/>
                  <a:pt x="74127" y="36321"/>
                </a:cubicBezTo>
                <a:cubicBezTo>
                  <a:pt x="74312" y="36691"/>
                  <a:pt x="74571" y="37208"/>
                  <a:pt x="75125" y="37800"/>
                </a:cubicBezTo>
                <a:cubicBezTo>
                  <a:pt x="75643" y="38354"/>
                  <a:pt x="76456" y="38909"/>
                  <a:pt x="77528" y="39242"/>
                </a:cubicBezTo>
                <a:cubicBezTo>
                  <a:pt x="77824" y="39353"/>
                  <a:pt x="78157" y="39426"/>
                  <a:pt x="78489" y="39463"/>
                </a:cubicBezTo>
                <a:lnTo>
                  <a:pt x="78083" y="39463"/>
                </a:lnTo>
                <a:cubicBezTo>
                  <a:pt x="77853" y="39479"/>
                  <a:pt x="77636" y="39488"/>
                  <a:pt x="77426" y="39488"/>
                </a:cubicBezTo>
                <a:cubicBezTo>
                  <a:pt x="77130" y="39488"/>
                  <a:pt x="76849" y="39470"/>
                  <a:pt x="76567" y="39426"/>
                </a:cubicBezTo>
                <a:cubicBezTo>
                  <a:pt x="75680" y="39242"/>
                  <a:pt x="74940" y="38835"/>
                  <a:pt x="74460" y="38391"/>
                </a:cubicBezTo>
                <a:cubicBezTo>
                  <a:pt x="73979" y="37948"/>
                  <a:pt x="73720" y="37467"/>
                  <a:pt x="73572" y="37134"/>
                </a:cubicBezTo>
                <a:cubicBezTo>
                  <a:pt x="73461" y="36802"/>
                  <a:pt x="73424" y="36617"/>
                  <a:pt x="73424" y="36617"/>
                </a:cubicBezTo>
                <a:lnTo>
                  <a:pt x="73424" y="36617"/>
                </a:lnTo>
                <a:cubicBezTo>
                  <a:pt x="73424" y="36617"/>
                  <a:pt x="73425" y="36802"/>
                  <a:pt x="73535" y="37134"/>
                </a:cubicBezTo>
                <a:cubicBezTo>
                  <a:pt x="73646" y="37467"/>
                  <a:pt x="73868" y="37985"/>
                  <a:pt x="74349" y="38465"/>
                </a:cubicBezTo>
                <a:cubicBezTo>
                  <a:pt x="74792" y="38946"/>
                  <a:pt x="75532" y="39463"/>
                  <a:pt x="76493" y="39685"/>
                </a:cubicBezTo>
                <a:cubicBezTo>
                  <a:pt x="76641" y="39722"/>
                  <a:pt x="76789" y="39759"/>
                  <a:pt x="76974" y="39796"/>
                </a:cubicBezTo>
                <a:cubicBezTo>
                  <a:pt x="76567" y="39796"/>
                  <a:pt x="76234" y="39759"/>
                  <a:pt x="75901" y="39722"/>
                </a:cubicBezTo>
                <a:cubicBezTo>
                  <a:pt x="75791" y="39685"/>
                  <a:pt x="75643" y="39685"/>
                  <a:pt x="75532" y="39648"/>
                </a:cubicBezTo>
                <a:cubicBezTo>
                  <a:pt x="75125" y="39537"/>
                  <a:pt x="74755" y="39389"/>
                  <a:pt x="74386" y="39168"/>
                </a:cubicBezTo>
                <a:cubicBezTo>
                  <a:pt x="74053" y="38946"/>
                  <a:pt x="73720" y="38687"/>
                  <a:pt x="73461" y="38428"/>
                </a:cubicBezTo>
                <a:cubicBezTo>
                  <a:pt x="73424" y="38391"/>
                  <a:pt x="73424" y="38354"/>
                  <a:pt x="73387" y="38317"/>
                </a:cubicBezTo>
                <a:cubicBezTo>
                  <a:pt x="73351" y="38280"/>
                  <a:pt x="73314" y="38206"/>
                  <a:pt x="73314" y="38169"/>
                </a:cubicBezTo>
                <a:cubicBezTo>
                  <a:pt x="73129" y="37874"/>
                  <a:pt x="72870" y="37393"/>
                  <a:pt x="72796" y="36728"/>
                </a:cubicBezTo>
                <a:cubicBezTo>
                  <a:pt x="72722" y="36395"/>
                  <a:pt x="72759" y="35988"/>
                  <a:pt x="72833" y="35581"/>
                </a:cubicBezTo>
                <a:cubicBezTo>
                  <a:pt x="72833" y="35581"/>
                  <a:pt x="72833" y="35545"/>
                  <a:pt x="72833" y="35508"/>
                </a:cubicBezTo>
                <a:cubicBezTo>
                  <a:pt x="72870" y="35618"/>
                  <a:pt x="72870" y="35692"/>
                  <a:pt x="72907" y="35803"/>
                </a:cubicBezTo>
                <a:cubicBezTo>
                  <a:pt x="73018" y="36284"/>
                  <a:pt x="73092" y="36506"/>
                  <a:pt x="73092" y="36506"/>
                </a:cubicBezTo>
                <a:cubicBezTo>
                  <a:pt x="73092" y="36506"/>
                  <a:pt x="73055" y="36247"/>
                  <a:pt x="73055" y="35803"/>
                </a:cubicBezTo>
                <a:cubicBezTo>
                  <a:pt x="73055" y="35471"/>
                  <a:pt x="73055" y="34990"/>
                  <a:pt x="73166" y="34472"/>
                </a:cubicBezTo>
                <a:cubicBezTo>
                  <a:pt x="73203" y="34435"/>
                  <a:pt x="73203" y="34398"/>
                  <a:pt x="73240" y="34324"/>
                </a:cubicBezTo>
                <a:cubicBezTo>
                  <a:pt x="73240" y="34288"/>
                  <a:pt x="73277" y="34251"/>
                  <a:pt x="73277" y="34214"/>
                </a:cubicBezTo>
                <a:cubicBezTo>
                  <a:pt x="73351" y="34140"/>
                  <a:pt x="73387" y="34103"/>
                  <a:pt x="73424" y="34029"/>
                </a:cubicBezTo>
                <a:cubicBezTo>
                  <a:pt x="73424" y="34288"/>
                  <a:pt x="73424" y="34509"/>
                  <a:pt x="73424" y="34731"/>
                </a:cubicBezTo>
                <a:cubicBezTo>
                  <a:pt x="73498" y="35249"/>
                  <a:pt x="73646" y="35545"/>
                  <a:pt x="73646" y="35545"/>
                </a:cubicBezTo>
                <a:cubicBezTo>
                  <a:pt x="73646" y="35545"/>
                  <a:pt x="73572" y="35249"/>
                  <a:pt x="73609" y="34731"/>
                </a:cubicBezTo>
                <a:cubicBezTo>
                  <a:pt x="73609" y="34472"/>
                  <a:pt x="73646" y="34140"/>
                  <a:pt x="73720" y="33770"/>
                </a:cubicBezTo>
                <a:cubicBezTo>
                  <a:pt x="73757" y="33733"/>
                  <a:pt x="73757" y="33659"/>
                  <a:pt x="73794" y="33585"/>
                </a:cubicBezTo>
                <a:cubicBezTo>
                  <a:pt x="73831" y="33511"/>
                  <a:pt x="73905" y="33474"/>
                  <a:pt x="73942" y="33400"/>
                </a:cubicBezTo>
                <a:cubicBezTo>
                  <a:pt x="74016" y="33326"/>
                  <a:pt x="74090" y="33215"/>
                  <a:pt x="74201" y="33141"/>
                </a:cubicBezTo>
                <a:lnTo>
                  <a:pt x="74201" y="33141"/>
                </a:lnTo>
                <a:cubicBezTo>
                  <a:pt x="74164" y="33363"/>
                  <a:pt x="74164" y="33548"/>
                  <a:pt x="74201" y="33733"/>
                </a:cubicBezTo>
                <a:cubicBezTo>
                  <a:pt x="74238" y="34361"/>
                  <a:pt x="74423" y="34657"/>
                  <a:pt x="74423" y="34657"/>
                </a:cubicBezTo>
                <a:cubicBezTo>
                  <a:pt x="74423" y="34657"/>
                  <a:pt x="74312" y="34324"/>
                  <a:pt x="74349" y="33733"/>
                </a:cubicBezTo>
                <a:cubicBezTo>
                  <a:pt x="74386" y="33474"/>
                  <a:pt x="74423" y="33178"/>
                  <a:pt x="74497" y="32809"/>
                </a:cubicBezTo>
                <a:cubicBezTo>
                  <a:pt x="74644" y="32661"/>
                  <a:pt x="74792" y="32513"/>
                  <a:pt x="74940" y="32328"/>
                </a:cubicBezTo>
                <a:cubicBezTo>
                  <a:pt x="75014" y="32254"/>
                  <a:pt x="75125" y="32180"/>
                  <a:pt x="75199" y="32069"/>
                </a:cubicBezTo>
                <a:cubicBezTo>
                  <a:pt x="75199" y="32291"/>
                  <a:pt x="75199" y="32439"/>
                  <a:pt x="75199" y="32624"/>
                </a:cubicBezTo>
                <a:cubicBezTo>
                  <a:pt x="75236" y="33141"/>
                  <a:pt x="75310" y="33437"/>
                  <a:pt x="75310" y="33437"/>
                </a:cubicBezTo>
                <a:cubicBezTo>
                  <a:pt x="75310" y="33437"/>
                  <a:pt x="75310" y="33141"/>
                  <a:pt x="75347" y="32624"/>
                </a:cubicBezTo>
                <a:cubicBezTo>
                  <a:pt x="75384" y="32365"/>
                  <a:pt x="75421" y="32069"/>
                  <a:pt x="75532" y="31700"/>
                </a:cubicBezTo>
                <a:cubicBezTo>
                  <a:pt x="75680" y="31515"/>
                  <a:pt x="75828" y="31330"/>
                  <a:pt x="75938" y="31145"/>
                </a:cubicBezTo>
                <a:cubicBezTo>
                  <a:pt x="76123" y="30997"/>
                  <a:pt x="76271" y="30886"/>
                  <a:pt x="76419" y="30775"/>
                </a:cubicBezTo>
                <a:cubicBezTo>
                  <a:pt x="76419" y="30960"/>
                  <a:pt x="76419" y="31145"/>
                  <a:pt x="76419" y="31330"/>
                </a:cubicBezTo>
                <a:cubicBezTo>
                  <a:pt x="76419" y="31810"/>
                  <a:pt x="76493" y="32069"/>
                  <a:pt x="76493" y="32069"/>
                </a:cubicBezTo>
                <a:cubicBezTo>
                  <a:pt x="76493" y="32069"/>
                  <a:pt x="76493" y="31810"/>
                  <a:pt x="76567" y="31330"/>
                </a:cubicBezTo>
                <a:cubicBezTo>
                  <a:pt x="76604" y="31108"/>
                  <a:pt x="76641" y="30812"/>
                  <a:pt x="76715" y="30517"/>
                </a:cubicBezTo>
                <a:cubicBezTo>
                  <a:pt x="77085" y="30221"/>
                  <a:pt x="77454" y="29925"/>
                  <a:pt x="77787" y="29592"/>
                </a:cubicBezTo>
                <a:lnTo>
                  <a:pt x="77787" y="29592"/>
                </a:lnTo>
                <a:cubicBezTo>
                  <a:pt x="77750" y="29851"/>
                  <a:pt x="77750" y="30073"/>
                  <a:pt x="77750" y="30221"/>
                </a:cubicBezTo>
                <a:cubicBezTo>
                  <a:pt x="77713" y="30701"/>
                  <a:pt x="77713" y="30960"/>
                  <a:pt x="77713" y="30960"/>
                </a:cubicBezTo>
                <a:lnTo>
                  <a:pt x="77898" y="30258"/>
                </a:lnTo>
                <a:cubicBezTo>
                  <a:pt x="77972" y="29999"/>
                  <a:pt x="78046" y="29629"/>
                  <a:pt x="78194" y="29223"/>
                </a:cubicBezTo>
                <a:cubicBezTo>
                  <a:pt x="78416" y="29038"/>
                  <a:pt x="78637" y="28816"/>
                  <a:pt x="78859" y="28594"/>
                </a:cubicBezTo>
                <a:close/>
                <a:moveTo>
                  <a:pt x="80889" y="40253"/>
                </a:moveTo>
                <a:cubicBezTo>
                  <a:pt x="80865" y="40267"/>
                  <a:pt x="80842" y="40290"/>
                  <a:pt x="80819" y="40314"/>
                </a:cubicBezTo>
                <a:cubicBezTo>
                  <a:pt x="80671" y="40388"/>
                  <a:pt x="80486" y="40388"/>
                  <a:pt x="80264" y="40388"/>
                </a:cubicBezTo>
                <a:cubicBezTo>
                  <a:pt x="80472" y="40353"/>
                  <a:pt x="80680" y="40318"/>
                  <a:pt x="80889" y="40253"/>
                </a:cubicBezTo>
                <a:close/>
                <a:moveTo>
                  <a:pt x="40188" y="41548"/>
                </a:moveTo>
                <a:lnTo>
                  <a:pt x="40188" y="41548"/>
                </a:lnTo>
                <a:cubicBezTo>
                  <a:pt x="40256" y="41603"/>
                  <a:pt x="40296" y="41634"/>
                  <a:pt x="40300" y="41642"/>
                </a:cubicBezTo>
                <a:lnTo>
                  <a:pt x="40300" y="41642"/>
                </a:lnTo>
                <a:cubicBezTo>
                  <a:pt x="40304" y="41630"/>
                  <a:pt x="40264" y="41600"/>
                  <a:pt x="40188" y="41548"/>
                </a:cubicBezTo>
                <a:close/>
                <a:moveTo>
                  <a:pt x="40300" y="41642"/>
                </a:moveTo>
                <a:lnTo>
                  <a:pt x="40300" y="41642"/>
                </a:lnTo>
                <a:cubicBezTo>
                  <a:pt x="40300" y="41643"/>
                  <a:pt x="40299" y="41644"/>
                  <a:pt x="40299" y="41645"/>
                </a:cubicBezTo>
                <a:cubicBezTo>
                  <a:pt x="40301" y="41645"/>
                  <a:pt x="40301" y="41644"/>
                  <a:pt x="40300" y="41642"/>
                </a:cubicBezTo>
                <a:close/>
                <a:moveTo>
                  <a:pt x="93906" y="39279"/>
                </a:moveTo>
                <a:cubicBezTo>
                  <a:pt x="93906" y="39316"/>
                  <a:pt x="93906" y="39316"/>
                  <a:pt x="93906" y="39316"/>
                </a:cubicBezTo>
                <a:cubicBezTo>
                  <a:pt x="93906" y="39353"/>
                  <a:pt x="93869" y="39353"/>
                  <a:pt x="93869" y="39389"/>
                </a:cubicBezTo>
                <a:cubicBezTo>
                  <a:pt x="93758" y="39574"/>
                  <a:pt x="93573" y="39722"/>
                  <a:pt x="93389" y="39870"/>
                </a:cubicBezTo>
                <a:cubicBezTo>
                  <a:pt x="93056" y="40092"/>
                  <a:pt x="92723" y="40277"/>
                  <a:pt x="92390" y="40462"/>
                </a:cubicBezTo>
                <a:cubicBezTo>
                  <a:pt x="91725" y="40794"/>
                  <a:pt x="91133" y="41053"/>
                  <a:pt x="90653" y="41312"/>
                </a:cubicBezTo>
                <a:cubicBezTo>
                  <a:pt x="90209" y="41571"/>
                  <a:pt x="89876" y="41830"/>
                  <a:pt x="89692" y="42051"/>
                </a:cubicBezTo>
                <a:cubicBezTo>
                  <a:pt x="89729" y="41903"/>
                  <a:pt x="89729" y="41793"/>
                  <a:pt x="89729" y="41645"/>
                </a:cubicBezTo>
                <a:cubicBezTo>
                  <a:pt x="89729" y="41460"/>
                  <a:pt x="89729" y="41275"/>
                  <a:pt x="89729" y="41090"/>
                </a:cubicBezTo>
                <a:cubicBezTo>
                  <a:pt x="91059" y="40683"/>
                  <a:pt x="92538" y="40240"/>
                  <a:pt x="93500" y="39611"/>
                </a:cubicBezTo>
                <a:cubicBezTo>
                  <a:pt x="93647" y="39500"/>
                  <a:pt x="93795" y="39389"/>
                  <a:pt x="93906" y="39279"/>
                </a:cubicBezTo>
                <a:close/>
                <a:moveTo>
                  <a:pt x="92760" y="40610"/>
                </a:moveTo>
                <a:cubicBezTo>
                  <a:pt x="92501" y="40831"/>
                  <a:pt x="92243" y="41053"/>
                  <a:pt x="91984" y="41238"/>
                </a:cubicBezTo>
                <a:cubicBezTo>
                  <a:pt x="91244" y="41793"/>
                  <a:pt x="90579" y="42236"/>
                  <a:pt x="90098" y="42680"/>
                </a:cubicBezTo>
                <a:cubicBezTo>
                  <a:pt x="89839" y="42902"/>
                  <a:pt x="89655" y="43087"/>
                  <a:pt x="89470" y="43234"/>
                </a:cubicBezTo>
                <a:cubicBezTo>
                  <a:pt x="89507" y="43197"/>
                  <a:pt x="89507" y="43124"/>
                  <a:pt x="89544" y="43050"/>
                </a:cubicBezTo>
                <a:cubicBezTo>
                  <a:pt x="89618" y="42754"/>
                  <a:pt x="89655" y="42421"/>
                  <a:pt x="89692" y="42125"/>
                </a:cubicBezTo>
                <a:cubicBezTo>
                  <a:pt x="89692" y="42088"/>
                  <a:pt x="89729" y="42088"/>
                  <a:pt x="89729" y="42051"/>
                </a:cubicBezTo>
                <a:cubicBezTo>
                  <a:pt x="89950" y="41867"/>
                  <a:pt x="90283" y="41682"/>
                  <a:pt x="90764" y="41460"/>
                </a:cubicBezTo>
                <a:cubicBezTo>
                  <a:pt x="91244" y="41238"/>
                  <a:pt x="91836" y="41016"/>
                  <a:pt x="92538" y="40720"/>
                </a:cubicBezTo>
                <a:cubicBezTo>
                  <a:pt x="92612" y="40683"/>
                  <a:pt x="92686" y="40646"/>
                  <a:pt x="92760" y="40610"/>
                </a:cubicBezTo>
                <a:close/>
                <a:moveTo>
                  <a:pt x="46103" y="43455"/>
                </a:moveTo>
                <a:lnTo>
                  <a:pt x="46103" y="43455"/>
                </a:lnTo>
                <a:cubicBezTo>
                  <a:pt x="46103" y="43455"/>
                  <a:pt x="46103" y="43456"/>
                  <a:pt x="46103" y="43456"/>
                </a:cubicBezTo>
                <a:cubicBezTo>
                  <a:pt x="46103" y="43456"/>
                  <a:pt x="46103" y="43455"/>
                  <a:pt x="46103" y="43455"/>
                </a:cubicBezTo>
                <a:close/>
                <a:moveTo>
                  <a:pt x="50724" y="44234"/>
                </a:moveTo>
                <a:cubicBezTo>
                  <a:pt x="50725" y="44235"/>
                  <a:pt x="50725" y="44235"/>
                  <a:pt x="50725" y="44236"/>
                </a:cubicBezTo>
                <a:lnTo>
                  <a:pt x="50725" y="44236"/>
                </a:lnTo>
                <a:cubicBezTo>
                  <a:pt x="50725" y="44235"/>
                  <a:pt x="50725" y="44235"/>
                  <a:pt x="50724" y="44234"/>
                </a:cubicBezTo>
                <a:close/>
                <a:moveTo>
                  <a:pt x="93093" y="40831"/>
                </a:moveTo>
                <a:lnTo>
                  <a:pt x="93093" y="40831"/>
                </a:lnTo>
                <a:cubicBezTo>
                  <a:pt x="93056" y="40868"/>
                  <a:pt x="93019" y="40942"/>
                  <a:pt x="92982" y="40979"/>
                </a:cubicBezTo>
                <a:cubicBezTo>
                  <a:pt x="92649" y="41497"/>
                  <a:pt x="92280" y="41940"/>
                  <a:pt x="91873" y="42310"/>
                </a:cubicBezTo>
                <a:cubicBezTo>
                  <a:pt x="91096" y="43013"/>
                  <a:pt x="90283" y="43530"/>
                  <a:pt x="89692" y="44011"/>
                </a:cubicBezTo>
                <a:cubicBezTo>
                  <a:pt x="89396" y="44233"/>
                  <a:pt x="89174" y="44454"/>
                  <a:pt x="88952" y="44639"/>
                </a:cubicBezTo>
                <a:cubicBezTo>
                  <a:pt x="89137" y="44270"/>
                  <a:pt x="89285" y="43863"/>
                  <a:pt x="89433" y="43419"/>
                </a:cubicBezTo>
                <a:cubicBezTo>
                  <a:pt x="89655" y="43234"/>
                  <a:pt x="89876" y="43013"/>
                  <a:pt x="90209" y="42791"/>
                </a:cubicBezTo>
                <a:cubicBezTo>
                  <a:pt x="90727" y="42384"/>
                  <a:pt x="91429" y="41977"/>
                  <a:pt x="92206" y="41460"/>
                </a:cubicBezTo>
                <a:cubicBezTo>
                  <a:pt x="92464" y="41275"/>
                  <a:pt x="92797" y="41053"/>
                  <a:pt x="93093" y="40831"/>
                </a:cubicBezTo>
                <a:close/>
                <a:moveTo>
                  <a:pt x="72241" y="38761"/>
                </a:moveTo>
                <a:lnTo>
                  <a:pt x="72574" y="39131"/>
                </a:lnTo>
                <a:lnTo>
                  <a:pt x="72611" y="39168"/>
                </a:lnTo>
                <a:cubicBezTo>
                  <a:pt x="72944" y="39574"/>
                  <a:pt x="73314" y="39907"/>
                  <a:pt x="73720" y="40166"/>
                </a:cubicBezTo>
                <a:cubicBezTo>
                  <a:pt x="74016" y="40351"/>
                  <a:pt x="74312" y="40536"/>
                  <a:pt x="74644" y="40683"/>
                </a:cubicBezTo>
                <a:cubicBezTo>
                  <a:pt x="74977" y="40794"/>
                  <a:pt x="75347" y="40905"/>
                  <a:pt x="75717" y="40942"/>
                </a:cubicBezTo>
                <a:cubicBezTo>
                  <a:pt x="76068" y="40996"/>
                  <a:pt x="76440" y="41031"/>
                  <a:pt x="76832" y="41031"/>
                </a:cubicBezTo>
                <a:cubicBezTo>
                  <a:pt x="76975" y="41031"/>
                  <a:pt x="77121" y="41026"/>
                  <a:pt x="77269" y="41016"/>
                </a:cubicBezTo>
                <a:cubicBezTo>
                  <a:pt x="77639" y="40979"/>
                  <a:pt x="78009" y="40905"/>
                  <a:pt x="78342" y="40868"/>
                </a:cubicBezTo>
                <a:cubicBezTo>
                  <a:pt x="78489" y="40831"/>
                  <a:pt x="78600" y="40794"/>
                  <a:pt x="78711" y="40757"/>
                </a:cubicBezTo>
                <a:cubicBezTo>
                  <a:pt x="79044" y="41127"/>
                  <a:pt x="79488" y="41349"/>
                  <a:pt x="79709" y="41423"/>
                </a:cubicBezTo>
                <a:cubicBezTo>
                  <a:pt x="79908" y="41502"/>
                  <a:pt x="80106" y="41539"/>
                  <a:pt x="80315" y="41539"/>
                </a:cubicBezTo>
                <a:cubicBezTo>
                  <a:pt x="80497" y="41539"/>
                  <a:pt x="80687" y="41511"/>
                  <a:pt x="80893" y="41460"/>
                </a:cubicBezTo>
                <a:lnTo>
                  <a:pt x="81040" y="41423"/>
                </a:lnTo>
                <a:lnTo>
                  <a:pt x="81077" y="41571"/>
                </a:lnTo>
                <a:cubicBezTo>
                  <a:pt x="81188" y="41977"/>
                  <a:pt x="81225" y="42310"/>
                  <a:pt x="81151" y="42680"/>
                </a:cubicBezTo>
                <a:cubicBezTo>
                  <a:pt x="81077" y="43124"/>
                  <a:pt x="80819" y="43567"/>
                  <a:pt x="80412" y="43937"/>
                </a:cubicBezTo>
                <a:cubicBezTo>
                  <a:pt x="79820" y="44528"/>
                  <a:pt x="78896" y="44935"/>
                  <a:pt x="77824" y="45120"/>
                </a:cubicBezTo>
                <a:cubicBezTo>
                  <a:pt x="77750" y="45009"/>
                  <a:pt x="77639" y="44935"/>
                  <a:pt x="77528" y="44824"/>
                </a:cubicBezTo>
                <a:cubicBezTo>
                  <a:pt x="77195" y="44454"/>
                  <a:pt x="76789" y="44122"/>
                  <a:pt x="76308" y="43789"/>
                </a:cubicBezTo>
                <a:cubicBezTo>
                  <a:pt x="76012" y="43567"/>
                  <a:pt x="75717" y="43345"/>
                  <a:pt x="75384" y="43124"/>
                </a:cubicBezTo>
                <a:lnTo>
                  <a:pt x="75347" y="43087"/>
                </a:lnTo>
                <a:cubicBezTo>
                  <a:pt x="74644" y="42606"/>
                  <a:pt x="73905" y="42088"/>
                  <a:pt x="73314" y="41460"/>
                </a:cubicBezTo>
                <a:cubicBezTo>
                  <a:pt x="72907" y="41016"/>
                  <a:pt x="72611" y="40536"/>
                  <a:pt x="72463" y="40018"/>
                </a:cubicBezTo>
                <a:cubicBezTo>
                  <a:pt x="72426" y="39796"/>
                  <a:pt x="72352" y="39574"/>
                  <a:pt x="72315" y="39316"/>
                </a:cubicBezTo>
                <a:lnTo>
                  <a:pt x="72278" y="39094"/>
                </a:lnTo>
                <a:lnTo>
                  <a:pt x="72204" y="38761"/>
                </a:lnTo>
                <a:close/>
                <a:moveTo>
                  <a:pt x="50170" y="36949"/>
                </a:moveTo>
                <a:lnTo>
                  <a:pt x="50170" y="36949"/>
                </a:lnTo>
                <a:cubicBezTo>
                  <a:pt x="49985" y="37060"/>
                  <a:pt x="49800" y="37171"/>
                  <a:pt x="49615" y="37282"/>
                </a:cubicBezTo>
                <a:cubicBezTo>
                  <a:pt x="49246" y="37578"/>
                  <a:pt x="48913" y="37837"/>
                  <a:pt x="48617" y="38059"/>
                </a:cubicBezTo>
                <a:cubicBezTo>
                  <a:pt x="48026" y="38539"/>
                  <a:pt x="47397" y="38872"/>
                  <a:pt x="46916" y="39094"/>
                </a:cubicBezTo>
                <a:cubicBezTo>
                  <a:pt x="45881" y="39500"/>
                  <a:pt x="45290" y="39722"/>
                  <a:pt x="45290" y="39722"/>
                </a:cubicBezTo>
                <a:cubicBezTo>
                  <a:pt x="45290" y="39722"/>
                  <a:pt x="45881" y="39574"/>
                  <a:pt x="46953" y="39242"/>
                </a:cubicBezTo>
                <a:cubicBezTo>
                  <a:pt x="47471" y="39057"/>
                  <a:pt x="48100" y="38798"/>
                  <a:pt x="48765" y="38354"/>
                </a:cubicBezTo>
                <a:cubicBezTo>
                  <a:pt x="49098" y="38096"/>
                  <a:pt x="49430" y="37874"/>
                  <a:pt x="49800" y="37615"/>
                </a:cubicBezTo>
                <a:cubicBezTo>
                  <a:pt x="50170" y="37393"/>
                  <a:pt x="50577" y="37171"/>
                  <a:pt x="51020" y="37023"/>
                </a:cubicBezTo>
                <a:lnTo>
                  <a:pt x="51020" y="36986"/>
                </a:lnTo>
                <a:cubicBezTo>
                  <a:pt x="51131" y="37023"/>
                  <a:pt x="51242" y="37060"/>
                  <a:pt x="51316" y="37060"/>
                </a:cubicBezTo>
                <a:cubicBezTo>
                  <a:pt x="51168" y="37171"/>
                  <a:pt x="50983" y="37319"/>
                  <a:pt x="50798" y="37430"/>
                </a:cubicBezTo>
                <a:cubicBezTo>
                  <a:pt x="50355" y="37800"/>
                  <a:pt x="49911" y="38132"/>
                  <a:pt x="49504" y="38465"/>
                </a:cubicBezTo>
                <a:cubicBezTo>
                  <a:pt x="49098" y="38761"/>
                  <a:pt x="48765" y="39020"/>
                  <a:pt x="48395" y="39279"/>
                </a:cubicBezTo>
                <a:cubicBezTo>
                  <a:pt x="48284" y="39389"/>
                  <a:pt x="48173" y="39463"/>
                  <a:pt x="48063" y="39537"/>
                </a:cubicBezTo>
                <a:cubicBezTo>
                  <a:pt x="47175" y="40203"/>
                  <a:pt x="46362" y="40610"/>
                  <a:pt x="45659" y="40794"/>
                </a:cubicBezTo>
                <a:cubicBezTo>
                  <a:pt x="45248" y="40931"/>
                  <a:pt x="44796" y="41008"/>
                  <a:pt x="44349" y="41008"/>
                </a:cubicBezTo>
                <a:cubicBezTo>
                  <a:pt x="44193" y="41008"/>
                  <a:pt x="44038" y="40998"/>
                  <a:pt x="43885" y="40979"/>
                </a:cubicBezTo>
                <a:cubicBezTo>
                  <a:pt x="43552" y="40942"/>
                  <a:pt x="43330" y="40868"/>
                  <a:pt x="43256" y="40868"/>
                </a:cubicBezTo>
                <a:cubicBezTo>
                  <a:pt x="43219" y="40831"/>
                  <a:pt x="43182" y="40831"/>
                  <a:pt x="43182" y="40831"/>
                </a:cubicBezTo>
                <a:cubicBezTo>
                  <a:pt x="43145" y="40831"/>
                  <a:pt x="43145" y="40831"/>
                  <a:pt x="43108" y="40868"/>
                </a:cubicBezTo>
                <a:cubicBezTo>
                  <a:pt x="43071" y="40868"/>
                  <a:pt x="43035" y="40942"/>
                  <a:pt x="43071" y="40979"/>
                </a:cubicBezTo>
                <a:cubicBezTo>
                  <a:pt x="43071" y="41053"/>
                  <a:pt x="43108" y="41090"/>
                  <a:pt x="43145" y="41090"/>
                </a:cubicBezTo>
                <a:cubicBezTo>
                  <a:pt x="43256" y="41127"/>
                  <a:pt x="43441" y="41238"/>
                  <a:pt x="43811" y="41349"/>
                </a:cubicBezTo>
                <a:cubicBezTo>
                  <a:pt x="44204" y="41464"/>
                  <a:pt x="44625" y="41522"/>
                  <a:pt x="45049" y="41522"/>
                </a:cubicBezTo>
                <a:cubicBezTo>
                  <a:pt x="45303" y="41522"/>
                  <a:pt x="45558" y="41501"/>
                  <a:pt x="45807" y="41460"/>
                </a:cubicBezTo>
                <a:cubicBezTo>
                  <a:pt x="46288" y="41349"/>
                  <a:pt x="46843" y="41201"/>
                  <a:pt x="47397" y="40942"/>
                </a:cubicBezTo>
                <a:cubicBezTo>
                  <a:pt x="47767" y="40794"/>
                  <a:pt x="48173" y="40573"/>
                  <a:pt x="48580" y="40314"/>
                </a:cubicBezTo>
                <a:cubicBezTo>
                  <a:pt x="49320" y="39833"/>
                  <a:pt x="50096" y="39279"/>
                  <a:pt x="50909" y="38687"/>
                </a:cubicBezTo>
                <a:cubicBezTo>
                  <a:pt x="51057" y="38539"/>
                  <a:pt x="51242" y="38428"/>
                  <a:pt x="51427" y="38280"/>
                </a:cubicBezTo>
                <a:cubicBezTo>
                  <a:pt x="51944" y="37911"/>
                  <a:pt x="52388" y="37578"/>
                  <a:pt x="52795" y="37282"/>
                </a:cubicBezTo>
                <a:cubicBezTo>
                  <a:pt x="53054" y="37319"/>
                  <a:pt x="53312" y="37356"/>
                  <a:pt x="53571" y="37393"/>
                </a:cubicBezTo>
                <a:cubicBezTo>
                  <a:pt x="53091" y="37652"/>
                  <a:pt x="52684" y="37948"/>
                  <a:pt x="52277" y="38280"/>
                </a:cubicBezTo>
                <a:cubicBezTo>
                  <a:pt x="51723" y="38724"/>
                  <a:pt x="51168" y="39168"/>
                  <a:pt x="50687" y="39574"/>
                </a:cubicBezTo>
                <a:cubicBezTo>
                  <a:pt x="49689" y="40425"/>
                  <a:pt x="48839" y="41090"/>
                  <a:pt x="48026" y="41534"/>
                </a:cubicBezTo>
                <a:cubicBezTo>
                  <a:pt x="47249" y="41977"/>
                  <a:pt x="46547" y="42162"/>
                  <a:pt x="46066" y="42236"/>
                </a:cubicBezTo>
                <a:cubicBezTo>
                  <a:pt x="45586" y="42310"/>
                  <a:pt x="45327" y="42310"/>
                  <a:pt x="45327" y="42310"/>
                </a:cubicBezTo>
                <a:cubicBezTo>
                  <a:pt x="45327" y="42310"/>
                  <a:pt x="45391" y="42319"/>
                  <a:pt x="45516" y="42319"/>
                </a:cubicBezTo>
                <a:cubicBezTo>
                  <a:pt x="45641" y="42319"/>
                  <a:pt x="45826" y="42310"/>
                  <a:pt x="46066" y="42273"/>
                </a:cubicBezTo>
                <a:cubicBezTo>
                  <a:pt x="46547" y="42236"/>
                  <a:pt x="47249" y="42088"/>
                  <a:pt x="48063" y="41682"/>
                </a:cubicBezTo>
                <a:cubicBezTo>
                  <a:pt x="48876" y="41275"/>
                  <a:pt x="49800" y="40646"/>
                  <a:pt x="50835" y="39833"/>
                </a:cubicBezTo>
                <a:cubicBezTo>
                  <a:pt x="51353" y="39463"/>
                  <a:pt x="51907" y="39020"/>
                  <a:pt x="52499" y="38576"/>
                </a:cubicBezTo>
                <a:cubicBezTo>
                  <a:pt x="52647" y="38502"/>
                  <a:pt x="52758" y="38391"/>
                  <a:pt x="52906" y="38280"/>
                </a:cubicBezTo>
                <a:lnTo>
                  <a:pt x="52906" y="38280"/>
                </a:lnTo>
                <a:cubicBezTo>
                  <a:pt x="52462" y="38650"/>
                  <a:pt x="52092" y="39020"/>
                  <a:pt x="51834" y="39316"/>
                </a:cubicBezTo>
                <a:cubicBezTo>
                  <a:pt x="51649" y="39500"/>
                  <a:pt x="51538" y="39685"/>
                  <a:pt x="51427" y="39833"/>
                </a:cubicBezTo>
                <a:lnTo>
                  <a:pt x="51427" y="39796"/>
                </a:lnTo>
                <a:cubicBezTo>
                  <a:pt x="50687" y="40425"/>
                  <a:pt x="50059" y="40979"/>
                  <a:pt x="49467" y="41386"/>
                </a:cubicBezTo>
                <a:cubicBezTo>
                  <a:pt x="48839" y="41830"/>
                  <a:pt x="48284" y="42162"/>
                  <a:pt x="47804" y="42347"/>
                </a:cubicBezTo>
                <a:cubicBezTo>
                  <a:pt x="46843" y="42791"/>
                  <a:pt x="46214" y="42828"/>
                  <a:pt x="46214" y="42828"/>
                </a:cubicBezTo>
                <a:cubicBezTo>
                  <a:pt x="46214" y="42828"/>
                  <a:pt x="46234" y="42829"/>
                  <a:pt x="46272" y="42829"/>
                </a:cubicBezTo>
                <a:cubicBezTo>
                  <a:pt x="46444" y="42829"/>
                  <a:pt x="46994" y="42804"/>
                  <a:pt x="47841" y="42532"/>
                </a:cubicBezTo>
                <a:cubicBezTo>
                  <a:pt x="48358" y="42347"/>
                  <a:pt x="48950" y="42088"/>
                  <a:pt x="49615" y="41682"/>
                </a:cubicBezTo>
                <a:cubicBezTo>
                  <a:pt x="49948" y="41460"/>
                  <a:pt x="50318" y="41201"/>
                  <a:pt x="50687" y="40942"/>
                </a:cubicBezTo>
                <a:lnTo>
                  <a:pt x="50687" y="40942"/>
                </a:lnTo>
                <a:cubicBezTo>
                  <a:pt x="50650" y="40979"/>
                  <a:pt x="50614" y="41016"/>
                  <a:pt x="50577" y="41053"/>
                </a:cubicBezTo>
                <a:cubicBezTo>
                  <a:pt x="50318" y="41423"/>
                  <a:pt x="50096" y="41793"/>
                  <a:pt x="49874" y="42162"/>
                </a:cubicBezTo>
                <a:cubicBezTo>
                  <a:pt x="49467" y="42384"/>
                  <a:pt x="49098" y="42606"/>
                  <a:pt x="48765" y="42791"/>
                </a:cubicBezTo>
                <a:cubicBezTo>
                  <a:pt x="48247" y="43050"/>
                  <a:pt x="47804" y="43234"/>
                  <a:pt x="47397" y="43345"/>
                </a:cubicBezTo>
                <a:cubicBezTo>
                  <a:pt x="46990" y="43438"/>
                  <a:pt x="46667" y="43456"/>
                  <a:pt x="46445" y="43456"/>
                </a:cubicBezTo>
                <a:cubicBezTo>
                  <a:pt x="46297" y="43456"/>
                  <a:pt x="46194" y="43448"/>
                  <a:pt x="46142" y="43448"/>
                </a:cubicBezTo>
                <a:cubicBezTo>
                  <a:pt x="46119" y="43448"/>
                  <a:pt x="46106" y="43450"/>
                  <a:pt x="46103" y="43455"/>
                </a:cubicBezTo>
                <a:lnTo>
                  <a:pt x="46103" y="43455"/>
                </a:lnTo>
                <a:cubicBezTo>
                  <a:pt x="46105" y="43452"/>
                  <a:pt x="46108" y="43451"/>
                  <a:pt x="46115" y="43451"/>
                </a:cubicBezTo>
                <a:cubicBezTo>
                  <a:pt x="46170" y="43451"/>
                  <a:pt x="46423" y="43529"/>
                  <a:pt x="46863" y="43529"/>
                </a:cubicBezTo>
                <a:cubicBezTo>
                  <a:pt x="47018" y="43529"/>
                  <a:pt x="47196" y="43519"/>
                  <a:pt x="47397" y="43493"/>
                </a:cubicBezTo>
                <a:cubicBezTo>
                  <a:pt x="47841" y="43456"/>
                  <a:pt x="48321" y="43308"/>
                  <a:pt x="48876" y="43050"/>
                </a:cubicBezTo>
                <a:cubicBezTo>
                  <a:pt x="49098" y="42976"/>
                  <a:pt x="49283" y="42902"/>
                  <a:pt x="49504" y="42791"/>
                </a:cubicBezTo>
                <a:lnTo>
                  <a:pt x="49504" y="42791"/>
                </a:lnTo>
                <a:cubicBezTo>
                  <a:pt x="49320" y="43124"/>
                  <a:pt x="49135" y="43456"/>
                  <a:pt x="48987" y="43789"/>
                </a:cubicBezTo>
                <a:cubicBezTo>
                  <a:pt x="48431" y="44017"/>
                  <a:pt x="47875" y="44071"/>
                  <a:pt x="47401" y="44071"/>
                </a:cubicBezTo>
                <a:cubicBezTo>
                  <a:pt x="47182" y="44071"/>
                  <a:pt x="46981" y="44059"/>
                  <a:pt x="46806" y="44048"/>
                </a:cubicBezTo>
                <a:lnTo>
                  <a:pt x="45733" y="43974"/>
                </a:lnTo>
                <a:lnTo>
                  <a:pt x="45733" y="43974"/>
                </a:lnTo>
                <a:cubicBezTo>
                  <a:pt x="45733" y="43974"/>
                  <a:pt x="46103" y="44085"/>
                  <a:pt x="46769" y="44196"/>
                </a:cubicBezTo>
                <a:cubicBezTo>
                  <a:pt x="47101" y="44270"/>
                  <a:pt x="47508" y="44344"/>
                  <a:pt x="48026" y="44344"/>
                </a:cubicBezTo>
                <a:cubicBezTo>
                  <a:pt x="48247" y="44344"/>
                  <a:pt x="48506" y="44344"/>
                  <a:pt x="48802" y="44270"/>
                </a:cubicBezTo>
                <a:lnTo>
                  <a:pt x="48802" y="44270"/>
                </a:lnTo>
                <a:cubicBezTo>
                  <a:pt x="48728" y="44417"/>
                  <a:pt x="48691" y="44565"/>
                  <a:pt x="48654" y="44713"/>
                </a:cubicBezTo>
                <a:cubicBezTo>
                  <a:pt x="48136" y="44787"/>
                  <a:pt x="47656" y="44824"/>
                  <a:pt x="47175" y="44824"/>
                </a:cubicBezTo>
                <a:cubicBezTo>
                  <a:pt x="46547" y="44824"/>
                  <a:pt x="45918" y="44750"/>
                  <a:pt x="45364" y="44639"/>
                </a:cubicBezTo>
                <a:cubicBezTo>
                  <a:pt x="44218" y="44454"/>
                  <a:pt x="43293" y="44085"/>
                  <a:pt x="42591" y="43678"/>
                </a:cubicBezTo>
                <a:cubicBezTo>
                  <a:pt x="41851" y="43271"/>
                  <a:pt x="41408" y="42828"/>
                  <a:pt x="41112" y="42495"/>
                </a:cubicBezTo>
                <a:cubicBezTo>
                  <a:pt x="40855" y="42165"/>
                  <a:pt x="40744" y="41944"/>
                  <a:pt x="40742" y="41941"/>
                </a:cubicBezTo>
                <a:lnTo>
                  <a:pt x="40742" y="41941"/>
                </a:lnTo>
                <a:cubicBezTo>
                  <a:pt x="40744" y="41944"/>
                  <a:pt x="40855" y="42165"/>
                  <a:pt x="41075" y="42495"/>
                </a:cubicBezTo>
                <a:cubicBezTo>
                  <a:pt x="41334" y="42865"/>
                  <a:pt x="41778" y="43345"/>
                  <a:pt x="42443" y="43789"/>
                </a:cubicBezTo>
                <a:cubicBezTo>
                  <a:pt x="43145" y="44233"/>
                  <a:pt x="44107" y="44676"/>
                  <a:pt x="45253" y="44935"/>
                </a:cubicBezTo>
                <a:cubicBezTo>
                  <a:pt x="45844" y="45083"/>
                  <a:pt x="46473" y="45157"/>
                  <a:pt x="47138" y="45194"/>
                </a:cubicBezTo>
                <a:cubicBezTo>
                  <a:pt x="47322" y="45209"/>
                  <a:pt x="47506" y="45218"/>
                  <a:pt x="47690" y="45218"/>
                </a:cubicBezTo>
                <a:cubicBezTo>
                  <a:pt x="47949" y="45218"/>
                  <a:pt x="48209" y="45200"/>
                  <a:pt x="48469" y="45157"/>
                </a:cubicBezTo>
                <a:lnTo>
                  <a:pt x="48469" y="45157"/>
                </a:lnTo>
                <a:cubicBezTo>
                  <a:pt x="48432" y="45342"/>
                  <a:pt x="48395" y="45490"/>
                  <a:pt x="48358" y="45638"/>
                </a:cubicBezTo>
                <a:cubicBezTo>
                  <a:pt x="48358" y="45675"/>
                  <a:pt x="48358" y="45675"/>
                  <a:pt x="48358" y="45711"/>
                </a:cubicBezTo>
                <a:cubicBezTo>
                  <a:pt x="47656" y="45711"/>
                  <a:pt x="46990" y="45675"/>
                  <a:pt x="46362" y="45601"/>
                </a:cubicBezTo>
                <a:cubicBezTo>
                  <a:pt x="44846" y="45416"/>
                  <a:pt x="43478" y="45009"/>
                  <a:pt x="42258" y="44454"/>
                </a:cubicBezTo>
                <a:cubicBezTo>
                  <a:pt x="41223" y="43937"/>
                  <a:pt x="40299" y="43271"/>
                  <a:pt x="39559" y="42458"/>
                </a:cubicBezTo>
                <a:cubicBezTo>
                  <a:pt x="39300" y="42162"/>
                  <a:pt x="39079" y="41903"/>
                  <a:pt x="38894" y="41608"/>
                </a:cubicBezTo>
                <a:cubicBezTo>
                  <a:pt x="38339" y="40757"/>
                  <a:pt x="37933" y="39833"/>
                  <a:pt x="37674" y="38798"/>
                </a:cubicBezTo>
                <a:lnTo>
                  <a:pt x="37674" y="38798"/>
                </a:lnTo>
                <a:cubicBezTo>
                  <a:pt x="37711" y="38872"/>
                  <a:pt x="37748" y="38983"/>
                  <a:pt x="37785" y="39057"/>
                </a:cubicBezTo>
                <a:cubicBezTo>
                  <a:pt x="38154" y="39759"/>
                  <a:pt x="38598" y="40240"/>
                  <a:pt x="39005" y="40610"/>
                </a:cubicBezTo>
                <a:cubicBezTo>
                  <a:pt x="39553" y="41132"/>
                  <a:pt x="39991" y="41414"/>
                  <a:pt x="40188" y="41548"/>
                </a:cubicBezTo>
                <a:lnTo>
                  <a:pt x="40188" y="41548"/>
                </a:lnTo>
                <a:cubicBezTo>
                  <a:pt x="40002" y="41400"/>
                  <a:pt x="39603" y="41075"/>
                  <a:pt x="39116" y="40536"/>
                </a:cubicBezTo>
                <a:cubicBezTo>
                  <a:pt x="38783" y="40129"/>
                  <a:pt x="38413" y="39611"/>
                  <a:pt x="38080" y="38946"/>
                </a:cubicBezTo>
                <a:cubicBezTo>
                  <a:pt x="38080" y="38909"/>
                  <a:pt x="38043" y="38909"/>
                  <a:pt x="38043" y="38872"/>
                </a:cubicBezTo>
                <a:lnTo>
                  <a:pt x="38043" y="38872"/>
                </a:lnTo>
                <a:cubicBezTo>
                  <a:pt x="38450" y="39316"/>
                  <a:pt x="38857" y="39648"/>
                  <a:pt x="39264" y="39870"/>
                </a:cubicBezTo>
                <a:cubicBezTo>
                  <a:pt x="39670" y="40129"/>
                  <a:pt x="40077" y="40240"/>
                  <a:pt x="40299" y="40277"/>
                </a:cubicBezTo>
                <a:cubicBezTo>
                  <a:pt x="40557" y="40351"/>
                  <a:pt x="40705" y="40351"/>
                  <a:pt x="40705" y="40351"/>
                </a:cubicBezTo>
                <a:cubicBezTo>
                  <a:pt x="40705" y="40351"/>
                  <a:pt x="40594" y="40314"/>
                  <a:pt x="40336" y="40240"/>
                </a:cubicBezTo>
                <a:cubicBezTo>
                  <a:pt x="40114" y="40166"/>
                  <a:pt x="39744" y="40018"/>
                  <a:pt x="39374" y="39759"/>
                </a:cubicBezTo>
                <a:cubicBezTo>
                  <a:pt x="38968" y="39463"/>
                  <a:pt x="38524" y="39057"/>
                  <a:pt x="38154" y="38502"/>
                </a:cubicBezTo>
                <a:cubicBezTo>
                  <a:pt x="38007" y="38317"/>
                  <a:pt x="37859" y="38096"/>
                  <a:pt x="37711" y="37837"/>
                </a:cubicBezTo>
                <a:lnTo>
                  <a:pt x="37711" y="37837"/>
                </a:lnTo>
                <a:cubicBezTo>
                  <a:pt x="37822" y="37948"/>
                  <a:pt x="37933" y="38059"/>
                  <a:pt x="38043" y="38132"/>
                </a:cubicBezTo>
                <a:cubicBezTo>
                  <a:pt x="38598" y="38502"/>
                  <a:pt x="39116" y="38687"/>
                  <a:pt x="39522" y="38835"/>
                </a:cubicBezTo>
                <a:cubicBezTo>
                  <a:pt x="40373" y="39094"/>
                  <a:pt x="40853" y="39131"/>
                  <a:pt x="40853" y="39131"/>
                </a:cubicBezTo>
                <a:cubicBezTo>
                  <a:pt x="40853" y="39131"/>
                  <a:pt x="40410" y="39057"/>
                  <a:pt x="39596" y="38687"/>
                </a:cubicBezTo>
                <a:cubicBezTo>
                  <a:pt x="39448" y="38613"/>
                  <a:pt x="39264" y="38539"/>
                  <a:pt x="39079" y="38428"/>
                </a:cubicBezTo>
                <a:lnTo>
                  <a:pt x="39079" y="38428"/>
                </a:lnTo>
                <a:cubicBezTo>
                  <a:pt x="39264" y="38502"/>
                  <a:pt x="39485" y="38539"/>
                  <a:pt x="39707" y="38576"/>
                </a:cubicBezTo>
                <a:cubicBezTo>
                  <a:pt x="40027" y="38597"/>
                  <a:pt x="40335" y="38619"/>
                  <a:pt x="40659" y="38619"/>
                </a:cubicBezTo>
                <a:cubicBezTo>
                  <a:pt x="40896" y="38619"/>
                  <a:pt x="41142" y="38607"/>
                  <a:pt x="41408" y="38576"/>
                </a:cubicBezTo>
                <a:cubicBezTo>
                  <a:pt x="41962" y="38539"/>
                  <a:pt x="42480" y="38465"/>
                  <a:pt x="42998" y="38354"/>
                </a:cubicBezTo>
                <a:cubicBezTo>
                  <a:pt x="44144" y="38132"/>
                  <a:pt x="45216" y="37874"/>
                  <a:pt x="46140" y="37652"/>
                </a:cubicBezTo>
                <a:cubicBezTo>
                  <a:pt x="46843" y="37467"/>
                  <a:pt x="47508" y="37319"/>
                  <a:pt x="48100" y="37208"/>
                </a:cubicBezTo>
                <a:cubicBezTo>
                  <a:pt x="48321" y="37134"/>
                  <a:pt x="48543" y="37097"/>
                  <a:pt x="48765" y="37060"/>
                </a:cubicBezTo>
                <a:lnTo>
                  <a:pt x="48765" y="37060"/>
                </a:lnTo>
                <a:cubicBezTo>
                  <a:pt x="47989" y="37393"/>
                  <a:pt x="47212" y="37726"/>
                  <a:pt x="46547" y="37985"/>
                </a:cubicBezTo>
                <a:cubicBezTo>
                  <a:pt x="45512" y="38354"/>
                  <a:pt x="44587" y="38650"/>
                  <a:pt x="43811" y="38835"/>
                </a:cubicBezTo>
                <a:cubicBezTo>
                  <a:pt x="42258" y="39205"/>
                  <a:pt x="41371" y="39279"/>
                  <a:pt x="41371" y="39279"/>
                </a:cubicBezTo>
                <a:cubicBezTo>
                  <a:pt x="41371" y="39279"/>
                  <a:pt x="42258" y="39279"/>
                  <a:pt x="43811" y="38983"/>
                </a:cubicBezTo>
                <a:cubicBezTo>
                  <a:pt x="44587" y="38835"/>
                  <a:pt x="45512" y="38613"/>
                  <a:pt x="46584" y="38280"/>
                </a:cubicBezTo>
                <a:cubicBezTo>
                  <a:pt x="47656" y="37911"/>
                  <a:pt x="48876" y="37467"/>
                  <a:pt x="50170" y="36949"/>
                </a:cubicBezTo>
                <a:close/>
                <a:moveTo>
                  <a:pt x="81817" y="40536"/>
                </a:moveTo>
                <a:cubicBezTo>
                  <a:pt x="82002" y="40757"/>
                  <a:pt x="82150" y="41053"/>
                  <a:pt x="82223" y="41349"/>
                </a:cubicBezTo>
                <a:cubicBezTo>
                  <a:pt x="82371" y="41793"/>
                  <a:pt x="82445" y="42236"/>
                  <a:pt x="82445" y="42680"/>
                </a:cubicBezTo>
                <a:cubicBezTo>
                  <a:pt x="82445" y="43567"/>
                  <a:pt x="82187" y="44381"/>
                  <a:pt x="81743" y="45009"/>
                </a:cubicBezTo>
                <a:cubicBezTo>
                  <a:pt x="81262" y="45601"/>
                  <a:pt x="80671" y="46044"/>
                  <a:pt x="80079" y="46340"/>
                </a:cubicBezTo>
                <a:cubicBezTo>
                  <a:pt x="79673" y="46562"/>
                  <a:pt x="79303" y="46710"/>
                  <a:pt x="78933" y="46821"/>
                </a:cubicBezTo>
                <a:cubicBezTo>
                  <a:pt x="78859" y="46636"/>
                  <a:pt x="78785" y="46451"/>
                  <a:pt x="78674" y="46303"/>
                </a:cubicBezTo>
                <a:cubicBezTo>
                  <a:pt x="78637" y="46192"/>
                  <a:pt x="78563" y="46118"/>
                  <a:pt x="78526" y="46044"/>
                </a:cubicBezTo>
                <a:cubicBezTo>
                  <a:pt x="79562" y="45711"/>
                  <a:pt x="80412" y="45194"/>
                  <a:pt x="81040" y="44565"/>
                </a:cubicBezTo>
                <a:cubicBezTo>
                  <a:pt x="81484" y="44048"/>
                  <a:pt x="81817" y="43382"/>
                  <a:pt x="81854" y="42791"/>
                </a:cubicBezTo>
                <a:lnTo>
                  <a:pt x="81854" y="42680"/>
                </a:lnTo>
                <a:cubicBezTo>
                  <a:pt x="81854" y="42495"/>
                  <a:pt x="81891" y="42310"/>
                  <a:pt x="81854" y="42088"/>
                </a:cubicBezTo>
                <a:cubicBezTo>
                  <a:pt x="81854" y="41719"/>
                  <a:pt x="81817" y="41386"/>
                  <a:pt x="81743" y="41127"/>
                </a:cubicBezTo>
                <a:cubicBezTo>
                  <a:pt x="81669" y="41016"/>
                  <a:pt x="81632" y="40942"/>
                  <a:pt x="81595" y="40868"/>
                </a:cubicBezTo>
                <a:cubicBezTo>
                  <a:pt x="81669" y="40757"/>
                  <a:pt x="81743" y="40646"/>
                  <a:pt x="81817" y="40536"/>
                </a:cubicBezTo>
                <a:close/>
                <a:moveTo>
                  <a:pt x="83958" y="47781"/>
                </a:moveTo>
                <a:cubicBezTo>
                  <a:pt x="83957" y="47782"/>
                  <a:pt x="83958" y="47782"/>
                  <a:pt x="83961" y="47782"/>
                </a:cubicBezTo>
                <a:cubicBezTo>
                  <a:pt x="83959" y="47782"/>
                  <a:pt x="83958" y="47782"/>
                  <a:pt x="83958" y="47781"/>
                </a:cubicBezTo>
                <a:close/>
                <a:moveTo>
                  <a:pt x="82781" y="36168"/>
                </a:moveTo>
                <a:cubicBezTo>
                  <a:pt x="83469" y="36168"/>
                  <a:pt x="84217" y="36352"/>
                  <a:pt x="84996" y="36691"/>
                </a:cubicBezTo>
                <a:cubicBezTo>
                  <a:pt x="85810" y="37060"/>
                  <a:pt x="86586" y="37615"/>
                  <a:pt x="87215" y="38206"/>
                </a:cubicBezTo>
                <a:cubicBezTo>
                  <a:pt x="87917" y="38909"/>
                  <a:pt x="88398" y="39648"/>
                  <a:pt x="88619" y="40425"/>
                </a:cubicBezTo>
                <a:lnTo>
                  <a:pt x="88619" y="40462"/>
                </a:lnTo>
                <a:cubicBezTo>
                  <a:pt x="88693" y="40683"/>
                  <a:pt x="88730" y="40942"/>
                  <a:pt x="88767" y="41201"/>
                </a:cubicBezTo>
                <a:cubicBezTo>
                  <a:pt x="88767" y="41349"/>
                  <a:pt x="88767" y="41497"/>
                  <a:pt x="88767" y="41645"/>
                </a:cubicBezTo>
                <a:cubicBezTo>
                  <a:pt x="88767" y="42051"/>
                  <a:pt x="88730" y="42458"/>
                  <a:pt x="88656" y="42865"/>
                </a:cubicBezTo>
                <a:cubicBezTo>
                  <a:pt x="88250" y="44750"/>
                  <a:pt x="87215" y="46044"/>
                  <a:pt x="86660" y="46636"/>
                </a:cubicBezTo>
                <a:cubicBezTo>
                  <a:pt x="85773" y="47560"/>
                  <a:pt x="84811" y="48041"/>
                  <a:pt x="84183" y="48262"/>
                </a:cubicBezTo>
                <a:cubicBezTo>
                  <a:pt x="83665" y="48484"/>
                  <a:pt x="83296" y="48558"/>
                  <a:pt x="83185" y="48558"/>
                </a:cubicBezTo>
                <a:cubicBezTo>
                  <a:pt x="83148" y="48595"/>
                  <a:pt x="83148" y="48595"/>
                  <a:pt x="83111" y="48595"/>
                </a:cubicBezTo>
                <a:cubicBezTo>
                  <a:pt x="83074" y="48632"/>
                  <a:pt x="83037" y="48632"/>
                  <a:pt x="83037" y="48669"/>
                </a:cubicBezTo>
                <a:cubicBezTo>
                  <a:pt x="83037" y="48669"/>
                  <a:pt x="83037" y="48669"/>
                  <a:pt x="83037" y="48706"/>
                </a:cubicBezTo>
                <a:cubicBezTo>
                  <a:pt x="83037" y="48706"/>
                  <a:pt x="83037" y="48743"/>
                  <a:pt x="83037" y="48743"/>
                </a:cubicBezTo>
                <a:cubicBezTo>
                  <a:pt x="83037" y="48780"/>
                  <a:pt x="83111" y="48854"/>
                  <a:pt x="83148" y="48854"/>
                </a:cubicBezTo>
                <a:cubicBezTo>
                  <a:pt x="83185" y="48854"/>
                  <a:pt x="83185" y="48854"/>
                  <a:pt x="83222" y="48817"/>
                </a:cubicBezTo>
                <a:cubicBezTo>
                  <a:pt x="83333" y="48817"/>
                  <a:pt x="83739" y="48780"/>
                  <a:pt x="84294" y="48632"/>
                </a:cubicBezTo>
                <a:cubicBezTo>
                  <a:pt x="84405" y="48595"/>
                  <a:pt x="84516" y="48558"/>
                  <a:pt x="84627" y="48521"/>
                </a:cubicBezTo>
                <a:cubicBezTo>
                  <a:pt x="84752" y="48538"/>
                  <a:pt x="84873" y="48545"/>
                  <a:pt x="84990" y="48545"/>
                </a:cubicBezTo>
                <a:cubicBezTo>
                  <a:pt x="85394" y="48545"/>
                  <a:pt x="85753" y="48459"/>
                  <a:pt x="86068" y="48373"/>
                </a:cubicBezTo>
                <a:cubicBezTo>
                  <a:pt x="86512" y="48262"/>
                  <a:pt x="86845" y="48152"/>
                  <a:pt x="87104" y="48004"/>
                </a:cubicBezTo>
                <a:cubicBezTo>
                  <a:pt x="87658" y="47782"/>
                  <a:pt x="87917" y="47597"/>
                  <a:pt x="87917" y="47597"/>
                </a:cubicBezTo>
                <a:lnTo>
                  <a:pt x="87917" y="47597"/>
                </a:lnTo>
                <a:cubicBezTo>
                  <a:pt x="87917" y="47597"/>
                  <a:pt x="87621" y="47708"/>
                  <a:pt x="87030" y="47856"/>
                </a:cubicBezTo>
                <a:cubicBezTo>
                  <a:pt x="86771" y="47930"/>
                  <a:pt x="86401" y="48041"/>
                  <a:pt x="85994" y="48078"/>
                </a:cubicBezTo>
                <a:cubicBezTo>
                  <a:pt x="85884" y="48115"/>
                  <a:pt x="85736" y="48115"/>
                  <a:pt x="85588" y="48115"/>
                </a:cubicBezTo>
                <a:cubicBezTo>
                  <a:pt x="85810" y="48004"/>
                  <a:pt x="86031" y="47893"/>
                  <a:pt x="86253" y="47745"/>
                </a:cubicBezTo>
                <a:cubicBezTo>
                  <a:pt x="87436" y="47412"/>
                  <a:pt x="88324" y="47005"/>
                  <a:pt x="88878" y="46673"/>
                </a:cubicBezTo>
                <a:cubicBezTo>
                  <a:pt x="89470" y="46340"/>
                  <a:pt x="89728" y="46081"/>
                  <a:pt x="89729" y="46081"/>
                </a:cubicBezTo>
                <a:lnTo>
                  <a:pt x="89729" y="46081"/>
                </a:lnTo>
                <a:cubicBezTo>
                  <a:pt x="89728" y="46081"/>
                  <a:pt x="89396" y="46266"/>
                  <a:pt x="88804" y="46525"/>
                </a:cubicBezTo>
                <a:cubicBezTo>
                  <a:pt x="88361" y="46710"/>
                  <a:pt x="87806" y="46895"/>
                  <a:pt x="87104" y="47079"/>
                </a:cubicBezTo>
                <a:cubicBezTo>
                  <a:pt x="87325" y="46895"/>
                  <a:pt x="87621" y="46599"/>
                  <a:pt x="87917" y="46266"/>
                </a:cubicBezTo>
                <a:cubicBezTo>
                  <a:pt x="88065" y="46192"/>
                  <a:pt x="88176" y="46155"/>
                  <a:pt x="88324" y="46118"/>
                </a:cubicBezTo>
                <a:cubicBezTo>
                  <a:pt x="88619" y="46007"/>
                  <a:pt x="88952" y="45896"/>
                  <a:pt x="89211" y="45748"/>
                </a:cubicBezTo>
                <a:cubicBezTo>
                  <a:pt x="89766" y="45453"/>
                  <a:pt x="90135" y="45083"/>
                  <a:pt x="90431" y="44824"/>
                </a:cubicBezTo>
                <a:cubicBezTo>
                  <a:pt x="91023" y="44270"/>
                  <a:pt x="91392" y="44011"/>
                  <a:pt x="91392" y="44011"/>
                </a:cubicBezTo>
                <a:cubicBezTo>
                  <a:pt x="91392" y="44008"/>
                  <a:pt x="91391" y="44007"/>
                  <a:pt x="91387" y="44007"/>
                </a:cubicBezTo>
                <a:cubicBezTo>
                  <a:pt x="91340" y="44007"/>
                  <a:pt x="90944" y="44263"/>
                  <a:pt x="90320" y="44713"/>
                </a:cubicBezTo>
                <a:cubicBezTo>
                  <a:pt x="89987" y="44972"/>
                  <a:pt x="89581" y="45268"/>
                  <a:pt x="89026" y="45490"/>
                </a:cubicBezTo>
                <a:cubicBezTo>
                  <a:pt x="88841" y="45564"/>
                  <a:pt x="88582" y="45675"/>
                  <a:pt x="88324" y="45711"/>
                </a:cubicBezTo>
                <a:cubicBezTo>
                  <a:pt x="88509" y="45453"/>
                  <a:pt x="88693" y="45194"/>
                  <a:pt x="88841" y="44861"/>
                </a:cubicBezTo>
                <a:cubicBezTo>
                  <a:pt x="89100" y="44639"/>
                  <a:pt x="89433" y="44381"/>
                  <a:pt x="89802" y="44122"/>
                </a:cubicBezTo>
                <a:cubicBezTo>
                  <a:pt x="90431" y="43678"/>
                  <a:pt x="91244" y="43197"/>
                  <a:pt x="92132" y="42495"/>
                </a:cubicBezTo>
                <a:cubicBezTo>
                  <a:pt x="92538" y="42162"/>
                  <a:pt x="92945" y="41719"/>
                  <a:pt x="93278" y="41238"/>
                </a:cubicBezTo>
                <a:lnTo>
                  <a:pt x="93278" y="41238"/>
                </a:lnTo>
                <a:cubicBezTo>
                  <a:pt x="93056" y="42347"/>
                  <a:pt x="92834" y="43456"/>
                  <a:pt x="92464" y="44417"/>
                </a:cubicBezTo>
                <a:cubicBezTo>
                  <a:pt x="92206" y="45120"/>
                  <a:pt x="91873" y="45785"/>
                  <a:pt x="91466" y="46377"/>
                </a:cubicBezTo>
                <a:cubicBezTo>
                  <a:pt x="91096" y="46968"/>
                  <a:pt x="90690" y="47523"/>
                  <a:pt x="90209" y="48004"/>
                </a:cubicBezTo>
                <a:cubicBezTo>
                  <a:pt x="89322" y="48928"/>
                  <a:pt x="88287" y="49630"/>
                  <a:pt x="87252" y="50111"/>
                </a:cubicBezTo>
                <a:cubicBezTo>
                  <a:pt x="86216" y="50555"/>
                  <a:pt x="85218" y="50813"/>
                  <a:pt x="84294" y="50961"/>
                </a:cubicBezTo>
                <a:cubicBezTo>
                  <a:pt x="83601" y="51044"/>
                  <a:pt x="82970" y="51086"/>
                  <a:pt x="82386" y="51086"/>
                </a:cubicBezTo>
                <a:cubicBezTo>
                  <a:pt x="82191" y="51086"/>
                  <a:pt x="82002" y="51081"/>
                  <a:pt x="81817" y="51072"/>
                </a:cubicBezTo>
                <a:cubicBezTo>
                  <a:pt x="81114" y="51035"/>
                  <a:pt x="80523" y="51035"/>
                  <a:pt x="80042" y="50998"/>
                </a:cubicBezTo>
                <a:lnTo>
                  <a:pt x="78526" y="50924"/>
                </a:lnTo>
                <a:lnTo>
                  <a:pt x="80042" y="51035"/>
                </a:lnTo>
                <a:cubicBezTo>
                  <a:pt x="80560" y="51072"/>
                  <a:pt x="81151" y="51146"/>
                  <a:pt x="81891" y="51183"/>
                </a:cubicBezTo>
                <a:cubicBezTo>
                  <a:pt x="82137" y="51195"/>
                  <a:pt x="82396" y="51204"/>
                  <a:pt x="82666" y="51204"/>
                </a:cubicBezTo>
                <a:cubicBezTo>
                  <a:pt x="83205" y="51204"/>
                  <a:pt x="83789" y="51171"/>
                  <a:pt x="84405" y="51072"/>
                </a:cubicBezTo>
                <a:cubicBezTo>
                  <a:pt x="85329" y="50961"/>
                  <a:pt x="86364" y="50739"/>
                  <a:pt x="87436" y="50259"/>
                </a:cubicBezTo>
                <a:cubicBezTo>
                  <a:pt x="88509" y="49778"/>
                  <a:pt x="89581" y="49113"/>
                  <a:pt x="90505" y="48115"/>
                </a:cubicBezTo>
                <a:cubicBezTo>
                  <a:pt x="90986" y="47634"/>
                  <a:pt x="91429" y="47079"/>
                  <a:pt x="91799" y="46488"/>
                </a:cubicBezTo>
                <a:cubicBezTo>
                  <a:pt x="92206" y="45896"/>
                  <a:pt x="92575" y="45231"/>
                  <a:pt x="92834" y="44491"/>
                </a:cubicBezTo>
                <a:cubicBezTo>
                  <a:pt x="93278" y="43382"/>
                  <a:pt x="93537" y="42162"/>
                  <a:pt x="93795" y="40905"/>
                </a:cubicBezTo>
                <a:lnTo>
                  <a:pt x="93795" y="40905"/>
                </a:lnTo>
                <a:cubicBezTo>
                  <a:pt x="93684" y="42236"/>
                  <a:pt x="93537" y="43493"/>
                  <a:pt x="93130" y="44639"/>
                </a:cubicBezTo>
                <a:cubicBezTo>
                  <a:pt x="92575" y="46377"/>
                  <a:pt x="91540" y="47782"/>
                  <a:pt x="90431" y="48928"/>
                </a:cubicBezTo>
                <a:cubicBezTo>
                  <a:pt x="89285" y="50037"/>
                  <a:pt x="87991" y="50850"/>
                  <a:pt x="86697" y="51257"/>
                </a:cubicBezTo>
                <a:cubicBezTo>
                  <a:pt x="86031" y="51442"/>
                  <a:pt x="85403" y="51516"/>
                  <a:pt x="84774" y="51590"/>
                </a:cubicBezTo>
                <a:cubicBezTo>
                  <a:pt x="84146" y="51627"/>
                  <a:pt x="83554" y="51664"/>
                  <a:pt x="83000" y="51701"/>
                </a:cubicBezTo>
                <a:cubicBezTo>
                  <a:pt x="82833" y="51703"/>
                  <a:pt x="82668" y="51705"/>
                  <a:pt x="82507" y="51705"/>
                </a:cubicBezTo>
                <a:cubicBezTo>
                  <a:pt x="80490" y="51705"/>
                  <a:pt x="78922" y="51499"/>
                  <a:pt x="77861" y="51294"/>
                </a:cubicBezTo>
                <a:cubicBezTo>
                  <a:pt x="76678" y="51035"/>
                  <a:pt x="76124" y="50814"/>
                  <a:pt x="76123" y="50813"/>
                </a:cubicBezTo>
                <a:lnTo>
                  <a:pt x="76123" y="50813"/>
                </a:lnTo>
                <a:cubicBezTo>
                  <a:pt x="76124" y="50814"/>
                  <a:pt x="76715" y="51072"/>
                  <a:pt x="77898" y="51331"/>
                </a:cubicBezTo>
                <a:cubicBezTo>
                  <a:pt x="79044" y="51590"/>
                  <a:pt x="80819" y="51849"/>
                  <a:pt x="83111" y="51849"/>
                </a:cubicBezTo>
                <a:cubicBezTo>
                  <a:pt x="83665" y="51849"/>
                  <a:pt x="84294" y="51812"/>
                  <a:pt x="84922" y="51775"/>
                </a:cubicBezTo>
                <a:cubicBezTo>
                  <a:pt x="85218" y="51738"/>
                  <a:pt x="85551" y="51701"/>
                  <a:pt x="85884" y="51664"/>
                </a:cubicBezTo>
                <a:cubicBezTo>
                  <a:pt x="86216" y="51590"/>
                  <a:pt x="86549" y="51516"/>
                  <a:pt x="86882" y="51442"/>
                </a:cubicBezTo>
                <a:cubicBezTo>
                  <a:pt x="88250" y="51035"/>
                  <a:pt x="89544" y="50185"/>
                  <a:pt x="90727" y="49039"/>
                </a:cubicBezTo>
                <a:cubicBezTo>
                  <a:pt x="91281" y="48484"/>
                  <a:pt x="91836" y="47819"/>
                  <a:pt x="92316" y="47116"/>
                </a:cubicBezTo>
                <a:cubicBezTo>
                  <a:pt x="92834" y="46377"/>
                  <a:pt x="93241" y="45564"/>
                  <a:pt x="93537" y="44676"/>
                </a:cubicBezTo>
                <a:cubicBezTo>
                  <a:pt x="93832" y="43826"/>
                  <a:pt x="94017" y="42865"/>
                  <a:pt x="94128" y="41903"/>
                </a:cubicBezTo>
                <a:cubicBezTo>
                  <a:pt x="94165" y="41645"/>
                  <a:pt x="94202" y="41386"/>
                  <a:pt x="94202" y="41091"/>
                </a:cubicBezTo>
                <a:lnTo>
                  <a:pt x="94202" y="41091"/>
                </a:lnTo>
                <a:cubicBezTo>
                  <a:pt x="94202" y="41534"/>
                  <a:pt x="94202" y="41941"/>
                  <a:pt x="94165" y="42347"/>
                </a:cubicBezTo>
                <a:cubicBezTo>
                  <a:pt x="94165" y="42569"/>
                  <a:pt x="94128" y="42791"/>
                  <a:pt x="94091" y="42976"/>
                </a:cubicBezTo>
                <a:cubicBezTo>
                  <a:pt x="93980" y="43863"/>
                  <a:pt x="93721" y="45231"/>
                  <a:pt x="93056" y="46562"/>
                </a:cubicBezTo>
                <a:cubicBezTo>
                  <a:pt x="92982" y="46673"/>
                  <a:pt x="92908" y="46821"/>
                  <a:pt x="92834" y="46932"/>
                </a:cubicBezTo>
                <a:lnTo>
                  <a:pt x="92797" y="46968"/>
                </a:lnTo>
                <a:cubicBezTo>
                  <a:pt x="92649" y="47264"/>
                  <a:pt x="92464" y="47523"/>
                  <a:pt x="92316" y="47745"/>
                </a:cubicBezTo>
                <a:cubicBezTo>
                  <a:pt x="92021" y="48152"/>
                  <a:pt x="91651" y="48521"/>
                  <a:pt x="91281" y="48928"/>
                </a:cubicBezTo>
                <a:cubicBezTo>
                  <a:pt x="90949" y="49261"/>
                  <a:pt x="90579" y="49593"/>
                  <a:pt x="90172" y="49926"/>
                </a:cubicBezTo>
                <a:cubicBezTo>
                  <a:pt x="89802" y="50259"/>
                  <a:pt x="89396" y="50592"/>
                  <a:pt x="88878" y="50887"/>
                </a:cubicBezTo>
                <a:cubicBezTo>
                  <a:pt x="88435" y="51146"/>
                  <a:pt x="87954" y="51368"/>
                  <a:pt x="87399" y="51553"/>
                </a:cubicBezTo>
                <a:cubicBezTo>
                  <a:pt x="86028" y="52039"/>
                  <a:pt x="84480" y="52281"/>
                  <a:pt x="82722" y="52281"/>
                </a:cubicBezTo>
                <a:cubicBezTo>
                  <a:pt x="82204" y="52281"/>
                  <a:pt x="81669" y="52260"/>
                  <a:pt x="81114" y="52218"/>
                </a:cubicBezTo>
                <a:cubicBezTo>
                  <a:pt x="79377" y="52070"/>
                  <a:pt x="77639" y="51775"/>
                  <a:pt x="75938" y="51257"/>
                </a:cubicBezTo>
                <a:cubicBezTo>
                  <a:pt x="75199" y="51035"/>
                  <a:pt x="74238" y="50703"/>
                  <a:pt x="73240" y="50259"/>
                </a:cubicBezTo>
                <a:cubicBezTo>
                  <a:pt x="73277" y="50185"/>
                  <a:pt x="73277" y="50148"/>
                  <a:pt x="73277" y="50074"/>
                </a:cubicBezTo>
                <a:lnTo>
                  <a:pt x="73314" y="49963"/>
                </a:lnTo>
                <a:lnTo>
                  <a:pt x="73424" y="49926"/>
                </a:lnTo>
                <a:cubicBezTo>
                  <a:pt x="73942" y="49889"/>
                  <a:pt x="74386" y="49778"/>
                  <a:pt x="74792" y="49704"/>
                </a:cubicBezTo>
                <a:lnTo>
                  <a:pt x="74866" y="49704"/>
                </a:lnTo>
                <a:cubicBezTo>
                  <a:pt x="75162" y="49667"/>
                  <a:pt x="75458" y="49593"/>
                  <a:pt x="75717" y="49556"/>
                </a:cubicBezTo>
                <a:cubicBezTo>
                  <a:pt x="76382" y="49458"/>
                  <a:pt x="76982" y="49409"/>
                  <a:pt x="77483" y="49409"/>
                </a:cubicBezTo>
                <a:cubicBezTo>
                  <a:pt x="77734" y="49409"/>
                  <a:pt x="77960" y="49421"/>
                  <a:pt x="78157" y="49446"/>
                </a:cubicBezTo>
                <a:lnTo>
                  <a:pt x="78268" y="49482"/>
                </a:lnTo>
                <a:cubicBezTo>
                  <a:pt x="78305" y="49519"/>
                  <a:pt x="78342" y="49519"/>
                  <a:pt x="78379" y="49519"/>
                </a:cubicBezTo>
                <a:lnTo>
                  <a:pt x="78526" y="49519"/>
                </a:lnTo>
                <a:cubicBezTo>
                  <a:pt x="78674" y="49556"/>
                  <a:pt x="78822" y="49593"/>
                  <a:pt x="78970" y="49667"/>
                </a:cubicBezTo>
                <a:cubicBezTo>
                  <a:pt x="79007" y="49667"/>
                  <a:pt x="79081" y="49704"/>
                  <a:pt x="79155" y="49704"/>
                </a:cubicBezTo>
                <a:cubicBezTo>
                  <a:pt x="79303" y="49667"/>
                  <a:pt x="79414" y="49556"/>
                  <a:pt x="79451" y="49409"/>
                </a:cubicBezTo>
                <a:cubicBezTo>
                  <a:pt x="79451" y="49372"/>
                  <a:pt x="79451" y="49335"/>
                  <a:pt x="79451" y="49298"/>
                </a:cubicBezTo>
                <a:cubicBezTo>
                  <a:pt x="79451" y="49224"/>
                  <a:pt x="79451" y="48928"/>
                  <a:pt x="79377" y="48521"/>
                </a:cubicBezTo>
                <a:cubicBezTo>
                  <a:pt x="79340" y="47967"/>
                  <a:pt x="79192" y="47449"/>
                  <a:pt x="79007" y="46968"/>
                </a:cubicBezTo>
                <a:cubicBezTo>
                  <a:pt x="79414" y="46895"/>
                  <a:pt x="79820" y="46747"/>
                  <a:pt x="80227" y="46525"/>
                </a:cubicBezTo>
                <a:cubicBezTo>
                  <a:pt x="80856" y="46229"/>
                  <a:pt x="81484" y="45785"/>
                  <a:pt x="82039" y="45120"/>
                </a:cubicBezTo>
                <a:cubicBezTo>
                  <a:pt x="82519" y="44454"/>
                  <a:pt x="82778" y="43567"/>
                  <a:pt x="82815" y="42643"/>
                </a:cubicBezTo>
                <a:cubicBezTo>
                  <a:pt x="82815" y="42162"/>
                  <a:pt x="82778" y="41682"/>
                  <a:pt x="82630" y="41201"/>
                </a:cubicBezTo>
                <a:cubicBezTo>
                  <a:pt x="82519" y="40794"/>
                  <a:pt x="82297" y="40388"/>
                  <a:pt x="82039" y="40055"/>
                </a:cubicBezTo>
                <a:cubicBezTo>
                  <a:pt x="82113" y="40055"/>
                  <a:pt x="82187" y="40018"/>
                  <a:pt x="82260" y="40018"/>
                </a:cubicBezTo>
                <a:lnTo>
                  <a:pt x="82667" y="40018"/>
                </a:lnTo>
                <a:cubicBezTo>
                  <a:pt x="82741" y="40129"/>
                  <a:pt x="82815" y="40240"/>
                  <a:pt x="82889" y="40388"/>
                </a:cubicBezTo>
                <a:cubicBezTo>
                  <a:pt x="83148" y="40942"/>
                  <a:pt x="83296" y="41534"/>
                  <a:pt x="83370" y="42051"/>
                </a:cubicBezTo>
                <a:cubicBezTo>
                  <a:pt x="83444" y="42606"/>
                  <a:pt x="83370" y="43124"/>
                  <a:pt x="83259" y="43567"/>
                </a:cubicBezTo>
                <a:cubicBezTo>
                  <a:pt x="83111" y="44048"/>
                  <a:pt x="82963" y="44454"/>
                  <a:pt x="82778" y="44787"/>
                </a:cubicBezTo>
                <a:cubicBezTo>
                  <a:pt x="82408" y="45490"/>
                  <a:pt x="81965" y="45933"/>
                  <a:pt x="81595" y="46155"/>
                </a:cubicBezTo>
                <a:cubicBezTo>
                  <a:pt x="81262" y="46377"/>
                  <a:pt x="81040" y="46414"/>
                  <a:pt x="81040" y="46414"/>
                </a:cubicBezTo>
                <a:cubicBezTo>
                  <a:pt x="81040" y="46414"/>
                  <a:pt x="81262" y="46377"/>
                  <a:pt x="81632" y="46155"/>
                </a:cubicBezTo>
                <a:cubicBezTo>
                  <a:pt x="82002" y="45970"/>
                  <a:pt x="82519" y="45527"/>
                  <a:pt x="82926" y="44824"/>
                </a:cubicBezTo>
                <a:cubicBezTo>
                  <a:pt x="83148" y="44491"/>
                  <a:pt x="83333" y="44085"/>
                  <a:pt x="83480" y="43604"/>
                </a:cubicBezTo>
                <a:cubicBezTo>
                  <a:pt x="83554" y="43345"/>
                  <a:pt x="83591" y="43124"/>
                  <a:pt x="83628" y="42828"/>
                </a:cubicBezTo>
                <a:cubicBezTo>
                  <a:pt x="83702" y="42569"/>
                  <a:pt x="83702" y="42273"/>
                  <a:pt x="83665" y="41977"/>
                </a:cubicBezTo>
                <a:cubicBezTo>
                  <a:pt x="83628" y="41423"/>
                  <a:pt x="83480" y="40794"/>
                  <a:pt x="83222" y="40166"/>
                </a:cubicBezTo>
                <a:cubicBezTo>
                  <a:pt x="83185" y="40129"/>
                  <a:pt x="83185" y="40055"/>
                  <a:pt x="83148" y="40018"/>
                </a:cubicBezTo>
                <a:lnTo>
                  <a:pt x="83148" y="40018"/>
                </a:lnTo>
                <a:cubicBezTo>
                  <a:pt x="83517" y="40055"/>
                  <a:pt x="83850" y="40129"/>
                  <a:pt x="84035" y="40166"/>
                </a:cubicBezTo>
                <a:cubicBezTo>
                  <a:pt x="84368" y="40277"/>
                  <a:pt x="84553" y="40388"/>
                  <a:pt x="84590" y="40425"/>
                </a:cubicBezTo>
                <a:cubicBezTo>
                  <a:pt x="84627" y="40425"/>
                  <a:pt x="84701" y="40462"/>
                  <a:pt x="84811" y="40462"/>
                </a:cubicBezTo>
                <a:cubicBezTo>
                  <a:pt x="84996" y="40462"/>
                  <a:pt x="85144" y="40314"/>
                  <a:pt x="85107" y="40129"/>
                </a:cubicBezTo>
                <a:cubicBezTo>
                  <a:pt x="85107" y="39981"/>
                  <a:pt x="85033" y="39907"/>
                  <a:pt x="84848" y="39759"/>
                </a:cubicBezTo>
                <a:cubicBezTo>
                  <a:pt x="84590" y="39574"/>
                  <a:pt x="83813" y="38983"/>
                  <a:pt x="82815" y="38059"/>
                </a:cubicBezTo>
                <a:cubicBezTo>
                  <a:pt x="82371" y="37615"/>
                  <a:pt x="82002" y="37208"/>
                  <a:pt x="81632" y="36765"/>
                </a:cubicBezTo>
                <a:cubicBezTo>
                  <a:pt x="81800" y="36749"/>
                  <a:pt x="81994" y="36740"/>
                  <a:pt x="82206" y="36740"/>
                </a:cubicBezTo>
                <a:cubicBezTo>
                  <a:pt x="82504" y="36740"/>
                  <a:pt x="82838" y="36758"/>
                  <a:pt x="83185" y="36802"/>
                </a:cubicBezTo>
                <a:cubicBezTo>
                  <a:pt x="83961" y="36949"/>
                  <a:pt x="84922" y="37208"/>
                  <a:pt x="85773" y="37837"/>
                </a:cubicBezTo>
                <a:cubicBezTo>
                  <a:pt x="86179" y="38132"/>
                  <a:pt x="86549" y="38502"/>
                  <a:pt x="86882" y="38983"/>
                </a:cubicBezTo>
                <a:cubicBezTo>
                  <a:pt x="87178" y="39463"/>
                  <a:pt x="87399" y="39981"/>
                  <a:pt x="87547" y="40573"/>
                </a:cubicBezTo>
                <a:cubicBezTo>
                  <a:pt x="87695" y="41164"/>
                  <a:pt x="87769" y="41756"/>
                  <a:pt x="87769" y="42310"/>
                </a:cubicBezTo>
                <a:cubicBezTo>
                  <a:pt x="87732" y="42865"/>
                  <a:pt x="87621" y="43419"/>
                  <a:pt x="87473" y="43900"/>
                </a:cubicBezTo>
                <a:cubicBezTo>
                  <a:pt x="87141" y="44898"/>
                  <a:pt x="86623" y="45748"/>
                  <a:pt x="86068" y="46340"/>
                </a:cubicBezTo>
                <a:cubicBezTo>
                  <a:pt x="85551" y="46932"/>
                  <a:pt x="84996" y="47301"/>
                  <a:pt x="84590" y="47523"/>
                </a:cubicBezTo>
                <a:cubicBezTo>
                  <a:pt x="84204" y="47698"/>
                  <a:pt x="83952" y="47774"/>
                  <a:pt x="83958" y="47781"/>
                </a:cubicBezTo>
                <a:lnTo>
                  <a:pt x="83958" y="47781"/>
                </a:lnTo>
                <a:cubicBezTo>
                  <a:pt x="83963" y="47776"/>
                  <a:pt x="84215" y="47734"/>
                  <a:pt x="84627" y="47597"/>
                </a:cubicBezTo>
                <a:cubicBezTo>
                  <a:pt x="85070" y="47412"/>
                  <a:pt x="85662" y="47079"/>
                  <a:pt x="86253" y="46488"/>
                </a:cubicBezTo>
                <a:cubicBezTo>
                  <a:pt x="86845" y="45896"/>
                  <a:pt x="87436" y="45083"/>
                  <a:pt x="87843" y="44048"/>
                </a:cubicBezTo>
                <a:cubicBezTo>
                  <a:pt x="88028" y="43530"/>
                  <a:pt x="88176" y="42939"/>
                  <a:pt x="88213" y="42347"/>
                </a:cubicBezTo>
                <a:cubicBezTo>
                  <a:pt x="88213" y="41719"/>
                  <a:pt x="88176" y="41090"/>
                  <a:pt x="87991" y="40462"/>
                </a:cubicBezTo>
                <a:cubicBezTo>
                  <a:pt x="87843" y="39833"/>
                  <a:pt x="87584" y="39242"/>
                  <a:pt x="87252" y="38724"/>
                </a:cubicBezTo>
                <a:cubicBezTo>
                  <a:pt x="86882" y="38243"/>
                  <a:pt x="86475" y="37800"/>
                  <a:pt x="85994" y="37504"/>
                </a:cubicBezTo>
                <a:cubicBezTo>
                  <a:pt x="85514" y="37171"/>
                  <a:pt x="85033" y="36986"/>
                  <a:pt x="84553" y="36839"/>
                </a:cubicBezTo>
                <a:cubicBezTo>
                  <a:pt x="84072" y="36691"/>
                  <a:pt x="83628" y="36617"/>
                  <a:pt x="83222" y="36580"/>
                </a:cubicBezTo>
                <a:cubicBezTo>
                  <a:pt x="83036" y="36559"/>
                  <a:pt x="82859" y="36550"/>
                  <a:pt x="82690" y="36550"/>
                </a:cubicBezTo>
                <a:cubicBezTo>
                  <a:pt x="82255" y="36550"/>
                  <a:pt x="81878" y="36611"/>
                  <a:pt x="81558" y="36691"/>
                </a:cubicBezTo>
                <a:cubicBezTo>
                  <a:pt x="81484" y="36580"/>
                  <a:pt x="81410" y="36506"/>
                  <a:pt x="81336" y="36395"/>
                </a:cubicBezTo>
                <a:cubicBezTo>
                  <a:pt x="81706" y="36284"/>
                  <a:pt x="82150" y="36210"/>
                  <a:pt x="82593" y="36173"/>
                </a:cubicBezTo>
                <a:cubicBezTo>
                  <a:pt x="82655" y="36170"/>
                  <a:pt x="82718" y="36168"/>
                  <a:pt x="82781" y="36168"/>
                </a:cubicBezTo>
                <a:close/>
                <a:moveTo>
                  <a:pt x="95163" y="55139"/>
                </a:moveTo>
                <a:cubicBezTo>
                  <a:pt x="95163" y="55140"/>
                  <a:pt x="95163" y="55140"/>
                  <a:pt x="95164" y="55140"/>
                </a:cubicBezTo>
                <a:cubicBezTo>
                  <a:pt x="95164" y="55140"/>
                  <a:pt x="95164" y="55140"/>
                  <a:pt x="95164" y="55140"/>
                </a:cubicBezTo>
                <a:lnTo>
                  <a:pt x="95164" y="55140"/>
                </a:lnTo>
                <a:cubicBezTo>
                  <a:pt x="95163" y="55140"/>
                  <a:pt x="95163" y="55140"/>
                  <a:pt x="95163" y="55139"/>
                </a:cubicBezTo>
                <a:close/>
                <a:moveTo>
                  <a:pt x="57305" y="49963"/>
                </a:moveTo>
                <a:lnTo>
                  <a:pt x="57305" y="50296"/>
                </a:lnTo>
                <a:cubicBezTo>
                  <a:pt x="57342" y="51183"/>
                  <a:pt x="57416" y="52033"/>
                  <a:pt x="57564" y="52847"/>
                </a:cubicBezTo>
                <a:cubicBezTo>
                  <a:pt x="57675" y="53549"/>
                  <a:pt x="57860" y="54289"/>
                  <a:pt x="58119" y="54954"/>
                </a:cubicBezTo>
                <a:cubicBezTo>
                  <a:pt x="57897" y="54732"/>
                  <a:pt x="57675" y="54511"/>
                  <a:pt x="57527" y="54326"/>
                </a:cubicBezTo>
                <a:cubicBezTo>
                  <a:pt x="57268" y="53919"/>
                  <a:pt x="57120" y="53586"/>
                  <a:pt x="57046" y="53327"/>
                </a:cubicBezTo>
                <a:cubicBezTo>
                  <a:pt x="56973" y="53106"/>
                  <a:pt x="56936" y="52958"/>
                  <a:pt x="56936" y="52958"/>
                </a:cubicBezTo>
                <a:lnTo>
                  <a:pt x="56936" y="52958"/>
                </a:lnTo>
                <a:cubicBezTo>
                  <a:pt x="56936" y="52958"/>
                  <a:pt x="56936" y="53106"/>
                  <a:pt x="56972" y="53364"/>
                </a:cubicBezTo>
                <a:cubicBezTo>
                  <a:pt x="57046" y="53623"/>
                  <a:pt x="57157" y="53993"/>
                  <a:pt x="57416" y="54400"/>
                </a:cubicBezTo>
                <a:cubicBezTo>
                  <a:pt x="57638" y="54769"/>
                  <a:pt x="57934" y="55139"/>
                  <a:pt x="58303" y="55509"/>
                </a:cubicBezTo>
                <a:cubicBezTo>
                  <a:pt x="58303" y="55509"/>
                  <a:pt x="58340" y="55546"/>
                  <a:pt x="58340" y="55583"/>
                </a:cubicBezTo>
                <a:cubicBezTo>
                  <a:pt x="57675" y="55287"/>
                  <a:pt x="57157" y="54880"/>
                  <a:pt x="56751" y="54547"/>
                </a:cubicBezTo>
                <a:cubicBezTo>
                  <a:pt x="55975" y="53845"/>
                  <a:pt x="55642" y="53365"/>
                  <a:pt x="55642" y="53364"/>
                </a:cubicBezTo>
                <a:lnTo>
                  <a:pt x="55642" y="53364"/>
                </a:lnTo>
                <a:cubicBezTo>
                  <a:pt x="55642" y="53365"/>
                  <a:pt x="55938" y="53882"/>
                  <a:pt x="56677" y="54695"/>
                </a:cubicBezTo>
                <a:cubicBezTo>
                  <a:pt x="57046" y="55065"/>
                  <a:pt x="57564" y="55509"/>
                  <a:pt x="58229" y="55878"/>
                </a:cubicBezTo>
                <a:cubicBezTo>
                  <a:pt x="58340" y="55915"/>
                  <a:pt x="58414" y="55952"/>
                  <a:pt x="58488" y="55989"/>
                </a:cubicBezTo>
                <a:cubicBezTo>
                  <a:pt x="57453" y="55731"/>
                  <a:pt x="56529" y="55361"/>
                  <a:pt x="55715" y="54806"/>
                </a:cubicBezTo>
                <a:cubicBezTo>
                  <a:pt x="55420" y="54584"/>
                  <a:pt x="55124" y="54363"/>
                  <a:pt x="54828" y="54141"/>
                </a:cubicBezTo>
                <a:cubicBezTo>
                  <a:pt x="54495" y="53845"/>
                  <a:pt x="54200" y="53512"/>
                  <a:pt x="53904" y="53143"/>
                </a:cubicBezTo>
                <a:cubicBezTo>
                  <a:pt x="53978" y="53069"/>
                  <a:pt x="54015" y="52995"/>
                  <a:pt x="54089" y="52921"/>
                </a:cubicBezTo>
                <a:cubicBezTo>
                  <a:pt x="54237" y="52773"/>
                  <a:pt x="54385" y="52588"/>
                  <a:pt x="54532" y="52440"/>
                </a:cubicBezTo>
                <a:cubicBezTo>
                  <a:pt x="54606" y="52514"/>
                  <a:pt x="54680" y="52551"/>
                  <a:pt x="54754" y="52625"/>
                </a:cubicBezTo>
                <a:cubicBezTo>
                  <a:pt x="55124" y="52847"/>
                  <a:pt x="55346" y="52921"/>
                  <a:pt x="55346" y="52921"/>
                </a:cubicBezTo>
                <a:cubicBezTo>
                  <a:pt x="55346" y="52921"/>
                  <a:pt x="55124" y="52847"/>
                  <a:pt x="54791" y="52551"/>
                </a:cubicBezTo>
                <a:cubicBezTo>
                  <a:pt x="54717" y="52514"/>
                  <a:pt x="54643" y="52440"/>
                  <a:pt x="54569" y="52366"/>
                </a:cubicBezTo>
                <a:cubicBezTo>
                  <a:pt x="55235" y="51664"/>
                  <a:pt x="56048" y="50998"/>
                  <a:pt x="56825" y="50370"/>
                </a:cubicBezTo>
                <a:lnTo>
                  <a:pt x="57305" y="49963"/>
                </a:lnTo>
                <a:close/>
                <a:moveTo>
                  <a:pt x="63479" y="36912"/>
                </a:moveTo>
                <a:lnTo>
                  <a:pt x="63479" y="36912"/>
                </a:lnTo>
                <a:cubicBezTo>
                  <a:pt x="62999" y="37393"/>
                  <a:pt x="62481" y="37837"/>
                  <a:pt x="62001" y="38243"/>
                </a:cubicBezTo>
                <a:cubicBezTo>
                  <a:pt x="61372" y="38798"/>
                  <a:pt x="60743" y="39353"/>
                  <a:pt x="60226" y="39870"/>
                </a:cubicBezTo>
                <a:cubicBezTo>
                  <a:pt x="59191" y="40942"/>
                  <a:pt x="58303" y="41903"/>
                  <a:pt x="57564" y="42643"/>
                </a:cubicBezTo>
                <a:cubicBezTo>
                  <a:pt x="56122" y="44196"/>
                  <a:pt x="55235" y="44972"/>
                  <a:pt x="55235" y="44972"/>
                </a:cubicBezTo>
                <a:cubicBezTo>
                  <a:pt x="55235" y="44972"/>
                  <a:pt x="56159" y="44270"/>
                  <a:pt x="57638" y="42791"/>
                </a:cubicBezTo>
                <a:cubicBezTo>
                  <a:pt x="58414" y="42088"/>
                  <a:pt x="59302" y="41164"/>
                  <a:pt x="60411" y="40129"/>
                </a:cubicBezTo>
                <a:cubicBezTo>
                  <a:pt x="60596" y="39981"/>
                  <a:pt x="60743" y="39796"/>
                  <a:pt x="60928" y="39648"/>
                </a:cubicBezTo>
                <a:lnTo>
                  <a:pt x="60928" y="39648"/>
                </a:lnTo>
                <a:cubicBezTo>
                  <a:pt x="60411" y="40314"/>
                  <a:pt x="59930" y="41090"/>
                  <a:pt x="59523" y="41867"/>
                </a:cubicBezTo>
                <a:cubicBezTo>
                  <a:pt x="58229" y="43308"/>
                  <a:pt x="57157" y="44491"/>
                  <a:pt x="56381" y="45305"/>
                </a:cubicBezTo>
                <a:cubicBezTo>
                  <a:pt x="55420" y="46340"/>
                  <a:pt x="54902" y="46858"/>
                  <a:pt x="54902" y="46858"/>
                </a:cubicBezTo>
                <a:cubicBezTo>
                  <a:pt x="54902" y="46858"/>
                  <a:pt x="55457" y="46377"/>
                  <a:pt x="56455" y="45453"/>
                </a:cubicBezTo>
                <a:cubicBezTo>
                  <a:pt x="57120" y="44824"/>
                  <a:pt x="57971" y="44011"/>
                  <a:pt x="58969" y="43013"/>
                </a:cubicBezTo>
                <a:lnTo>
                  <a:pt x="58969" y="43013"/>
                </a:lnTo>
                <a:cubicBezTo>
                  <a:pt x="58784" y="43456"/>
                  <a:pt x="58599" y="43900"/>
                  <a:pt x="58451" y="44344"/>
                </a:cubicBezTo>
                <a:cubicBezTo>
                  <a:pt x="58414" y="44454"/>
                  <a:pt x="58377" y="44528"/>
                  <a:pt x="58340" y="44639"/>
                </a:cubicBezTo>
                <a:cubicBezTo>
                  <a:pt x="57379" y="45711"/>
                  <a:pt x="56455" y="46488"/>
                  <a:pt x="55789" y="47079"/>
                </a:cubicBezTo>
                <a:lnTo>
                  <a:pt x="54717" y="47967"/>
                </a:lnTo>
                <a:lnTo>
                  <a:pt x="55863" y="47190"/>
                </a:lnTo>
                <a:cubicBezTo>
                  <a:pt x="56455" y="46784"/>
                  <a:pt x="57231" y="46266"/>
                  <a:pt x="58119" y="45490"/>
                </a:cubicBezTo>
                <a:lnTo>
                  <a:pt x="58119" y="45490"/>
                </a:lnTo>
                <a:cubicBezTo>
                  <a:pt x="58008" y="45785"/>
                  <a:pt x="57934" y="46118"/>
                  <a:pt x="57897" y="46414"/>
                </a:cubicBezTo>
                <a:cubicBezTo>
                  <a:pt x="57490" y="46673"/>
                  <a:pt x="57157" y="46968"/>
                  <a:pt x="56899" y="47227"/>
                </a:cubicBezTo>
                <a:cubicBezTo>
                  <a:pt x="56566" y="47560"/>
                  <a:pt x="56270" y="47856"/>
                  <a:pt x="56048" y="48115"/>
                </a:cubicBezTo>
                <a:cubicBezTo>
                  <a:pt x="55642" y="48632"/>
                  <a:pt x="55420" y="48928"/>
                  <a:pt x="55420" y="48928"/>
                </a:cubicBezTo>
                <a:lnTo>
                  <a:pt x="56159" y="48225"/>
                </a:lnTo>
                <a:cubicBezTo>
                  <a:pt x="56418" y="48004"/>
                  <a:pt x="56714" y="47745"/>
                  <a:pt x="57083" y="47449"/>
                </a:cubicBezTo>
                <a:cubicBezTo>
                  <a:pt x="57305" y="47301"/>
                  <a:pt x="57527" y="47116"/>
                  <a:pt x="57786" y="46968"/>
                </a:cubicBezTo>
                <a:lnTo>
                  <a:pt x="57786" y="46968"/>
                </a:lnTo>
                <a:cubicBezTo>
                  <a:pt x="57712" y="47338"/>
                  <a:pt x="57675" y="47708"/>
                  <a:pt x="57601" y="48078"/>
                </a:cubicBezTo>
                <a:cubicBezTo>
                  <a:pt x="57268" y="48336"/>
                  <a:pt x="56936" y="48632"/>
                  <a:pt x="56566" y="48928"/>
                </a:cubicBezTo>
                <a:cubicBezTo>
                  <a:pt x="56381" y="49076"/>
                  <a:pt x="56196" y="49224"/>
                  <a:pt x="56011" y="49409"/>
                </a:cubicBezTo>
                <a:cubicBezTo>
                  <a:pt x="54754" y="50444"/>
                  <a:pt x="53830" y="51368"/>
                  <a:pt x="53201" y="52255"/>
                </a:cubicBezTo>
                <a:cubicBezTo>
                  <a:pt x="53054" y="52440"/>
                  <a:pt x="52943" y="52625"/>
                  <a:pt x="52832" y="52773"/>
                </a:cubicBezTo>
                <a:cubicBezTo>
                  <a:pt x="53091" y="52144"/>
                  <a:pt x="53386" y="51553"/>
                  <a:pt x="53608" y="51109"/>
                </a:cubicBezTo>
                <a:cubicBezTo>
                  <a:pt x="54236" y="50000"/>
                  <a:pt x="54680" y="49446"/>
                  <a:pt x="54680" y="49446"/>
                </a:cubicBezTo>
                <a:lnTo>
                  <a:pt x="54680" y="49446"/>
                </a:lnTo>
                <a:cubicBezTo>
                  <a:pt x="54680" y="49446"/>
                  <a:pt x="54199" y="49926"/>
                  <a:pt x="53497" y="50998"/>
                </a:cubicBezTo>
                <a:cubicBezTo>
                  <a:pt x="53165" y="51516"/>
                  <a:pt x="52795" y="52181"/>
                  <a:pt x="52425" y="52995"/>
                </a:cubicBezTo>
                <a:cubicBezTo>
                  <a:pt x="52203" y="53475"/>
                  <a:pt x="52018" y="53993"/>
                  <a:pt x="51834" y="54547"/>
                </a:cubicBezTo>
                <a:cubicBezTo>
                  <a:pt x="51907" y="54067"/>
                  <a:pt x="51944" y="53586"/>
                  <a:pt x="52018" y="53143"/>
                </a:cubicBezTo>
                <a:cubicBezTo>
                  <a:pt x="52203" y="52070"/>
                  <a:pt x="52462" y="51183"/>
                  <a:pt x="52758" y="50481"/>
                </a:cubicBezTo>
                <a:cubicBezTo>
                  <a:pt x="53017" y="49778"/>
                  <a:pt x="53312" y="49261"/>
                  <a:pt x="53497" y="48928"/>
                </a:cubicBezTo>
                <a:cubicBezTo>
                  <a:pt x="53719" y="48558"/>
                  <a:pt x="53830" y="48374"/>
                  <a:pt x="53830" y="48373"/>
                </a:cubicBezTo>
                <a:lnTo>
                  <a:pt x="53830" y="48373"/>
                </a:lnTo>
                <a:cubicBezTo>
                  <a:pt x="53830" y="48374"/>
                  <a:pt x="53682" y="48558"/>
                  <a:pt x="53460" y="48891"/>
                </a:cubicBezTo>
                <a:cubicBezTo>
                  <a:pt x="53238" y="49224"/>
                  <a:pt x="52943" y="49704"/>
                  <a:pt x="52610" y="50407"/>
                </a:cubicBezTo>
                <a:cubicBezTo>
                  <a:pt x="52277" y="51072"/>
                  <a:pt x="51981" y="51960"/>
                  <a:pt x="51723" y="53032"/>
                </a:cubicBezTo>
                <a:cubicBezTo>
                  <a:pt x="51575" y="53771"/>
                  <a:pt x="51464" y="54547"/>
                  <a:pt x="51353" y="55398"/>
                </a:cubicBezTo>
                <a:cubicBezTo>
                  <a:pt x="51205" y="54584"/>
                  <a:pt x="51131" y="53845"/>
                  <a:pt x="51094" y="53143"/>
                </a:cubicBezTo>
                <a:cubicBezTo>
                  <a:pt x="51094" y="52551"/>
                  <a:pt x="51131" y="51960"/>
                  <a:pt x="51205" y="51479"/>
                </a:cubicBezTo>
                <a:cubicBezTo>
                  <a:pt x="51279" y="50961"/>
                  <a:pt x="51427" y="50481"/>
                  <a:pt x="51538" y="50074"/>
                </a:cubicBezTo>
                <a:cubicBezTo>
                  <a:pt x="51797" y="49261"/>
                  <a:pt x="52055" y="48632"/>
                  <a:pt x="52203" y="48225"/>
                </a:cubicBezTo>
                <a:cubicBezTo>
                  <a:pt x="52350" y="47785"/>
                  <a:pt x="52424" y="47563"/>
                  <a:pt x="52425" y="47560"/>
                </a:cubicBezTo>
                <a:lnTo>
                  <a:pt x="52425" y="47560"/>
                </a:lnTo>
                <a:cubicBezTo>
                  <a:pt x="52424" y="47563"/>
                  <a:pt x="52350" y="47785"/>
                  <a:pt x="52166" y="48189"/>
                </a:cubicBezTo>
                <a:cubicBezTo>
                  <a:pt x="52018" y="48595"/>
                  <a:pt x="51723" y="49187"/>
                  <a:pt x="51427" y="50000"/>
                </a:cubicBezTo>
                <a:cubicBezTo>
                  <a:pt x="51242" y="50407"/>
                  <a:pt x="51094" y="50850"/>
                  <a:pt x="50983" y="51368"/>
                </a:cubicBezTo>
                <a:cubicBezTo>
                  <a:pt x="50872" y="51886"/>
                  <a:pt x="50798" y="52477"/>
                  <a:pt x="50798" y="53106"/>
                </a:cubicBezTo>
                <a:cubicBezTo>
                  <a:pt x="50761" y="54067"/>
                  <a:pt x="50909" y="55139"/>
                  <a:pt x="51057" y="56285"/>
                </a:cubicBezTo>
                <a:cubicBezTo>
                  <a:pt x="51020" y="56174"/>
                  <a:pt x="50946" y="56063"/>
                  <a:pt x="50872" y="55952"/>
                </a:cubicBezTo>
                <a:cubicBezTo>
                  <a:pt x="50761" y="55583"/>
                  <a:pt x="50650" y="55213"/>
                  <a:pt x="50577" y="54843"/>
                </a:cubicBezTo>
                <a:cubicBezTo>
                  <a:pt x="50429" y="54030"/>
                  <a:pt x="50355" y="53290"/>
                  <a:pt x="50318" y="52551"/>
                </a:cubicBezTo>
                <a:cubicBezTo>
                  <a:pt x="50207" y="51146"/>
                  <a:pt x="50392" y="49889"/>
                  <a:pt x="50614" y="48891"/>
                </a:cubicBezTo>
                <a:cubicBezTo>
                  <a:pt x="50835" y="47893"/>
                  <a:pt x="51057" y="47153"/>
                  <a:pt x="51242" y="46636"/>
                </a:cubicBezTo>
                <a:cubicBezTo>
                  <a:pt x="51426" y="46122"/>
                  <a:pt x="51536" y="45863"/>
                  <a:pt x="51538" y="45859"/>
                </a:cubicBezTo>
                <a:lnTo>
                  <a:pt x="51538" y="45859"/>
                </a:lnTo>
                <a:cubicBezTo>
                  <a:pt x="51536" y="45863"/>
                  <a:pt x="51425" y="46122"/>
                  <a:pt x="51205" y="46599"/>
                </a:cubicBezTo>
                <a:cubicBezTo>
                  <a:pt x="51020" y="47079"/>
                  <a:pt x="50724" y="47819"/>
                  <a:pt x="50466" y="48817"/>
                </a:cubicBezTo>
                <a:cubicBezTo>
                  <a:pt x="50207" y="49778"/>
                  <a:pt x="49948" y="51035"/>
                  <a:pt x="49985" y="52514"/>
                </a:cubicBezTo>
                <a:cubicBezTo>
                  <a:pt x="50022" y="52995"/>
                  <a:pt x="50059" y="53475"/>
                  <a:pt x="50096" y="53993"/>
                </a:cubicBezTo>
                <a:cubicBezTo>
                  <a:pt x="49985" y="53623"/>
                  <a:pt x="49911" y="53254"/>
                  <a:pt x="49874" y="52921"/>
                </a:cubicBezTo>
                <a:cubicBezTo>
                  <a:pt x="49652" y="51590"/>
                  <a:pt x="49652" y="50407"/>
                  <a:pt x="49726" y="49482"/>
                </a:cubicBezTo>
                <a:cubicBezTo>
                  <a:pt x="49837" y="48521"/>
                  <a:pt x="49985" y="47782"/>
                  <a:pt x="50096" y="47264"/>
                </a:cubicBezTo>
                <a:cubicBezTo>
                  <a:pt x="50169" y="46787"/>
                  <a:pt x="50243" y="46528"/>
                  <a:pt x="50244" y="46525"/>
                </a:cubicBezTo>
                <a:lnTo>
                  <a:pt x="50244" y="46525"/>
                </a:lnTo>
                <a:cubicBezTo>
                  <a:pt x="50243" y="46528"/>
                  <a:pt x="50169" y="46787"/>
                  <a:pt x="50022" y="47264"/>
                </a:cubicBezTo>
                <a:cubicBezTo>
                  <a:pt x="49911" y="47745"/>
                  <a:pt x="49726" y="48447"/>
                  <a:pt x="49578" y="49409"/>
                </a:cubicBezTo>
                <a:cubicBezTo>
                  <a:pt x="49467" y="50259"/>
                  <a:pt x="49393" y="51257"/>
                  <a:pt x="49504" y="52440"/>
                </a:cubicBezTo>
                <a:cubicBezTo>
                  <a:pt x="49209" y="51368"/>
                  <a:pt x="48987" y="50148"/>
                  <a:pt x="48950" y="48780"/>
                </a:cubicBezTo>
                <a:cubicBezTo>
                  <a:pt x="48950" y="48004"/>
                  <a:pt x="49024" y="47190"/>
                  <a:pt x="49209" y="46414"/>
                </a:cubicBezTo>
                <a:lnTo>
                  <a:pt x="49209" y="46340"/>
                </a:lnTo>
                <a:cubicBezTo>
                  <a:pt x="49246" y="46192"/>
                  <a:pt x="49283" y="46044"/>
                  <a:pt x="49320" y="45896"/>
                </a:cubicBezTo>
                <a:lnTo>
                  <a:pt x="49357" y="45822"/>
                </a:lnTo>
                <a:cubicBezTo>
                  <a:pt x="49615" y="44898"/>
                  <a:pt x="50022" y="43937"/>
                  <a:pt x="50540" y="43013"/>
                </a:cubicBezTo>
                <a:cubicBezTo>
                  <a:pt x="50798" y="42569"/>
                  <a:pt x="51094" y="42088"/>
                  <a:pt x="51427" y="41645"/>
                </a:cubicBezTo>
                <a:cubicBezTo>
                  <a:pt x="51575" y="41423"/>
                  <a:pt x="51723" y="41238"/>
                  <a:pt x="51907" y="41016"/>
                </a:cubicBezTo>
                <a:cubicBezTo>
                  <a:pt x="52018" y="40831"/>
                  <a:pt x="52203" y="40646"/>
                  <a:pt x="52388" y="40462"/>
                </a:cubicBezTo>
                <a:cubicBezTo>
                  <a:pt x="52980" y="39796"/>
                  <a:pt x="53719" y="39205"/>
                  <a:pt x="54680" y="38613"/>
                </a:cubicBezTo>
                <a:cubicBezTo>
                  <a:pt x="55272" y="38206"/>
                  <a:pt x="55974" y="37837"/>
                  <a:pt x="56640" y="37541"/>
                </a:cubicBezTo>
                <a:cubicBezTo>
                  <a:pt x="57083" y="37541"/>
                  <a:pt x="57527" y="37504"/>
                  <a:pt x="57934" y="37504"/>
                </a:cubicBezTo>
                <a:cubicBezTo>
                  <a:pt x="56825" y="38096"/>
                  <a:pt x="55826" y="38687"/>
                  <a:pt x="54939" y="39316"/>
                </a:cubicBezTo>
                <a:cubicBezTo>
                  <a:pt x="53830" y="40092"/>
                  <a:pt x="52943" y="40942"/>
                  <a:pt x="52314" y="41682"/>
                </a:cubicBezTo>
                <a:cubicBezTo>
                  <a:pt x="51686" y="42421"/>
                  <a:pt x="51316" y="43087"/>
                  <a:pt x="51057" y="43530"/>
                </a:cubicBezTo>
                <a:cubicBezTo>
                  <a:pt x="50849" y="43981"/>
                  <a:pt x="50739" y="44236"/>
                  <a:pt x="50726" y="44236"/>
                </a:cubicBezTo>
                <a:cubicBezTo>
                  <a:pt x="50726" y="44236"/>
                  <a:pt x="50725" y="44236"/>
                  <a:pt x="50725" y="44236"/>
                </a:cubicBezTo>
                <a:lnTo>
                  <a:pt x="50725" y="44236"/>
                </a:lnTo>
                <a:cubicBezTo>
                  <a:pt x="50725" y="44236"/>
                  <a:pt x="50726" y="44236"/>
                  <a:pt x="50726" y="44236"/>
                </a:cubicBezTo>
                <a:cubicBezTo>
                  <a:pt x="50739" y="44236"/>
                  <a:pt x="50852" y="43983"/>
                  <a:pt x="51094" y="43567"/>
                </a:cubicBezTo>
                <a:cubicBezTo>
                  <a:pt x="51353" y="43160"/>
                  <a:pt x="51760" y="42532"/>
                  <a:pt x="52425" y="41830"/>
                </a:cubicBezTo>
                <a:cubicBezTo>
                  <a:pt x="53054" y="41127"/>
                  <a:pt x="53941" y="40351"/>
                  <a:pt x="55087" y="39574"/>
                </a:cubicBezTo>
                <a:cubicBezTo>
                  <a:pt x="56196" y="38872"/>
                  <a:pt x="57527" y="38169"/>
                  <a:pt x="59080" y="37430"/>
                </a:cubicBezTo>
                <a:cubicBezTo>
                  <a:pt x="59154" y="37430"/>
                  <a:pt x="59228" y="37430"/>
                  <a:pt x="59339" y="37393"/>
                </a:cubicBezTo>
                <a:cubicBezTo>
                  <a:pt x="59450" y="37393"/>
                  <a:pt x="59560" y="37393"/>
                  <a:pt x="59708" y="37356"/>
                </a:cubicBezTo>
                <a:lnTo>
                  <a:pt x="59708" y="37356"/>
                </a:lnTo>
                <a:cubicBezTo>
                  <a:pt x="59376" y="37541"/>
                  <a:pt x="59080" y="37726"/>
                  <a:pt x="58784" y="37911"/>
                </a:cubicBezTo>
                <a:cubicBezTo>
                  <a:pt x="58156" y="38317"/>
                  <a:pt x="57564" y="38761"/>
                  <a:pt x="57046" y="39168"/>
                </a:cubicBezTo>
                <a:cubicBezTo>
                  <a:pt x="55974" y="39981"/>
                  <a:pt x="55124" y="40794"/>
                  <a:pt x="54458" y="41460"/>
                </a:cubicBezTo>
                <a:cubicBezTo>
                  <a:pt x="53128" y="42828"/>
                  <a:pt x="52536" y="43678"/>
                  <a:pt x="52536" y="43678"/>
                </a:cubicBezTo>
                <a:cubicBezTo>
                  <a:pt x="52536" y="43678"/>
                  <a:pt x="53165" y="42865"/>
                  <a:pt x="54532" y="41608"/>
                </a:cubicBezTo>
                <a:cubicBezTo>
                  <a:pt x="55235" y="40979"/>
                  <a:pt x="56085" y="40240"/>
                  <a:pt x="57157" y="39426"/>
                </a:cubicBezTo>
                <a:cubicBezTo>
                  <a:pt x="57712" y="39057"/>
                  <a:pt x="58303" y="38650"/>
                  <a:pt x="58969" y="38243"/>
                </a:cubicBezTo>
                <a:cubicBezTo>
                  <a:pt x="59597" y="37874"/>
                  <a:pt x="60300" y="37504"/>
                  <a:pt x="61076" y="37208"/>
                </a:cubicBezTo>
                <a:cubicBezTo>
                  <a:pt x="61409" y="37171"/>
                  <a:pt x="61705" y="37097"/>
                  <a:pt x="62001" y="37060"/>
                </a:cubicBezTo>
                <a:lnTo>
                  <a:pt x="62001" y="37060"/>
                </a:lnTo>
                <a:cubicBezTo>
                  <a:pt x="61742" y="37208"/>
                  <a:pt x="61483" y="37393"/>
                  <a:pt x="61224" y="37578"/>
                </a:cubicBezTo>
                <a:cubicBezTo>
                  <a:pt x="60559" y="38096"/>
                  <a:pt x="59967" y="38650"/>
                  <a:pt x="59376" y="39094"/>
                </a:cubicBezTo>
                <a:cubicBezTo>
                  <a:pt x="58193" y="40055"/>
                  <a:pt x="57231" y="40942"/>
                  <a:pt x="56455" y="41682"/>
                </a:cubicBezTo>
                <a:cubicBezTo>
                  <a:pt x="54902" y="43124"/>
                  <a:pt x="54089" y="43974"/>
                  <a:pt x="54089" y="43974"/>
                </a:cubicBezTo>
                <a:cubicBezTo>
                  <a:pt x="54089" y="43974"/>
                  <a:pt x="54902" y="43197"/>
                  <a:pt x="56529" y="41830"/>
                </a:cubicBezTo>
                <a:cubicBezTo>
                  <a:pt x="57305" y="41127"/>
                  <a:pt x="58303" y="40277"/>
                  <a:pt x="59486" y="39389"/>
                </a:cubicBezTo>
                <a:cubicBezTo>
                  <a:pt x="60115" y="38946"/>
                  <a:pt x="60743" y="38391"/>
                  <a:pt x="61446" y="37911"/>
                </a:cubicBezTo>
                <a:cubicBezTo>
                  <a:pt x="62037" y="37467"/>
                  <a:pt x="62740" y="37060"/>
                  <a:pt x="63479" y="36912"/>
                </a:cubicBezTo>
                <a:close/>
                <a:moveTo>
                  <a:pt x="91318" y="57579"/>
                </a:moveTo>
                <a:cubicBezTo>
                  <a:pt x="91281" y="57616"/>
                  <a:pt x="91281" y="57616"/>
                  <a:pt x="91281" y="57653"/>
                </a:cubicBezTo>
                <a:cubicBezTo>
                  <a:pt x="91281" y="57616"/>
                  <a:pt x="91281" y="57616"/>
                  <a:pt x="91281" y="57579"/>
                </a:cubicBezTo>
                <a:close/>
                <a:moveTo>
                  <a:pt x="93426" y="47708"/>
                </a:moveTo>
                <a:cubicBezTo>
                  <a:pt x="93795" y="48115"/>
                  <a:pt x="94128" y="48595"/>
                  <a:pt x="94424" y="49113"/>
                </a:cubicBezTo>
                <a:cubicBezTo>
                  <a:pt x="95126" y="50370"/>
                  <a:pt x="95570" y="51812"/>
                  <a:pt x="95681" y="53290"/>
                </a:cubicBezTo>
                <a:cubicBezTo>
                  <a:pt x="95829" y="54843"/>
                  <a:pt x="95533" y="56359"/>
                  <a:pt x="94867" y="57431"/>
                </a:cubicBezTo>
                <a:cubicBezTo>
                  <a:pt x="94356" y="58381"/>
                  <a:pt x="93483" y="59078"/>
                  <a:pt x="92464" y="59380"/>
                </a:cubicBezTo>
                <a:lnTo>
                  <a:pt x="92464" y="59380"/>
                </a:lnTo>
                <a:cubicBezTo>
                  <a:pt x="92488" y="59367"/>
                  <a:pt x="92513" y="59342"/>
                  <a:pt x="92538" y="59317"/>
                </a:cubicBezTo>
                <a:cubicBezTo>
                  <a:pt x="93241" y="58947"/>
                  <a:pt x="93721" y="58429"/>
                  <a:pt x="94017" y="57986"/>
                </a:cubicBezTo>
                <a:cubicBezTo>
                  <a:pt x="94313" y="57542"/>
                  <a:pt x="94498" y="57172"/>
                  <a:pt x="94609" y="56914"/>
                </a:cubicBezTo>
                <a:cubicBezTo>
                  <a:pt x="94719" y="56657"/>
                  <a:pt x="94756" y="56510"/>
                  <a:pt x="94757" y="56507"/>
                </a:cubicBezTo>
                <a:lnTo>
                  <a:pt x="94757" y="56507"/>
                </a:lnTo>
                <a:cubicBezTo>
                  <a:pt x="94756" y="56510"/>
                  <a:pt x="94718" y="56657"/>
                  <a:pt x="94572" y="56914"/>
                </a:cubicBezTo>
                <a:cubicBezTo>
                  <a:pt x="94424" y="57135"/>
                  <a:pt x="94202" y="57505"/>
                  <a:pt x="93869" y="57912"/>
                </a:cubicBezTo>
                <a:cubicBezTo>
                  <a:pt x="93537" y="58318"/>
                  <a:pt x="93056" y="58762"/>
                  <a:pt x="92390" y="59058"/>
                </a:cubicBezTo>
                <a:cubicBezTo>
                  <a:pt x="91984" y="59280"/>
                  <a:pt x="91466" y="59391"/>
                  <a:pt x="90912" y="59428"/>
                </a:cubicBezTo>
                <a:cubicBezTo>
                  <a:pt x="91392" y="59280"/>
                  <a:pt x="91799" y="59021"/>
                  <a:pt x="92132" y="58762"/>
                </a:cubicBezTo>
                <a:cubicBezTo>
                  <a:pt x="92686" y="58355"/>
                  <a:pt x="93056" y="57949"/>
                  <a:pt x="93315" y="57542"/>
                </a:cubicBezTo>
                <a:cubicBezTo>
                  <a:pt x="93832" y="56803"/>
                  <a:pt x="93906" y="56285"/>
                  <a:pt x="93906" y="56285"/>
                </a:cubicBezTo>
                <a:lnTo>
                  <a:pt x="93906" y="56285"/>
                </a:lnTo>
                <a:cubicBezTo>
                  <a:pt x="93906" y="56285"/>
                  <a:pt x="93758" y="56803"/>
                  <a:pt x="93167" y="57468"/>
                </a:cubicBezTo>
                <a:cubicBezTo>
                  <a:pt x="92871" y="57838"/>
                  <a:pt x="92464" y="58208"/>
                  <a:pt x="91947" y="58540"/>
                </a:cubicBezTo>
                <a:cubicBezTo>
                  <a:pt x="91614" y="58725"/>
                  <a:pt x="91244" y="58947"/>
                  <a:pt x="90801" y="59058"/>
                </a:cubicBezTo>
                <a:cubicBezTo>
                  <a:pt x="91244" y="58799"/>
                  <a:pt x="91614" y="58503"/>
                  <a:pt x="91910" y="58208"/>
                </a:cubicBezTo>
                <a:cubicBezTo>
                  <a:pt x="92316" y="57764"/>
                  <a:pt x="92612" y="57283"/>
                  <a:pt x="92797" y="56877"/>
                </a:cubicBezTo>
                <a:cubicBezTo>
                  <a:pt x="92982" y="56507"/>
                  <a:pt x="93019" y="56137"/>
                  <a:pt x="93019" y="55915"/>
                </a:cubicBezTo>
                <a:cubicBezTo>
                  <a:pt x="93019" y="55694"/>
                  <a:pt x="92982" y="55583"/>
                  <a:pt x="92982" y="55583"/>
                </a:cubicBezTo>
                <a:cubicBezTo>
                  <a:pt x="92982" y="55583"/>
                  <a:pt x="92982" y="55694"/>
                  <a:pt x="92982" y="55915"/>
                </a:cubicBezTo>
                <a:cubicBezTo>
                  <a:pt x="92945" y="56137"/>
                  <a:pt x="92834" y="56470"/>
                  <a:pt x="92649" y="56840"/>
                </a:cubicBezTo>
                <a:cubicBezTo>
                  <a:pt x="92427" y="57209"/>
                  <a:pt x="92132" y="57616"/>
                  <a:pt x="91651" y="57986"/>
                </a:cubicBezTo>
                <a:cubicBezTo>
                  <a:pt x="91540" y="58097"/>
                  <a:pt x="91429" y="58171"/>
                  <a:pt x="91318" y="58282"/>
                </a:cubicBezTo>
                <a:cubicBezTo>
                  <a:pt x="91355" y="58208"/>
                  <a:pt x="91392" y="58134"/>
                  <a:pt x="91429" y="58060"/>
                </a:cubicBezTo>
                <a:cubicBezTo>
                  <a:pt x="91614" y="57801"/>
                  <a:pt x="91725" y="57542"/>
                  <a:pt x="91799" y="57283"/>
                </a:cubicBezTo>
                <a:cubicBezTo>
                  <a:pt x="91984" y="56803"/>
                  <a:pt x="92021" y="56359"/>
                  <a:pt x="92021" y="55989"/>
                </a:cubicBezTo>
                <a:cubicBezTo>
                  <a:pt x="92021" y="55620"/>
                  <a:pt x="91947" y="55361"/>
                  <a:pt x="91873" y="55176"/>
                </a:cubicBezTo>
                <a:cubicBezTo>
                  <a:pt x="91836" y="54991"/>
                  <a:pt x="91762" y="54917"/>
                  <a:pt x="91762" y="54917"/>
                </a:cubicBezTo>
                <a:lnTo>
                  <a:pt x="91762" y="54917"/>
                </a:lnTo>
                <a:cubicBezTo>
                  <a:pt x="91762" y="54917"/>
                  <a:pt x="91947" y="55287"/>
                  <a:pt x="91873" y="55989"/>
                </a:cubicBezTo>
                <a:cubicBezTo>
                  <a:pt x="91836" y="56322"/>
                  <a:pt x="91725" y="56766"/>
                  <a:pt x="91503" y="57209"/>
                </a:cubicBezTo>
                <a:cubicBezTo>
                  <a:pt x="91466" y="57283"/>
                  <a:pt x="91429" y="57394"/>
                  <a:pt x="91355" y="57505"/>
                </a:cubicBezTo>
                <a:cubicBezTo>
                  <a:pt x="91503" y="56766"/>
                  <a:pt x="91318" y="56100"/>
                  <a:pt x="91023" y="55620"/>
                </a:cubicBezTo>
                <a:cubicBezTo>
                  <a:pt x="90727" y="55102"/>
                  <a:pt x="90320" y="54769"/>
                  <a:pt x="89987" y="54547"/>
                </a:cubicBezTo>
                <a:cubicBezTo>
                  <a:pt x="89655" y="54326"/>
                  <a:pt x="89359" y="54215"/>
                  <a:pt x="89137" y="54178"/>
                </a:cubicBezTo>
                <a:cubicBezTo>
                  <a:pt x="88952" y="54104"/>
                  <a:pt x="88841" y="54104"/>
                  <a:pt x="88841" y="54104"/>
                </a:cubicBezTo>
                <a:lnTo>
                  <a:pt x="88841" y="54104"/>
                </a:lnTo>
                <a:cubicBezTo>
                  <a:pt x="88841" y="54104"/>
                  <a:pt x="89322" y="54178"/>
                  <a:pt x="89913" y="54658"/>
                </a:cubicBezTo>
                <a:cubicBezTo>
                  <a:pt x="90135" y="54843"/>
                  <a:pt x="90357" y="55102"/>
                  <a:pt x="90579" y="55435"/>
                </a:cubicBezTo>
                <a:cubicBezTo>
                  <a:pt x="90098" y="54843"/>
                  <a:pt x="89396" y="54400"/>
                  <a:pt x="88619" y="54252"/>
                </a:cubicBezTo>
                <a:cubicBezTo>
                  <a:pt x="88396" y="54211"/>
                  <a:pt x="88161" y="54190"/>
                  <a:pt x="87920" y="54190"/>
                </a:cubicBezTo>
                <a:cubicBezTo>
                  <a:pt x="87283" y="54190"/>
                  <a:pt x="86601" y="54337"/>
                  <a:pt x="85958" y="54658"/>
                </a:cubicBezTo>
                <a:cubicBezTo>
                  <a:pt x="85847" y="54695"/>
                  <a:pt x="85699" y="54769"/>
                  <a:pt x="85588" y="54843"/>
                </a:cubicBezTo>
                <a:cubicBezTo>
                  <a:pt x="85366" y="54954"/>
                  <a:pt x="85144" y="55102"/>
                  <a:pt x="84959" y="55250"/>
                </a:cubicBezTo>
                <a:lnTo>
                  <a:pt x="84922" y="55287"/>
                </a:lnTo>
                <a:cubicBezTo>
                  <a:pt x="84701" y="55435"/>
                  <a:pt x="84479" y="55546"/>
                  <a:pt x="84294" y="55657"/>
                </a:cubicBezTo>
                <a:cubicBezTo>
                  <a:pt x="83850" y="55915"/>
                  <a:pt x="83370" y="56137"/>
                  <a:pt x="82889" y="56285"/>
                </a:cubicBezTo>
                <a:cubicBezTo>
                  <a:pt x="82113" y="56581"/>
                  <a:pt x="81262" y="56729"/>
                  <a:pt x="80301" y="56803"/>
                </a:cubicBezTo>
                <a:lnTo>
                  <a:pt x="80264" y="56803"/>
                </a:lnTo>
                <a:cubicBezTo>
                  <a:pt x="80079" y="56840"/>
                  <a:pt x="79894" y="56840"/>
                  <a:pt x="79746" y="56840"/>
                </a:cubicBezTo>
                <a:cubicBezTo>
                  <a:pt x="79377" y="56840"/>
                  <a:pt x="79044" y="56840"/>
                  <a:pt x="78674" y="56803"/>
                </a:cubicBezTo>
                <a:cubicBezTo>
                  <a:pt x="78526" y="56803"/>
                  <a:pt x="78416" y="56766"/>
                  <a:pt x="78268" y="56766"/>
                </a:cubicBezTo>
                <a:cubicBezTo>
                  <a:pt x="76900" y="56618"/>
                  <a:pt x="75532" y="56285"/>
                  <a:pt x="74127" y="55731"/>
                </a:cubicBezTo>
                <a:lnTo>
                  <a:pt x="74127" y="55731"/>
                </a:lnTo>
                <a:cubicBezTo>
                  <a:pt x="74755" y="55878"/>
                  <a:pt x="75384" y="55989"/>
                  <a:pt x="75975" y="56100"/>
                </a:cubicBezTo>
                <a:cubicBezTo>
                  <a:pt x="76863" y="56248"/>
                  <a:pt x="77676" y="56322"/>
                  <a:pt x="78452" y="56322"/>
                </a:cubicBezTo>
                <a:cubicBezTo>
                  <a:pt x="78859" y="56322"/>
                  <a:pt x="79229" y="56285"/>
                  <a:pt x="79562" y="56248"/>
                </a:cubicBezTo>
                <a:cubicBezTo>
                  <a:pt x="79894" y="56211"/>
                  <a:pt x="80227" y="56174"/>
                  <a:pt x="80560" y="56100"/>
                </a:cubicBezTo>
                <a:cubicBezTo>
                  <a:pt x="81780" y="55878"/>
                  <a:pt x="82704" y="55509"/>
                  <a:pt x="83296" y="55250"/>
                </a:cubicBezTo>
                <a:cubicBezTo>
                  <a:pt x="83887" y="54991"/>
                  <a:pt x="84183" y="54806"/>
                  <a:pt x="84183" y="54806"/>
                </a:cubicBezTo>
                <a:lnTo>
                  <a:pt x="84183" y="54806"/>
                </a:lnTo>
                <a:cubicBezTo>
                  <a:pt x="84183" y="54806"/>
                  <a:pt x="83850" y="54991"/>
                  <a:pt x="83259" y="55213"/>
                </a:cubicBezTo>
                <a:cubicBezTo>
                  <a:pt x="82630" y="55472"/>
                  <a:pt x="81706" y="55768"/>
                  <a:pt x="80449" y="55952"/>
                </a:cubicBezTo>
                <a:cubicBezTo>
                  <a:pt x="80153" y="56026"/>
                  <a:pt x="79820" y="56063"/>
                  <a:pt x="79488" y="56063"/>
                </a:cubicBezTo>
                <a:cubicBezTo>
                  <a:pt x="79118" y="56100"/>
                  <a:pt x="78785" y="56100"/>
                  <a:pt x="78379" y="56100"/>
                </a:cubicBezTo>
                <a:cubicBezTo>
                  <a:pt x="77639" y="56063"/>
                  <a:pt x="76826" y="55952"/>
                  <a:pt x="75938" y="55804"/>
                </a:cubicBezTo>
                <a:cubicBezTo>
                  <a:pt x="74718" y="55546"/>
                  <a:pt x="73314" y="55213"/>
                  <a:pt x="71946" y="54621"/>
                </a:cubicBezTo>
                <a:lnTo>
                  <a:pt x="71946" y="54621"/>
                </a:lnTo>
                <a:cubicBezTo>
                  <a:pt x="72759" y="54843"/>
                  <a:pt x="73498" y="54954"/>
                  <a:pt x="74238" y="55065"/>
                </a:cubicBezTo>
                <a:cubicBezTo>
                  <a:pt x="75572" y="55239"/>
                  <a:pt x="76748" y="55299"/>
                  <a:pt x="77763" y="55299"/>
                </a:cubicBezTo>
                <a:cubicBezTo>
                  <a:pt x="78042" y="55299"/>
                  <a:pt x="78309" y="55295"/>
                  <a:pt x="78563" y="55287"/>
                </a:cubicBezTo>
                <a:cubicBezTo>
                  <a:pt x="79783" y="55250"/>
                  <a:pt x="80671" y="55139"/>
                  <a:pt x="81299" y="55028"/>
                </a:cubicBezTo>
                <a:cubicBezTo>
                  <a:pt x="81888" y="54881"/>
                  <a:pt x="82184" y="54770"/>
                  <a:pt x="82186" y="54769"/>
                </a:cubicBezTo>
                <a:lnTo>
                  <a:pt x="82186" y="54769"/>
                </a:lnTo>
                <a:cubicBezTo>
                  <a:pt x="82184" y="54770"/>
                  <a:pt x="81888" y="54881"/>
                  <a:pt x="81262" y="54954"/>
                </a:cubicBezTo>
                <a:cubicBezTo>
                  <a:pt x="80634" y="55065"/>
                  <a:pt x="79709" y="55139"/>
                  <a:pt x="78526" y="55139"/>
                </a:cubicBezTo>
                <a:cubicBezTo>
                  <a:pt x="77343" y="55139"/>
                  <a:pt x="75865" y="55028"/>
                  <a:pt x="74201" y="54732"/>
                </a:cubicBezTo>
                <a:cubicBezTo>
                  <a:pt x="73461" y="54621"/>
                  <a:pt x="72685" y="54474"/>
                  <a:pt x="71909" y="54215"/>
                </a:cubicBezTo>
                <a:cubicBezTo>
                  <a:pt x="71983" y="54030"/>
                  <a:pt x="72057" y="53845"/>
                  <a:pt x="72130" y="53697"/>
                </a:cubicBezTo>
                <a:cubicBezTo>
                  <a:pt x="73498" y="53956"/>
                  <a:pt x="74755" y="54104"/>
                  <a:pt x="75754" y="54141"/>
                </a:cubicBezTo>
                <a:cubicBezTo>
                  <a:pt x="76119" y="54160"/>
                  <a:pt x="76456" y="54168"/>
                  <a:pt x="76762" y="54168"/>
                </a:cubicBezTo>
                <a:cubicBezTo>
                  <a:pt x="78192" y="54168"/>
                  <a:pt x="78970" y="53993"/>
                  <a:pt x="78970" y="53993"/>
                </a:cubicBezTo>
                <a:lnTo>
                  <a:pt x="78970" y="53993"/>
                </a:lnTo>
                <a:cubicBezTo>
                  <a:pt x="78970" y="53993"/>
                  <a:pt x="78444" y="54092"/>
                  <a:pt x="77480" y="54092"/>
                </a:cubicBezTo>
                <a:cubicBezTo>
                  <a:pt x="76998" y="54092"/>
                  <a:pt x="76407" y="54067"/>
                  <a:pt x="75717" y="53993"/>
                </a:cubicBezTo>
                <a:cubicBezTo>
                  <a:pt x="74718" y="53882"/>
                  <a:pt x="73535" y="53697"/>
                  <a:pt x="72241" y="53401"/>
                </a:cubicBezTo>
                <a:cubicBezTo>
                  <a:pt x="72241" y="53364"/>
                  <a:pt x="72278" y="53290"/>
                  <a:pt x="72278" y="53254"/>
                </a:cubicBezTo>
                <a:lnTo>
                  <a:pt x="72463" y="53290"/>
                </a:lnTo>
                <a:lnTo>
                  <a:pt x="72315" y="53217"/>
                </a:lnTo>
                <a:cubicBezTo>
                  <a:pt x="72352" y="53032"/>
                  <a:pt x="72426" y="52884"/>
                  <a:pt x="72500" y="52699"/>
                </a:cubicBezTo>
                <a:cubicBezTo>
                  <a:pt x="72630" y="52710"/>
                  <a:pt x="72754" y="52714"/>
                  <a:pt x="72870" y="52714"/>
                </a:cubicBezTo>
                <a:cubicBezTo>
                  <a:pt x="73151" y="52714"/>
                  <a:pt x="73389" y="52688"/>
                  <a:pt x="73572" y="52662"/>
                </a:cubicBezTo>
                <a:cubicBezTo>
                  <a:pt x="73903" y="52625"/>
                  <a:pt x="74088" y="52552"/>
                  <a:pt x="74090" y="52551"/>
                </a:cubicBezTo>
                <a:lnTo>
                  <a:pt x="74090" y="52551"/>
                </a:lnTo>
                <a:cubicBezTo>
                  <a:pt x="74088" y="52552"/>
                  <a:pt x="73903" y="52625"/>
                  <a:pt x="73535" y="52625"/>
                </a:cubicBezTo>
                <a:cubicBezTo>
                  <a:pt x="73277" y="52625"/>
                  <a:pt x="72944" y="52625"/>
                  <a:pt x="72537" y="52588"/>
                </a:cubicBezTo>
                <a:cubicBezTo>
                  <a:pt x="72611" y="52366"/>
                  <a:pt x="72722" y="52144"/>
                  <a:pt x="72796" y="51923"/>
                </a:cubicBezTo>
                <a:cubicBezTo>
                  <a:pt x="72944" y="51479"/>
                  <a:pt x="73055" y="51072"/>
                  <a:pt x="73166" y="50703"/>
                </a:cubicBezTo>
                <a:cubicBezTo>
                  <a:pt x="73757" y="51035"/>
                  <a:pt x="74423" y="51331"/>
                  <a:pt x="75088" y="51627"/>
                </a:cubicBezTo>
                <a:cubicBezTo>
                  <a:pt x="75310" y="51701"/>
                  <a:pt x="75495" y="51775"/>
                  <a:pt x="75717" y="51849"/>
                </a:cubicBezTo>
                <a:cubicBezTo>
                  <a:pt x="77454" y="52514"/>
                  <a:pt x="79229" y="52921"/>
                  <a:pt x="81040" y="53143"/>
                </a:cubicBezTo>
                <a:cubicBezTo>
                  <a:pt x="81262" y="53143"/>
                  <a:pt x="81484" y="53180"/>
                  <a:pt x="81706" y="53180"/>
                </a:cubicBezTo>
                <a:cubicBezTo>
                  <a:pt x="83222" y="53512"/>
                  <a:pt x="84479" y="53623"/>
                  <a:pt x="85403" y="53697"/>
                </a:cubicBezTo>
                <a:cubicBezTo>
                  <a:pt x="86659" y="53771"/>
                  <a:pt x="87361" y="53734"/>
                  <a:pt x="87362" y="53771"/>
                </a:cubicBezTo>
                <a:lnTo>
                  <a:pt x="87362" y="53771"/>
                </a:lnTo>
                <a:cubicBezTo>
                  <a:pt x="87361" y="53734"/>
                  <a:pt x="86659" y="53697"/>
                  <a:pt x="85403" y="53549"/>
                </a:cubicBezTo>
                <a:cubicBezTo>
                  <a:pt x="84885" y="53475"/>
                  <a:pt x="84294" y="53364"/>
                  <a:pt x="83591" y="53254"/>
                </a:cubicBezTo>
                <a:cubicBezTo>
                  <a:pt x="84590" y="53217"/>
                  <a:pt x="85551" y="53106"/>
                  <a:pt x="86438" y="52921"/>
                </a:cubicBezTo>
                <a:cubicBezTo>
                  <a:pt x="87252" y="52958"/>
                  <a:pt x="87917" y="53069"/>
                  <a:pt x="88398" y="53217"/>
                </a:cubicBezTo>
                <a:cubicBezTo>
                  <a:pt x="89063" y="53438"/>
                  <a:pt x="89359" y="53660"/>
                  <a:pt x="89359" y="53660"/>
                </a:cubicBezTo>
                <a:cubicBezTo>
                  <a:pt x="89359" y="53660"/>
                  <a:pt x="89100" y="53364"/>
                  <a:pt x="88472" y="53069"/>
                </a:cubicBezTo>
                <a:cubicBezTo>
                  <a:pt x="88139" y="52921"/>
                  <a:pt x="87769" y="52810"/>
                  <a:pt x="87288" y="52699"/>
                </a:cubicBezTo>
                <a:cubicBezTo>
                  <a:pt x="87436" y="52625"/>
                  <a:pt x="87584" y="52588"/>
                  <a:pt x="87769" y="52551"/>
                </a:cubicBezTo>
                <a:cubicBezTo>
                  <a:pt x="87917" y="52477"/>
                  <a:pt x="87917" y="52477"/>
                  <a:pt x="88065" y="52403"/>
                </a:cubicBezTo>
                <a:lnTo>
                  <a:pt x="88250" y="52403"/>
                </a:lnTo>
                <a:cubicBezTo>
                  <a:pt x="88298" y="52398"/>
                  <a:pt x="88347" y="52396"/>
                  <a:pt x="88395" y="52396"/>
                </a:cubicBezTo>
                <a:cubicBezTo>
                  <a:pt x="88716" y="52396"/>
                  <a:pt x="89033" y="52497"/>
                  <a:pt x="89322" y="52625"/>
                </a:cubicBezTo>
                <a:cubicBezTo>
                  <a:pt x="89655" y="52773"/>
                  <a:pt x="89913" y="52921"/>
                  <a:pt x="90135" y="53032"/>
                </a:cubicBezTo>
                <a:cubicBezTo>
                  <a:pt x="90542" y="53290"/>
                  <a:pt x="90764" y="53438"/>
                  <a:pt x="90764" y="53438"/>
                </a:cubicBezTo>
                <a:cubicBezTo>
                  <a:pt x="90764" y="53438"/>
                  <a:pt x="90579" y="53254"/>
                  <a:pt x="90209" y="52921"/>
                </a:cubicBezTo>
                <a:cubicBezTo>
                  <a:pt x="90024" y="52736"/>
                  <a:pt x="89766" y="52551"/>
                  <a:pt x="89433" y="52329"/>
                </a:cubicBezTo>
                <a:cubicBezTo>
                  <a:pt x="89285" y="52255"/>
                  <a:pt x="89100" y="52144"/>
                  <a:pt x="88915" y="52070"/>
                </a:cubicBezTo>
                <a:lnTo>
                  <a:pt x="88878" y="52070"/>
                </a:lnTo>
                <a:cubicBezTo>
                  <a:pt x="89063" y="51960"/>
                  <a:pt x="89248" y="51886"/>
                  <a:pt x="89396" y="51775"/>
                </a:cubicBezTo>
                <a:cubicBezTo>
                  <a:pt x="89470" y="51738"/>
                  <a:pt x="89507" y="51701"/>
                  <a:pt x="89544" y="51701"/>
                </a:cubicBezTo>
                <a:cubicBezTo>
                  <a:pt x="89802" y="51775"/>
                  <a:pt x="90061" y="51886"/>
                  <a:pt x="90246" y="52033"/>
                </a:cubicBezTo>
                <a:cubicBezTo>
                  <a:pt x="90542" y="52218"/>
                  <a:pt x="90764" y="52403"/>
                  <a:pt x="90949" y="52551"/>
                </a:cubicBezTo>
                <a:cubicBezTo>
                  <a:pt x="91281" y="52884"/>
                  <a:pt x="91429" y="53106"/>
                  <a:pt x="91429" y="53106"/>
                </a:cubicBezTo>
                <a:cubicBezTo>
                  <a:pt x="91429" y="53106"/>
                  <a:pt x="91355" y="52847"/>
                  <a:pt x="91059" y="52440"/>
                </a:cubicBezTo>
                <a:cubicBezTo>
                  <a:pt x="90912" y="52255"/>
                  <a:pt x="90690" y="51996"/>
                  <a:pt x="90431" y="51775"/>
                </a:cubicBezTo>
                <a:cubicBezTo>
                  <a:pt x="90283" y="51664"/>
                  <a:pt x="90135" y="51516"/>
                  <a:pt x="89950" y="51405"/>
                </a:cubicBezTo>
                <a:cubicBezTo>
                  <a:pt x="90061" y="51331"/>
                  <a:pt x="90172" y="51257"/>
                  <a:pt x="90283" y="51146"/>
                </a:cubicBezTo>
                <a:cubicBezTo>
                  <a:pt x="90579" y="51220"/>
                  <a:pt x="90875" y="51405"/>
                  <a:pt x="91096" y="51627"/>
                </a:cubicBezTo>
                <a:cubicBezTo>
                  <a:pt x="91392" y="51849"/>
                  <a:pt x="91614" y="52107"/>
                  <a:pt x="91762" y="52329"/>
                </a:cubicBezTo>
                <a:cubicBezTo>
                  <a:pt x="92132" y="52736"/>
                  <a:pt x="92280" y="52958"/>
                  <a:pt x="92280" y="52958"/>
                </a:cubicBezTo>
                <a:cubicBezTo>
                  <a:pt x="92280" y="52958"/>
                  <a:pt x="92169" y="52699"/>
                  <a:pt x="91910" y="52218"/>
                </a:cubicBezTo>
                <a:cubicBezTo>
                  <a:pt x="91762" y="51960"/>
                  <a:pt x="91577" y="51701"/>
                  <a:pt x="91318" y="51368"/>
                </a:cubicBezTo>
                <a:cubicBezTo>
                  <a:pt x="91170" y="51220"/>
                  <a:pt x="91023" y="51072"/>
                  <a:pt x="90838" y="50961"/>
                </a:cubicBezTo>
                <a:cubicBezTo>
                  <a:pt x="90764" y="50924"/>
                  <a:pt x="90727" y="50887"/>
                  <a:pt x="90653" y="50850"/>
                </a:cubicBezTo>
                <a:cubicBezTo>
                  <a:pt x="90727" y="50813"/>
                  <a:pt x="90764" y="50739"/>
                  <a:pt x="90838" y="50703"/>
                </a:cubicBezTo>
                <a:cubicBezTo>
                  <a:pt x="90875" y="50666"/>
                  <a:pt x="90912" y="50629"/>
                  <a:pt x="90986" y="50555"/>
                </a:cubicBezTo>
                <a:cubicBezTo>
                  <a:pt x="91318" y="50776"/>
                  <a:pt x="91651" y="51035"/>
                  <a:pt x="91873" y="51294"/>
                </a:cubicBezTo>
                <a:cubicBezTo>
                  <a:pt x="92132" y="51590"/>
                  <a:pt x="92316" y="51886"/>
                  <a:pt x="92464" y="52107"/>
                </a:cubicBezTo>
                <a:cubicBezTo>
                  <a:pt x="92723" y="52625"/>
                  <a:pt x="92797" y="52921"/>
                  <a:pt x="92797" y="52921"/>
                </a:cubicBezTo>
                <a:cubicBezTo>
                  <a:pt x="92797" y="52921"/>
                  <a:pt x="92797" y="52588"/>
                  <a:pt x="92612" y="52033"/>
                </a:cubicBezTo>
                <a:cubicBezTo>
                  <a:pt x="92501" y="51775"/>
                  <a:pt x="92353" y="51442"/>
                  <a:pt x="92095" y="51109"/>
                </a:cubicBezTo>
                <a:cubicBezTo>
                  <a:pt x="91910" y="50813"/>
                  <a:pt x="91651" y="50518"/>
                  <a:pt x="91318" y="50259"/>
                </a:cubicBezTo>
                <a:cubicBezTo>
                  <a:pt x="91429" y="50148"/>
                  <a:pt x="91540" y="50037"/>
                  <a:pt x="91651" y="49926"/>
                </a:cubicBezTo>
                <a:cubicBezTo>
                  <a:pt x="91910" y="50074"/>
                  <a:pt x="92132" y="50259"/>
                  <a:pt x="92316" y="50481"/>
                </a:cubicBezTo>
                <a:cubicBezTo>
                  <a:pt x="92538" y="50739"/>
                  <a:pt x="92723" y="50998"/>
                  <a:pt x="92871" y="51257"/>
                </a:cubicBezTo>
                <a:cubicBezTo>
                  <a:pt x="93204" y="51775"/>
                  <a:pt x="93389" y="52255"/>
                  <a:pt x="93537" y="52662"/>
                </a:cubicBezTo>
                <a:cubicBezTo>
                  <a:pt x="93795" y="53475"/>
                  <a:pt x="93832" y="53956"/>
                  <a:pt x="93832" y="53956"/>
                </a:cubicBezTo>
                <a:cubicBezTo>
                  <a:pt x="93832" y="53956"/>
                  <a:pt x="93869" y="53475"/>
                  <a:pt x="93684" y="52625"/>
                </a:cubicBezTo>
                <a:cubicBezTo>
                  <a:pt x="93573" y="52181"/>
                  <a:pt x="93426" y="51664"/>
                  <a:pt x="93130" y="51109"/>
                </a:cubicBezTo>
                <a:cubicBezTo>
                  <a:pt x="93019" y="50813"/>
                  <a:pt x="92834" y="50518"/>
                  <a:pt x="92612" y="50222"/>
                </a:cubicBezTo>
                <a:cubicBezTo>
                  <a:pt x="92427" y="50000"/>
                  <a:pt x="92243" y="49778"/>
                  <a:pt x="91984" y="49593"/>
                </a:cubicBezTo>
                <a:cubicBezTo>
                  <a:pt x="92058" y="49482"/>
                  <a:pt x="92132" y="49409"/>
                  <a:pt x="92243" y="49298"/>
                </a:cubicBezTo>
                <a:cubicBezTo>
                  <a:pt x="92982" y="49852"/>
                  <a:pt x="93463" y="50592"/>
                  <a:pt x="93795" y="51294"/>
                </a:cubicBezTo>
                <a:cubicBezTo>
                  <a:pt x="94128" y="52033"/>
                  <a:pt x="94276" y="52736"/>
                  <a:pt x="94350" y="53327"/>
                </a:cubicBezTo>
                <a:cubicBezTo>
                  <a:pt x="94535" y="54474"/>
                  <a:pt x="94498" y="55102"/>
                  <a:pt x="94498" y="55102"/>
                </a:cubicBezTo>
                <a:cubicBezTo>
                  <a:pt x="94498" y="55102"/>
                  <a:pt x="94609" y="54437"/>
                  <a:pt x="94498" y="53254"/>
                </a:cubicBezTo>
                <a:cubicBezTo>
                  <a:pt x="94461" y="52662"/>
                  <a:pt x="94350" y="51960"/>
                  <a:pt x="94054" y="51146"/>
                </a:cubicBezTo>
                <a:cubicBezTo>
                  <a:pt x="93758" y="50407"/>
                  <a:pt x="93315" y="49593"/>
                  <a:pt x="92538" y="48965"/>
                </a:cubicBezTo>
                <a:cubicBezTo>
                  <a:pt x="92612" y="48854"/>
                  <a:pt x="92723" y="48706"/>
                  <a:pt x="92834" y="48595"/>
                </a:cubicBezTo>
                <a:cubicBezTo>
                  <a:pt x="93204" y="48854"/>
                  <a:pt x="93500" y="49224"/>
                  <a:pt x="93758" y="49593"/>
                </a:cubicBezTo>
                <a:cubicBezTo>
                  <a:pt x="94054" y="50000"/>
                  <a:pt x="94276" y="50444"/>
                  <a:pt x="94461" y="50887"/>
                </a:cubicBezTo>
                <a:cubicBezTo>
                  <a:pt x="94830" y="51738"/>
                  <a:pt x="95052" y="52514"/>
                  <a:pt x="95126" y="53143"/>
                </a:cubicBezTo>
                <a:cubicBezTo>
                  <a:pt x="95342" y="54403"/>
                  <a:pt x="95173" y="55137"/>
                  <a:pt x="95164" y="55140"/>
                </a:cubicBezTo>
                <a:lnTo>
                  <a:pt x="95164" y="55140"/>
                </a:lnTo>
                <a:cubicBezTo>
                  <a:pt x="95164" y="55140"/>
                  <a:pt x="95164" y="55140"/>
                  <a:pt x="95164" y="55140"/>
                </a:cubicBezTo>
                <a:cubicBezTo>
                  <a:pt x="95175" y="55140"/>
                  <a:pt x="95419" y="54405"/>
                  <a:pt x="95311" y="53106"/>
                </a:cubicBezTo>
                <a:cubicBezTo>
                  <a:pt x="95237" y="52440"/>
                  <a:pt x="95052" y="51627"/>
                  <a:pt x="94720" y="50739"/>
                </a:cubicBezTo>
                <a:cubicBezTo>
                  <a:pt x="94572" y="50259"/>
                  <a:pt x="94350" y="49815"/>
                  <a:pt x="94054" y="49335"/>
                </a:cubicBezTo>
                <a:cubicBezTo>
                  <a:pt x="93795" y="48965"/>
                  <a:pt x="93500" y="48558"/>
                  <a:pt x="93093" y="48225"/>
                </a:cubicBezTo>
                <a:cubicBezTo>
                  <a:pt x="93204" y="48041"/>
                  <a:pt x="93315" y="47893"/>
                  <a:pt x="93426" y="47708"/>
                </a:cubicBezTo>
                <a:close/>
                <a:moveTo>
                  <a:pt x="88045" y="55403"/>
                </a:moveTo>
                <a:cubicBezTo>
                  <a:pt x="88178" y="55403"/>
                  <a:pt x="88308" y="55414"/>
                  <a:pt x="88435" y="55435"/>
                </a:cubicBezTo>
                <a:cubicBezTo>
                  <a:pt x="89063" y="55509"/>
                  <a:pt x="89655" y="55878"/>
                  <a:pt x="89987" y="56396"/>
                </a:cubicBezTo>
                <a:cubicBezTo>
                  <a:pt x="90283" y="56803"/>
                  <a:pt x="90431" y="57357"/>
                  <a:pt x="90320" y="57764"/>
                </a:cubicBezTo>
                <a:cubicBezTo>
                  <a:pt x="90209" y="58208"/>
                  <a:pt x="89913" y="58503"/>
                  <a:pt x="89692" y="58688"/>
                </a:cubicBezTo>
                <a:cubicBezTo>
                  <a:pt x="89396" y="58873"/>
                  <a:pt x="89137" y="58984"/>
                  <a:pt x="88952" y="59021"/>
                </a:cubicBezTo>
                <a:cubicBezTo>
                  <a:pt x="88841" y="59095"/>
                  <a:pt x="88730" y="59095"/>
                  <a:pt x="88693" y="59132"/>
                </a:cubicBezTo>
                <a:lnTo>
                  <a:pt x="88619" y="59132"/>
                </a:lnTo>
                <a:cubicBezTo>
                  <a:pt x="88582" y="59132"/>
                  <a:pt x="88582" y="59169"/>
                  <a:pt x="88582" y="59169"/>
                </a:cubicBezTo>
                <a:cubicBezTo>
                  <a:pt x="88545" y="59169"/>
                  <a:pt x="88509" y="59206"/>
                  <a:pt x="88509" y="59206"/>
                </a:cubicBezTo>
                <a:cubicBezTo>
                  <a:pt x="88361" y="59280"/>
                  <a:pt x="88287" y="59428"/>
                  <a:pt x="88287" y="59575"/>
                </a:cubicBezTo>
                <a:cubicBezTo>
                  <a:pt x="87067" y="58873"/>
                  <a:pt x="85588" y="58245"/>
                  <a:pt x="83591" y="57505"/>
                </a:cubicBezTo>
                <a:cubicBezTo>
                  <a:pt x="84072" y="57320"/>
                  <a:pt x="84516" y="57098"/>
                  <a:pt x="84959" y="56840"/>
                </a:cubicBezTo>
                <a:cubicBezTo>
                  <a:pt x="85181" y="56692"/>
                  <a:pt x="85440" y="56544"/>
                  <a:pt x="85662" y="56359"/>
                </a:cubicBezTo>
                <a:lnTo>
                  <a:pt x="85773" y="56285"/>
                </a:lnTo>
                <a:cubicBezTo>
                  <a:pt x="85958" y="56174"/>
                  <a:pt x="86105" y="56063"/>
                  <a:pt x="86253" y="55952"/>
                </a:cubicBezTo>
                <a:cubicBezTo>
                  <a:pt x="86852" y="55593"/>
                  <a:pt x="87476" y="55403"/>
                  <a:pt x="88045" y="55403"/>
                </a:cubicBezTo>
                <a:close/>
                <a:moveTo>
                  <a:pt x="72722" y="33252"/>
                </a:moveTo>
                <a:lnTo>
                  <a:pt x="72722" y="33252"/>
                </a:lnTo>
                <a:cubicBezTo>
                  <a:pt x="72389" y="33622"/>
                  <a:pt x="71946" y="34214"/>
                  <a:pt x="71613" y="35064"/>
                </a:cubicBezTo>
                <a:cubicBezTo>
                  <a:pt x="71317" y="35729"/>
                  <a:pt x="70984" y="36875"/>
                  <a:pt x="71021" y="38354"/>
                </a:cubicBezTo>
                <a:cubicBezTo>
                  <a:pt x="71058" y="39020"/>
                  <a:pt x="71132" y="39685"/>
                  <a:pt x="71317" y="40351"/>
                </a:cubicBezTo>
                <a:cubicBezTo>
                  <a:pt x="71465" y="41053"/>
                  <a:pt x="71872" y="41756"/>
                  <a:pt x="72389" y="42310"/>
                </a:cubicBezTo>
                <a:cubicBezTo>
                  <a:pt x="72907" y="42902"/>
                  <a:pt x="73498" y="43308"/>
                  <a:pt x="74090" y="43678"/>
                </a:cubicBezTo>
                <a:lnTo>
                  <a:pt x="75680" y="44713"/>
                </a:lnTo>
                <a:cubicBezTo>
                  <a:pt x="76567" y="45268"/>
                  <a:pt x="77269" y="45896"/>
                  <a:pt x="77750" y="46488"/>
                </a:cubicBezTo>
                <a:cubicBezTo>
                  <a:pt x="77824" y="46562"/>
                  <a:pt x="77898" y="46636"/>
                  <a:pt x="77935" y="46747"/>
                </a:cubicBezTo>
                <a:cubicBezTo>
                  <a:pt x="77972" y="46784"/>
                  <a:pt x="78009" y="46821"/>
                  <a:pt x="78046" y="46858"/>
                </a:cubicBezTo>
                <a:cubicBezTo>
                  <a:pt x="77935" y="46784"/>
                  <a:pt x="77861" y="46673"/>
                  <a:pt x="77750" y="46599"/>
                </a:cubicBezTo>
                <a:cubicBezTo>
                  <a:pt x="77158" y="46044"/>
                  <a:pt x="76493" y="45638"/>
                  <a:pt x="75901" y="45268"/>
                </a:cubicBezTo>
                <a:cubicBezTo>
                  <a:pt x="75606" y="45120"/>
                  <a:pt x="75310" y="44935"/>
                  <a:pt x="75014" y="44787"/>
                </a:cubicBezTo>
                <a:cubicBezTo>
                  <a:pt x="74718" y="44639"/>
                  <a:pt x="74460" y="44454"/>
                  <a:pt x="74201" y="44307"/>
                </a:cubicBezTo>
                <a:cubicBezTo>
                  <a:pt x="73720" y="44011"/>
                  <a:pt x="73277" y="43678"/>
                  <a:pt x="72907" y="43345"/>
                </a:cubicBezTo>
                <a:cubicBezTo>
                  <a:pt x="72130" y="42717"/>
                  <a:pt x="71650" y="42125"/>
                  <a:pt x="71354" y="41719"/>
                </a:cubicBezTo>
                <a:cubicBezTo>
                  <a:pt x="71024" y="41315"/>
                  <a:pt x="70875" y="41057"/>
                  <a:pt x="70873" y="41053"/>
                </a:cubicBezTo>
                <a:lnTo>
                  <a:pt x="70873" y="41053"/>
                </a:lnTo>
                <a:cubicBezTo>
                  <a:pt x="70875" y="41057"/>
                  <a:pt x="71023" y="41315"/>
                  <a:pt x="71280" y="41719"/>
                </a:cubicBezTo>
                <a:cubicBezTo>
                  <a:pt x="71576" y="42162"/>
                  <a:pt x="72020" y="42791"/>
                  <a:pt x="72759" y="43456"/>
                </a:cubicBezTo>
                <a:cubicBezTo>
                  <a:pt x="73129" y="43789"/>
                  <a:pt x="73535" y="44122"/>
                  <a:pt x="74053" y="44491"/>
                </a:cubicBezTo>
                <a:cubicBezTo>
                  <a:pt x="74275" y="44639"/>
                  <a:pt x="74571" y="44824"/>
                  <a:pt x="74829" y="44972"/>
                </a:cubicBezTo>
                <a:cubicBezTo>
                  <a:pt x="75125" y="45157"/>
                  <a:pt x="75421" y="45342"/>
                  <a:pt x="75680" y="45527"/>
                </a:cubicBezTo>
                <a:cubicBezTo>
                  <a:pt x="76271" y="45896"/>
                  <a:pt x="76900" y="46303"/>
                  <a:pt x="77454" y="46858"/>
                </a:cubicBezTo>
                <a:cubicBezTo>
                  <a:pt x="77824" y="47153"/>
                  <a:pt x="78120" y="47560"/>
                  <a:pt x="78305" y="48004"/>
                </a:cubicBezTo>
                <a:cubicBezTo>
                  <a:pt x="77972" y="47671"/>
                  <a:pt x="77639" y="47338"/>
                  <a:pt x="77269" y="47079"/>
                </a:cubicBezTo>
                <a:cubicBezTo>
                  <a:pt x="76641" y="46599"/>
                  <a:pt x="75938" y="46229"/>
                  <a:pt x="75347" y="45933"/>
                </a:cubicBezTo>
                <a:cubicBezTo>
                  <a:pt x="74090" y="45268"/>
                  <a:pt x="72944" y="44861"/>
                  <a:pt x="72130" y="44307"/>
                </a:cubicBezTo>
                <a:cubicBezTo>
                  <a:pt x="71317" y="43752"/>
                  <a:pt x="70837" y="43160"/>
                  <a:pt x="70578" y="42717"/>
                </a:cubicBezTo>
                <a:cubicBezTo>
                  <a:pt x="70284" y="42276"/>
                  <a:pt x="70209" y="42018"/>
                  <a:pt x="70208" y="42014"/>
                </a:cubicBezTo>
                <a:lnTo>
                  <a:pt x="70208" y="42014"/>
                </a:lnTo>
                <a:cubicBezTo>
                  <a:pt x="70209" y="42018"/>
                  <a:pt x="70283" y="42276"/>
                  <a:pt x="70504" y="42717"/>
                </a:cubicBezTo>
                <a:cubicBezTo>
                  <a:pt x="70763" y="43160"/>
                  <a:pt x="71206" y="43826"/>
                  <a:pt x="72020" y="44417"/>
                </a:cubicBezTo>
                <a:cubicBezTo>
                  <a:pt x="72426" y="44676"/>
                  <a:pt x="72907" y="44972"/>
                  <a:pt x="73424" y="45268"/>
                </a:cubicBezTo>
                <a:cubicBezTo>
                  <a:pt x="73942" y="45527"/>
                  <a:pt x="74534" y="45822"/>
                  <a:pt x="75125" y="46155"/>
                </a:cubicBezTo>
                <a:cubicBezTo>
                  <a:pt x="75754" y="46488"/>
                  <a:pt x="76419" y="46858"/>
                  <a:pt x="77011" y="47338"/>
                </a:cubicBezTo>
                <a:cubicBezTo>
                  <a:pt x="77380" y="47634"/>
                  <a:pt x="77750" y="48004"/>
                  <a:pt x="78046" y="48410"/>
                </a:cubicBezTo>
                <a:cubicBezTo>
                  <a:pt x="77676" y="48115"/>
                  <a:pt x="77306" y="47856"/>
                  <a:pt x="76900" y="47634"/>
                </a:cubicBezTo>
                <a:cubicBezTo>
                  <a:pt x="76308" y="47301"/>
                  <a:pt x="75680" y="47042"/>
                  <a:pt x="75088" y="46821"/>
                </a:cubicBezTo>
                <a:cubicBezTo>
                  <a:pt x="73942" y="46340"/>
                  <a:pt x="72944" y="46007"/>
                  <a:pt x="72167" y="45601"/>
                </a:cubicBezTo>
                <a:cubicBezTo>
                  <a:pt x="71391" y="45231"/>
                  <a:pt x="70837" y="44824"/>
                  <a:pt x="70504" y="44491"/>
                </a:cubicBezTo>
                <a:cubicBezTo>
                  <a:pt x="70173" y="44198"/>
                  <a:pt x="70025" y="43977"/>
                  <a:pt x="70023" y="43974"/>
                </a:cubicBezTo>
                <a:lnTo>
                  <a:pt x="70023" y="43974"/>
                </a:lnTo>
                <a:cubicBezTo>
                  <a:pt x="70025" y="43977"/>
                  <a:pt x="70173" y="44198"/>
                  <a:pt x="70467" y="44528"/>
                </a:cubicBezTo>
                <a:cubicBezTo>
                  <a:pt x="70800" y="44861"/>
                  <a:pt x="71317" y="45305"/>
                  <a:pt x="72057" y="45711"/>
                </a:cubicBezTo>
                <a:cubicBezTo>
                  <a:pt x="72833" y="46155"/>
                  <a:pt x="73794" y="46562"/>
                  <a:pt x="74940" y="47079"/>
                </a:cubicBezTo>
                <a:cubicBezTo>
                  <a:pt x="75495" y="47338"/>
                  <a:pt x="76086" y="47597"/>
                  <a:pt x="76715" y="47967"/>
                </a:cubicBezTo>
                <a:cubicBezTo>
                  <a:pt x="77011" y="48152"/>
                  <a:pt x="77343" y="48373"/>
                  <a:pt x="77676" y="48632"/>
                </a:cubicBezTo>
                <a:cubicBezTo>
                  <a:pt x="77011" y="48262"/>
                  <a:pt x="76345" y="48004"/>
                  <a:pt x="75717" y="47819"/>
                </a:cubicBezTo>
                <a:cubicBezTo>
                  <a:pt x="75051" y="47597"/>
                  <a:pt x="74386" y="47412"/>
                  <a:pt x="73757" y="47264"/>
                </a:cubicBezTo>
                <a:cubicBezTo>
                  <a:pt x="72537" y="46932"/>
                  <a:pt x="71539" y="46599"/>
                  <a:pt x="70763" y="46118"/>
                </a:cubicBezTo>
                <a:cubicBezTo>
                  <a:pt x="70023" y="45675"/>
                  <a:pt x="69580" y="45120"/>
                  <a:pt x="69321" y="44713"/>
                </a:cubicBezTo>
                <a:cubicBezTo>
                  <a:pt x="69099" y="44307"/>
                  <a:pt x="69025" y="44048"/>
                  <a:pt x="69025" y="44048"/>
                </a:cubicBezTo>
                <a:lnTo>
                  <a:pt x="69025" y="44048"/>
                </a:lnTo>
                <a:cubicBezTo>
                  <a:pt x="69025" y="44048"/>
                  <a:pt x="69062" y="44307"/>
                  <a:pt x="69284" y="44713"/>
                </a:cubicBezTo>
                <a:cubicBezTo>
                  <a:pt x="69506" y="45120"/>
                  <a:pt x="69912" y="45711"/>
                  <a:pt x="70652" y="46229"/>
                </a:cubicBezTo>
                <a:cubicBezTo>
                  <a:pt x="71391" y="46747"/>
                  <a:pt x="72426" y="47153"/>
                  <a:pt x="73646" y="47523"/>
                </a:cubicBezTo>
                <a:cubicBezTo>
                  <a:pt x="74238" y="47745"/>
                  <a:pt x="74903" y="47930"/>
                  <a:pt x="75569" y="48152"/>
                </a:cubicBezTo>
                <a:cubicBezTo>
                  <a:pt x="75754" y="48225"/>
                  <a:pt x="75975" y="48299"/>
                  <a:pt x="76160" y="48373"/>
                </a:cubicBezTo>
                <a:cubicBezTo>
                  <a:pt x="76086" y="48373"/>
                  <a:pt x="76012" y="48336"/>
                  <a:pt x="75901" y="48336"/>
                </a:cubicBezTo>
                <a:cubicBezTo>
                  <a:pt x="75458" y="48262"/>
                  <a:pt x="75014" y="48189"/>
                  <a:pt x="74571" y="48189"/>
                </a:cubicBezTo>
                <a:cubicBezTo>
                  <a:pt x="73720" y="48115"/>
                  <a:pt x="72907" y="48078"/>
                  <a:pt x="72130" y="48004"/>
                </a:cubicBezTo>
                <a:cubicBezTo>
                  <a:pt x="71391" y="47893"/>
                  <a:pt x="70726" y="47708"/>
                  <a:pt x="70171" y="47375"/>
                </a:cubicBezTo>
                <a:cubicBezTo>
                  <a:pt x="69616" y="47042"/>
                  <a:pt x="69173" y="46636"/>
                  <a:pt x="68840" y="46266"/>
                </a:cubicBezTo>
                <a:cubicBezTo>
                  <a:pt x="68138" y="45453"/>
                  <a:pt x="67805" y="44639"/>
                  <a:pt x="67657" y="44085"/>
                </a:cubicBezTo>
                <a:cubicBezTo>
                  <a:pt x="67546" y="43530"/>
                  <a:pt x="67546" y="43235"/>
                  <a:pt x="67546" y="43234"/>
                </a:cubicBezTo>
                <a:lnTo>
                  <a:pt x="67546" y="43234"/>
                </a:lnTo>
                <a:cubicBezTo>
                  <a:pt x="67546" y="43235"/>
                  <a:pt x="67509" y="43530"/>
                  <a:pt x="67620" y="44085"/>
                </a:cubicBezTo>
                <a:cubicBezTo>
                  <a:pt x="67731" y="44639"/>
                  <a:pt x="67990" y="45453"/>
                  <a:pt x="68655" y="46303"/>
                </a:cubicBezTo>
                <a:cubicBezTo>
                  <a:pt x="68988" y="46747"/>
                  <a:pt x="69432" y="47153"/>
                  <a:pt x="69986" y="47523"/>
                </a:cubicBezTo>
                <a:cubicBezTo>
                  <a:pt x="70282" y="47708"/>
                  <a:pt x="70578" y="47893"/>
                  <a:pt x="70947" y="48004"/>
                </a:cubicBezTo>
                <a:cubicBezTo>
                  <a:pt x="71280" y="48115"/>
                  <a:pt x="71650" y="48225"/>
                  <a:pt x="72020" y="48299"/>
                </a:cubicBezTo>
                <a:cubicBezTo>
                  <a:pt x="72796" y="48410"/>
                  <a:pt x="73646" y="48447"/>
                  <a:pt x="74497" y="48558"/>
                </a:cubicBezTo>
                <a:cubicBezTo>
                  <a:pt x="74903" y="48595"/>
                  <a:pt x="75310" y="48632"/>
                  <a:pt x="75680" y="48706"/>
                </a:cubicBezTo>
                <a:lnTo>
                  <a:pt x="75606" y="48706"/>
                </a:lnTo>
                <a:cubicBezTo>
                  <a:pt x="75421" y="48743"/>
                  <a:pt x="75236" y="48743"/>
                  <a:pt x="75051" y="48743"/>
                </a:cubicBezTo>
                <a:cubicBezTo>
                  <a:pt x="74866" y="48780"/>
                  <a:pt x="74681" y="48780"/>
                  <a:pt x="74497" y="48817"/>
                </a:cubicBezTo>
                <a:cubicBezTo>
                  <a:pt x="74016" y="48854"/>
                  <a:pt x="73498" y="48891"/>
                  <a:pt x="72981" y="48928"/>
                </a:cubicBezTo>
                <a:lnTo>
                  <a:pt x="72537" y="48928"/>
                </a:lnTo>
                <a:cubicBezTo>
                  <a:pt x="72451" y="48940"/>
                  <a:pt x="72369" y="48944"/>
                  <a:pt x="72291" y="48944"/>
                </a:cubicBezTo>
                <a:cubicBezTo>
                  <a:pt x="72135" y="48944"/>
                  <a:pt x="71995" y="48928"/>
                  <a:pt x="71872" y="48928"/>
                </a:cubicBezTo>
                <a:cubicBezTo>
                  <a:pt x="71058" y="48891"/>
                  <a:pt x="70393" y="48780"/>
                  <a:pt x="69801" y="48521"/>
                </a:cubicBezTo>
                <a:cubicBezTo>
                  <a:pt x="69653" y="48447"/>
                  <a:pt x="69506" y="48373"/>
                  <a:pt x="69358" y="48299"/>
                </a:cubicBezTo>
                <a:cubicBezTo>
                  <a:pt x="68877" y="48041"/>
                  <a:pt x="68433" y="47708"/>
                  <a:pt x="68027" y="47264"/>
                </a:cubicBezTo>
                <a:cubicBezTo>
                  <a:pt x="67731" y="46968"/>
                  <a:pt x="67509" y="46636"/>
                  <a:pt x="67287" y="46340"/>
                </a:cubicBezTo>
                <a:cubicBezTo>
                  <a:pt x="67065" y="46044"/>
                  <a:pt x="66881" y="45711"/>
                  <a:pt x="66733" y="45416"/>
                </a:cubicBezTo>
                <a:cubicBezTo>
                  <a:pt x="66548" y="45009"/>
                  <a:pt x="66400" y="44491"/>
                  <a:pt x="66326" y="43974"/>
                </a:cubicBezTo>
                <a:cubicBezTo>
                  <a:pt x="66289" y="43789"/>
                  <a:pt x="66252" y="43604"/>
                  <a:pt x="66215" y="43419"/>
                </a:cubicBezTo>
                <a:cubicBezTo>
                  <a:pt x="66067" y="41903"/>
                  <a:pt x="66363" y="40610"/>
                  <a:pt x="66622" y="39796"/>
                </a:cubicBezTo>
                <a:cubicBezTo>
                  <a:pt x="66881" y="38983"/>
                  <a:pt x="67250" y="38243"/>
                  <a:pt x="67694" y="37541"/>
                </a:cubicBezTo>
                <a:cubicBezTo>
                  <a:pt x="67990" y="37171"/>
                  <a:pt x="68175" y="36949"/>
                  <a:pt x="68249" y="36875"/>
                </a:cubicBezTo>
                <a:cubicBezTo>
                  <a:pt x="68286" y="36839"/>
                  <a:pt x="68286" y="36839"/>
                  <a:pt x="68286" y="36839"/>
                </a:cubicBezTo>
                <a:cubicBezTo>
                  <a:pt x="68286" y="36802"/>
                  <a:pt x="68322" y="36802"/>
                  <a:pt x="68322" y="36802"/>
                </a:cubicBezTo>
                <a:cubicBezTo>
                  <a:pt x="68322" y="36765"/>
                  <a:pt x="68322" y="36765"/>
                  <a:pt x="68322" y="36728"/>
                </a:cubicBezTo>
                <a:cubicBezTo>
                  <a:pt x="68322" y="36691"/>
                  <a:pt x="68249" y="36617"/>
                  <a:pt x="68175" y="36617"/>
                </a:cubicBezTo>
                <a:cubicBezTo>
                  <a:pt x="68138" y="36617"/>
                  <a:pt x="68101" y="36654"/>
                  <a:pt x="68101" y="36691"/>
                </a:cubicBezTo>
                <a:lnTo>
                  <a:pt x="68064" y="36691"/>
                </a:lnTo>
                <a:cubicBezTo>
                  <a:pt x="67990" y="36765"/>
                  <a:pt x="67731" y="36949"/>
                  <a:pt x="67398" y="37319"/>
                </a:cubicBezTo>
                <a:cubicBezTo>
                  <a:pt x="67029" y="37763"/>
                  <a:pt x="66437" y="38502"/>
                  <a:pt x="65993" y="39574"/>
                </a:cubicBezTo>
                <a:cubicBezTo>
                  <a:pt x="65661" y="40425"/>
                  <a:pt x="65254" y="41793"/>
                  <a:pt x="65328" y="43493"/>
                </a:cubicBezTo>
                <a:cubicBezTo>
                  <a:pt x="65365" y="44344"/>
                  <a:pt x="65513" y="45120"/>
                  <a:pt x="65808" y="45822"/>
                </a:cubicBezTo>
                <a:cubicBezTo>
                  <a:pt x="65956" y="46192"/>
                  <a:pt x="66178" y="46562"/>
                  <a:pt x="66437" y="46968"/>
                </a:cubicBezTo>
                <a:cubicBezTo>
                  <a:pt x="66696" y="47338"/>
                  <a:pt x="66992" y="47671"/>
                  <a:pt x="67287" y="48004"/>
                </a:cubicBezTo>
                <a:cubicBezTo>
                  <a:pt x="67842" y="48558"/>
                  <a:pt x="68470" y="49039"/>
                  <a:pt x="69136" y="49335"/>
                </a:cubicBezTo>
                <a:cubicBezTo>
                  <a:pt x="69247" y="49372"/>
                  <a:pt x="69358" y="49409"/>
                  <a:pt x="69432" y="49446"/>
                </a:cubicBezTo>
                <a:cubicBezTo>
                  <a:pt x="70171" y="49741"/>
                  <a:pt x="70947" y="49852"/>
                  <a:pt x="71835" y="49852"/>
                </a:cubicBezTo>
                <a:lnTo>
                  <a:pt x="72315" y="49852"/>
                </a:lnTo>
                <a:cubicBezTo>
                  <a:pt x="72204" y="50333"/>
                  <a:pt x="72020" y="50887"/>
                  <a:pt x="71724" y="51516"/>
                </a:cubicBezTo>
                <a:cubicBezTo>
                  <a:pt x="71613" y="51812"/>
                  <a:pt x="71502" y="52070"/>
                  <a:pt x="71391" y="52366"/>
                </a:cubicBezTo>
                <a:cubicBezTo>
                  <a:pt x="70947" y="53327"/>
                  <a:pt x="70467" y="54400"/>
                  <a:pt x="70134" y="55546"/>
                </a:cubicBezTo>
                <a:cubicBezTo>
                  <a:pt x="69653" y="57209"/>
                  <a:pt x="69469" y="58688"/>
                  <a:pt x="69616" y="59945"/>
                </a:cubicBezTo>
                <a:cubicBezTo>
                  <a:pt x="69616" y="59989"/>
                  <a:pt x="69616" y="60033"/>
                  <a:pt x="69624" y="60077"/>
                </a:cubicBezTo>
                <a:lnTo>
                  <a:pt x="69624" y="60077"/>
                </a:lnTo>
                <a:cubicBezTo>
                  <a:pt x="69599" y="59996"/>
                  <a:pt x="69580" y="59915"/>
                  <a:pt x="69580" y="59834"/>
                </a:cubicBezTo>
                <a:cubicBezTo>
                  <a:pt x="69210" y="58134"/>
                  <a:pt x="69432" y="56618"/>
                  <a:pt x="69727" y="55435"/>
                </a:cubicBezTo>
                <a:cubicBezTo>
                  <a:pt x="70023" y="54215"/>
                  <a:pt x="70282" y="53290"/>
                  <a:pt x="70430" y="52625"/>
                </a:cubicBezTo>
                <a:cubicBezTo>
                  <a:pt x="70504" y="52329"/>
                  <a:pt x="70541" y="52070"/>
                  <a:pt x="70578" y="51923"/>
                </a:cubicBezTo>
                <a:cubicBezTo>
                  <a:pt x="70615" y="51812"/>
                  <a:pt x="70615" y="51775"/>
                  <a:pt x="70615" y="51701"/>
                </a:cubicBezTo>
                <a:lnTo>
                  <a:pt x="70615" y="51701"/>
                </a:lnTo>
                <a:cubicBezTo>
                  <a:pt x="70615" y="51775"/>
                  <a:pt x="70578" y="51812"/>
                  <a:pt x="70578" y="51886"/>
                </a:cubicBezTo>
                <a:cubicBezTo>
                  <a:pt x="70541" y="52070"/>
                  <a:pt x="70467" y="52292"/>
                  <a:pt x="70393" y="52588"/>
                </a:cubicBezTo>
                <a:cubicBezTo>
                  <a:pt x="70208" y="53217"/>
                  <a:pt x="69912" y="54141"/>
                  <a:pt x="69580" y="55324"/>
                </a:cubicBezTo>
                <a:cubicBezTo>
                  <a:pt x="69432" y="55915"/>
                  <a:pt x="69284" y="56581"/>
                  <a:pt x="69173" y="57357"/>
                </a:cubicBezTo>
                <a:cubicBezTo>
                  <a:pt x="69099" y="58097"/>
                  <a:pt x="69099" y="58947"/>
                  <a:pt x="69247" y="59834"/>
                </a:cubicBezTo>
                <a:cubicBezTo>
                  <a:pt x="69395" y="60611"/>
                  <a:pt x="69653" y="61461"/>
                  <a:pt x="70134" y="62237"/>
                </a:cubicBezTo>
                <a:cubicBezTo>
                  <a:pt x="69986" y="62053"/>
                  <a:pt x="69875" y="61868"/>
                  <a:pt x="69764" y="61720"/>
                </a:cubicBezTo>
                <a:lnTo>
                  <a:pt x="69247" y="60943"/>
                </a:lnTo>
                <a:cubicBezTo>
                  <a:pt x="69173" y="60685"/>
                  <a:pt x="69099" y="60500"/>
                  <a:pt x="69025" y="60278"/>
                </a:cubicBezTo>
                <a:cubicBezTo>
                  <a:pt x="68914" y="59982"/>
                  <a:pt x="68840" y="59686"/>
                  <a:pt x="68803" y="59502"/>
                </a:cubicBezTo>
                <a:cubicBezTo>
                  <a:pt x="68581" y="58577"/>
                  <a:pt x="68544" y="57690"/>
                  <a:pt x="68544" y="56877"/>
                </a:cubicBezTo>
                <a:cubicBezTo>
                  <a:pt x="68581" y="56063"/>
                  <a:pt x="68655" y="55287"/>
                  <a:pt x="68729" y="54621"/>
                </a:cubicBezTo>
                <a:lnTo>
                  <a:pt x="68988" y="52773"/>
                </a:lnTo>
                <a:lnTo>
                  <a:pt x="69062" y="52070"/>
                </a:lnTo>
                <a:cubicBezTo>
                  <a:pt x="69099" y="51960"/>
                  <a:pt x="69099" y="51849"/>
                  <a:pt x="69136" y="51738"/>
                </a:cubicBezTo>
                <a:cubicBezTo>
                  <a:pt x="69136" y="51627"/>
                  <a:pt x="69173" y="51553"/>
                  <a:pt x="69210" y="51442"/>
                </a:cubicBezTo>
                <a:cubicBezTo>
                  <a:pt x="69284" y="51109"/>
                  <a:pt x="69395" y="50850"/>
                  <a:pt x="69432" y="50666"/>
                </a:cubicBezTo>
                <a:lnTo>
                  <a:pt x="69432" y="50666"/>
                </a:lnTo>
                <a:cubicBezTo>
                  <a:pt x="69358" y="50813"/>
                  <a:pt x="69284" y="51072"/>
                  <a:pt x="69173" y="51405"/>
                </a:cubicBezTo>
                <a:cubicBezTo>
                  <a:pt x="69136" y="51516"/>
                  <a:pt x="69099" y="51590"/>
                  <a:pt x="69062" y="51701"/>
                </a:cubicBezTo>
                <a:cubicBezTo>
                  <a:pt x="69062" y="51812"/>
                  <a:pt x="69025" y="51886"/>
                  <a:pt x="69025" y="51996"/>
                </a:cubicBezTo>
                <a:lnTo>
                  <a:pt x="68914" y="52736"/>
                </a:lnTo>
                <a:lnTo>
                  <a:pt x="68581" y="54511"/>
                </a:lnTo>
                <a:cubicBezTo>
                  <a:pt x="68470" y="55213"/>
                  <a:pt x="68359" y="55952"/>
                  <a:pt x="68322" y="56803"/>
                </a:cubicBezTo>
                <a:cubicBezTo>
                  <a:pt x="68286" y="57653"/>
                  <a:pt x="68286" y="58577"/>
                  <a:pt x="68507" y="59539"/>
                </a:cubicBezTo>
                <a:cubicBezTo>
                  <a:pt x="68692" y="60537"/>
                  <a:pt x="68988" y="61572"/>
                  <a:pt x="69543" y="62570"/>
                </a:cubicBezTo>
                <a:cubicBezTo>
                  <a:pt x="69580" y="62644"/>
                  <a:pt x="69616" y="62681"/>
                  <a:pt x="69653" y="62755"/>
                </a:cubicBezTo>
                <a:cubicBezTo>
                  <a:pt x="69506" y="62644"/>
                  <a:pt x="69395" y="62496"/>
                  <a:pt x="69284" y="62385"/>
                </a:cubicBezTo>
                <a:cubicBezTo>
                  <a:pt x="68544" y="61535"/>
                  <a:pt x="68101" y="60537"/>
                  <a:pt x="67842" y="59575"/>
                </a:cubicBezTo>
                <a:cubicBezTo>
                  <a:pt x="67583" y="58614"/>
                  <a:pt x="67472" y="57690"/>
                  <a:pt x="67435" y="56840"/>
                </a:cubicBezTo>
                <a:cubicBezTo>
                  <a:pt x="67398" y="55989"/>
                  <a:pt x="67398" y="55176"/>
                  <a:pt x="67472" y="54474"/>
                </a:cubicBezTo>
                <a:cubicBezTo>
                  <a:pt x="67509" y="53771"/>
                  <a:pt x="67546" y="53143"/>
                  <a:pt x="67620" y="52588"/>
                </a:cubicBezTo>
                <a:cubicBezTo>
                  <a:pt x="67657" y="52033"/>
                  <a:pt x="67731" y="51590"/>
                  <a:pt x="67805" y="51220"/>
                </a:cubicBezTo>
                <a:cubicBezTo>
                  <a:pt x="67916" y="50481"/>
                  <a:pt x="68063" y="50075"/>
                  <a:pt x="68064" y="50074"/>
                </a:cubicBezTo>
                <a:lnTo>
                  <a:pt x="68064" y="50074"/>
                </a:lnTo>
                <a:cubicBezTo>
                  <a:pt x="68063" y="50075"/>
                  <a:pt x="67916" y="50444"/>
                  <a:pt x="67768" y="51183"/>
                </a:cubicBezTo>
                <a:cubicBezTo>
                  <a:pt x="67657" y="51516"/>
                  <a:pt x="67583" y="51996"/>
                  <a:pt x="67546" y="52514"/>
                </a:cubicBezTo>
                <a:cubicBezTo>
                  <a:pt x="67472" y="53069"/>
                  <a:pt x="67361" y="53697"/>
                  <a:pt x="67287" y="54400"/>
                </a:cubicBezTo>
                <a:cubicBezTo>
                  <a:pt x="67250" y="55102"/>
                  <a:pt x="67176" y="55878"/>
                  <a:pt x="67213" y="56766"/>
                </a:cubicBezTo>
                <a:cubicBezTo>
                  <a:pt x="67213" y="57616"/>
                  <a:pt x="67287" y="58577"/>
                  <a:pt x="67546" y="59575"/>
                </a:cubicBezTo>
                <a:cubicBezTo>
                  <a:pt x="67768" y="60574"/>
                  <a:pt x="68212" y="61646"/>
                  <a:pt x="68951" y="62570"/>
                </a:cubicBezTo>
                <a:cubicBezTo>
                  <a:pt x="69025" y="62644"/>
                  <a:pt x="69062" y="62718"/>
                  <a:pt x="69136" y="62792"/>
                </a:cubicBezTo>
                <a:cubicBezTo>
                  <a:pt x="68914" y="62570"/>
                  <a:pt x="68692" y="62348"/>
                  <a:pt x="68470" y="62126"/>
                </a:cubicBezTo>
                <a:cubicBezTo>
                  <a:pt x="67731" y="61239"/>
                  <a:pt x="67250" y="60204"/>
                  <a:pt x="66881" y="59243"/>
                </a:cubicBezTo>
                <a:cubicBezTo>
                  <a:pt x="66178" y="57283"/>
                  <a:pt x="65919" y="55435"/>
                  <a:pt x="65808" y="53956"/>
                </a:cubicBezTo>
                <a:cubicBezTo>
                  <a:pt x="65735" y="52477"/>
                  <a:pt x="65882" y="51331"/>
                  <a:pt x="65993" y="50555"/>
                </a:cubicBezTo>
                <a:cubicBezTo>
                  <a:pt x="66141" y="49779"/>
                  <a:pt x="66252" y="49372"/>
                  <a:pt x="66252" y="49372"/>
                </a:cubicBezTo>
                <a:lnTo>
                  <a:pt x="66252" y="49372"/>
                </a:lnTo>
                <a:cubicBezTo>
                  <a:pt x="66252" y="49372"/>
                  <a:pt x="66104" y="49779"/>
                  <a:pt x="65956" y="50518"/>
                </a:cubicBezTo>
                <a:cubicBezTo>
                  <a:pt x="65808" y="51294"/>
                  <a:pt x="65624" y="52403"/>
                  <a:pt x="65661" y="53919"/>
                </a:cubicBezTo>
                <a:cubicBezTo>
                  <a:pt x="65698" y="55398"/>
                  <a:pt x="65919" y="57209"/>
                  <a:pt x="66548" y="59280"/>
                </a:cubicBezTo>
                <a:cubicBezTo>
                  <a:pt x="66881" y="60278"/>
                  <a:pt x="67361" y="61350"/>
                  <a:pt x="68138" y="62311"/>
                </a:cubicBezTo>
                <a:cubicBezTo>
                  <a:pt x="68286" y="62496"/>
                  <a:pt x="68470" y="62681"/>
                  <a:pt x="68618" y="62866"/>
                </a:cubicBezTo>
                <a:cubicBezTo>
                  <a:pt x="68249" y="62570"/>
                  <a:pt x="67953" y="62200"/>
                  <a:pt x="67657" y="61831"/>
                </a:cubicBezTo>
                <a:cubicBezTo>
                  <a:pt x="66918" y="60796"/>
                  <a:pt x="66289" y="59797"/>
                  <a:pt x="65808" y="58799"/>
                </a:cubicBezTo>
                <a:cubicBezTo>
                  <a:pt x="65328" y="57838"/>
                  <a:pt x="65032" y="56840"/>
                  <a:pt x="64847" y="55878"/>
                </a:cubicBezTo>
                <a:cubicBezTo>
                  <a:pt x="64662" y="54954"/>
                  <a:pt x="64551" y="54104"/>
                  <a:pt x="64478" y="53290"/>
                </a:cubicBezTo>
                <a:cubicBezTo>
                  <a:pt x="64367" y="51738"/>
                  <a:pt x="64404" y="50518"/>
                  <a:pt x="64441" y="49667"/>
                </a:cubicBezTo>
                <a:cubicBezTo>
                  <a:pt x="64514" y="48854"/>
                  <a:pt x="64551" y="48411"/>
                  <a:pt x="64551" y="48410"/>
                </a:cubicBezTo>
                <a:lnTo>
                  <a:pt x="64551" y="48410"/>
                </a:lnTo>
                <a:cubicBezTo>
                  <a:pt x="64551" y="48411"/>
                  <a:pt x="64478" y="48817"/>
                  <a:pt x="64404" y="49630"/>
                </a:cubicBezTo>
                <a:cubicBezTo>
                  <a:pt x="64367" y="50444"/>
                  <a:pt x="64256" y="51664"/>
                  <a:pt x="64330" y="53254"/>
                </a:cubicBezTo>
                <a:cubicBezTo>
                  <a:pt x="64367" y="54030"/>
                  <a:pt x="64441" y="54880"/>
                  <a:pt x="64588" y="55841"/>
                </a:cubicBezTo>
                <a:cubicBezTo>
                  <a:pt x="64773" y="56803"/>
                  <a:pt x="65032" y="57838"/>
                  <a:pt x="65513" y="58873"/>
                </a:cubicBezTo>
                <a:cubicBezTo>
                  <a:pt x="65956" y="59834"/>
                  <a:pt x="66511" y="60796"/>
                  <a:pt x="67176" y="61794"/>
                </a:cubicBezTo>
                <a:cubicBezTo>
                  <a:pt x="67176" y="61794"/>
                  <a:pt x="67139" y="61757"/>
                  <a:pt x="67102" y="61720"/>
                </a:cubicBezTo>
                <a:cubicBezTo>
                  <a:pt x="66141" y="60759"/>
                  <a:pt x="65365" y="59649"/>
                  <a:pt x="64773" y="58577"/>
                </a:cubicBezTo>
                <a:cubicBezTo>
                  <a:pt x="63590" y="56396"/>
                  <a:pt x="63073" y="54289"/>
                  <a:pt x="62851" y="52551"/>
                </a:cubicBezTo>
                <a:cubicBezTo>
                  <a:pt x="62592" y="50813"/>
                  <a:pt x="62703" y="49446"/>
                  <a:pt x="62814" y="48521"/>
                </a:cubicBezTo>
                <a:cubicBezTo>
                  <a:pt x="62962" y="47597"/>
                  <a:pt x="63073" y="47154"/>
                  <a:pt x="63073" y="47116"/>
                </a:cubicBezTo>
                <a:lnTo>
                  <a:pt x="63073" y="47116"/>
                </a:lnTo>
                <a:cubicBezTo>
                  <a:pt x="63073" y="47154"/>
                  <a:pt x="62925" y="47597"/>
                  <a:pt x="62777" y="48484"/>
                </a:cubicBezTo>
                <a:cubicBezTo>
                  <a:pt x="62629" y="49409"/>
                  <a:pt x="62481" y="50739"/>
                  <a:pt x="62666" y="52514"/>
                </a:cubicBezTo>
                <a:cubicBezTo>
                  <a:pt x="62851" y="54252"/>
                  <a:pt x="63331" y="56396"/>
                  <a:pt x="64478" y="58651"/>
                </a:cubicBezTo>
                <a:cubicBezTo>
                  <a:pt x="64995" y="59612"/>
                  <a:pt x="65624" y="60611"/>
                  <a:pt x="66474" y="61572"/>
                </a:cubicBezTo>
                <a:cubicBezTo>
                  <a:pt x="65476" y="60759"/>
                  <a:pt x="64699" y="59834"/>
                  <a:pt x="64071" y="58873"/>
                </a:cubicBezTo>
                <a:cubicBezTo>
                  <a:pt x="63368" y="57912"/>
                  <a:pt x="62888" y="56877"/>
                  <a:pt x="62481" y="55915"/>
                </a:cubicBezTo>
                <a:cubicBezTo>
                  <a:pt x="62074" y="54991"/>
                  <a:pt x="61779" y="54067"/>
                  <a:pt x="61557" y="53254"/>
                </a:cubicBezTo>
                <a:cubicBezTo>
                  <a:pt x="61150" y="51590"/>
                  <a:pt x="61187" y="50222"/>
                  <a:pt x="61261" y="49335"/>
                </a:cubicBezTo>
                <a:cubicBezTo>
                  <a:pt x="61335" y="48448"/>
                  <a:pt x="61446" y="47967"/>
                  <a:pt x="61446" y="47967"/>
                </a:cubicBezTo>
                <a:lnTo>
                  <a:pt x="61446" y="47967"/>
                </a:lnTo>
                <a:cubicBezTo>
                  <a:pt x="61446" y="47967"/>
                  <a:pt x="61298" y="48411"/>
                  <a:pt x="61224" y="49298"/>
                </a:cubicBezTo>
                <a:cubicBezTo>
                  <a:pt x="61113" y="50185"/>
                  <a:pt x="61039" y="51516"/>
                  <a:pt x="61409" y="53217"/>
                </a:cubicBezTo>
                <a:cubicBezTo>
                  <a:pt x="61557" y="54030"/>
                  <a:pt x="61853" y="54954"/>
                  <a:pt x="62222" y="55915"/>
                </a:cubicBezTo>
                <a:cubicBezTo>
                  <a:pt x="62629" y="56914"/>
                  <a:pt x="63073" y="57949"/>
                  <a:pt x="63738" y="58984"/>
                </a:cubicBezTo>
                <a:cubicBezTo>
                  <a:pt x="64404" y="60019"/>
                  <a:pt x="65254" y="61054"/>
                  <a:pt x="66326" y="61979"/>
                </a:cubicBezTo>
                <a:cubicBezTo>
                  <a:pt x="66918" y="62496"/>
                  <a:pt x="67583" y="62940"/>
                  <a:pt x="68286" y="63383"/>
                </a:cubicBezTo>
                <a:cubicBezTo>
                  <a:pt x="66881" y="62570"/>
                  <a:pt x="65550" y="61720"/>
                  <a:pt x="64441" y="60722"/>
                </a:cubicBezTo>
                <a:cubicBezTo>
                  <a:pt x="63184" y="59612"/>
                  <a:pt x="62259" y="58355"/>
                  <a:pt x="61594" y="57025"/>
                </a:cubicBezTo>
                <a:cubicBezTo>
                  <a:pt x="60891" y="55731"/>
                  <a:pt x="60485" y="54400"/>
                  <a:pt x="60263" y="53143"/>
                </a:cubicBezTo>
                <a:cubicBezTo>
                  <a:pt x="60004" y="51923"/>
                  <a:pt x="59930" y="50739"/>
                  <a:pt x="59930" y="49704"/>
                </a:cubicBezTo>
                <a:cubicBezTo>
                  <a:pt x="59967" y="47597"/>
                  <a:pt x="60411" y="46007"/>
                  <a:pt x="60817" y="44972"/>
                </a:cubicBezTo>
                <a:cubicBezTo>
                  <a:pt x="61258" y="43944"/>
                  <a:pt x="61589" y="43463"/>
                  <a:pt x="61594" y="43456"/>
                </a:cubicBezTo>
                <a:lnTo>
                  <a:pt x="61594" y="43456"/>
                </a:lnTo>
                <a:cubicBezTo>
                  <a:pt x="61589" y="43463"/>
                  <a:pt x="61258" y="43944"/>
                  <a:pt x="60780" y="44935"/>
                </a:cubicBezTo>
                <a:cubicBezTo>
                  <a:pt x="60337" y="45896"/>
                  <a:pt x="59856" y="47486"/>
                  <a:pt x="59782" y="49593"/>
                </a:cubicBezTo>
                <a:cubicBezTo>
                  <a:pt x="59745" y="50629"/>
                  <a:pt x="59782" y="51812"/>
                  <a:pt x="60004" y="53069"/>
                </a:cubicBezTo>
                <a:cubicBezTo>
                  <a:pt x="60226" y="54326"/>
                  <a:pt x="60596" y="55694"/>
                  <a:pt x="61261" y="57061"/>
                </a:cubicBezTo>
                <a:cubicBezTo>
                  <a:pt x="61594" y="57727"/>
                  <a:pt x="61964" y="58429"/>
                  <a:pt x="62444" y="59058"/>
                </a:cubicBezTo>
                <a:cubicBezTo>
                  <a:pt x="62925" y="59723"/>
                  <a:pt x="63479" y="60352"/>
                  <a:pt x="64108" y="60943"/>
                </a:cubicBezTo>
                <a:cubicBezTo>
                  <a:pt x="64810" y="61572"/>
                  <a:pt x="65550" y="62163"/>
                  <a:pt x="66363" y="62681"/>
                </a:cubicBezTo>
                <a:cubicBezTo>
                  <a:pt x="64810" y="61868"/>
                  <a:pt x="63479" y="60869"/>
                  <a:pt x="62333" y="59686"/>
                </a:cubicBezTo>
                <a:cubicBezTo>
                  <a:pt x="62001" y="59354"/>
                  <a:pt x="61668" y="58947"/>
                  <a:pt x="61372" y="58577"/>
                </a:cubicBezTo>
                <a:cubicBezTo>
                  <a:pt x="60078" y="56877"/>
                  <a:pt x="59191" y="54806"/>
                  <a:pt x="58784" y="52625"/>
                </a:cubicBezTo>
                <a:cubicBezTo>
                  <a:pt x="58562" y="51294"/>
                  <a:pt x="58488" y="49889"/>
                  <a:pt x="58599" y="48484"/>
                </a:cubicBezTo>
                <a:cubicBezTo>
                  <a:pt x="58599" y="48152"/>
                  <a:pt x="58636" y="47782"/>
                  <a:pt x="58710" y="47412"/>
                </a:cubicBezTo>
                <a:cubicBezTo>
                  <a:pt x="58821" y="46451"/>
                  <a:pt x="59043" y="45527"/>
                  <a:pt x="59339" y="44639"/>
                </a:cubicBezTo>
                <a:cubicBezTo>
                  <a:pt x="60189" y="41830"/>
                  <a:pt x="61520" y="39944"/>
                  <a:pt x="62481" y="38835"/>
                </a:cubicBezTo>
                <a:cubicBezTo>
                  <a:pt x="63664" y="37467"/>
                  <a:pt x="64884" y="36654"/>
                  <a:pt x="65698" y="36210"/>
                </a:cubicBezTo>
                <a:cubicBezTo>
                  <a:pt x="66030" y="36099"/>
                  <a:pt x="66326" y="35988"/>
                  <a:pt x="66622" y="35914"/>
                </a:cubicBezTo>
                <a:lnTo>
                  <a:pt x="66622" y="35914"/>
                </a:lnTo>
                <a:cubicBezTo>
                  <a:pt x="66141" y="36395"/>
                  <a:pt x="65661" y="36839"/>
                  <a:pt x="65254" y="37245"/>
                </a:cubicBezTo>
                <a:cubicBezTo>
                  <a:pt x="64588" y="37948"/>
                  <a:pt x="64034" y="38576"/>
                  <a:pt x="63664" y="39131"/>
                </a:cubicBezTo>
                <a:cubicBezTo>
                  <a:pt x="62851" y="40240"/>
                  <a:pt x="62592" y="40979"/>
                  <a:pt x="62592" y="40979"/>
                </a:cubicBezTo>
                <a:cubicBezTo>
                  <a:pt x="62592" y="40979"/>
                  <a:pt x="62888" y="40314"/>
                  <a:pt x="63738" y="39279"/>
                </a:cubicBezTo>
                <a:cubicBezTo>
                  <a:pt x="64182" y="38761"/>
                  <a:pt x="64736" y="38132"/>
                  <a:pt x="65439" y="37504"/>
                </a:cubicBezTo>
                <a:cubicBezTo>
                  <a:pt x="66067" y="36912"/>
                  <a:pt x="66807" y="36284"/>
                  <a:pt x="67583" y="35581"/>
                </a:cubicBezTo>
                <a:cubicBezTo>
                  <a:pt x="67657" y="35545"/>
                  <a:pt x="67731" y="35508"/>
                  <a:pt x="67842" y="35508"/>
                </a:cubicBezTo>
                <a:cubicBezTo>
                  <a:pt x="67657" y="35655"/>
                  <a:pt x="67509" y="35803"/>
                  <a:pt x="67398" y="35988"/>
                </a:cubicBezTo>
                <a:cubicBezTo>
                  <a:pt x="66992" y="36432"/>
                  <a:pt x="66659" y="36912"/>
                  <a:pt x="66363" y="37393"/>
                </a:cubicBezTo>
                <a:cubicBezTo>
                  <a:pt x="65772" y="38317"/>
                  <a:pt x="65328" y="39131"/>
                  <a:pt x="65032" y="39833"/>
                </a:cubicBezTo>
                <a:cubicBezTo>
                  <a:pt x="64404" y="41275"/>
                  <a:pt x="64256" y="42125"/>
                  <a:pt x="64256" y="42125"/>
                </a:cubicBezTo>
                <a:cubicBezTo>
                  <a:pt x="64256" y="42125"/>
                  <a:pt x="64478" y="41312"/>
                  <a:pt x="65143" y="39944"/>
                </a:cubicBezTo>
                <a:cubicBezTo>
                  <a:pt x="65513" y="39279"/>
                  <a:pt x="65956" y="38465"/>
                  <a:pt x="66585" y="37578"/>
                </a:cubicBezTo>
                <a:cubicBezTo>
                  <a:pt x="66881" y="37134"/>
                  <a:pt x="67250" y="36691"/>
                  <a:pt x="67657" y="36247"/>
                </a:cubicBezTo>
                <a:cubicBezTo>
                  <a:pt x="68064" y="35803"/>
                  <a:pt x="68544" y="35360"/>
                  <a:pt x="69099" y="35027"/>
                </a:cubicBezTo>
                <a:lnTo>
                  <a:pt x="69099" y="34990"/>
                </a:lnTo>
                <a:cubicBezTo>
                  <a:pt x="69284" y="34916"/>
                  <a:pt x="69469" y="34842"/>
                  <a:pt x="69690" y="34768"/>
                </a:cubicBezTo>
                <a:lnTo>
                  <a:pt x="69690" y="34768"/>
                </a:lnTo>
                <a:cubicBezTo>
                  <a:pt x="69358" y="35138"/>
                  <a:pt x="69062" y="35545"/>
                  <a:pt x="68840" y="35914"/>
                </a:cubicBezTo>
                <a:cubicBezTo>
                  <a:pt x="68322" y="36839"/>
                  <a:pt x="68027" y="37726"/>
                  <a:pt x="67842" y="38428"/>
                </a:cubicBezTo>
                <a:cubicBezTo>
                  <a:pt x="67657" y="39168"/>
                  <a:pt x="67583" y="39722"/>
                  <a:pt x="67546" y="40129"/>
                </a:cubicBezTo>
                <a:cubicBezTo>
                  <a:pt x="67509" y="40499"/>
                  <a:pt x="67509" y="40720"/>
                  <a:pt x="67509" y="40720"/>
                </a:cubicBezTo>
                <a:cubicBezTo>
                  <a:pt x="67509" y="40720"/>
                  <a:pt x="67509" y="40499"/>
                  <a:pt x="67583" y="40129"/>
                </a:cubicBezTo>
                <a:cubicBezTo>
                  <a:pt x="67657" y="39759"/>
                  <a:pt x="67768" y="39205"/>
                  <a:pt x="67990" y="38502"/>
                </a:cubicBezTo>
                <a:cubicBezTo>
                  <a:pt x="68212" y="37837"/>
                  <a:pt x="68544" y="36986"/>
                  <a:pt x="69099" y="36099"/>
                </a:cubicBezTo>
                <a:cubicBezTo>
                  <a:pt x="69506" y="35471"/>
                  <a:pt x="70060" y="34805"/>
                  <a:pt x="70800" y="34251"/>
                </a:cubicBezTo>
                <a:cubicBezTo>
                  <a:pt x="70837" y="34214"/>
                  <a:pt x="70873" y="34214"/>
                  <a:pt x="70910" y="34177"/>
                </a:cubicBezTo>
                <a:cubicBezTo>
                  <a:pt x="70984" y="34177"/>
                  <a:pt x="71021" y="34140"/>
                  <a:pt x="71095" y="34103"/>
                </a:cubicBezTo>
                <a:lnTo>
                  <a:pt x="71095" y="34103"/>
                </a:lnTo>
                <a:cubicBezTo>
                  <a:pt x="70689" y="34620"/>
                  <a:pt x="70393" y="35175"/>
                  <a:pt x="70171" y="35692"/>
                </a:cubicBezTo>
                <a:cubicBezTo>
                  <a:pt x="69838" y="36543"/>
                  <a:pt x="69653" y="37319"/>
                  <a:pt x="69580" y="37948"/>
                </a:cubicBezTo>
                <a:cubicBezTo>
                  <a:pt x="69506" y="38576"/>
                  <a:pt x="69469" y="39057"/>
                  <a:pt x="69506" y="39389"/>
                </a:cubicBezTo>
                <a:cubicBezTo>
                  <a:pt x="69506" y="39722"/>
                  <a:pt x="69506" y="39907"/>
                  <a:pt x="69506" y="39907"/>
                </a:cubicBezTo>
                <a:cubicBezTo>
                  <a:pt x="69543" y="39907"/>
                  <a:pt x="69469" y="39205"/>
                  <a:pt x="69727" y="37985"/>
                </a:cubicBezTo>
                <a:cubicBezTo>
                  <a:pt x="69838" y="37393"/>
                  <a:pt x="70060" y="36654"/>
                  <a:pt x="70430" y="35840"/>
                </a:cubicBezTo>
                <a:cubicBezTo>
                  <a:pt x="70689" y="35360"/>
                  <a:pt x="70984" y="34842"/>
                  <a:pt x="71391" y="34361"/>
                </a:cubicBezTo>
                <a:lnTo>
                  <a:pt x="71391" y="34361"/>
                </a:lnTo>
                <a:cubicBezTo>
                  <a:pt x="70873" y="35397"/>
                  <a:pt x="70578" y="36321"/>
                  <a:pt x="70467" y="37097"/>
                </a:cubicBezTo>
                <a:cubicBezTo>
                  <a:pt x="70356" y="37652"/>
                  <a:pt x="70356" y="38132"/>
                  <a:pt x="70393" y="38428"/>
                </a:cubicBezTo>
                <a:cubicBezTo>
                  <a:pt x="70410" y="38568"/>
                  <a:pt x="70428" y="38675"/>
                  <a:pt x="70438" y="38749"/>
                </a:cubicBezTo>
                <a:lnTo>
                  <a:pt x="70438" y="38749"/>
                </a:lnTo>
                <a:cubicBezTo>
                  <a:pt x="70434" y="38510"/>
                  <a:pt x="70427" y="37939"/>
                  <a:pt x="70615" y="37134"/>
                </a:cubicBezTo>
                <a:cubicBezTo>
                  <a:pt x="70837" y="36136"/>
                  <a:pt x="71428" y="34805"/>
                  <a:pt x="72463" y="33363"/>
                </a:cubicBezTo>
                <a:cubicBezTo>
                  <a:pt x="72574" y="33326"/>
                  <a:pt x="72648" y="33289"/>
                  <a:pt x="72722" y="33252"/>
                </a:cubicBezTo>
                <a:close/>
                <a:moveTo>
                  <a:pt x="70615" y="63383"/>
                </a:moveTo>
                <a:cubicBezTo>
                  <a:pt x="70689" y="63457"/>
                  <a:pt x="70763" y="63531"/>
                  <a:pt x="70837" y="63642"/>
                </a:cubicBezTo>
                <a:cubicBezTo>
                  <a:pt x="70837" y="63642"/>
                  <a:pt x="70800" y="63605"/>
                  <a:pt x="70800" y="63605"/>
                </a:cubicBezTo>
                <a:cubicBezTo>
                  <a:pt x="70726" y="63531"/>
                  <a:pt x="70652" y="63457"/>
                  <a:pt x="70578" y="63383"/>
                </a:cubicBezTo>
                <a:close/>
                <a:moveTo>
                  <a:pt x="68766" y="63716"/>
                </a:moveTo>
                <a:cubicBezTo>
                  <a:pt x="68803" y="63716"/>
                  <a:pt x="68840" y="63753"/>
                  <a:pt x="68877" y="63753"/>
                </a:cubicBezTo>
                <a:cubicBezTo>
                  <a:pt x="68840" y="63753"/>
                  <a:pt x="68803" y="63753"/>
                  <a:pt x="68766" y="63716"/>
                </a:cubicBezTo>
                <a:close/>
                <a:moveTo>
                  <a:pt x="77444" y="65019"/>
                </a:moveTo>
                <a:lnTo>
                  <a:pt x="77444" y="65019"/>
                </a:lnTo>
                <a:cubicBezTo>
                  <a:pt x="77447" y="65023"/>
                  <a:pt x="77450" y="65027"/>
                  <a:pt x="77452" y="65033"/>
                </a:cubicBezTo>
                <a:lnTo>
                  <a:pt x="77452" y="65033"/>
                </a:lnTo>
                <a:cubicBezTo>
                  <a:pt x="77449" y="65028"/>
                  <a:pt x="77447" y="65024"/>
                  <a:pt x="77444" y="65019"/>
                </a:cubicBezTo>
                <a:close/>
                <a:moveTo>
                  <a:pt x="87954" y="70223"/>
                </a:moveTo>
                <a:cubicBezTo>
                  <a:pt x="87936" y="70223"/>
                  <a:pt x="87991" y="70242"/>
                  <a:pt x="88111" y="70278"/>
                </a:cubicBezTo>
                <a:lnTo>
                  <a:pt x="88111" y="70278"/>
                </a:lnTo>
                <a:cubicBezTo>
                  <a:pt x="87995" y="70240"/>
                  <a:pt x="87936" y="70223"/>
                  <a:pt x="87954" y="70223"/>
                </a:cubicBezTo>
                <a:close/>
                <a:moveTo>
                  <a:pt x="70800" y="60463"/>
                </a:moveTo>
                <a:lnTo>
                  <a:pt x="70800" y="60463"/>
                </a:lnTo>
                <a:cubicBezTo>
                  <a:pt x="71428" y="60906"/>
                  <a:pt x="72094" y="61350"/>
                  <a:pt x="72685" y="61757"/>
                </a:cubicBezTo>
                <a:lnTo>
                  <a:pt x="72722" y="61794"/>
                </a:lnTo>
                <a:cubicBezTo>
                  <a:pt x="73240" y="62311"/>
                  <a:pt x="73720" y="62866"/>
                  <a:pt x="74201" y="63457"/>
                </a:cubicBezTo>
                <a:cubicBezTo>
                  <a:pt x="74903" y="64382"/>
                  <a:pt x="75901" y="65861"/>
                  <a:pt x="76382" y="67709"/>
                </a:cubicBezTo>
                <a:cubicBezTo>
                  <a:pt x="76604" y="68670"/>
                  <a:pt x="76604" y="69558"/>
                  <a:pt x="76382" y="70297"/>
                </a:cubicBezTo>
                <a:cubicBezTo>
                  <a:pt x="76123" y="71110"/>
                  <a:pt x="75532" y="71813"/>
                  <a:pt x="74681" y="72256"/>
                </a:cubicBezTo>
                <a:cubicBezTo>
                  <a:pt x="73850" y="72707"/>
                  <a:pt x="72986" y="72962"/>
                  <a:pt x="72120" y="72962"/>
                </a:cubicBezTo>
                <a:cubicBezTo>
                  <a:pt x="72062" y="72962"/>
                  <a:pt x="72004" y="72961"/>
                  <a:pt x="71946" y="72959"/>
                </a:cubicBezTo>
                <a:cubicBezTo>
                  <a:pt x="71095" y="72922"/>
                  <a:pt x="70208" y="72626"/>
                  <a:pt x="69506" y="72146"/>
                </a:cubicBezTo>
                <a:cubicBezTo>
                  <a:pt x="68877" y="71702"/>
                  <a:pt x="68359" y="71073"/>
                  <a:pt x="68064" y="70371"/>
                </a:cubicBezTo>
                <a:cubicBezTo>
                  <a:pt x="67805" y="69742"/>
                  <a:pt x="67694" y="69040"/>
                  <a:pt x="67768" y="68338"/>
                </a:cubicBezTo>
                <a:cubicBezTo>
                  <a:pt x="67879" y="66896"/>
                  <a:pt x="68470" y="65787"/>
                  <a:pt x="68766" y="65269"/>
                </a:cubicBezTo>
                <a:cubicBezTo>
                  <a:pt x="68877" y="65047"/>
                  <a:pt x="68988" y="64825"/>
                  <a:pt x="69099" y="64677"/>
                </a:cubicBezTo>
                <a:cubicBezTo>
                  <a:pt x="70245" y="65010"/>
                  <a:pt x="71243" y="65195"/>
                  <a:pt x="72057" y="65306"/>
                </a:cubicBezTo>
                <a:cubicBezTo>
                  <a:pt x="72870" y="65417"/>
                  <a:pt x="73387" y="65454"/>
                  <a:pt x="73683" y="65491"/>
                </a:cubicBezTo>
                <a:lnTo>
                  <a:pt x="73831" y="65491"/>
                </a:lnTo>
                <a:cubicBezTo>
                  <a:pt x="73979" y="65454"/>
                  <a:pt x="74053" y="65343"/>
                  <a:pt x="74090" y="65232"/>
                </a:cubicBezTo>
                <a:cubicBezTo>
                  <a:pt x="74090" y="65158"/>
                  <a:pt x="74090" y="65084"/>
                  <a:pt x="74053" y="64973"/>
                </a:cubicBezTo>
                <a:lnTo>
                  <a:pt x="74016" y="64936"/>
                </a:lnTo>
                <a:cubicBezTo>
                  <a:pt x="73942" y="64825"/>
                  <a:pt x="73757" y="64714"/>
                  <a:pt x="73535" y="64604"/>
                </a:cubicBezTo>
                <a:cubicBezTo>
                  <a:pt x="73461" y="64530"/>
                  <a:pt x="73351" y="64493"/>
                  <a:pt x="73277" y="64419"/>
                </a:cubicBezTo>
                <a:cubicBezTo>
                  <a:pt x="72833" y="64049"/>
                  <a:pt x="72241" y="63568"/>
                  <a:pt x="71724" y="62829"/>
                </a:cubicBezTo>
                <a:cubicBezTo>
                  <a:pt x="71243" y="62163"/>
                  <a:pt x="70910" y="61313"/>
                  <a:pt x="70800" y="60463"/>
                </a:cubicBezTo>
                <a:close/>
                <a:moveTo>
                  <a:pt x="83740" y="72626"/>
                </a:moveTo>
                <a:lnTo>
                  <a:pt x="83740" y="72626"/>
                </a:lnTo>
                <a:cubicBezTo>
                  <a:pt x="83728" y="72792"/>
                  <a:pt x="83715" y="72940"/>
                  <a:pt x="83702" y="73070"/>
                </a:cubicBezTo>
                <a:cubicBezTo>
                  <a:pt x="83716" y="72947"/>
                  <a:pt x="83730" y="72798"/>
                  <a:pt x="83740" y="72626"/>
                </a:cubicBezTo>
                <a:close/>
                <a:moveTo>
                  <a:pt x="75014" y="63125"/>
                </a:moveTo>
                <a:lnTo>
                  <a:pt x="75014" y="63125"/>
                </a:lnTo>
                <a:cubicBezTo>
                  <a:pt x="75125" y="63162"/>
                  <a:pt x="75199" y="63236"/>
                  <a:pt x="75273" y="63273"/>
                </a:cubicBezTo>
                <a:cubicBezTo>
                  <a:pt x="75458" y="63383"/>
                  <a:pt x="75606" y="63531"/>
                  <a:pt x="75754" y="63642"/>
                </a:cubicBezTo>
                <a:cubicBezTo>
                  <a:pt x="75828" y="63679"/>
                  <a:pt x="75865" y="63716"/>
                  <a:pt x="75901" y="63716"/>
                </a:cubicBezTo>
                <a:cubicBezTo>
                  <a:pt x="76271" y="64049"/>
                  <a:pt x="76567" y="64419"/>
                  <a:pt x="76826" y="64788"/>
                </a:cubicBezTo>
                <a:cubicBezTo>
                  <a:pt x="77343" y="65528"/>
                  <a:pt x="77713" y="66304"/>
                  <a:pt x="77972" y="67044"/>
                </a:cubicBezTo>
                <a:cubicBezTo>
                  <a:pt x="78489" y="68559"/>
                  <a:pt x="78526" y="69964"/>
                  <a:pt x="78268" y="71073"/>
                </a:cubicBezTo>
                <a:cubicBezTo>
                  <a:pt x="78120" y="71591"/>
                  <a:pt x="77898" y="72035"/>
                  <a:pt x="77639" y="72404"/>
                </a:cubicBezTo>
                <a:cubicBezTo>
                  <a:pt x="77417" y="72737"/>
                  <a:pt x="77122" y="72996"/>
                  <a:pt x="76900" y="73181"/>
                </a:cubicBezTo>
                <a:cubicBezTo>
                  <a:pt x="76419" y="73513"/>
                  <a:pt x="76123" y="73624"/>
                  <a:pt x="76123" y="73624"/>
                </a:cubicBezTo>
                <a:cubicBezTo>
                  <a:pt x="76123" y="73624"/>
                  <a:pt x="76419" y="73550"/>
                  <a:pt x="76937" y="73181"/>
                </a:cubicBezTo>
                <a:cubicBezTo>
                  <a:pt x="77195" y="73033"/>
                  <a:pt x="77491" y="72774"/>
                  <a:pt x="77750" y="72404"/>
                </a:cubicBezTo>
                <a:cubicBezTo>
                  <a:pt x="78009" y="72072"/>
                  <a:pt x="78268" y="71591"/>
                  <a:pt x="78416" y="71036"/>
                </a:cubicBezTo>
                <a:cubicBezTo>
                  <a:pt x="78748" y="69927"/>
                  <a:pt x="78711" y="68448"/>
                  <a:pt x="78231" y="66896"/>
                </a:cubicBezTo>
                <a:cubicBezTo>
                  <a:pt x="78054" y="66294"/>
                  <a:pt x="77809" y="65659"/>
                  <a:pt x="77465" y="65055"/>
                </a:cubicBezTo>
                <a:lnTo>
                  <a:pt x="77465" y="65055"/>
                </a:lnTo>
                <a:cubicBezTo>
                  <a:pt x="77607" y="65163"/>
                  <a:pt x="77716" y="65272"/>
                  <a:pt x="77824" y="65380"/>
                </a:cubicBezTo>
                <a:cubicBezTo>
                  <a:pt x="78268" y="65971"/>
                  <a:pt x="78637" y="66637"/>
                  <a:pt x="78859" y="67302"/>
                </a:cubicBezTo>
                <a:cubicBezTo>
                  <a:pt x="79118" y="68116"/>
                  <a:pt x="79192" y="68929"/>
                  <a:pt x="79155" y="69668"/>
                </a:cubicBezTo>
                <a:cubicBezTo>
                  <a:pt x="79081" y="71147"/>
                  <a:pt x="78489" y="72367"/>
                  <a:pt x="77787" y="73144"/>
                </a:cubicBezTo>
                <a:cubicBezTo>
                  <a:pt x="77122" y="73920"/>
                  <a:pt x="76382" y="74364"/>
                  <a:pt x="75865" y="74586"/>
                </a:cubicBezTo>
                <a:cubicBezTo>
                  <a:pt x="75384" y="74807"/>
                  <a:pt x="75088" y="74881"/>
                  <a:pt x="75088" y="74881"/>
                </a:cubicBezTo>
                <a:cubicBezTo>
                  <a:pt x="75088" y="74881"/>
                  <a:pt x="75384" y="74807"/>
                  <a:pt x="75901" y="74623"/>
                </a:cubicBezTo>
                <a:cubicBezTo>
                  <a:pt x="76419" y="74401"/>
                  <a:pt x="77195" y="73994"/>
                  <a:pt x="77935" y="73218"/>
                </a:cubicBezTo>
                <a:cubicBezTo>
                  <a:pt x="78674" y="72404"/>
                  <a:pt x="79340" y="71184"/>
                  <a:pt x="79451" y="69632"/>
                </a:cubicBezTo>
                <a:cubicBezTo>
                  <a:pt x="79525" y="68855"/>
                  <a:pt x="79488" y="67635"/>
                  <a:pt x="79229" y="66785"/>
                </a:cubicBezTo>
                <a:lnTo>
                  <a:pt x="79229" y="66785"/>
                </a:lnTo>
                <a:cubicBezTo>
                  <a:pt x="79229" y="66785"/>
                  <a:pt x="79636" y="67339"/>
                  <a:pt x="80005" y="68042"/>
                </a:cubicBezTo>
                <a:lnTo>
                  <a:pt x="80264" y="68670"/>
                </a:lnTo>
                <a:cubicBezTo>
                  <a:pt x="80264" y="68707"/>
                  <a:pt x="80264" y="68744"/>
                  <a:pt x="80301" y="68781"/>
                </a:cubicBezTo>
                <a:cubicBezTo>
                  <a:pt x="80301" y="68781"/>
                  <a:pt x="80301" y="68781"/>
                  <a:pt x="80301" y="68818"/>
                </a:cubicBezTo>
                <a:cubicBezTo>
                  <a:pt x="80375" y="69151"/>
                  <a:pt x="80449" y="69521"/>
                  <a:pt x="80449" y="69853"/>
                </a:cubicBezTo>
                <a:cubicBezTo>
                  <a:pt x="80486" y="70704"/>
                  <a:pt x="80412" y="71554"/>
                  <a:pt x="80190" y="72256"/>
                </a:cubicBezTo>
                <a:cubicBezTo>
                  <a:pt x="80153" y="72441"/>
                  <a:pt x="80079" y="72626"/>
                  <a:pt x="80005" y="72774"/>
                </a:cubicBezTo>
                <a:cubicBezTo>
                  <a:pt x="79894" y="72922"/>
                  <a:pt x="79820" y="73107"/>
                  <a:pt x="79709" y="73255"/>
                </a:cubicBezTo>
                <a:cubicBezTo>
                  <a:pt x="79525" y="73550"/>
                  <a:pt x="79340" y="73809"/>
                  <a:pt x="79118" y="74068"/>
                </a:cubicBezTo>
                <a:cubicBezTo>
                  <a:pt x="78674" y="74549"/>
                  <a:pt x="78194" y="74918"/>
                  <a:pt x="77750" y="75214"/>
                </a:cubicBezTo>
                <a:cubicBezTo>
                  <a:pt x="76863" y="75806"/>
                  <a:pt x="76049" y="76101"/>
                  <a:pt x="75495" y="76249"/>
                </a:cubicBezTo>
                <a:cubicBezTo>
                  <a:pt x="74940" y="76397"/>
                  <a:pt x="74644" y="76397"/>
                  <a:pt x="74644" y="76434"/>
                </a:cubicBezTo>
                <a:cubicBezTo>
                  <a:pt x="74644" y="76397"/>
                  <a:pt x="74977" y="76397"/>
                  <a:pt x="75532" y="76286"/>
                </a:cubicBezTo>
                <a:cubicBezTo>
                  <a:pt x="76086" y="76138"/>
                  <a:pt x="76937" y="75917"/>
                  <a:pt x="77898" y="75325"/>
                </a:cubicBezTo>
                <a:cubicBezTo>
                  <a:pt x="78379" y="75029"/>
                  <a:pt x="78859" y="74660"/>
                  <a:pt x="79303" y="74179"/>
                </a:cubicBezTo>
                <a:cubicBezTo>
                  <a:pt x="79562" y="73920"/>
                  <a:pt x="79783" y="73661"/>
                  <a:pt x="79968" y="73329"/>
                </a:cubicBezTo>
                <a:cubicBezTo>
                  <a:pt x="80190" y="73033"/>
                  <a:pt x="80375" y="72700"/>
                  <a:pt x="80523" y="72293"/>
                </a:cubicBezTo>
                <a:cubicBezTo>
                  <a:pt x="80634" y="71961"/>
                  <a:pt x="80708" y="71591"/>
                  <a:pt x="80745" y="71184"/>
                </a:cubicBezTo>
                <a:lnTo>
                  <a:pt x="80745" y="71184"/>
                </a:lnTo>
                <a:cubicBezTo>
                  <a:pt x="80819" y="71961"/>
                  <a:pt x="80671" y="72700"/>
                  <a:pt x="80412" y="73329"/>
                </a:cubicBezTo>
                <a:cubicBezTo>
                  <a:pt x="80079" y="74068"/>
                  <a:pt x="79636" y="74733"/>
                  <a:pt x="79155" y="75251"/>
                </a:cubicBezTo>
                <a:cubicBezTo>
                  <a:pt x="78194" y="76360"/>
                  <a:pt x="77122" y="77063"/>
                  <a:pt x="76197" y="77469"/>
                </a:cubicBezTo>
                <a:cubicBezTo>
                  <a:pt x="75273" y="77913"/>
                  <a:pt x="74497" y="78098"/>
                  <a:pt x="73942" y="78172"/>
                </a:cubicBezTo>
                <a:cubicBezTo>
                  <a:pt x="73424" y="78209"/>
                  <a:pt x="73129" y="78209"/>
                  <a:pt x="73129" y="78209"/>
                </a:cubicBezTo>
                <a:cubicBezTo>
                  <a:pt x="73129" y="78209"/>
                  <a:pt x="73260" y="78225"/>
                  <a:pt x="73512" y="78225"/>
                </a:cubicBezTo>
                <a:cubicBezTo>
                  <a:pt x="73638" y="78225"/>
                  <a:pt x="73794" y="78221"/>
                  <a:pt x="73979" y="78209"/>
                </a:cubicBezTo>
                <a:cubicBezTo>
                  <a:pt x="74534" y="78172"/>
                  <a:pt x="75347" y="78024"/>
                  <a:pt x="76308" y="77617"/>
                </a:cubicBezTo>
                <a:cubicBezTo>
                  <a:pt x="77269" y="77211"/>
                  <a:pt x="78379" y="76508"/>
                  <a:pt x="79414" y="75436"/>
                </a:cubicBezTo>
                <a:cubicBezTo>
                  <a:pt x="79636" y="75214"/>
                  <a:pt x="79820" y="74955"/>
                  <a:pt x="80005" y="74697"/>
                </a:cubicBezTo>
                <a:lnTo>
                  <a:pt x="80005" y="74697"/>
                </a:lnTo>
                <a:cubicBezTo>
                  <a:pt x="79414" y="75880"/>
                  <a:pt x="78526" y="76952"/>
                  <a:pt x="77417" y="77765"/>
                </a:cubicBezTo>
                <a:cubicBezTo>
                  <a:pt x="76826" y="78246"/>
                  <a:pt x="76123" y="78615"/>
                  <a:pt x="75347" y="78911"/>
                </a:cubicBezTo>
                <a:cubicBezTo>
                  <a:pt x="74571" y="79207"/>
                  <a:pt x="73868" y="79392"/>
                  <a:pt x="73129" y="79466"/>
                </a:cubicBezTo>
                <a:cubicBezTo>
                  <a:pt x="72873" y="79493"/>
                  <a:pt x="72619" y="79506"/>
                  <a:pt x="72367" y="79506"/>
                </a:cubicBezTo>
                <a:cubicBezTo>
                  <a:pt x="71235" y="79506"/>
                  <a:pt x="70154" y="79234"/>
                  <a:pt x="69247" y="78689"/>
                </a:cubicBezTo>
                <a:cubicBezTo>
                  <a:pt x="68064" y="77950"/>
                  <a:pt x="67361" y="76915"/>
                  <a:pt x="66992" y="76212"/>
                </a:cubicBezTo>
                <a:cubicBezTo>
                  <a:pt x="66622" y="75510"/>
                  <a:pt x="66400" y="74807"/>
                  <a:pt x="66252" y="73994"/>
                </a:cubicBezTo>
                <a:lnTo>
                  <a:pt x="66252" y="73994"/>
                </a:lnTo>
                <a:cubicBezTo>
                  <a:pt x="66289" y="74068"/>
                  <a:pt x="66289" y="74142"/>
                  <a:pt x="66326" y="74216"/>
                </a:cubicBezTo>
                <a:cubicBezTo>
                  <a:pt x="66659" y="74918"/>
                  <a:pt x="67029" y="75510"/>
                  <a:pt x="67435" y="75990"/>
                </a:cubicBezTo>
                <a:cubicBezTo>
                  <a:pt x="68249" y="76989"/>
                  <a:pt x="69136" y="77469"/>
                  <a:pt x="69727" y="77728"/>
                </a:cubicBezTo>
                <a:cubicBezTo>
                  <a:pt x="70356" y="77950"/>
                  <a:pt x="70689" y="78024"/>
                  <a:pt x="70689" y="78024"/>
                </a:cubicBezTo>
                <a:cubicBezTo>
                  <a:pt x="70689" y="78024"/>
                  <a:pt x="70356" y="77950"/>
                  <a:pt x="69727" y="77654"/>
                </a:cubicBezTo>
                <a:cubicBezTo>
                  <a:pt x="69136" y="77395"/>
                  <a:pt x="68249" y="76878"/>
                  <a:pt x="67509" y="75880"/>
                </a:cubicBezTo>
                <a:cubicBezTo>
                  <a:pt x="67139" y="75362"/>
                  <a:pt x="66807" y="74733"/>
                  <a:pt x="66511" y="74031"/>
                </a:cubicBezTo>
                <a:cubicBezTo>
                  <a:pt x="66363" y="73698"/>
                  <a:pt x="66252" y="73292"/>
                  <a:pt x="66141" y="72922"/>
                </a:cubicBezTo>
                <a:cubicBezTo>
                  <a:pt x="66104" y="72552"/>
                  <a:pt x="66067" y="72109"/>
                  <a:pt x="66104" y="71665"/>
                </a:cubicBezTo>
                <a:lnTo>
                  <a:pt x="66104" y="71665"/>
                </a:lnTo>
                <a:cubicBezTo>
                  <a:pt x="66215" y="72330"/>
                  <a:pt x="66437" y="72959"/>
                  <a:pt x="66696" y="73476"/>
                </a:cubicBezTo>
                <a:cubicBezTo>
                  <a:pt x="67324" y="74623"/>
                  <a:pt x="68175" y="75362"/>
                  <a:pt x="68914" y="75806"/>
                </a:cubicBezTo>
                <a:cubicBezTo>
                  <a:pt x="69690" y="76286"/>
                  <a:pt x="70356" y="76471"/>
                  <a:pt x="70800" y="76545"/>
                </a:cubicBezTo>
                <a:cubicBezTo>
                  <a:pt x="71243" y="76619"/>
                  <a:pt x="71502" y="76619"/>
                  <a:pt x="71502" y="76619"/>
                </a:cubicBezTo>
                <a:cubicBezTo>
                  <a:pt x="71502" y="76619"/>
                  <a:pt x="71243" y="76619"/>
                  <a:pt x="70800" y="76508"/>
                </a:cubicBezTo>
                <a:cubicBezTo>
                  <a:pt x="70356" y="76360"/>
                  <a:pt x="69690" y="76175"/>
                  <a:pt x="68951" y="75658"/>
                </a:cubicBezTo>
                <a:cubicBezTo>
                  <a:pt x="68249" y="75177"/>
                  <a:pt x="67472" y="74401"/>
                  <a:pt x="66955" y="73292"/>
                </a:cubicBezTo>
                <a:cubicBezTo>
                  <a:pt x="66548" y="72404"/>
                  <a:pt x="66289" y="71258"/>
                  <a:pt x="66437" y="70075"/>
                </a:cubicBezTo>
                <a:lnTo>
                  <a:pt x="66437" y="70075"/>
                </a:lnTo>
                <a:cubicBezTo>
                  <a:pt x="66474" y="70445"/>
                  <a:pt x="66548" y="70778"/>
                  <a:pt x="66659" y="71073"/>
                </a:cubicBezTo>
                <a:cubicBezTo>
                  <a:pt x="66918" y="71961"/>
                  <a:pt x="67398" y="72700"/>
                  <a:pt x="67916" y="73255"/>
                </a:cubicBezTo>
                <a:cubicBezTo>
                  <a:pt x="68470" y="73809"/>
                  <a:pt x="69062" y="74179"/>
                  <a:pt x="69616" y="74438"/>
                </a:cubicBezTo>
                <a:cubicBezTo>
                  <a:pt x="70495" y="74863"/>
                  <a:pt x="71308" y="74984"/>
                  <a:pt x="71923" y="74984"/>
                </a:cubicBezTo>
                <a:cubicBezTo>
                  <a:pt x="72111" y="74984"/>
                  <a:pt x="72280" y="74973"/>
                  <a:pt x="72426" y="74955"/>
                </a:cubicBezTo>
                <a:cubicBezTo>
                  <a:pt x="73051" y="74882"/>
                  <a:pt x="73384" y="74735"/>
                  <a:pt x="73387" y="74733"/>
                </a:cubicBezTo>
                <a:lnTo>
                  <a:pt x="73387" y="74733"/>
                </a:lnTo>
                <a:cubicBezTo>
                  <a:pt x="73384" y="74735"/>
                  <a:pt x="73051" y="74882"/>
                  <a:pt x="72389" y="74918"/>
                </a:cubicBezTo>
                <a:cubicBezTo>
                  <a:pt x="72319" y="74922"/>
                  <a:pt x="72243" y="74925"/>
                  <a:pt x="72164" y="74925"/>
                </a:cubicBezTo>
                <a:cubicBezTo>
                  <a:pt x="71535" y="74925"/>
                  <a:pt x="70638" y="74782"/>
                  <a:pt x="69653" y="74290"/>
                </a:cubicBezTo>
                <a:cubicBezTo>
                  <a:pt x="69099" y="73994"/>
                  <a:pt x="68544" y="73587"/>
                  <a:pt x="68027" y="73033"/>
                </a:cubicBezTo>
                <a:cubicBezTo>
                  <a:pt x="67546" y="72478"/>
                  <a:pt x="67139" y="71776"/>
                  <a:pt x="66918" y="70962"/>
                </a:cubicBezTo>
                <a:cubicBezTo>
                  <a:pt x="66807" y="70519"/>
                  <a:pt x="66770" y="70075"/>
                  <a:pt x="66770" y="69632"/>
                </a:cubicBezTo>
                <a:cubicBezTo>
                  <a:pt x="66733" y="69151"/>
                  <a:pt x="66770" y="68670"/>
                  <a:pt x="66844" y="68190"/>
                </a:cubicBezTo>
                <a:cubicBezTo>
                  <a:pt x="66881" y="67894"/>
                  <a:pt x="66955" y="67598"/>
                  <a:pt x="67029" y="67302"/>
                </a:cubicBezTo>
                <a:cubicBezTo>
                  <a:pt x="67065" y="67228"/>
                  <a:pt x="67102" y="67118"/>
                  <a:pt x="67176" y="67044"/>
                </a:cubicBezTo>
                <a:lnTo>
                  <a:pt x="67176" y="67044"/>
                </a:lnTo>
                <a:cubicBezTo>
                  <a:pt x="67102" y="67265"/>
                  <a:pt x="67029" y="67524"/>
                  <a:pt x="66992" y="67783"/>
                </a:cubicBezTo>
                <a:cubicBezTo>
                  <a:pt x="66955" y="67931"/>
                  <a:pt x="66918" y="68079"/>
                  <a:pt x="66918" y="68227"/>
                </a:cubicBezTo>
                <a:cubicBezTo>
                  <a:pt x="66881" y="68338"/>
                  <a:pt x="66881" y="68485"/>
                  <a:pt x="66844" y="68633"/>
                </a:cubicBezTo>
                <a:cubicBezTo>
                  <a:pt x="66807" y="69373"/>
                  <a:pt x="66881" y="70075"/>
                  <a:pt x="67139" y="70704"/>
                </a:cubicBezTo>
                <a:cubicBezTo>
                  <a:pt x="67324" y="71295"/>
                  <a:pt x="67620" y="71850"/>
                  <a:pt x="68027" y="72293"/>
                </a:cubicBezTo>
                <a:cubicBezTo>
                  <a:pt x="68286" y="72589"/>
                  <a:pt x="68544" y="72848"/>
                  <a:pt x="68877" y="73070"/>
                </a:cubicBezTo>
                <a:cubicBezTo>
                  <a:pt x="69727" y="73698"/>
                  <a:pt x="70800" y="74105"/>
                  <a:pt x="71909" y="74142"/>
                </a:cubicBezTo>
                <a:cubicBezTo>
                  <a:pt x="72032" y="74150"/>
                  <a:pt x="72156" y="74154"/>
                  <a:pt x="72282" y="74154"/>
                </a:cubicBezTo>
                <a:cubicBezTo>
                  <a:pt x="73287" y="74154"/>
                  <a:pt x="74353" y="73891"/>
                  <a:pt x="75273" y="73366"/>
                </a:cubicBezTo>
                <a:cubicBezTo>
                  <a:pt x="75680" y="73107"/>
                  <a:pt x="76049" y="72848"/>
                  <a:pt x="76382" y="72552"/>
                </a:cubicBezTo>
                <a:cubicBezTo>
                  <a:pt x="76493" y="72441"/>
                  <a:pt x="76604" y="72330"/>
                  <a:pt x="76678" y="72219"/>
                </a:cubicBezTo>
                <a:cubicBezTo>
                  <a:pt x="76974" y="71887"/>
                  <a:pt x="77195" y="71480"/>
                  <a:pt x="77380" y="71073"/>
                </a:cubicBezTo>
                <a:cubicBezTo>
                  <a:pt x="77454" y="70926"/>
                  <a:pt x="77491" y="70815"/>
                  <a:pt x="77528" y="70667"/>
                </a:cubicBezTo>
                <a:cubicBezTo>
                  <a:pt x="77824" y="69705"/>
                  <a:pt x="77787" y="68596"/>
                  <a:pt x="77454" y="67450"/>
                </a:cubicBezTo>
                <a:cubicBezTo>
                  <a:pt x="77380" y="67191"/>
                  <a:pt x="77306" y="66933"/>
                  <a:pt x="77232" y="66711"/>
                </a:cubicBezTo>
                <a:cubicBezTo>
                  <a:pt x="76937" y="65971"/>
                  <a:pt x="76567" y="65306"/>
                  <a:pt x="76197" y="64751"/>
                </a:cubicBezTo>
                <a:cubicBezTo>
                  <a:pt x="75828" y="64123"/>
                  <a:pt x="75384" y="63568"/>
                  <a:pt x="75014" y="63125"/>
                </a:cubicBezTo>
                <a:close/>
                <a:moveTo>
                  <a:pt x="86880" y="81535"/>
                </a:moveTo>
                <a:lnTo>
                  <a:pt x="86880" y="81535"/>
                </a:lnTo>
                <a:cubicBezTo>
                  <a:pt x="86880" y="81535"/>
                  <a:pt x="86880" y="81535"/>
                  <a:pt x="86880" y="81535"/>
                </a:cubicBezTo>
                <a:lnTo>
                  <a:pt x="86880" y="81535"/>
                </a:lnTo>
                <a:cubicBezTo>
                  <a:pt x="86880" y="81535"/>
                  <a:pt x="86880" y="81535"/>
                  <a:pt x="86880" y="81535"/>
                </a:cubicBezTo>
                <a:cubicBezTo>
                  <a:pt x="86881" y="81535"/>
                  <a:pt x="86881" y="81536"/>
                  <a:pt x="86882" y="81536"/>
                </a:cubicBezTo>
                <a:cubicBezTo>
                  <a:pt x="86881" y="81536"/>
                  <a:pt x="86881" y="81535"/>
                  <a:pt x="86880" y="81535"/>
                </a:cubicBezTo>
                <a:close/>
                <a:moveTo>
                  <a:pt x="72739" y="82666"/>
                </a:moveTo>
                <a:cubicBezTo>
                  <a:pt x="72801" y="82678"/>
                  <a:pt x="72833" y="82682"/>
                  <a:pt x="72833" y="82682"/>
                </a:cubicBezTo>
                <a:cubicBezTo>
                  <a:pt x="72833" y="82682"/>
                  <a:pt x="72801" y="82678"/>
                  <a:pt x="72739" y="82666"/>
                </a:cubicBezTo>
                <a:close/>
                <a:moveTo>
                  <a:pt x="72981" y="84086"/>
                </a:moveTo>
                <a:lnTo>
                  <a:pt x="72981" y="84086"/>
                </a:lnTo>
                <a:cubicBezTo>
                  <a:pt x="72981" y="84086"/>
                  <a:pt x="72981" y="84087"/>
                  <a:pt x="72981" y="84087"/>
                </a:cubicBezTo>
                <a:cubicBezTo>
                  <a:pt x="72981" y="84087"/>
                  <a:pt x="72981" y="84086"/>
                  <a:pt x="72981" y="84086"/>
                </a:cubicBezTo>
                <a:close/>
                <a:moveTo>
                  <a:pt x="71465" y="55546"/>
                </a:moveTo>
                <a:cubicBezTo>
                  <a:pt x="72759" y="56766"/>
                  <a:pt x="74164" y="57690"/>
                  <a:pt x="75421" y="58355"/>
                </a:cubicBezTo>
                <a:cubicBezTo>
                  <a:pt x="76789" y="59095"/>
                  <a:pt x="78009" y="59612"/>
                  <a:pt x="79044" y="60019"/>
                </a:cubicBezTo>
                <a:cubicBezTo>
                  <a:pt x="81077" y="60796"/>
                  <a:pt x="82223" y="61091"/>
                  <a:pt x="82223" y="61091"/>
                </a:cubicBezTo>
                <a:cubicBezTo>
                  <a:pt x="82223" y="61091"/>
                  <a:pt x="81040" y="60722"/>
                  <a:pt x="79044" y="59834"/>
                </a:cubicBezTo>
                <a:cubicBezTo>
                  <a:pt x="78046" y="59428"/>
                  <a:pt x="76826" y="58836"/>
                  <a:pt x="75495" y="58060"/>
                </a:cubicBezTo>
                <a:cubicBezTo>
                  <a:pt x="74608" y="57542"/>
                  <a:pt x="73683" y="56914"/>
                  <a:pt x="72722" y="56137"/>
                </a:cubicBezTo>
                <a:lnTo>
                  <a:pt x="72722" y="56137"/>
                </a:lnTo>
                <a:cubicBezTo>
                  <a:pt x="72907" y="56211"/>
                  <a:pt x="73055" y="56285"/>
                  <a:pt x="73203" y="56359"/>
                </a:cubicBezTo>
                <a:cubicBezTo>
                  <a:pt x="73572" y="56507"/>
                  <a:pt x="73905" y="56655"/>
                  <a:pt x="74275" y="56803"/>
                </a:cubicBezTo>
                <a:cubicBezTo>
                  <a:pt x="75347" y="57394"/>
                  <a:pt x="76345" y="57875"/>
                  <a:pt x="77232" y="58245"/>
                </a:cubicBezTo>
                <a:cubicBezTo>
                  <a:pt x="78231" y="58651"/>
                  <a:pt x="79081" y="58947"/>
                  <a:pt x="79746" y="59169"/>
                </a:cubicBezTo>
                <a:cubicBezTo>
                  <a:pt x="81151" y="59612"/>
                  <a:pt x="81928" y="59797"/>
                  <a:pt x="81928" y="59797"/>
                </a:cubicBezTo>
                <a:cubicBezTo>
                  <a:pt x="81928" y="59797"/>
                  <a:pt x="81151" y="59539"/>
                  <a:pt x="79783" y="58984"/>
                </a:cubicBezTo>
                <a:cubicBezTo>
                  <a:pt x="79081" y="58725"/>
                  <a:pt x="78268" y="58392"/>
                  <a:pt x="77343" y="57949"/>
                </a:cubicBezTo>
                <a:cubicBezTo>
                  <a:pt x="77048" y="57801"/>
                  <a:pt x="76715" y="57653"/>
                  <a:pt x="76382" y="57468"/>
                </a:cubicBezTo>
                <a:lnTo>
                  <a:pt x="76382" y="57468"/>
                </a:lnTo>
                <a:cubicBezTo>
                  <a:pt x="76900" y="57616"/>
                  <a:pt x="77417" y="57690"/>
                  <a:pt x="77898" y="57764"/>
                </a:cubicBezTo>
                <a:cubicBezTo>
                  <a:pt x="77972" y="57764"/>
                  <a:pt x="78083" y="57801"/>
                  <a:pt x="78157" y="57838"/>
                </a:cubicBezTo>
                <a:lnTo>
                  <a:pt x="80005" y="58318"/>
                </a:lnTo>
                <a:cubicBezTo>
                  <a:pt x="81040" y="58614"/>
                  <a:pt x="81632" y="58725"/>
                  <a:pt x="81632" y="58725"/>
                </a:cubicBezTo>
                <a:cubicBezTo>
                  <a:pt x="81632" y="58725"/>
                  <a:pt x="81040" y="58540"/>
                  <a:pt x="80042" y="58171"/>
                </a:cubicBezTo>
                <a:cubicBezTo>
                  <a:pt x="79783" y="58097"/>
                  <a:pt x="79488" y="57986"/>
                  <a:pt x="79192" y="57875"/>
                </a:cubicBezTo>
                <a:lnTo>
                  <a:pt x="79746" y="57875"/>
                </a:lnTo>
                <a:cubicBezTo>
                  <a:pt x="79894" y="57875"/>
                  <a:pt x="80042" y="57875"/>
                  <a:pt x="80190" y="57838"/>
                </a:cubicBezTo>
                <a:lnTo>
                  <a:pt x="80301" y="57838"/>
                </a:lnTo>
                <a:cubicBezTo>
                  <a:pt x="81077" y="58134"/>
                  <a:pt x="81854" y="58392"/>
                  <a:pt x="82667" y="58688"/>
                </a:cubicBezTo>
                <a:lnTo>
                  <a:pt x="83074" y="58836"/>
                </a:lnTo>
                <a:cubicBezTo>
                  <a:pt x="85070" y="59539"/>
                  <a:pt x="86660" y="60167"/>
                  <a:pt x="88028" y="60943"/>
                </a:cubicBezTo>
                <a:cubicBezTo>
                  <a:pt x="88398" y="61165"/>
                  <a:pt x="88767" y="61387"/>
                  <a:pt x="89100" y="61609"/>
                </a:cubicBezTo>
                <a:cubicBezTo>
                  <a:pt x="88693" y="61387"/>
                  <a:pt x="88287" y="61239"/>
                  <a:pt x="87917" y="61128"/>
                </a:cubicBezTo>
                <a:cubicBezTo>
                  <a:pt x="87252" y="60869"/>
                  <a:pt x="86660" y="60722"/>
                  <a:pt x="86105" y="60537"/>
                </a:cubicBezTo>
                <a:cubicBezTo>
                  <a:pt x="84996" y="60241"/>
                  <a:pt x="84183" y="59945"/>
                  <a:pt x="83628" y="59723"/>
                </a:cubicBezTo>
                <a:cubicBezTo>
                  <a:pt x="83111" y="59465"/>
                  <a:pt x="82852" y="59317"/>
                  <a:pt x="82852" y="59317"/>
                </a:cubicBezTo>
                <a:lnTo>
                  <a:pt x="82852" y="59317"/>
                </a:lnTo>
                <a:cubicBezTo>
                  <a:pt x="82852" y="59317"/>
                  <a:pt x="83111" y="59502"/>
                  <a:pt x="83628" y="59760"/>
                </a:cubicBezTo>
                <a:cubicBezTo>
                  <a:pt x="84183" y="60019"/>
                  <a:pt x="85033" y="60352"/>
                  <a:pt x="86105" y="60722"/>
                </a:cubicBezTo>
                <a:cubicBezTo>
                  <a:pt x="86660" y="60906"/>
                  <a:pt x="87252" y="61091"/>
                  <a:pt x="87880" y="61350"/>
                </a:cubicBezTo>
                <a:cubicBezTo>
                  <a:pt x="88509" y="61609"/>
                  <a:pt x="89211" y="61905"/>
                  <a:pt x="89839" y="62385"/>
                </a:cubicBezTo>
                <a:cubicBezTo>
                  <a:pt x="90283" y="62681"/>
                  <a:pt x="90727" y="63088"/>
                  <a:pt x="91059" y="63605"/>
                </a:cubicBezTo>
                <a:cubicBezTo>
                  <a:pt x="90727" y="63347"/>
                  <a:pt x="90394" y="63125"/>
                  <a:pt x="90061" y="62940"/>
                </a:cubicBezTo>
                <a:cubicBezTo>
                  <a:pt x="88952" y="62348"/>
                  <a:pt x="87880" y="62016"/>
                  <a:pt x="87030" y="61757"/>
                </a:cubicBezTo>
                <a:cubicBezTo>
                  <a:pt x="86142" y="61498"/>
                  <a:pt x="85477" y="61313"/>
                  <a:pt x="85033" y="61202"/>
                </a:cubicBezTo>
                <a:cubicBezTo>
                  <a:pt x="84590" y="61054"/>
                  <a:pt x="84368" y="60980"/>
                  <a:pt x="84368" y="60980"/>
                </a:cubicBezTo>
                <a:lnTo>
                  <a:pt x="84368" y="60980"/>
                </a:lnTo>
                <a:cubicBezTo>
                  <a:pt x="84368" y="60980"/>
                  <a:pt x="84590" y="61091"/>
                  <a:pt x="85033" y="61239"/>
                </a:cubicBezTo>
                <a:lnTo>
                  <a:pt x="86993" y="61905"/>
                </a:lnTo>
                <a:cubicBezTo>
                  <a:pt x="87843" y="62200"/>
                  <a:pt x="88878" y="62607"/>
                  <a:pt x="89987" y="63236"/>
                </a:cubicBezTo>
                <a:cubicBezTo>
                  <a:pt x="90505" y="63568"/>
                  <a:pt x="91023" y="63975"/>
                  <a:pt x="91466" y="64493"/>
                </a:cubicBezTo>
                <a:cubicBezTo>
                  <a:pt x="91577" y="64604"/>
                  <a:pt x="91651" y="64751"/>
                  <a:pt x="91725" y="64862"/>
                </a:cubicBezTo>
                <a:cubicBezTo>
                  <a:pt x="91799" y="64973"/>
                  <a:pt x="91836" y="65121"/>
                  <a:pt x="91873" y="65269"/>
                </a:cubicBezTo>
                <a:cubicBezTo>
                  <a:pt x="91725" y="65121"/>
                  <a:pt x="91540" y="64973"/>
                  <a:pt x="91392" y="64825"/>
                </a:cubicBezTo>
                <a:cubicBezTo>
                  <a:pt x="90838" y="64419"/>
                  <a:pt x="90320" y="64123"/>
                  <a:pt x="89802" y="63827"/>
                </a:cubicBezTo>
                <a:cubicBezTo>
                  <a:pt x="88767" y="63310"/>
                  <a:pt x="87806" y="63088"/>
                  <a:pt x="87030" y="62866"/>
                </a:cubicBezTo>
                <a:cubicBezTo>
                  <a:pt x="85477" y="62459"/>
                  <a:pt x="84664" y="62164"/>
                  <a:pt x="84664" y="62163"/>
                </a:cubicBezTo>
                <a:lnTo>
                  <a:pt x="84664" y="62163"/>
                </a:lnTo>
                <a:cubicBezTo>
                  <a:pt x="84664" y="62164"/>
                  <a:pt x="84849" y="62238"/>
                  <a:pt x="85255" y="62422"/>
                </a:cubicBezTo>
                <a:cubicBezTo>
                  <a:pt x="85662" y="62570"/>
                  <a:pt x="86253" y="62755"/>
                  <a:pt x="87030" y="63014"/>
                </a:cubicBezTo>
                <a:cubicBezTo>
                  <a:pt x="87399" y="63162"/>
                  <a:pt x="87843" y="63273"/>
                  <a:pt x="88287" y="63457"/>
                </a:cubicBezTo>
                <a:cubicBezTo>
                  <a:pt x="88730" y="63642"/>
                  <a:pt x="89248" y="63827"/>
                  <a:pt x="89692" y="64123"/>
                </a:cubicBezTo>
                <a:cubicBezTo>
                  <a:pt x="90172" y="64419"/>
                  <a:pt x="90690" y="64751"/>
                  <a:pt x="91170" y="65158"/>
                </a:cubicBezTo>
                <a:cubicBezTo>
                  <a:pt x="91318" y="65269"/>
                  <a:pt x="91429" y="65417"/>
                  <a:pt x="91577" y="65528"/>
                </a:cubicBezTo>
                <a:cubicBezTo>
                  <a:pt x="91392" y="65417"/>
                  <a:pt x="91170" y="65306"/>
                  <a:pt x="90949" y="65195"/>
                </a:cubicBezTo>
                <a:cubicBezTo>
                  <a:pt x="90394" y="64936"/>
                  <a:pt x="89876" y="64714"/>
                  <a:pt x="89359" y="64530"/>
                </a:cubicBezTo>
                <a:cubicBezTo>
                  <a:pt x="88361" y="64160"/>
                  <a:pt x="87473" y="63901"/>
                  <a:pt x="86771" y="63679"/>
                </a:cubicBezTo>
                <a:cubicBezTo>
                  <a:pt x="86068" y="63494"/>
                  <a:pt x="85514" y="63310"/>
                  <a:pt x="85144" y="63199"/>
                </a:cubicBezTo>
                <a:cubicBezTo>
                  <a:pt x="84775" y="63051"/>
                  <a:pt x="84590" y="62977"/>
                  <a:pt x="84590" y="62977"/>
                </a:cubicBezTo>
                <a:lnTo>
                  <a:pt x="84590" y="62977"/>
                </a:lnTo>
                <a:cubicBezTo>
                  <a:pt x="84590" y="62977"/>
                  <a:pt x="84775" y="63088"/>
                  <a:pt x="85144" y="63236"/>
                </a:cubicBezTo>
                <a:cubicBezTo>
                  <a:pt x="85514" y="63383"/>
                  <a:pt x="86068" y="63605"/>
                  <a:pt x="86771" y="63864"/>
                </a:cubicBezTo>
                <a:cubicBezTo>
                  <a:pt x="87473" y="64123"/>
                  <a:pt x="88324" y="64419"/>
                  <a:pt x="89285" y="64825"/>
                </a:cubicBezTo>
                <a:cubicBezTo>
                  <a:pt x="89766" y="65047"/>
                  <a:pt x="90283" y="65269"/>
                  <a:pt x="90801" y="65565"/>
                </a:cubicBezTo>
                <a:cubicBezTo>
                  <a:pt x="91059" y="65676"/>
                  <a:pt x="91318" y="65861"/>
                  <a:pt x="91577" y="66008"/>
                </a:cubicBezTo>
                <a:cubicBezTo>
                  <a:pt x="91614" y="66082"/>
                  <a:pt x="91688" y="66119"/>
                  <a:pt x="91725" y="66156"/>
                </a:cubicBezTo>
                <a:lnTo>
                  <a:pt x="91392" y="66156"/>
                </a:lnTo>
                <a:cubicBezTo>
                  <a:pt x="91207" y="66119"/>
                  <a:pt x="91023" y="66119"/>
                  <a:pt x="90838" y="66082"/>
                </a:cubicBezTo>
                <a:cubicBezTo>
                  <a:pt x="90653" y="66045"/>
                  <a:pt x="90431" y="66008"/>
                  <a:pt x="90246" y="65971"/>
                </a:cubicBezTo>
                <a:cubicBezTo>
                  <a:pt x="89729" y="65861"/>
                  <a:pt x="89248" y="65750"/>
                  <a:pt x="88804" y="65602"/>
                </a:cubicBezTo>
                <a:cubicBezTo>
                  <a:pt x="87917" y="65306"/>
                  <a:pt x="87178" y="65010"/>
                  <a:pt x="86586" y="64714"/>
                </a:cubicBezTo>
                <a:cubicBezTo>
                  <a:pt x="85403" y="64160"/>
                  <a:pt x="84849" y="63680"/>
                  <a:pt x="84848" y="63679"/>
                </a:cubicBezTo>
                <a:lnTo>
                  <a:pt x="84848" y="63679"/>
                </a:lnTo>
                <a:cubicBezTo>
                  <a:pt x="84849" y="63680"/>
                  <a:pt x="85403" y="64234"/>
                  <a:pt x="86549" y="64862"/>
                </a:cubicBezTo>
                <a:cubicBezTo>
                  <a:pt x="87141" y="65195"/>
                  <a:pt x="87843" y="65565"/>
                  <a:pt x="88730" y="65897"/>
                </a:cubicBezTo>
                <a:cubicBezTo>
                  <a:pt x="88878" y="65934"/>
                  <a:pt x="88989" y="66008"/>
                  <a:pt x="89100" y="66045"/>
                </a:cubicBezTo>
                <a:cubicBezTo>
                  <a:pt x="88324" y="65971"/>
                  <a:pt x="87584" y="65824"/>
                  <a:pt x="86956" y="65639"/>
                </a:cubicBezTo>
                <a:cubicBezTo>
                  <a:pt x="86142" y="65343"/>
                  <a:pt x="85477" y="64973"/>
                  <a:pt x="84959" y="64640"/>
                </a:cubicBezTo>
                <a:cubicBezTo>
                  <a:pt x="84479" y="64308"/>
                  <a:pt x="84109" y="63975"/>
                  <a:pt x="83850" y="63790"/>
                </a:cubicBezTo>
                <a:lnTo>
                  <a:pt x="83480" y="63457"/>
                </a:lnTo>
                <a:lnTo>
                  <a:pt x="83480" y="63457"/>
                </a:lnTo>
                <a:cubicBezTo>
                  <a:pt x="83481" y="63458"/>
                  <a:pt x="83591" y="63605"/>
                  <a:pt x="83850" y="63827"/>
                </a:cubicBezTo>
                <a:cubicBezTo>
                  <a:pt x="84072" y="64049"/>
                  <a:pt x="84405" y="64382"/>
                  <a:pt x="84922" y="64788"/>
                </a:cubicBezTo>
                <a:cubicBezTo>
                  <a:pt x="85403" y="65158"/>
                  <a:pt x="86031" y="65602"/>
                  <a:pt x="86882" y="65934"/>
                </a:cubicBezTo>
                <a:cubicBezTo>
                  <a:pt x="87252" y="66082"/>
                  <a:pt x="87695" y="66193"/>
                  <a:pt x="88139" y="66267"/>
                </a:cubicBezTo>
                <a:cubicBezTo>
                  <a:pt x="88102" y="66304"/>
                  <a:pt x="88065" y="66304"/>
                  <a:pt x="88065" y="66304"/>
                </a:cubicBezTo>
                <a:cubicBezTo>
                  <a:pt x="87880" y="66304"/>
                  <a:pt x="87695" y="66341"/>
                  <a:pt x="87510" y="66378"/>
                </a:cubicBezTo>
                <a:cubicBezTo>
                  <a:pt x="86623" y="66267"/>
                  <a:pt x="85810" y="65971"/>
                  <a:pt x="85144" y="65602"/>
                </a:cubicBezTo>
                <a:cubicBezTo>
                  <a:pt x="84368" y="65158"/>
                  <a:pt x="83813" y="64604"/>
                  <a:pt x="83370" y="64160"/>
                </a:cubicBezTo>
                <a:cubicBezTo>
                  <a:pt x="82483" y="63236"/>
                  <a:pt x="82039" y="62718"/>
                  <a:pt x="82039" y="62718"/>
                </a:cubicBezTo>
                <a:lnTo>
                  <a:pt x="82039" y="62718"/>
                </a:lnTo>
                <a:cubicBezTo>
                  <a:pt x="82039" y="62718"/>
                  <a:pt x="82446" y="63310"/>
                  <a:pt x="83259" y="64271"/>
                </a:cubicBezTo>
                <a:cubicBezTo>
                  <a:pt x="83702" y="64751"/>
                  <a:pt x="84257" y="65343"/>
                  <a:pt x="85033" y="65861"/>
                </a:cubicBezTo>
                <a:cubicBezTo>
                  <a:pt x="85366" y="66119"/>
                  <a:pt x="85773" y="66304"/>
                  <a:pt x="86253" y="66489"/>
                </a:cubicBezTo>
                <a:lnTo>
                  <a:pt x="85551" y="66489"/>
                </a:lnTo>
                <a:cubicBezTo>
                  <a:pt x="85440" y="66489"/>
                  <a:pt x="85366" y="66452"/>
                  <a:pt x="85292" y="66452"/>
                </a:cubicBezTo>
                <a:cubicBezTo>
                  <a:pt x="84664" y="66378"/>
                  <a:pt x="84146" y="66230"/>
                  <a:pt x="83702" y="65934"/>
                </a:cubicBezTo>
                <a:cubicBezTo>
                  <a:pt x="83296" y="65639"/>
                  <a:pt x="83037" y="65343"/>
                  <a:pt x="82852" y="65121"/>
                </a:cubicBezTo>
                <a:cubicBezTo>
                  <a:pt x="82815" y="65047"/>
                  <a:pt x="82778" y="65010"/>
                  <a:pt x="82778" y="64973"/>
                </a:cubicBezTo>
                <a:cubicBezTo>
                  <a:pt x="82704" y="64899"/>
                  <a:pt x="82667" y="64825"/>
                  <a:pt x="82630" y="64788"/>
                </a:cubicBezTo>
                <a:cubicBezTo>
                  <a:pt x="82630" y="64788"/>
                  <a:pt x="82630" y="64788"/>
                  <a:pt x="82630" y="64751"/>
                </a:cubicBezTo>
                <a:lnTo>
                  <a:pt x="82593" y="64751"/>
                </a:lnTo>
                <a:cubicBezTo>
                  <a:pt x="82593" y="64714"/>
                  <a:pt x="82593" y="64714"/>
                  <a:pt x="82556" y="64714"/>
                </a:cubicBezTo>
                <a:cubicBezTo>
                  <a:pt x="82556" y="64677"/>
                  <a:pt x="82556" y="64677"/>
                  <a:pt x="82519" y="64677"/>
                </a:cubicBezTo>
                <a:cubicBezTo>
                  <a:pt x="82445" y="64677"/>
                  <a:pt x="82408" y="64714"/>
                  <a:pt x="82371" y="64751"/>
                </a:cubicBezTo>
                <a:cubicBezTo>
                  <a:pt x="82371" y="64788"/>
                  <a:pt x="82371" y="64788"/>
                  <a:pt x="82371" y="64825"/>
                </a:cubicBezTo>
                <a:cubicBezTo>
                  <a:pt x="82371" y="64825"/>
                  <a:pt x="82371" y="64825"/>
                  <a:pt x="82371" y="64862"/>
                </a:cubicBezTo>
                <a:cubicBezTo>
                  <a:pt x="82371" y="64862"/>
                  <a:pt x="82371" y="64899"/>
                  <a:pt x="82408" y="64899"/>
                </a:cubicBezTo>
                <a:cubicBezTo>
                  <a:pt x="82408" y="64936"/>
                  <a:pt x="82408" y="64973"/>
                  <a:pt x="82445" y="65047"/>
                </a:cubicBezTo>
                <a:cubicBezTo>
                  <a:pt x="82445" y="65121"/>
                  <a:pt x="82482" y="65195"/>
                  <a:pt x="82519" y="65306"/>
                </a:cubicBezTo>
                <a:cubicBezTo>
                  <a:pt x="82667" y="65565"/>
                  <a:pt x="82889" y="66008"/>
                  <a:pt x="83296" y="66415"/>
                </a:cubicBezTo>
                <a:cubicBezTo>
                  <a:pt x="83591" y="66711"/>
                  <a:pt x="83998" y="66970"/>
                  <a:pt x="84442" y="67154"/>
                </a:cubicBezTo>
                <a:cubicBezTo>
                  <a:pt x="84405" y="67154"/>
                  <a:pt x="84405" y="67154"/>
                  <a:pt x="84368" y="67191"/>
                </a:cubicBezTo>
                <a:cubicBezTo>
                  <a:pt x="84331" y="67228"/>
                  <a:pt x="84331" y="67302"/>
                  <a:pt x="84368" y="67376"/>
                </a:cubicBezTo>
                <a:cubicBezTo>
                  <a:pt x="84368" y="67376"/>
                  <a:pt x="84405" y="67376"/>
                  <a:pt x="84405" y="67413"/>
                </a:cubicBezTo>
                <a:lnTo>
                  <a:pt x="84516" y="67413"/>
                </a:lnTo>
                <a:cubicBezTo>
                  <a:pt x="84627" y="67413"/>
                  <a:pt x="84885" y="67413"/>
                  <a:pt x="85255" y="67450"/>
                </a:cubicBezTo>
                <a:cubicBezTo>
                  <a:pt x="85403" y="67450"/>
                  <a:pt x="85551" y="67450"/>
                  <a:pt x="85699" y="67487"/>
                </a:cubicBezTo>
                <a:cubicBezTo>
                  <a:pt x="86438" y="67524"/>
                  <a:pt x="87621" y="67709"/>
                  <a:pt x="88915" y="68227"/>
                </a:cubicBezTo>
                <a:cubicBezTo>
                  <a:pt x="90024" y="68633"/>
                  <a:pt x="91540" y="69447"/>
                  <a:pt x="92760" y="71073"/>
                </a:cubicBezTo>
                <a:cubicBezTo>
                  <a:pt x="93204" y="71591"/>
                  <a:pt x="93573" y="72219"/>
                  <a:pt x="93869" y="72885"/>
                </a:cubicBezTo>
                <a:cubicBezTo>
                  <a:pt x="92945" y="71628"/>
                  <a:pt x="91910" y="70741"/>
                  <a:pt x="90949" y="70112"/>
                </a:cubicBezTo>
                <a:cubicBezTo>
                  <a:pt x="89802" y="69410"/>
                  <a:pt x="88804" y="69077"/>
                  <a:pt x="88139" y="68892"/>
                </a:cubicBezTo>
                <a:cubicBezTo>
                  <a:pt x="87475" y="68745"/>
                  <a:pt x="87106" y="68707"/>
                  <a:pt x="87104" y="68707"/>
                </a:cubicBezTo>
                <a:lnTo>
                  <a:pt x="87104" y="68707"/>
                </a:lnTo>
                <a:cubicBezTo>
                  <a:pt x="87106" y="68707"/>
                  <a:pt x="87475" y="68745"/>
                  <a:pt x="88139" y="68966"/>
                </a:cubicBezTo>
                <a:cubicBezTo>
                  <a:pt x="88841" y="69151"/>
                  <a:pt x="89839" y="69521"/>
                  <a:pt x="90912" y="70297"/>
                </a:cubicBezTo>
                <a:cubicBezTo>
                  <a:pt x="91466" y="70667"/>
                  <a:pt x="92021" y="71147"/>
                  <a:pt x="92575" y="71739"/>
                </a:cubicBezTo>
                <a:cubicBezTo>
                  <a:pt x="93130" y="72330"/>
                  <a:pt x="93684" y="73033"/>
                  <a:pt x="94128" y="73846"/>
                </a:cubicBezTo>
                <a:cubicBezTo>
                  <a:pt x="94276" y="74068"/>
                  <a:pt x="94387" y="74327"/>
                  <a:pt x="94498" y="74623"/>
                </a:cubicBezTo>
                <a:cubicBezTo>
                  <a:pt x="94609" y="75029"/>
                  <a:pt x="94720" y="75436"/>
                  <a:pt x="94794" y="75843"/>
                </a:cubicBezTo>
                <a:cubicBezTo>
                  <a:pt x="94757" y="75732"/>
                  <a:pt x="94720" y="75658"/>
                  <a:pt x="94683" y="75547"/>
                </a:cubicBezTo>
                <a:cubicBezTo>
                  <a:pt x="94350" y="74807"/>
                  <a:pt x="93906" y="74179"/>
                  <a:pt x="93426" y="73661"/>
                </a:cubicBezTo>
                <a:cubicBezTo>
                  <a:pt x="92427" y="72663"/>
                  <a:pt x="91503" y="71924"/>
                  <a:pt x="90690" y="71406"/>
                </a:cubicBezTo>
                <a:cubicBezTo>
                  <a:pt x="89839" y="70889"/>
                  <a:pt x="89137" y="70593"/>
                  <a:pt x="88656" y="70445"/>
                </a:cubicBezTo>
                <a:cubicBezTo>
                  <a:pt x="88416" y="70371"/>
                  <a:pt x="88231" y="70315"/>
                  <a:pt x="88111" y="70278"/>
                </a:cubicBezTo>
                <a:lnTo>
                  <a:pt x="88111" y="70278"/>
                </a:lnTo>
                <a:cubicBezTo>
                  <a:pt x="88235" y="70320"/>
                  <a:pt x="88426" y="70386"/>
                  <a:pt x="88656" y="70482"/>
                </a:cubicBezTo>
                <a:cubicBezTo>
                  <a:pt x="89137" y="70667"/>
                  <a:pt x="89839" y="70999"/>
                  <a:pt x="90616" y="71554"/>
                </a:cubicBezTo>
                <a:cubicBezTo>
                  <a:pt x="91429" y="72109"/>
                  <a:pt x="92316" y="72885"/>
                  <a:pt x="93204" y="73920"/>
                </a:cubicBezTo>
                <a:cubicBezTo>
                  <a:pt x="93647" y="74401"/>
                  <a:pt x="94054" y="75029"/>
                  <a:pt x="94350" y="75732"/>
                </a:cubicBezTo>
                <a:cubicBezTo>
                  <a:pt x="94572" y="76360"/>
                  <a:pt x="94794" y="77063"/>
                  <a:pt x="95052" y="77802"/>
                </a:cubicBezTo>
                <a:cubicBezTo>
                  <a:pt x="95052" y="77839"/>
                  <a:pt x="95052" y="77876"/>
                  <a:pt x="95052" y="77950"/>
                </a:cubicBezTo>
                <a:cubicBezTo>
                  <a:pt x="94683" y="77100"/>
                  <a:pt x="94239" y="76323"/>
                  <a:pt x="93758" y="75695"/>
                </a:cubicBezTo>
                <a:cubicBezTo>
                  <a:pt x="92945" y="74512"/>
                  <a:pt x="92021" y="73698"/>
                  <a:pt x="91244" y="73107"/>
                </a:cubicBezTo>
                <a:cubicBezTo>
                  <a:pt x="90468" y="72515"/>
                  <a:pt x="89802" y="72109"/>
                  <a:pt x="89359" y="71850"/>
                </a:cubicBezTo>
                <a:cubicBezTo>
                  <a:pt x="88915" y="71591"/>
                  <a:pt x="88657" y="71480"/>
                  <a:pt x="88656" y="71480"/>
                </a:cubicBezTo>
                <a:lnTo>
                  <a:pt x="88656" y="71480"/>
                </a:lnTo>
                <a:cubicBezTo>
                  <a:pt x="88657" y="71480"/>
                  <a:pt x="88915" y="71628"/>
                  <a:pt x="89359" y="71887"/>
                </a:cubicBezTo>
                <a:cubicBezTo>
                  <a:pt x="89766" y="72183"/>
                  <a:pt x="90431" y="72626"/>
                  <a:pt x="91170" y="73255"/>
                </a:cubicBezTo>
                <a:cubicBezTo>
                  <a:pt x="91910" y="73883"/>
                  <a:pt x="92797" y="74733"/>
                  <a:pt x="93537" y="75880"/>
                </a:cubicBezTo>
                <a:cubicBezTo>
                  <a:pt x="94165" y="76804"/>
                  <a:pt x="94683" y="77950"/>
                  <a:pt x="95089" y="79207"/>
                </a:cubicBezTo>
                <a:cubicBezTo>
                  <a:pt x="95089" y="79281"/>
                  <a:pt x="95089" y="79355"/>
                  <a:pt x="95089" y="79429"/>
                </a:cubicBezTo>
                <a:cubicBezTo>
                  <a:pt x="94461" y="78615"/>
                  <a:pt x="93906" y="77839"/>
                  <a:pt x="93426" y="77174"/>
                </a:cubicBezTo>
                <a:cubicBezTo>
                  <a:pt x="92723" y="76212"/>
                  <a:pt x="91947" y="75510"/>
                  <a:pt x="91355" y="74955"/>
                </a:cubicBezTo>
                <a:cubicBezTo>
                  <a:pt x="90209" y="73957"/>
                  <a:pt x="89581" y="73329"/>
                  <a:pt x="89507" y="73255"/>
                </a:cubicBezTo>
                <a:lnTo>
                  <a:pt x="89507" y="73255"/>
                </a:lnTo>
                <a:cubicBezTo>
                  <a:pt x="89544" y="73292"/>
                  <a:pt x="89692" y="73477"/>
                  <a:pt x="89950" y="73735"/>
                </a:cubicBezTo>
                <a:cubicBezTo>
                  <a:pt x="90246" y="74068"/>
                  <a:pt x="90690" y="74512"/>
                  <a:pt x="91281" y="75103"/>
                </a:cubicBezTo>
                <a:cubicBezTo>
                  <a:pt x="91873" y="75695"/>
                  <a:pt x="92538" y="76397"/>
                  <a:pt x="93204" y="77358"/>
                </a:cubicBezTo>
                <a:cubicBezTo>
                  <a:pt x="93684" y="78098"/>
                  <a:pt x="94202" y="78911"/>
                  <a:pt x="94794" y="79762"/>
                </a:cubicBezTo>
                <a:cubicBezTo>
                  <a:pt x="94757" y="79762"/>
                  <a:pt x="94720" y="79725"/>
                  <a:pt x="94683" y="79688"/>
                </a:cubicBezTo>
                <a:cubicBezTo>
                  <a:pt x="94572" y="79651"/>
                  <a:pt x="94498" y="79614"/>
                  <a:pt x="94387" y="79577"/>
                </a:cubicBezTo>
                <a:cubicBezTo>
                  <a:pt x="93647" y="78763"/>
                  <a:pt x="92908" y="78098"/>
                  <a:pt x="92280" y="77506"/>
                </a:cubicBezTo>
                <a:cubicBezTo>
                  <a:pt x="91503" y="76804"/>
                  <a:pt x="90838" y="76175"/>
                  <a:pt x="90357" y="75658"/>
                </a:cubicBezTo>
                <a:cubicBezTo>
                  <a:pt x="89322" y="74623"/>
                  <a:pt x="88879" y="73958"/>
                  <a:pt x="88878" y="73957"/>
                </a:cubicBezTo>
                <a:lnTo>
                  <a:pt x="88878" y="73957"/>
                </a:lnTo>
                <a:cubicBezTo>
                  <a:pt x="88879" y="73958"/>
                  <a:pt x="89285" y="74660"/>
                  <a:pt x="90246" y="75806"/>
                </a:cubicBezTo>
                <a:cubicBezTo>
                  <a:pt x="90727" y="76360"/>
                  <a:pt x="91355" y="76989"/>
                  <a:pt x="92095" y="77728"/>
                </a:cubicBezTo>
                <a:cubicBezTo>
                  <a:pt x="92538" y="78209"/>
                  <a:pt x="93019" y="78689"/>
                  <a:pt x="93537" y="79244"/>
                </a:cubicBezTo>
                <a:lnTo>
                  <a:pt x="93500" y="79244"/>
                </a:lnTo>
                <a:cubicBezTo>
                  <a:pt x="93241" y="79170"/>
                  <a:pt x="92945" y="79096"/>
                  <a:pt x="92686" y="79022"/>
                </a:cubicBezTo>
                <a:cubicBezTo>
                  <a:pt x="92427" y="78874"/>
                  <a:pt x="92169" y="78726"/>
                  <a:pt x="91910" y="78578"/>
                </a:cubicBezTo>
                <a:cubicBezTo>
                  <a:pt x="91466" y="78246"/>
                  <a:pt x="91059" y="77913"/>
                  <a:pt x="90690" y="77543"/>
                </a:cubicBezTo>
                <a:cubicBezTo>
                  <a:pt x="89987" y="76841"/>
                  <a:pt x="89433" y="76175"/>
                  <a:pt x="88989" y="75621"/>
                </a:cubicBezTo>
                <a:cubicBezTo>
                  <a:pt x="88139" y="74475"/>
                  <a:pt x="87732" y="73810"/>
                  <a:pt x="87732" y="73809"/>
                </a:cubicBezTo>
                <a:lnTo>
                  <a:pt x="87732" y="73809"/>
                </a:lnTo>
                <a:cubicBezTo>
                  <a:pt x="87732" y="73810"/>
                  <a:pt x="88102" y="74512"/>
                  <a:pt x="88878" y="75732"/>
                </a:cubicBezTo>
                <a:cubicBezTo>
                  <a:pt x="89285" y="76323"/>
                  <a:pt x="89802" y="77063"/>
                  <a:pt x="90505" y="77802"/>
                </a:cubicBezTo>
                <a:cubicBezTo>
                  <a:pt x="90801" y="78098"/>
                  <a:pt x="91096" y="78394"/>
                  <a:pt x="91466" y="78689"/>
                </a:cubicBezTo>
                <a:cubicBezTo>
                  <a:pt x="91429" y="78689"/>
                  <a:pt x="91392" y="78689"/>
                  <a:pt x="91355" y="78652"/>
                </a:cubicBezTo>
                <a:cubicBezTo>
                  <a:pt x="91244" y="78615"/>
                  <a:pt x="91133" y="78578"/>
                  <a:pt x="91023" y="78541"/>
                </a:cubicBezTo>
                <a:lnTo>
                  <a:pt x="91023" y="78504"/>
                </a:lnTo>
                <a:cubicBezTo>
                  <a:pt x="89913" y="77950"/>
                  <a:pt x="89026" y="77211"/>
                  <a:pt x="88324" y="76471"/>
                </a:cubicBezTo>
                <a:cubicBezTo>
                  <a:pt x="87621" y="75732"/>
                  <a:pt x="87104" y="75029"/>
                  <a:pt x="86734" y="74401"/>
                </a:cubicBezTo>
                <a:cubicBezTo>
                  <a:pt x="86401" y="73809"/>
                  <a:pt x="86142" y="73292"/>
                  <a:pt x="86031" y="72959"/>
                </a:cubicBezTo>
                <a:cubicBezTo>
                  <a:pt x="85884" y="72589"/>
                  <a:pt x="85810" y="72404"/>
                  <a:pt x="85810" y="72404"/>
                </a:cubicBezTo>
                <a:lnTo>
                  <a:pt x="85810" y="72404"/>
                </a:lnTo>
                <a:cubicBezTo>
                  <a:pt x="85810" y="72405"/>
                  <a:pt x="85847" y="72626"/>
                  <a:pt x="85994" y="72959"/>
                </a:cubicBezTo>
                <a:cubicBezTo>
                  <a:pt x="86105" y="73329"/>
                  <a:pt x="86290" y="73883"/>
                  <a:pt x="86623" y="74512"/>
                </a:cubicBezTo>
                <a:cubicBezTo>
                  <a:pt x="86956" y="75177"/>
                  <a:pt x="87436" y="75917"/>
                  <a:pt x="88102" y="76693"/>
                </a:cubicBezTo>
                <a:cubicBezTo>
                  <a:pt x="88176" y="76767"/>
                  <a:pt x="88250" y="76841"/>
                  <a:pt x="88287" y="76915"/>
                </a:cubicBezTo>
                <a:cubicBezTo>
                  <a:pt x="87991" y="76619"/>
                  <a:pt x="87695" y="76323"/>
                  <a:pt x="87399" y="75990"/>
                </a:cubicBezTo>
                <a:cubicBezTo>
                  <a:pt x="87252" y="75806"/>
                  <a:pt x="87141" y="75695"/>
                  <a:pt x="87030" y="75584"/>
                </a:cubicBezTo>
                <a:lnTo>
                  <a:pt x="86993" y="75510"/>
                </a:lnTo>
                <a:cubicBezTo>
                  <a:pt x="86919" y="75436"/>
                  <a:pt x="86845" y="75362"/>
                  <a:pt x="86771" y="75288"/>
                </a:cubicBezTo>
                <a:cubicBezTo>
                  <a:pt x="86771" y="75251"/>
                  <a:pt x="86734" y="75251"/>
                  <a:pt x="86734" y="75214"/>
                </a:cubicBezTo>
                <a:lnTo>
                  <a:pt x="86697" y="75177"/>
                </a:lnTo>
                <a:lnTo>
                  <a:pt x="86179" y="74512"/>
                </a:lnTo>
                <a:lnTo>
                  <a:pt x="86142" y="74512"/>
                </a:lnTo>
                <a:cubicBezTo>
                  <a:pt x="86142" y="74475"/>
                  <a:pt x="86105" y="74475"/>
                  <a:pt x="86105" y="74475"/>
                </a:cubicBezTo>
                <a:cubicBezTo>
                  <a:pt x="86031" y="74475"/>
                  <a:pt x="85994" y="74475"/>
                  <a:pt x="85958" y="74512"/>
                </a:cubicBezTo>
                <a:cubicBezTo>
                  <a:pt x="85958" y="74549"/>
                  <a:pt x="85958" y="74586"/>
                  <a:pt x="85958" y="74586"/>
                </a:cubicBezTo>
                <a:cubicBezTo>
                  <a:pt x="85958" y="74623"/>
                  <a:pt x="85958" y="74623"/>
                  <a:pt x="85958" y="74623"/>
                </a:cubicBezTo>
                <a:cubicBezTo>
                  <a:pt x="85958" y="74623"/>
                  <a:pt x="85958" y="74660"/>
                  <a:pt x="85958" y="74660"/>
                </a:cubicBezTo>
                <a:lnTo>
                  <a:pt x="85994" y="74697"/>
                </a:lnTo>
                <a:lnTo>
                  <a:pt x="85958" y="74697"/>
                </a:lnTo>
                <a:cubicBezTo>
                  <a:pt x="85921" y="74660"/>
                  <a:pt x="85921" y="74660"/>
                  <a:pt x="85884" y="74660"/>
                </a:cubicBezTo>
                <a:cubicBezTo>
                  <a:pt x="85870" y="74653"/>
                  <a:pt x="85856" y="74650"/>
                  <a:pt x="85843" y="74650"/>
                </a:cubicBezTo>
                <a:cubicBezTo>
                  <a:pt x="85785" y="74650"/>
                  <a:pt x="85736" y="74710"/>
                  <a:pt x="85736" y="74770"/>
                </a:cubicBezTo>
                <a:cubicBezTo>
                  <a:pt x="85736" y="74807"/>
                  <a:pt x="85736" y="74844"/>
                  <a:pt x="85773" y="74844"/>
                </a:cubicBezTo>
                <a:cubicBezTo>
                  <a:pt x="85773" y="74881"/>
                  <a:pt x="85810" y="74881"/>
                  <a:pt x="85847" y="74918"/>
                </a:cubicBezTo>
                <a:cubicBezTo>
                  <a:pt x="85958" y="74992"/>
                  <a:pt x="86253" y="75251"/>
                  <a:pt x="86623" y="75695"/>
                </a:cubicBezTo>
                <a:cubicBezTo>
                  <a:pt x="86808" y="75917"/>
                  <a:pt x="86993" y="76175"/>
                  <a:pt x="87178" y="76397"/>
                </a:cubicBezTo>
                <a:cubicBezTo>
                  <a:pt x="87510" y="76989"/>
                  <a:pt x="87954" y="77913"/>
                  <a:pt x="88065" y="79244"/>
                </a:cubicBezTo>
                <a:cubicBezTo>
                  <a:pt x="88139" y="79835"/>
                  <a:pt x="88139" y="80464"/>
                  <a:pt x="88065" y="81166"/>
                </a:cubicBezTo>
                <a:cubicBezTo>
                  <a:pt x="87954" y="82276"/>
                  <a:pt x="87658" y="83459"/>
                  <a:pt x="87215" y="84642"/>
                </a:cubicBezTo>
                <a:cubicBezTo>
                  <a:pt x="86623" y="86157"/>
                  <a:pt x="85514" y="88413"/>
                  <a:pt x="83554" y="90224"/>
                </a:cubicBezTo>
                <a:cubicBezTo>
                  <a:pt x="83185" y="90557"/>
                  <a:pt x="82778" y="90853"/>
                  <a:pt x="82408" y="91112"/>
                </a:cubicBezTo>
                <a:cubicBezTo>
                  <a:pt x="82630" y="90890"/>
                  <a:pt x="82852" y="90705"/>
                  <a:pt x="83074" y="90483"/>
                </a:cubicBezTo>
                <a:cubicBezTo>
                  <a:pt x="83665" y="89818"/>
                  <a:pt x="84183" y="89115"/>
                  <a:pt x="84590" y="88450"/>
                </a:cubicBezTo>
                <a:cubicBezTo>
                  <a:pt x="85440" y="87119"/>
                  <a:pt x="85958" y="85862"/>
                  <a:pt x="86290" y="84826"/>
                </a:cubicBezTo>
                <a:cubicBezTo>
                  <a:pt x="86942" y="82799"/>
                  <a:pt x="86849" y="81552"/>
                  <a:pt x="86880" y="81535"/>
                </a:cubicBezTo>
                <a:lnTo>
                  <a:pt x="86880" y="81535"/>
                </a:lnTo>
                <a:cubicBezTo>
                  <a:pt x="86846" y="81551"/>
                  <a:pt x="86867" y="82834"/>
                  <a:pt x="86142" y="84826"/>
                </a:cubicBezTo>
                <a:cubicBezTo>
                  <a:pt x="85736" y="85862"/>
                  <a:pt x="85181" y="87082"/>
                  <a:pt x="84294" y="88339"/>
                </a:cubicBezTo>
                <a:cubicBezTo>
                  <a:pt x="83887" y="88967"/>
                  <a:pt x="83370" y="89633"/>
                  <a:pt x="82741" y="90224"/>
                </a:cubicBezTo>
                <a:cubicBezTo>
                  <a:pt x="82371" y="90631"/>
                  <a:pt x="81965" y="91001"/>
                  <a:pt x="81484" y="91296"/>
                </a:cubicBezTo>
                <a:cubicBezTo>
                  <a:pt x="81558" y="91222"/>
                  <a:pt x="81632" y="91148"/>
                  <a:pt x="81706" y="91038"/>
                </a:cubicBezTo>
                <a:cubicBezTo>
                  <a:pt x="81817" y="90927"/>
                  <a:pt x="81928" y="90779"/>
                  <a:pt x="82039" y="90631"/>
                </a:cubicBezTo>
                <a:cubicBezTo>
                  <a:pt x="82519" y="90039"/>
                  <a:pt x="82889" y="89485"/>
                  <a:pt x="83185" y="88893"/>
                </a:cubicBezTo>
                <a:cubicBezTo>
                  <a:pt x="83739" y="87784"/>
                  <a:pt x="84257" y="86860"/>
                  <a:pt x="84627" y="86047"/>
                </a:cubicBezTo>
                <a:cubicBezTo>
                  <a:pt x="85314" y="84455"/>
                  <a:pt x="85399" y="83465"/>
                  <a:pt x="85403" y="83458"/>
                </a:cubicBezTo>
                <a:lnTo>
                  <a:pt x="85403" y="83458"/>
                </a:lnTo>
                <a:cubicBezTo>
                  <a:pt x="85403" y="83458"/>
                  <a:pt x="85403" y="83458"/>
                  <a:pt x="85403" y="83459"/>
                </a:cubicBezTo>
                <a:cubicBezTo>
                  <a:pt x="85403" y="83458"/>
                  <a:pt x="85403" y="83458"/>
                  <a:pt x="85403" y="83458"/>
                </a:cubicBezTo>
                <a:cubicBezTo>
                  <a:pt x="85403" y="83458"/>
                  <a:pt x="85403" y="83458"/>
                  <a:pt x="85403" y="83458"/>
                </a:cubicBezTo>
                <a:lnTo>
                  <a:pt x="85403" y="83458"/>
                </a:lnTo>
                <a:cubicBezTo>
                  <a:pt x="85403" y="83458"/>
                  <a:pt x="85403" y="83458"/>
                  <a:pt x="85403" y="83458"/>
                </a:cubicBezTo>
                <a:cubicBezTo>
                  <a:pt x="85398" y="83458"/>
                  <a:pt x="85241" y="84484"/>
                  <a:pt x="84442" y="86010"/>
                </a:cubicBezTo>
                <a:cubicBezTo>
                  <a:pt x="84072" y="86786"/>
                  <a:pt x="83480" y="87710"/>
                  <a:pt x="82889" y="88819"/>
                </a:cubicBezTo>
                <a:cubicBezTo>
                  <a:pt x="82556" y="89337"/>
                  <a:pt x="82187" y="89891"/>
                  <a:pt x="81743" y="90409"/>
                </a:cubicBezTo>
                <a:cubicBezTo>
                  <a:pt x="81632" y="90520"/>
                  <a:pt x="81521" y="90668"/>
                  <a:pt x="81410" y="90779"/>
                </a:cubicBezTo>
                <a:cubicBezTo>
                  <a:pt x="81484" y="90631"/>
                  <a:pt x="81558" y="90520"/>
                  <a:pt x="81595" y="90372"/>
                </a:cubicBezTo>
                <a:cubicBezTo>
                  <a:pt x="81743" y="90113"/>
                  <a:pt x="81891" y="89855"/>
                  <a:pt x="82002" y="89596"/>
                </a:cubicBezTo>
                <a:cubicBezTo>
                  <a:pt x="82113" y="89337"/>
                  <a:pt x="82187" y="89041"/>
                  <a:pt x="82260" y="88819"/>
                </a:cubicBezTo>
                <a:cubicBezTo>
                  <a:pt x="82556" y="87784"/>
                  <a:pt x="82741" y="86897"/>
                  <a:pt x="82889" y="86194"/>
                </a:cubicBezTo>
                <a:cubicBezTo>
                  <a:pt x="83185" y="84753"/>
                  <a:pt x="83480" y="84014"/>
                  <a:pt x="83480" y="84013"/>
                </a:cubicBezTo>
                <a:lnTo>
                  <a:pt x="83480" y="84013"/>
                </a:lnTo>
                <a:cubicBezTo>
                  <a:pt x="83480" y="84014"/>
                  <a:pt x="83111" y="84753"/>
                  <a:pt x="82741" y="86194"/>
                </a:cubicBezTo>
                <a:cubicBezTo>
                  <a:pt x="82519" y="86897"/>
                  <a:pt x="82297" y="87784"/>
                  <a:pt x="81965" y="88745"/>
                </a:cubicBezTo>
                <a:cubicBezTo>
                  <a:pt x="81817" y="89226"/>
                  <a:pt x="81558" y="89707"/>
                  <a:pt x="81262" y="90224"/>
                </a:cubicBezTo>
                <a:cubicBezTo>
                  <a:pt x="81151" y="90409"/>
                  <a:pt x="81040" y="90594"/>
                  <a:pt x="80930" y="90816"/>
                </a:cubicBezTo>
                <a:cubicBezTo>
                  <a:pt x="80930" y="90779"/>
                  <a:pt x="80930" y="90779"/>
                  <a:pt x="80930" y="90779"/>
                </a:cubicBezTo>
                <a:cubicBezTo>
                  <a:pt x="81040" y="90150"/>
                  <a:pt x="81188" y="89559"/>
                  <a:pt x="81299" y="89004"/>
                </a:cubicBezTo>
                <a:cubicBezTo>
                  <a:pt x="81373" y="88524"/>
                  <a:pt x="81410" y="88080"/>
                  <a:pt x="81447" y="87673"/>
                </a:cubicBezTo>
                <a:lnTo>
                  <a:pt x="81484" y="86527"/>
                </a:lnTo>
                <a:cubicBezTo>
                  <a:pt x="81484" y="85862"/>
                  <a:pt x="81558" y="85381"/>
                  <a:pt x="81632" y="85011"/>
                </a:cubicBezTo>
                <a:cubicBezTo>
                  <a:pt x="81705" y="84681"/>
                  <a:pt x="81779" y="84533"/>
                  <a:pt x="81780" y="84495"/>
                </a:cubicBezTo>
                <a:lnTo>
                  <a:pt x="81780" y="84495"/>
                </a:lnTo>
                <a:cubicBezTo>
                  <a:pt x="81779" y="84533"/>
                  <a:pt x="81705" y="84681"/>
                  <a:pt x="81595" y="85011"/>
                </a:cubicBezTo>
                <a:cubicBezTo>
                  <a:pt x="81484" y="85381"/>
                  <a:pt x="81373" y="85899"/>
                  <a:pt x="81299" y="86564"/>
                </a:cubicBezTo>
                <a:lnTo>
                  <a:pt x="81188" y="87673"/>
                </a:lnTo>
                <a:cubicBezTo>
                  <a:pt x="81151" y="88080"/>
                  <a:pt x="81114" y="88524"/>
                  <a:pt x="81003" y="88967"/>
                </a:cubicBezTo>
                <a:cubicBezTo>
                  <a:pt x="80893" y="89263"/>
                  <a:pt x="80819" y="89559"/>
                  <a:pt x="80745" y="89855"/>
                </a:cubicBezTo>
                <a:cubicBezTo>
                  <a:pt x="80745" y="89744"/>
                  <a:pt x="80708" y="89670"/>
                  <a:pt x="80671" y="89596"/>
                </a:cubicBezTo>
                <a:cubicBezTo>
                  <a:pt x="80671" y="89559"/>
                  <a:pt x="80671" y="89559"/>
                  <a:pt x="80671" y="89522"/>
                </a:cubicBezTo>
                <a:cubicBezTo>
                  <a:pt x="80708" y="88819"/>
                  <a:pt x="80745" y="88154"/>
                  <a:pt x="80708" y="87525"/>
                </a:cubicBezTo>
                <a:cubicBezTo>
                  <a:pt x="80597" y="86194"/>
                  <a:pt x="80375" y="85122"/>
                  <a:pt x="80338" y="84198"/>
                </a:cubicBezTo>
                <a:cubicBezTo>
                  <a:pt x="80301" y="83311"/>
                  <a:pt x="80412" y="82608"/>
                  <a:pt x="80523" y="82165"/>
                </a:cubicBezTo>
                <a:cubicBezTo>
                  <a:pt x="80633" y="81688"/>
                  <a:pt x="80743" y="81466"/>
                  <a:pt x="80745" y="81462"/>
                </a:cubicBezTo>
                <a:lnTo>
                  <a:pt x="80745" y="81462"/>
                </a:lnTo>
                <a:cubicBezTo>
                  <a:pt x="80743" y="81466"/>
                  <a:pt x="80632" y="81688"/>
                  <a:pt x="80486" y="82165"/>
                </a:cubicBezTo>
                <a:cubicBezTo>
                  <a:pt x="80338" y="82608"/>
                  <a:pt x="80190" y="83311"/>
                  <a:pt x="80190" y="84272"/>
                </a:cubicBezTo>
                <a:cubicBezTo>
                  <a:pt x="80190" y="85159"/>
                  <a:pt x="80338" y="86305"/>
                  <a:pt x="80412" y="87562"/>
                </a:cubicBezTo>
                <a:cubicBezTo>
                  <a:pt x="80412" y="87895"/>
                  <a:pt x="80375" y="88191"/>
                  <a:pt x="80375" y="88524"/>
                </a:cubicBezTo>
                <a:cubicBezTo>
                  <a:pt x="80338" y="88413"/>
                  <a:pt x="80301" y="88265"/>
                  <a:pt x="80227" y="88117"/>
                </a:cubicBezTo>
                <a:cubicBezTo>
                  <a:pt x="80153" y="87821"/>
                  <a:pt x="80042" y="87488"/>
                  <a:pt x="79968" y="87156"/>
                </a:cubicBezTo>
                <a:cubicBezTo>
                  <a:pt x="79599" y="86010"/>
                  <a:pt x="79377" y="84937"/>
                  <a:pt x="79266" y="84050"/>
                </a:cubicBezTo>
                <a:cubicBezTo>
                  <a:pt x="79266" y="83939"/>
                  <a:pt x="79266" y="83828"/>
                  <a:pt x="79229" y="83717"/>
                </a:cubicBezTo>
                <a:cubicBezTo>
                  <a:pt x="79229" y="83533"/>
                  <a:pt x="79229" y="83348"/>
                  <a:pt x="79229" y="83200"/>
                </a:cubicBezTo>
                <a:cubicBezTo>
                  <a:pt x="79192" y="82276"/>
                  <a:pt x="79303" y="81351"/>
                  <a:pt x="79599" y="80575"/>
                </a:cubicBezTo>
                <a:cubicBezTo>
                  <a:pt x="79709" y="80168"/>
                  <a:pt x="79820" y="79909"/>
                  <a:pt x="79894" y="79762"/>
                </a:cubicBezTo>
                <a:cubicBezTo>
                  <a:pt x="79894" y="79762"/>
                  <a:pt x="79931" y="79725"/>
                  <a:pt x="79931" y="79725"/>
                </a:cubicBezTo>
                <a:cubicBezTo>
                  <a:pt x="79931" y="79688"/>
                  <a:pt x="79931" y="79651"/>
                  <a:pt x="79931" y="79651"/>
                </a:cubicBezTo>
                <a:lnTo>
                  <a:pt x="79968" y="79651"/>
                </a:lnTo>
                <a:cubicBezTo>
                  <a:pt x="79968" y="79614"/>
                  <a:pt x="79968" y="79614"/>
                  <a:pt x="79968" y="79614"/>
                </a:cubicBezTo>
                <a:cubicBezTo>
                  <a:pt x="79968" y="79577"/>
                  <a:pt x="79931" y="79577"/>
                  <a:pt x="79931" y="79540"/>
                </a:cubicBezTo>
                <a:cubicBezTo>
                  <a:pt x="79931" y="79540"/>
                  <a:pt x="79894" y="79503"/>
                  <a:pt x="79857" y="79503"/>
                </a:cubicBezTo>
                <a:lnTo>
                  <a:pt x="79746" y="79503"/>
                </a:lnTo>
                <a:cubicBezTo>
                  <a:pt x="79746" y="79503"/>
                  <a:pt x="79746" y="79540"/>
                  <a:pt x="79746" y="79540"/>
                </a:cubicBezTo>
                <a:cubicBezTo>
                  <a:pt x="79746" y="79540"/>
                  <a:pt x="79709" y="79540"/>
                  <a:pt x="79709" y="79577"/>
                </a:cubicBezTo>
                <a:cubicBezTo>
                  <a:pt x="79673" y="79651"/>
                  <a:pt x="79599" y="79725"/>
                  <a:pt x="79525" y="79872"/>
                </a:cubicBezTo>
                <a:lnTo>
                  <a:pt x="79377" y="79725"/>
                </a:lnTo>
                <a:cubicBezTo>
                  <a:pt x="79081" y="80094"/>
                  <a:pt x="78674" y="80279"/>
                  <a:pt x="78268" y="80390"/>
                </a:cubicBezTo>
                <a:cubicBezTo>
                  <a:pt x="77898" y="80501"/>
                  <a:pt x="77528" y="80575"/>
                  <a:pt x="77269" y="80612"/>
                </a:cubicBezTo>
                <a:cubicBezTo>
                  <a:pt x="76678" y="80723"/>
                  <a:pt x="76382" y="80760"/>
                  <a:pt x="76382" y="80760"/>
                </a:cubicBezTo>
                <a:lnTo>
                  <a:pt x="77306" y="80760"/>
                </a:lnTo>
                <a:cubicBezTo>
                  <a:pt x="77565" y="80760"/>
                  <a:pt x="77935" y="80760"/>
                  <a:pt x="78379" y="80686"/>
                </a:cubicBezTo>
                <a:cubicBezTo>
                  <a:pt x="78637" y="80612"/>
                  <a:pt x="79007" y="80538"/>
                  <a:pt x="79303" y="80353"/>
                </a:cubicBezTo>
                <a:lnTo>
                  <a:pt x="79303" y="80353"/>
                </a:lnTo>
                <a:cubicBezTo>
                  <a:pt x="79303" y="80390"/>
                  <a:pt x="79266" y="80427"/>
                  <a:pt x="79266" y="80427"/>
                </a:cubicBezTo>
                <a:cubicBezTo>
                  <a:pt x="79229" y="80501"/>
                  <a:pt x="79192" y="80575"/>
                  <a:pt x="79192" y="80649"/>
                </a:cubicBezTo>
                <a:lnTo>
                  <a:pt x="79118" y="80575"/>
                </a:lnTo>
                <a:cubicBezTo>
                  <a:pt x="78933" y="80834"/>
                  <a:pt x="78637" y="81019"/>
                  <a:pt x="78342" y="81166"/>
                </a:cubicBezTo>
                <a:cubicBezTo>
                  <a:pt x="78046" y="81277"/>
                  <a:pt x="77750" y="81388"/>
                  <a:pt x="77491" y="81462"/>
                </a:cubicBezTo>
                <a:cubicBezTo>
                  <a:pt x="76900" y="81610"/>
                  <a:pt x="76419" y="81647"/>
                  <a:pt x="76012" y="81684"/>
                </a:cubicBezTo>
                <a:cubicBezTo>
                  <a:pt x="75587" y="81721"/>
                  <a:pt x="75264" y="81730"/>
                  <a:pt x="75047" y="81730"/>
                </a:cubicBezTo>
                <a:cubicBezTo>
                  <a:pt x="74829" y="81730"/>
                  <a:pt x="74719" y="81721"/>
                  <a:pt x="74718" y="81721"/>
                </a:cubicBezTo>
                <a:lnTo>
                  <a:pt x="74718" y="81721"/>
                </a:lnTo>
                <a:cubicBezTo>
                  <a:pt x="74719" y="81721"/>
                  <a:pt x="75199" y="81832"/>
                  <a:pt x="76012" y="81869"/>
                </a:cubicBezTo>
                <a:cubicBezTo>
                  <a:pt x="76456" y="81869"/>
                  <a:pt x="76974" y="81832"/>
                  <a:pt x="77565" y="81758"/>
                </a:cubicBezTo>
                <a:cubicBezTo>
                  <a:pt x="77861" y="81684"/>
                  <a:pt x="78157" y="81647"/>
                  <a:pt x="78489" y="81499"/>
                </a:cubicBezTo>
                <a:cubicBezTo>
                  <a:pt x="78637" y="81462"/>
                  <a:pt x="78822" y="81388"/>
                  <a:pt x="78970" y="81277"/>
                </a:cubicBezTo>
                <a:lnTo>
                  <a:pt x="78970" y="81277"/>
                </a:lnTo>
                <a:cubicBezTo>
                  <a:pt x="78933" y="81425"/>
                  <a:pt x="78896" y="81573"/>
                  <a:pt x="78859" y="81721"/>
                </a:cubicBezTo>
                <a:cubicBezTo>
                  <a:pt x="78305" y="82128"/>
                  <a:pt x="77676" y="82349"/>
                  <a:pt x="77085" y="82497"/>
                </a:cubicBezTo>
                <a:cubicBezTo>
                  <a:pt x="76493" y="82645"/>
                  <a:pt x="75975" y="82682"/>
                  <a:pt x="75532" y="82719"/>
                </a:cubicBezTo>
                <a:cubicBezTo>
                  <a:pt x="75107" y="82756"/>
                  <a:pt x="74774" y="82765"/>
                  <a:pt x="74547" y="82765"/>
                </a:cubicBezTo>
                <a:cubicBezTo>
                  <a:pt x="74321" y="82765"/>
                  <a:pt x="74201" y="82756"/>
                  <a:pt x="74201" y="82756"/>
                </a:cubicBezTo>
                <a:lnTo>
                  <a:pt x="74201" y="82756"/>
                </a:lnTo>
                <a:cubicBezTo>
                  <a:pt x="74201" y="82756"/>
                  <a:pt x="74682" y="82867"/>
                  <a:pt x="75569" y="82867"/>
                </a:cubicBezTo>
                <a:cubicBezTo>
                  <a:pt x="75731" y="82881"/>
                  <a:pt x="75908" y="82889"/>
                  <a:pt x="76099" y="82889"/>
                </a:cubicBezTo>
                <a:cubicBezTo>
                  <a:pt x="76428" y="82889"/>
                  <a:pt x="76797" y="82863"/>
                  <a:pt x="77195" y="82793"/>
                </a:cubicBezTo>
                <a:cubicBezTo>
                  <a:pt x="77676" y="82719"/>
                  <a:pt x="78194" y="82571"/>
                  <a:pt x="78748" y="82312"/>
                </a:cubicBezTo>
                <a:lnTo>
                  <a:pt x="78748" y="82312"/>
                </a:lnTo>
                <a:cubicBezTo>
                  <a:pt x="78711" y="82497"/>
                  <a:pt x="78711" y="82719"/>
                  <a:pt x="78674" y="82941"/>
                </a:cubicBezTo>
                <a:cubicBezTo>
                  <a:pt x="78379" y="83163"/>
                  <a:pt x="78046" y="83348"/>
                  <a:pt x="77713" y="83496"/>
                </a:cubicBezTo>
                <a:cubicBezTo>
                  <a:pt x="77306" y="83643"/>
                  <a:pt x="76937" y="83791"/>
                  <a:pt x="76567" y="83865"/>
                </a:cubicBezTo>
                <a:cubicBezTo>
                  <a:pt x="75828" y="84087"/>
                  <a:pt x="75162" y="84161"/>
                  <a:pt x="74644" y="84198"/>
                </a:cubicBezTo>
                <a:cubicBezTo>
                  <a:pt x="74546" y="84201"/>
                  <a:pt x="74452" y="84203"/>
                  <a:pt x="74362" y="84203"/>
                </a:cubicBezTo>
                <a:cubicBezTo>
                  <a:pt x="73559" y="84203"/>
                  <a:pt x="73084" y="84082"/>
                  <a:pt x="72996" y="84082"/>
                </a:cubicBezTo>
                <a:cubicBezTo>
                  <a:pt x="72987" y="84082"/>
                  <a:pt x="72982" y="84083"/>
                  <a:pt x="72981" y="84086"/>
                </a:cubicBezTo>
                <a:lnTo>
                  <a:pt x="72981" y="84086"/>
                </a:lnTo>
                <a:cubicBezTo>
                  <a:pt x="72982" y="84084"/>
                  <a:pt x="72984" y="84083"/>
                  <a:pt x="72988" y="84083"/>
                </a:cubicBezTo>
                <a:cubicBezTo>
                  <a:pt x="73057" y="84083"/>
                  <a:pt x="73609" y="84311"/>
                  <a:pt x="74644" y="84346"/>
                </a:cubicBezTo>
                <a:cubicBezTo>
                  <a:pt x="75199" y="84346"/>
                  <a:pt x="75901" y="84309"/>
                  <a:pt x="76641" y="84161"/>
                </a:cubicBezTo>
                <a:cubicBezTo>
                  <a:pt x="77048" y="84087"/>
                  <a:pt x="77454" y="83976"/>
                  <a:pt x="77861" y="83828"/>
                </a:cubicBezTo>
                <a:cubicBezTo>
                  <a:pt x="78120" y="83717"/>
                  <a:pt x="78379" y="83606"/>
                  <a:pt x="78674" y="83459"/>
                </a:cubicBezTo>
                <a:cubicBezTo>
                  <a:pt x="78674" y="83569"/>
                  <a:pt x="78674" y="83717"/>
                  <a:pt x="78674" y="83828"/>
                </a:cubicBezTo>
                <a:cubicBezTo>
                  <a:pt x="78342" y="84013"/>
                  <a:pt x="78046" y="84161"/>
                  <a:pt x="77750" y="84309"/>
                </a:cubicBezTo>
                <a:cubicBezTo>
                  <a:pt x="76975" y="84680"/>
                  <a:pt x="75584" y="85174"/>
                  <a:pt x="73915" y="85174"/>
                </a:cubicBezTo>
                <a:cubicBezTo>
                  <a:pt x="73754" y="85174"/>
                  <a:pt x="73591" y="85169"/>
                  <a:pt x="73424" y="85159"/>
                </a:cubicBezTo>
                <a:cubicBezTo>
                  <a:pt x="72981" y="85122"/>
                  <a:pt x="72537" y="85085"/>
                  <a:pt x="72057" y="84974"/>
                </a:cubicBezTo>
                <a:cubicBezTo>
                  <a:pt x="69875" y="84457"/>
                  <a:pt x="67842" y="82978"/>
                  <a:pt x="66437" y="80908"/>
                </a:cubicBezTo>
                <a:cubicBezTo>
                  <a:pt x="65069" y="78911"/>
                  <a:pt x="64330" y="76508"/>
                  <a:pt x="64330" y="74142"/>
                </a:cubicBezTo>
                <a:cubicBezTo>
                  <a:pt x="64330" y="73846"/>
                  <a:pt x="64330" y="73550"/>
                  <a:pt x="64367" y="73255"/>
                </a:cubicBezTo>
                <a:cubicBezTo>
                  <a:pt x="64441" y="72478"/>
                  <a:pt x="64551" y="71739"/>
                  <a:pt x="64736" y="71073"/>
                </a:cubicBezTo>
                <a:cubicBezTo>
                  <a:pt x="64884" y="70445"/>
                  <a:pt x="65106" y="69890"/>
                  <a:pt x="65291" y="69410"/>
                </a:cubicBezTo>
                <a:lnTo>
                  <a:pt x="65291" y="69410"/>
                </a:lnTo>
                <a:cubicBezTo>
                  <a:pt x="65180" y="69742"/>
                  <a:pt x="65106" y="70112"/>
                  <a:pt x="65032" y="70445"/>
                </a:cubicBezTo>
                <a:cubicBezTo>
                  <a:pt x="64699" y="71961"/>
                  <a:pt x="64551" y="73403"/>
                  <a:pt x="64625" y="74770"/>
                </a:cubicBezTo>
                <a:cubicBezTo>
                  <a:pt x="64699" y="76101"/>
                  <a:pt x="65032" y="77358"/>
                  <a:pt x="65513" y="78394"/>
                </a:cubicBezTo>
                <a:cubicBezTo>
                  <a:pt x="65993" y="79429"/>
                  <a:pt x="66622" y="80279"/>
                  <a:pt x="67250" y="80982"/>
                </a:cubicBezTo>
                <a:cubicBezTo>
                  <a:pt x="68544" y="82349"/>
                  <a:pt x="69838" y="83052"/>
                  <a:pt x="70763" y="83422"/>
                </a:cubicBezTo>
                <a:cubicBezTo>
                  <a:pt x="71650" y="83754"/>
                  <a:pt x="72167" y="83828"/>
                  <a:pt x="72167" y="83828"/>
                </a:cubicBezTo>
                <a:cubicBezTo>
                  <a:pt x="72167" y="83828"/>
                  <a:pt x="71650" y="83754"/>
                  <a:pt x="70726" y="83348"/>
                </a:cubicBezTo>
                <a:cubicBezTo>
                  <a:pt x="69838" y="82978"/>
                  <a:pt x="68544" y="82202"/>
                  <a:pt x="67287" y="80797"/>
                </a:cubicBezTo>
                <a:cubicBezTo>
                  <a:pt x="66696" y="80094"/>
                  <a:pt x="66104" y="79244"/>
                  <a:pt x="65661" y="78209"/>
                </a:cubicBezTo>
                <a:cubicBezTo>
                  <a:pt x="65217" y="77174"/>
                  <a:pt x="64958" y="75954"/>
                  <a:pt x="64958" y="74623"/>
                </a:cubicBezTo>
                <a:cubicBezTo>
                  <a:pt x="64921" y="73329"/>
                  <a:pt x="65069" y="71924"/>
                  <a:pt x="65402" y="70482"/>
                </a:cubicBezTo>
                <a:cubicBezTo>
                  <a:pt x="65476" y="70223"/>
                  <a:pt x="65550" y="69927"/>
                  <a:pt x="65624" y="69668"/>
                </a:cubicBezTo>
                <a:lnTo>
                  <a:pt x="65624" y="69668"/>
                </a:lnTo>
                <a:cubicBezTo>
                  <a:pt x="65254" y="71073"/>
                  <a:pt x="65069" y="72478"/>
                  <a:pt x="65106" y="73772"/>
                </a:cubicBezTo>
                <a:cubicBezTo>
                  <a:pt x="65143" y="74438"/>
                  <a:pt x="65254" y="75103"/>
                  <a:pt x="65365" y="75732"/>
                </a:cubicBezTo>
                <a:cubicBezTo>
                  <a:pt x="65513" y="76323"/>
                  <a:pt x="65661" y="76915"/>
                  <a:pt x="65919" y="77469"/>
                </a:cubicBezTo>
                <a:cubicBezTo>
                  <a:pt x="66363" y="78541"/>
                  <a:pt x="67065" y="79355"/>
                  <a:pt x="67694" y="80057"/>
                </a:cubicBezTo>
                <a:cubicBezTo>
                  <a:pt x="67879" y="80205"/>
                  <a:pt x="68027" y="80353"/>
                  <a:pt x="68212" y="80538"/>
                </a:cubicBezTo>
                <a:cubicBezTo>
                  <a:pt x="68359" y="80686"/>
                  <a:pt x="68544" y="80797"/>
                  <a:pt x="68729" y="80908"/>
                </a:cubicBezTo>
                <a:cubicBezTo>
                  <a:pt x="69062" y="81166"/>
                  <a:pt x="69395" y="81351"/>
                  <a:pt x="69727" y="81499"/>
                </a:cubicBezTo>
                <a:cubicBezTo>
                  <a:pt x="70356" y="81832"/>
                  <a:pt x="70910" y="82091"/>
                  <a:pt x="71391" y="82276"/>
                </a:cubicBezTo>
                <a:cubicBezTo>
                  <a:pt x="72086" y="82526"/>
                  <a:pt x="72551" y="82629"/>
                  <a:pt x="72739" y="82666"/>
                </a:cubicBezTo>
                <a:lnTo>
                  <a:pt x="72739" y="82666"/>
                </a:lnTo>
                <a:cubicBezTo>
                  <a:pt x="72544" y="82627"/>
                  <a:pt x="72055" y="82510"/>
                  <a:pt x="71354" y="82202"/>
                </a:cubicBezTo>
                <a:cubicBezTo>
                  <a:pt x="70910" y="82017"/>
                  <a:pt x="70356" y="81758"/>
                  <a:pt x="69727" y="81388"/>
                </a:cubicBezTo>
                <a:cubicBezTo>
                  <a:pt x="69395" y="81203"/>
                  <a:pt x="69062" y="81019"/>
                  <a:pt x="68729" y="80760"/>
                </a:cubicBezTo>
                <a:cubicBezTo>
                  <a:pt x="68618" y="80723"/>
                  <a:pt x="68544" y="80649"/>
                  <a:pt x="68470" y="80575"/>
                </a:cubicBezTo>
                <a:cubicBezTo>
                  <a:pt x="68396" y="80538"/>
                  <a:pt x="68322" y="80427"/>
                  <a:pt x="68249" y="80353"/>
                </a:cubicBezTo>
                <a:cubicBezTo>
                  <a:pt x="68064" y="80205"/>
                  <a:pt x="67916" y="80057"/>
                  <a:pt x="67768" y="79872"/>
                </a:cubicBezTo>
                <a:cubicBezTo>
                  <a:pt x="67139" y="79170"/>
                  <a:pt x="66474" y="78320"/>
                  <a:pt x="66067" y="77247"/>
                </a:cubicBezTo>
                <a:cubicBezTo>
                  <a:pt x="65882" y="76730"/>
                  <a:pt x="65735" y="76175"/>
                  <a:pt x="65624" y="75547"/>
                </a:cubicBezTo>
                <a:cubicBezTo>
                  <a:pt x="65513" y="74955"/>
                  <a:pt x="65402" y="74327"/>
                  <a:pt x="65439" y="73661"/>
                </a:cubicBezTo>
                <a:cubicBezTo>
                  <a:pt x="65439" y="72552"/>
                  <a:pt x="65587" y="71369"/>
                  <a:pt x="65882" y="70186"/>
                </a:cubicBezTo>
                <a:lnTo>
                  <a:pt x="65882" y="70186"/>
                </a:lnTo>
                <a:cubicBezTo>
                  <a:pt x="65845" y="70630"/>
                  <a:pt x="65808" y="71073"/>
                  <a:pt x="65808" y="71517"/>
                </a:cubicBezTo>
                <a:cubicBezTo>
                  <a:pt x="65772" y="72293"/>
                  <a:pt x="65772" y="73144"/>
                  <a:pt x="65845" y="73624"/>
                </a:cubicBezTo>
                <a:cubicBezTo>
                  <a:pt x="65993" y="74623"/>
                  <a:pt x="66252" y="75547"/>
                  <a:pt x="66659" y="76360"/>
                </a:cubicBezTo>
                <a:cubicBezTo>
                  <a:pt x="67029" y="77137"/>
                  <a:pt x="67768" y="78246"/>
                  <a:pt x="69025" y="79059"/>
                </a:cubicBezTo>
                <a:cubicBezTo>
                  <a:pt x="70024" y="79683"/>
                  <a:pt x="71233" y="80018"/>
                  <a:pt x="72498" y="80018"/>
                </a:cubicBezTo>
                <a:cubicBezTo>
                  <a:pt x="72731" y="80018"/>
                  <a:pt x="72967" y="80006"/>
                  <a:pt x="73203" y="79983"/>
                </a:cubicBezTo>
                <a:cubicBezTo>
                  <a:pt x="73942" y="79909"/>
                  <a:pt x="74718" y="79725"/>
                  <a:pt x="75532" y="79429"/>
                </a:cubicBezTo>
                <a:cubicBezTo>
                  <a:pt x="76345" y="79133"/>
                  <a:pt x="77122" y="78726"/>
                  <a:pt x="77787" y="78246"/>
                </a:cubicBezTo>
                <a:cubicBezTo>
                  <a:pt x="79266" y="77137"/>
                  <a:pt x="80449" y="75584"/>
                  <a:pt x="81114" y="73846"/>
                </a:cubicBezTo>
                <a:cubicBezTo>
                  <a:pt x="81484" y="72848"/>
                  <a:pt x="81632" y="71850"/>
                  <a:pt x="81595" y="70889"/>
                </a:cubicBezTo>
                <a:cubicBezTo>
                  <a:pt x="81558" y="70334"/>
                  <a:pt x="81447" y="69816"/>
                  <a:pt x="81299" y="69299"/>
                </a:cubicBezTo>
                <a:cubicBezTo>
                  <a:pt x="81225" y="69040"/>
                  <a:pt x="81114" y="68818"/>
                  <a:pt x="81003" y="68559"/>
                </a:cubicBezTo>
                <a:lnTo>
                  <a:pt x="80634" y="67857"/>
                </a:lnTo>
                <a:cubicBezTo>
                  <a:pt x="79857" y="66378"/>
                  <a:pt x="78674" y="64973"/>
                  <a:pt x="77011" y="63605"/>
                </a:cubicBezTo>
                <a:cubicBezTo>
                  <a:pt x="76752" y="63383"/>
                  <a:pt x="76530" y="63199"/>
                  <a:pt x="76271" y="63014"/>
                </a:cubicBezTo>
                <a:cubicBezTo>
                  <a:pt x="75384" y="62311"/>
                  <a:pt x="74423" y="61683"/>
                  <a:pt x="73498" y="61054"/>
                </a:cubicBezTo>
                <a:cubicBezTo>
                  <a:pt x="72574" y="60426"/>
                  <a:pt x="71613" y="59760"/>
                  <a:pt x="70726" y="59095"/>
                </a:cubicBezTo>
                <a:cubicBezTo>
                  <a:pt x="70726" y="58799"/>
                  <a:pt x="70763" y="58466"/>
                  <a:pt x="70837" y="58134"/>
                </a:cubicBezTo>
                <a:cubicBezTo>
                  <a:pt x="71058" y="58355"/>
                  <a:pt x="71317" y="58540"/>
                  <a:pt x="71576" y="58762"/>
                </a:cubicBezTo>
                <a:cubicBezTo>
                  <a:pt x="73166" y="60019"/>
                  <a:pt x="74792" y="61128"/>
                  <a:pt x="76234" y="62274"/>
                </a:cubicBezTo>
                <a:cubicBezTo>
                  <a:pt x="76974" y="62829"/>
                  <a:pt x="77676" y="63420"/>
                  <a:pt x="78342" y="64012"/>
                </a:cubicBezTo>
                <a:cubicBezTo>
                  <a:pt x="79007" y="64567"/>
                  <a:pt x="79599" y="65195"/>
                  <a:pt x="80116" y="65824"/>
                </a:cubicBezTo>
                <a:cubicBezTo>
                  <a:pt x="81114" y="67154"/>
                  <a:pt x="81706" y="68596"/>
                  <a:pt x="82039" y="69927"/>
                </a:cubicBezTo>
                <a:cubicBezTo>
                  <a:pt x="82408" y="71295"/>
                  <a:pt x="82445" y="72589"/>
                  <a:pt x="82408" y="73698"/>
                </a:cubicBezTo>
                <a:cubicBezTo>
                  <a:pt x="82371" y="74807"/>
                  <a:pt x="82187" y="75769"/>
                  <a:pt x="82002" y="76545"/>
                </a:cubicBezTo>
                <a:cubicBezTo>
                  <a:pt x="81632" y="78098"/>
                  <a:pt x="81262" y="78874"/>
                  <a:pt x="81299" y="78911"/>
                </a:cubicBezTo>
                <a:cubicBezTo>
                  <a:pt x="81262" y="78874"/>
                  <a:pt x="81669" y="78098"/>
                  <a:pt x="82076" y="76582"/>
                </a:cubicBezTo>
                <a:cubicBezTo>
                  <a:pt x="82297" y="75806"/>
                  <a:pt x="82482" y="74844"/>
                  <a:pt x="82556" y="73698"/>
                </a:cubicBezTo>
                <a:cubicBezTo>
                  <a:pt x="82630" y="72589"/>
                  <a:pt x="82593" y="71295"/>
                  <a:pt x="82297" y="69890"/>
                </a:cubicBezTo>
                <a:cubicBezTo>
                  <a:pt x="81965" y="68485"/>
                  <a:pt x="81373" y="67007"/>
                  <a:pt x="80375" y="65639"/>
                </a:cubicBezTo>
                <a:cubicBezTo>
                  <a:pt x="79857" y="64973"/>
                  <a:pt x="79266" y="64308"/>
                  <a:pt x="78600" y="63753"/>
                </a:cubicBezTo>
                <a:cubicBezTo>
                  <a:pt x="77935" y="63125"/>
                  <a:pt x="77232" y="62533"/>
                  <a:pt x="76493" y="61979"/>
                </a:cubicBezTo>
                <a:cubicBezTo>
                  <a:pt x="75014" y="60796"/>
                  <a:pt x="73424" y="59649"/>
                  <a:pt x="71835" y="58392"/>
                </a:cubicBezTo>
                <a:cubicBezTo>
                  <a:pt x="71539" y="58134"/>
                  <a:pt x="71206" y="57875"/>
                  <a:pt x="70910" y="57616"/>
                </a:cubicBezTo>
                <a:cubicBezTo>
                  <a:pt x="70947" y="57394"/>
                  <a:pt x="71021" y="57135"/>
                  <a:pt x="71058" y="56877"/>
                </a:cubicBezTo>
                <a:cubicBezTo>
                  <a:pt x="72352" y="58097"/>
                  <a:pt x="73683" y="59095"/>
                  <a:pt x="74977" y="59982"/>
                </a:cubicBezTo>
                <a:cubicBezTo>
                  <a:pt x="76493" y="60980"/>
                  <a:pt x="77972" y="61868"/>
                  <a:pt x="79192" y="62829"/>
                </a:cubicBezTo>
                <a:cubicBezTo>
                  <a:pt x="79783" y="63310"/>
                  <a:pt x="80301" y="63864"/>
                  <a:pt x="80745" y="64419"/>
                </a:cubicBezTo>
                <a:cubicBezTo>
                  <a:pt x="81225" y="64936"/>
                  <a:pt x="81595" y="65491"/>
                  <a:pt x="81928" y="66045"/>
                </a:cubicBezTo>
                <a:cubicBezTo>
                  <a:pt x="82630" y="67118"/>
                  <a:pt x="83074" y="68190"/>
                  <a:pt x="83333" y="69114"/>
                </a:cubicBezTo>
                <a:cubicBezTo>
                  <a:pt x="83591" y="70075"/>
                  <a:pt x="83702" y="70889"/>
                  <a:pt x="83739" y="71554"/>
                </a:cubicBezTo>
                <a:cubicBezTo>
                  <a:pt x="83763" y="71973"/>
                  <a:pt x="83757" y="72334"/>
                  <a:pt x="83740" y="72626"/>
                </a:cubicBezTo>
                <a:lnTo>
                  <a:pt x="83740" y="72626"/>
                </a:lnTo>
                <a:cubicBezTo>
                  <a:pt x="83761" y="72319"/>
                  <a:pt x="83776" y="71949"/>
                  <a:pt x="83776" y="71517"/>
                </a:cubicBezTo>
                <a:cubicBezTo>
                  <a:pt x="83739" y="70815"/>
                  <a:pt x="83665" y="69964"/>
                  <a:pt x="83407" y="69003"/>
                </a:cubicBezTo>
                <a:cubicBezTo>
                  <a:pt x="83148" y="68042"/>
                  <a:pt x="82704" y="66970"/>
                  <a:pt x="82002" y="65861"/>
                </a:cubicBezTo>
                <a:cubicBezTo>
                  <a:pt x="81669" y="65306"/>
                  <a:pt x="81262" y="64714"/>
                  <a:pt x="80819" y="64160"/>
                </a:cubicBezTo>
                <a:cubicBezTo>
                  <a:pt x="80375" y="63605"/>
                  <a:pt x="79820" y="63051"/>
                  <a:pt x="79229" y="62570"/>
                </a:cubicBezTo>
                <a:cubicBezTo>
                  <a:pt x="77972" y="61572"/>
                  <a:pt x="76530" y="60685"/>
                  <a:pt x="75051" y="59649"/>
                </a:cubicBezTo>
                <a:cubicBezTo>
                  <a:pt x="73720" y="58725"/>
                  <a:pt x="72389" y="57727"/>
                  <a:pt x="71169" y="56470"/>
                </a:cubicBezTo>
                <a:cubicBezTo>
                  <a:pt x="71206" y="56359"/>
                  <a:pt x="71243" y="56211"/>
                  <a:pt x="71280" y="56100"/>
                </a:cubicBezTo>
                <a:cubicBezTo>
                  <a:pt x="71687" y="56507"/>
                  <a:pt x="72094" y="56840"/>
                  <a:pt x="72537" y="57172"/>
                </a:cubicBezTo>
                <a:cubicBezTo>
                  <a:pt x="73979" y="58282"/>
                  <a:pt x="75347" y="59021"/>
                  <a:pt x="76493" y="59575"/>
                </a:cubicBezTo>
                <a:cubicBezTo>
                  <a:pt x="77602" y="60167"/>
                  <a:pt x="78489" y="60574"/>
                  <a:pt x="79081" y="60869"/>
                </a:cubicBezTo>
                <a:lnTo>
                  <a:pt x="79968" y="61313"/>
                </a:lnTo>
                <a:lnTo>
                  <a:pt x="79081" y="60832"/>
                </a:lnTo>
                <a:cubicBezTo>
                  <a:pt x="78489" y="60500"/>
                  <a:pt x="77602" y="60056"/>
                  <a:pt x="76493" y="59428"/>
                </a:cubicBezTo>
                <a:cubicBezTo>
                  <a:pt x="75384" y="58799"/>
                  <a:pt x="74053" y="58023"/>
                  <a:pt x="72648" y="56877"/>
                </a:cubicBezTo>
                <a:cubicBezTo>
                  <a:pt x="72241" y="56544"/>
                  <a:pt x="71798" y="56137"/>
                  <a:pt x="71391" y="55731"/>
                </a:cubicBezTo>
                <a:cubicBezTo>
                  <a:pt x="71428" y="55657"/>
                  <a:pt x="71428" y="55620"/>
                  <a:pt x="71465" y="55546"/>
                </a:cubicBezTo>
                <a:close/>
                <a:moveTo>
                  <a:pt x="72962" y="0"/>
                </a:moveTo>
                <a:cubicBezTo>
                  <a:pt x="72650" y="0"/>
                  <a:pt x="72344" y="26"/>
                  <a:pt x="72057" y="53"/>
                </a:cubicBezTo>
                <a:cubicBezTo>
                  <a:pt x="71909" y="53"/>
                  <a:pt x="71798" y="53"/>
                  <a:pt x="71650" y="90"/>
                </a:cubicBezTo>
                <a:cubicBezTo>
                  <a:pt x="70541" y="201"/>
                  <a:pt x="69432" y="459"/>
                  <a:pt x="68322" y="866"/>
                </a:cubicBezTo>
                <a:cubicBezTo>
                  <a:pt x="67176" y="1273"/>
                  <a:pt x="66215" y="1790"/>
                  <a:pt x="65402" y="2382"/>
                </a:cubicBezTo>
                <a:cubicBezTo>
                  <a:pt x="63553" y="3713"/>
                  <a:pt x="62333" y="5598"/>
                  <a:pt x="62001" y="7595"/>
                </a:cubicBezTo>
                <a:cubicBezTo>
                  <a:pt x="61853" y="8556"/>
                  <a:pt x="61890" y="9554"/>
                  <a:pt x="62148" y="10552"/>
                </a:cubicBezTo>
                <a:cubicBezTo>
                  <a:pt x="62259" y="11033"/>
                  <a:pt x="62444" y="11477"/>
                  <a:pt x="62629" y="11883"/>
                </a:cubicBezTo>
                <a:cubicBezTo>
                  <a:pt x="62851" y="12364"/>
                  <a:pt x="63110" y="12734"/>
                  <a:pt x="63405" y="13103"/>
                </a:cubicBezTo>
                <a:cubicBezTo>
                  <a:pt x="63775" y="13473"/>
                  <a:pt x="64182" y="13769"/>
                  <a:pt x="64662" y="14028"/>
                </a:cubicBezTo>
                <a:cubicBezTo>
                  <a:pt x="64551" y="14028"/>
                  <a:pt x="64478" y="14028"/>
                  <a:pt x="64367" y="13991"/>
                </a:cubicBezTo>
                <a:cubicBezTo>
                  <a:pt x="63258" y="13843"/>
                  <a:pt x="62185" y="13399"/>
                  <a:pt x="61113" y="12734"/>
                </a:cubicBezTo>
                <a:cubicBezTo>
                  <a:pt x="60374" y="12253"/>
                  <a:pt x="59597" y="11624"/>
                  <a:pt x="58858" y="10811"/>
                </a:cubicBezTo>
                <a:cubicBezTo>
                  <a:pt x="57897" y="9850"/>
                  <a:pt x="57305" y="9110"/>
                  <a:pt x="57083" y="8815"/>
                </a:cubicBezTo>
                <a:cubicBezTo>
                  <a:pt x="56972" y="8630"/>
                  <a:pt x="56899" y="8556"/>
                  <a:pt x="56751" y="8556"/>
                </a:cubicBezTo>
                <a:cubicBezTo>
                  <a:pt x="56566" y="8556"/>
                  <a:pt x="56418" y="8667"/>
                  <a:pt x="56418" y="8852"/>
                </a:cubicBezTo>
                <a:cubicBezTo>
                  <a:pt x="56418" y="8963"/>
                  <a:pt x="56455" y="9037"/>
                  <a:pt x="56455" y="9073"/>
                </a:cubicBezTo>
                <a:cubicBezTo>
                  <a:pt x="56492" y="9147"/>
                  <a:pt x="56603" y="9332"/>
                  <a:pt x="56714" y="9665"/>
                </a:cubicBezTo>
                <a:cubicBezTo>
                  <a:pt x="56714" y="9702"/>
                  <a:pt x="56751" y="9776"/>
                  <a:pt x="56788" y="9850"/>
                </a:cubicBezTo>
                <a:cubicBezTo>
                  <a:pt x="56566" y="9554"/>
                  <a:pt x="56307" y="9295"/>
                  <a:pt x="56085" y="9037"/>
                </a:cubicBezTo>
                <a:cubicBezTo>
                  <a:pt x="55346" y="8334"/>
                  <a:pt x="54569" y="7780"/>
                  <a:pt x="53719" y="7484"/>
                </a:cubicBezTo>
                <a:lnTo>
                  <a:pt x="53571" y="7447"/>
                </a:lnTo>
                <a:lnTo>
                  <a:pt x="53608" y="7299"/>
                </a:lnTo>
                <a:cubicBezTo>
                  <a:pt x="53719" y="6966"/>
                  <a:pt x="53793" y="6633"/>
                  <a:pt x="53867" y="6301"/>
                </a:cubicBezTo>
                <a:cubicBezTo>
                  <a:pt x="54052" y="5413"/>
                  <a:pt x="54237" y="4637"/>
                  <a:pt x="54495" y="4045"/>
                </a:cubicBezTo>
                <a:cubicBezTo>
                  <a:pt x="54717" y="3491"/>
                  <a:pt x="55013" y="3195"/>
                  <a:pt x="55124" y="3084"/>
                </a:cubicBezTo>
                <a:cubicBezTo>
                  <a:pt x="55272" y="2936"/>
                  <a:pt x="55383" y="2862"/>
                  <a:pt x="55420" y="2825"/>
                </a:cubicBezTo>
                <a:cubicBezTo>
                  <a:pt x="55531" y="2788"/>
                  <a:pt x="55605" y="2715"/>
                  <a:pt x="55605" y="2604"/>
                </a:cubicBezTo>
                <a:cubicBezTo>
                  <a:pt x="55642" y="2493"/>
                  <a:pt x="55605" y="2419"/>
                  <a:pt x="55531" y="2345"/>
                </a:cubicBezTo>
                <a:cubicBezTo>
                  <a:pt x="55494" y="2271"/>
                  <a:pt x="55383" y="2197"/>
                  <a:pt x="55309" y="2197"/>
                </a:cubicBezTo>
                <a:lnTo>
                  <a:pt x="53941" y="2160"/>
                </a:lnTo>
                <a:lnTo>
                  <a:pt x="53756" y="2160"/>
                </a:lnTo>
                <a:cubicBezTo>
                  <a:pt x="53423" y="2160"/>
                  <a:pt x="52980" y="2123"/>
                  <a:pt x="52462" y="2123"/>
                </a:cubicBezTo>
                <a:cubicBezTo>
                  <a:pt x="51723" y="2160"/>
                  <a:pt x="51020" y="2160"/>
                  <a:pt x="50355" y="2234"/>
                </a:cubicBezTo>
                <a:lnTo>
                  <a:pt x="50281" y="2234"/>
                </a:lnTo>
                <a:cubicBezTo>
                  <a:pt x="49652" y="2271"/>
                  <a:pt x="48728" y="2382"/>
                  <a:pt x="47730" y="2678"/>
                </a:cubicBezTo>
                <a:cubicBezTo>
                  <a:pt x="47323" y="2788"/>
                  <a:pt x="46916" y="2936"/>
                  <a:pt x="46547" y="3121"/>
                </a:cubicBezTo>
                <a:lnTo>
                  <a:pt x="46436" y="3158"/>
                </a:lnTo>
                <a:lnTo>
                  <a:pt x="46325" y="3084"/>
                </a:lnTo>
                <a:cubicBezTo>
                  <a:pt x="45881" y="2641"/>
                  <a:pt x="45364" y="2234"/>
                  <a:pt x="44809" y="1864"/>
                </a:cubicBezTo>
                <a:cubicBezTo>
                  <a:pt x="43441" y="1014"/>
                  <a:pt x="41778" y="459"/>
                  <a:pt x="40151" y="348"/>
                </a:cubicBezTo>
                <a:cubicBezTo>
                  <a:pt x="39911" y="330"/>
                  <a:pt x="39670" y="321"/>
                  <a:pt x="39435" y="321"/>
                </a:cubicBezTo>
                <a:cubicBezTo>
                  <a:pt x="39199" y="321"/>
                  <a:pt x="38968" y="330"/>
                  <a:pt x="38746" y="348"/>
                </a:cubicBezTo>
                <a:cubicBezTo>
                  <a:pt x="37415" y="459"/>
                  <a:pt x="36232" y="866"/>
                  <a:pt x="35271" y="1494"/>
                </a:cubicBezTo>
                <a:cubicBezTo>
                  <a:pt x="34605" y="1938"/>
                  <a:pt x="34088" y="2493"/>
                  <a:pt x="33718" y="3158"/>
                </a:cubicBezTo>
                <a:cubicBezTo>
                  <a:pt x="33385" y="3713"/>
                  <a:pt x="33163" y="4341"/>
                  <a:pt x="33052" y="5007"/>
                </a:cubicBezTo>
                <a:cubicBezTo>
                  <a:pt x="32868" y="6116"/>
                  <a:pt x="33015" y="7003"/>
                  <a:pt x="33200" y="7706"/>
                </a:cubicBezTo>
                <a:lnTo>
                  <a:pt x="33422" y="8704"/>
                </a:lnTo>
                <a:lnTo>
                  <a:pt x="32905" y="8001"/>
                </a:lnTo>
                <a:cubicBezTo>
                  <a:pt x="32091" y="6855"/>
                  <a:pt x="31130" y="5968"/>
                  <a:pt x="30169" y="5376"/>
                </a:cubicBezTo>
                <a:cubicBezTo>
                  <a:pt x="29244" y="4785"/>
                  <a:pt x="28283" y="4415"/>
                  <a:pt x="27211" y="4230"/>
                </a:cubicBezTo>
                <a:cubicBezTo>
                  <a:pt x="26804" y="4156"/>
                  <a:pt x="26361" y="4082"/>
                  <a:pt x="25917" y="4082"/>
                </a:cubicBezTo>
                <a:lnTo>
                  <a:pt x="25806" y="4082"/>
                </a:lnTo>
                <a:cubicBezTo>
                  <a:pt x="25658" y="4119"/>
                  <a:pt x="25584" y="4193"/>
                  <a:pt x="25547" y="4304"/>
                </a:cubicBezTo>
                <a:cubicBezTo>
                  <a:pt x="25473" y="4526"/>
                  <a:pt x="25584" y="4637"/>
                  <a:pt x="25843" y="4822"/>
                </a:cubicBezTo>
                <a:cubicBezTo>
                  <a:pt x="25880" y="4859"/>
                  <a:pt x="25917" y="4896"/>
                  <a:pt x="25954" y="4933"/>
                </a:cubicBezTo>
                <a:cubicBezTo>
                  <a:pt x="26028" y="5007"/>
                  <a:pt x="26250" y="5302"/>
                  <a:pt x="26287" y="5820"/>
                </a:cubicBezTo>
                <a:cubicBezTo>
                  <a:pt x="26361" y="6301"/>
                  <a:pt x="26287" y="6892"/>
                  <a:pt x="26139" y="7669"/>
                </a:cubicBezTo>
                <a:lnTo>
                  <a:pt x="26028" y="8297"/>
                </a:lnTo>
                <a:lnTo>
                  <a:pt x="25806" y="7706"/>
                </a:lnTo>
                <a:cubicBezTo>
                  <a:pt x="25399" y="6633"/>
                  <a:pt x="24549" y="5081"/>
                  <a:pt x="22996" y="3787"/>
                </a:cubicBezTo>
                <a:cubicBezTo>
                  <a:pt x="21444" y="2530"/>
                  <a:pt x="19299" y="1642"/>
                  <a:pt x="16970" y="1347"/>
                </a:cubicBezTo>
                <a:cubicBezTo>
                  <a:pt x="16231" y="1236"/>
                  <a:pt x="15491" y="1199"/>
                  <a:pt x="14678" y="1199"/>
                </a:cubicBezTo>
                <a:lnTo>
                  <a:pt x="13569" y="1199"/>
                </a:lnTo>
                <a:lnTo>
                  <a:pt x="11905" y="1347"/>
                </a:lnTo>
                <a:cubicBezTo>
                  <a:pt x="11720" y="1347"/>
                  <a:pt x="11609" y="1531"/>
                  <a:pt x="11609" y="1679"/>
                </a:cubicBezTo>
                <a:cubicBezTo>
                  <a:pt x="11609" y="1753"/>
                  <a:pt x="11646" y="1827"/>
                  <a:pt x="11720" y="1901"/>
                </a:cubicBezTo>
                <a:lnTo>
                  <a:pt x="11831" y="2086"/>
                </a:lnTo>
                <a:cubicBezTo>
                  <a:pt x="11979" y="2345"/>
                  <a:pt x="12164" y="2604"/>
                  <a:pt x="12312" y="2862"/>
                </a:cubicBezTo>
                <a:cubicBezTo>
                  <a:pt x="12423" y="3010"/>
                  <a:pt x="12497" y="3158"/>
                  <a:pt x="12608" y="3380"/>
                </a:cubicBezTo>
                <a:cubicBezTo>
                  <a:pt x="12756" y="3676"/>
                  <a:pt x="12903" y="4045"/>
                  <a:pt x="13051" y="4378"/>
                </a:cubicBezTo>
                <a:cubicBezTo>
                  <a:pt x="13199" y="4748"/>
                  <a:pt x="13310" y="5155"/>
                  <a:pt x="13421" y="5524"/>
                </a:cubicBezTo>
                <a:lnTo>
                  <a:pt x="13458" y="5561"/>
                </a:lnTo>
                <a:cubicBezTo>
                  <a:pt x="13532" y="5857"/>
                  <a:pt x="13643" y="6153"/>
                  <a:pt x="13754" y="6449"/>
                </a:cubicBezTo>
                <a:cubicBezTo>
                  <a:pt x="14013" y="7151"/>
                  <a:pt x="14345" y="7816"/>
                  <a:pt x="14715" y="8371"/>
                </a:cubicBezTo>
                <a:lnTo>
                  <a:pt x="15011" y="8704"/>
                </a:lnTo>
                <a:lnTo>
                  <a:pt x="14567" y="8630"/>
                </a:lnTo>
                <a:cubicBezTo>
                  <a:pt x="14456" y="8630"/>
                  <a:pt x="14382" y="8593"/>
                  <a:pt x="14271" y="8593"/>
                </a:cubicBezTo>
                <a:cubicBezTo>
                  <a:pt x="13794" y="8521"/>
                  <a:pt x="13286" y="8480"/>
                  <a:pt x="12756" y="8480"/>
                </a:cubicBezTo>
                <a:cubicBezTo>
                  <a:pt x="12466" y="8480"/>
                  <a:pt x="12169" y="8493"/>
                  <a:pt x="11868" y="8519"/>
                </a:cubicBezTo>
                <a:cubicBezTo>
                  <a:pt x="10722" y="8593"/>
                  <a:pt x="9539" y="8852"/>
                  <a:pt x="8356" y="9295"/>
                </a:cubicBezTo>
                <a:cubicBezTo>
                  <a:pt x="5953" y="10146"/>
                  <a:pt x="3846" y="11514"/>
                  <a:pt x="2293" y="13251"/>
                </a:cubicBezTo>
                <a:cubicBezTo>
                  <a:pt x="1664" y="13917"/>
                  <a:pt x="1147" y="14656"/>
                  <a:pt x="777" y="15432"/>
                </a:cubicBezTo>
                <a:cubicBezTo>
                  <a:pt x="703" y="15617"/>
                  <a:pt x="592" y="15839"/>
                  <a:pt x="518" y="16024"/>
                </a:cubicBezTo>
                <a:lnTo>
                  <a:pt x="481" y="16135"/>
                </a:lnTo>
                <a:cubicBezTo>
                  <a:pt x="407" y="16283"/>
                  <a:pt x="370" y="16431"/>
                  <a:pt x="259" y="16837"/>
                </a:cubicBezTo>
                <a:cubicBezTo>
                  <a:pt x="185" y="17096"/>
                  <a:pt x="149" y="17355"/>
                  <a:pt x="112" y="17614"/>
                </a:cubicBezTo>
                <a:cubicBezTo>
                  <a:pt x="112" y="17725"/>
                  <a:pt x="75" y="17799"/>
                  <a:pt x="75" y="17909"/>
                </a:cubicBezTo>
                <a:lnTo>
                  <a:pt x="38" y="18020"/>
                </a:lnTo>
                <a:cubicBezTo>
                  <a:pt x="1" y="18390"/>
                  <a:pt x="1" y="18427"/>
                  <a:pt x="112" y="18575"/>
                </a:cubicBezTo>
                <a:cubicBezTo>
                  <a:pt x="163" y="18626"/>
                  <a:pt x="254" y="18654"/>
                  <a:pt x="345" y="18654"/>
                </a:cubicBezTo>
                <a:cubicBezTo>
                  <a:pt x="449" y="18654"/>
                  <a:pt x="553" y="18617"/>
                  <a:pt x="592" y="18538"/>
                </a:cubicBezTo>
                <a:cubicBezTo>
                  <a:pt x="1073" y="17983"/>
                  <a:pt x="1479" y="17873"/>
                  <a:pt x="1590" y="17873"/>
                </a:cubicBezTo>
                <a:lnTo>
                  <a:pt x="1664" y="17873"/>
                </a:lnTo>
                <a:lnTo>
                  <a:pt x="1849" y="17799"/>
                </a:lnTo>
                <a:lnTo>
                  <a:pt x="2404" y="17799"/>
                </a:lnTo>
                <a:cubicBezTo>
                  <a:pt x="2810" y="17836"/>
                  <a:pt x="3217" y="17909"/>
                  <a:pt x="3624" y="18020"/>
                </a:cubicBezTo>
                <a:lnTo>
                  <a:pt x="6027" y="18612"/>
                </a:lnTo>
                <a:cubicBezTo>
                  <a:pt x="6840" y="18797"/>
                  <a:pt x="7617" y="18945"/>
                  <a:pt x="8356" y="19019"/>
                </a:cubicBezTo>
                <a:lnTo>
                  <a:pt x="8615" y="19056"/>
                </a:lnTo>
                <a:lnTo>
                  <a:pt x="8393" y="19425"/>
                </a:lnTo>
                <a:cubicBezTo>
                  <a:pt x="7949" y="20350"/>
                  <a:pt x="7617" y="21311"/>
                  <a:pt x="7432" y="22272"/>
                </a:cubicBezTo>
                <a:cubicBezTo>
                  <a:pt x="7210" y="23418"/>
                  <a:pt x="7247" y="24601"/>
                  <a:pt x="7469" y="25747"/>
                </a:cubicBezTo>
                <a:cubicBezTo>
                  <a:pt x="7986" y="28224"/>
                  <a:pt x="9687" y="30590"/>
                  <a:pt x="12016" y="32143"/>
                </a:cubicBezTo>
                <a:cubicBezTo>
                  <a:pt x="13939" y="33437"/>
                  <a:pt x="16305" y="34214"/>
                  <a:pt x="18671" y="34251"/>
                </a:cubicBezTo>
                <a:cubicBezTo>
                  <a:pt x="18800" y="34269"/>
                  <a:pt x="18939" y="34278"/>
                  <a:pt x="19082" y="34278"/>
                </a:cubicBezTo>
                <a:cubicBezTo>
                  <a:pt x="19225" y="34278"/>
                  <a:pt x="19373" y="34269"/>
                  <a:pt x="19521" y="34251"/>
                </a:cubicBezTo>
                <a:cubicBezTo>
                  <a:pt x="19669" y="34251"/>
                  <a:pt x="19854" y="34251"/>
                  <a:pt x="20002" y="34214"/>
                </a:cubicBezTo>
                <a:cubicBezTo>
                  <a:pt x="22479" y="34029"/>
                  <a:pt x="24401" y="33104"/>
                  <a:pt x="25584" y="32402"/>
                </a:cubicBezTo>
                <a:cubicBezTo>
                  <a:pt x="27174" y="31441"/>
                  <a:pt x="28172" y="30369"/>
                  <a:pt x="28838" y="29666"/>
                </a:cubicBezTo>
                <a:cubicBezTo>
                  <a:pt x="29023" y="29444"/>
                  <a:pt x="29171" y="29223"/>
                  <a:pt x="29355" y="29001"/>
                </a:cubicBezTo>
                <a:cubicBezTo>
                  <a:pt x="29577" y="28816"/>
                  <a:pt x="29725" y="28594"/>
                  <a:pt x="29799" y="28409"/>
                </a:cubicBezTo>
                <a:cubicBezTo>
                  <a:pt x="29836" y="28372"/>
                  <a:pt x="29873" y="28298"/>
                  <a:pt x="29836" y="28224"/>
                </a:cubicBezTo>
                <a:cubicBezTo>
                  <a:pt x="29836" y="28039"/>
                  <a:pt x="29688" y="27929"/>
                  <a:pt x="29503" y="27929"/>
                </a:cubicBezTo>
                <a:cubicBezTo>
                  <a:pt x="29392" y="27929"/>
                  <a:pt x="29355" y="27966"/>
                  <a:pt x="29281" y="28003"/>
                </a:cubicBezTo>
                <a:cubicBezTo>
                  <a:pt x="29134" y="28113"/>
                  <a:pt x="28838" y="28335"/>
                  <a:pt x="28320" y="28631"/>
                </a:cubicBezTo>
                <a:cubicBezTo>
                  <a:pt x="27766" y="28927"/>
                  <a:pt x="26693" y="29518"/>
                  <a:pt x="25252" y="29666"/>
                </a:cubicBezTo>
                <a:cubicBezTo>
                  <a:pt x="25135" y="29672"/>
                  <a:pt x="25018" y="29675"/>
                  <a:pt x="24904" y="29675"/>
                </a:cubicBezTo>
                <a:cubicBezTo>
                  <a:pt x="24293" y="29675"/>
                  <a:pt x="23716" y="29588"/>
                  <a:pt x="23218" y="29370"/>
                </a:cubicBezTo>
                <a:cubicBezTo>
                  <a:pt x="22516" y="29075"/>
                  <a:pt x="21850" y="28594"/>
                  <a:pt x="21407" y="27929"/>
                </a:cubicBezTo>
                <a:cubicBezTo>
                  <a:pt x="20926" y="27226"/>
                  <a:pt x="20630" y="26376"/>
                  <a:pt x="20593" y="25488"/>
                </a:cubicBezTo>
                <a:cubicBezTo>
                  <a:pt x="20556" y="24601"/>
                  <a:pt x="20778" y="23640"/>
                  <a:pt x="21259" y="22790"/>
                </a:cubicBezTo>
                <a:cubicBezTo>
                  <a:pt x="21702" y="21939"/>
                  <a:pt x="22405" y="21311"/>
                  <a:pt x="23181" y="21052"/>
                </a:cubicBezTo>
                <a:cubicBezTo>
                  <a:pt x="23551" y="20941"/>
                  <a:pt x="23958" y="20886"/>
                  <a:pt x="24392" y="20886"/>
                </a:cubicBezTo>
                <a:cubicBezTo>
                  <a:pt x="24826" y="20886"/>
                  <a:pt x="25289" y="20941"/>
                  <a:pt x="25769" y="21052"/>
                </a:cubicBezTo>
                <a:cubicBezTo>
                  <a:pt x="27618" y="21496"/>
                  <a:pt x="29097" y="22494"/>
                  <a:pt x="30058" y="23196"/>
                </a:cubicBezTo>
                <a:cubicBezTo>
                  <a:pt x="30649" y="23640"/>
                  <a:pt x="31204" y="24121"/>
                  <a:pt x="31758" y="24638"/>
                </a:cubicBezTo>
                <a:lnTo>
                  <a:pt x="31758" y="24675"/>
                </a:lnTo>
                <a:cubicBezTo>
                  <a:pt x="32091" y="25119"/>
                  <a:pt x="32387" y="25562"/>
                  <a:pt x="32720" y="26043"/>
                </a:cubicBezTo>
                <a:cubicBezTo>
                  <a:pt x="32757" y="26154"/>
                  <a:pt x="32794" y="26265"/>
                  <a:pt x="32868" y="26376"/>
                </a:cubicBezTo>
                <a:cubicBezTo>
                  <a:pt x="33718" y="28742"/>
                  <a:pt x="34975" y="30701"/>
                  <a:pt x="36602" y="32328"/>
                </a:cubicBezTo>
                <a:cubicBezTo>
                  <a:pt x="37600" y="33326"/>
                  <a:pt x="38746" y="34140"/>
                  <a:pt x="40003" y="34805"/>
                </a:cubicBezTo>
                <a:cubicBezTo>
                  <a:pt x="41334" y="35471"/>
                  <a:pt x="42776" y="35988"/>
                  <a:pt x="44292" y="36247"/>
                </a:cubicBezTo>
                <a:cubicBezTo>
                  <a:pt x="45105" y="36358"/>
                  <a:pt x="45955" y="36432"/>
                  <a:pt x="46806" y="36469"/>
                </a:cubicBezTo>
                <a:lnTo>
                  <a:pt x="47175" y="36469"/>
                </a:lnTo>
                <a:lnTo>
                  <a:pt x="47064" y="36617"/>
                </a:lnTo>
                <a:cubicBezTo>
                  <a:pt x="46621" y="36691"/>
                  <a:pt x="46214" y="36765"/>
                  <a:pt x="45770" y="36875"/>
                </a:cubicBezTo>
                <a:lnTo>
                  <a:pt x="45733" y="36875"/>
                </a:lnTo>
                <a:cubicBezTo>
                  <a:pt x="44809" y="37060"/>
                  <a:pt x="43848" y="37245"/>
                  <a:pt x="42813" y="37393"/>
                </a:cubicBezTo>
                <a:cubicBezTo>
                  <a:pt x="42406" y="37467"/>
                  <a:pt x="42036" y="37504"/>
                  <a:pt x="41741" y="37541"/>
                </a:cubicBezTo>
                <a:cubicBezTo>
                  <a:pt x="41450" y="37556"/>
                  <a:pt x="41171" y="37565"/>
                  <a:pt x="40906" y="37565"/>
                </a:cubicBezTo>
                <a:cubicBezTo>
                  <a:pt x="40530" y="37565"/>
                  <a:pt x="40180" y="37547"/>
                  <a:pt x="39855" y="37504"/>
                </a:cubicBezTo>
                <a:cubicBezTo>
                  <a:pt x="39337" y="37393"/>
                  <a:pt x="38894" y="37245"/>
                  <a:pt x="38561" y="37023"/>
                </a:cubicBezTo>
                <a:cubicBezTo>
                  <a:pt x="38450" y="36949"/>
                  <a:pt x="38376" y="36875"/>
                  <a:pt x="38265" y="36802"/>
                </a:cubicBezTo>
                <a:lnTo>
                  <a:pt x="38043" y="36543"/>
                </a:lnTo>
                <a:lnTo>
                  <a:pt x="36750" y="34472"/>
                </a:lnTo>
                <a:lnTo>
                  <a:pt x="36750" y="34435"/>
                </a:lnTo>
                <a:cubicBezTo>
                  <a:pt x="36750" y="34251"/>
                  <a:pt x="36602" y="34140"/>
                  <a:pt x="36417" y="34140"/>
                </a:cubicBezTo>
                <a:cubicBezTo>
                  <a:pt x="36269" y="34140"/>
                  <a:pt x="36121" y="34251"/>
                  <a:pt x="36084" y="34435"/>
                </a:cubicBezTo>
                <a:lnTo>
                  <a:pt x="36084" y="34472"/>
                </a:lnTo>
                <a:lnTo>
                  <a:pt x="36084" y="34953"/>
                </a:lnTo>
                <a:cubicBezTo>
                  <a:pt x="36084" y="35101"/>
                  <a:pt x="36084" y="35286"/>
                  <a:pt x="36084" y="35471"/>
                </a:cubicBezTo>
                <a:cubicBezTo>
                  <a:pt x="36084" y="35803"/>
                  <a:pt x="36084" y="36099"/>
                  <a:pt x="36121" y="36469"/>
                </a:cubicBezTo>
                <a:lnTo>
                  <a:pt x="36121" y="36839"/>
                </a:lnTo>
                <a:lnTo>
                  <a:pt x="36232" y="37800"/>
                </a:lnTo>
                <a:cubicBezTo>
                  <a:pt x="36269" y="38096"/>
                  <a:pt x="36306" y="38391"/>
                  <a:pt x="36380" y="38724"/>
                </a:cubicBezTo>
                <a:cubicBezTo>
                  <a:pt x="36639" y="40055"/>
                  <a:pt x="37156" y="41238"/>
                  <a:pt x="37859" y="42273"/>
                </a:cubicBezTo>
                <a:cubicBezTo>
                  <a:pt x="38783" y="43678"/>
                  <a:pt x="40151" y="44787"/>
                  <a:pt x="41741" y="45527"/>
                </a:cubicBezTo>
                <a:cubicBezTo>
                  <a:pt x="43071" y="46155"/>
                  <a:pt x="44587" y="46562"/>
                  <a:pt x="46251" y="46710"/>
                </a:cubicBezTo>
                <a:cubicBezTo>
                  <a:pt x="46732" y="46747"/>
                  <a:pt x="47249" y="46784"/>
                  <a:pt x="47730" y="46784"/>
                </a:cubicBezTo>
                <a:lnTo>
                  <a:pt x="47915" y="46784"/>
                </a:lnTo>
                <a:lnTo>
                  <a:pt x="47915" y="46968"/>
                </a:lnTo>
                <a:cubicBezTo>
                  <a:pt x="47841" y="47597"/>
                  <a:pt x="47804" y="48225"/>
                  <a:pt x="47841" y="48817"/>
                </a:cubicBezTo>
                <a:cubicBezTo>
                  <a:pt x="47952" y="50924"/>
                  <a:pt x="48543" y="52736"/>
                  <a:pt x="49098" y="54030"/>
                </a:cubicBezTo>
                <a:cubicBezTo>
                  <a:pt x="49689" y="55509"/>
                  <a:pt x="50281" y="56692"/>
                  <a:pt x="50614" y="57246"/>
                </a:cubicBezTo>
                <a:cubicBezTo>
                  <a:pt x="50835" y="57653"/>
                  <a:pt x="50983" y="57949"/>
                  <a:pt x="51094" y="58134"/>
                </a:cubicBezTo>
                <a:lnTo>
                  <a:pt x="51131" y="58134"/>
                </a:lnTo>
                <a:lnTo>
                  <a:pt x="51205" y="58318"/>
                </a:lnTo>
                <a:cubicBezTo>
                  <a:pt x="51242" y="58429"/>
                  <a:pt x="51390" y="58540"/>
                  <a:pt x="51501" y="58540"/>
                </a:cubicBezTo>
                <a:lnTo>
                  <a:pt x="51538" y="58725"/>
                </a:lnTo>
                <a:lnTo>
                  <a:pt x="51575" y="58540"/>
                </a:lnTo>
                <a:lnTo>
                  <a:pt x="51612" y="58503"/>
                </a:lnTo>
                <a:cubicBezTo>
                  <a:pt x="51649" y="58503"/>
                  <a:pt x="51686" y="58503"/>
                  <a:pt x="51723" y="58466"/>
                </a:cubicBezTo>
                <a:cubicBezTo>
                  <a:pt x="51760" y="58429"/>
                  <a:pt x="51760" y="58429"/>
                  <a:pt x="51797" y="58392"/>
                </a:cubicBezTo>
                <a:cubicBezTo>
                  <a:pt x="51797" y="58355"/>
                  <a:pt x="51834" y="58355"/>
                  <a:pt x="51834" y="58355"/>
                </a:cubicBezTo>
                <a:cubicBezTo>
                  <a:pt x="51834" y="58318"/>
                  <a:pt x="51834" y="58318"/>
                  <a:pt x="51834" y="58282"/>
                </a:cubicBezTo>
                <a:cubicBezTo>
                  <a:pt x="51834" y="58245"/>
                  <a:pt x="51871" y="58171"/>
                  <a:pt x="51871" y="58097"/>
                </a:cubicBezTo>
                <a:cubicBezTo>
                  <a:pt x="51907" y="57801"/>
                  <a:pt x="52055" y="56803"/>
                  <a:pt x="52573" y="55509"/>
                </a:cubicBezTo>
                <a:cubicBezTo>
                  <a:pt x="52721" y="55065"/>
                  <a:pt x="52943" y="54621"/>
                  <a:pt x="53201" y="54215"/>
                </a:cubicBezTo>
                <a:cubicBezTo>
                  <a:pt x="53719" y="54843"/>
                  <a:pt x="54348" y="55398"/>
                  <a:pt x="55013" y="55841"/>
                </a:cubicBezTo>
                <a:cubicBezTo>
                  <a:pt x="56048" y="56544"/>
                  <a:pt x="57268" y="57025"/>
                  <a:pt x="58599" y="57283"/>
                </a:cubicBezTo>
                <a:cubicBezTo>
                  <a:pt x="58821" y="57320"/>
                  <a:pt x="59006" y="57357"/>
                  <a:pt x="59191" y="57394"/>
                </a:cubicBezTo>
                <a:cubicBezTo>
                  <a:pt x="59819" y="58503"/>
                  <a:pt x="60596" y="59575"/>
                  <a:pt x="61557" y="60500"/>
                </a:cubicBezTo>
                <a:cubicBezTo>
                  <a:pt x="63147" y="62090"/>
                  <a:pt x="65143" y="63310"/>
                  <a:pt x="67509" y="64197"/>
                </a:cubicBezTo>
                <a:cubicBezTo>
                  <a:pt x="67731" y="64271"/>
                  <a:pt x="67916" y="64345"/>
                  <a:pt x="68138" y="64419"/>
                </a:cubicBezTo>
                <a:cubicBezTo>
                  <a:pt x="67990" y="64530"/>
                  <a:pt x="67879" y="64640"/>
                  <a:pt x="67731" y="64751"/>
                </a:cubicBezTo>
                <a:cubicBezTo>
                  <a:pt x="67029" y="65380"/>
                  <a:pt x="65956" y="66415"/>
                  <a:pt x="65032" y="68005"/>
                </a:cubicBezTo>
                <a:cubicBezTo>
                  <a:pt x="64293" y="69188"/>
                  <a:pt x="63405" y="71110"/>
                  <a:pt x="63221" y="73587"/>
                </a:cubicBezTo>
                <a:cubicBezTo>
                  <a:pt x="63221" y="73772"/>
                  <a:pt x="63221" y="73957"/>
                  <a:pt x="63221" y="74105"/>
                </a:cubicBezTo>
                <a:cubicBezTo>
                  <a:pt x="63184" y="74401"/>
                  <a:pt x="63184" y="74697"/>
                  <a:pt x="63221" y="74955"/>
                </a:cubicBezTo>
                <a:cubicBezTo>
                  <a:pt x="63294" y="77321"/>
                  <a:pt x="64071" y="79651"/>
                  <a:pt x="65402" y="81610"/>
                </a:cubicBezTo>
                <a:cubicBezTo>
                  <a:pt x="66955" y="83902"/>
                  <a:pt x="69358" y="85566"/>
                  <a:pt x="71835" y="86047"/>
                </a:cubicBezTo>
                <a:cubicBezTo>
                  <a:pt x="72411" y="86181"/>
                  <a:pt x="73016" y="86246"/>
                  <a:pt x="73626" y="86246"/>
                </a:cubicBezTo>
                <a:cubicBezTo>
                  <a:pt x="74191" y="86246"/>
                  <a:pt x="74759" y="86190"/>
                  <a:pt x="75310" y="86083"/>
                </a:cubicBezTo>
                <a:cubicBezTo>
                  <a:pt x="76271" y="85899"/>
                  <a:pt x="77232" y="85566"/>
                  <a:pt x="78157" y="85085"/>
                </a:cubicBezTo>
                <a:lnTo>
                  <a:pt x="78526" y="84863"/>
                </a:lnTo>
                <a:lnTo>
                  <a:pt x="78563" y="85122"/>
                </a:lnTo>
                <a:cubicBezTo>
                  <a:pt x="78637" y="85862"/>
                  <a:pt x="78785" y="86638"/>
                  <a:pt x="78970" y="87414"/>
                </a:cubicBezTo>
                <a:lnTo>
                  <a:pt x="79599" y="89855"/>
                </a:lnTo>
                <a:cubicBezTo>
                  <a:pt x="79709" y="90261"/>
                  <a:pt x="79783" y="90668"/>
                  <a:pt x="79820" y="91075"/>
                </a:cubicBezTo>
                <a:cubicBezTo>
                  <a:pt x="79820" y="91259"/>
                  <a:pt x="79820" y="91444"/>
                  <a:pt x="79820" y="91629"/>
                </a:cubicBezTo>
                <a:lnTo>
                  <a:pt x="79783" y="91777"/>
                </a:lnTo>
                <a:cubicBezTo>
                  <a:pt x="79783" y="91814"/>
                  <a:pt x="79746" y="91851"/>
                  <a:pt x="79746" y="91851"/>
                </a:cubicBezTo>
                <a:cubicBezTo>
                  <a:pt x="79746" y="91999"/>
                  <a:pt x="79636" y="92405"/>
                  <a:pt x="79081" y="92886"/>
                </a:cubicBezTo>
                <a:cubicBezTo>
                  <a:pt x="78970" y="92960"/>
                  <a:pt x="78970" y="93256"/>
                  <a:pt x="79081" y="93367"/>
                </a:cubicBezTo>
                <a:cubicBezTo>
                  <a:pt x="79142" y="93428"/>
                  <a:pt x="79192" y="93455"/>
                  <a:pt x="79280" y="93455"/>
                </a:cubicBezTo>
                <a:cubicBezTo>
                  <a:pt x="79352" y="93455"/>
                  <a:pt x="79449" y="93437"/>
                  <a:pt x="79599" y="93404"/>
                </a:cubicBezTo>
                <a:lnTo>
                  <a:pt x="79746" y="93404"/>
                </a:lnTo>
                <a:cubicBezTo>
                  <a:pt x="79857" y="93367"/>
                  <a:pt x="79931" y="93367"/>
                  <a:pt x="80042" y="93367"/>
                </a:cubicBezTo>
                <a:cubicBezTo>
                  <a:pt x="80301" y="93293"/>
                  <a:pt x="80523" y="93256"/>
                  <a:pt x="80819" y="93182"/>
                </a:cubicBezTo>
                <a:cubicBezTo>
                  <a:pt x="81188" y="93071"/>
                  <a:pt x="81336" y="93034"/>
                  <a:pt x="81521" y="92960"/>
                </a:cubicBezTo>
                <a:lnTo>
                  <a:pt x="81595" y="92923"/>
                </a:lnTo>
                <a:cubicBezTo>
                  <a:pt x="81817" y="92849"/>
                  <a:pt x="82002" y="92775"/>
                  <a:pt x="82223" y="92664"/>
                </a:cubicBezTo>
                <a:cubicBezTo>
                  <a:pt x="82963" y="92295"/>
                  <a:pt x="83702" y="91777"/>
                  <a:pt x="84368" y="91148"/>
                </a:cubicBezTo>
                <a:cubicBezTo>
                  <a:pt x="86105" y="89559"/>
                  <a:pt x="87436" y="87451"/>
                  <a:pt x="88287" y="85011"/>
                </a:cubicBezTo>
                <a:cubicBezTo>
                  <a:pt x="88693" y="83828"/>
                  <a:pt x="88952" y="82682"/>
                  <a:pt x="89026" y="81499"/>
                </a:cubicBezTo>
                <a:cubicBezTo>
                  <a:pt x="89063" y="80686"/>
                  <a:pt x="89063" y="79835"/>
                  <a:pt x="88915" y="79133"/>
                </a:cubicBezTo>
                <a:cubicBezTo>
                  <a:pt x="88915" y="79022"/>
                  <a:pt x="88878" y="78911"/>
                  <a:pt x="88878" y="78837"/>
                </a:cubicBezTo>
                <a:lnTo>
                  <a:pt x="88767" y="78394"/>
                </a:lnTo>
                <a:lnTo>
                  <a:pt x="88767" y="78394"/>
                </a:lnTo>
                <a:lnTo>
                  <a:pt x="89137" y="78652"/>
                </a:lnTo>
                <a:cubicBezTo>
                  <a:pt x="89692" y="79022"/>
                  <a:pt x="90357" y="79355"/>
                  <a:pt x="91059" y="79614"/>
                </a:cubicBezTo>
                <a:cubicBezTo>
                  <a:pt x="91355" y="79725"/>
                  <a:pt x="91651" y="79798"/>
                  <a:pt x="91984" y="79909"/>
                </a:cubicBezTo>
                <a:lnTo>
                  <a:pt x="92021" y="79909"/>
                </a:lnTo>
                <a:cubicBezTo>
                  <a:pt x="92390" y="80020"/>
                  <a:pt x="92760" y="80168"/>
                  <a:pt x="93130" y="80279"/>
                </a:cubicBezTo>
                <a:cubicBezTo>
                  <a:pt x="93500" y="80427"/>
                  <a:pt x="93832" y="80575"/>
                  <a:pt x="94165" y="80723"/>
                </a:cubicBezTo>
                <a:cubicBezTo>
                  <a:pt x="94350" y="80834"/>
                  <a:pt x="94498" y="80908"/>
                  <a:pt x="94683" y="81019"/>
                </a:cubicBezTo>
                <a:cubicBezTo>
                  <a:pt x="94904" y="81166"/>
                  <a:pt x="95200" y="81351"/>
                  <a:pt x="95459" y="81499"/>
                </a:cubicBezTo>
                <a:lnTo>
                  <a:pt x="95644" y="81610"/>
                </a:lnTo>
                <a:cubicBezTo>
                  <a:pt x="95718" y="81684"/>
                  <a:pt x="95792" y="81721"/>
                  <a:pt x="95866" y="81721"/>
                </a:cubicBezTo>
                <a:cubicBezTo>
                  <a:pt x="96014" y="81721"/>
                  <a:pt x="96161" y="81610"/>
                  <a:pt x="96198" y="81425"/>
                </a:cubicBezTo>
                <a:lnTo>
                  <a:pt x="96309" y="79762"/>
                </a:lnTo>
                <a:cubicBezTo>
                  <a:pt x="96309" y="79466"/>
                  <a:pt x="96309" y="79170"/>
                  <a:pt x="96309" y="78800"/>
                </a:cubicBezTo>
                <a:lnTo>
                  <a:pt x="96309" y="78652"/>
                </a:lnTo>
                <a:cubicBezTo>
                  <a:pt x="96309" y="77839"/>
                  <a:pt x="96235" y="77063"/>
                  <a:pt x="96161" y="76360"/>
                </a:cubicBezTo>
                <a:cubicBezTo>
                  <a:pt x="95829" y="73994"/>
                  <a:pt x="94941" y="71887"/>
                  <a:pt x="93647" y="70371"/>
                </a:cubicBezTo>
                <a:cubicBezTo>
                  <a:pt x="92353" y="68818"/>
                  <a:pt x="90801" y="68005"/>
                  <a:pt x="89729" y="67598"/>
                </a:cubicBezTo>
                <a:lnTo>
                  <a:pt x="89137" y="67376"/>
                </a:lnTo>
                <a:lnTo>
                  <a:pt x="89729" y="67265"/>
                </a:lnTo>
                <a:cubicBezTo>
                  <a:pt x="90335" y="67150"/>
                  <a:pt x="90828" y="67057"/>
                  <a:pt x="91244" y="67057"/>
                </a:cubicBezTo>
                <a:cubicBezTo>
                  <a:pt x="91361" y="67057"/>
                  <a:pt x="91472" y="67064"/>
                  <a:pt x="91577" y="67081"/>
                </a:cubicBezTo>
                <a:cubicBezTo>
                  <a:pt x="92095" y="67118"/>
                  <a:pt x="92390" y="67339"/>
                  <a:pt x="92464" y="67413"/>
                </a:cubicBezTo>
                <a:cubicBezTo>
                  <a:pt x="92501" y="67450"/>
                  <a:pt x="92538" y="67487"/>
                  <a:pt x="92575" y="67524"/>
                </a:cubicBezTo>
                <a:cubicBezTo>
                  <a:pt x="92722" y="67730"/>
                  <a:pt x="92823" y="67842"/>
                  <a:pt x="92969" y="67842"/>
                </a:cubicBezTo>
                <a:cubicBezTo>
                  <a:pt x="93007" y="67842"/>
                  <a:pt x="93048" y="67835"/>
                  <a:pt x="93093" y="67820"/>
                </a:cubicBezTo>
                <a:cubicBezTo>
                  <a:pt x="93204" y="67783"/>
                  <a:pt x="93315" y="67672"/>
                  <a:pt x="93315" y="67561"/>
                </a:cubicBezTo>
                <a:cubicBezTo>
                  <a:pt x="93315" y="67524"/>
                  <a:pt x="93315" y="67524"/>
                  <a:pt x="93315" y="67487"/>
                </a:cubicBezTo>
                <a:lnTo>
                  <a:pt x="93315" y="67413"/>
                </a:lnTo>
                <a:cubicBezTo>
                  <a:pt x="93315" y="66970"/>
                  <a:pt x="93278" y="66563"/>
                  <a:pt x="93167" y="66156"/>
                </a:cubicBezTo>
                <a:cubicBezTo>
                  <a:pt x="92945" y="65084"/>
                  <a:pt x="92575" y="64123"/>
                  <a:pt x="92021" y="63199"/>
                </a:cubicBezTo>
                <a:cubicBezTo>
                  <a:pt x="91392" y="62237"/>
                  <a:pt x="90468" y="61276"/>
                  <a:pt x="89359" y="60463"/>
                </a:cubicBezTo>
                <a:lnTo>
                  <a:pt x="88619" y="59945"/>
                </a:lnTo>
                <a:lnTo>
                  <a:pt x="89618" y="60204"/>
                </a:lnTo>
                <a:cubicBezTo>
                  <a:pt x="90111" y="60303"/>
                  <a:pt x="90669" y="60401"/>
                  <a:pt x="91316" y="60401"/>
                </a:cubicBezTo>
                <a:cubicBezTo>
                  <a:pt x="91639" y="60401"/>
                  <a:pt x="91984" y="60377"/>
                  <a:pt x="92353" y="60315"/>
                </a:cubicBezTo>
                <a:cubicBezTo>
                  <a:pt x="93019" y="60204"/>
                  <a:pt x="93647" y="59982"/>
                  <a:pt x="94202" y="59649"/>
                </a:cubicBezTo>
                <a:cubicBezTo>
                  <a:pt x="94830" y="59243"/>
                  <a:pt x="95385" y="58688"/>
                  <a:pt x="95829" y="58060"/>
                </a:cubicBezTo>
                <a:cubicBezTo>
                  <a:pt x="96457" y="57098"/>
                  <a:pt x="96864" y="55878"/>
                  <a:pt x="96938" y="54547"/>
                </a:cubicBezTo>
                <a:cubicBezTo>
                  <a:pt x="96975" y="54104"/>
                  <a:pt x="96975" y="53623"/>
                  <a:pt x="96938" y="53180"/>
                </a:cubicBezTo>
                <a:cubicBezTo>
                  <a:pt x="96827" y="51516"/>
                  <a:pt x="96235" y="49852"/>
                  <a:pt x="95385" y="48521"/>
                </a:cubicBezTo>
                <a:cubicBezTo>
                  <a:pt x="95015" y="47967"/>
                  <a:pt x="94609" y="47449"/>
                  <a:pt x="94128" y="47005"/>
                </a:cubicBezTo>
                <a:lnTo>
                  <a:pt x="94054" y="46932"/>
                </a:lnTo>
                <a:lnTo>
                  <a:pt x="94091" y="46821"/>
                </a:lnTo>
                <a:cubicBezTo>
                  <a:pt x="94276" y="46414"/>
                  <a:pt x="94424" y="46007"/>
                  <a:pt x="94535" y="45638"/>
                </a:cubicBezTo>
                <a:cubicBezTo>
                  <a:pt x="94794" y="44602"/>
                  <a:pt x="94904" y="43678"/>
                  <a:pt x="94941" y="43050"/>
                </a:cubicBezTo>
                <a:lnTo>
                  <a:pt x="94978" y="42976"/>
                </a:lnTo>
                <a:cubicBezTo>
                  <a:pt x="95015" y="42310"/>
                  <a:pt x="95015" y="41608"/>
                  <a:pt x="95015" y="40868"/>
                </a:cubicBezTo>
                <a:cubicBezTo>
                  <a:pt x="95015" y="40351"/>
                  <a:pt x="95015" y="39907"/>
                  <a:pt x="95015" y="39574"/>
                </a:cubicBezTo>
                <a:lnTo>
                  <a:pt x="95015" y="39389"/>
                </a:lnTo>
                <a:lnTo>
                  <a:pt x="94941" y="38022"/>
                </a:lnTo>
                <a:cubicBezTo>
                  <a:pt x="94941" y="37948"/>
                  <a:pt x="94867" y="37837"/>
                  <a:pt x="94794" y="37800"/>
                </a:cubicBezTo>
                <a:cubicBezTo>
                  <a:pt x="94757" y="37726"/>
                  <a:pt x="94646" y="37726"/>
                  <a:pt x="94535" y="37726"/>
                </a:cubicBezTo>
                <a:cubicBezTo>
                  <a:pt x="94424" y="37726"/>
                  <a:pt x="94350" y="37800"/>
                  <a:pt x="94313" y="37911"/>
                </a:cubicBezTo>
                <a:cubicBezTo>
                  <a:pt x="94276" y="37985"/>
                  <a:pt x="94202" y="38096"/>
                  <a:pt x="94054" y="38206"/>
                </a:cubicBezTo>
                <a:cubicBezTo>
                  <a:pt x="93943" y="38354"/>
                  <a:pt x="93647" y="38613"/>
                  <a:pt x="93093" y="38835"/>
                </a:cubicBezTo>
                <a:cubicBezTo>
                  <a:pt x="92538" y="39094"/>
                  <a:pt x="91762" y="39279"/>
                  <a:pt x="90838" y="39500"/>
                </a:cubicBezTo>
                <a:cubicBezTo>
                  <a:pt x="90542" y="39574"/>
                  <a:pt x="90209" y="39685"/>
                  <a:pt x="89876" y="39759"/>
                </a:cubicBezTo>
                <a:lnTo>
                  <a:pt x="89692" y="39796"/>
                </a:lnTo>
                <a:lnTo>
                  <a:pt x="89655" y="39648"/>
                </a:lnTo>
                <a:cubicBezTo>
                  <a:pt x="89359" y="38835"/>
                  <a:pt x="88804" y="38022"/>
                  <a:pt x="88102" y="37319"/>
                </a:cubicBezTo>
                <a:cubicBezTo>
                  <a:pt x="87362" y="36580"/>
                  <a:pt x="86475" y="36025"/>
                  <a:pt x="85477" y="35581"/>
                </a:cubicBezTo>
                <a:cubicBezTo>
                  <a:pt x="84528" y="35209"/>
                  <a:pt x="83610" y="35022"/>
                  <a:pt x="82752" y="35022"/>
                </a:cubicBezTo>
                <a:cubicBezTo>
                  <a:pt x="82674" y="35022"/>
                  <a:pt x="82596" y="35024"/>
                  <a:pt x="82519" y="35027"/>
                </a:cubicBezTo>
                <a:cubicBezTo>
                  <a:pt x="81854" y="35101"/>
                  <a:pt x="81262" y="35286"/>
                  <a:pt x="80708" y="35508"/>
                </a:cubicBezTo>
                <a:cubicBezTo>
                  <a:pt x="80375" y="34953"/>
                  <a:pt x="80116" y="34361"/>
                  <a:pt x="79894" y="33770"/>
                </a:cubicBezTo>
                <a:cubicBezTo>
                  <a:pt x="80005" y="33437"/>
                  <a:pt x="80042" y="33067"/>
                  <a:pt x="80079" y="32735"/>
                </a:cubicBezTo>
                <a:cubicBezTo>
                  <a:pt x="80116" y="32328"/>
                  <a:pt x="80116" y="31958"/>
                  <a:pt x="80042" y="31589"/>
                </a:cubicBezTo>
                <a:cubicBezTo>
                  <a:pt x="80042" y="31552"/>
                  <a:pt x="80042" y="31515"/>
                  <a:pt x="80042" y="31478"/>
                </a:cubicBezTo>
                <a:lnTo>
                  <a:pt x="80005" y="31404"/>
                </a:lnTo>
                <a:lnTo>
                  <a:pt x="80153" y="31256"/>
                </a:lnTo>
                <a:cubicBezTo>
                  <a:pt x="80745" y="30664"/>
                  <a:pt x="81225" y="29925"/>
                  <a:pt x="81558" y="29038"/>
                </a:cubicBezTo>
                <a:cubicBezTo>
                  <a:pt x="81780" y="28409"/>
                  <a:pt x="81928" y="27707"/>
                  <a:pt x="82002" y="26930"/>
                </a:cubicBezTo>
                <a:lnTo>
                  <a:pt x="82113" y="25969"/>
                </a:lnTo>
                <a:lnTo>
                  <a:pt x="82334" y="26893"/>
                </a:lnTo>
                <a:cubicBezTo>
                  <a:pt x="82408" y="27152"/>
                  <a:pt x="82482" y="27411"/>
                  <a:pt x="82556" y="27633"/>
                </a:cubicBezTo>
                <a:lnTo>
                  <a:pt x="82556" y="27707"/>
                </a:lnTo>
                <a:cubicBezTo>
                  <a:pt x="82852" y="28631"/>
                  <a:pt x="83333" y="29407"/>
                  <a:pt x="83998" y="29999"/>
                </a:cubicBezTo>
                <a:cubicBezTo>
                  <a:pt x="84331" y="30332"/>
                  <a:pt x="84737" y="30590"/>
                  <a:pt x="85181" y="30812"/>
                </a:cubicBezTo>
                <a:cubicBezTo>
                  <a:pt x="85625" y="30997"/>
                  <a:pt x="86068" y="31145"/>
                  <a:pt x="86549" y="31256"/>
                </a:cubicBezTo>
                <a:cubicBezTo>
                  <a:pt x="87126" y="31389"/>
                  <a:pt x="87729" y="31456"/>
                  <a:pt x="88327" y="31456"/>
                </a:cubicBezTo>
                <a:cubicBezTo>
                  <a:pt x="88726" y="31456"/>
                  <a:pt x="89122" y="31426"/>
                  <a:pt x="89507" y="31367"/>
                </a:cubicBezTo>
                <a:cubicBezTo>
                  <a:pt x="91503" y="31034"/>
                  <a:pt x="93389" y="29777"/>
                  <a:pt x="94683" y="27929"/>
                </a:cubicBezTo>
                <a:cubicBezTo>
                  <a:pt x="95274" y="27115"/>
                  <a:pt x="95755" y="26154"/>
                  <a:pt x="96161" y="24971"/>
                </a:cubicBezTo>
                <a:cubicBezTo>
                  <a:pt x="96568" y="23862"/>
                  <a:pt x="96790" y="22753"/>
                  <a:pt x="96901" y="21644"/>
                </a:cubicBezTo>
                <a:cubicBezTo>
                  <a:pt x="96938" y="21533"/>
                  <a:pt x="96938" y="21385"/>
                  <a:pt x="96938" y="21274"/>
                </a:cubicBezTo>
                <a:cubicBezTo>
                  <a:pt x="96975" y="20830"/>
                  <a:pt x="96975" y="20387"/>
                  <a:pt x="96975" y="19980"/>
                </a:cubicBezTo>
                <a:cubicBezTo>
                  <a:pt x="96901" y="18057"/>
                  <a:pt x="96420" y="16246"/>
                  <a:pt x="95533" y="14619"/>
                </a:cubicBezTo>
                <a:cubicBezTo>
                  <a:pt x="94350" y="12438"/>
                  <a:pt x="92353" y="10589"/>
                  <a:pt x="89987" y="9443"/>
                </a:cubicBezTo>
                <a:cubicBezTo>
                  <a:pt x="88804" y="8889"/>
                  <a:pt x="87547" y="8482"/>
                  <a:pt x="86216" y="8260"/>
                </a:cubicBezTo>
                <a:cubicBezTo>
                  <a:pt x="85662" y="8149"/>
                  <a:pt x="85070" y="8075"/>
                  <a:pt x="84442" y="8038"/>
                </a:cubicBezTo>
                <a:cubicBezTo>
                  <a:pt x="84294" y="7669"/>
                  <a:pt x="84109" y="7262"/>
                  <a:pt x="83924" y="6892"/>
                </a:cubicBezTo>
                <a:cubicBezTo>
                  <a:pt x="82778" y="4526"/>
                  <a:pt x="80893" y="2567"/>
                  <a:pt x="78674" y="1384"/>
                </a:cubicBezTo>
                <a:cubicBezTo>
                  <a:pt x="77085" y="533"/>
                  <a:pt x="75236" y="53"/>
                  <a:pt x="73351" y="16"/>
                </a:cubicBezTo>
                <a:cubicBezTo>
                  <a:pt x="73221" y="5"/>
                  <a:pt x="73091" y="0"/>
                  <a:pt x="729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0" name="Google Shape;1100;p29"/>
          <p:cNvSpPr/>
          <p:nvPr/>
        </p:nvSpPr>
        <p:spPr>
          <a:xfrm flipH="1">
            <a:off x="927288" y="1159900"/>
            <a:ext cx="1764460" cy="2267243"/>
          </a:xfrm>
          <a:custGeom>
            <a:avLst/>
            <a:gdLst/>
            <a:ahLst/>
            <a:cxnLst/>
            <a:rect l="l" t="t" r="r" b="b"/>
            <a:pathLst>
              <a:path w="96975" h="93456" extrusionOk="0">
                <a:moveTo>
                  <a:pt x="38190" y="2123"/>
                </a:moveTo>
                <a:cubicBezTo>
                  <a:pt x="38190" y="2123"/>
                  <a:pt x="38190" y="2123"/>
                  <a:pt x="38191" y="2123"/>
                </a:cubicBezTo>
                <a:cubicBezTo>
                  <a:pt x="38191" y="2123"/>
                  <a:pt x="38190" y="2123"/>
                  <a:pt x="38190" y="2123"/>
                </a:cubicBezTo>
                <a:close/>
                <a:moveTo>
                  <a:pt x="37045" y="3417"/>
                </a:moveTo>
                <a:lnTo>
                  <a:pt x="37045" y="3417"/>
                </a:lnTo>
                <a:cubicBezTo>
                  <a:pt x="37046" y="3417"/>
                  <a:pt x="37047" y="3417"/>
                  <a:pt x="37047" y="3417"/>
                </a:cubicBezTo>
                <a:lnTo>
                  <a:pt x="37047" y="3417"/>
                </a:lnTo>
                <a:cubicBezTo>
                  <a:pt x="37047" y="3417"/>
                  <a:pt x="37047" y="3417"/>
                  <a:pt x="37045" y="3417"/>
                </a:cubicBezTo>
                <a:close/>
                <a:moveTo>
                  <a:pt x="35788" y="6005"/>
                </a:moveTo>
                <a:lnTo>
                  <a:pt x="35788" y="6042"/>
                </a:lnTo>
                <a:lnTo>
                  <a:pt x="35714" y="6042"/>
                </a:lnTo>
                <a:cubicBezTo>
                  <a:pt x="35751" y="6042"/>
                  <a:pt x="35751" y="6042"/>
                  <a:pt x="35788" y="6005"/>
                </a:cubicBezTo>
                <a:close/>
                <a:moveTo>
                  <a:pt x="54052" y="3232"/>
                </a:moveTo>
                <a:cubicBezTo>
                  <a:pt x="53941" y="3380"/>
                  <a:pt x="53830" y="3491"/>
                  <a:pt x="53756" y="3676"/>
                </a:cubicBezTo>
                <a:cubicBezTo>
                  <a:pt x="53128" y="4600"/>
                  <a:pt x="52684" y="6116"/>
                  <a:pt x="52314" y="7447"/>
                </a:cubicBezTo>
                <a:cubicBezTo>
                  <a:pt x="52240" y="7434"/>
                  <a:pt x="52170" y="7430"/>
                  <a:pt x="52103" y="7430"/>
                </a:cubicBezTo>
                <a:cubicBezTo>
                  <a:pt x="51969" y="7430"/>
                  <a:pt x="51846" y="7447"/>
                  <a:pt x="51723" y="7447"/>
                </a:cubicBezTo>
                <a:cubicBezTo>
                  <a:pt x="51612" y="7447"/>
                  <a:pt x="51464" y="7447"/>
                  <a:pt x="51353" y="7484"/>
                </a:cubicBezTo>
                <a:cubicBezTo>
                  <a:pt x="51538" y="7299"/>
                  <a:pt x="51797" y="6966"/>
                  <a:pt x="52055" y="6486"/>
                </a:cubicBezTo>
                <a:cubicBezTo>
                  <a:pt x="52314" y="6042"/>
                  <a:pt x="52573" y="5450"/>
                  <a:pt x="52906" y="4785"/>
                </a:cubicBezTo>
                <a:cubicBezTo>
                  <a:pt x="53054" y="4452"/>
                  <a:pt x="53238" y="4082"/>
                  <a:pt x="53460" y="3787"/>
                </a:cubicBezTo>
                <a:cubicBezTo>
                  <a:pt x="53608" y="3565"/>
                  <a:pt x="53793" y="3380"/>
                  <a:pt x="53978" y="3269"/>
                </a:cubicBezTo>
                <a:lnTo>
                  <a:pt x="54015" y="3269"/>
                </a:lnTo>
                <a:cubicBezTo>
                  <a:pt x="54015" y="3269"/>
                  <a:pt x="54015" y="3232"/>
                  <a:pt x="54015" y="3232"/>
                </a:cubicBezTo>
                <a:close/>
                <a:moveTo>
                  <a:pt x="52721" y="4415"/>
                </a:moveTo>
                <a:lnTo>
                  <a:pt x="52721" y="4415"/>
                </a:lnTo>
                <a:cubicBezTo>
                  <a:pt x="52684" y="4489"/>
                  <a:pt x="52647" y="4563"/>
                  <a:pt x="52647" y="4637"/>
                </a:cubicBezTo>
                <a:cubicBezTo>
                  <a:pt x="52351" y="5339"/>
                  <a:pt x="52129" y="5931"/>
                  <a:pt x="51907" y="6412"/>
                </a:cubicBezTo>
                <a:cubicBezTo>
                  <a:pt x="51723" y="6892"/>
                  <a:pt x="51501" y="7225"/>
                  <a:pt x="51316" y="7447"/>
                </a:cubicBezTo>
                <a:cubicBezTo>
                  <a:pt x="51316" y="7447"/>
                  <a:pt x="51279" y="7484"/>
                  <a:pt x="51279" y="7484"/>
                </a:cubicBezTo>
                <a:cubicBezTo>
                  <a:pt x="50946" y="7521"/>
                  <a:pt x="50650" y="7558"/>
                  <a:pt x="50318" y="7669"/>
                </a:cubicBezTo>
                <a:cubicBezTo>
                  <a:pt x="50281" y="7669"/>
                  <a:pt x="50207" y="7706"/>
                  <a:pt x="50133" y="7706"/>
                </a:cubicBezTo>
                <a:cubicBezTo>
                  <a:pt x="50318" y="7521"/>
                  <a:pt x="50503" y="7336"/>
                  <a:pt x="50687" y="7114"/>
                </a:cubicBezTo>
                <a:cubicBezTo>
                  <a:pt x="51131" y="6596"/>
                  <a:pt x="51575" y="5931"/>
                  <a:pt x="52129" y="5192"/>
                </a:cubicBezTo>
                <a:cubicBezTo>
                  <a:pt x="52314" y="4933"/>
                  <a:pt x="52499" y="4674"/>
                  <a:pt x="52721" y="4415"/>
                </a:cubicBezTo>
                <a:close/>
                <a:moveTo>
                  <a:pt x="39744" y="7890"/>
                </a:moveTo>
                <a:cubicBezTo>
                  <a:pt x="39744" y="7898"/>
                  <a:pt x="39756" y="7917"/>
                  <a:pt x="39779" y="7948"/>
                </a:cubicBezTo>
                <a:lnTo>
                  <a:pt x="39779" y="7948"/>
                </a:lnTo>
                <a:cubicBezTo>
                  <a:pt x="39757" y="7910"/>
                  <a:pt x="39744" y="7890"/>
                  <a:pt x="39744" y="7890"/>
                </a:cubicBezTo>
                <a:close/>
                <a:moveTo>
                  <a:pt x="52536" y="4082"/>
                </a:moveTo>
                <a:lnTo>
                  <a:pt x="52536" y="4082"/>
                </a:lnTo>
                <a:cubicBezTo>
                  <a:pt x="52277" y="4378"/>
                  <a:pt x="52092" y="4711"/>
                  <a:pt x="51871" y="4970"/>
                </a:cubicBezTo>
                <a:cubicBezTo>
                  <a:pt x="51390" y="5783"/>
                  <a:pt x="50983" y="6449"/>
                  <a:pt x="50577" y="6966"/>
                </a:cubicBezTo>
                <a:cubicBezTo>
                  <a:pt x="50355" y="7299"/>
                  <a:pt x="50133" y="7558"/>
                  <a:pt x="49948" y="7743"/>
                </a:cubicBezTo>
                <a:cubicBezTo>
                  <a:pt x="49504" y="7890"/>
                  <a:pt x="49098" y="8075"/>
                  <a:pt x="48728" y="8260"/>
                </a:cubicBezTo>
                <a:cubicBezTo>
                  <a:pt x="48950" y="8038"/>
                  <a:pt x="49135" y="7780"/>
                  <a:pt x="49357" y="7521"/>
                </a:cubicBezTo>
                <a:cubicBezTo>
                  <a:pt x="49837" y="6892"/>
                  <a:pt x="50355" y="6116"/>
                  <a:pt x="51057" y="5302"/>
                </a:cubicBezTo>
                <a:cubicBezTo>
                  <a:pt x="51427" y="4896"/>
                  <a:pt x="51834" y="4526"/>
                  <a:pt x="52351" y="4193"/>
                </a:cubicBezTo>
                <a:cubicBezTo>
                  <a:pt x="52425" y="4156"/>
                  <a:pt x="52462" y="4119"/>
                  <a:pt x="52536" y="4082"/>
                </a:cubicBezTo>
                <a:close/>
                <a:moveTo>
                  <a:pt x="19411" y="8593"/>
                </a:moveTo>
                <a:lnTo>
                  <a:pt x="19411" y="8593"/>
                </a:lnTo>
                <a:cubicBezTo>
                  <a:pt x="19411" y="8593"/>
                  <a:pt x="19411" y="8593"/>
                  <a:pt x="19410" y="8593"/>
                </a:cubicBezTo>
                <a:cubicBezTo>
                  <a:pt x="19411" y="8593"/>
                  <a:pt x="19411" y="8593"/>
                  <a:pt x="19411" y="8593"/>
                </a:cubicBezTo>
                <a:close/>
                <a:moveTo>
                  <a:pt x="72998" y="6989"/>
                </a:moveTo>
                <a:cubicBezTo>
                  <a:pt x="73352" y="6989"/>
                  <a:pt x="73711" y="7023"/>
                  <a:pt x="74090" y="7077"/>
                </a:cubicBezTo>
                <a:cubicBezTo>
                  <a:pt x="74718" y="7188"/>
                  <a:pt x="76234" y="7558"/>
                  <a:pt x="77491" y="8852"/>
                </a:cubicBezTo>
                <a:cubicBezTo>
                  <a:pt x="76382" y="9184"/>
                  <a:pt x="75273" y="9628"/>
                  <a:pt x="74201" y="10146"/>
                </a:cubicBezTo>
                <a:cubicBezTo>
                  <a:pt x="74053" y="10220"/>
                  <a:pt x="73868" y="10330"/>
                  <a:pt x="73720" y="10404"/>
                </a:cubicBezTo>
                <a:cubicBezTo>
                  <a:pt x="73720" y="9924"/>
                  <a:pt x="73646" y="9480"/>
                  <a:pt x="73572" y="9073"/>
                </a:cubicBezTo>
                <a:cubicBezTo>
                  <a:pt x="73461" y="8371"/>
                  <a:pt x="73055" y="7595"/>
                  <a:pt x="72611" y="7003"/>
                </a:cubicBezTo>
                <a:cubicBezTo>
                  <a:pt x="72740" y="6993"/>
                  <a:pt x="72869" y="6989"/>
                  <a:pt x="72998" y="6989"/>
                </a:cubicBezTo>
                <a:close/>
                <a:moveTo>
                  <a:pt x="38635" y="13103"/>
                </a:moveTo>
                <a:lnTo>
                  <a:pt x="38635" y="13103"/>
                </a:lnTo>
                <a:cubicBezTo>
                  <a:pt x="38635" y="13103"/>
                  <a:pt x="38607" y="13153"/>
                  <a:pt x="38561" y="13250"/>
                </a:cubicBezTo>
                <a:lnTo>
                  <a:pt x="38561" y="13250"/>
                </a:lnTo>
                <a:cubicBezTo>
                  <a:pt x="38608" y="13163"/>
                  <a:pt x="38635" y="13117"/>
                  <a:pt x="38635" y="13103"/>
                </a:cubicBezTo>
                <a:close/>
                <a:moveTo>
                  <a:pt x="35940" y="6961"/>
                </a:moveTo>
                <a:cubicBezTo>
                  <a:pt x="36286" y="6961"/>
                  <a:pt x="36678" y="7079"/>
                  <a:pt x="37008" y="7299"/>
                </a:cubicBezTo>
                <a:cubicBezTo>
                  <a:pt x="37526" y="7669"/>
                  <a:pt x="37859" y="8260"/>
                  <a:pt x="37970" y="8889"/>
                </a:cubicBezTo>
                <a:cubicBezTo>
                  <a:pt x="38080" y="9554"/>
                  <a:pt x="37896" y="10330"/>
                  <a:pt x="37452" y="11070"/>
                </a:cubicBezTo>
                <a:cubicBezTo>
                  <a:pt x="37341" y="11218"/>
                  <a:pt x="37230" y="11366"/>
                  <a:pt x="37119" y="11551"/>
                </a:cubicBezTo>
                <a:lnTo>
                  <a:pt x="37045" y="11624"/>
                </a:lnTo>
                <a:cubicBezTo>
                  <a:pt x="36897" y="11883"/>
                  <a:pt x="36713" y="12105"/>
                  <a:pt x="36602" y="12364"/>
                </a:cubicBezTo>
                <a:cubicBezTo>
                  <a:pt x="36343" y="12771"/>
                  <a:pt x="36121" y="13251"/>
                  <a:pt x="35899" y="13732"/>
                </a:cubicBezTo>
                <a:cubicBezTo>
                  <a:pt x="35197" y="11735"/>
                  <a:pt x="34531" y="10257"/>
                  <a:pt x="33792" y="9037"/>
                </a:cubicBezTo>
                <a:cubicBezTo>
                  <a:pt x="33940" y="9037"/>
                  <a:pt x="34088" y="8963"/>
                  <a:pt x="34199" y="8852"/>
                </a:cubicBezTo>
                <a:cubicBezTo>
                  <a:pt x="34199" y="8815"/>
                  <a:pt x="34235" y="8778"/>
                  <a:pt x="34235" y="8741"/>
                </a:cubicBezTo>
                <a:cubicBezTo>
                  <a:pt x="34235" y="8741"/>
                  <a:pt x="34235" y="8741"/>
                  <a:pt x="34235" y="8704"/>
                </a:cubicBezTo>
                <a:cubicBezTo>
                  <a:pt x="34272" y="8667"/>
                  <a:pt x="34272" y="8667"/>
                  <a:pt x="34272" y="8630"/>
                </a:cubicBezTo>
                <a:cubicBezTo>
                  <a:pt x="34272" y="8593"/>
                  <a:pt x="34309" y="8482"/>
                  <a:pt x="34346" y="8371"/>
                </a:cubicBezTo>
                <a:cubicBezTo>
                  <a:pt x="34420" y="8186"/>
                  <a:pt x="34494" y="7927"/>
                  <a:pt x="34716" y="7632"/>
                </a:cubicBezTo>
                <a:cubicBezTo>
                  <a:pt x="34864" y="7410"/>
                  <a:pt x="35160" y="7114"/>
                  <a:pt x="35603" y="7003"/>
                </a:cubicBezTo>
                <a:cubicBezTo>
                  <a:pt x="35707" y="6975"/>
                  <a:pt x="35821" y="6961"/>
                  <a:pt x="35940" y="6961"/>
                </a:cubicBezTo>
                <a:close/>
                <a:moveTo>
                  <a:pt x="20478" y="13758"/>
                </a:moveTo>
                <a:cubicBezTo>
                  <a:pt x="20441" y="13761"/>
                  <a:pt x="20405" y="13765"/>
                  <a:pt x="20371" y="13769"/>
                </a:cubicBezTo>
                <a:cubicBezTo>
                  <a:pt x="20406" y="13765"/>
                  <a:pt x="20441" y="13762"/>
                  <a:pt x="20478" y="13758"/>
                </a:cubicBezTo>
                <a:close/>
                <a:moveTo>
                  <a:pt x="78305" y="9850"/>
                </a:moveTo>
                <a:cubicBezTo>
                  <a:pt x="78342" y="9961"/>
                  <a:pt x="78416" y="10072"/>
                  <a:pt x="78489" y="10183"/>
                </a:cubicBezTo>
                <a:cubicBezTo>
                  <a:pt x="77898" y="10367"/>
                  <a:pt x="77380" y="10589"/>
                  <a:pt x="76826" y="10848"/>
                </a:cubicBezTo>
                <a:cubicBezTo>
                  <a:pt x="75199" y="11588"/>
                  <a:pt x="73794" y="12475"/>
                  <a:pt x="72537" y="13436"/>
                </a:cubicBezTo>
                <a:cubicBezTo>
                  <a:pt x="71835" y="13954"/>
                  <a:pt x="71169" y="14508"/>
                  <a:pt x="70578" y="15063"/>
                </a:cubicBezTo>
                <a:cubicBezTo>
                  <a:pt x="70393" y="15026"/>
                  <a:pt x="70097" y="14952"/>
                  <a:pt x="69653" y="14915"/>
                </a:cubicBezTo>
                <a:lnTo>
                  <a:pt x="69616" y="14915"/>
                </a:lnTo>
                <a:cubicBezTo>
                  <a:pt x="69616" y="14878"/>
                  <a:pt x="69616" y="14878"/>
                  <a:pt x="69616" y="14878"/>
                </a:cubicBezTo>
                <a:cubicBezTo>
                  <a:pt x="70023" y="14767"/>
                  <a:pt x="70393" y="14656"/>
                  <a:pt x="70763" y="14545"/>
                </a:cubicBezTo>
                <a:cubicBezTo>
                  <a:pt x="71576" y="14286"/>
                  <a:pt x="72648" y="13325"/>
                  <a:pt x="73055" y="12697"/>
                </a:cubicBezTo>
                <a:cubicBezTo>
                  <a:pt x="73203" y="12438"/>
                  <a:pt x="73314" y="12216"/>
                  <a:pt x="73387" y="11994"/>
                </a:cubicBezTo>
                <a:cubicBezTo>
                  <a:pt x="73831" y="11698"/>
                  <a:pt x="74312" y="11440"/>
                  <a:pt x="74755" y="11218"/>
                </a:cubicBezTo>
                <a:cubicBezTo>
                  <a:pt x="75347" y="10922"/>
                  <a:pt x="75901" y="10663"/>
                  <a:pt x="76530" y="10441"/>
                </a:cubicBezTo>
                <a:cubicBezTo>
                  <a:pt x="76789" y="10330"/>
                  <a:pt x="77085" y="10220"/>
                  <a:pt x="77343" y="10146"/>
                </a:cubicBezTo>
                <a:cubicBezTo>
                  <a:pt x="77380" y="10146"/>
                  <a:pt x="77417" y="10109"/>
                  <a:pt x="77454" y="10109"/>
                </a:cubicBezTo>
                <a:cubicBezTo>
                  <a:pt x="77750" y="10035"/>
                  <a:pt x="78009" y="9924"/>
                  <a:pt x="78305" y="9850"/>
                </a:cubicBezTo>
                <a:close/>
                <a:moveTo>
                  <a:pt x="78674" y="10552"/>
                </a:moveTo>
                <a:cubicBezTo>
                  <a:pt x="78748" y="10811"/>
                  <a:pt x="78859" y="11070"/>
                  <a:pt x="78933" y="11329"/>
                </a:cubicBezTo>
                <a:cubicBezTo>
                  <a:pt x="77750" y="11588"/>
                  <a:pt x="76271" y="12142"/>
                  <a:pt x="74608" y="13066"/>
                </a:cubicBezTo>
                <a:cubicBezTo>
                  <a:pt x="73498" y="13695"/>
                  <a:pt x="72352" y="14545"/>
                  <a:pt x="71206" y="15543"/>
                </a:cubicBezTo>
                <a:cubicBezTo>
                  <a:pt x="71169" y="15506"/>
                  <a:pt x="71169" y="15469"/>
                  <a:pt x="71169" y="15469"/>
                </a:cubicBezTo>
                <a:cubicBezTo>
                  <a:pt x="71132" y="15322"/>
                  <a:pt x="71021" y="15211"/>
                  <a:pt x="70910" y="15137"/>
                </a:cubicBezTo>
                <a:cubicBezTo>
                  <a:pt x="71465" y="14656"/>
                  <a:pt x="72057" y="14138"/>
                  <a:pt x="72722" y="13695"/>
                </a:cubicBezTo>
                <a:cubicBezTo>
                  <a:pt x="73979" y="12771"/>
                  <a:pt x="75384" y="11883"/>
                  <a:pt x="77011" y="11181"/>
                </a:cubicBezTo>
                <a:cubicBezTo>
                  <a:pt x="77528" y="10959"/>
                  <a:pt x="78083" y="10737"/>
                  <a:pt x="78674" y="10552"/>
                </a:cubicBezTo>
                <a:close/>
                <a:moveTo>
                  <a:pt x="59043" y="12364"/>
                </a:moveTo>
                <a:cubicBezTo>
                  <a:pt x="59486" y="12845"/>
                  <a:pt x="59967" y="13288"/>
                  <a:pt x="60485" y="13658"/>
                </a:cubicBezTo>
                <a:cubicBezTo>
                  <a:pt x="61298" y="14249"/>
                  <a:pt x="62555" y="14989"/>
                  <a:pt x="64182" y="15248"/>
                </a:cubicBezTo>
                <a:cubicBezTo>
                  <a:pt x="64515" y="15285"/>
                  <a:pt x="64810" y="15285"/>
                  <a:pt x="65106" y="15285"/>
                </a:cubicBezTo>
                <a:cubicBezTo>
                  <a:pt x="64884" y="15359"/>
                  <a:pt x="64662" y="15432"/>
                  <a:pt x="64441" y="15506"/>
                </a:cubicBezTo>
                <a:cubicBezTo>
                  <a:pt x="64256" y="15580"/>
                  <a:pt x="64108" y="15654"/>
                  <a:pt x="63997" y="15691"/>
                </a:cubicBezTo>
                <a:cubicBezTo>
                  <a:pt x="63590" y="15617"/>
                  <a:pt x="63147" y="15543"/>
                  <a:pt x="62666" y="15359"/>
                </a:cubicBezTo>
                <a:cubicBezTo>
                  <a:pt x="62259" y="15211"/>
                  <a:pt x="61816" y="14989"/>
                  <a:pt x="61409" y="14730"/>
                </a:cubicBezTo>
                <a:cubicBezTo>
                  <a:pt x="60965" y="14471"/>
                  <a:pt x="60522" y="14138"/>
                  <a:pt x="60078" y="13732"/>
                </a:cubicBezTo>
                <a:cubicBezTo>
                  <a:pt x="59708" y="13362"/>
                  <a:pt x="59376" y="12881"/>
                  <a:pt x="59043" y="12364"/>
                </a:cubicBezTo>
                <a:close/>
                <a:moveTo>
                  <a:pt x="34753" y="15727"/>
                </a:moveTo>
                <a:cubicBezTo>
                  <a:pt x="34753" y="15727"/>
                  <a:pt x="34753" y="15727"/>
                  <a:pt x="34753" y="15728"/>
                </a:cubicBezTo>
                <a:cubicBezTo>
                  <a:pt x="34753" y="15728"/>
                  <a:pt x="34755" y="15734"/>
                  <a:pt x="34759" y="15745"/>
                </a:cubicBezTo>
                <a:lnTo>
                  <a:pt x="34759" y="15745"/>
                </a:lnTo>
                <a:cubicBezTo>
                  <a:pt x="34756" y="15733"/>
                  <a:pt x="34754" y="15727"/>
                  <a:pt x="34753" y="15727"/>
                </a:cubicBezTo>
                <a:close/>
                <a:moveTo>
                  <a:pt x="58651" y="12468"/>
                </a:moveTo>
                <a:cubicBezTo>
                  <a:pt x="58662" y="12475"/>
                  <a:pt x="58673" y="12475"/>
                  <a:pt x="58673" y="12475"/>
                </a:cubicBezTo>
                <a:cubicBezTo>
                  <a:pt x="59043" y="13066"/>
                  <a:pt x="59450" y="13584"/>
                  <a:pt x="59930" y="13991"/>
                </a:cubicBezTo>
                <a:cubicBezTo>
                  <a:pt x="60854" y="14804"/>
                  <a:pt x="61816" y="15248"/>
                  <a:pt x="62629" y="15506"/>
                </a:cubicBezTo>
                <a:cubicBezTo>
                  <a:pt x="63110" y="15654"/>
                  <a:pt x="63479" y="15728"/>
                  <a:pt x="63849" y="15765"/>
                </a:cubicBezTo>
                <a:cubicBezTo>
                  <a:pt x="63368" y="15987"/>
                  <a:pt x="62925" y="16283"/>
                  <a:pt x="62555" y="16579"/>
                </a:cubicBezTo>
                <a:cubicBezTo>
                  <a:pt x="62370" y="16505"/>
                  <a:pt x="62148" y="16431"/>
                  <a:pt x="61927" y="16320"/>
                </a:cubicBezTo>
                <a:cubicBezTo>
                  <a:pt x="61150" y="15987"/>
                  <a:pt x="60226" y="15359"/>
                  <a:pt x="59560" y="14397"/>
                </a:cubicBezTo>
                <a:cubicBezTo>
                  <a:pt x="59228" y="13880"/>
                  <a:pt x="58969" y="13288"/>
                  <a:pt x="58710" y="12660"/>
                </a:cubicBezTo>
                <a:cubicBezTo>
                  <a:pt x="58710" y="12596"/>
                  <a:pt x="58683" y="12532"/>
                  <a:pt x="58651" y="12468"/>
                </a:cubicBezTo>
                <a:close/>
                <a:moveTo>
                  <a:pt x="58229" y="12512"/>
                </a:moveTo>
                <a:lnTo>
                  <a:pt x="58377" y="12845"/>
                </a:lnTo>
                <a:cubicBezTo>
                  <a:pt x="58636" y="13473"/>
                  <a:pt x="58932" y="14102"/>
                  <a:pt x="59339" y="14619"/>
                </a:cubicBezTo>
                <a:cubicBezTo>
                  <a:pt x="60115" y="15617"/>
                  <a:pt x="61076" y="16172"/>
                  <a:pt x="61890" y="16505"/>
                </a:cubicBezTo>
                <a:cubicBezTo>
                  <a:pt x="62074" y="16579"/>
                  <a:pt x="62296" y="16652"/>
                  <a:pt x="62444" y="16689"/>
                </a:cubicBezTo>
                <a:cubicBezTo>
                  <a:pt x="62370" y="16763"/>
                  <a:pt x="62296" y="16837"/>
                  <a:pt x="62222" y="16911"/>
                </a:cubicBezTo>
                <a:lnTo>
                  <a:pt x="62074" y="17059"/>
                </a:lnTo>
                <a:lnTo>
                  <a:pt x="62001" y="17059"/>
                </a:lnTo>
                <a:cubicBezTo>
                  <a:pt x="61964" y="17022"/>
                  <a:pt x="61927" y="17022"/>
                  <a:pt x="61890" y="17022"/>
                </a:cubicBezTo>
                <a:cubicBezTo>
                  <a:pt x="61594" y="16985"/>
                  <a:pt x="61335" y="16985"/>
                  <a:pt x="61039" y="16985"/>
                </a:cubicBezTo>
                <a:cubicBezTo>
                  <a:pt x="60965" y="16948"/>
                  <a:pt x="60928" y="16911"/>
                  <a:pt x="60854" y="16874"/>
                </a:cubicBezTo>
                <a:cubicBezTo>
                  <a:pt x="60152" y="16394"/>
                  <a:pt x="59413" y="15654"/>
                  <a:pt x="58858" y="14619"/>
                </a:cubicBezTo>
                <a:cubicBezTo>
                  <a:pt x="58599" y="14102"/>
                  <a:pt x="58414" y="13473"/>
                  <a:pt x="58303" y="12808"/>
                </a:cubicBezTo>
                <a:cubicBezTo>
                  <a:pt x="58266" y="12734"/>
                  <a:pt x="58266" y="12623"/>
                  <a:pt x="58229" y="12512"/>
                </a:cubicBezTo>
                <a:close/>
                <a:moveTo>
                  <a:pt x="58414" y="14397"/>
                </a:moveTo>
                <a:cubicBezTo>
                  <a:pt x="58451" y="14545"/>
                  <a:pt x="58525" y="14693"/>
                  <a:pt x="58599" y="14804"/>
                </a:cubicBezTo>
                <a:cubicBezTo>
                  <a:pt x="59228" y="15839"/>
                  <a:pt x="60041" y="16579"/>
                  <a:pt x="60743" y="17022"/>
                </a:cubicBezTo>
                <a:cubicBezTo>
                  <a:pt x="60374" y="17022"/>
                  <a:pt x="60004" y="17096"/>
                  <a:pt x="59671" y="17207"/>
                </a:cubicBezTo>
                <a:cubicBezTo>
                  <a:pt x="59523" y="17022"/>
                  <a:pt x="59413" y="16837"/>
                  <a:pt x="59265" y="16616"/>
                </a:cubicBezTo>
                <a:cubicBezTo>
                  <a:pt x="59006" y="16246"/>
                  <a:pt x="58747" y="15839"/>
                  <a:pt x="58562" y="15395"/>
                </a:cubicBezTo>
                <a:cubicBezTo>
                  <a:pt x="58488" y="15211"/>
                  <a:pt x="58414" y="15063"/>
                  <a:pt x="58340" y="14878"/>
                </a:cubicBezTo>
                <a:cubicBezTo>
                  <a:pt x="58377" y="14767"/>
                  <a:pt x="58377" y="14693"/>
                  <a:pt x="58414" y="14582"/>
                </a:cubicBezTo>
                <a:cubicBezTo>
                  <a:pt x="58414" y="14508"/>
                  <a:pt x="58414" y="14471"/>
                  <a:pt x="58414" y="14397"/>
                </a:cubicBezTo>
                <a:close/>
                <a:moveTo>
                  <a:pt x="58266" y="15469"/>
                </a:moveTo>
                <a:cubicBezTo>
                  <a:pt x="58266" y="15506"/>
                  <a:pt x="58266" y="15543"/>
                  <a:pt x="58303" y="15543"/>
                </a:cubicBezTo>
                <a:cubicBezTo>
                  <a:pt x="58525" y="16024"/>
                  <a:pt x="58858" y="16431"/>
                  <a:pt x="59117" y="16800"/>
                </a:cubicBezTo>
                <a:cubicBezTo>
                  <a:pt x="59228" y="16948"/>
                  <a:pt x="59339" y="17096"/>
                  <a:pt x="59450" y="17244"/>
                </a:cubicBezTo>
                <a:cubicBezTo>
                  <a:pt x="59191" y="17318"/>
                  <a:pt x="58895" y="17429"/>
                  <a:pt x="58636" y="17540"/>
                </a:cubicBezTo>
                <a:cubicBezTo>
                  <a:pt x="58377" y="17170"/>
                  <a:pt x="58193" y="16726"/>
                  <a:pt x="58045" y="16209"/>
                </a:cubicBezTo>
                <a:cubicBezTo>
                  <a:pt x="58119" y="15987"/>
                  <a:pt x="58193" y="15728"/>
                  <a:pt x="58266" y="15469"/>
                </a:cubicBezTo>
                <a:close/>
                <a:moveTo>
                  <a:pt x="57860" y="16616"/>
                </a:moveTo>
                <a:cubicBezTo>
                  <a:pt x="58045" y="16985"/>
                  <a:pt x="58229" y="17355"/>
                  <a:pt x="58414" y="17651"/>
                </a:cubicBezTo>
                <a:cubicBezTo>
                  <a:pt x="58303" y="17725"/>
                  <a:pt x="58156" y="17762"/>
                  <a:pt x="58045" y="17836"/>
                </a:cubicBezTo>
                <a:cubicBezTo>
                  <a:pt x="57971" y="17873"/>
                  <a:pt x="57897" y="17909"/>
                  <a:pt x="57823" y="17983"/>
                </a:cubicBezTo>
                <a:cubicBezTo>
                  <a:pt x="57712" y="17725"/>
                  <a:pt x="57638" y="17466"/>
                  <a:pt x="57564" y="17170"/>
                </a:cubicBezTo>
                <a:cubicBezTo>
                  <a:pt x="57675" y="16985"/>
                  <a:pt x="57786" y="16800"/>
                  <a:pt x="57860" y="16616"/>
                </a:cubicBezTo>
                <a:close/>
                <a:moveTo>
                  <a:pt x="57342" y="17466"/>
                </a:moveTo>
                <a:cubicBezTo>
                  <a:pt x="57416" y="17688"/>
                  <a:pt x="57490" y="17909"/>
                  <a:pt x="57601" y="18131"/>
                </a:cubicBezTo>
                <a:cubicBezTo>
                  <a:pt x="57527" y="18168"/>
                  <a:pt x="57453" y="18242"/>
                  <a:pt x="57379" y="18279"/>
                </a:cubicBezTo>
                <a:cubicBezTo>
                  <a:pt x="57342" y="18242"/>
                  <a:pt x="57342" y="18205"/>
                  <a:pt x="57305" y="18168"/>
                </a:cubicBezTo>
                <a:cubicBezTo>
                  <a:pt x="57268" y="18020"/>
                  <a:pt x="57268" y="17909"/>
                  <a:pt x="57231" y="17762"/>
                </a:cubicBezTo>
                <a:cubicBezTo>
                  <a:pt x="57231" y="17725"/>
                  <a:pt x="57231" y="17651"/>
                  <a:pt x="57231" y="17614"/>
                </a:cubicBezTo>
                <a:cubicBezTo>
                  <a:pt x="57268" y="17577"/>
                  <a:pt x="57305" y="17503"/>
                  <a:pt x="57342" y="17466"/>
                </a:cubicBezTo>
                <a:close/>
                <a:moveTo>
                  <a:pt x="78933" y="11403"/>
                </a:moveTo>
                <a:cubicBezTo>
                  <a:pt x="78970" y="11588"/>
                  <a:pt x="79007" y="11772"/>
                  <a:pt x="79044" y="11957"/>
                </a:cubicBezTo>
                <a:cubicBezTo>
                  <a:pt x="79118" y="12549"/>
                  <a:pt x="79081" y="13177"/>
                  <a:pt x="78970" y="13806"/>
                </a:cubicBezTo>
                <a:cubicBezTo>
                  <a:pt x="78748" y="13991"/>
                  <a:pt x="78526" y="14175"/>
                  <a:pt x="78379" y="14360"/>
                </a:cubicBezTo>
                <a:cubicBezTo>
                  <a:pt x="77639" y="15100"/>
                  <a:pt x="77380" y="15617"/>
                  <a:pt x="77380" y="15617"/>
                </a:cubicBezTo>
                <a:cubicBezTo>
                  <a:pt x="77380" y="15617"/>
                  <a:pt x="77639" y="15100"/>
                  <a:pt x="78416" y="14360"/>
                </a:cubicBezTo>
                <a:cubicBezTo>
                  <a:pt x="78563" y="14212"/>
                  <a:pt x="78748" y="14065"/>
                  <a:pt x="78933" y="13917"/>
                </a:cubicBezTo>
                <a:lnTo>
                  <a:pt x="78933" y="13917"/>
                </a:lnTo>
                <a:cubicBezTo>
                  <a:pt x="78859" y="14212"/>
                  <a:pt x="78785" y="14545"/>
                  <a:pt x="78637" y="14841"/>
                </a:cubicBezTo>
                <a:cubicBezTo>
                  <a:pt x="78526" y="15100"/>
                  <a:pt x="78416" y="15359"/>
                  <a:pt x="78305" y="15617"/>
                </a:cubicBezTo>
                <a:cubicBezTo>
                  <a:pt x="77528" y="16357"/>
                  <a:pt x="76937" y="17170"/>
                  <a:pt x="76493" y="17983"/>
                </a:cubicBezTo>
                <a:cubicBezTo>
                  <a:pt x="76493" y="18020"/>
                  <a:pt x="76493" y="18057"/>
                  <a:pt x="76456" y="18094"/>
                </a:cubicBezTo>
                <a:cubicBezTo>
                  <a:pt x="75975" y="18575"/>
                  <a:pt x="75421" y="18982"/>
                  <a:pt x="74903" y="19314"/>
                </a:cubicBezTo>
                <a:cubicBezTo>
                  <a:pt x="74127" y="19721"/>
                  <a:pt x="73314" y="19943"/>
                  <a:pt x="72537" y="19943"/>
                </a:cubicBezTo>
                <a:lnTo>
                  <a:pt x="72426" y="19943"/>
                </a:lnTo>
                <a:cubicBezTo>
                  <a:pt x="71724" y="19943"/>
                  <a:pt x="71132" y="19721"/>
                  <a:pt x="70689" y="19351"/>
                </a:cubicBezTo>
                <a:cubicBezTo>
                  <a:pt x="70319" y="19056"/>
                  <a:pt x="70060" y="18575"/>
                  <a:pt x="70060" y="18057"/>
                </a:cubicBezTo>
                <a:cubicBezTo>
                  <a:pt x="70060" y="17688"/>
                  <a:pt x="70171" y="17281"/>
                  <a:pt x="70356" y="16874"/>
                </a:cubicBezTo>
                <a:cubicBezTo>
                  <a:pt x="70430" y="16800"/>
                  <a:pt x="70467" y="16726"/>
                  <a:pt x="70504" y="16616"/>
                </a:cubicBezTo>
                <a:cubicBezTo>
                  <a:pt x="71909" y="15248"/>
                  <a:pt x="73387" y="14102"/>
                  <a:pt x="74718" y="13288"/>
                </a:cubicBezTo>
                <a:cubicBezTo>
                  <a:pt x="76345" y="12290"/>
                  <a:pt x="77787" y="11735"/>
                  <a:pt x="78933" y="11403"/>
                </a:cubicBezTo>
                <a:close/>
                <a:moveTo>
                  <a:pt x="56159" y="18612"/>
                </a:moveTo>
                <a:cubicBezTo>
                  <a:pt x="56196" y="18723"/>
                  <a:pt x="56233" y="18871"/>
                  <a:pt x="56307" y="19019"/>
                </a:cubicBezTo>
                <a:cubicBezTo>
                  <a:pt x="56344" y="19130"/>
                  <a:pt x="56381" y="19203"/>
                  <a:pt x="56455" y="19314"/>
                </a:cubicBezTo>
                <a:cubicBezTo>
                  <a:pt x="56307" y="19462"/>
                  <a:pt x="56196" y="19647"/>
                  <a:pt x="56085" y="19795"/>
                </a:cubicBezTo>
                <a:cubicBezTo>
                  <a:pt x="55937" y="20054"/>
                  <a:pt x="55789" y="20276"/>
                  <a:pt x="55679" y="20497"/>
                </a:cubicBezTo>
                <a:cubicBezTo>
                  <a:pt x="55605" y="20460"/>
                  <a:pt x="55568" y="20424"/>
                  <a:pt x="55494" y="20387"/>
                </a:cubicBezTo>
                <a:cubicBezTo>
                  <a:pt x="55087" y="19980"/>
                  <a:pt x="54680" y="19499"/>
                  <a:pt x="54348" y="19019"/>
                </a:cubicBezTo>
                <a:lnTo>
                  <a:pt x="54606" y="19019"/>
                </a:lnTo>
                <a:cubicBezTo>
                  <a:pt x="54865" y="19019"/>
                  <a:pt x="55161" y="18982"/>
                  <a:pt x="55383" y="18945"/>
                </a:cubicBezTo>
                <a:cubicBezTo>
                  <a:pt x="55642" y="18871"/>
                  <a:pt x="55900" y="18760"/>
                  <a:pt x="56159" y="18612"/>
                </a:cubicBezTo>
                <a:close/>
                <a:moveTo>
                  <a:pt x="85403" y="14471"/>
                </a:moveTo>
                <a:cubicBezTo>
                  <a:pt x="86142" y="14619"/>
                  <a:pt x="86845" y="14915"/>
                  <a:pt x="87436" y="15359"/>
                </a:cubicBezTo>
                <a:cubicBezTo>
                  <a:pt x="89248" y="16652"/>
                  <a:pt x="89766" y="18538"/>
                  <a:pt x="89876" y="19314"/>
                </a:cubicBezTo>
                <a:cubicBezTo>
                  <a:pt x="89987" y="19795"/>
                  <a:pt x="89987" y="20276"/>
                  <a:pt x="89987" y="20793"/>
                </a:cubicBezTo>
                <a:cubicBezTo>
                  <a:pt x="89396" y="20313"/>
                  <a:pt x="88582" y="19943"/>
                  <a:pt x="87917" y="19795"/>
                </a:cubicBezTo>
                <a:cubicBezTo>
                  <a:pt x="87539" y="19727"/>
                  <a:pt x="87135" y="19675"/>
                  <a:pt x="86711" y="19675"/>
                </a:cubicBezTo>
                <a:cubicBezTo>
                  <a:pt x="85975" y="19675"/>
                  <a:pt x="85175" y="19834"/>
                  <a:pt x="84331" y="20350"/>
                </a:cubicBezTo>
                <a:cubicBezTo>
                  <a:pt x="84959" y="18538"/>
                  <a:pt x="85329" y="16616"/>
                  <a:pt x="85403" y="14693"/>
                </a:cubicBezTo>
                <a:cubicBezTo>
                  <a:pt x="85403" y="14619"/>
                  <a:pt x="85403" y="14545"/>
                  <a:pt x="85403" y="14471"/>
                </a:cubicBezTo>
                <a:close/>
                <a:moveTo>
                  <a:pt x="50577" y="16098"/>
                </a:moveTo>
                <a:cubicBezTo>
                  <a:pt x="51168" y="16542"/>
                  <a:pt x="51723" y="17207"/>
                  <a:pt x="52240" y="18057"/>
                </a:cubicBezTo>
                <a:lnTo>
                  <a:pt x="53275" y="19647"/>
                </a:lnTo>
                <a:cubicBezTo>
                  <a:pt x="53682" y="20202"/>
                  <a:pt x="54089" y="20793"/>
                  <a:pt x="54680" y="21311"/>
                </a:cubicBezTo>
                <a:cubicBezTo>
                  <a:pt x="54828" y="21422"/>
                  <a:pt x="54976" y="21533"/>
                  <a:pt x="55124" y="21644"/>
                </a:cubicBezTo>
                <a:cubicBezTo>
                  <a:pt x="55050" y="21828"/>
                  <a:pt x="55013" y="21976"/>
                  <a:pt x="54976" y="22124"/>
                </a:cubicBezTo>
                <a:cubicBezTo>
                  <a:pt x="54569" y="21791"/>
                  <a:pt x="54126" y="21385"/>
                  <a:pt x="53608" y="20830"/>
                </a:cubicBezTo>
                <a:cubicBezTo>
                  <a:pt x="53312" y="20424"/>
                  <a:pt x="52980" y="20017"/>
                  <a:pt x="52647" y="19499"/>
                </a:cubicBezTo>
                <a:cubicBezTo>
                  <a:pt x="52499" y="19240"/>
                  <a:pt x="52351" y="18982"/>
                  <a:pt x="52166" y="18686"/>
                </a:cubicBezTo>
                <a:cubicBezTo>
                  <a:pt x="52018" y="18427"/>
                  <a:pt x="51871" y="18131"/>
                  <a:pt x="51686" y="17836"/>
                </a:cubicBezTo>
                <a:cubicBezTo>
                  <a:pt x="51353" y="17281"/>
                  <a:pt x="50983" y="16689"/>
                  <a:pt x="50466" y="16135"/>
                </a:cubicBezTo>
                <a:cubicBezTo>
                  <a:pt x="50503" y="16098"/>
                  <a:pt x="50540" y="16098"/>
                  <a:pt x="50577" y="16098"/>
                </a:cubicBezTo>
                <a:close/>
                <a:moveTo>
                  <a:pt x="85366" y="12401"/>
                </a:moveTo>
                <a:lnTo>
                  <a:pt x="85366" y="12401"/>
                </a:lnTo>
                <a:cubicBezTo>
                  <a:pt x="85551" y="12438"/>
                  <a:pt x="85736" y="12512"/>
                  <a:pt x="85921" y="12549"/>
                </a:cubicBezTo>
                <a:cubicBezTo>
                  <a:pt x="87104" y="12881"/>
                  <a:pt x="88361" y="13399"/>
                  <a:pt x="89433" y="14360"/>
                </a:cubicBezTo>
                <a:cubicBezTo>
                  <a:pt x="89987" y="14841"/>
                  <a:pt x="90431" y="15395"/>
                  <a:pt x="90764" y="16098"/>
                </a:cubicBezTo>
                <a:cubicBezTo>
                  <a:pt x="91096" y="16763"/>
                  <a:pt x="91281" y="17540"/>
                  <a:pt x="91392" y="18316"/>
                </a:cubicBezTo>
                <a:cubicBezTo>
                  <a:pt x="91503" y="19130"/>
                  <a:pt x="91503" y="19980"/>
                  <a:pt x="91392" y="20793"/>
                </a:cubicBezTo>
                <a:cubicBezTo>
                  <a:pt x="91355" y="21237"/>
                  <a:pt x="91244" y="21644"/>
                  <a:pt x="91096" y="22050"/>
                </a:cubicBezTo>
                <a:cubicBezTo>
                  <a:pt x="91023" y="22309"/>
                  <a:pt x="90875" y="22531"/>
                  <a:pt x="90727" y="22753"/>
                </a:cubicBezTo>
                <a:cubicBezTo>
                  <a:pt x="90690" y="22568"/>
                  <a:pt x="90616" y="22383"/>
                  <a:pt x="90542" y="22198"/>
                </a:cubicBezTo>
                <a:cubicBezTo>
                  <a:pt x="90912" y="21237"/>
                  <a:pt x="91023" y="20165"/>
                  <a:pt x="90912" y="19130"/>
                </a:cubicBezTo>
                <a:cubicBezTo>
                  <a:pt x="90801" y="18242"/>
                  <a:pt x="90357" y="15987"/>
                  <a:pt x="88250" y="14323"/>
                </a:cubicBezTo>
                <a:cubicBezTo>
                  <a:pt x="87436" y="13658"/>
                  <a:pt x="86438" y="13214"/>
                  <a:pt x="85403" y="13029"/>
                </a:cubicBezTo>
                <a:cubicBezTo>
                  <a:pt x="85403" y="12845"/>
                  <a:pt x="85403" y="12623"/>
                  <a:pt x="85366" y="12401"/>
                </a:cubicBezTo>
                <a:close/>
                <a:moveTo>
                  <a:pt x="85255" y="11329"/>
                </a:moveTo>
                <a:lnTo>
                  <a:pt x="85255" y="11329"/>
                </a:lnTo>
                <a:cubicBezTo>
                  <a:pt x="85662" y="11403"/>
                  <a:pt x="86179" y="11514"/>
                  <a:pt x="86734" y="11661"/>
                </a:cubicBezTo>
                <a:cubicBezTo>
                  <a:pt x="87325" y="11846"/>
                  <a:pt x="88028" y="12068"/>
                  <a:pt x="88730" y="12475"/>
                </a:cubicBezTo>
                <a:cubicBezTo>
                  <a:pt x="89470" y="12845"/>
                  <a:pt x="90209" y="13399"/>
                  <a:pt x="90801" y="14175"/>
                </a:cubicBezTo>
                <a:cubicBezTo>
                  <a:pt x="91392" y="14952"/>
                  <a:pt x="91799" y="15950"/>
                  <a:pt x="92095" y="17059"/>
                </a:cubicBezTo>
                <a:cubicBezTo>
                  <a:pt x="92353" y="18168"/>
                  <a:pt x="92464" y="19425"/>
                  <a:pt x="92316" y="20682"/>
                </a:cubicBezTo>
                <a:cubicBezTo>
                  <a:pt x="92206" y="21311"/>
                  <a:pt x="92058" y="21976"/>
                  <a:pt x="91799" y="22605"/>
                </a:cubicBezTo>
                <a:cubicBezTo>
                  <a:pt x="91614" y="23085"/>
                  <a:pt x="91355" y="23529"/>
                  <a:pt x="91023" y="23936"/>
                </a:cubicBezTo>
                <a:cubicBezTo>
                  <a:pt x="90986" y="23714"/>
                  <a:pt x="90949" y="23529"/>
                  <a:pt x="90912" y="23307"/>
                </a:cubicBezTo>
                <a:cubicBezTo>
                  <a:pt x="91170" y="22974"/>
                  <a:pt x="91392" y="22568"/>
                  <a:pt x="91540" y="22161"/>
                </a:cubicBezTo>
                <a:cubicBezTo>
                  <a:pt x="91688" y="21717"/>
                  <a:pt x="91762" y="21274"/>
                  <a:pt x="91836" y="20830"/>
                </a:cubicBezTo>
                <a:cubicBezTo>
                  <a:pt x="91910" y="19906"/>
                  <a:pt x="91873" y="19019"/>
                  <a:pt x="91762" y="18205"/>
                </a:cubicBezTo>
                <a:cubicBezTo>
                  <a:pt x="91614" y="17355"/>
                  <a:pt x="91429" y="16542"/>
                  <a:pt x="91023" y="15839"/>
                </a:cubicBezTo>
                <a:cubicBezTo>
                  <a:pt x="90653" y="15137"/>
                  <a:pt x="90135" y="14508"/>
                  <a:pt x="89544" y="14065"/>
                </a:cubicBezTo>
                <a:cubicBezTo>
                  <a:pt x="88398" y="13103"/>
                  <a:pt x="87067" y="12586"/>
                  <a:pt x="85884" y="12290"/>
                </a:cubicBezTo>
                <a:cubicBezTo>
                  <a:pt x="85699" y="12253"/>
                  <a:pt x="85514" y="12216"/>
                  <a:pt x="85366" y="12179"/>
                </a:cubicBezTo>
                <a:cubicBezTo>
                  <a:pt x="85329" y="11920"/>
                  <a:pt x="85292" y="11624"/>
                  <a:pt x="85255" y="11329"/>
                </a:cubicBezTo>
                <a:close/>
                <a:moveTo>
                  <a:pt x="15307" y="24342"/>
                </a:moveTo>
                <a:cubicBezTo>
                  <a:pt x="15309" y="24344"/>
                  <a:pt x="15310" y="24345"/>
                  <a:pt x="15312" y="24345"/>
                </a:cubicBezTo>
                <a:cubicBezTo>
                  <a:pt x="15312" y="24345"/>
                  <a:pt x="15312" y="24345"/>
                  <a:pt x="15312" y="24345"/>
                </a:cubicBezTo>
                <a:lnTo>
                  <a:pt x="15312" y="24345"/>
                </a:lnTo>
                <a:cubicBezTo>
                  <a:pt x="15310" y="24345"/>
                  <a:pt x="15309" y="24344"/>
                  <a:pt x="15307" y="24342"/>
                </a:cubicBezTo>
                <a:close/>
                <a:moveTo>
                  <a:pt x="16896" y="26006"/>
                </a:moveTo>
                <a:cubicBezTo>
                  <a:pt x="16908" y="26006"/>
                  <a:pt x="16916" y="26034"/>
                  <a:pt x="16926" y="26086"/>
                </a:cubicBezTo>
                <a:lnTo>
                  <a:pt x="16926" y="26086"/>
                </a:lnTo>
                <a:cubicBezTo>
                  <a:pt x="16917" y="26032"/>
                  <a:pt x="16909" y="26006"/>
                  <a:pt x="16896" y="26006"/>
                </a:cubicBezTo>
                <a:close/>
                <a:moveTo>
                  <a:pt x="81040" y="26782"/>
                </a:moveTo>
                <a:lnTo>
                  <a:pt x="81040" y="26782"/>
                </a:lnTo>
                <a:cubicBezTo>
                  <a:pt x="80893" y="26893"/>
                  <a:pt x="80782" y="27004"/>
                  <a:pt x="80671" y="27078"/>
                </a:cubicBezTo>
                <a:cubicBezTo>
                  <a:pt x="80708" y="27041"/>
                  <a:pt x="80708" y="26967"/>
                  <a:pt x="80745" y="26930"/>
                </a:cubicBezTo>
                <a:cubicBezTo>
                  <a:pt x="80856" y="26893"/>
                  <a:pt x="80930" y="26819"/>
                  <a:pt x="81040" y="26782"/>
                </a:cubicBezTo>
                <a:close/>
                <a:moveTo>
                  <a:pt x="50133" y="16283"/>
                </a:moveTo>
                <a:cubicBezTo>
                  <a:pt x="50650" y="16837"/>
                  <a:pt x="51057" y="17429"/>
                  <a:pt x="51427" y="18020"/>
                </a:cubicBezTo>
                <a:cubicBezTo>
                  <a:pt x="51649" y="18316"/>
                  <a:pt x="51797" y="18612"/>
                  <a:pt x="51981" y="18871"/>
                </a:cubicBezTo>
                <a:cubicBezTo>
                  <a:pt x="52166" y="19167"/>
                  <a:pt x="52314" y="19425"/>
                  <a:pt x="52499" y="19684"/>
                </a:cubicBezTo>
                <a:cubicBezTo>
                  <a:pt x="52832" y="20165"/>
                  <a:pt x="53201" y="20608"/>
                  <a:pt x="53534" y="20941"/>
                </a:cubicBezTo>
                <a:cubicBezTo>
                  <a:pt x="54052" y="21496"/>
                  <a:pt x="54569" y="21902"/>
                  <a:pt x="54939" y="22161"/>
                </a:cubicBezTo>
                <a:cubicBezTo>
                  <a:pt x="54902" y="22346"/>
                  <a:pt x="54865" y="22494"/>
                  <a:pt x="54828" y="22679"/>
                </a:cubicBezTo>
                <a:cubicBezTo>
                  <a:pt x="54754" y="22901"/>
                  <a:pt x="54754" y="23122"/>
                  <a:pt x="54717" y="23381"/>
                </a:cubicBezTo>
                <a:cubicBezTo>
                  <a:pt x="54643" y="24342"/>
                  <a:pt x="54791" y="25341"/>
                  <a:pt x="55161" y="26228"/>
                </a:cubicBezTo>
                <a:cubicBezTo>
                  <a:pt x="55346" y="26635"/>
                  <a:pt x="55531" y="27004"/>
                  <a:pt x="55789" y="27411"/>
                </a:cubicBezTo>
                <a:cubicBezTo>
                  <a:pt x="55345" y="27463"/>
                  <a:pt x="54845" y="27516"/>
                  <a:pt x="54316" y="27516"/>
                </a:cubicBezTo>
                <a:cubicBezTo>
                  <a:pt x="54097" y="27516"/>
                  <a:pt x="53873" y="27507"/>
                  <a:pt x="53645" y="27485"/>
                </a:cubicBezTo>
                <a:cubicBezTo>
                  <a:pt x="53460" y="27448"/>
                  <a:pt x="53275" y="27448"/>
                  <a:pt x="53091" y="27411"/>
                </a:cubicBezTo>
                <a:cubicBezTo>
                  <a:pt x="52536" y="27300"/>
                  <a:pt x="52055" y="27152"/>
                  <a:pt x="51612" y="26967"/>
                </a:cubicBezTo>
                <a:cubicBezTo>
                  <a:pt x="51538" y="26930"/>
                  <a:pt x="51464" y="26893"/>
                  <a:pt x="51390" y="26856"/>
                </a:cubicBezTo>
                <a:cubicBezTo>
                  <a:pt x="51168" y="26745"/>
                  <a:pt x="50983" y="26598"/>
                  <a:pt x="50798" y="26487"/>
                </a:cubicBezTo>
                <a:lnTo>
                  <a:pt x="50724" y="26413"/>
                </a:lnTo>
                <a:cubicBezTo>
                  <a:pt x="50577" y="26302"/>
                  <a:pt x="50392" y="26191"/>
                  <a:pt x="50281" y="26080"/>
                </a:cubicBezTo>
                <a:cubicBezTo>
                  <a:pt x="50133" y="25932"/>
                  <a:pt x="49985" y="25784"/>
                  <a:pt x="49837" y="25599"/>
                </a:cubicBezTo>
                <a:cubicBezTo>
                  <a:pt x="48432" y="23899"/>
                  <a:pt x="48247" y="21791"/>
                  <a:pt x="48247" y="20719"/>
                </a:cubicBezTo>
                <a:cubicBezTo>
                  <a:pt x="48247" y="20165"/>
                  <a:pt x="48321" y="19647"/>
                  <a:pt x="48395" y="19130"/>
                </a:cubicBezTo>
                <a:cubicBezTo>
                  <a:pt x="48395" y="19167"/>
                  <a:pt x="48432" y="19203"/>
                  <a:pt x="48432" y="19240"/>
                </a:cubicBezTo>
                <a:cubicBezTo>
                  <a:pt x="48506" y="20128"/>
                  <a:pt x="48580" y="20941"/>
                  <a:pt x="48728" y="21717"/>
                </a:cubicBezTo>
                <a:cubicBezTo>
                  <a:pt x="48765" y="22087"/>
                  <a:pt x="48876" y="22457"/>
                  <a:pt x="48987" y="22790"/>
                </a:cubicBezTo>
                <a:cubicBezTo>
                  <a:pt x="49135" y="23159"/>
                  <a:pt x="49283" y="23455"/>
                  <a:pt x="49467" y="23751"/>
                </a:cubicBezTo>
                <a:cubicBezTo>
                  <a:pt x="49837" y="24305"/>
                  <a:pt x="50281" y="24712"/>
                  <a:pt x="50724" y="25045"/>
                </a:cubicBezTo>
                <a:cubicBezTo>
                  <a:pt x="51575" y="25710"/>
                  <a:pt x="52388" y="26006"/>
                  <a:pt x="52943" y="26080"/>
                </a:cubicBezTo>
                <a:cubicBezTo>
                  <a:pt x="53275" y="26147"/>
                  <a:pt x="53515" y="26160"/>
                  <a:pt x="53653" y="26160"/>
                </a:cubicBezTo>
                <a:cubicBezTo>
                  <a:pt x="53746" y="26160"/>
                  <a:pt x="53793" y="26154"/>
                  <a:pt x="53793" y="26154"/>
                </a:cubicBezTo>
                <a:cubicBezTo>
                  <a:pt x="53793" y="26154"/>
                  <a:pt x="53497" y="26154"/>
                  <a:pt x="52943" y="26043"/>
                </a:cubicBezTo>
                <a:cubicBezTo>
                  <a:pt x="52388" y="25932"/>
                  <a:pt x="51575" y="25599"/>
                  <a:pt x="50761" y="24897"/>
                </a:cubicBezTo>
                <a:cubicBezTo>
                  <a:pt x="50355" y="24564"/>
                  <a:pt x="49948" y="24121"/>
                  <a:pt x="49615" y="23566"/>
                </a:cubicBezTo>
                <a:cubicBezTo>
                  <a:pt x="49283" y="23011"/>
                  <a:pt x="49098" y="22346"/>
                  <a:pt x="48987" y="21607"/>
                </a:cubicBezTo>
                <a:cubicBezTo>
                  <a:pt x="48913" y="20867"/>
                  <a:pt x="48876" y="20054"/>
                  <a:pt x="48802" y="19167"/>
                </a:cubicBezTo>
                <a:cubicBezTo>
                  <a:pt x="48765" y="18871"/>
                  <a:pt x="48728" y="18538"/>
                  <a:pt x="48691" y="18205"/>
                </a:cubicBezTo>
                <a:cubicBezTo>
                  <a:pt x="48691" y="18131"/>
                  <a:pt x="48728" y="18057"/>
                  <a:pt x="48765" y="18020"/>
                </a:cubicBezTo>
                <a:cubicBezTo>
                  <a:pt x="48765" y="18057"/>
                  <a:pt x="48802" y="18131"/>
                  <a:pt x="48802" y="18168"/>
                </a:cubicBezTo>
                <a:cubicBezTo>
                  <a:pt x="49061" y="18834"/>
                  <a:pt x="49246" y="19499"/>
                  <a:pt x="49430" y="20091"/>
                </a:cubicBezTo>
                <a:cubicBezTo>
                  <a:pt x="49837" y="21311"/>
                  <a:pt x="50244" y="22346"/>
                  <a:pt x="50798" y="23085"/>
                </a:cubicBezTo>
                <a:cubicBezTo>
                  <a:pt x="51316" y="23825"/>
                  <a:pt x="51907" y="24231"/>
                  <a:pt x="52314" y="24416"/>
                </a:cubicBezTo>
                <a:cubicBezTo>
                  <a:pt x="52721" y="24638"/>
                  <a:pt x="52943" y="24712"/>
                  <a:pt x="52943" y="24712"/>
                </a:cubicBezTo>
                <a:cubicBezTo>
                  <a:pt x="52980" y="24712"/>
                  <a:pt x="52721" y="24638"/>
                  <a:pt x="52314" y="24379"/>
                </a:cubicBezTo>
                <a:cubicBezTo>
                  <a:pt x="51907" y="24158"/>
                  <a:pt x="51353" y="23714"/>
                  <a:pt x="50872" y="22938"/>
                </a:cubicBezTo>
                <a:cubicBezTo>
                  <a:pt x="50392" y="22198"/>
                  <a:pt x="50059" y="21200"/>
                  <a:pt x="49726" y="19980"/>
                </a:cubicBezTo>
                <a:cubicBezTo>
                  <a:pt x="49541" y="19351"/>
                  <a:pt x="49393" y="18723"/>
                  <a:pt x="49172" y="18020"/>
                </a:cubicBezTo>
                <a:cubicBezTo>
                  <a:pt x="49098" y="17873"/>
                  <a:pt x="49061" y="17688"/>
                  <a:pt x="48987" y="17503"/>
                </a:cubicBezTo>
                <a:cubicBezTo>
                  <a:pt x="49024" y="17429"/>
                  <a:pt x="49098" y="17355"/>
                  <a:pt x="49135" y="17281"/>
                </a:cubicBezTo>
                <a:cubicBezTo>
                  <a:pt x="49430" y="17799"/>
                  <a:pt x="49689" y="18316"/>
                  <a:pt x="49911" y="18797"/>
                </a:cubicBezTo>
                <a:cubicBezTo>
                  <a:pt x="50392" y="19906"/>
                  <a:pt x="50835" y="20904"/>
                  <a:pt x="51279" y="21644"/>
                </a:cubicBezTo>
                <a:cubicBezTo>
                  <a:pt x="51723" y="22420"/>
                  <a:pt x="52166" y="22938"/>
                  <a:pt x="52499" y="23233"/>
                </a:cubicBezTo>
                <a:cubicBezTo>
                  <a:pt x="52832" y="23566"/>
                  <a:pt x="53017" y="23677"/>
                  <a:pt x="53017" y="23677"/>
                </a:cubicBezTo>
                <a:cubicBezTo>
                  <a:pt x="53017" y="23677"/>
                  <a:pt x="52832" y="23529"/>
                  <a:pt x="52499" y="23196"/>
                </a:cubicBezTo>
                <a:cubicBezTo>
                  <a:pt x="52203" y="22864"/>
                  <a:pt x="51797" y="22309"/>
                  <a:pt x="51390" y="21533"/>
                </a:cubicBezTo>
                <a:cubicBezTo>
                  <a:pt x="50983" y="20793"/>
                  <a:pt x="50614" y="19795"/>
                  <a:pt x="50170" y="18649"/>
                </a:cubicBezTo>
                <a:cubicBezTo>
                  <a:pt x="49948" y="18094"/>
                  <a:pt x="49689" y="17540"/>
                  <a:pt x="49357" y="16948"/>
                </a:cubicBezTo>
                <a:cubicBezTo>
                  <a:pt x="49430" y="16874"/>
                  <a:pt x="49467" y="16837"/>
                  <a:pt x="49504" y="16763"/>
                </a:cubicBezTo>
                <a:cubicBezTo>
                  <a:pt x="49541" y="16763"/>
                  <a:pt x="49578" y="16726"/>
                  <a:pt x="49578" y="16689"/>
                </a:cubicBezTo>
                <a:cubicBezTo>
                  <a:pt x="49578" y="16726"/>
                  <a:pt x="49578" y="16726"/>
                  <a:pt x="49615" y="16726"/>
                </a:cubicBezTo>
                <a:cubicBezTo>
                  <a:pt x="50096" y="17318"/>
                  <a:pt x="50466" y="17983"/>
                  <a:pt x="50798" y="18575"/>
                </a:cubicBezTo>
                <a:cubicBezTo>
                  <a:pt x="51168" y="19203"/>
                  <a:pt x="51427" y="19758"/>
                  <a:pt x="51723" y="20313"/>
                </a:cubicBezTo>
                <a:cubicBezTo>
                  <a:pt x="52018" y="20830"/>
                  <a:pt x="52277" y="21311"/>
                  <a:pt x="52610" y="21717"/>
                </a:cubicBezTo>
                <a:cubicBezTo>
                  <a:pt x="53201" y="22494"/>
                  <a:pt x="53830" y="22938"/>
                  <a:pt x="54274" y="23159"/>
                </a:cubicBezTo>
                <a:cubicBezTo>
                  <a:pt x="54458" y="23270"/>
                  <a:pt x="54606" y="23344"/>
                  <a:pt x="54717" y="23381"/>
                </a:cubicBezTo>
                <a:cubicBezTo>
                  <a:pt x="54606" y="23307"/>
                  <a:pt x="54458" y="23233"/>
                  <a:pt x="54311" y="23122"/>
                </a:cubicBezTo>
                <a:cubicBezTo>
                  <a:pt x="53867" y="22864"/>
                  <a:pt x="53238" y="22383"/>
                  <a:pt x="52684" y="21570"/>
                </a:cubicBezTo>
                <a:cubicBezTo>
                  <a:pt x="52129" y="20756"/>
                  <a:pt x="51686" y="19647"/>
                  <a:pt x="51057" y="18390"/>
                </a:cubicBezTo>
                <a:cubicBezTo>
                  <a:pt x="50724" y="17762"/>
                  <a:pt x="50355" y="17096"/>
                  <a:pt x="49874" y="16468"/>
                </a:cubicBezTo>
                <a:cubicBezTo>
                  <a:pt x="49948" y="16394"/>
                  <a:pt x="50022" y="16320"/>
                  <a:pt x="50133" y="16283"/>
                </a:cubicBezTo>
                <a:close/>
                <a:moveTo>
                  <a:pt x="81040" y="27337"/>
                </a:moveTo>
                <a:lnTo>
                  <a:pt x="81040" y="27337"/>
                </a:lnTo>
                <a:cubicBezTo>
                  <a:pt x="81003" y="27485"/>
                  <a:pt x="80966" y="27670"/>
                  <a:pt x="80930" y="27818"/>
                </a:cubicBezTo>
                <a:cubicBezTo>
                  <a:pt x="80634" y="28113"/>
                  <a:pt x="80338" y="28372"/>
                  <a:pt x="80042" y="28594"/>
                </a:cubicBezTo>
                <a:cubicBezTo>
                  <a:pt x="80116" y="28335"/>
                  <a:pt x="80227" y="28076"/>
                  <a:pt x="80338" y="27818"/>
                </a:cubicBezTo>
                <a:cubicBezTo>
                  <a:pt x="80560" y="27670"/>
                  <a:pt x="80819" y="27522"/>
                  <a:pt x="81040" y="27337"/>
                </a:cubicBezTo>
                <a:close/>
                <a:moveTo>
                  <a:pt x="56233" y="28076"/>
                </a:moveTo>
                <a:cubicBezTo>
                  <a:pt x="56344" y="28261"/>
                  <a:pt x="56492" y="28409"/>
                  <a:pt x="56640" y="28594"/>
                </a:cubicBezTo>
                <a:lnTo>
                  <a:pt x="56714" y="28705"/>
                </a:lnTo>
                <a:cubicBezTo>
                  <a:pt x="56603" y="28779"/>
                  <a:pt x="56492" y="28816"/>
                  <a:pt x="56418" y="28853"/>
                </a:cubicBezTo>
                <a:cubicBezTo>
                  <a:pt x="55752" y="28742"/>
                  <a:pt x="55124" y="28594"/>
                  <a:pt x="54495" y="28372"/>
                </a:cubicBezTo>
                <a:cubicBezTo>
                  <a:pt x="55124" y="28335"/>
                  <a:pt x="55715" y="28224"/>
                  <a:pt x="56233" y="28076"/>
                </a:cubicBezTo>
                <a:close/>
                <a:moveTo>
                  <a:pt x="59675" y="28853"/>
                </a:moveTo>
                <a:cubicBezTo>
                  <a:pt x="59674" y="28853"/>
                  <a:pt x="59673" y="28853"/>
                  <a:pt x="59671" y="28853"/>
                </a:cubicBezTo>
                <a:cubicBezTo>
                  <a:pt x="59675" y="28853"/>
                  <a:pt x="59676" y="28853"/>
                  <a:pt x="59675" y="28853"/>
                </a:cubicBezTo>
                <a:close/>
                <a:moveTo>
                  <a:pt x="56825" y="28816"/>
                </a:moveTo>
                <a:lnTo>
                  <a:pt x="56936" y="28927"/>
                </a:lnTo>
                <a:lnTo>
                  <a:pt x="56603" y="28890"/>
                </a:lnTo>
                <a:cubicBezTo>
                  <a:pt x="56677" y="28853"/>
                  <a:pt x="56751" y="28853"/>
                  <a:pt x="56825" y="28816"/>
                </a:cubicBezTo>
                <a:close/>
                <a:moveTo>
                  <a:pt x="80597" y="28705"/>
                </a:moveTo>
                <a:lnTo>
                  <a:pt x="80597" y="28705"/>
                </a:lnTo>
                <a:cubicBezTo>
                  <a:pt x="80560" y="28816"/>
                  <a:pt x="80486" y="28890"/>
                  <a:pt x="80449" y="29001"/>
                </a:cubicBezTo>
                <a:cubicBezTo>
                  <a:pt x="80264" y="29296"/>
                  <a:pt x="80005" y="29555"/>
                  <a:pt x="79709" y="29777"/>
                </a:cubicBezTo>
                <a:cubicBezTo>
                  <a:pt x="79746" y="29555"/>
                  <a:pt x="79783" y="29370"/>
                  <a:pt x="79857" y="29186"/>
                </a:cubicBezTo>
                <a:cubicBezTo>
                  <a:pt x="80116" y="29038"/>
                  <a:pt x="80375" y="28890"/>
                  <a:pt x="80597" y="28705"/>
                </a:cubicBezTo>
                <a:close/>
                <a:moveTo>
                  <a:pt x="84811" y="9258"/>
                </a:moveTo>
                <a:cubicBezTo>
                  <a:pt x="85255" y="9258"/>
                  <a:pt x="85625" y="9332"/>
                  <a:pt x="86031" y="9369"/>
                </a:cubicBezTo>
                <a:cubicBezTo>
                  <a:pt x="87252" y="9591"/>
                  <a:pt x="88435" y="9924"/>
                  <a:pt x="89507" y="10441"/>
                </a:cubicBezTo>
                <a:cubicBezTo>
                  <a:pt x="91688" y="11477"/>
                  <a:pt x="93500" y="13140"/>
                  <a:pt x="94609" y="15137"/>
                </a:cubicBezTo>
                <a:cubicBezTo>
                  <a:pt x="95644" y="17022"/>
                  <a:pt x="96124" y="19351"/>
                  <a:pt x="95940" y="21570"/>
                </a:cubicBezTo>
                <a:cubicBezTo>
                  <a:pt x="95829" y="22605"/>
                  <a:pt x="95607" y="23640"/>
                  <a:pt x="95237" y="24675"/>
                </a:cubicBezTo>
                <a:cubicBezTo>
                  <a:pt x="94941" y="25636"/>
                  <a:pt x="94535" y="26450"/>
                  <a:pt x="94128" y="27115"/>
                </a:cubicBezTo>
                <a:cubicBezTo>
                  <a:pt x="94054" y="27226"/>
                  <a:pt x="93980" y="27300"/>
                  <a:pt x="93906" y="27411"/>
                </a:cubicBezTo>
                <a:cubicBezTo>
                  <a:pt x="92760" y="29075"/>
                  <a:pt x="91096" y="30221"/>
                  <a:pt x="89359" y="30517"/>
                </a:cubicBezTo>
                <a:cubicBezTo>
                  <a:pt x="88977" y="30583"/>
                  <a:pt x="88579" y="30620"/>
                  <a:pt x="88181" y="30620"/>
                </a:cubicBezTo>
                <a:cubicBezTo>
                  <a:pt x="87693" y="30620"/>
                  <a:pt x="87202" y="30565"/>
                  <a:pt x="86734" y="30443"/>
                </a:cubicBezTo>
                <a:cubicBezTo>
                  <a:pt x="85699" y="30221"/>
                  <a:pt x="84996" y="29888"/>
                  <a:pt x="84516" y="29444"/>
                </a:cubicBezTo>
                <a:cubicBezTo>
                  <a:pt x="83961" y="28927"/>
                  <a:pt x="83517" y="28261"/>
                  <a:pt x="83296" y="27485"/>
                </a:cubicBezTo>
                <a:cubicBezTo>
                  <a:pt x="83074" y="26782"/>
                  <a:pt x="83000" y="26043"/>
                  <a:pt x="83037" y="25267"/>
                </a:cubicBezTo>
                <a:cubicBezTo>
                  <a:pt x="83074" y="24564"/>
                  <a:pt x="83185" y="23862"/>
                  <a:pt x="83407" y="23196"/>
                </a:cubicBezTo>
                <a:cubicBezTo>
                  <a:pt x="83628" y="22531"/>
                  <a:pt x="84220" y="21828"/>
                  <a:pt x="84664" y="21496"/>
                </a:cubicBezTo>
                <a:cubicBezTo>
                  <a:pt x="84922" y="21348"/>
                  <a:pt x="85144" y="21200"/>
                  <a:pt x="85366" y="21126"/>
                </a:cubicBezTo>
                <a:cubicBezTo>
                  <a:pt x="85851" y="20900"/>
                  <a:pt x="86308" y="20786"/>
                  <a:pt x="86811" y="20786"/>
                </a:cubicBezTo>
                <a:cubicBezTo>
                  <a:pt x="86883" y="20786"/>
                  <a:pt x="86956" y="20789"/>
                  <a:pt x="87030" y="20793"/>
                </a:cubicBezTo>
                <a:cubicBezTo>
                  <a:pt x="87178" y="20793"/>
                  <a:pt x="87288" y="20830"/>
                  <a:pt x="87436" y="20830"/>
                </a:cubicBezTo>
                <a:cubicBezTo>
                  <a:pt x="88472" y="20978"/>
                  <a:pt x="89211" y="21607"/>
                  <a:pt x="89618" y="22124"/>
                </a:cubicBezTo>
                <a:cubicBezTo>
                  <a:pt x="89839" y="22383"/>
                  <a:pt x="89987" y="22605"/>
                  <a:pt x="90061" y="22753"/>
                </a:cubicBezTo>
                <a:cubicBezTo>
                  <a:pt x="90061" y="22790"/>
                  <a:pt x="90098" y="22827"/>
                  <a:pt x="90135" y="22864"/>
                </a:cubicBezTo>
                <a:cubicBezTo>
                  <a:pt x="90246" y="23085"/>
                  <a:pt x="90357" y="23344"/>
                  <a:pt x="90431" y="23603"/>
                </a:cubicBezTo>
                <a:cubicBezTo>
                  <a:pt x="90468" y="23714"/>
                  <a:pt x="90505" y="23788"/>
                  <a:pt x="90505" y="23899"/>
                </a:cubicBezTo>
                <a:cubicBezTo>
                  <a:pt x="90542" y="23936"/>
                  <a:pt x="90542" y="23936"/>
                  <a:pt x="90579" y="23973"/>
                </a:cubicBezTo>
                <a:cubicBezTo>
                  <a:pt x="90616" y="24195"/>
                  <a:pt x="90616" y="24416"/>
                  <a:pt x="90616" y="24638"/>
                </a:cubicBezTo>
                <a:cubicBezTo>
                  <a:pt x="90653" y="25599"/>
                  <a:pt x="90394" y="26487"/>
                  <a:pt x="90135" y="27078"/>
                </a:cubicBezTo>
                <a:cubicBezTo>
                  <a:pt x="89876" y="27707"/>
                  <a:pt x="89618" y="28039"/>
                  <a:pt x="89618" y="28039"/>
                </a:cubicBezTo>
                <a:cubicBezTo>
                  <a:pt x="89618" y="28039"/>
                  <a:pt x="89950" y="27781"/>
                  <a:pt x="90320" y="27189"/>
                </a:cubicBezTo>
                <a:cubicBezTo>
                  <a:pt x="90727" y="26635"/>
                  <a:pt x="91096" y="25710"/>
                  <a:pt x="91096" y="24638"/>
                </a:cubicBezTo>
                <a:cubicBezTo>
                  <a:pt x="91096" y="24601"/>
                  <a:pt x="91096" y="24601"/>
                  <a:pt x="91096" y="24601"/>
                </a:cubicBezTo>
                <a:cubicBezTo>
                  <a:pt x="91614" y="24010"/>
                  <a:pt x="91947" y="23381"/>
                  <a:pt x="92206" y="22716"/>
                </a:cubicBezTo>
                <a:cubicBezTo>
                  <a:pt x="92464" y="22013"/>
                  <a:pt x="92612" y="21348"/>
                  <a:pt x="92686" y="20682"/>
                </a:cubicBezTo>
                <a:cubicBezTo>
                  <a:pt x="92834" y="19314"/>
                  <a:pt x="92649" y="18020"/>
                  <a:pt x="92353" y="16911"/>
                </a:cubicBezTo>
                <a:cubicBezTo>
                  <a:pt x="92206" y="16320"/>
                  <a:pt x="91984" y="15802"/>
                  <a:pt x="91762" y="15285"/>
                </a:cubicBezTo>
                <a:cubicBezTo>
                  <a:pt x="91540" y="14804"/>
                  <a:pt x="91244" y="14360"/>
                  <a:pt x="90912" y="13954"/>
                </a:cubicBezTo>
                <a:cubicBezTo>
                  <a:pt x="90246" y="13177"/>
                  <a:pt x="89470" y="12660"/>
                  <a:pt x="88767" y="12290"/>
                </a:cubicBezTo>
                <a:cubicBezTo>
                  <a:pt x="88028" y="11920"/>
                  <a:pt x="87325" y="11698"/>
                  <a:pt x="86697" y="11551"/>
                </a:cubicBezTo>
                <a:cubicBezTo>
                  <a:pt x="86142" y="11403"/>
                  <a:pt x="85662" y="11329"/>
                  <a:pt x="85255" y="11292"/>
                </a:cubicBezTo>
                <a:cubicBezTo>
                  <a:pt x="85218" y="11070"/>
                  <a:pt x="85218" y="10848"/>
                  <a:pt x="85181" y="10663"/>
                </a:cubicBezTo>
                <a:cubicBezTo>
                  <a:pt x="85107" y="10404"/>
                  <a:pt x="85070" y="10109"/>
                  <a:pt x="84996" y="9850"/>
                </a:cubicBezTo>
                <a:lnTo>
                  <a:pt x="84996" y="9850"/>
                </a:lnTo>
                <a:cubicBezTo>
                  <a:pt x="85994" y="9998"/>
                  <a:pt x="86993" y="10220"/>
                  <a:pt x="87954" y="10626"/>
                </a:cubicBezTo>
                <a:cubicBezTo>
                  <a:pt x="89802" y="11329"/>
                  <a:pt x="91429" y="12475"/>
                  <a:pt x="92649" y="13917"/>
                </a:cubicBezTo>
                <a:cubicBezTo>
                  <a:pt x="93832" y="15359"/>
                  <a:pt x="94572" y="17059"/>
                  <a:pt x="94904" y="18760"/>
                </a:cubicBezTo>
                <a:cubicBezTo>
                  <a:pt x="95570" y="22161"/>
                  <a:pt x="94683" y="25452"/>
                  <a:pt x="93093" y="27522"/>
                </a:cubicBezTo>
                <a:cubicBezTo>
                  <a:pt x="92280" y="28557"/>
                  <a:pt x="91281" y="29260"/>
                  <a:pt x="90320" y="29666"/>
                </a:cubicBezTo>
                <a:cubicBezTo>
                  <a:pt x="89501" y="29981"/>
                  <a:pt x="88710" y="30081"/>
                  <a:pt x="88036" y="30081"/>
                </a:cubicBezTo>
                <a:cubicBezTo>
                  <a:pt x="87919" y="30081"/>
                  <a:pt x="87805" y="30078"/>
                  <a:pt x="87695" y="30073"/>
                </a:cubicBezTo>
                <a:cubicBezTo>
                  <a:pt x="86956" y="30036"/>
                  <a:pt x="86401" y="29888"/>
                  <a:pt x="85994" y="29777"/>
                </a:cubicBezTo>
                <a:lnTo>
                  <a:pt x="85994" y="29777"/>
                </a:lnTo>
                <a:cubicBezTo>
                  <a:pt x="86364" y="29925"/>
                  <a:pt x="86919" y="30073"/>
                  <a:pt x="87695" y="30147"/>
                </a:cubicBezTo>
                <a:cubicBezTo>
                  <a:pt x="87885" y="30166"/>
                  <a:pt x="88087" y="30177"/>
                  <a:pt x="88299" y="30177"/>
                </a:cubicBezTo>
                <a:cubicBezTo>
                  <a:pt x="88914" y="30177"/>
                  <a:pt x="89615" y="30079"/>
                  <a:pt x="90357" y="29777"/>
                </a:cubicBezTo>
                <a:cubicBezTo>
                  <a:pt x="91355" y="29444"/>
                  <a:pt x="92427" y="28705"/>
                  <a:pt x="93278" y="27670"/>
                </a:cubicBezTo>
                <a:cubicBezTo>
                  <a:pt x="94978" y="25562"/>
                  <a:pt x="95940" y="22235"/>
                  <a:pt x="95311" y="18686"/>
                </a:cubicBezTo>
                <a:cubicBezTo>
                  <a:pt x="94978" y="16948"/>
                  <a:pt x="94239" y="15137"/>
                  <a:pt x="92982" y="13658"/>
                </a:cubicBezTo>
                <a:cubicBezTo>
                  <a:pt x="91725" y="12142"/>
                  <a:pt x="90024" y="10922"/>
                  <a:pt x="88102" y="10183"/>
                </a:cubicBezTo>
                <a:cubicBezTo>
                  <a:pt x="87067" y="9776"/>
                  <a:pt x="85958" y="9517"/>
                  <a:pt x="84885" y="9369"/>
                </a:cubicBezTo>
                <a:cubicBezTo>
                  <a:pt x="84848" y="9332"/>
                  <a:pt x="84848" y="9295"/>
                  <a:pt x="84811" y="9258"/>
                </a:cubicBezTo>
                <a:close/>
                <a:moveTo>
                  <a:pt x="21945" y="16673"/>
                </a:moveTo>
                <a:cubicBezTo>
                  <a:pt x="22060" y="16673"/>
                  <a:pt x="22177" y="16678"/>
                  <a:pt x="22294" y="16689"/>
                </a:cubicBezTo>
                <a:cubicBezTo>
                  <a:pt x="21887" y="16726"/>
                  <a:pt x="21518" y="16837"/>
                  <a:pt x="21148" y="16948"/>
                </a:cubicBezTo>
                <a:cubicBezTo>
                  <a:pt x="20778" y="17059"/>
                  <a:pt x="20445" y="17281"/>
                  <a:pt x="20150" y="17466"/>
                </a:cubicBezTo>
                <a:cubicBezTo>
                  <a:pt x="19817" y="17688"/>
                  <a:pt x="19558" y="17909"/>
                  <a:pt x="19299" y="18131"/>
                </a:cubicBezTo>
                <a:cubicBezTo>
                  <a:pt x="18819" y="18612"/>
                  <a:pt x="18449" y="19130"/>
                  <a:pt x="18153" y="19573"/>
                </a:cubicBezTo>
                <a:cubicBezTo>
                  <a:pt x="17599" y="20534"/>
                  <a:pt x="17340" y="21385"/>
                  <a:pt x="17229" y="21939"/>
                </a:cubicBezTo>
                <a:cubicBezTo>
                  <a:pt x="17118" y="22530"/>
                  <a:pt x="17118" y="22826"/>
                  <a:pt x="17081" y="22827"/>
                </a:cubicBezTo>
                <a:lnTo>
                  <a:pt x="17081" y="22827"/>
                </a:lnTo>
                <a:cubicBezTo>
                  <a:pt x="17118" y="22826"/>
                  <a:pt x="17118" y="22530"/>
                  <a:pt x="17266" y="21976"/>
                </a:cubicBezTo>
                <a:cubicBezTo>
                  <a:pt x="17414" y="21422"/>
                  <a:pt x="17673" y="20608"/>
                  <a:pt x="18264" y="19721"/>
                </a:cubicBezTo>
                <a:cubicBezTo>
                  <a:pt x="18560" y="19277"/>
                  <a:pt x="18930" y="18797"/>
                  <a:pt x="19410" y="18353"/>
                </a:cubicBezTo>
                <a:cubicBezTo>
                  <a:pt x="19669" y="18131"/>
                  <a:pt x="19928" y="17946"/>
                  <a:pt x="20224" y="17725"/>
                </a:cubicBezTo>
                <a:cubicBezTo>
                  <a:pt x="20371" y="17651"/>
                  <a:pt x="20519" y="17540"/>
                  <a:pt x="20704" y="17466"/>
                </a:cubicBezTo>
                <a:cubicBezTo>
                  <a:pt x="20852" y="17392"/>
                  <a:pt x="21000" y="17318"/>
                  <a:pt x="21185" y="17244"/>
                </a:cubicBezTo>
                <a:cubicBezTo>
                  <a:pt x="21924" y="17022"/>
                  <a:pt x="22738" y="16948"/>
                  <a:pt x="23625" y="16948"/>
                </a:cubicBezTo>
                <a:cubicBezTo>
                  <a:pt x="23958" y="16985"/>
                  <a:pt x="24327" y="17022"/>
                  <a:pt x="24660" y="17096"/>
                </a:cubicBezTo>
                <a:cubicBezTo>
                  <a:pt x="24660" y="17133"/>
                  <a:pt x="24697" y="17133"/>
                  <a:pt x="24697" y="17133"/>
                </a:cubicBezTo>
                <a:cubicBezTo>
                  <a:pt x="24734" y="17133"/>
                  <a:pt x="24771" y="17170"/>
                  <a:pt x="24808" y="17170"/>
                </a:cubicBezTo>
                <a:lnTo>
                  <a:pt x="25436" y="17392"/>
                </a:lnTo>
                <a:cubicBezTo>
                  <a:pt x="26139" y="17762"/>
                  <a:pt x="26693" y="18168"/>
                  <a:pt x="26693" y="18168"/>
                </a:cubicBezTo>
                <a:cubicBezTo>
                  <a:pt x="26091" y="17985"/>
                  <a:pt x="25302" y="17913"/>
                  <a:pt x="24617" y="17913"/>
                </a:cubicBezTo>
                <a:cubicBezTo>
                  <a:pt x="24336" y="17913"/>
                  <a:pt x="24073" y="17925"/>
                  <a:pt x="23847" y="17946"/>
                </a:cubicBezTo>
                <a:cubicBezTo>
                  <a:pt x="22294" y="18094"/>
                  <a:pt x="21074" y="18760"/>
                  <a:pt x="20298" y="19499"/>
                </a:cubicBezTo>
                <a:cubicBezTo>
                  <a:pt x="19484" y="20239"/>
                  <a:pt x="19114" y="21052"/>
                  <a:pt x="18893" y="21570"/>
                </a:cubicBezTo>
                <a:cubicBezTo>
                  <a:pt x="18708" y="22087"/>
                  <a:pt x="18634" y="22383"/>
                  <a:pt x="18634" y="22383"/>
                </a:cubicBezTo>
                <a:cubicBezTo>
                  <a:pt x="18634" y="22383"/>
                  <a:pt x="18708" y="22087"/>
                  <a:pt x="18930" y="21607"/>
                </a:cubicBezTo>
                <a:cubicBezTo>
                  <a:pt x="19151" y="21089"/>
                  <a:pt x="19558" y="20350"/>
                  <a:pt x="20335" y="19647"/>
                </a:cubicBezTo>
                <a:cubicBezTo>
                  <a:pt x="21111" y="18982"/>
                  <a:pt x="22331" y="18353"/>
                  <a:pt x="23810" y="18279"/>
                </a:cubicBezTo>
                <a:cubicBezTo>
                  <a:pt x="23989" y="18261"/>
                  <a:pt x="24173" y="18252"/>
                  <a:pt x="24360" y="18252"/>
                </a:cubicBezTo>
                <a:cubicBezTo>
                  <a:pt x="24944" y="18252"/>
                  <a:pt x="25560" y="18342"/>
                  <a:pt x="26176" y="18538"/>
                </a:cubicBezTo>
                <a:cubicBezTo>
                  <a:pt x="26841" y="18760"/>
                  <a:pt x="27507" y="19093"/>
                  <a:pt x="28135" y="19573"/>
                </a:cubicBezTo>
                <a:cubicBezTo>
                  <a:pt x="28246" y="19684"/>
                  <a:pt x="28357" y="19795"/>
                  <a:pt x="28468" y="19906"/>
                </a:cubicBezTo>
                <a:cubicBezTo>
                  <a:pt x="28468" y="19943"/>
                  <a:pt x="28505" y="19943"/>
                  <a:pt x="28505" y="19980"/>
                </a:cubicBezTo>
                <a:cubicBezTo>
                  <a:pt x="27877" y="19610"/>
                  <a:pt x="27211" y="19351"/>
                  <a:pt x="26583" y="19167"/>
                </a:cubicBezTo>
                <a:cubicBezTo>
                  <a:pt x="25735" y="18904"/>
                  <a:pt x="24909" y="18785"/>
                  <a:pt x="24154" y="18785"/>
                </a:cubicBezTo>
                <a:cubicBezTo>
                  <a:pt x="23526" y="18785"/>
                  <a:pt x="22946" y="18868"/>
                  <a:pt x="22442" y="19019"/>
                </a:cubicBezTo>
                <a:cubicBezTo>
                  <a:pt x="21887" y="19167"/>
                  <a:pt x="21407" y="19425"/>
                  <a:pt x="21074" y="19684"/>
                </a:cubicBezTo>
                <a:cubicBezTo>
                  <a:pt x="20704" y="19980"/>
                  <a:pt x="20482" y="20276"/>
                  <a:pt x="20298" y="20497"/>
                </a:cubicBezTo>
                <a:cubicBezTo>
                  <a:pt x="19965" y="21015"/>
                  <a:pt x="19891" y="21348"/>
                  <a:pt x="19891" y="21348"/>
                </a:cubicBezTo>
                <a:cubicBezTo>
                  <a:pt x="19891" y="21348"/>
                  <a:pt x="20002" y="21052"/>
                  <a:pt x="20335" y="20571"/>
                </a:cubicBezTo>
                <a:cubicBezTo>
                  <a:pt x="20482" y="20313"/>
                  <a:pt x="20741" y="20054"/>
                  <a:pt x="21111" y="19795"/>
                </a:cubicBezTo>
                <a:cubicBezTo>
                  <a:pt x="21444" y="19536"/>
                  <a:pt x="21887" y="19314"/>
                  <a:pt x="22442" y="19167"/>
                </a:cubicBezTo>
                <a:cubicBezTo>
                  <a:pt x="22868" y="19064"/>
                  <a:pt x="23348" y="19007"/>
                  <a:pt x="23866" y="19007"/>
                </a:cubicBezTo>
                <a:cubicBezTo>
                  <a:pt x="24650" y="19007"/>
                  <a:pt x="25522" y="19136"/>
                  <a:pt x="26435" y="19425"/>
                </a:cubicBezTo>
                <a:cubicBezTo>
                  <a:pt x="27174" y="19684"/>
                  <a:pt x="27987" y="20017"/>
                  <a:pt x="28727" y="20534"/>
                </a:cubicBezTo>
                <a:cubicBezTo>
                  <a:pt x="29097" y="20793"/>
                  <a:pt x="29466" y="21126"/>
                  <a:pt x="29762" y="21459"/>
                </a:cubicBezTo>
                <a:cubicBezTo>
                  <a:pt x="29799" y="21533"/>
                  <a:pt x="29836" y="21570"/>
                  <a:pt x="29873" y="21607"/>
                </a:cubicBezTo>
                <a:cubicBezTo>
                  <a:pt x="29984" y="21754"/>
                  <a:pt x="30132" y="21939"/>
                  <a:pt x="30243" y="22087"/>
                </a:cubicBezTo>
                <a:cubicBezTo>
                  <a:pt x="30280" y="22161"/>
                  <a:pt x="30354" y="22235"/>
                  <a:pt x="30391" y="22346"/>
                </a:cubicBezTo>
                <a:cubicBezTo>
                  <a:pt x="29947" y="21976"/>
                  <a:pt x="29392" y="21570"/>
                  <a:pt x="28764" y="21163"/>
                </a:cubicBezTo>
                <a:cubicBezTo>
                  <a:pt x="28172" y="20793"/>
                  <a:pt x="27507" y="20460"/>
                  <a:pt x="26767" y="20202"/>
                </a:cubicBezTo>
                <a:cubicBezTo>
                  <a:pt x="26546" y="20091"/>
                  <a:pt x="26287" y="20017"/>
                  <a:pt x="26065" y="19943"/>
                </a:cubicBezTo>
                <a:cubicBezTo>
                  <a:pt x="25456" y="19772"/>
                  <a:pt x="24876" y="19689"/>
                  <a:pt x="24326" y="19689"/>
                </a:cubicBezTo>
                <a:cubicBezTo>
                  <a:pt x="23808" y="19689"/>
                  <a:pt x="23315" y="19762"/>
                  <a:pt x="22849" y="19906"/>
                </a:cubicBezTo>
                <a:cubicBezTo>
                  <a:pt x="22701" y="19943"/>
                  <a:pt x="22553" y="20017"/>
                  <a:pt x="22405" y="20054"/>
                </a:cubicBezTo>
                <a:cubicBezTo>
                  <a:pt x="21998" y="20239"/>
                  <a:pt x="21592" y="20460"/>
                  <a:pt x="21259" y="20756"/>
                </a:cubicBezTo>
                <a:cubicBezTo>
                  <a:pt x="21148" y="20867"/>
                  <a:pt x="21074" y="20978"/>
                  <a:pt x="20963" y="21052"/>
                </a:cubicBezTo>
                <a:cubicBezTo>
                  <a:pt x="20667" y="21385"/>
                  <a:pt x="20371" y="21754"/>
                  <a:pt x="20150" y="22198"/>
                </a:cubicBezTo>
                <a:cubicBezTo>
                  <a:pt x="19558" y="23233"/>
                  <a:pt x="19299" y="24416"/>
                  <a:pt x="19373" y="25562"/>
                </a:cubicBezTo>
                <a:cubicBezTo>
                  <a:pt x="19447" y="26672"/>
                  <a:pt x="19854" y="27744"/>
                  <a:pt x="20482" y="28594"/>
                </a:cubicBezTo>
                <a:cubicBezTo>
                  <a:pt x="20741" y="28890"/>
                  <a:pt x="21000" y="29149"/>
                  <a:pt x="21259" y="29407"/>
                </a:cubicBezTo>
                <a:cubicBezTo>
                  <a:pt x="21739" y="29814"/>
                  <a:pt x="22294" y="30110"/>
                  <a:pt x="22849" y="30295"/>
                </a:cubicBezTo>
                <a:cubicBezTo>
                  <a:pt x="23375" y="30470"/>
                  <a:pt x="23925" y="30576"/>
                  <a:pt x="24498" y="30576"/>
                </a:cubicBezTo>
                <a:cubicBezTo>
                  <a:pt x="24649" y="30576"/>
                  <a:pt x="24802" y="30569"/>
                  <a:pt x="24956" y="30553"/>
                </a:cubicBezTo>
                <a:cubicBezTo>
                  <a:pt x="25104" y="30553"/>
                  <a:pt x="25252" y="30517"/>
                  <a:pt x="25363" y="30517"/>
                </a:cubicBezTo>
                <a:cubicBezTo>
                  <a:pt x="25510" y="30480"/>
                  <a:pt x="25658" y="30443"/>
                  <a:pt x="25806" y="30443"/>
                </a:cubicBezTo>
                <a:cubicBezTo>
                  <a:pt x="26065" y="30369"/>
                  <a:pt x="26324" y="30295"/>
                  <a:pt x="26546" y="30221"/>
                </a:cubicBezTo>
                <a:lnTo>
                  <a:pt x="26546" y="30221"/>
                </a:lnTo>
                <a:cubicBezTo>
                  <a:pt x="26472" y="30295"/>
                  <a:pt x="26361" y="30332"/>
                  <a:pt x="26287" y="30369"/>
                </a:cubicBezTo>
                <a:cubicBezTo>
                  <a:pt x="25991" y="30480"/>
                  <a:pt x="25695" y="30553"/>
                  <a:pt x="25399" y="30590"/>
                </a:cubicBezTo>
                <a:cubicBezTo>
                  <a:pt x="24919" y="30664"/>
                  <a:pt x="24438" y="30664"/>
                  <a:pt x="23958" y="30664"/>
                </a:cubicBezTo>
                <a:cubicBezTo>
                  <a:pt x="23514" y="30664"/>
                  <a:pt x="23070" y="30627"/>
                  <a:pt x="22627" y="30517"/>
                </a:cubicBezTo>
                <a:cubicBezTo>
                  <a:pt x="21813" y="30332"/>
                  <a:pt x="21111" y="29888"/>
                  <a:pt x="20519" y="29407"/>
                </a:cubicBezTo>
                <a:cubicBezTo>
                  <a:pt x="19965" y="28927"/>
                  <a:pt x="19558" y="28372"/>
                  <a:pt x="19262" y="27818"/>
                </a:cubicBezTo>
                <a:cubicBezTo>
                  <a:pt x="18708" y="26745"/>
                  <a:pt x="18597" y="25710"/>
                  <a:pt x="18634" y="25082"/>
                </a:cubicBezTo>
                <a:cubicBezTo>
                  <a:pt x="18671" y="24417"/>
                  <a:pt x="18782" y="24084"/>
                  <a:pt x="18782" y="24084"/>
                </a:cubicBezTo>
                <a:lnTo>
                  <a:pt x="18782" y="24084"/>
                </a:lnTo>
                <a:cubicBezTo>
                  <a:pt x="18782" y="24084"/>
                  <a:pt x="18634" y="24417"/>
                  <a:pt x="18597" y="25045"/>
                </a:cubicBezTo>
                <a:cubicBezTo>
                  <a:pt x="18523" y="25673"/>
                  <a:pt x="18560" y="26709"/>
                  <a:pt x="19114" y="27855"/>
                </a:cubicBezTo>
                <a:cubicBezTo>
                  <a:pt x="19373" y="28409"/>
                  <a:pt x="19780" y="29001"/>
                  <a:pt x="20335" y="29518"/>
                </a:cubicBezTo>
                <a:cubicBezTo>
                  <a:pt x="20889" y="30073"/>
                  <a:pt x="21628" y="30553"/>
                  <a:pt x="22516" y="30812"/>
                </a:cubicBezTo>
                <a:cubicBezTo>
                  <a:pt x="22812" y="30886"/>
                  <a:pt x="23144" y="30960"/>
                  <a:pt x="23514" y="30960"/>
                </a:cubicBezTo>
                <a:cubicBezTo>
                  <a:pt x="23230" y="31005"/>
                  <a:pt x="22947" y="31026"/>
                  <a:pt x="22670" y="31026"/>
                </a:cubicBezTo>
                <a:cubicBezTo>
                  <a:pt x="21795" y="31026"/>
                  <a:pt x="20972" y="30817"/>
                  <a:pt x="20298" y="30480"/>
                </a:cubicBezTo>
                <a:cubicBezTo>
                  <a:pt x="19188" y="29999"/>
                  <a:pt x="18412" y="29223"/>
                  <a:pt x="17894" y="28520"/>
                </a:cubicBezTo>
                <a:cubicBezTo>
                  <a:pt x="17414" y="27818"/>
                  <a:pt x="17192" y="27152"/>
                  <a:pt x="17044" y="26709"/>
                </a:cubicBezTo>
                <a:cubicBezTo>
                  <a:pt x="16969" y="26410"/>
                  <a:pt x="16945" y="26195"/>
                  <a:pt x="16926" y="26086"/>
                </a:cubicBezTo>
                <a:lnTo>
                  <a:pt x="16926" y="26086"/>
                </a:lnTo>
                <a:cubicBezTo>
                  <a:pt x="16942" y="26189"/>
                  <a:pt x="16959" y="26393"/>
                  <a:pt x="17007" y="26709"/>
                </a:cubicBezTo>
                <a:cubicBezTo>
                  <a:pt x="17118" y="27152"/>
                  <a:pt x="17303" y="27818"/>
                  <a:pt x="17747" y="28557"/>
                </a:cubicBezTo>
                <a:cubicBezTo>
                  <a:pt x="18190" y="29333"/>
                  <a:pt x="18967" y="30147"/>
                  <a:pt x="20113" y="30738"/>
                </a:cubicBezTo>
                <a:cubicBezTo>
                  <a:pt x="20630" y="31034"/>
                  <a:pt x="21259" y="31256"/>
                  <a:pt x="21924" y="31367"/>
                </a:cubicBezTo>
                <a:cubicBezTo>
                  <a:pt x="21481" y="31367"/>
                  <a:pt x="21074" y="31367"/>
                  <a:pt x="20667" y="31293"/>
                </a:cubicBezTo>
                <a:cubicBezTo>
                  <a:pt x="20298" y="31219"/>
                  <a:pt x="19891" y="31071"/>
                  <a:pt x="19558" y="30960"/>
                </a:cubicBezTo>
                <a:cubicBezTo>
                  <a:pt x="18819" y="30664"/>
                  <a:pt x="18227" y="30332"/>
                  <a:pt x="17710" y="29962"/>
                </a:cubicBezTo>
                <a:cubicBezTo>
                  <a:pt x="16711" y="29223"/>
                  <a:pt x="16157" y="28372"/>
                  <a:pt x="15898" y="27781"/>
                </a:cubicBezTo>
                <a:cubicBezTo>
                  <a:pt x="15604" y="27156"/>
                  <a:pt x="15529" y="26824"/>
                  <a:pt x="15528" y="26819"/>
                </a:cubicBezTo>
                <a:lnTo>
                  <a:pt x="15528" y="26819"/>
                </a:lnTo>
                <a:cubicBezTo>
                  <a:pt x="15529" y="26824"/>
                  <a:pt x="15604" y="27156"/>
                  <a:pt x="15824" y="27744"/>
                </a:cubicBezTo>
                <a:cubicBezTo>
                  <a:pt x="16083" y="28372"/>
                  <a:pt x="16563" y="29260"/>
                  <a:pt x="17562" y="30073"/>
                </a:cubicBezTo>
                <a:cubicBezTo>
                  <a:pt x="18079" y="30443"/>
                  <a:pt x="18671" y="30812"/>
                  <a:pt x="19410" y="31145"/>
                </a:cubicBezTo>
                <a:cubicBezTo>
                  <a:pt x="19447" y="31145"/>
                  <a:pt x="19521" y="31182"/>
                  <a:pt x="19595" y="31219"/>
                </a:cubicBezTo>
                <a:cubicBezTo>
                  <a:pt x="18782" y="31071"/>
                  <a:pt x="18079" y="30849"/>
                  <a:pt x="17377" y="30517"/>
                </a:cubicBezTo>
                <a:cubicBezTo>
                  <a:pt x="16637" y="30147"/>
                  <a:pt x="15602" y="29444"/>
                  <a:pt x="14900" y="28261"/>
                </a:cubicBezTo>
                <a:cubicBezTo>
                  <a:pt x="14197" y="27152"/>
                  <a:pt x="13902" y="25784"/>
                  <a:pt x="14049" y="24379"/>
                </a:cubicBezTo>
                <a:cubicBezTo>
                  <a:pt x="14123" y="23677"/>
                  <a:pt x="14308" y="22938"/>
                  <a:pt x="14567" y="22161"/>
                </a:cubicBezTo>
                <a:cubicBezTo>
                  <a:pt x="14863" y="21385"/>
                  <a:pt x="15270" y="20682"/>
                  <a:pt x="15713" y="20054"/>
                </a:cubicBezTo>
                <a:cubicBezTo>
                  <a:pt x="16527" y="18982"/>
                  <a:pt x="17562" y="18057"/>
                  <a:pt x="18782" y="17429"/>
                </a:cubicBezTo>
                <a:lnTo>
                  <a:pt x="18782" y="17429"/>
                </a:lnTo>
                <a:cubicBezTo>
                  <a:pt x="18523" y="17651"/>
                  <a:pt x="18264" y="17836"/>
                  <a:pt x="18042" y="18057"/>
                </a:cubicBezTo>
                <a:cubicBezTo>
                  <a:pt x="16970" y="19093"/>
                  <a:pt x="16305" y="20239"/>
                  <a:pt x="15898" y="21200"/>
                </a:cubicBezTo>
                <a:cubicBezTo>
                  <a:pt x="15491" y="22161"/>
                  <a:pt x="15343" y="22974"/>
                  <a:pt x="15306" y="23529"/>
                </a:cubicBezTo>
                <a:cubicBezTo>
                  <a:pt x="15272" y="24051"/>
                  <a:pt x="15335" y="24344"/>
                  <a:pt x="15312" y="24345"/>
                </a:cubicBezTo>
                <a:lnTo>
                  <a:pt x="15312" y="24345"/>
                </a:lnTo>
                <a:cubicBezTo>
                  <a:pt x="15312" y="24345"/>
                  <a:pt x="15312" y="24345"/>
                  <a:pt x="15312" y="24345"/>
                </a:cubicBezTo>
                <a:cubicBezTo>
                  <a:pt x="15340" y="24345"/>
                  <a:pt x="15309" y="24053"/>
                  <a:pt x="15343" y="23529"/>
                </a:cubicBezTo>
                <a:cubicBezTo>
                  <a:pt x="15417" y="23011"/>
                  <a:pt x="15602" y="22235"/>
                  <a:pt x="16009" y="21311"/>
                </a:cubicBezTo>
                <a:cubicBezTo>
                  <a:pt x="16453" y="20387"/>
                  <a:pt x="17118" y="19277"/>
                  <a:pt x="18190" y="18316"/>
                </a:cubicBezTo>
                <a:cubicBezTo>
                  <a:pt x="18745" y="17836"/>
                  <a:pt x="19373" y="17392"/>
                  <a:pt x="20150" y="17059"/>
                </a:cubicBezTo>
                <a:cubicBezTo>
                  <a:pt x="20683" y="16839"/>
                  <a:pt x="21297" y="16673"/>
                  <a:pt x="21945" y="16673"/>
                </a:cubicBezTo>
                <a:close/>
                <a:moveTo>
                  <a:pt x="35308" y="29038"/>
                </a:moveTo>
                <a:cubicBezTo>
                  <a:pt x="35640" y="29370"/>
                  <a:pt x="36047" y="29740"/>
                  <a:pt x="36454" y="30073"/>
                </a:cubicBezTo>
                <a:cubicBezTo>
                  <a:pt x="36934" y="30553"/>
                  <a:pt x="37452" y="30997"/>
                  <a:pt x="38007" y="31404"/>
                </a:cubicBezTo>
                <a:cubicBezTo>
                  <a:pt x="38450" y="31700"/>
                  <a:pt x="38894" y="31995"/>
                  <a:pt x="39374" y="32217"/>
                </a:cubicBezTo>
                <a:cubicBezTo>
                  <a:pt x="39374" y="32217"/>
                  <a:pt x="39374" y="32254"/>
                  <a:pt x="39374" y="32254"/>
                </a:cubicBezTo>
                <a:cubicBezTo>
                  <a:pt x="40964" y="33289"/>
                  <a:pt x="42628" y="34177"/>
                  <a:pt x="44365" y="34990"/>
                </a:cubicBezTo>
                <a:cubicBezTo>
                  <a:pt x="42221" y="34583"/>
                  <a:pt x="40188" y="33733"/>
                  <a:pt x="38524" y="32476"/>
                </a:cubicBezTo>
                <a:cubicBezTo>
                  <a:pt x="38117" y="32143"/>
                  <a:pt x="37748" y="31847"/>
                  <a:pt x="37378" y="31515"/>
                </a:cubicBezTo>
                <a:cubicBezTo>
                  <a:pt x="36602" y="30775"/>
                  <a:pt x="35936" y="29962"/>
                  <a:pt x="35308" y="29038"/>
                </a:cubicBezTo>
                <a:close/>
                <a:moveTo>
                  <a:pt x="74682" y="35207"/>
                </a:moveTo>
                <a:lnTo>
                  <a:pt x="74682" y="35207"/>
                </a:lnTo>
                <a:cubicBezTo>
                  <a:pt x="74682" y="35208"/>
                  <a:pt x="74681" y="35209"/>
                  <a:pt x="74681" y="35212"/>
                </a:cubicBezTo>
                <a:lnTo>
                  <a:pt x="74681" y="35212"/>
                </a:lnTo>
                <a:cubicBezTo>
                  <a:pt x="74681" y="35209"/>
                  <a:pt x="74682" y="35208"/>
                  <a:pt x="74682" y="35207"/>
                </a:cubicBezTo>
                <a:close/>
                <a:moveTo>
                  <a:pt x="72573" y="35250"/>
                </a:moveTo>
                <a:cubicBezTo>
                  <a:pt x="72570" y="35274"/>
                  <a:pt x="72561" y="35299"/>
                  <a:pt x="72537" y="35323"/>
                </a:cubicBezTo>
                <a:cubicBezTo>
                  <a:pt x="72537" y="35323"/>
                  <a:pt x="72537" y="35287"/>
                  <a:pt x="72573" y="35250"/>
                </a:cubicBezTo>
                <a:close/>
                <a:moveTo>
                  <a:pt x="72959" y="1019"/>
                </a:moveTo>
                <a:cubicBezTo>
                  <a:pt x="74799" y="1019"/>
                  <a:pt x="76646" y="1495"/>
                  <a:pt x="78194" y="2345"/>
                </a:cubicBezTo>
                <a:cubicBezTo>
                  <a:pt x="80190" y="3417"/>
                  <a:pt x="81891" y="5229"/>
                  <a:pt x="82926" y="7373"/>
                </a:cubicBezTo>
                <a:cubicBezTo>
                  <a:pt x="83444" y="8445"/>
                  <a:pt x="83813" y="9628"/>
                  <a:pt x="84035" y="10848"/>
                </a:cubicBezTo>
                <a:cubicBezTo>
                  <a:pt x="84220" y="11994"/>
                  <a:pt x="84294" y="13214"/>
                  <a:pt x="84257" y="14619"/>
                </a:cubicBezTo>
                <a:cubicBezTo>
                  <a:pt x="84220" y="15026"/>
                  <a:pt x="84183" y="15469"/>
                  <a:pt x="84146" y="15876"/>
                </a:cubicBezTo>
                <a:cubicBezTo>
                  <a:pt x="83998" y="17059"/>
                  <a:pt x="83739" y="18279"/>
                  <a:pt x="83370" y="19425"/>
                </a:cubicBezTo>
                <a:cubicBezTo>
                  <a:pt x="83370" y="19462"/>
                  <a:pt x="83370" y="19499"/>
                  <a:pt x="83370" y="19536"/>
                </a:cubicBezTo>
                <a:cubicBezTo>
                  <a:pt x="83259" y="19795"/>
                  <a:pt x="83185" y="20091"/>
                  <a:pt x="83074" y="20387"/>
                </a:cubicBezTo>
                <a:cubicBezTo>
                  <a:pt x="82852" y="20978"/>
                  <a:pt x="82593" y="21570"/>
                  <a:pt x="82297" y="22124"/>
                </a:cubicBezTo>
                <a:cubicBezTo>
                  <a:pt x="81151" y="24490"/>
                  <a:pt x="79488" y="26635"/>
                  <a:pt x="77417" y="28557"/>
                </a:cubicBezTo>
                <a:cubicBezTo>
                  <a:pt x="75421" y="30406"/>
                  <a:pt x="73092" y="31958"/>
                  <a:pt x="70467" y="33252"/>
                </a:cubicBezTo>
                <a:cubicBezTo>
                  <a:pt x="67916" y="34472"/>
                  <a:pt x="65217" y="35397"/>
                  <a:pt x="62444" y="35914"/>
                </a:cubicBezTo>
                <a:cubicBezTo>
                  <a:pt x="62001" y="36025"/>
                  <a:pt x="61631" y="36062"/>
                  <a:pt x="61298" y="36062"/>
                </a:cubicBezTo>
                <a:cubicBezTo>
                  <a:pt x="61261" y="36062"/>
                  <a:pt x="61224" y="36099"/>
                  <a:pt x="61150" y="36099"/>
                </a:cubicBezTo>
                <a:lnTo>
                  <a:pt x="61002" y="36099"/>
                </a:lnTo>
                <a:cubicBezTo>
                  <a:pt x="60891" y="36099"/>
                  <a:pt x="60780" y="36099"/>
                  <a:pt x="60670" y="36136"/>
                </a:cubicBezTo>
                <a:cubicBezTo>
                  <a:pt x="60337" y="36136"/>
                  <a:pt x="60004" y="36173"/>
                  <a:pt x="59560" y="36247"/>
                </a:cubicBezTo>
                <a:cubicBezTo>
                  <a:pt x="59413" y="36284"/>
                  <a:pt x="59154" y="36321"/>
                  <a:pt x="58784" y="36358"/>
                </a:cubicBezTo>
                <a:cubicBezTo>
                  <a:pt x="58377" y="36395"/>
                  <a:pt x="57786" y="36432"/>
                  <a:pt x="57083" y="36506"/>
                </a:cubicBezTo>
                <a:cubicBezTo>
                  <a:pt x="56813" y="36517"/>
                  <a:pt x="56545" y="36521"/>
                  <a:pt x="56280" y="36521"/>
                </a:cubicBezTo>
                <a:cubicBezTo>
                  <a:pt x="55639" y="36521"/>
                  <a:pt x="55012" y="36495"/>
                  <a:pt x="54385" y="36469"/>
                </a:cubicBezTo>
                <a:cubicBezTo>
                  <a:pt x="54274" y="36432"/>
                  <a:pt x="54126" y="36432"/>
                  <a:pt x="54015" y="36432"/>
                </a:cubicBezTo>
                <a:lnTo>
                  <a:pt x="53830" y="36395"/>
                </a:lnTo>
                <a:cubicBezTo>
                  <a:pt x="53386" y="36358"/>
                  <a:pt x="53017" y="36321"/>
                  <a:pt x="52647" y="36247"/>
                </a:cubicBezTo>
                <a:cubicBezTo>
                  <a:pt x="51871" y="36173"/>
                  <a:pt x="51168" y="36025"/>
                  <a:pt x="50466" y="35877"/>
                </a:cubicBezTo>
                <a:cubicBezTo>
                  <a:pt x="49283" y="35618"/>
                  <a:pt x="48100" y="35212"/>
                  <a:pt x="46769" y="34694"/>
                </a:cubicBezTo>
                <a:cubicBezTo>
                  <a:pt x="44402" y="33807"/>
                  <a:pt x="42110" y="32661"/>
                  <a:pt x="40003" y="31293"/>
                </a:cubicBezTo>
                <a:cubicBezTo>
                  <a:pt x="37748" y="29851"/>
                  <a:pt x="35936" y="28298"/>
                  <a:pt x="34531" y="26709"/>
                </a:cubicBezTo>
                <a:cubicBezTo>
                  <a:pt x="33829" y="25784"/>
                  <a:pt x="33126" y="24786"/>
                  <a:pt x="32498" y="23862"/>
                </a:cubicBezTo>
                <a:cubicBezTo>
                  <a:pt x="31832" y="22938"/>
                  <a:pt x="31167" y="21976"/>
                  <a:pt x="30501" y="21126"/>
                </a:cubicBezTo>
                <a:cubicBezTo>
                  <a:pt x="30280" y="20867"/>
                  <a:pt x="30095" y="20608"/>
                  <a:pt x="29910" y="20387"/>
                </a:cubicBezTo>
                <a:cubicBezTo>
                  <a:pt x="28505" y="18723"/>
                  <a:pt x="27063" y="17540"/>
                  <a:pt x="25584" y="16763"/>
                </a:cubicBezTo>
                <a:lnTo>
                  <a:pt x="24882" y="16431"/>
                </a:lnTo>
                <a:cubicBezTo>
                  <a:pt x="24660" y="16320"/>
                  <a:pt x="24401" y="16209"/>
                  <a:pt x="24142" y="16135"/>
                </a:cubicBezTo>
                <a:cubicBezTo>
                  <a:pt x="23625" y="15987"/>
                  <a:pt x="23107" y="15876"/>
                  <a:pt x="22590" y="15876"/>
                </a:cubicBezTo>
                <a:cubicBezTo>
                  <a:pt x="22444" y="15865"/>
                  <a:pt x="22298" y="15860"/>
                  <a:pt x="22153" y="15860"/>
                </a:cubicBezTo>
                <a:cubicBezTo>
                  <a:pt x="21300" y="15860"/>
                  <a:pt x="20448" y="16041"/>
                  <a:pt x="19595" y="16357"/>
                </a:cubicBezTo>
                <a:cubicBezTo>
                  <a:pt x="17894" y="17022"/>
                  <a:pt x="16342" y="18205"/>
                  <a:pt x="15233" y="19721"/>
                </a:cubicBezTo>
                <a:cubicBezTo>
                  <a:pt x="14752" y="20387"/>
                  <a:pt x="14382" y="21163"/>
                  <a:pt x="14086" y="22013"/>
                </a:cubicBezTo>
                <a:cubicBezTo>
                  <a:pt x="13791" y="22790"/>
                  <a:pt x="13606" y="23566"/>
                  <a:pt x="13569" y="24342"/>
                </a:cubicBezTo>
                <a:cubicBezTo>
                  <a:pt x="13421" y="25858"/>
                  <a:pt x="13754" y="27337"/>
                  <a:pt x="14530" y="28483"/>
                </a:cubicBezTo>
                <a:cubicBezTo>
                  <a:pt x="15306" y="29740"/>
                  <a:pt x="16416" y="30480"/>
                  <a:pt x="17229" y="30849"/>
                </a:cubicBezTo>
                <a:cubicBezTo>
                  <a:pt x="18042" y="31256"/>
                  <a:pt x="18967" y="31478"/>
                  <a:pt x="19965" y="31626"/>
                </a:cubicBezTo>
                <a:cubicBezTo>
                  <a:pt x="20305" y="31652"/>
                  <a:pt x="20829" y="31678"/>
                  <a:pt x="21382" y="31678"/>
                </a:cubicBezTo>
                <a:cubicBezTo>
                  <a:pt x="21611" y="31678"/>
                  <a:pt x="21845" y="31673"/>
                  <a:pt x="22072" y="31663"/>
                </a:cubicBezTo>
                <a:cubicBezTo>
                  <a:pt x="22516" y="31626"/>
                  <a:pt x="22959" y="31589"/>
                  <a:pt x="23403" y="31552"/>
                </a:cubicBezTo>
                <a:lnTo>
                  <a:pt x="23403" y="31552"/>
                </a:lnTo>
                <a:cubicBezTo>
                  <a:pt x="22220" y="31847"/>
                  <a:pt x="21037" y="32032"/>
                  <a:pt x="19928" y="32032"/>
                </a:cubicBezTo>
                <a:cubicBezTo>
                  <a:pt x="19810" y="32039"/>
                  <a:pt x="19693" y="32042"/>
                  <a:pt x="19578" y="32042"/>
                </a:cubicBezTo>
                <a:cubicBezTo>
                  <a:pt x="19041" y="32042"/>
                  <a:pt x="18529" y="31976"/>
                  <a:pt x="18042" y="31884"/>
                </a:cubicBezTo>
                <a:cubicBezTo>
                  <a:pt x="17414" y="31774"/>
                  <a:pt x="16859" y="31626"/>
                  <a:pt x="16342" y="31404"/>
                </a:cubicBezTo>
                <a:cubicBezTo>
                  <a:pt x="15270" y="31034"/>
                  <a:pt x="14419" y="30406"/>
                  <a:pt x="13717" y="29777"/>
                </a:cubicBezTo>
                <a:cubicBezTo>
                  <a:pt x="13532" y="29592"/>
                  <a:pt x="13384" y="29444"/>
                  <a:pt x="13199" y="29296"/>
                </a:cubicBezTo>
                <a:cubicBezTo>
                  <a:pt x="13125" y="29223"/>
                  <a:pt x="13051" y="29149"/>
                  <a:pt x="12977" y="29075"/>
                </a:cubicBezTo>
                <a:cubicBezTo>
                  <a:pt x="12903" y="28964"/>
                  <a:pt x="12866" y="28890"/>
                  <a:pt x="12792" y="28816"/>
                </a:cubicBezTo>
                <a:cubicBezTo>
                  <a:pt x="12534" y="28483"/>
                  <a:pt x="12349" y="28150"/>
                  <a:pt x="12164" y="27818"/>
                </a:cubicBezTo>
                <a:cubicBezTo>
                  <a:pt x="11794" y="27189"/>
                  <a:pt x="11535" y="26635"/>
                  <a:pt x="11314" y="26154"/>
                </a:cubicBezTo>
                <a:cubicBezTo>
                  <a:pt x="10944" y="25267"/>
                  <a:pt x="10870" y="24713"/>
                  <a:pt x="10870" y="24712"/>
                </a:cubicBezTo>
                <a:lnTo>
                  <a:pt x="10870" y="24712"/>
                </a:lnTo>
                <a:cubicBezTo>
                  <a:pt x="10870" y="24713"/>
                  <a:pt x="10907" y="25230"/>
                  <a:pt x="11277" y="26154"/>
                </a:cubicBezTo>
                <a:cubicBezTo>
                  <a:pt x="11462" y="26598"/>
                  <a:pt x="11720" y="27189"/>
                  <a:pt x="12053" y="27818"/>
                </a:cubicBezTo>
                <a:cubicBezTo>
                  <a:pt x="12238" y="28113"/>
                  <a:pt x="12423" y="28483"/>
                  <a:pt x="12645" y="28816"/>
                </a:cubicBezTo>
                <a:cubicBezTo>
                  <a:pt x="12756" y="29001"/>
                  <a:pt x="12903" y="29186"/>
                  <a:pt x="13051" y="29333"/>
                </a:cubicBezTo>
                <a:cubicBezTo>
                  <a:pt x="13199" y="29481"/>
                  <a:pt x="13347" y="29666"/>
                  <a:pt x="13532" y="29814"/>
                </a:cubicBezTo>
                <a:cubicBezTo>
                  <a:pt x="14197" y="30480"/>
                  <a:pt x="15048" y="31145"/>
                  <a:pt x="16157" y="31589"/>
                </a:cubicBezTo>
                <a:cubicBezTo>
                  <a:pt x="16674" y="31810"/>
                  <a:pt x="17266" y="31995"/>
                  <a:pt x="17894" y="32106"/>
                </a:cubicBezTo>
                <a:cubicBezTo>
                  <a:pt x="18486" y="32254"/>
                  <a:pt x="19151" y="32328"/>
                  <a:pt x="19817" y="32328"/>
                </a:cubicBezTo>
                <a:cubicBezTo>
                  <a:pt x="19928" y="32331"/>
                  <a:pt x="20039" y="32333"/>
                  <a:pt x="20150" y="32333"/>
                </a:cubicBezTo>
                <a:cubicBezTo>
                  <a:pt x="21376" y="32333"/>
                  <a:pt x="22633" y="32146"/>
                  <a:pt x="23921" y="31774"/>
                </a:cubicBezTo>
                <a:lnTo>
                  <a:pt x="23921" y="31774"/>
                </a:lnTo>
                <a:cubicBezTo>
                  <a:pt x="23662" y="31884"/>
                  <a:pt x="23403" y="31958"/>
                  <a:pt x="23107" y="32032"/>
                </a:cubicBezTo>
                <a:cubicBezTo>
                  <a:pt x="21665" y="32402"/>
                  <a:pt x="20261" y="32550"/>
                  <a:pt x="18967" y="32550"/>
                </a:cubicBezTo>
                <a:cubicBezTo>
                  <a:pt x="17636" y="32513"/>
                  <a:pt x="16453" y="32254"/>
                  <a:pt x="15380" y="31847"/>
                </a:cubicBezTo>
                <a:cubicBezTo>
                  <a:pt x="14345" y="31404"/>
                  <a:pt x="13458" y="30812"/>
                  <a:pt x="12756" y="30221"/>
                </a:cubicBezTo>
                <a:cubicBezTo>
                  <a:pt x="11351" y="29001"/>
                  <a:pt x="10574" y="27707"/>
                  <a:pt x="10205" y="26819"/>
                </a:cubicBezTo>
                <a:cubicBezTo>
                  <a:pt x="9798" y="25896"/>
                  <a:pt x="9724" y="25378"/>
                  <a:pt x="9724" y="25378"/>
                </a:cubicBezTo>
                <a:lnTo>
                  <a:pt x="9724" y="25378"/>
                </a:lnTo>
                <a:cubicBezTo>
                  <a:pt x="9724" y="25378"/>
                  <a:pt x="9761" y="25896"/>
                  <a:pt x="10131" y="26819"/>
                </a:cubicBezTo>
                <a:cubicBezTo>
                  <a:pt x="10500" y="27707"/>
                  <a:pt x="11203" y="29001"/>
                  <a:pt x="12608" y="30295"/>
                </a:cubicBezTo>
                <a:cubicBezTo>
                  <a:pt x="13273" y="30923"/>
                  <a:pt x="14160" y="31515"/>
                  <a:pt x="15196" y="31995"/>
                </a:cubicBezTo>
                <a:cubicBezTo>
                  <a:pt x="16268" y="32476"/>
                  <a:pt x="17488" y="32772"/>
                  <a:pt x="18856" y="32846"/>
                </a:cubicBezTo>
                <a:cubicBezTo>
                  <a:pt x="19015" y="32850"/>
                  <a:pt x="19176" y="32852"/>
                  <a:pt x="19338" y="32852"/>
                </a:cubicBezTo>
                <a:cubicBezTo>
                  <a:pt x="20533" y="32852"/>
                  <a:pt x="21810" y="32727"/>
                  <a:pt x="23144" y="32402"/>
                </a:cubicBezTo>
                <a:cubicBezTo>
                  <a:pt x="23477" y="32328"/>
                  <a:pt x="23847" y="32217"/>
                  <a:pt x="24179" y="32143"/>
                </a:cubicBezTo>
                <a:lnTo>
                  <a:pt x="24179" y="32143"/>
                </a:lnTo>
                <a:cubicBezTo>
                  <a:pt x="23699" y="32328"/>
                  <a:pt x="23144" y="32550"/>
                  <a:pt x="22516" y="32698"/>
                </a:cubicBezTo>
                <a:cubicBezTo>
                  <a:pt x="21850" y="32883"/>
                  <a:pt x="21111" y="33031"/>
                  <a:pt x="20335" y="33104"/>
                </a:cubicBezTo>
                <a:cubicBezTo>
                  <a:pt x="20039" y="33104"/>
                  <a:pt x="19780" y="33141"/>
                  <a:pt x="19484" y="33141"/>
                </a:cubicBezTo>
                <a:cubicBezTo>
                  <a:pt x="19427" y="33142"/>
                  <a:pt x="19369" y="33143"/>
                  <a:pt x="19312" y="33143"/>
                </a:cubicBezTo>
                <a:cubicBezTo>
                  <a:pt x="16967" y="33143"/>
                  <a:pt x="14630" y="32407"/>
                  <a:pt x="12682" y="31108"/>
                </a:cubicBezTo>
                <a:cubicBezTo>
                  <a:pt x="10611" y="29703"/>
                  <a:pt x="9095" y="27670"/>
                  <a:pt x="8578" y="25525"/>
                </a:cubicBezTo>
                <a:cubicBezTo>
                  <a:pt x="8467" y="25045"/>
                  <a:pt x="8393" y="24601"/>
                  <a:pt x="8356" y="24158"/>
                </a:cubicBezTo>
                <a:cubicBezTo>
                  <a:pt x="8208" y="22272"/>
                  <a:pt x="8763" y="20682"/>
                  <a:pt x="9169" y="19795"/>
                </a:cubicBezTo>
                <a:cubicBezTo>
                  <a:pt x="9317" y="19499"/>
                  <a:pt x="9465" y="19203"/>
                  <a:pt x="9613" y="18908"/>
                </a:cubicBezTo>
                <a:lnTo>
                  <a:pt x="10020" y="18908"/>
                </a:lnTo>
                <a:cubicBezTo>
                  <a:pt x="9872" y="19167"/>
                  <a:pt x="9761" y="19425"/>
                  <a:pt x="9650" y="19684"/>
                </a:cubicBezTo>
                <a:cubicBezTo>
                  <a:pt x="9502" y="20128"/>
                  <a:pt x="9391" y="20534"/>
                  <a:pt x="9317" y="20904"/>
                </a:cubicBezTo>
                <a:cubicBezTo>
                  <a:pt x="9169" y="21681"/>
                  <a:pt x="9132" y="22346"/>
                  <a:pt x="9169" y="22901"/>
                </a:cubicBezTo>
                <a:cubicBezTo>
                  <a:pt x="9206" y="24010"/>
                  <a:pt x="9465" y="24601"/>
                  <a:pt x="9465" y="24601"/>
                </a:cubicBezTo>
                <a:cubicBezTo>
                  <a:pt x="9465" y="24601"/>
                  <a:pt x="9280" y="24010"/>
                  <a:pt x="9317" y="22938"/>
                </a:cubicBezTo>
                <a:cubicBezTo>
                  <a:pt x="9354" y="22383"/>
                  <a:pt x="9428" y="21754"/>
                  <a:pt x="9613" y="21015"/>
                </a:cubicBezTo>
                <a:cubicBezTo>
                  <a:pt x="9724" y="20645"/>
                  <a:pt x="9835" y="20239"/>
                  <a:pt x="9983" y="19832"/>
                </a:cubicBezTo>
                <a:cubicBezTo>
                  <a:pt x="10131" y="19536"/>
                  <a:pt x="10315" y="19167"/>
                  <a:pt x="10537" y="18871"/>
                </a:cubicBezTo>
                <a:cubicBezTo>
                  <a:pt x="10759" y="18834"/>
                  <a:pt x="10981" y="18834"/>
                  <a:pt x="11166" y="18797"/>
                </a:cubicBezTo>
                <a:lnTo>
                  <a:pt x="11166" y="18797"/>
                </a:lnTo>
                <a:cubicBezTo>
                  <a:pt x="10907" y="19351"/>
                  <a:pt x="10759" y="19869"/>
                  <a:pt x="10685" y="20350"/>
                </a:cubicBezTo>
                <a:cubicBezTo>
                  <a:pt x="10611" y="20978"/>
                  <a:pt x="10611" y="21533"/>
                  <a:pt x="10611" y="21976"/>
                </a:cubicBezTo>
                <a:cubicBezTo>
                  <a:pt x="10648" y="22864"/>
                  <a:pt x="10759" y="23344"/>
                  <a:pt x="10759" y="23344"/>
                </a:cubicBezTo>
                <a:cubicBezTo>
                  <a:pt x="10759" y="23344"/>
                  <a:pt x="10722" y="22864"/>
                  <a:pt x="10759" y="22013"/>
                </a:cubicBezTo>
                <a:cubicBezTo>
                  <a:pt x="10796" y="21570"/>
                  <a:pt x="10833" y="21052"/>
                  <a:pt x="10981" y="20460"/>
                </a:cubicBezTo>
                <a:cubicBezTo>
                  <a:pt x="11129" y="19869"/>
                  <a:pt x="11314" y="19240"/>
                  <a:pt x="11757" y="18686"/>
                </a:cubicBezTo>
                <a:cubicBezTo>
                  <a:pt x="11905" y="18649"/>
                  <a:pt x="12053" y="18612"/>
                  <a:pt x="12201" y="18575"/>
                </a:cubicBezTo>
                <a:lnTo>
                  <a:pt x="12201" y="18575"/>
                </a:lnTo>
                <a:cubicBezTo>
                  <a:pt x="12090" y="18723"/>
                  <a:pt x="12016" y="18871"/>
                  <a:pt x="11979" y="19019"/>
                </a:cubicBezTo>
                <a:cubicBezTo>
                  <a:pt x="11831" y="19351"/>
                  <a:pt x="11794" y="19684"/>
                  <a:pt x="11720" y="19980"/>
                </a:cubicBezTo>
                <a:cubicBezTo>
                  <a:pt x="11646" y="20571"/>
                  <a:pt x="11646" y="21089"/>
                  <a:pt x="11646" y="21533"/>
                </a:cubicBezTo>
                <a:cubicBezTo>
                  <a:pt x="11683" y="22346"/>
                  <a:pt x="11794" y="22827"/>
                  <a:pt x="11794" y="22827"/>
                </a:cubicBezTo>
                <a:cubicBezTo>
                  <a:pt x="11794" y="22827"/>
                  <a:pt x="11720" y="22346"/>
                  <a:pt x="11794" y="21533"/>
                </a:cubicBezTo>
                <a:cubicBezTo>
                  <a:pt x="11831" y="21126"/>
                  <a:pt x="11905" y="20608"/>
                  <a:pt x="12016" y="20054"/>
                </a:cubicBezTo>
                <a:cubicBezTo>
                  <a:pt x="12090" y="19795"/>
                  <a:pt x="12201" y="19499"/>
                  <a:pt x="12312" y="19203"/>
                </a:cubicBezTo>
                <a:cubicBezTo>
                  <a:pt x="12460" y="18908"/>
                  <a:pt x="12645" y="18612"/>
                  <a:pt x="12866" y="18427"/>
                </a:cubicBezTo>
                <a:lnTo>
                  <a:pt x="12829" y="18353"/>
                </a:lnTo>
                <a:cubicBezTo>
                  <a:pt x="12903" y="18316"/>
                  <a:pt x="12977" y="18279"/>
                  <a:pt x="13014" y="18279"/>
                </a:cubicBezTo>
                <a:cubicBezTo>
                  <a:pt x="13051" y="18242"/>
                  <a:pt x="13088" y="18242"/>
                  <a:pt x="13125" y="18205"/>
                </a:cubicBezTo>
                <a:lnTo>
                  <a:pt x="13125" y="18205"/>
                </a:lnTo>
                <a:cubicBezTo>
                  <a:pt x="12940" y="18538"/>
                  <a:pt x="12829" y="18871"/>
                  <a:pt x="12792" y="19167"/>
                </a:cubicBezTo>
                <a:cubicBezTo>
                  <a:pt x="12719" y="19573"/>
                  <a:pt x="12719" y="19943"/>
                  <a:pt x="12719" y="20239"/>
                </a:cubicBezTo>
                <a:lnTo>
                  <a:pt x="12719" y="21163"/>
                </a:lnTo>
                <a:cubicBezTo>
                  <a:pt x="12719" y="21163"/>
                  <a:pt x="12792" y="20830"/>
                  <a:pt x="12866" y="20276"/>
                </a:cubicBezTo>
                <a:cubicBezTo>
                  <a:pt x="12903" y="19980"/>
                  <a:pt x="12977" y="19647"/>
                  <a:pt x="13088" y="19240"/>
                </a:cubicBezTo>
                <a:cubicBezTo>
                  <a:pt x="13199" y="18871"/>
                  <a:pt x="13384" y="18427"/>
                  <a:pt x="13754" y="18168"/>
                </a:cubicBezTo>
                <a:lnTo>
                  <a:pt x="13606" y="17983"/>
                </a:lnTo>
                <a:cubicBezTo>
                  <a:pt x="13717" y="17909"/>
                  <a:pt x="13828" y="17873"/>
                  <a:pt x="13865" y="17836"/>
                </a:cubicBezTo>
                <a:lnTo>
                  <a:pt x="13902" y="17799"/>
                </a:lnTo>
                <a:cubicBezTo>
                  <a:pt x="13902" y="17799"/>
                  <a:pt x="13939" y="17799"/>
                  <a:pt x="13939" y="17762"/>
                </a:cubicBezTo>
                <a:lnTo>
                  <a:pt x="13976" y="17762"/>
                </a:lnTo>
                <a:cubicBezTo>
                  <a:pt x="13976" y="17762"/>
                  <a:pt x="13976" y="17762"/>
                  <a:pt x="13976" y="17725"/>
                </a:cubicBezTo>
                <a:cubicBezTo>
                  <a:pt x="13976" y="17725"/>
                  <a:pt x="13976" y="17725"/>
                  <a:pt x="13976" y="17688"/>
                </a:cubicBezTo>
                <a:cubicBezTo>
                  <a:pt x="13976" y="17688"/>
                  <a:pt x="13976" y="17651"/>
                  <a:pt x="13976" y="17651"/>
                </a:cubicBezTo>
                <a:cubicBezTo>
                  <a:pt x="13976" y="17614"/>
                  <a:pt x="13939" y="17614"/>
                  <a:pt x="13902" y="17577"/>
                </a:cubicBezTo>
                <a:lnTo>
                  <a:pt x="13828" y="17577"/>
                </a:lnTo>
                <a:cubicBezTo>
                  <a:pt x="13791" y="17577"/>
                  <a:pt x="13791" y="17577"/>
                  <a:pt x="13754" y="17614"/>
                </a:cubicBezTo>
                <a:lnTo>
                  <a:pt x="13717" y="17614"/>
                </a:lnTo>
                <a:cubicBezTo>
                  <a:pt x="13569" y="17688"/>
                  <a:pt x="13310" y="17799"/>
                  <a:pt x="12903" y="17946"/>
                </a:cubicBezTo>
                <a:cubicBezTo>
                  <a:pt x="12090" y="18205"/>
                  <a:pt x="11203" y="18353"/>
                  <a:pt x="10278" y="18353"/>
                </a:cubicBezTo>
                <a:cubicBezTo>
                  <a:pt x="10131" y="18353"/>
                  <a:pt x="9946" y="18316"/>
                  <a:pt x="9761" y="18316"/>
                </a:cubicBezTo>
                <a:cubicBezTo>
                  <a:pt x="9650" y="18316"/>
                  <a:pt x="9539" y="18316"/>
                  <a:pt x="9428" y="18279"/>
                </a:cubicBezTo>
                <a:cubicBezTo>
                  <a:pt x="8504" y="18205"/>
                  <a:pt x="7469" y="17983"/>
                  <a:pt x="6286" y="17651"/>
                </a:cubicBezTo>
                <a:cubicBezTo>
                  <a:pt x="5990" y="17540"/>
                  <a:pt x="5657" y="17466"/>
                  <a:pt x="5324" y="17355"/>
                </a:cubicBezTo>
                <a:cubicBezTo>
                  <a:pt x="5213" y="17318"/>
                  <a:pt x="5066" y="17281"/>
                  <a:pt x="4918" y="17244"/>
                </a:cubicBezTo>
                <a:cubicBezTo>
                  <a:pt x="5153" y="17218"/>
                  <a:pt x="5388" y="17192"/>
                  <a:pt x="5610" y="17192"/>
                </a:cubicBezTo>
                <a:cubicBezTo>
                  <a:pt x="5703" y="17192"/>
                  <a:pt x="5792" y="17196"/>
                  <a:pt x="5879" y="17207"/>
                </a:cubicBezTo>
                <a:cubicBezTo>
                  <a:pt x="7173" y="17244"/>
                  <a:pt x="8282" y="17392"/>
                  <a:pt x="9206" y="17392"/>
                </a:cubicBezTo>
                <a:cubicBezTo>
                  <a:pt x="10131" y="17392"/>
                  <a:pt x="10833" y="17207"/>
                  <a:pt x="11314" y="17059"/>
                </a:cubicBezTo>
                <a:cubicBezTo>
                  <a:pt x="11757" y="16911"/>
                  <a:pt x="11979" y="16800"/>
                  <a:pt x="11979" y="16800"/>
                </a:cubicBezTo>
                <a:lnTo>
                  <a:pt x="11979" y="16800"/>
                </a:lnTo>
                <a:cubicBezTo>
                  <a:pt x="11979" y="16800"/>
                  <a:pt x="11757" y="16874"/>
                  <a:pt x="11314" y="17022"/>
                </a:cubicBezTo>
                <a:cubicBezTo>
                  <a:pt x="10897" y="17118"/>
                  <a:pt x="10343" y="17214"/>
                  <a:pt x="9601" y="17214"/>
                </a:cubicBezTo>
                <a:cubicBezTo>
                  <a:pt x="9486" y="17214"/>
                  <a:pt x="9367" y="17212"/>
                  <a:pt x="9243" y="17207"/>
                </a:cubicBezTo>
                <a:cubicBezTo>
                  <a:pt x="8356" y="17207"/>
                  <a:pt x="7247" y="16985"/>
                  <a:pt x="5953" y="16874"/>
                </a:cubicBezTo>
                <a:cubicBezTo>
                  <a:pt x="5833" y="16867"/>
                  <a:pt x="5710" y="16864"/>
                  <a:pt x="5585" y="16864"/>
                </a:cubicBezTo>
                <a:cubicBezTo>
                  <a:pt x="5056" y="16864"/>
                  <a:pt x="4488" y="16918"/>
                  <a:pt x="3920" y="16948"/>
                </a:cubicBezTo>
                <a:lnTo>
                  <a:pt x="3883" y="16948"/>
                </a:lnTo>
                <a:cubicBezTo>
                  <a:pt x="3809" y="16911"/>
                  <a:pt x="3698" y="16874"/>
                  <a:pt x="3624" y="16874"/>
                </a:cubicBezTo>
                <a:cubicBezTo>
                  <a:pt x="3920" y="16763"/>
                  <a:pt x="4215" y="16689"/>
                  <a:pt x="4474" y="16616"/>
                </a:cubicBezTo>
                <a:cubicBezTo>
                  <a:pt x="4918" y="16505"/>
                  <a:pt x="5361" y="16431"/>
                  <a:pt x="5768" y="16394"/>
                </a:cubicBezTo>
                <a:lnTo>
                  <a:pt x="6877" y="16283"/>
                </a:lnTo>
                <a:cubicBezTo>
                  <a:pt x="7580" y="16209"/>
                  <a:pt x="8097" y="16098"/>
                  <a:pt x="8430" y="15987"/>
                </a:cubicBezTo>
                <a:cubicBezTo>
                  <a:pt x="8763" y="15876"/>
                  <a:pt x="8947" y="15765"/>
                  <a:pt x="8948" y="15765"/>
                </a:cubicBezTo>
                <a:lnTo>
                  <a:pt x="8948" y="15765"/>
                </a:lnTo>
                <a:cubicBezTo>
                  <a:pt x="8947" y="15765"/>
                  <a:pt x="8763" y="15839"/>
                  <a:pt x="8430" y="15913"/>
                </a:cubicBezTo>
                <a:cubicBezTo>
                  <a:pt x="8097" y="16024"/>
                  <a:pt x="7580" y="16061"/>
                  <a:pt x="6914" y="16098"/>
                </a:cubicBezTo>
                <a:lnTo>
                  <a:pt x="5805" y="16172"/>
                </a:lnTo>
                <a:cubicBezTo>
                  <a:pt x="5361" y="16172"/>
                  <a:pt x="4918" y="16209"/>
                  <a:pt x="4437" y="16320"/>
                </a:cubicBezTo>
                <a:cubicBezTo>
                  <a:pt x="3920" y="16431"/>
                  <a:pt x="3328" y="16579"/>
                  <a:pt x="2699" y="16689"/>
                </a:cubicBezTo>
                <a:lnTo>
                  <a:pt x="2663" y="16689"/>
                </a:lnTo>
                <a:cubicBezTo>
                  <a:pt x="2847" y="16579"/>
                  <a:pt x="3032" y="16468"/>
                  <a:pt x="3217" y="16357"/>
                </a:cubicBezTo>
                <a:cubicBezTo>
                  <a:pt x="3735" y="16061"/>
                  <a:pt x="4215" y="15802"/>
                  <a:pt x="4696" y="15617"/>
                </a:cubicBezTo>
                <a:cubicBezTo>
                  <a:pt x="5694" y="15285"/>
                  <a:pt x="6544" y="15063"/>
                  <a:pt x="7247" y="14841"/>
                </a:cubicBezTo>
                <a:cubicBezTo>
                  <a:pt x="8622" y="14453"/>
                  <a:pt x="9358" y="14099"/>
                  <a:pt x="9423" y="14099"/>
                </a:cubicBezTo>
                <a:cubicBezTo>
                  <a:pt x="9427" y="14099"/>
                  <a:pt x="9428" y="14100"/>
                  <a:pt x="9428" y="14101"/>
                </a:cubicBezTo>
                <a:lnTo>
                  <a:pt x="9428" y="14101"/>
                </a:lnTo>
                <a:cubicBezTo>
                  <a:pt x="9428" y="14099"/>
                  <a:pt x="9426" y="14098"/>
                  <a:pt x="9421" y="14098"/>
                </a:cubicBezTo>
                <a:cubicBezTo>
                  <a:pt x="9342" y="14098"/>
                  <a:pt x="8607" y="14379"/>
                  <a:pt x="7247" y="14693"/>
                </a:cubicBezTo>
                <a:cubicBezTo>
                  <a:pt x="6544" y="14841"/>
                  <a:pt x="5657" y="15026"/>
                  <a:pt x="4659" y="15322"/>
                </a:cubicBezTo>
                <a:cubicBezTo>
                  <a:pt x="4400" y="15395"/>
                  <a:pt x="4104" y="15506"/>
                  <a:pt x="3846" y="15617"/>
                </a:cubicBezTo>
                <a:cubicBezTo>
                  <a:pt x="3587" y="15728"/>
                  <a:pt x="3328" y="15876"/>
                  <a:pt x="3069" y="15987"/>
                </a:cubicBezTo>
                <a:cubicBezTo>
                  <a:pt x="2958" y="16061"/>
                  <a:pt x="2810" y="16135"/>
                  <a:pt x="2663" y="16209"/>
                </a:cubicBezTo>
                <a:cubicBezTo>
                  <a:pt x="2810" y="16098"/>
                  <a:pt x="2921" y="15987"/>
                  <a:pt x="3032" y="15876"/>
                </a:cubicBezTo>
                <a:cubicBezTo>
                  <a:pt x="3550" y="15432"/>
                  <a:pt x="4104" y="15026"/>
                  <a:pt x="4622" y="14730"/>
                </a:cubicBezTo>
                <a:cubicBezTo>
                  <a:pt x="5731" y="14102"/>
                  <a:pt x="6655" y="13547"/>
                  <a:pt x="7432" y="13140"/>
                </a:cubicBezTo>
                <a:cubicBezTo>
                  <a:pt x="8984" y="12290"/>
                  <a:pt x="9983" y="12142"/>
                  <a:pt x="9983" y="12142"/>
                </a:cubicBezTo>
                <a:lnTo>
                  <a:pt x="9983" y="12142"/>
                </a:lnTo>
                <a:cubicBezTo>
                  <a:pt x="9983" y="12142"/>
                  <a:pt x="8984" y="12216"/>
                  <a:pt x="7395" y="12955"/>
                </a:cubicBezTo>
                <a:cubicBezTo>
                  <a:pt x="6581" y="13325"/>
                  <a:pt x="5657" y="13880"/>
                  <a:pt x="4511" y="14434"/>
                </a:cubicBezTo>
                <a:cubicBezTo>
                  <a:pt x="3956" y="14730"/>
                  <a:pt x="3402" y="15100"/>
                  <a:pt x="2810" y="15580"/>
                </a:cubicBezTo>
                <a:cubicBezTo>
                  <a:pt x="2663" y="15691"/>
                  <a:pt x="2552" y="15802"/>
                  <a:pt x="2404" y="15913"/>
                </a:cubicBezTo>
                <a:cubicBezTo>
                  <a:pt x="2293" y="15987"/>
                  <a:pt x="2219" y="16061"/>
                  <a:pt x="2145" y="16135"/>
                </a:cubicBezTo>
                <a:cubicBezTo>
                  <a:pt x="2478" y="15654"/>
                  <a:pt x="2847" y="15248"/>
                  <a:pt x="3217" y="14841"/>
                </a:cubicBezTo>
                <a:cubicBezTo>
                  <a:pt x="3809" y="14249"/>
                  <a:pt x="4474" y="13732"/>
                  <a:pt x="5103" y="13288"/>
                </a:cubicBezTo>
                <a:cubicBezTo>
                  <a:pt x="6360" y="12401"/>
                  <a:pt x="7580" y="11846"/>
                  <a:pt x="8578" y="11440"/>
                </a:cubicBezTo>
                <a:cubicBezTo>
                  <a:pt x="10611" y="10663"/>
                  <a:pt x="11905" y="10663"/>
                  <a:pt x="11868" y="10663"/>
                </a:cubicBezTo>
                <a:cubicBezTo>
                  <a:pt x="11875" y="10663"/>
                  <a:pt x="11842" y="10661"/>
                  <a:pt x="11773" y="10661"/>
                </a:cubicBezTo>
                <a:cubicBezTo>
                  <a:pt x="11443" y="10661"/>
                  <a:pt x="10288" y="10711"/>
                  <a:pt x="8578" y="11292"/>
                </a:cubicBezTo>
                <a:cubicBezTo>
                  <a:pt x="7543" y="11624"/>
                  <a:pt x="6286" y="12142"/>
                  <a:pt x="4955" y="12992"/>
                </a:cubicBezTo>
                <a:cubicBezTo>
                  <a:pt x="4326" y="13436"/>
                  <a:pt x="3624" y="13917"/>
                  <a:pt x="2958" y="14545"/>
                </a:cubicBezTo>
                <a:cubicBezTo>
                  <a:pt x="2736" y="14767"/>
                  <a:pt x="2552" y="14989"/>
                  <a:pt x="2330" y="15248"/>
                </a:cubicBezTo>
                <a:cubicBezTo>
                  <a:pt x="2589" y="14841"/>
                  <a:pt x="2884" y="14434"/>
                  <a:pt x="3217" y="14065"/>
                </a:cubicBezTo>
                <a:cubicBezTo>
                  <a:pt x="5029" y="12105"/>
                  <a:pt x="7247" y="10959"/>
                  <a:pt x="8763" y="10330"/>
                </a:cubicBezTo>
                <a:cubicBezTo>
                  <a:pt x="9909" y="9887"/>
                  <a:pt x="11129" y="9591"/>
                  <a:pt x="12238" y="9443"/>
                </a:cubicBezTo>
                <a:cubicBezTo>
                  <a:pt x="12571" y="9406"/>
                  <a:pt x="12903" y="9388"/>
                  <a:pt x="13227" y="9388"/>
                </a:cubicBezTo>
                <a:cubicBezTo>
                  <a:pt x="13550" y="9388"/>
                  <a:pt x="13865" y="9406"/>
                  <a:pt x="14160" y="9443"/>
                </a:cubicBezTo>
                <a:cubicBezTo>
                  <a:pt x="15454" y="9554"/>
                  <a:pt x="16416" y="9998"/>
                  <a:pt x="17007" y="10330"/>
                </a:cubicBezTo>
                <a:cubicBezTo>
                  <a:pt x="17229" y="10515"/>
                  <a:pt x="17488" y="10700"/>
                  <a:pt x="17710" y="10848"/>
                </a:cubicBezTo>
                <a:cubicBezTo>
                  <a:pt x="18190" y="11218"/>
                  <a:pt x="18412" y="11514"/>
                  <a:pt x="18523" y="11624"/>
                </a:cubicBezTo>
                <a:cubicBezTo>
                  <a:pt x="18523" y="11661"/>
                  <a:pt x="18560" y="11698"/>
                  <a:pt x="18560" y="11698"/>
                </a:cubicBezTo>
                <a:cubicBezTo>
                  <a:pt x="18597" y="11735"/>
                  <a:pt x="18597" y="11735"/>
                  <a:pt x="18671" y="11735"/>
                </a:cubicBezTo>
                <a:cubicBezTo>
                  <a:pt x="18708" y="11735"/>
                  <a:pt x="18782" y="11661"/>
                  <a:pt x="18782" y="11588"/>
                </a:cubicBezTo>
                <a:cubicBezTo>
                  <a:pt x="18782" y="11588"/>
                  <a:pt x="18745" y="11551"/>
                  <a:pt x="18745" y="11514"/>
                </a:cubicBezTo>
                <a:cubicBezTo>
                  <a:pt x="18745" y="11514"/>
                  <a:pt x="18708" y="11514"/>
                  <a:pt x="18708" y="11477"/>
                </a:cubicBezTo>
                <a:lnTo>
                  <a:pt x="18745" y="11477"/>
                </a:lnTo>
                <a:lnTo>
                  <a:pt x="18745" y="11514"/>
                </a:lnTo>
                <a:lnTo>
                  <a:pt x="18893" y="11514"/>
                </a:lnTo>
                <a:cubicBezTo>
                  <a:pt x="18930" y="11477"/>
                  <a:pt x="18967" y="11440"/>
                  <a:pt x="18930" y="11366"/>
                </a:cubicBezTo>
                <a:cubicBezTo>
                  <a:pt x="18930" y="11366"/>
                  <a:pt x="18930" y="11329"/>
                  <a:pt x="18930" y="11329"/>
                </a:cubicBezTo>
                <a:cubicBezTo>
                  <a:pt x="18893" y="11292"/>
                  <a:pt x="18893" y="11292"/>
                  <a:pt x="18893" y="11292"/>
                </a:cubicBezTo>
                <a:lnTo>
                  <a:pt x="18227" y="10774"/>
                </a:lnTo>
                <a:lnTo>
                  <a:pt x="18190" y="10737"/>
                </a:lnTo>
                <a:cubicBezTo>
                  <a:pt x="18153" y="10737"/>
                  <a:pt x="18153" y="10700"/>
                  <a:pt x="18116" y="10700"/>
                </a:cubicBezTo>
                <a:cubicBezTo>
                  <a:pt x="18042" y="10626"/>
                  <a:pt x="17968" y="10552"/>
                  <a:pt x="17894" y="10478"/>
                </a:cubicBezTo>
                <a:lnTo>
                  <a:pt x="17821" y="10441"/>
                </a:lnTo>
                <a:cubicBezTo>
                  <a:pt x="17710" y="10330"/>
                  <a:pt x="17599" y="10220"/>
                  <a:pt x="17414" y="10109"/>
                </a:cubicBezTo>
                <a:cubicBezTo>
                  <a:pt x="17081" y="9813"/>
                  <a:pt x="16785" y="9517"/>
                  <a:pt x="16490" y="9184"/>
                </a:cubicBezTo>
                <a:lnTo>
                  <a:pt x="16490" y="9184"/>
                </a:lnTo>
                <a:cubicBezTo>
                  <a:pt x="16563" y="9258"/>
                  <a:pt x="16637" y="9332"/>
                  <a:pt x="16711" y="9369"/>
                </a:cubicBezTo>
                <a:cubicBezTo>
                  <a:pt x="17488" y="10035"/>
                  <a:pt x="18227" y="10515"/>
                  <a:pt x="18893" y="10848"/>
                </a:cubicBezTo>
                <a:cubicBezTo>
                  <a:pt x="19558" y="11181"/>
                  <a:pt x="20076" y="11366"/>
                  <a:pt x="20445" y="11477"/>
                </a:cubicBezTo>
                <a:cubicBezTo>
                  <a:pt x="20815" y="11588"/>
                  <a:pt x="21000" y="11624"/>
                  <a:pt x="21000" y="11624"/>
                </a:cubicBezTo>
                <a:cubicBezTo>
                  <a:pt x="21000" y="11624"/>
                  <a:pt x="20815" y="11588"/>
                  <a:pt x="20482" y="11440"/>
                </a:cubicBezTo>
                <a:cubicBezTo>
                  <a:pt x="20113" y="11292"/>
                  <a:pt x="19595" y="11070"/>
                  <a:pt x="19004" y="10737"/>
                </a:cubicBezTo>
                <a:cubicBezTo>
                  <a:pt x="18375" y="10367"/>
                  <a:pt x="17673" y="9887"/>
                  <a:pt x="16933" y="9184"/>
                </a:cubicBezTo>
                <a:cubicBezTo>
                  <a:pt x="16194" y="8482"/>
                  <a:pt x="15417" y="7595"/>
                  <a:pt x="14863" y="6486"/>
                </a:cubicBezTo>
                <a:lnTo>
                  <a:pt x="14826" y="6486"/>
                </a:lnTo>
                <a:cubicBezTo>
                  <a:pt x="14789" y="6375"/>
                  <a:pt x="14715" y="6264"/>
                  <a:pt x="14715" y="6153"/>
                </a:cubicBezTo>
                <a:cubicBezTo>
                  <a:pt x="14678" y="6116"/>
                  <a:pt x="14678" y="6079"/>
                  <a:pt x="14678" y="6042"/>
                </a:cubicBezTo>
                <a:lnTo>
                  <a:pt x="14678" y="6042"/>
                </a:lnTo>
                <a:cubicBezTo>
                  <a:pt x="14974" y="6412"/>
                  <a:pt x="15270" y="6707"/>
                  <a:pt x="15565" y="7003"/>
                </a:cubicBezTo>
                <a:cubicBezTo>
                  <a:pt x="16342" y="7706"/>
                  <a:pt x="17044" y="8186"/>
                  <a:pt x="17673" y="8593"/>
                </a:cubicBezTo>
                <a:cubicBezTo>
                  <a:pt x="18856" y="9369"/>
                  <a:pt x="19595" y="9702"/>
                  <a:pt x="19595" y="9739"/>
                </a:cubicBezTo>
                <a:cubicBezTo>
                  <a:pt x="19595" y="9702"/>
                  <a:pt x="18930" y="9332"/>
                  <a:pt x="17784" y="8482"/>
                </a:cubicBezTo>
                <a:cubicBezTo>
                  <a:pt x="17192" y="8075"/>
                  <a:pt x="16527" y="7521"/>
                  <a:pt x="15824" y="6818"/>
                </a:cubicBezTo>
                <a:cubicBezTo>
                  <a:pt x="15454" y="6449"/>
                  <a:pt x="15085" y="6042"/>
                  <a:pt x="14789" y="5598"/>
                </a:cubicBezTo>
                <a:cubicBezTo>
                  <a:pt x="14604" y="5339"/>
                  <a:pt x="14456" y="5118"/>
                  <a:pt x="14345" y="4822"/>
                </a:cubicBezTo>
                <a:cubicBezTo>
                  <a:pt x="14271" y="4563"/>
                  <a:pt x="14197" y="4267"/>
                  <a:pt x="14086" y="4009"/>
                </a:cubicBezTo>
                <a:cubicBezTo>
                  <a:pt x="14086" y="4009"/>
                  <a:pt x="14086" y="3972"/>
                  <a:pt x="14086" y="3972"/>
                </a:cubicBezTo>
                <a:cubicBezTo>
                  <a:pt x="14641" y="4489"/>
                  <a:pt x="15159" y="4970"/>
                  <a:pt x="15602" y="5413"/>
                </a:cubicBezTo>
                <a:cubicBezTo>
                  <a:pt x="16379" y="6153"/>
                  <a:pt x="17007" y="6744"/>
                  <a:pt x="17599" y="7225"/>
                </a:cubicBezTo>
                <a:cubicBezTo>
                  <a:pt x="18695" y="8175"/>
                  <a:pt x="19430" y="8583"/>
                  <a:pt x="19411" y="8593"/>
                </a:cubicBezTo>
                <a:lnTo>
                  <a:pt x="19411" y="8593"/>
                </a:lnTo>
                <a:cubicBezTo>
                  <a:pt x="19432" y="8583"/>
                  <a:pt x="18770" y="8138"/>
                  <a:pt x="17710" y="7151"/>
                </a:cubicBezTo>
                <a:cubicBezTo>
                  <a:pt x="17192" y="6633"/>
                  <a:pt x="16563" y="6005"/>
                  <a:pt x="15861" y="5229"/>
                </a:cubicBezTo>
                <a:cubicBezTo>
                  <a:pt x="15270" y="4600"/>
                  <a:pt x="14567" y="3861"/>
                  <a:pt x="13754" y="3121"/>
                </a:cubicBezTo>
                <a:cubicBezTo>
                  <a:pt x="13717" y="3047"/>
                  <a:pt x="13680" y="2936"/>
                  <a:pt x="13643" y="2862"/>
                </a:cubicBezTo>
                <a:cubicBezTo>
                  <a:pt x="13606" y="2788"/>
                  <a:pt x="13606" y="2752"/>
                  <a:pt x="13569" y="2715"/>
                </a:cubicBezTo>
                <a:lnTo>
                  <a:pt x="13569" y="2715"/>
                </a:lnTo>
                <a:cubicBezTo>
                  <a:pt x="14419" y="3306"/>
                  <a:pt x="15233" y="3824"/>
                  <a:pt x="15972" y="4304"/>
                </a:cubicBezTo>
                <a:cubicBezTo>
                  <a:pt x="16933" y="4933"/>
                  <a:pt x="17673" y="5635"/>
                  <a:pt x="18264" y="6190"/>
                </a:cubicBezTo>
                <a:cubicBezTo>
                  <a:pt x="18856" y="6781"/>
                  <a:pt x="19336" y="7225"/>
                  <a:pt x="19632" y="7521"/>
                </a:cubicBezTo>
                <a:cubicBezTo>
                  <a:pt x="19928" y="7780"/>
                  <a:pt x="20076" y="7927"/>
                  <a:pt x="20113" y="7964"/>
                </a:cubicBezTo>
                <a:cubicBezTo>
                  <a:pt x="20039" y="7890"/>
                  <a:pt x="19447" y="7262"/>
                  <a:pt x="18412" y="6116"/>
                </a:cubicBezTo>
                <a:cubicBezTo>
                  <a:pt x="17857" y="5524"/>
                  <a:pt x="17155" y="4785"/>
                  <a:pt x="16194" y="4082"/>
                </a:cubicBezTo>
                <a:cubicBezTo>
                  <a:pt x="15491" y="3565"/>
                  <a:pt x="14715" y="3047"/>
                  <a:pt x="13902" y="2456"/>
                </a:cubicBezTo>
                <a:cubicBezTo>
                  <a:pt x="13976" y="2456"/>
                  <a:pt x="14049" y="2419"/>
                  <a:pt x="14123" y="2419"/>
                </a:cubicBezTo>
                <a:cubicBezTo>
                  <a:pt x="15380" y="2788"/>
                  <a:pt x="16527" y="3343"/>
                  <a:pt x="17451" y="3935"/>
                </a:cubicBezTo>
                <a:cubicBezTo>
                  <a:pt x="18597" y="4674"/>
                  <a:pt x="19484" y="5561"/>
                  <a:pt x="20113" y="6301"/>
                </a:cubicBezTo>
                <a:cubicBezTo>
                  <a:pt x="20741" y="7040"/>
                  <a:pt x="21185" y="7669"/>
                  <a:pt x="21481" y="8112"/>
                </a:cubicBezTo>
                <a:cubicBezTo>
                  <a:pt x="21776" y="8556"/>
                  <a:pt x="21924" y="8778"/>
                  <a:pt x="21924" y="8778"/>
                </a:cubicBezTo>
                <a:cubicBezTo>
                  <a:pt x="21924" y="8778"/>
                  <a:pt x="21776" y="8556"/>
                  <a:pt x="21518" y="8075"/>
                </a:cubicBezTo>
                <a:cubicBezTo>
                  <a:pt x="21259" y="7669"/>
                  <a:pt x="20889" y="7003"/>
                  <a:pt x="20261" y="6227"/>
                </a:cubicBezTo>
                <a:cubicBezTo>
                  <a:pt x="19669" y="5450"/>
                  <a:pt x="18819" y="4526"/>
                  <a:pt x="17673" y="3713"/>
                </a:cubicBezTo>
                <a:cubicBezTo>
                  <a:pt x="17007" y="3232"/>
                  <a:pt x="16268" y="2825"/>
                  <a:pt x="15380" y="2456"/>
                </a:cubicBezTo>
                <a:lnTo>
                  <a:pt x="15528" y="2456"/>
                </a:lnTo>
                <a:cubicBezTo>
                  <a:pt x="16268" y="2715"/>
                  <a:pt x="16970" y="2899"/>
                  <a:pt x="17599" y="3158"/>
                </a:cubicBezTo>
                <a:cubicBezTo>
                  <a:pt x="18338" y="3417"/>
                  <a:pt x="18930" y="3824"/>
                  <a:pt x="19447" y="4230"/>
                </a:cubicBezTo>
                <a:cubicBezTo>
                  <a:pt x="20482" y="5155"/>
                  <a:pt x="21259" y="6042"/>
                  <a:pt x="21813" y="6818"/>
                </a:cubicBezTo>
                <a:cubicBezTo>
                  <a:pt x="22368" y="7595"/>
                  <a:pt x="22701" y="8297"/>
                  <a:pt x="22885" y="8778"/>
                </a:cubicBezTo>
                <a:cubicBezTo>
                  <a:pt x="23107" y="9221"/>
                  <a:pt x="23181" y="9480"/>
                  <a:pt x="23181" y="9480"/>
                </a:cubicBezTo>
                <a:cubicBezTo>
                  <a:pt x="23181" y="9480"/>
                  <a:pt x="23107" y="9221"/>
                  <a:pt x="22959" y="8778"/>
                </a:cubicBezTo>
                <a:cubicBezTo>
                  <a:pt x="22775" y="8297"/>
                  <a:pt x="22479" y="7595"/>
                  <a:pt x="21961" y="6781"/>
                </a:cubicBezTo>
                <a:cubicBezTo>
                  <a:pt x="21444" y="5931"/>
                  <a:pt x="20704" y="5007"/>
                  <a:pt x="19669" y="4045"/>
                </a:cubicBezTo>
                <a:cubicBezTo>
                  <a:pt x="19188" y="3565"/>
                  <a:pt x="18523" y="3121"/>
                  <a:pt x="17784" y="2825"/>
                </a:cubicBezTo>
                <a:cubicBezTo>
                  <a:pt x="17710" y="2752"/>
                  <a:pt x="17599" y="2715"/>
                  <a:pt x="17488" y="2678"/>
                </a:cubicBezTo>
                <a:lnTo>
                  <a:pt x="17488" y="2678"/>
                </a:lnTo>
                <a:cubicBezTo>
                  <a:pt x="17894" y="2752"/>
                  <a:pt x="18338" y="2862"/>
                  <a:pt x="18708" y="2973"/>
                </a:cubicBezTo>
                <a:cubicBezTo>
                  <a:pt x="19004" y="3084"/>
                  <a:pt x="19262" y="3195"/>
                  <a:pt x="19484" y="3306"/>
                </a:cubicBezTo>
                <a:cubicBezTo>
                  <a:pt x="20298" y="3787"/>
                  <a:pt x="21000" y="4304"/>
                  <a:pt x="21628" y="4859"/>
                </a:cubicBezTo>
                <a:cubicBezTo>
                  <a:pt x="22220" y="5413"/>
                  <a:pt x="22701" y="5968"/>
                  <a:pt x="23070" y="6523"/>
                </a:cubicBezTo>
                <a:cubicBezTo>
                  <a:pt x="23847" y="7595"/>
                  <a:pt x="24253" y="8593"/>
                  <a:pt x="24438" y="9258"/>
                </a:cubicBezTo>
                <a:cubicBezTo>
                  <a:pt x="24660" y="9961"/>
                  <a:pt x="24697" y="10330"/>
                  <a:pt x="24697" y="10330"/>
                </a:cubicBezTo>
                <a:cubicBezTo>
                  <a:pt x="24697" y="10330"/>
                  <a:pt x="24660" y="9961"/>
                  <a:pt x="24475" y="9295"/>
                </a:cubicBezTo>
                <a:cubicBezTo>
                  <a:pt x="24327" y="8593"/>
                  <a:pt x="23995" y="7595"/>
                  <a:pt x="23255" y="6486"/>
                </a:cubicBezTo>
                <a:cubicBezTo>
                  <a:pt x="22627" y="5524"/>
                  <a:pt x="21702" y="4489"/>
                  <a:pt x="20445" y="3602"/>
                </a:cubicBezTo>
                <a:lnTo>
                  <a:pt x="20445" y="3602"/>
                </a:lnTo>
                <a:cubicBezTo>
                  <a:pt x="21111" y="3898"/>
                  <a:pt x="21739" y="4267"/>
                  <a:pt x="22294" y="4674"/>
                </a:cubicBezTo>
                <a:cubicBezTo>
                  <a:pt x="23884" y="5894"/>
                  <a:pt x="24734" y="7410"/>
                  <a:pt x="25178" y="8482"/>
                </a:cubicBezTo>
                <a:cubicBezTo>
                  <a:pt x="25695" y="9813"/>
                  <a:pt x="25880" y="10959"/>
                  <a:pt x="25954" y="11698"/>
                </a:cubicBezTo>
                <a:cubicBezTo>
                  <a:pt x="25954" y="11883"/>
                  <a:pt x="25991" y="12031"/>
                  <a:pt x="25991" y="12142"/>
                </a:cubicBezTo>
                <a:cubicBezTo>
                  <a:pt x="26028" y="12512"/>
                  <a:pt x="26028" y="12771"/>
                  <a:pt x="26028" y="12881"/>
                </a:cubicBezTo>
                <a:cubicBezTo>
                  <a:pt x="26028" y="12918"/>
                  <a:pt x="26028" y="12955"/>
                  <a:pt x="26028" y="12955"/>
                </a:cubicBezTo>
                <a:cubicBezTo>
                  <a:pt x="26028" y="12992"/>
                  <a:pt x="26028" y="12992"/>
                  <a:pt x="26028" y="12992"/>
                </a:cubicBezTo>
                <a:cubicBezTo>
                  <a:pt x="26028" y="13029"/>
                  <a:pt x="26065" y="13029"/>
                  <a:pt x="26065" y="13029"/>
                </a:cubicBezTo>
                <a:cubicBezTo>
                  <a:pt x="26083" y="13066"/>
                  <a:pt x="26111" y="13085"/>
                  <a:pt x="26144" y="13085"/>
                </a:cubicBezTo>
                <a:cubicBezTo>
                  <a:pt x="26176" y="13085"/>
                  <a:pt x="26213" y="13066"/>
                  <a:pt x="26250" y="13029"/>
                </a:cubicBezTo>
                <a:cubicBezTo>
                  <a:pt x="26250" y="13029"/>
                  <a:pt x="26287" y="12992"/>
                  <a:pt x="26287" y="12955"/>
                </a:cubicBezTo>
                <a:cubicBezTo>
                  <a:pt x="26472" y="13399"/>
                  <a:pt x="26730" y="13806"/>
                  <a:pt x="27026" y="14102"/>
                </a:cubicBezTo>
                <a:cubicBezTo>
                  <a:pt x="27433" y="14508"/>
                  <a:pt x="27877" y="14730"/>
                  <a:pt x="28135" y="14841"/>
                </a:cubicBezTo>
                <a:cubicBezTo>
                  <a:pt x="28246" y="14878"/>
                  <a:pt x="28357" y="14915"/>
                  <a:pt x="28394" y="14952"/>
                </a:cubicBezTo>
                <a:cubicBezTo>
                  <a:pt x="28468" y="14952"/>
                  <a:pt x="28505" y="14989"/>
                  <a:pt x="28542" y="14989"/>
                </a:cubicBezTo>
                <a:lnTo>
                  <a:pt x="28579" y="14989"/>
                </a:lnTo>
                <a:cubicBezTo>
                  <a:pt x="28616" y="15026"/>
                  <a:pt x="28616" y="15026"/>
                  <a:pt x="28653" y="15026"/>
                </a:cubicBezTo>
                <a:lnTo>
                  <a:pt x="28690" y="15026"/>
                </a:lnTo>
                <a:cubicBezTo>
                  <a:pt x="28727" y="14989"/>
                  <a:pt x="28764" y="14915"/>
                  <a:pt x="28764" y="14878"/>
                </a:cubicBezTo>
                <a:cubicBezTo>
                  <a:pt x="28764" y="14841"/>
                  <a:pt x="28764" y="14841"/>
                  <a:pt x="28727" y="14804"/>
                </a:cubicBezTo>
                <a:cubicBezTo>
                  <a:pt x="28727" y="14804"/>
                  <a:pt x="28727" y="14804"/>
                  <a:pt x="28727" y="14767"/>
                </a:cubicBezTo>
                <a:lnTo>
                  <a:pt x="28690" y="14767"/>
                </a:lnTo>
                <a:cubicBezTo>
                  <a:pt x="28653" y="14767"/>
                  <a:pt x="28653" y="14730"/>
                  <a:pt x="28653" y="14730"/>
                </a:cubicBezTo>
                <a:cubicBezTo>
                  <a:pt x="28616" y="14730"/>
                  <a:pt x="28542" y="14656"/>
                  <a:pt x="28468" y="14619"/>
                </a:cubicBezTo>
                <a:cubicBezTo>
                  <a:pt x="28431" y="14582"/>
                  <a:pt x="28394" y="14545"/>
                  <a:pt x="28320" y="14545"/>
                </a:cubicBezTo>
                <a:cubicBezTo>
                  <a:pt x="28098" y="14360"/>
                  <a:pt x="27803" y="14102"/>
                  <a:pt x="27507" y="13695"/>
                </a:cubicBezTo>
                <a:cubicBezTo>
                  <a:pt x="27211" y="13251"/>
                  <a:pt x="27026" y="12734"/>
                  <a:pt x="26952" y="12105"/>
                </a:cubicBezTo>
                <a:cubicBezTo>
                  <a:pt x="26952" y="12031"/>
                  <a:pt x="26952" y="11957"/>
                  <a:pt x="26952" y="11846"/>
                </a:cubicBezTo>
                <a:cubicBezTo>
                  <a:pt x="26915" y="11624"/>
                  <a:pt x="26915" y="11403"/>
                  <a:pt x="26952" y="11181"/>
                </a:cubicBezTo>
                <a:cubicBezTo>
                  <a:pt x="27100" y="11624"/>
                  <a:pt x="27322" y="12031"/>
                  <a:pt x="27544" y="12364"/>
                </a:cubicBezTo>
                <a:cubicBezTo>
                  <a:pt x="28061" y="13140"/>
                  <a:pt x="28653" y="13695"/>
                  <a:pt x="29171" y="14102"/>
                </a:cubicBezTo>
                <a:cubicBezTo>
                  <a:pt x="30132" y="14915"/>
                  <a:pt x="30723" y="15322"/>
                  <a:pt x="30723" y="15322"/>
                </a:cubicBezTo>
                <a:cubicBezTo>
                  <a:pt x="30723" y="15322"/>
                  <a:pt x="30206" y="14878"/>
                  <a:pt x="29281" y="14028"/>
                </a:cubicBezTo>
                <a:cubicBezTo>
                  <a:pt x="28838" y="13584"/>
                  <a:pt x="28283" y="12992"/>
                  <a:pt x="27840" y="12253"/>
                </a:cubicBezTo>
                <a:cubicBezTo>
                  <a:pt x="27433" y="11588"/>
                  <a:pt x="27137" y="10774"/>
                  <a:pt x="27026" y="9887"/>
                </a:cubicBezTo>
                <a:cubicBezTo>
                  <a:pt x="27063" y="9702"/>
                  <a:pt x="27063" y="9517"/>
                  <a:pt x="27100" y="9332"/>
                </a:cubicBezTo>
                <a:cubicBezTo>
                  <a:pt x="27100" y="9332"/>
                  <a:pt x="27100" y="9295"/>
                  <a:pt x="27100" y="9258"/>
                </a:cubicBezTo>
                <a:cubicBezTo>
                  <a:pt x="27211" y="9702"/>
                  <a:pt x="27322" y="10109"/>
                  <a:pt x="27470" y="10515"/>
                </a:cubicBezTo>
                <a:cubicBezTo>
                  <a:pt x="27803" y="11329"/>
                  <a:pt x="28246" y="11994"/>
                  <a:pt x="28653" y="12475"/>
                </a:cubicBezTo>
                <a:cubicBezTo>
                  <a:pt x="29023" y="12955"/>
                  <a:pt x="29392" y="13288"/>
                  <a:pt x="29614" y="13547"/>
                </a:cubicBezTo>
                <a:cubicBezTo>
                  <a:pt x="29836" y="13769"/>
                  <a:pt x="29984" y="13880"/>
                  <a:pt x="29984" y="13880"/>
                </a:cubicBezTo>
                <a:lnTo>
                  <a:pt x="29651" y="13510"/>
                </a:lnTo>
                <a:cubicBezTo>
                  <a:pt x="29429" y="13288"/>
                  <a:pt x="29134" y="12918"/>
                  <a:pt x="28764" y="12401"/>
                </a:cubicBezTo>
                <a:cubicBezTo>
                  <a:pt x="28431" y="11920"/>
                  <a:pt x="28061" y="11255"/>
                  <a:pt x="27766" y="10441"/>
                </a:cubicBezTo>
                <a:cubicBezTo>
                  <a:pt x="27581" y="9813"/>
                  <a:pt x="27433" y="9073"/>
                  <a:pt x="27359" y="8260"/>
                </a:cubicBezTo>
                <a:lnTo>
                  <a:pt x="27359" y="8260"/>
                </a:lnTo>
                <a:cubicBezTo>
                  <a:pt x="27396" y="8408"/>
                  <a:pt x="27433" y="8519"/>
                  <a:pt x="27507" y="8667"/>
                </a:cubicBezTo>
                <a:cubicBezTo>
                  <a:pt x="27840" y="9517"/>
                  <a:pt x="28209" y="10257"/>
                  <a:pt x="28542" y="10848"/>
                </a:cubicBezTo>
                <a:cubicBezTo>
                  <a:pt x="29207" y="11994"/>
                  <a:pt x="29725" y="12512"/>
                  <a:pt x="29725" y="12512"/>
                </a:cubicBezTo>
                <a:cubicBezTo>
                  <a:pt x="29762" y="12512"/>
                  <a:pt x="29281" y="11957"/>
                  <a:pt x="28690" y="10774"/>
                </a:cubicBezTo>
                <a:cubicBezTo>
                  <a:pt x="28394" y="10220"/>
                  <a:pt x="28098" y="9480"/>
                  <a:pt x="27803" y="8593"/>
                </a:cubicBezTo>
                <a:cubicBezTo>
                  <a:pt x="27655" y="8149"/>
                  <a:pt x="27507" y="7669"/>
                  <a:pt x="27396" y="7151"/>
                </a:cubicBezTo>
                <a:cubicBezTo>
                  <a:pt x="27359" y="6966"/>
                  <a:pt x="27322" y="6744"/>
                  <a:pt x="27285" y="6559"/>
                </a:cubicBezTo>
                <a:cubicBezTo>
                  <a:pt x="27285" y="6375"/>
                  <a:pt x="27248" y="6190"/>
                  <a:pt x="27211" y="6005"/>
                </a:cubicBezTo>
                <a:cubicBezTo>
                  <a:pt x="27211" y="5894"/>
                  <a:pt x="27211" y="5783"/>
                  <a:pt x="27211" y="5672"/>
                </a:cubicBezTo>
                <a:cubicBezTo>
                  <a:pt x="27248" y="5709"/>
                  <a:pt x="27285" y="5783"/>
                  <a:pt x="27359" y="5820"/>
                </a:cubicBezTo>
                <a:cubicBezTo>
                  <a:pt x="27507" y="6079"/>
                  <a:pt x="27692" y="6301"/>
                  <a:pt x="27840" y="6559"/>
                </a:cubicBezTo>
                <a:cubicBezTo>
                  <a:pt x="28098" y="7077"/>
                  <a:pt x="28357" y="7595"/>
                  <a:pt x="28542" y="8075"/>
                </a:cubicBezTo>
                <a:cubicBezTo>
                  <a:pt x="28949" y="9073"/>
                  <a:pt x="29281" y="9924"/>
                  <a:pt x="29540" y="10626"/>
                </a:cubicBezTo>
                <a:cubicBezTo>
                  <a:pt x="29836" y="11329"/>
                  <a:pt x="30021" y="11846"/>
                  <a:pt x="30206" y="12216"/>
                </a:cubicBezTo>
                <a:cubicBezTo>
                  <a:pt x="30354" y="12586"/>
                  <a:pt x="30464" y="12771"/>
                  <a:pt x="30464" y="12771"/>
                </a:cubicBezTo>
                <a:cubicBezTo>
                  <a:pt x="30464" y="12771"/>
                  <a:pt x="30354" y="12586"/>
                  <a:pt x="30243" y="12216"/>
                </a:cubicBezTo>
                <a:cubicBezTo>
                  <a:pt x="30095" y="11846"/>
                  <a:pt x="29947" y="11292"/>
                  <a:pt x="29725" y="10589"/>
                </a:cubicBezTo>
                <a:cubicBezTo>
                  <a:pt x="29503" y="9887"/>
                  <a:pt x="29207" y="9000"/>
                  <a:pt x="28838" y="8001"/>
                </a:cubicBezTo>
                <a:cubicBezTo>
                  <a:pt x="28653" y="7521"/>
                  <a:pt x="28431" y="6966"/>
                  <a:pt x="28172" y="6412"/>
                </a:cubicBezTo>
                <a:cubicBezTo>
                  <a:pt x="28061" y="6227"/>
                  <a:pt x="27950" y="6005"/>
                  <a:pt x="27840" y="5820"/>
                </a:cubicBezTo>
                <a:lnTo>
                  <a:pt x="27840" y="5820"/>
                </a:lnTo>
                <a:cubicBezTo>
                  <a:pt x="27950" y="5931"/>
                  <a:pt x="28098" y="6079"/>
                  <a:pt x="28209" y="6227"/>
                </a:cubicBezTo>
                <a:cubicBezTo>
                  <a:pt x="28616" y="6707"/>
                  <a:pt x="28949" y="7188"/>
                  <a:pt x="29281" y="7669"/>
                </a:cubicBezTo>
                <a:cubicBezTo>
                  <a:pt x="29540" y="8149"/>
                  <a:pt x="29762" y="8630"/>
                  <a:pt x="29947" y="9073"/>
                </a:cubicBezTo>
                <a:cubicBezTo>
                  <a:pt x="30132" y="9554"/>
                  <a:pt x="30243" y="9961"/>
                  <a:pt x="30391" y="10330"/>
                </a:cubicBezTo>
                <a:cubicBezTo>
                  <a:pt x="30649" y="11107"/>
                  <a:pt x="30834" y="11698"/>
                  <a:pt x="31019" y="12105"/>
                </a:cubicBezTo>
                <a:cubicBezTo>
                  <a:pt x="31167" y="12512"/>
                  <a:pt x="31278" y="12697"/>
                  <a:pt x="31278" y="12697"/>
                </a:cubicBezTo>
                <a:cubicBezTo>
                  <a:pt x="31278" y="12697"/>
                  <a:pt x="30945" y="11883"/>
                  <a:pt x="30538" y="10330"/>
                </a:cubicBezTo>
                <a:cubicBezTo>
                  <a:pt x="30317" y="9554"/>
                  <a:pt x="30095" y="8630"/>
                  <a:pt x="29540" y="7558"/>
                </a:cubicBezTo>
                <a:cubicBezTo>
                  <a:pt x="29281" y="7077"/>
                  <a:pt x="28949" y="6523"/>
                  <a:pt x="28542" y="6005"/>
                </a:cubicBezTo>
                <a:cubicBezTo>
                  <a:pt x="28394" y="5820"/>
                  <a:pt x="28246" y="5672"/>
                  <a:pt x="28098" y="5487"/>
                </a:cubicBezTo>
                <a:lnTo>
                  <a:pt x="28098" y="5487"/>
                </a:lnTo>
                <a:cubicBezTo>
                  <a:pt x="28246" y="5561"/>
                  <a:pt x="28357" y="5598"/>
                  <a:pt x="28505" y="5672"/>
                </a:cubicBezTo>
                <a:cubicBezTo>
                  <a:pt x="28616" y="5746"/>
                  <a:pt x="28764" y="5820"/>
                  <a:pt x="28875" y="5894"/>
                </a:cubicBezTo>
                <a:cubicBezTo>
                  <a:pt x="29392" y="6338"/>
                  <a:pt x="29799" y="6855"/>
                  <a:pt x="30132" y="7410"/>
                </a:cubicBezTo>
                <a:cubicBezTo>
                  <a:pt x="30797" y="8482"/>
                  <a:pt x="31167" y="9517"/>
                  <a:pt x="31500" y="10330"/>
                </a:cubicBezTo>
                <a:lnTo>
                  <a:pt x="32165" y="12290"/>
                </a:lnTo>
                <a:cubicBezTo>
                  <a:pt x="32350" y="12771"/>
                  <a:pt x="32424" y="12992"/>
                  <a:pt x="32424" y="12992"/>
                </a:cubicBezTo>
                <a:cubicBezTo>
                  <a:pt x="32424" y="12992"/>
                  <a:pt x="32350" y="12771"/>
                  <a:pt x="32239" y="12290"/>
                </a:cubicBezTo>
                <a:cubicBezTo>
                  <a:pt x="32091" y="11846"/>
                  <a:pt x="31906" y="11181"/>
                  <a:pt x="31648" y="10330"/>
                </a:cubicBezTo>
                <a:cubicBezTo>
                  <a:pt x="31389" y="9480"/>
                  <a:pt x="31056" y="8445"/>
                  <a:pt x="30428" y="7299"/>
                </a:cubicBezTo>
                <a:cubicBezTo>
                  <a:pt x="30243" y="6966"/>
                  <a:pt x="30021" y="6633"/>
                  <a:pt x="29762" y="6301"/>
                </a:cubicBezTo>
                <a:lnTo>
                  <a:pt x="29762" y="6301"/>
                </a:lnTo>
                <a:cubicBezTo>
                  <a:pt x="30280" y="6670"/>
                  <a:pt x="30686" y="7077"/>
                  <a:pt x="31019" y="7521"/>
                </a:cubicBezTo>
                <a:cubicBezTo>
                  <a:pt x="31463" y="8149"/>
                  <a:pt x="31795" y="8815"/>
                  <a:pt x="32054" y="9480"/>
                </a:cubicBezTo>
                <a:cubicBezTo>
                  <a:pt x="32313" y="10109"/>
                  <a:pt x="32498" y="10700"/>
                  <a:pt x="32683" y="11255"/>
                </a:cubicBezTo>
                <a:cubicBezTo>
                  <a:pt x="33052" y="12327"/>
                  <a:pt x="33422" y="13140"/>
                  <a:pt x="33681" y="13695"/>
                </a:cubicBezTo>
                <a:cubicBezTo>
                  <a:pt x="33940" y="14249"/>
                  <a:pt x="34125" y="14508"/>
                  <a:pt x="34125" y="14508"/>
                </a:cubicBezTo>
                <a:cubicBezTo>
                  <a:pt x="34125" y="14508"/>
                  <a:pt x="33977" y="14212"/>
                  <a:pt x="33718" y="13695"/>
                </a:cubicBezTo>
                <a:cubicBezTo>
                  <a:pt x="33496" y="13140"/>
                  <a:pt x="33200" y="12327"/>
                  <a:pt x="32868" y="11255"/>
                </a:cubicBezTo>
                <a:cubicBezTo>
                  <a:pt x="32683" y="10700"/>
                  <a:pt x="32535" y="10109"/>
                  <a:pt x="32276" y="9443"/>
                </a:cubicBezTo>
                <a:cubicBezTo>
                  <a:pt x="32128" y="9073"/>
                  <a:pt x="31980" y="8667"/>
                  <a:pt x="31795" y="8260"/>
                </a:cubicBezTo>
                <a:lnTo>
                  <a:pt x="31795" y="8260"/>
                </a:lnTo>
                <a:cubicBezTo>
                  <a:pt x="32017" y="8593"/>
                  <a:pt x="32239" y="8963"/>
                  <a:pt x="32461" y="9332"/>
                </a:cubicBezTo>
                <a:cubicBezTo>
                  <a:pt x="33237" y="10663"/>
                  <a:pt x="33866" y="12253"/>
                  <a:pt x="34605" y="14249"/>
                </a:cubicBezTo>
                <a:lnTo>
                  <a:pt x="34753" y="14656"/>
                </a:lnTo>
                <a:cubicBezTo>
                  <a:pt x="35049" y="15469"/>
                  <a:pt x="35308" y="16246"/>
                  <a:pt x="35603" y="17022"/>
                </a:cubicBezTo>
                <a:lnTo>
                  <a:pt x="35603" y="17133"/>
                </a:lnTo>
                <a:cubicBezTo>
                  <a:pt x="35603" y="17281"/>
                  <a:pt x="35603" y="17429"/>
                  <a:pt x="35603" y="17577"/>
                </a:cubicBezTo>
                <a:cubicBezTo>
                  <a:pt x="35603" y="17762"/>
                  <a:pt x="35603" y="17946"/>
                  <a:pt x="35603" y="18131"/>
                </a:cubicBezTo>
                <a:cubicBezTo>
                  <a:pt x="35493" y="17836"/>
                  <a:pt x="35382" y="17540"/>
                  <a:pt x="35308" y="17281"/>
                </a:cubicBezTo>
                <a:cubicBezTo>
                  <a:pt x="34975" y="16384"/>
                  <a:pt x="34792" y="15845"/>
                  <a:pt x="34759" y="15745"/>
                </a:cubicBezTo>
                <a:lnTo>
                  <a:pt x="34759" y="15745"/>
                </a:lnTo>
                <a:cubicBezTo>
                  <a:pt x="34784" y="15852"/>
                  <a:pt x="34898" y="16417"/>
                  <a:pt x="35123" y="17318"/>
                </a:cubicBezTo>
                <a:lnTo>
                  <a:pt x="35677" y="19167"/>
                </a:lnTo>
                <a:cubicBezTo>
                  <a:pt x="35677" y="19240"/>
                  <a:pt x="35714" y="19351"/>
                  <a:pt x="35714" y="19425"/>
                </a:cubicBezTo>
                <a:cubicBezTo>
                  <a:pt x="35788" y="19906"/>
                  <a:pt x="35899" y="20424"/>
                  <a:pt x="36010" y="20941"/>
                </a:cubicBezTo>
                <a:cubicBezTo>
                  <a:pt x="35862" y="20608"/>
                  <a:pt x="35677" y="20276"/>
                  <a:pt x="35566" y="19980"/>
                </a:cubicBezTo>
                <a:cubicBezTo>
                  <a:pt x="35086" y="19056"/>
                  <a:pt x="34753" y="18242"/>
                  <a:pt x="34457" y="17540"/>
                </a:cubicBezTo>
                <a:cubicBezTo>
                  <a:pt x="33903" y="16209"/>
                  <a:pt x="33644" y="15433"/>
                  <a:pt x="33644" y="15432"/>
                </a:cubicBezTo>
                <a:lnTo>
                  <a:pt x="33644" y="15432"/>
                </a:lnTo>
                <a:cubicBezTo>
                  <a:pt x="33644" y="15433"/>
                  <a:pt x="33829" y="16209"/>
                  <a:pt x="34309" y="17577"/>
                </a:cubicBezTo>
                <a:cubicBezTo>
                  <a:pt x="34531" y="18279"/>
                  <a:pt x="34864" y="19130"/>
                  <a:pt x="35271" y="20091"/>
                </a:cubicBezTo>
                <a:cubicBezTo>
                  <a:pt x="35640" y="20978"/>
                  <a:pt x="36084" y="21976"/>
                  <a:pt x="36713" y="23048"/>
                </a:cubicBezTo>
                <a:cubicBezTo>
                  <a:pt x="36860" y="23381"/>
                  <a:pt x="37008" y="23751"/>
                  <a:pt x="37156" y="24084"/>
                </a:cubicBezTo>
                <a:cubicBezTo>
                  <a:pt x="37230" y="24268"/>
                  <a:pt x="37341" y="24416"/>
                  <a:pt x="37415" y="24564"/>
                </a:cubicBezTo>
                <a:cubicBezTo>
                  <a:pt x="36639" y="23640"/>
                  <a:pt x="35973" y="22716"/>
                  <a:pt x="35456" y="21828"/>
                </a:cubicBezTo>
                <a:cubicBezTo>
                  <a:pt x="34642" y="20497"/>
                  <a:pt x="34088" y="19277"/>
                  <a:pt x="33607" y="18316"/>
                </a:cubicBezTo>
                <a:cubicBezTo>
                  <a:pt x="32757" y="16283"/>
                  <a:pt x="32350" y="15137"/>
                  <a:pt x="32350" y="15137"/>
                </a:cubicBezTo>
                <a:lnTo>
                  <a:pt x="32350" y="15137"/>
                </a:lnTo>
                <a:cubicBezTo>
                  <a:pt x="32350" y="15137"/>
                  <a:pt x="32683" y="16283"/>
                  <a:pt x="33459" y="18316"/>
                </a:cubicBezTo>
                <a:cubicBezTo>
                  <a:pt x="33866" y="19314"/>
                  <a:pt x="34383" y="20534"/>
                  <a:pt x="35160" y="21902"/>
                </a:cubicBezTo>
                <a:cubicBezTo>
                  <a:pt x="35899" y="23270"/>
                  <a:pt x="36897" y="24786"/>
                  <a:pt x="38339" y="26191"/>
                </a:cubicBezTo>
                <a:lnTo>
                  <a:pt x="38413" y="26265"/>
                </a:lnTo>
                <a:cubicBezTo>
                  <a:pt x="38598" y="26524"/>
                  <a:pt x="38709" y="26672"/>
                  <a:pt x="38857" y="26893"/>
                </a:cubicBezTo>
                <a:cubicBezTo>
                  <a:pt x="38783" y="26819"/>
                  <a:pt x="38709" y="26782"/>
                  <a:pt x="38635" y="26709"/>
                </a:cubicBezTo>
                <a:cubicBezTo>
                  <a:pt x="37896" y="26006"/>
                  <a:pt x="37193" y="25341"/>
                  <a:pt x="36639" y="24638"/>
                </a:cubicBezTo>
                <a:cubicBezTo>
                  <a:pt x="35529" y="23270"/>
                  <a:pt x="34716" y="21939"/>
                  <a:pt x="34088" y="20830"/>
                </a:cubicBezTo>
                <a:cubicBezTo>
                  <a:pt x="33459" y="19721"/>
                  <a:pt x="32978" y="18871"/>
                  <a:pt x="32646" y="18279"/>
                </a:cubicBezTo>
                <a:lnTo>
                  <a:pt x="32165" y="17392"/>
                </a:lnTo>
                <a:lnTo>
                  <a:pt x="32609" y="18279"/>
                </a:lnTo>
                <a:cubicBezTo>
                  <a:pt x="32905" y="18871"/>
                  <a:pt x="33311" y="19721"/>
                  <a:pt x="33903" y="20867"/>
                </a:cubicBezTo>
                <a:cubicBezTo>
                  <a:pt x="34494" y="21976"/>
                  <a:pt x="35271" y="23344"/>
                  <a:pt x="36343" y="24786"/>
                </a:cubicBezTo>
                <a:cubicBezTo>
                  <a:pt x="36934" y="25525"/>
                  <a:pt x="37600" y="26228"/>
                  <a:pt x="38339" y="26930"/>
                </a:cubicBezTo>
                <a:cubicBezTo>
                  <a:pt x="38820" y="27411"/>
                  <a:pt x="39300" y="27855"/>
                  <a:pt x="39818" y="28372"/>
                </a:cubicBezTo>
                <a:cubicBezTo>
                  <a:pt x="39042" y="27818"/>
                  <a:pt x="38339" y="27263"/>
                  <a:pt x="37674" y="26672"/>
                </a:cubicBezTo>
                <a:cubicBezTo>
                  <a:pt x="36121" y="25341"/>
                  <a:pt x="34938" y="23788"/>
                  <a:pt x="33866" y="22309"/>
                </a:cubicBezTo>
                <a:cubicBezTo>
                  <a:pt x="32831" y="20830"/>
                  <a:pt x="31906" y="19351"/>
                  <a:pt x="30908" y="18168"/>
                </a:cubicBezTo>
                <a:cubicBezTo>
                  <a:pt x="30391" y="17540"/>
                  <a:pt x="29836" y="17022"/>
                  <a:pt x="29281" y="16579"/>
                </a:cubicBezTo>
                <a:cubicBezTo>
                  <a:pt x="28727" y="16098"/>
                  <a:pt x="28172" y="15728"/>
                  <a:pt x="27618" y="15395"/>
                </a:cubicBezTo>
                <a:cubicBezTo>
                  <a:pt x="26472" y="14730"/>
                  <a:pt x="25399" y="14286"/>
                  <a:pt x="24438" y="14028"/>
                </a:cubicBezTo>
                <a:cubicBezTo>
                  <a:pt x="23477" y="13769"/>
                  <a:pt x="22627" y="13695"/>
                  <a:pt x="21924" y="13658"/>
                </a:cubicBezTo>
                <a:cubicBezTo>
                  <a:pt x="21320" y="13658"/>
                  <a:pt x="20838" y="13719"/>
                  <a:pt x="20478" y="13758"/>
                </a:cubicBezTo>
                <a:lnTo>
                  <a:pt x="20478" y="13758"/>
                </a:lnTo>
                <a:cubicBezTo>
                  <a:pt x="20702" y="13736"/>
                  <a:pt x="20993" y="13716"/>
                  <a:pt x="21342" y="13716"/>
                </a:cubicBezTo>
                <a:cubicBezTo>
                  <a:pt x="21510" y="13716"/>
                  <a:pt x="21692" y="13721"/>
                  <a:pt x="21887" y="13732"/>
                </a:cubicBezTo>
                <a:cubicBezTo>
                  <a:pt x="22553" y="13732"/>
                  <a:pt x="23366" y="13843"/>
                  <a:pt x="24327" y="14102"/>
                </a:cubicBezTo>
                <a:cubicBezTo>
                  <a:pt x="25252" y="14360"/>
                  <a:pt x="26324" y="14804"/>
                  <a:pt x="27396" y="15469"/>
                </a:cubicBezTo>
                <a:cubicBezTo>
                  <a:pt x="27950" y="15802"/>
                  <a:pt x="28505" y="16172"/>
                  <a:pt x="29060" y="16616"/>
                </a:cubicBezTo>
                <a:cubicBezTo>
                  <a:pt x="29614" y="17059"/>
                  <a:pt x="30132" y="17577"/>
                  <a:pt x="30649" y="18168"/>
                </a:cubicBezTo>
                <a:cubicBezTo>
                  <a:pt x="31611" y="19388"/>
                  <a:pt x="32498" y="20830"/>
                  <a:pt x="33533" y="22383"/>
                </a:cubicBezTo>
                <a:cubicBezTo>
                  <a:pt x="34568" y="23899"/>
                  <a:pt x="35788" y="25488"/>
                  <a:pt x="37341" y="26893"/>
                </a:cubicBezTo>
                <a:cubicBezTo>
                  <a:pt x="38117" y="27596"/>
                  <a:pt x="38968" y="28298"/>
                  <a:pt x="39892" y="28927"/>
                </a:cubicBezTo>
                <a:cubicBezTo>
                  <a:pt x="40410" y="29260"/>
                  <a:pt x="40927" y="29592"/>
                  <a:pt x="41482" y="29925"/>
                </a:cubicBezTo>
                <a:cubicBezTo>
                  <a:pt x="41556" y="29999"/>
                  <a:pt x="43145" y="30701"/>
                  <a:pt x="43219" y="30775"/>
                </a:cubicBezTo>
                <a:cubicBezTo>
                  <a:pt x="43330" y="30812"/>
                  <a:pt x="43404" y="30812"/>
                  <a:pt x="43478" y="30849"/>
                </a:cubicBezTo>
                <a:cubicBezTo>
                  <a:pt x="43996" y="31071"/>
                  <a:pt x="44329" y="31145"/>
                  <a:pt x="44476" y="31182"/>
                </a:cubicBezTo>
                <a:lnTo>
                  <a:pt x="44587" y="31182"/>
                </a:lnTo>
                <a:cubicBezTo>
                  <a:pt x="44661" y="31145"/>
                  <a:pt x="44698" y="31071"/>
                  <a:pt x="44661" y="31034"/>
                </a:cubicBezTo>
                <a:cubicBezTo>
                  <a:pt x="44661" y="30997"/>
                  <a:pt x="44624" y="30997"/>
                  <a:pt x="44624" y="30960"/>
                </a:cubicBezTo>
                <a:cubicBezTo>
                  <a:pt x="44587" y="30960"/>
                  <a:pt x="44550" y="30960"/>
                  <a:pt x="44550" y="30923"/>
                </a:cubicBezTo>
                <a:cubicBezTo>
                  <a:pt x="44402" y="30886"/>
                  <a:pt x="43996" y="30775"/>
                  <a:pt x="43404" y="30443"/>
                </a:cubicBezTo>
                <a:cubicBezTo>
                  <a:pt x="43219" y="30332"/>
                  <a:pt x="42998" y="30184"/>
                  <a:pt x="42702" y="29962"/>
                </a:cubicBezTo>
                <a:cubicBezTo>
                  <a:pt x="42628" y="29888"/>
                  <a:pt x="42591" y="29814"/>
                  <a:pt x="42517" y="29740"/>
                </a:cubicBezTo>
                <a:cubicBezTo>
                  <a:pt x="42369" y="29518"/>
                  <a:pt x="42221" y="29260"/>
                  <a:pt x="42110" y="29038"/>
                </a:cubicBezTo>
                <a:cubicBezTo>
                  <a:pt x="41888" y="28557"/>
                  <a:pt x="41704" y="28076"/>
                  <a:pt x="41556" y="27633"/>
                </a:cubicBezTo>
                <a:cubicBezTo>
                  <a:pt x="41297" y="26745"/>
                  <a:pt x="41112" y="25932"/>
                  <a:pt x="41038" y="25267"/>
                </a:cubicBezTo>
                <a:cubicBezTo>
                  <a:pt x="40927" y="24601"/>
                  <a:pt x="40890" y="24084"/>
                  <a:pt x="40890" y="23751"/>
                </a:cubicBezTo>
                <a:cubicBezTo>
                  <a:pt x="40927" y="23381"/>
                  <a:pt x="40964" y="23196"/>
                  <a:pt x="40964" y="23196"/>
                </a:cubicBezTo>
                <a:lnTo>
                  <a:pt x="40964" y="23196"/>
                </a:lnTo>
                <a:cubicBezTo>
                  <a:pt x="40964" y="23196"/>
                  <a:pt x="40890" y="23381"/>
                  <a:pt x="40853" y="23714"/>
                </a:cubicBezTo>
                <a:cubicBezTo>
                  <a:pt x="40816" y="24084"/>
                  <a:pt x="40816" y="24601"/>
                  <a:pt x="40853" y="25267"/>
                </a:cubicBezTo>
                <a:cubicBezTo>
                  <a:pt x="40927" y="25932"/>
                  <a:pt x="41038" y="26745"/>
                  <a:pt x="41260" y="27707"/>
                </a:cubicBezTo>
                <a:cubicBezTo>
                  <a:pt x="41408" y="28150"/>
                  <a:pt x="41556" y="28668"/>
                  <a:pt x="41741" y="29186"/>
                </a:cubicBezTo>
                <a:cubicBezTo>
                  <a:pt x="41630" y="29038"/>
                  <a:pt x="41445" y="28890"/>
                  <a:pt x="41297" y="28742"/>
                </a:cubicBezTo>
                <a:cubicBezTo>
                  <a:pt x="41112" y="28335"/>
                  <a:pt x="40964" y="27966"/>
                  <a:pt x="40853" y="27596"/>
                </a:cubicBezTo>
                <a:cubicBezTo>
                  <a:pt x="40557" y="26782"/>
                  <a:pt x="40373" y="26043"/>
                  <a:pt x="40188" y="25304"/>
                </a:cubicBezTo>
                <a:cubicBezTo>
                  <a:pt x="39855" y="23899"/>
                  <a:pt x="39633" y="22605"/>
                  <a:pt x="39522" y="21570"/>
                </a:cubicBezTo>
                <a:cubicBezTo>
                  <a:pt x="39301" y="19500"/>
                  <a:pt x="39485" y="18317"/>
                  <a:pt x="39485" y="18316"/>
                </a:cubicBezTo>
                <a:lnTo>
                  <a:pt x="39485" y="18316"/>
                </a:lnTo>
                <a:cubicBezTo>
                  <a:pt x="39485" y="18317"/>
                  <a:pt x="39227" y="19463"/>
                  <a:pt x="39374" y="21533"/>
                </a:cubicBezTo>
                <a:cubicBezTo>
                  <a:pt x="39411" y="22568"/>
                  <a:pt x="39559" y="23862"/>
                  <a:pt x="39892" y="25341"/>
                </a:cubicBezTo>
                <a:cubicBezTo>
                  <a:pt x="40040" y="26043"/>
                  <a:pt x="40225" y="26856"/>
                  <a:pt x="40484" y="27670"/>
                </a:cubicBezTo>
                <a:cubicBezTo>
                  <a:pt x="40484" y="27670"/>
                  <a:pt x="40484" y="27707"/>
                  <a:pt x="40484" y="27744"/>
                </a:cubicBezTo>
                <a:cubicBezTo>
                  <a:pt x="40299" y="27522"/>
                  <a:pt x="40151" y="27263"/>
                  <a:pt x="40003" y="27004"/>
                </a:cubicBezTo>
                <a:cubicBezTo>
                  <a:pt x="39744" y="26561"/>
                  <a:pt x="39559" y="26117"/>
                  <a:pt x="39411" y="25673"/>
                </a:cubicBezTo>
                <a:cubicBezTo>
                  <a:pt x="39116" y="24786"/>
                  <a:pt x="38931" y="23899"/>
                  <a:pt x="38783" y="23085"/>
                </a:cubicBezTo>
                <a:cubicBezTo>
                  <a:pt x="38487" y="21422"/>
                  <a:pt x="38376" y="19980"/>
                  <a:pt x="38339" y="18797"/>
                </a:cubicBezTo>
                <a:cubicBezTo>
                  <a:pt x="38302" y="17577"/>
                  <a:pt x="38376" y="16652"/>
                  <a:pt x="38487" y="16024"/>
                </a:cubicBezTo>
                <a:cubicBezTo>
                  <a:pt x="38598" y="15396"/>
                  <a:pt x="38672" y="15100"/>
                  <a:pt x="38672" y="15100"/>
                </a:cubicBezTo>
                <a:lnTo>
                  <a:pt x="38672" y="15100"/>
                </a:lnTo>
                <a:cubicBezTo>
                  <a:pt x="38672" y="15100"/>
                  <a:pt x="38561" y="15396"/>
                  <a:pt x="38450" y="16024"/>
                </a:cubicBezTo>
                <a:cubicBezTo>
                  <a:pt x="38339" y="16616"/>
                  <a:pt x="38191" y="17540"/>
                  <a:pt x="38191" y="18723"/>
                </a:cubicBezTo>
                <a:cubicBezTo>
                  <a:pt x="38154" y="19906"/>
                  <a:pt x="38228" y="21385"/>
                  <a:pt x="38450" y="23085"/>
                </a:cubicBezTo>
                <a:cubicBezTo>
                  <a:pt x="38561" y="23788"/>
                  <a:pt x="38709" y="24564"/>
                  <a:pt x="38931" y="25341"/>
                </a:cubicBezTo>
                <a:cubicBezTo>
                  <a:pt x="38302" y="23973"/>
                  <a:pt x="37970" y="22605"/>
                  <a:pt x="37711" y="21348"/>
                </a:cubicBezTo>
                <a:cubicBezTo>
                  <a:pt x="37526" y="20460"/>
                  <a:pt x="37415" y="19684"/>
                  <a:pt x="37378" y="18908"/>
                </a:cubicBezTo>
                <a:cubicBezTo>
                  <a:pt x="37378" y="18538"/>
                  <a:pt x="37378" y="18168"/>
                  <a:pt x="37415" y="17836"/>
                </a:cubicBezTo>
                <a:cubicBezTo>
                  <a:pt x="37415" y="17466"/>
                  <a:pt x="37452" y="17170"/>
                  <a:pt x="37489" y="16837"/>
                </a:cubicBezTo>
                <a:cubicBezTo>
                  <a:pt x="37674" y="15617"/>
                  <a:pt x="37970" y="14656"/>
                  <a:pt x="38228" y="14065"/>
                </a:cubicBezTo>
                <a:cubicBezTo>
                  <a:pt x="38365" y="13679"/>
                  <a:pt x="38487" y="13404"/>
                  <a:pt x="38561" y="13250"/>
                </a:cubicBezTo>
                <a:lnTo>
                  <a:pt x="38561" y="13250"/>
                </a:lnTo>
                <a:cubicBezTo>
                  <a:pt x="38484" y="13391"/>
                  <a:pt x="38352" y="13638"/>
                  <a:pt x="38191" y="14028"/>
                </a:cubicBezTo>
                <a:cubicBezTo>
                  <a:pt x="37933" y="14619"/>
                  <a:pt x="37600" y="15506"/>
                  <a:pt x="37341" y="16763"/>
                </a:cubicBezTo>
                <a:cubicBezTo>
                  <a:pt x="37304" y="17059"/>
                  <a:pt x="37230" y="17392"/>
                  <a:pt x="37230" y="17762"/>
                </a:cubicBezTo>
                <a:cubicBezTo>
                  <a:pt x="37193" y="18094"/>
                  <a:pt x="37156" y="18464"/>
                  <a:pt x="37156" y="18834"/>
                </a:cubicBezTo>
                <a:cubicBezTo>
                  <a:pt x="37156" y="19610"/>
                  <a:pt x="37230" y="20460"/>
                  <a:pt x="37415" y="21348"/>
                </a:cubicBezTo>
                <a:cubicBezTo>
                  <a:pt x="37489" y="21902"/>
                  <a:pt x="37637" y="22531"/>
                  <a:pt x="37785" y="23159"/>
                </a:cubicBezTo>
                <a:cubicBezTo>
                  <a:pt x="37230" y="21791"/>
                  <a:pt x="36860" y="20387"/>
                  <a:pt x="36713" y="19056"/>
                </a:cubicBezTo>
                <a:cubicBezTo>
                  <a:pt x="36713" y="18908"/>
                  <a:pt x="36676" y="18760"/>
                  <a:pt x="36676" y="18649"/>
                </a:cubicBezTo>
                <a:cubicBezTo>
                  <a:pt x="36639" y="18279"/>
                  <a:pt x="36639" y="17909"/>
                  <a:pt x="36639" y="17577"/>
                </a:cubicBezTo>
                <a:cubicBezTo>
                  <a:pt x="36639" y="17392"/>
                  <a:pt x="36639" y="17244"/>
                  <a:pt x="36676" y="17059"/>
                </a:cubicBezTo>
                <a:lnTo>
                  <a:pt x="36676" y="16985"/>
                </a:lnTo>
                <a:cubicBezTo>
                  <a:pt x="36713" y="16061"/>
                  <a:pt x="36860" y="15174"/>
                  <a:pt x="37156" y="14397"/>
                </a:cubicBezTo>
                <a:cubicBezTo>
                  <a:pt x="37304" y="13917"/>
                  <a:pt x="37526" y="13473"/>
                  <a:pt x="37748" y="13029"/>
                </a:cubicBezTo>
                <a:cubicBezTo>
                  <a:pt x="37859" y="12808"/>
                  <a:pt x="38007" y="12586"/>
                  <a:pt x="38154" y="12401"/>
                </a:cubicBezTo>
                <a:lnTo>
                  <a:pt x="38191" y="12327"/>
                </a:lnTo>
                <a:cubicBezTo>
                  <a:pt x="38302" y="12142"/>
                  <a:pt x="38450" y="11920"/>
                  <a:pt x="38561" y="11698"/>
                </a:cubicBezTo>
                <a:cubicBezTo>
                  <a:pt x="38635" y="11588"/>
                  <a:pt x="38709" y="11440"/>
                  <a:pt x="38746" y="11329"/>
                </a:cubicBezTo>
                <a:cubicBezTo>
                  <a:pt x="39190" y="10441"/>
                  <a:pt x="39300" y="9480"/>
                  <a:pt x="39116" y="8667"/>
                </a:cubicBezTo>
                <a:cubicBezTo>
                  <a:pt x="38968" y="7890"/>
                  <a:pt x="38524" y="7188"/>
                  <a:pt x="37933" y="6707"/>
                </a:cubicBezTo>
                <a:lnTo>
                  <a:pt x="37933" y="6707"/>
                </a:lnTo>
                <a:cubicBezTo>
                  <a:pt x="38265" y="6929"/>
                  <a:pt x="38524" y="7151"/>
                  <a:pt x="38709" y="7373"/>
                </a:cubicBezTo>
                <a:cubicBezTo>
                  <a:pt x="39190" y="8001"/>
                  <a:pt x="39264" y="8445"/>
                  <a:pt x="39264" y="8445"/>
                </a:cubicBezTo>
                <a:cubicBezTo>
                  <a:pt x="39264" y="8445"/>
                  <a:pt x="39264" y="8334"/>
                  <a:pt x="39227" y="8149"/>
                </a:cubicBezTo>
                <a:cubicBezTo>
                  <a:pt x="39153" y="7927"/>
                  <a:pt x="39079" y="7632"/>
                  <a:pt x="38857" y="7299"/>
                </a:cubicBezTo>
                <a:cubicBezTo>
                  <a:pt x="38635" y="6966"/>
                  <a:pt x="38265" y="6596"/>
                  <a:pt x="37748" y="6264"/>
                </a:cubicBezTo>
                <a:cubicBezTo>
                  <a:pt x="37385" y="6069"/>
                  <a:pt x="36917" y="5915"/>
                  <a:pt x="36392" y="5915"/>
                </a:cubicBezTo>
                <a:cubicBezTo>
                  <a:pt x="36221" y="5915"/>
                  <a:pt x="36044" y="5932"/>
                  <a:pt x="35862" y="5968"/>
                </a:cubicBezTo>
                <a:cubicBezTo>
                  <a:pt x="35973" y="5894"/>
                  <a:pt x="36084" y="5857"/>
                  <a:pt x="36158" y="5820"/>
                </a:cubicBezTo>
                <a:cubicBezTo>
                  <a:pt x="36602" y="5598"/>
                  <a:pt x="37008" y="5487"/>
                  <a:pt x="37378" y="5450"/>
                </a:cubicBezTo>
                <a:cubicBezTo>
                  <a:pt x="37540" y="5425"/>
                  <a:pt x="37684" y="5415"/>
                  <a:pt x="37811" y="5415"/>
                </a:cubicBezTo>
                <a:cubicBezTo>
                  <a:pt x="38231" y="5415"/>
                  <a:pt x="38450" y="5524"/>
                  <a:pt x="38450" y="5524"/>
                </a:cubicBezTo>
                <a:cubicBezTo>
                  <a:pt x="38450" y="5524"/>
                  <a:pt x="38376" y="5487"/>
                  <a:pt x="38191" y="5413"/>
                </a:cubicBezTo>
                <a:cubicBezTo>
                  <a:pt x="38007" y="5339"/>
                  <a:pt x="37748" y="5266"/>
                  <a:pt x="37378" y="5266"/>
                </a:cubicBezTo>
                <a:cubicBezTo>
                  <a:pt x="37008" y="5266"/>
                  <a:pt x="36565" y="5339"/>
                  <a:pt x="36084" y="5524"/>
                </a:cubicBezTo>
                <a:cubicBezTo>
                  <a:pt x="35825" y="5598"/>
                  <a:pt x="35566" y="5709"/>
                  <a:pt x="35308" y="5894"/>
                </a:cubicBezTo>
                <a:cubicBezTo>
                  <a:pt x="35234" y="5931"/>
                  <a:pt x="35160" y="5968"/>
                  <a:pt x="35086" y="6005"/>
                </a:cubicBezTo>
                <a:cubicBezTo>
                  <a:pt x="35197" y="5894"/>
                  <a:pt x="35271" y="5783"/>
                  <a:pt x="35382" y="5672"/>
                </a:cubicBezTo>
                <a:cubicBezTo>
                  <a:pt x="35751" y="5192"/>
                  <a:pt x="36158" y="4859"/>
                  <a:pt x="36528" y="4674"/>
                </a:cubicBezTo>
                <a:cubicBezTo>
                  <a:pt x="36860" y="4452"/>
                  <a:pt x="37193" y="4378"/>
                  <a:pt x="37415" y="4341"/>
                </a:cubicBezTo>
                <a:cubicBezTo>
                  <a:pt x="37637" y="4304"/>
                  <a:pt x="37748" y="4304"/>
                  <a:pt x="37748" y="4304"/>
                </a:cubicBezTo>
                <a:lnTo>
                  <a:pt x="37415" y="4304"/>
                </a:lnTo>
                <a:cubicBezTo>
                  <a:pt x="37193" y="4304"/>
                  <a:pt x="36860" y="4341"/>
                  <a:pt x="36454" y="4526"/>
                </a:cubicBezTo>
                <a:cubicBezTo>
                  <a:pt x="36047" y="4674"/>
                  <a:pt x="35603" y="5007"/>
                  <a:pt x="35160" y="5450"/>
                </a:cubicBezTo>
                <a:cubicBezTo>
                  <a:pt x="34864" y="5746"/>
                  <a:pt x="34568" y="6079"/>
                  <a:pt x="34309" y="6523"/>
                </a:cubicBezTo>
                <a:cubicBezTo>
                  <a:pt x="34420" y="6116"/>
                  <a:pt x="34605" y="5709"/>
                  <a:pt x="34827" y="5376"/>
                </a:cubicBezTo>
                <a:cubicBezTo>
                  <a:pt x="35160" y="4859"/>
                  <a:pt x="35529" y="4452"/>
                  <a:pt x="35862" y="4156"/>
                </a:cubicBezTo>
                <a:cubicBezTo>
                  <a:pt x="36545" y="3582"/>
                  <a:pt x="37053" y="3426"/>
                  <a:pt x="37047" y="3417"/>
                </a:cubicBezTo>
                <a:lnTo>
                  <a:pt x="37047" y="3417"/>
                </a:lnTo>
                <a:cubicBezTo>
                  <a:pt x="37041" y="3423"/>
                  <a:pt x="36534" y="3511"/>
                  <a:pt x="35788" y="4009"/>
                </a:cubicBezTo>
                <a:cubicBezTo>
                  <a:pt x="35419" y="4267"/>
                  <a:pt x="34975" y="4637"/>
                  <a:pt x="34605" y="5192"/>
                </a:cubicBezTo>
                <a:cubicBezTo>
                  <a:pt x="34346" y="5524"/>
                  <a:pt x="34088" y="5931"/>
                  <a:pt x="33940" y="6412"/>
                </a:cubicBezTo>
                <a:cubicBezTo>
                  <a:pt x="33977" y="5857"/>
                  <a:pt x="34088" y="5376"/>
                  <a:pt x="34272" y="4933"/>
                </a:cubicBezTo>
                <a:cubicBezTo>
                  <a:pt x="34568" y="4267"/>
                  <a:pt x="35012" y="3787"/>
                  <a:pt x="35419" y="3454"/>
                </a:cubicBezTo>
                <a:cubicBezTo>
                  <a:pt x="35825" y="3121"/>
                  <a:pt x="36195" y="2899"/>
                  <a:pt x="36454" y="2752"/>
                </a:cubicBezTo>
                <a:cubicBezTo>
                  <a:pt x="36674" y="2604"/>
                  <a:pt x="36822" y="2530"/>
                  <a:pt x="36823" y="2530"/>
                </a:cubicBezTo>
                <a:lnTo>
                  <a:pt x="36823" y="2530"/>
                </a:lnTo>
                <a:cubicBezTo>
                  <a:pt x="36822" y="2530"/>
                  <a:pt x="36674" y="2604"/>
                  <a:pt x="36417" y="2715"/>
                </a:cubicBezTo>
                <a:cubicBezTo>
                  <a:pt x="36158" y="2825"/>
                  <a:pt x="35788" y="3010"/>
                  <a:pt x="35345" y="3306"/>
                </a:cubicBezTo>
                <a:cubicBezTo>
                  <a:pt x="34901" y="3602"/>
                  <a:pt x="34383" y="4082"/>
                  <a:pt x="34014" y="4785"/>
                </a:cubicBezTo>
                <a:cubicBezTo>
                  <a:pt x="34014" y="4822"/>
                  <a:pt x="33977" y="4859"/>
                  <a:pt x="33940" y="4933"/>
                </a:cubicBezTo>
                <a:cubicBezTo>
                  <a:pt x="34272" y="3898"/>
                  <a:pt x="34938" y="2973"/>
                  <a:pt x="35899" y="2419"/>
                </a:cubicBezTo>
                <a:cubicBezTo>
                  <a:pt x="36834" y="1871"/>
                  <a:pt x="38107" y="1547"/>
                  <a:pt x="39448" y="1547"/>
                </a:cubicBezTo>
                <a:cubicBezTo>
                  <a:pt x="39644" y="1547"/>
                  <a:pt x="39842" y="1554"/>
                  <a:pt x="40040" y="1568"/>
                </a:cubicBezTo>
                <a:cubicBezTo>
                  <a:pt x="41519" y="1679"/>
                  <a:pt x="42998" y="2123"/>
                  <a:pt x="44255" y="2825"/>
                </a:cubicBezTo>
                <a:cubicBezTo>
                  <a:pt x="44735" y="3121"/>
                  <a:pt x="45216" y="3454"/>
                  <a:pt x="45659" y="3824"/>
                </a:cubicBezTo>
                <a:cubicBezTo>
                  <a:pt x="45475" y="3935"/>
                  <a:pt x="45290" y="4045"/>
                  <a:pt x="45142" y="4156"/>
                </a:cubicBezTo>
                <a:cubicBezTo>
                  <a:pt x="44809" y="3750"/>
                  <a:pt x="44402" y="3417"/>
                  <a:pt x="43996" y="3195"/>
                </a:cubicBezTo>
                <a:cubicBezTo>
                  <a:pt x="43515" y="2899"/>
                  <a:pt x="43071" y="2678"/>
                  <a:pt x="42628" y="2530"/>
                </a:cubicBezTo>
                <a:cubicBezTo>
                  <a:pt x="41704" y="2197"/>
                  <a:pt x="40890" y="2049"/>
                  <a:pt x="40225" y="1975"/>
                </a:cubicBezTo>
                <a:cubicBezTo>
                  <a:pt x="39990" y="1956"/>
                  <a:pt x="39773" y="1947"/>
                  <a:pt x="39576" y="1947"/>
                </a:cubicBezTo>
                <a:cubicBezTo>
                  <a:pt x="38681" y="1947"/>
                  <a:pt x="38188" y="2114"/>
                  <a:pt x="38190" y="2123"/>
                </a:cubicBezTo>
                <a:lnTo>
                  <a:pt x="38190" y="2123"/>
                </a:lnTo>
                <a:cubicBezTo>
                  <a:pt x="38192" y="2117"/>
                  <a:pt x="38510" y="2041"/>
                  <a:pt x="39087" y="2041"/>
                </a:cubicBezTo>
                <a:cubicBezTo>
                  <a:pt x="39387" y="2041"/>
                  <a:pt x="39756" y="2061"/>
                  <a:pt x="40188" y="2123"/>
                </a:cubicBezTo>
                <a:cubicBezTo>
                  <a:pt x="40816" y="2234"/>
                  <a:pt x="41630" y="2419"/>
                  <a:pt x="42480" y="2788"/>
                </a:cubicBezTo>
                <a:cubicBezTo>
                  <a:pt x="42887" y="2973"/>
                  <a:pt x="43330" y="3195"/>
                  <a:pt x="43774" y="3491"/>
                </a:cubicBezTo>
                <a:cubicBezTo>
                  <a:pt x="44144" y="3750"/>
                  <a:pt x="44476" y="4045"/>
                  <a:pt x="44772" y="4415"/>
                </a:cubicBezTo>
                <a:cubicBezTo>
                  <a:pt x="44661" y="4526"/>
                  <a:pt x="44513" y="4600"/>
                  <a:pt x="44402" y="4711"/>
                </a:cubicBezTo>
                <a:cubicBezTo>
                  <a:pt x="43737" y="3935"/>
                  <a:pt x="42924" y="3491"/>
                  <a:pt x="42184" y="3195"/>
                </a:cubicBezTo>
                <a:cubicBezTo>
                  <a:pt x="41408" y="2899"/>
                  <a:pt x="40668" y="2825"/>
                  <a:pt x="40077" y="2752"/>
                </a:cubicBezTo>
                <a:cubicBezTo>
                  <a:pt x="39834" y="2736"/>
                  <a:pt x="39613" y="2730"/>
                  <a:pt x="39415" y="2730"/>
                </a:cubicBezTo>
                <a:cubicBezTo>
                  <a:pt x="38759" y="2730"/>
                  <a:pt x="38357" y="2795"/>
                  <a:pt x="38254" y="2795"/>
                </a:cubicBezTo>
                <a:cubicBezTo>
                  <a:pt x="38237" y="2795"/>
                  <a:pt x="38229" y="2793"/>
                  <a:pt x="38228" y="2789"/>
                </a:cubicBezTo>
                <a:lnTo>
                  <a:pt x="38228" y="2789"/>
                </a:lnTo>
                <a:cubicBezTo>
                  <a:pt x="38230" y="2825"/>
                  <a:pt x="38895" y="2752"/>
                  <a:pt x="40040" y="2936"/>
                </a:cubicBezTo>
                <a:cubicBezTo>
                  <a:pt x="40594" y="3010"/>
                  <a:pt x="41297" y="3158"/>
                  <a:pt x="42073" y="3491"/>
                </a:cubicBezTo>
                <a:cubicBezTo>
                  <a:pt x="42739" y="3787"/>
                  <a:pt x="43515" y="4267"/>
                  <a:pt x="44070" y="5007"/>
                </a:cubicBezTo>
                <a:cubicBezTo>
                  <a:pt x="43959" y="5081"/>
                  <a:pt x="43885" y="5192"/>
                  <a:pt x="43774" y="5266"/>
                </a:cubicBezTo>
                <a:cubicBezTo>
                  <a:pt x="43589" y="5007"/>
                  <a:pt x="43367" y="4822"/>
                  <a:pt x="43108" y="4637"/>
                </a:cubicBezTo>
                <a:cubicBezTo>
                  <a:pt x="42850" y="4415"/>
                  <a:pt x="42554" y="4267"/>
                  <a:pt x="42258" y="4119"/>
                </a:cubicBezTo>
                <a:cubicBezTo>
                  <a:pt x="41667" y="3861"/>
                  <a:pt x="41149" y="3713"/>
                  <a:pt x="40742" y="3602"/>
                </a:cubicBezTo>
                <a:cubicBezTo>
                  <a:pt x="40109" y="3470"/>
                  <a:pt x="39682" y="3451"/>
                  <a:pt x="39490" y="3451"/>
                </a:cubicBezTo>
                <a:cubicBezTo>
                  <a:pt x="39414" y="3451"/>
                  <a:pt x="39374" y="3454"/>
                  <a:pt x="39374" y="3454"/>
                </a:cubicBezTo>
                <a:cubicBezTo>
                  <a:pt x="39374" y="3454"/>
                  <a:pt x="39855" y="3491"/>
                  <a:pt x="40668" y="3750"/>
                </a:cubicBezTo>
                <a:cubicBezTo>
                  <a:pt x="41075" y="3861"/>
                  <a:pt x="41556" y="4082"/>
                  <a:pt x="42073" y="4378"/>
                </a:cubicBezTo>
                <a:cubicBezTo>
                  <a:pt x="42369" y="4526"/>
                  <a:pt x="42628" y="4711"/>
                  <a:pt x="42887" y="4933"/>
                </a:cubicBezTo>
                <a:cubicBezTo>
                  <a:pt x="43071" y="5118"/>
                  <a:pt x="43293" y="5339"/>
                  <a:pt x="43441" y="5598"/>
                </a:cubicBezTo>
                <a:cubicBezTo>
                  <a:pt x="43330" y="5709"/>
                  <a:pt x="43219" y="5820"/>
                  <a:pt x="43108" y="5968"/>
                </a:cubicBezTo>
                <a:cubicBezTo>
                  <a:pt x="42850" y="5598"/>
                  <a:pt x="42517" y="5376"/>
                  <a:pt x="42258" y="5155"/>
                </a:cubicBezTo>
                <a:cubicBezTo>
                  <a:pt x="41888" y="4933"/>
                  <a:pt x="41593" y="4785"/>
                  <a:pt x="41297" y="4674"/>
                </a:cubicBezTo>
                <a:cubicBezTo>
                  <a:pt x="40742" y="4489"/>
                  <a:pt x="40447" y="4489"/>
                  <a:pt x="40447" y="4489"/>
                </a:cubicBezTo>
                <a:lnTo>
                  <a:pt x="40447" y="4489"/>
                </a:lnTo>
                <a:cubicBezTo>
                  <a:pt x="40447" y="4489"/>
                  <a:pt x="40742" y="4526"/>
                  <a:pt x="41223" y="4822"/>
                </a:cubicBezTo>
                <a:cubicBezTo>
                  <a:pt x="41482" y="4933"/>
                  <a:pt x="41741" y="5118"/>
                  <a:pt x="42036" y="5376"/>
                </a:cubicBezTo>
                <a:cubicBezTo>
                  <a:pt x="42295" y="5635"/>
                  <a:pt x="42591" y="5931"/>
                  <a:pt x="42813" y="6301"/>
                </a:cubicBezTo>
                <a:cubicBezTo>
                  <a:pt x="42739" y="6338"/>
                  <a:pt x="42702" y="6375"/>
                  <a:pt x="42665" y="6449"/>
                </a:cubicBezTo>
                <a:cubicBezTo>
                  <a:pt x="42628" y="6486"/>
                  <a:pt x="42554" y="6559"/>
                  <a:pt x="42517" y="6596"/>
                </a:cubicBezTo>
                <a:cubicBezTo>
                  <a:pt x="42480" y="6559"/>
                  <a:pt x="42443" y="6486"/>
                  <a:pt x="42406" y="6449"/>
                </a:cubicBezTo>
                <a:cubicBezTo>
                  <a:pt x="42295" y="6227"/>
                  <a:pt x="42147" y="6079"/>
                  <a:pt x="41962" y="5931"/>
                </a:cubicBezTo>
                <a:cubicBezTo>
                  <a:pt x="41667" y="5672"/>
                  <a:pt x="41371" y="5524"/>
                  <a:pt x="41149" y="5376"/>
                </a:cubicBezTo>
                <a:cubicBezTo>
                  <a:pt x="40669" y="5118"/>
                  <a:pt x="40373" y="5007"/>
                  <a:pt x="40373" y="4970"/>
                </a:cubicBezTo>
                <a:lnTo>
                  <a:pt x="40373" y="4970"/>
                </a:lnTo>
                <a:cubicBezTo>
                  <a:pt x="40373" y="5007"/>
                  <a:pt x="40632" y="5155"/>
                  <a:pt x="41038" y="5487"/>
                </a:cubicBezTo>
                <a:cubicBezTo>
                  <a:pt x="41260" y="5672"/>
                  <a:pt x="41519" y="5857"/>
                  <a:pt x="41741" y="6153"/>
                </a:cubicBezTo>
                <a:cubicBezTo>
                  <a:pt x="41962" y="6375"/>
                  <a:pt x="42147" y="6670"/>
                  <a:pt x="42221" y="6966"/>
                </a:cubicBezTo>
                <a:cubicBezTo>
                  <a:pt x="42110" y="7114"/>
                  <a:pt x="42036" y="7225"/>
                  <a:pt x="41962" y="7336"/>
                </a:cubicBezTo>
                <a:cubicBezTo>
                  <a:pt x="41851" y="7151"/>
                  <a:pt x="41704" y="6966"/>
                  <a:pt x="41593" y="6818"/>
                </a:cubicBezTo>
                <a:cubicBezTo>
                  <a:pt x="41371" y="6559"/>
                  <a:pt x="41112" y="6375"/>
                  <a:pt x="40927" y="6227"/>
                </a:cubicBezTo>
                <a:cubicBezTo>
                  <a:pt x="40521" y="5931"/>
                  <a:pt x="40262" y="5857"/>
                  <a:pt x="40262" y="5857"/>
                </a:cubicBezTo>
                <a:lnTo>
                  <a:pt x="40262" y="5857"/>
                </a:lnTo>
                <a:cubicBezTo>
                  <a:pt x="40262" y="5857"/>
                  <a:pt x="40484" y="5968"/>
                  <a:pt x="40816" y="6338"/>
                </a:cubicBezTo>
                <a:cubicBezTo>
                  <a:pt x="40964" y="6486"/>
                  <a:pt x="41186" y="6744"/>
                  <a:pt x="41334" y="7003"/>
                </a:cubicBezTo>
                <a:cubicBezTo>
                  <a:pt x="41482" y="7225"/>
                  <a:pt x="41630" y="7447"/>
                  <a:pt x="41704" y="7743"/>
                </a:cubicBezTo>
                <a:cubicBezTo>
                  <a:pt x="41667" y="7780"/>
                  <a:pt x="41630" y="7816"/>
                  <a:pt x="41630" y="7853"/>
                </a:cubicBezTo>
                <a:cubicBezTo>
                  <a:pt x="41519" y="8038"/>
                  <a:pt x="41408" y="8223"/>
                  <a:pt x="41334" y="8408"/>
                </a:cubicBezTo>
                <a:cubicBezTo>
                  <a:pt x="41334" y="8408"/>
                  <a:pt x="41334" y="8371"/>
                  <a:pt x="41297" y="8371"/>
                </a:cubicBezTo>
                <a:cubicBezTo>
                  <a:pt x="41223" y="8149"/>
                  <a:pt x="41149" y="7964"/>
                  <a:pt x="41038" y="7816"/>
                </a:cubicBezTo>
                <a:cubicBezTo>
                  <a:pt x="40853" y="7521"/>
                  <a:pt x="40631" y="7262"/>
                  <a:pt x="40484" y="7077"/>
                </a:cubicBezTo>
                <a:cubicBezTo>
                  <a:pt x="40151" y="6707"/>
                  <a:pt x="39929" y="6486"/>
                  <a:pt x="39929" y="6486"/>
                </a:cubicBezTo>
                <a:lnTo>
                  <a:pt x="39929" y="6486"/>
                </a:lnTo>
                <a:cubicBezTo>
                  <a:pt x="39929" y="6486"/>
                  <a:pt x="40077" y="6744"/>
                  <a:pt x="40336" y="7151"/>
                </a:cubicBezTo>
                <a:cubicBezTo>
                  <a:pt x="40484" y="7373"/>
                  <a:pt x="40631" y="7632"/>
                  <a:pt x="40779" y="7964"/>
                </a:cubicBezTo>
                <a:cubicBezTo>
                  <a:pt x="40890" y="8260"/>
                  <a:pt x="41038" y="8667"/>
                  <a:pt x="41001" y="9037"/>
                </a:cubicBezTo>
                <a:lnTo>
                  <a:pt x="40964" y="9184"/>
                </a:lnTo>
                <a:cubicBezTo>
                  <a:pt x="40927" y="9369"/>
                  <a:pt x="40927" y="9369"/>
                  <a:pt x="40853" y="9517"/>
                </a:cubicBezTo>
                <a:cubicBezTo>
                  <a:pt x="40816" y="9665"/>
                  <a:pt x="40779" y="9850"/>
                  <a:pt x="40705" y="9998"/>
                </a:cubicBezTo>
                <a:cubicBezTo>
                  <a:pt x="40594" y="9517"/>
                  <a:pt x="40484" y="9147"/>
                  <a:pt x="40336" y="8815"/>
                </a:cubicBezTo>
                <a:cubicBezTo>
                  <a:pt x="40075" y="8323"/>
                  <a:pt x="39860" y="8058"/>
                  <a:pt x="39779" y="7948"/>
                </a:cubicBezTo>
                <a:lnTo>
                  <a:pt x="39779" y="7948"/>
                </a:lnTo>
                <a:cubicBezTo>
                  <a:pt x="39849" y="8068"/>
                  <a:pt x="40010" y="8374"/>
                  <a:pt x="40151" y="8852"/>
                </a:cubicBezTo>
                <a:cubicBezTo>
                  <a:pt x="40336" y="9332"/>
                  <a:pt x="40447" y="9998"/>
                  <a:pt x="40521" y="10848"/>
                </a:cubicBezTo>
                <a:cubicBezTo>
                  <a:pt x="40299" y="11735"/>
                  <a:pt x="40225" y="12660"/>
                  <a:pt x="40188" y="13695"/>
                </a:cubicBezTo>
                <a:cubicBezTo>
                  <a:pt x="40040" y="12992"/>
                  <a:pt x="39966" y="12401"/>
                  <a:pt x="39892" y="11883"/>
                </a:cubicBezTo>
                <a:cubicBezTo>
                  <a:pt x="39707" y="10627"/>
                  <a:pt x="39670" y="9924"/>
                  <a:pt x="39633" y="9924"/>
                </a:cubicBezTo>
                <a:lnTo>
                  <a:pt x="39633" y="9924"/>
                </a:lnTo>
                <a:cubicBezTo>
                  <a:pt x="39670" y="9924"/>
                  <a:pt x="39633" y="10627"/>
                  <a:pt x="39707" y="11883"/>
                </a:cubicBezTo>
                <a:cubicBezTo>
                  <a:pt x="39781" y="12808"/>
                  <a:pt x="39929" y="14065"/>
                  <a:pt x="40262" y="15543"/>
                </a:cubicBezTo>
                <a:cubicBezTo>
                  <a:pt x="40299" y="15802"/>
                  <a:pt x="40299" y="16024"/>
                  <a:pt x="40336" y="16246"/>
                </a:cubicBezTo>
                <a:cubicBezTo>
                  <a:pt x="40557" y="18057"/>
                  <a:pt x="41001" y="19832"/>
                  <a:pt x="41630" y="21533"/>
                </a:cubicBezTo>
                <a:cubicBezTo>
                  <a:pt x="41741" y="21754"/>
                  <a:pt x="41814" y="21976"/>
                  <a:pt x="41888" y="22161"/>
                </a:cubicBezTo>
                <a:cubicBezTo>
                  <a:pt x="42480" y="23603"/>
                  <a:pt x="43219" y="24860"/>
                  <a:pt x="43996" y="25895"/>
                </a:cubicBezTo>
                <a:cubicBezTo>
                  <a:pt x="43996" y="25895"/>
                  <a:pt x="43996" y="25932"/>
                  <a:pt x="44033" y="25932"/>
                </a:cubicBezTo>
                <a:cubicBezTo>
                  <a:pt x="44033" y="25969"/>
                  <a:pt x="44033" y="25969"/>
                  <a:pt x="44070" y="25969"/>
                </a:cubicBezTo>
                <a:cubicBezTo>
                  <a:pt x="44070" y="25969"/>
                  <a:pt x="44070" y="25969"/>
                  <a:pt x="44070" y="26006"/>
                </a:cubicBezTo>
                <a:lnTo>
                  <a:pt x="44181" y="26006"/>
                </a:lnTo>
                <a:cubicBezTo>
                  <a:pt x="44181" y="26006"/>
                  <a:pt x="44181" y="26006"/>
                  <a:pt x="44181" y="25969"/>
                </a:cubicBezTo>
                <a:lnTo>
                  <a:pt x="44218" y="25969"/>
                </a:lnTo>
                <a:cubicBezTo>
                  <a:pt x="44218" y="25969"/>
                  <a:pt x="44218" y="25969"/>
                  <a:pt x="44218" y="25932"/>
                </a:cubicBezTo>
                <a:cubicBezTo>
                  <a:pt x="44255" y="25932"/>
                  <a:pt x="44255" y="25932"/>
                  <a:pt x="44255" y="25895"/>
                </a:cubicBezTo>
                <a:cubicBezTo>
                  <a:pt x="44255" y="25895"/>
                  <a:pt x="44255" y="25858"/>
                  <a:pt x="44255" y="25858"/>
                </a:cubicBezTo>
                <a:cubicBezTo>
                  <a:pt x="44255" y="25858"/>
                  <a:pt x="44255" y="25821"/>
                  <a:pt x="44255" y="25821"/>
                </a:cubicBezTo>
                <a:cubicBezTo>
                  <a:pt x="44218" y="25821"/>
                  <a:pt x="44218" y="25821"/>
                  <a:pt x="44218" y="25784"/>
                </a:cubicBezTo>
                <a:cubicBezTo>
                  <a:pt x="44218" y="25784"/>
                  <a:pt x="44218" y="25747"/>
                  <a:pt x="44181" y="25747"/>
                </a:cubicBezTo>
                <a:cubicBezTo>
                  <a:pt x="44070" y="25525"/>
                  <a:pt x="43959" y="25341"/>
                  <a:pt x="43848" y="25156"/>
                </a:cubicBezTo>
                <a:cubicBezTo>
                  <a:pt x="43071" y="23751"/>
                  <a:pt x="42554" y="22346"/>
                  <a:pt x="42258" y="21348"/>
                </a:cubicBezTo>
                <a:cubicBezTo>
                  <a:pt x="41741" y="19647"/>
                  <a:pt x="41371" y="17909"/>
                  <a:pt x="41223" y="16172"/>
                </a:cubicBezTo>
                <a:cubicBezTo>
                  <a:pt x="41038" y="13695"/>
                  <a:pt x="41260" y="11661"/>
                  <a:pt x="41851" y="9850"/>
                </a:cubicBezTo>
                <a:cubicBezTo>
                  <a:pt x="42036" y="9332"/>
                  <a:pt x="42258" y="8815"/>
                  <a:pt x="42517" y="8371"/>
                </a:cubicBezTo>
                <a:cubicBezTo>
                  <a:pt x="42776" y="7853"/>
                  <a:pt x="43108" y="7447"/>
                  <a:pt x="43441" y="7077"/>
                </a:cubicBezTo>
                <a:cubicBezTo>
                  <a:pt x="43774" y="6670"/>
                  <a:pt x="44107" y="6301"/>
                  <a:pt x="44439" y="5968"/>
                </a:cubicBezTo>
                <a:cubicBezTo>
                  <a:pt x="44846" y="5561"/>
                  <a:pt x="45216" y="5229"/>
                  <a:pt x="45622" y="4933"/>
                </a:cubicBezTo>
                <a:cubicBezTo>
                  <a:pt x="45844" y="4748"/>
                  <a:pt x="46066" y="4600"/>
                  <a:pt x="46399" y="4415"/>
                </a:cubicBezTo>
                <a:lnTo>
                  <a:pt x="46436" y="4378"/>
                </a:lnTo>
                <a:cubicBezTo>
                  <a:pt x="46547" y="4304"/>
                  <a:pt x="46695" y="4230"/>
                  <a:pt x="46806" y="4156"/>
                </a:cubicBezTo>
                <a:cubicBezTo>
                  <a:pt x="48100" y="3491"/>
                  <a:pt x="49467" y="3232"/>
                  <a:pt x="50392" y="3084"/>
                </a:cubicBezTo>
                <a:cubicBezTo>
                  <a:pt x="50577" y="3047"/>
                  <a:pt x="50761" y="3010"/>
                  <a:pt x="51020" y="3010"/>
                </a:cubicBezTo>
                <a:cubicBezTo>
                  <a:pt x="51390" y="2973"/>
                  <a:pt x="51834" y="2973"/>
                  <a:pt x="52240" y="2973"/>
                </a:cubicBezTo>
                <a:cubicBezTo>
                  <a:pt x="51981" y="2973"/>
                  <a:pt x="51686" y="3010"/>
                  <a:pt x="51427" y="3047"/>
                </a:cubicBezTo>
                <a:cubicBezTo>
                  <a:pt x="50466" y="3195"/>
                  <a:pt x="49541" y="3380"/>
                  <a:pt x="48654" y="3676"/>
                </a:cubicBezTo>
                <a:cubicBezTo>
                  <a:pt x="47767" y="3972"/>
                  <a:pt x="46953" y="4415"/>
                  <a:pt x="46251" y="4896"/>
                </a:cubicBezTo>
                <a:cubicBezTo>
                  <a:pt x="45549" y="5376"/>
                  <a:pt x="44883" y="5931"/>
                  <a:pt x="44329" y="6523"/>
                </a:cubicBezTo>
                <a:cubicBezTo>
                  <a:pt x="43219" y="7706"/>
                  <a:pt x="42369" y="9037"/>
                  <a:pt x="41962" y="10367"/>
                </a:cubicBezTo>
                <a:cubicBezTo>
                  <a:pt x="41888" y="10700"/>
                  <a:pt x="41814" y="11070"/>
                  <a:pt x="41778" y="11366"/>
                </a:cubicBezTo>
                <a:cubicBezTo>
                  <a:pt x="41704" y="11698"/>
                  <a:pt x="41704" y="12031"/>
                  <a:pt x="41667" y="12364"/>
                </a:cubicBezTo>
                <a:cubicBezTo>
                  <a:pt x="41630" y="12992"/>
                  <a:pt x="41593" y="13584"/>
                  <a:pt x="41593" y="14175"/>
                </a:cubicBezTo>
                <a:cubicBezTo>
                  <a:pt x="41630" y="16431"/>
                  <a:pt x="41888" y="18205"/>
                  <a:pt x="42147" y="19388"/>
                </a:cubicBezTo>
                <a:cubicBezTo>
                  <a:pt x="42442" y="20567"/>
                  <a:pt x="42700" y="21122"/>
                  <a:pt x="42665" y="21126"/>
                </a:cubicBezTo>
                <a:lnTo>
                  <a:pt x="42665" y="21126"/>
                </a:lnTo>
                <a:cubicBezTo>
                  <a:pt x="42700" y="21122"/>
                  <a:pt x="42442" y="20567"/>
                  <a:pt x="42221" y="19425"/>
                </a:cubicBezTo>
                <a:cubicBezTo>
                  <a:pt x="41962" y="18242"/>
                  <a:pt x="41741" y="16505"/>
                  <a:pt x="41741" y="14286"/>
                </a:cubicBezTo>
                <a:cubicBezTo>
                  <a:pt x="41778" y="13695"/>
                  <a:pt x="41778" y="13103"/>
                  <a:pt x="41851" y="12475"/>
                </a:cubicBezTo>
                <a:cubicBezTo>
                  <a:pt x="41888" y="11883"/>
                  <a:pt x="41962" y="11218"/>
                  <a:pt x="42147" y="10552"/>
                </a:cubicBezTo>
                <a:cubicBezTo>
                  <a:pt x="42554" y="9258"/>
                  <a:pt x="43367" y="7964"/>
                  <a:pt x="44476" y="6818"/>
                </a:cubicBezTo>
                <a:cubicBezTo>
                  <a:pt x="45586" y="5709"/>
                  <a:pt x="46990" y="4637"/>
                  <a:pt x="48691" y="4045"/>
                </a:cubicBezTo>
                <a:cubicBezTo>
                  <a:pt x="49837" y="3639"/>
                  <a:pt x="51094" y="3491"/>
                  <a:pt x="52425" y="3380"/>
                </a:cubicBezTo>
                <a:lnTo>
                  <a:pt x="52425" y="3380"/>
                </a:lnTo>
                <a:cubicBezTo>
                  <a:pt x="51168" y="3639"/>
                  <a:pt x="49985" y="3935"/>
                  <a:pt x="48839" y="4378"/>
                </a:cubicBezTo>
                <a:cubicBezTo>
                  <a:pt x="48136" y="4637"/>
                  <a:pt x="47471" y="5007"/>
                  <a:pt x="46879" y="5413"/>
                </a:cubicBezTo>
                <a:cubicBezTo>
                  <a:pt x="46288" y="5820"/>
                  <a:pt x="45733" y="6227"/>
                  <a:pt x="45253" y="6707"/>
                </a:cubicBezTo>
                <a:cubicBezTo>
                  <a:pt x="44292" y="7669"/>
                  <a:pt x="43589" y="8741"/>
                  <a:pt x="43145" y="9813"/>
                </a:cubicBezTo>
                <a:cubicBezTo>
                  <a:pt x="42702" y="10885"/>
                  <a:pt x="42443" y="11920"/>
                  <a:pt x="42332" y="12845"/>
                </a:cubicBezTo>
                <a:cubicBezTo>
                  <a:pt x="42221" y="13806"/>
                  <a:pt x="42221" y="14656"/>
                  <a:pt x="42295" y="15359"/>
                </a:cubicBezTo>
                <a:cubicBezTo>
                  <a:pt x="42332" y="16098"/>
                  <a:pt x="42369" y="16689"/>
                  <a:pt x="42443" y="17207"/>
                </a:cubicBezTo>
                <a:lnTo>
                  <a:pt x="42554" y="18723"/>
                </a:lnTo>
                <a:lnTo>
                  <a:pt x="42480" y="17244"/>
                </a:lnTo>
                <a:cubicBezTo>
                  <a:pt x="42443" y="16763"/>
                  <a:pt x="42406" y="16135"/>
                  <a:pt x="42369" y="15432"/>
                </a:cubicBezTo>
                <a:cubicBezTo>
                  <a:pt x="42332" y="14730"/>
                  <a:pt x="42369" y="13880"/>
                  <a:pt x="42480" y="12955"/>
                </a:cubicBezTo>
                <a:cubicBezTo>
                  <a:pt x="42628" y="12031"/>
                  <a:pt x="42850" y="11033"/>
                  <a:pt x="43330" y="9998"/>
                </a:cubicBezTo>
                <a:cubicBezTo>
                  <a:pt x="43774" y="8963"/>
                  <a:pt x="44439" y="7927"/>
                  <a:pt x="45401" y="7003"/>
                </a:cubicBezTo>
                <a:cubicBezTo>
                  <a:pt x="45844" y="6559"/>
                  <a:pt x="46399" y="6116"/>
                  <a:pt x="46990" y="5746"/>
                </a:cubicBezTo>
                <a:cubicBezTo>
                  <a:pt x="47582" y="5339"/>
                  <a:pt x="48210" y="5007"/>
                  <a:pt x="48913" y="4748"/>
                </a:cubicBezTo>
                <a:cubicBezTo>
                  <a:pt x="49911" y="4378"/>
                  <a:pt x="50983" y="4119"/>
                  <a:pt x="52129" y="3898"/>
                </a:cubicBezTo>
                <a:lnTo>
                  <a:pt x="52129" y="3898"/>
                </a:lnTo>
                <a:cubicBezTo>
                  <a:pt x="51612" y="4230"/>
                  <a:pt x="51205" y="4637"/>
                  <a:pt x="50835" y="5044"/>
                </a:cubicBezTo>
                <a:cubicBezTo>
                  <a:pt x="50170" y="5931"/>
                  <a:pt x="49689" y="6744"/>
                  <a:pt x="49246" y="7373"/>
                </a:cubicBezTo>
                <a:cubicBezTo>
                  <a:pt x="48987" y="7780"/>
                  <a:pt x="48728" y="8112"/>
                  <a:pt x="48506" y="8371"/>
                </a:cubicBezTo>
                <a:cubicBezTo>
                  <a:pt x="48210" y="8519"/>
                  <a:pt x="47915" y="8704"/>
                  <a:pt x="47656" y="8889"/>
                </a:cubicBezTo>
                <a:cubicBezTo>
                  <a:pt x="47730" y="8630"/>
                  <a:pt x="47804" y="8371"/>
                  <a:pt x="47915" y="8186"/>
                </a:cubicBezTo>
                <a:cubicBezTo>
                  <a:pt x="48136" y="7632"/>
                  <a:pt x="48432" y="7225"/>
                  <a:pt x="48654" y="6892"/>
                </a:cubicBezTo>
                <a:cubicBezTo>
                  <a:pt x="49172" y="6227"/>
                  <a:pt x="49393" y="5783"/>
                  <a:pt x="49357" y="5783"/>
                </a:cubicBezTo>
                <a:lnTo>
                  <a:pt x="49357" y="5783"/>
                </a:lnTo>
                <a:cubicBezTo>
                  <a:pt x="49357" y="5820"/>
                  <a:pt x="49098" y="6153"/>
                  <a:pt x="48543" y="6781"/>
                </a:cubicBezTo>
                <a:cubicBezTo>
                  <a:pt x="48284" y="7077"/>
                  <a:pt x="47915" y="7447"/>
                  <a:pt x="47656" y="8001"/>
                </a:cubicBezTo>
                <a:cubicBezTo>
                  <a:pt x="47508" y="8260"/>
                  <a:pt x="47360" y="8593"/>
                  <a:pt x="47286" y="8926"/>
                </a:cubicBezTo>
                <a:cubicBezTo>
                  <a:pt x="47212" y="9037"/>
                  <a:pt x="47175" y="9184"/>
                  <a:pt x="47138" y="9295"/>
                </a:cubicBezTo>
                <a:cubicBezTo>
                  <a:pt x="46806" y="9591"/>
                  <a:pt x="46510" y="9887"/>
                  <a:pt x="46325" y="10109"/>
                </a:cubicBezTo>
                <a:cubicBezTo>
                  <a:pt x="46510" y="9406"/>
                  <a:pt x="46695" y="8852"/>
                  <a:pt x="46843" y="8408"/>
                </a:cubicBezTo>
                <a:cubicBezTo>
                  <a:pt x="47101" y="7817"/>
                  <a:pt x="47286" y="7484"/>
                  <a:pt x="47286" y="7484"/>
                </a:cubicBezTo>
                <a:lnTo>
                  <a:pt x="47286" y="7484"/>
                </a:lnTo>
                <a:cubicBezTo>
                  <a:pt x="47286" y="7484"/>
                  <a:pt x="47064" y="7743"/>
                  <a:pt x="46732" y="8334"/>
                </a:cubicBezTo>
                <a:cubicBezTo>
                  <a:pt x="46399" y="8926"/>
                  <a:pt x="45992" y="9813"/>
                  <a:pt x="45659" y="10959"/>
                </a:cubicBezTo>
                <a:cubicBezTo>
                  <a:pt x="45549" y="11181"/>
                  <a:pt x="45401" y="11403"/>
                  <a:pt x="45290" y="11624"/>
                </a:cubicBezTo>
                <a:cubicBezTo>
                  <a:pt x="45290" y="11477"/>
                  <a:pt x="45327" y="11366"/>
                  <a:pt x="45327" y="11218"/>
                </a:cubicBezTo>
                <a:cubicBezTo>
                  <a:pt x="45401" y="10811"/>
                  <a:pt x="45475" y="10478"/>
                  <a:pt x="45549" y="10183"/>
                </a:cubicBezTo>
                <a:cubicBezTo>
                  <a:pt x="45696" y="9628"/>
                  <a:pt x="45807" y="9332"/>
                  <a:pt x="45807" y="9332"/>
                </a:cubicBezTo>
                <a:lnTo>
                  <a:pt x="45807" y="9332"/>
                </a:lnTo>
                <a:cubicBezTo>
                  <a:pt x="45807" y="9332"/>
                  <a:pt x="45622" y="9591"/>
                  <a:pt x="45401" y="10109"/>
                </a:cubicBezTo>
                <a:cubicBezTo>
                  <a:pt x="45290" y="10404"/>
                  <a:pt x="45142" y="10737"/>
                  <a:pt x="45031" y="11144"/>
                </a:cubicBezTo>
                <a:cubicBezTo>
                  <a:pt x="44920" y="11551"/>
                  <a:pt x="44846" y="12068"/>
                  <a:pt x="44883" y="12623"/>
                </a:cubicBezTo>
                <a:cubicBezTo>
                  <a:pt x="44846" y="12734"/>
                  <a:pt x="44846" y="12845"/>
                  <a:pt x="44809" y="12918"/>
                </a:cubicBezTo>
                <a:cubicBezTo>
                  <a:pt x="44661" y="13510"/>
                  <a:pt x="44624" y="13917"/>
                  <a:pt x="44624" y="14028"/>
                </a:cubicBezTo>
                <a:cubicBezTo>
                  <a:pt x="44587" y="14065"/>
                  <a:pt x="44587" y="14065"/>
                  <a:pt x="44587" y="14102"/>
                </a:cubicBezTo>
                <a:cubicBezTo>
                  <a:pt x="44624" y="14138"/>
                  <a:pt x="44661" y="14175"/>
                  <a:pt x="44698" y="14212"/>
                </a:cubicBezTo>
                <a:lnTo>
                  <a:pt x="44772" y="14212"/>
                </a:lnTo>
                <a:cubicBezTo>
                  <a:pt x="44809" y="14175"/>
                  <a:pt x="44809" y="14175"/>
                  <a:pt x="44846" y="14138"/>
                </a:cubicBezTo>
                <a:cubicBezTo>
                  <a:pt x="44846" y="14102"/>
                  <a:pt x="44846" y="14065"/>
                  <a:pt x="44883" y="14065"/>
                </a:cubicBezTo>
                <a:cubicBezTo>
                  <a:pt x="44883" y="13954"/>
                  <a:pt x="44957" y="13584"/>
                  <a:pt x="45179" y="13029"/>
                </a:cubicBezTo>
                <a:cubicBezTo>
                  <a:pt x="45401" y="12401"/>
                  <a:pt x="45881" y="11477"/>
                  <a:pt x="46769" y="10589"/>
                </a:cubicBezTo>
                <a:cubicBezTo>
                  <a:pt x="47360" y="9998"/>
                  <a:pt x="48617" y="8926"/>
                  <a:pt x="50540" y="8556"/>
                </a:cubicBezTo>
                <a:cubicBezTo>
                  <a:pt x="50946" y="8482"/>
                  <a:pt x="51353" y="8408"/>
                  <a:pt x="51760" y="8408"/>
                </a:cubicBezTo>
                <a:lnTo>
                  <a:pt x="52166" y="8408"/>
                </a:lnTo>
                <a:cubicBezTo>
                  <a:pt x="52462" y="8445"/>
                  <a:pt x="52684" y="8482"/>
                  <a:pt x="52943" y="8519"/>
                </a:cubicBezTo>
                <a:lnTo>
                  <a:pt x="52980" y="8556"/>
                </a:lnTo>
                <a:cubicBezTo>
                  <a:pt x="53756" y="8741"/>
                  <a:pt x="54495" y="9221"/>
                  <a:pt x="55198" y="9924"/>
                </a:cubicBezTo>
                <a:cubicBezTo>
                  <a:pt x="55826" y="10552"/>
                  <a:pt x="56344" y="11292"/>
                  <a:pt x="56714" y="12142"/>
                </a:cubicBezTo>
                <a:cubicBezTo>
                  <a:pt x="57083" y="12955"/>
                  <a:pt x="57305" y="13806"/>
                  <a:pt x="57268" y="14508"/>
                </a:cubicBezTo>
                <a:cubicBezTo>
                  <a:pt x="57231" y="15359"/>
                  <a:pt x="57046" y="16098"/>
                  <a:pt x="56714" y="16652"/>
                </a:cubicBezTo>
                <a:cubicBezTo>
                  <a:pt x="56381" y="17207"/>
                  <a:pt x="55863" y="17614"/>
                  <a:pt x="55272" y="17762"/>
                </a:cubicBezTo>
                <a:cubicBezTo>
                  <a:pt x="55124" y="17799"/>
                  <a:pt x="54939" y="17836"/>
                  <a:pt x="54754" y="17873"/>
                </a:cubicBezTo>
                <a:cubicBezTo>
                  <a:pt x="54200" y="17873"/>
                  <a:pt x="53645" y="17725"/>
                  <a:pt x="53312" y="17466"/>
                </a:cubicBezTo>
                <a:cubicBezTo>
                  <a:pt x="53165" y="17318"/>
                  <a:pt x="53054" y="17170"/>
                  <a:pt x="53054" y="17022"/>
                </a:cubicBezTo>
                <a:cubicBezTo>
                  <a:pt x="53054" y="16726"/>
                  <a:pt x="53091" y="16505"/>
                  <a:pt x="53165" y="16320"/>
                </a:cubicBezTo>
                <a:cubicBezTo>
                  <a:pt x="53201" y="16320"/>
                  <a:pt x="53201" y="16283"/>
                  <a:pt x="53201" y="16246"/>
                </a:cubicBezTo>
                <a:cubicBezTo>
                  <a:pt x="53423" y="15876"/>
                  <a:pt x="53793" y="15802"/>
                  <a:pt x="53978" y="15765"/>
                </a:cubicBezTo>
                <a:cubicBezTo>
                  <a:pt x="54237" y="15765"/>
                  <a:pt x="54532" y="15802"/>
                  <a:pt x="54754" y="15950"/>
                </a:cubicBezTo>
                <a:cubicBezTo>
                  <a:pt x="54791" y="15950"/>
                  <a:pt x="54865" y="15950"/>
                  <a:pt x="54902" y="15913"/>
                </a:cubicBezTo>
                <a:cubicBezTo>
                  <a:pt x="54939" y="15839"/>
                  <a:pt x="54939" y="15765"/>
                  <a:pt x="54902" y="15728"/>
                </a:cubicBezTo>
                <a:cubicBezTo>
                  <a:pt x="54865" y="15691"/>
                  <a:pt x="54754" y="15617"/>
                  <a:pt x="54643" y="15543"/>
                </a:cubicBezTo>
                <a:cubicBezTo>
                  <a:pt x="54643" y="15322"/>
                  <a:pt x="54569" y="15137"/>
                  <a:pt x="54495" y="14989"/>
                </a:cubicBezTo>
                <a:cubicBezTo>
                  <a:pt x="54422" y="14804"/>
                  <a:pt x="54274" y="14619"/>
                  <a:pt x="54163" y="14508"/>
                </a:cubicBezTo>
                <a:cubicBezTo>
                  <a:pt x="53867" y="14249"/>
                  <a:pt x="53571" y="14065"/>
                  <a:pt x="53275" y="13954"/>
                </a:cubicBezTo>
                <a:cubicBezTo>
                  <a:pt x="52647" y="13695"/>
                  <a:pt x="52018" y="13547"/>
                  <a:pt x="51464" y="13510"/>
                </a:cubicBezTo>
                <a:cubicBezTo>
                  <a:pt x="51377" y="13499"/>
                  <a:pt x="51291" y="13495"/>
                  <a:pt x="51205" y="13495"/>
                </a:cubicBezTo>
                <a:cubicBezTo>
                  <a:pt x="50998" y="13495"/>
                  <a:pt x="50797" y="13521"/>
                  <a:pt x="50614" y="13547"/>
                </a:cubicBezTo>
                <a:cubicBezTo>
                  <a:pt x="50318" y="13584"/>
                  <a:pt x="50096" y="13658"/>
                  <a:pt x="49837" y="13732"/>
                </a:cubicBezTo>
                <a:cubicBezTo>
                  <a:pt x="49357" y="13880"/>
                  <a:pt x="48950" y="14065"/>
                  <a:pt x="48617" y="14286"/>
                </a:cubicBezTo>
                <a:cubicBezTo>
                  <a:pt x="47915" y="14693"/>
                  <a:pt x="47508" y="15211"/>
                  <a:pt x="47286" y="15580"/>
                </a:cubicBezTo>
                <a:cubicBezTo>
                  <a:pt x="47101" y="15950"/>
                  <a:pt x="47064" y="16172"/>
                  <a:pt x="47064" y="16172"/>
                </a:cubicBezTo>
                <a:cubicBezTo>
                  <a:pt x="47064" y="16172"/>
                  <a:pt x="47101" y="15950"/>
                  <a:pt x="47323" y="15617"/>
                </a:cubicBezTo>
                <a:cubicBezTo>
                  <a:pt x="47545" y="15248"/>
                  <a:pt x="47952" y="14804"/>
                  <a:pt x="48654" y="14434"/>
                </a:cubicBezTo>
                <a:cubicBezTo>
                  <a:pt x="48987" y="14249"/>
                  <a:pt x="49393" y="14065"/>
                  <a:pt x="49874" y="13954"/>
                </a:cubicBezTo>
                <a:cubicBezTo>
                  <a:pt x="50218" y="13868"/>
                  <a:pt x="50606" y="13782"/>
                  <a:pt x="51021" y="13782"/>
                </a:cubicBezTo>
                <a:cubicBezTo>
                  <a:pt x="51142" y="13782"/>
                  <a:pt x="51265" y="13789"/>
                  <a:pt x="51390" y="13806"/>
                </a:cubicBezTo>
                <a:cubicBezTo>
                  <a:pt x="51907" y="13880"/>
                  <a:pt x="52499" y="14028"/>
                  <a:pt x="53091" y="14286"/>
                </a:cubicBezTo>
                <a:cubicBezTo>
                  <a:pt x="53349" y="14397"/>
                  <a:pt x="53645" y="14582"/>
                  <a:pt x="53830" y="14804"/>
                </a:cubicBezTo>
                <a:cubicBezTo>
                  <a:pt x="53978" y="14952"/>
                  <a:pt x="54089" y="15100"/>
                  <a:pt x="54163" y="15285"/>
                </a:cubicBezTo>
                <a:cubicBezTo>
                  <a:pt x="54000" y="15230"/>
                  <a:pt x="53838" y="15196"/>
                  <a:pt x="53661" y="15196"/>
                </a:cubicBezTo>
                <a:cubicBezTo>
                  <a:pt x="53596" y="15196"/>
                  <a:pt x="53530" y="15201"/>
                  <a:pt x="53460" y="15211"/>
                </a:cubicBezTo>
                <a:cubicBezTo>
                  <a:pt x="53091" y="14878"/>
                  <a:pt x="52684" y="14693"/>
                  <a:pt x="52240" y="14545"/>
                </a:cubicBezTo>
                <a:cubicBezTo>
                  <a:pt x="51760" y="14397"/>
                  <a:pt x="51279" y="14360"/>
                  <a:pt x="50798" y="14360"/>
                </a:cubicBezTo>
                <a:cubicBezTo>
                  <a:pt x="49874" y="14397"/>
                  <a:pt x="48987" y="14693"/>
                  <a:pt x="48321" y="15174"/>
                </a:cubicBezTo>
                <a:cubicBezTo>
                  <a:pt x="47656" y="15728"/>
                  <a:pt x="47249" y="16357"/>
                  <a:pt x="46953" y="16985"/>
                </a:cubicBezTo>
                <a:cubicBezTo>
                  <a:pt x="46658" y="17614"/>
                  <a:pt x="46473" y="18242"/>
                  <a:pt x="46362" y="18797"/>
                </a:cubicBezTo>
                <a:cubicBezTo>
                  <a:pt x="46140" y="19906"/>
                  <a:pt x="46214" y="20793"/>
                  <a:pt x="46288" y="21385"/>
                </a:cubicBezTo>
                <a:cubicBezTo>
                  <a:pt x="46362" y="21976"/>
                  <a:pt x="46473" y="22309"/>
                  <a:pt x="46473" y="22309"/>
                </a:cubicBezTo>
                <a:cubicBezTo>
                  <a:pt x="46473" y="22309"/>
                  <a:pt x="46399" y="22013"/>
                  <a:pt x="46325" y="21422"/>
                </a:cubicBezTo>
                <a:cubicBezTo>
                  <a:pt x="46288" y="20830"/>
                  <a:pt x="46251" y="19980"/>
                  <a:pt x="46510" y="18871"/>
                </a:cubicBezTo>
                <a:cubicBezTo>
                  <a:pt x="46621" y="18353"/>
                  <a:pt x="46806" y="17762"/>
                  <a:pt x="47101" y="17133"/>
                </a:cubicBezTo>
                <a:cubicBezTo>
                  <a:pt x="47434" y="16542"/>
                  <a:pt x="47841" y="15950"/>
                  <a:pt x="48469" y="15469"/>
                </a:cubicBezTo>
                <a:cubicBezTo>
                  <a:pt x="49061" y="15026"/>
                  <a:pt x="49911" y="14767"/>
                  <a:pt x="50761" y="14767"/>
                </a:cubicBezTo>
                <a:cubicBezTo>
                  <a:pt x="50838" y="14761"/>
                  <a:pt x="50914" y="14758"/>
                  <a:pt x="50990" y="14758"/>
                </a:cubicBezTo>
                <a:cubicBezTo>
                  <a:pt x="51357" y="14758"/>
                  <a:pt x="51725" y="14829"/>
                  <a:pt x="52092" y="14952"/>
                </a:cubicBezTo>
                <a:cubicBezTo>
                  <a:pt x="52388" y="15026"/>
                  <a:pt x="52684" y="15174"/>
                  <a:pt x="52943" y="15359"/>
                </a:cubicBezTo>
                <a:cubicBezTo>
                  <a:pt x="52832" y="15395"/>
                  <a:pt x="52721" y="15469"/>
                  <a:pt x="52610" y="15580"/>
                </a:cubicBezTo>
                <a:cubicBezTo>
                  <a:pt x="52499" y="15543"/>
                  <a:pt x="52425" y="15469"/>
                  <a:pt x="52314" y="15432"/>
                </a:cubicBezTo>
                <a:cubicBezTo>
                  <a:pt x="52092" y="15359"/>
                  <a:pt x="51723" y="15322"/>
                  <a:pt x="51353" y="15322"/>
                </a:cubicBezTo>
                <a:lnTo>
                  <a:pt x="50687" y="15322"/>
                </a:lnTo>
                <a:cubicBezTo>
                  <a:pt x="50059" y="15395"/>
                  <a:pt x="49430" y="15691"/>
                  <a:pt x="48913" y="16172"/>
                </a:cubicBezTo>
                <a:cubicBezTo>
                  <a:pt x="47878" y="17133"/>
                  <a:pt x="47212" y="18797"/>
                  <a:pt x="47101" y="20682"/>
                </a:cubicBezTo>
                <a:cubicBezTo>
                  <a:pt x="47064" y="21681"/>
                  <a:pt x="47175" y="22642"/>
                  <a:pt x="47434" y="23566"/>
                </a:cubicBezTo>
                <a:cubicBezTo>
                  <a:pt x="47619" y="24231"/>
                  <a:pt x="47878" y="24823"/>
                  <a:pt x="48210" y="25378"/>
                </a:cubicBezTo>
                <a:cubicBezTo>
                  <a:pt x="48210" y="25415"/>
                  <a:pt x="48210" y="25415"/>
                  <a:pt x="48210" y="25415"/>
                </a:cubicBezTo>
                <a:cubicBezTo>
                  <a:pt x="48210" y="25452"/>
                  <a:pt x="48210" y="25452"/>
                  <a:pt x="48210" y="25452"/>
                </a:cubicBezTo>
                <a:cubicBezTo>
                  <a:pt x="48432" y="25784"/>
                  <a:pt x="48654" y="26080"/>
                  <a:pt x="48876" y="26376"/>
                </a:cubicBezTo>
                <a:cubicBezTo>
                  <a:pt x="49061" y="26598"/>
                  <a:pt x="49246" y="26819"/>
                  <a:pt x="49430" y="26967"/>
                </a:cubicBezTo>
                <a:cubicBezTo>
                  <a:pt x="49578" y="27115"/>
                  <a:pt x="49726" y="27226"/>
                  <a:pt x="49837" y="27300"/>
                </a:cubicBezTo>
                <a:cubicBezTo>
                  <a:pt x="49837" y="27337"/>
                  <a:pt x="49874" y="27337"/>
                  <a:pt x="49874" y="27337"/>
                </a:cubicBezTo>
                <a:cubicBezTo>
                  <a:pt x="49911" y="27337"/>
                  <a:pt x="49948" y="27374"/>
                  <a:pt x="49985" y="27411"/>
                </a:cubicBezTo>
                <a:lnTo>
                  <a:pt x="50096" y="27485"/>
                </a:lnTo>
                <a:cubicBezTo>
                  <a:pt x="50503" y="27781"/>
                  <a:pt x="50946" y="28039"/>
                  <a:pt x="51390" y="28261"/>
                </a:cubicBezTo>
                <a:cubicBezTo>
                  <a:pt x="52240" y="28742"/>
                  <a:pt x="53128" y="29112"/>
                  <a:pt x="54015" y="29407"/>
                </a:cubicBezTo>
                <a:cubicBezTo>
                  <a:pt x="54532" y="29555"/>
                  <a:pt x="55050" y="29666"/>
                  <a:pt x="55605" y="29777"/>
                </a:cubicBezTo>
                <a:cubicBezTo>
                  <a:pt x="56196" y="29876"/>
                  <a:pt x="56788" y="29925"/>
                  <a:pt x="57357" y="29925"/>
                </a:cubicBezTo>
                <a:cubicBezTo>
                  <a:pt x="57642" y="29925"/>
                  <a:pt x="57921" y="29913"/>
                  <a:pt x="58193" y="29888"/>
                </a:cubicBezTo>
                <a:cubicBezTo>
                  <a:pt x="58303" y="29888"/>
                  <a:pt x="58414" y="29888"/>
                  <a:pt x="58488" y="29851"/>
                </a:cubicBezTo>
                <a:cubicBezTo>
                  <a:pt x="58673" y="29962"/>
                  <a:pt x="58858" y="30036"/>
                  <a:pt x="59006" y="30110"/>
                </a:cubicBezTo>
                <a:cubicBezTo>
                  <a:pt x="58266" y="30332"/>
                  <a:pt x="57490" y="30443"/>
                  <a:pt x="56751" y="30443"/>
                </a:cubicBezTo>
                <a:cubicBezTo>
                  <a:pt x="56619" y="30447"/>
                  <a:pt x="56489" y="30450"/>
                  <a:pt x="56360" y="30450"/>
                </a:cubicBezTo>
                <a:cubicBezTo>
                  <a:pt x="55472" y="30450"/>
                  <a:pt x="54637" y="30340"/>
                  <a:pt x="53830" y="30147"/>
                </a:cubicBezTo>
                <a:cubicBezTo>
                  <a:pt x="52055" y="29740"/>
                  <a:pt x="50614" y="28927"/>
                  <a:pt x="49615" y="28113"/>
                </a:cubicBezTo>
                <a:cubicBezTo>
                  <a:pt x="48580" y="27300"/>
                  <a:pt x="47952" y="26450"/>
                  <a:pt x="47619" y="25858"/>
                </a:cubicBezTo>
                <a:cubicBezTo>
                  <a:pt x="47252" y="25234"/>
                  <a:pt x="47140" y="24901"/>
                  <a:pt x="47138" y="24897"/>
                </a:cubicBezTo>
                <a:lnTo>
                  <a:pt x="47138" y="24897"/>
                </a:lnTo>
                <a:cubicBezTo>
                  <a:pt x="47140" y="24901"/>
                  <a:pt x="47251" y="25234"/>
                  <a:pt x="47545" y="25858"/>
                </a:cubicBezTo>
                <a:cubicBezTo>
                  <a:pt x="47878" y="26450"/>
                  <a:pt x="48469" y="27300"/>
                  <a:pt x="49430" y="28187"/>
                </a:cubicBezTo>
                <a:cubicBezTo>
                  <a:pt x="50429" y="29075"/>
                  <a:pt x="51871" y="29925"/>
                  <a:pt x="53719" y="30443"/>
                </a:cubicBezTo>
                <a:cubicBezTo>
                  <a:pt x="54606" y="30664"/>
                  <a:pt x="55642" y="30849"/>
                  <a:pt x="56714" y="30849"/>
                </a:cubicBezTo>
                <a:cubicBezTo>
                  <a:pt x="57675" y="30812"/>
                  <a:pt x="58710" y="30701"/>
                  <a:pt x="59708" y="30369"/>
                </a:cubicBezTo>
                <a:cubicBezTo>
                  <a:pt x="60078" y="30480"/>
                  <a:pt x="60448" y="30590"/>
                  <a:pt x="60854" y="30627"/>
                </a:cubicBezTo>
                <a:cubicBezTo>
                  <a:pt x="61039" y="30664"/>
                  <a:pt x="61224" y="30701"/>
                  <a:pt x="61372" y="30701"/>
                </a:cubicBezTo>
                <a:cubicBezTo>
                  <a:pt x="61801" y="30753"/>
                  <a:pt x="62230" y="30780"/>
                  <a:pt x="62666" y="30780"/>
                </a:cubicBezTo>
                <a:cubicBezTo>
                  <a:pt x="63170" y="30780"/>
                  <a:pt x="63684" y="30744"/>
                  <a:pt x="64219" y="30664"/>
                </a:cubicBezTo>
                <a:cubicBezTo>
                  <a:pt x="66067" y="30406"/>
                  <a:pt x="67842" y="29814"/>
                  <a:pt x="69506" y="28853"/>
                </a:cubicBezTo>
                <a:cubicBezTo>
                  <a:pt x="70578" y="28224"/>
                  <a:pt x="71576" y="27448"/>
                  <a:pt x="72463" y="26598"/>
                </a:cubicBezTo>
                <a:cubicBezTo>
                  <a:pt x="72574" y="26450"/>
                  <a:pt x="72685" y="26376"/>
                  <a:pt x="72796" y="26265"/>
                </a:cubicBezTo>
                <a:cubicBezTo>
                  <a:pt x="73018" y="26006"/>
                  <a:pt x="73203" y="25821"/>
                  <a:pt x="73314" y="25673"/>
                </a:cubicBezTo>
                <a:cubicBezTo>
                  <a:pt x="73314" y="25673"/>
                  <a:pt x="73351" y="25636"/>
                  <a:pt x="73351" y="25599"/>
                </a:cubicBezTo>
                <a:lnTo>
                  <a:pt x="73387" y="25599"/>
                </a:lnTo>
                <a:cubicBezTo>
                  <a:pt x="73387" y="25562"/>
                  <a:pt x="73387" y="25562"/>
                  <a:pt x="73424" y="25525"/>
                </a:cubicBezTo>
                <a:cubicBezTo>
                  <a:pt x="73424" y="25525"/>
                  <a:pt x="73424" y="25488"/>
                  <a:pt x="73424" y="25488"/>
                </a:cubicBezTo>
                <a:cubicBezTo>
                  <a:pt x="73424" y="25452"/>
                  <a:pt x="73424" y="25452"/>
                  <a:pt x="73387" y="25452"/>
                </a:cubicBezTo>
                <a:cubicBezTo>
                  <a:pt x="73387" y="25415"/>
                  <a:pt x="73351" y="25378"/>
                  <a:pt x="73351" y="25378"/>
                </a:cubicBezTo>
                <a:lnTo>
                  <a:pt x="73240" y="25378"/>
                </a:lnTo>
                <a:cubicBezTo>
                  <a:pt x="73240" y="25378"/>
                  <a:pt x="73240" y="25378"/>
                  <a:pt x="73203" y="25415"/>
                </a:cubicBezTo>
                <a:cubicBezTo>
                  <a:pt x="73203" y="25415"/>
                  <a:pt x="73203" y="25415"/>
                  <a:pt x="73166" y="25452"/>
                </a:cubicBezTo>
                <a:cubicBezTo>
                  <a:pt x="73129" y="25488"/>
                  <a:pt x="73018" y="25599"/>
                  <a:pt x="72833" y="25747"/>
                </a:cubicBezTo>
                <a:cubicBezTo>
                  <a:pt x="72685" y="25895"/>
                  <a:pt x="72463" y="26080"/>
                  <a:pt x="72204" y="26302"/>
                </a:cubicBezTo>
                <a:cubicBezTo>
                  <a:pt x="71280" y="27078"/>
                  <a:pt x="70282" y="27744"/>
                  <a:pt x="69173" y="28261"/>
                </a:cubicBezTo>
                <a:cubicBezTo>
                  <a:pt x="67546" y="29075"/>
                  <a:pt x="65845" y="29592"/>
                  <a:pt x="64108" y="29740"/>
                </a:cubicBezTo>
                <a:cubicBezTo>
                  <a:pt x="63685" y="29784"/>
                  <a:pt x="63268" y="29805"/>
                  <a:pt x="62859" y="29805"/>
                </a:cubicBezTo>
                <a:cubicBezTo>
                  <a:pt x="62231" y="29805"/>
                  <a:pt x="61621" y="29756"/>
                  <a:pt x="61039" y="29666"/>
                </a:cubicBezTo>
                <a:cubicBezTo>
                  <a:pt x="60633" y="29592"/>
                  <a:pt x="60263" y="29481"/>
                  <a:pt x="59930" y="29370"/>
                </a:cubicBezTo>
                <a:cubicBezTo>
                  <a:pt x="59745" y="29296"/>
                  <a:pt x="59560" y="29223"/>
                  <a:pt x="59376" y="29149"/>
                </a:cubicBezTo>
                <a:cubicBezTo>
                  <a:pt x="59006" y="29001"/>
                  <a:pt x="58710" y="28816"/>
                  <a:pt x="58414" y="28594"/>
                </a:cubicBezTo>
                <a:cubicBezTo>
                  <a:pt x="58340" y="28520"/>
                  <a:pt x="58229" y="28446"/>
                  <a:pt x="58156" y="28372"/>
                </a:cubicBezTo>
                <a:cubicBezTo>
                  <a:pt x="57749" y="28039"/>
                  <a:pt x="57416" y="27596"/>
                  <a:pt x="57083" y="27152"/>
                </a:cubicBezTo>
                <a:cubicBezTo>
                  <a:pt x="56751" y="26709"/>
                  <a:pt x="56492" y="26228"/>
                  <a:pt x="56307" y="25784"/>
                </a:cubicBezTo>
                <a:cubicBezTo>
                  <a:pt x="56011" y="25156"/>
                  <a:pt x="55900" y="24527"/>
                  <a:pt x="55863" y="23899"/>
                </a:cubicBezTo>
                <a:lnTo>
                  <a:pt x="55863" y="23899"/>
                </a:lnTo>
                <a:cubicBezTo>
                  <a:pt x="55974" y="24453"/>
                  <a:pt x="56159" y="24971"/>
                  <a:pt x="56344" y="25452"/>
                </a:cubicBezTo>
                <a:cubicBezTo>
                  <a:pt x="56714" y="26413"/>
                  <a:pt x="57231" y="27189"/>
                  <a:pt x="57749" y="27744"/>
                </a:cubicBezTo>
                <a:cubicBezTo>
                  <a:pt x="58266" y="28261"/>
                  <a:pt x="58747" y="28557"/>
                  <a:pt x="59117" y="28705"/>
                </a:cubicBezTo>
                <a:cubicBezTo>
                  <a:pt x="59447" y="28837"/>
                  <a:pt x="59660" y="28851"/>
                  <a:pt x="59675" y="28853"/>
                </a:cubicBezTo>
                <a:lnTo>
                  <a:pt x="59675" y="28853"/>
                </a:lnTo>
                <a:cubicBezTo>
                  <a:pt x="59691" y="28850"/>
                  <a:pt x="59473" y="28810"/>
                  <a:pt x="59154" y="28668"/>
                </a:cubicBezTo>
                <a:cubicBezTo>
                  <a:pt x="58821" y="28520"/>
                  <a:pt x="58340" y="28187"/>
                  <a:pt x="57897" y="27633"/>
                </a:cubicBezTo>
                <a:cubicBezTo>
                  <a:pt x="57416" y="27115"/>
                  <a:pt x="56972" y="26339"/>
                  <a:pt x="56640" y="25378"/>
                </a:cubicBezTo>
                <a:cubicBezTo>
                  <a:pt x="56455" y="24897"/>
                  <a:pt x="56307" y="24379"/>
                  <a:pt x="56233" y="23825"/>
                </a:cubicBezTo>
                <a:cubicBezTo>
                  <a:pt x="56122" y="23233"/>
                  <a:pt x="56085" y="22642"/>
                  <a:pt x="56159" y="22013"/>
                </a:cubicBezTo>
                <a:cubicBezTo>
                  <a:pt x="56233" y="21791"/>
                  <a:pt x="56307" y="21533"/>
                  <a:pt x="56455" y="21311"/>
                </a:cubicBezTo>
                <a:lnTo>
                  <a:pt x="56455" y="21311"/>
                </a:lnTo>
                <a:cubicBezTo>
                  <a:pt x="56418" y="21496"/>
                  <a:pt x="56418" y="21681"/>
                  <a:pt x="56418" y="21865"/>
                </a:cubicBezTo>
                <a:cubicBezTo>
                  <a:pt x="56381" y="22457"/>
                  <a:pt x="56455" y="23011"/>
                  <a:pt x="56566" y="23529"/>
                </a:cubicBezTo>
                <a:cubicBezTo>
                  <a:pt x="56825" y="24564"/>
                  <a:pt x="57194" y="25415"/>
                  <a:pt x="57638" y="26043"/>
                </a:cubicBezTo>
                <a:cubicBezTo>
                  <a:pt x="58045" y="26635"/>
                  <a:pt x="58451" y="27041"/>
                  <a:pt x="58747" y="27300"/>
                </a:cubicBezTo>
                <a:cubicBezTo>
                  <a:pt x="59080" y="27522"/>
                  <a:pt x="59265" y="27633"/>
                  <a:pt x="59265" y="27633"/>
                </a:cubicBezTo>
                <a:cubicBezTo>
                  <a:pt x="59265" y="27633"/>
                  <a:pt x="59080" y="27522"/>
                  <a:pt x="58784" y="27263"/>
                </a:cubicBezTo>
                <a:cubicBezTo>
                  <a:pt x="58525" y="27004"/>
                  <a:pt x="58156" y="26598"/>
                  <a:pt x="57786" y="25969"/>
                </a:cubicBezTo>
                <a:cubicBezTo>
                  <a:pt x="57416" y="25378"/>
                  <a:pt x="57046" y="24527"/>
                  <a:pt x="56899" y="23529"/>
                </a:cubicBezTo>
                <a:cubicBezTo>
                  <a:pt x="56788" y="23011"/>
                  <a:pt x="56751" y="22457"/>
                  <a:pt x="56788" y="21902"/>
                </a:cubicBezTo>
                <a:cubicBezTo>
                  <a:pt x="56825" y="21311"/>
                  <a:pt x="56936" y="20719"/>
                  <a:pt x="57157" y="20128"/>
                </a:cubicBezTo>
                <a:lnTo>
                  <a:pt x="57083" y="20091"/>
                </a:lnTo>
                <a:cubicBezTo>
                  <a:pt x="57157" y="20017"/>
                  <a:pt x="57231" y="19906"/>
                  <a:pt x="57268" y="19795"/>
                </a:cubicBezTo>
                <a:lnTo>
                  <a:pt x="57342" y="19684"/>
                </a:lnTo>
                <a:cubicBezTo>
                  <a:pt x="57379" y="19610"/>
                  <a:pt x="57453" y="19536"/>
                  <a:pt x="57490" y="19499"/>
                </a:cubicBezTo>
                <a:lnTo>
                  <a:pt x="57490" y="19499"/>
                </a:lnTo>
                <a:cubicBezTo>
                  <a:pt x="57416" y="19795"/>
                  <a:pt x="57379" y="20091"/>
                  <a:pt x="57342" y="20387"/>
                </a:cubicBezTo>
                <a:cubicBezTo>
                  <a:pt x="57305" y="21015"/>
                  <a:pt x="57305" y="21644"/>
                  <a:pt x="57379" y="22198"/>
                </a:cubicBezTo>
                <a:cubicBezTo>
                  <a:pt x="57453" y="23344"/>
                  <a:pt x="57749" y="24305"/>
                  <a:pt x="58119" y="25008"/>
                </a:cubicBezTo>
                <a:cubicBezTo>
                  <a:pt x="58488" y="25747"/>
                  <a:pt x="58932" y="26191"/>
                  <a:pt x="59302" y="26450"/>
                </a:cubicBezTo>
                <a:cubicBezTo>
                  <a:pt x="59597" y="26635"/>
                  <a:pt x="59819" y="26709"/>
                  <a:pt x="59856" y="26745"/>
                </a:cubicBezTo>
                <a:cubicBezTo>
                  <a:pt x="59819" y="26709"/>
                  <a:pt x="59634" y="26635"/>
                  <a:pt x="59339" y="26413"/>
                </a:cubicBezTo>
                <a:cubicBezTo>
                  <a:pt x="59006" y="26154"/>
                  <a:pt x="58599" y="25710"/>
                  <a:pt x="58266" y="24971"/>
                </a:cubicBezTo>
                <a:cubicBezTo>
                  <a:pt x="57934" y="24268"/>
                  <a:pt x="57712" y="23344"/>
                  <a:pt x="57675" y="22235"/>
                </a:cubicBezTo>
                <a:cubicBezTo>
                  <a:pt x="57638" y="21681"/>
                  <a:pt x="57675" y="21089"/>
                  <a:pt x="57749" y="20460"/>
                </a:cubicBezTo>
                <a:cubicBezTo>
                  <a:pt x="57786" y="19943"/>
                  <a:pt x="57897" y="19388"/>
                  <a:pt x="58082" y="18871"/>
                </a:cubicBezTo>
                <a:cubicBezTo>
                  <a:pt x="58156" y="18834"/>
                  <a:pt x="58193" y="18797"/>
                  <a:pt x="58229" y="18760"/>
                </a:cubicBezTo>
                <a:cubicBezTo>
                  <a:pt x="58303" y="18686"/>
                  <a:pt x="58414" y="18612"/>
                  <a:pt x="58488" y="18575"/>
                </a:cubicBezTo>
                <a:cubicBezTo>
                  <a:pt x="58525" y="18538"/>
                  <a:pt x="58562" y="18538"/>
                  <a:pt x="58599" y="18501"/>
                </a:cubicBezTo>
                <a:lnTo>
                  <a:pt x="58599" y="18501"/>
                </a:lnTo>
                <a:cubicBezTo>
                  <a:pt x="58451" y="18760"/>
                  <a:pt x="58377" y="19056"/>
                  <a:pt x="58303" y="19314"/>
                </a:cubicBezTo>
                <a:cubicBezTo>
                  <a:pt x="58156" y="19943"/>
                  <a:pt x="58156" y="20534"/>
                  <a:pt x="58229" y="21089"/>
                </a:cubicBezTo>
                <a:cubicBezTo>
                  <a:pt x="58340" y="22161"/>
                  <a:pt x="58636" y="23085"/>
                  <a:pt x="58932" y="23788"/>
                </a:cubicBezTo>
                <a:cubicBezTo>
                  <a:pt x="59228" y="24490"/>
                  <a:pt x="59523" y="25008"/>
                  <a:pt x="59782" y="25341"/>
                </a:cubicBezTo>
                <a:cubicBezTo>
                  <a:pt x="60041" y="25636"/>
                  <a:pt x="60189" y="25784"/>
                  <a:pt x="60189" y="25784"/>
                </a:cubicBezTo>
                <a:cubicBezTo>
                  <a:pt x="60189" y="25784"/>
                  <a:pt x="60041" y="25636"/>
                  <a:pt x="59819" y="25304"/>
                </a:cubicBezTo>
                <a:cubicBezTo>
                  <a:pt x="59597" y="24971"/>
                  <a:pt x="59339" y="24453"/>
                  <a:pt x="59080" y="23751"/>
                </a:cubicBezTo>
                <a:cubicBezTo>
                  <a:pt x="58821" y="23048"/>
                  <a:pt x="58599" y="22161"/>
                  <a:pt x="58525" y="21089"/>
                </a:cubicBezTo>
                <a:cubicBezTo>
                  <a:pt x="58488" y="20571"/>
                  <a:pt x="58525" y="19980"/>
                  <a:pt x="58673" y="19425"/>
                </a:cubicBezTo>
                <a:cubicBezTo>
                  <a:pt x="58784" y="18908"/>
                  <a:pt x="59080" y="18353"/>
                  <a:pt x="59560" y="18094"/>
                </a:cubicBezTo>
                <a:cubicBezTo>
                  <a:pt x="59671" y="18057"/>
                  <a:pt x="59782" y="18020"/>
                  <a:pt x="59893" y="17983"/>
                </a:cubicBezTo>
                <a:lnTo>
                  <a:pt x="59893" y="17983"/>
                </a:lnTo>
                <a:cubicBezTo>
                  <a:pt x="59819" y="18094"/>
                  <a:pt x="59745" y="18168"/>
                  <a:pt x="59708" y="18279"/>
                </a:cubicBezTo>
                <a:cubicBezTo>
                  <a:pt x="59523" y="18612"/>
                  <a:pt x="59413" y="18945"/>
                  <a:pt x="59376" y="19277"/>
                </a:cubicBezTo>
                <a:cubicBezTo>
                  <a:pt x="59265" y="19943"/>
                  <a:pt x="59265" y="20571"/>
                  <a:pt x="59339" y="21126"/>
                </a:cubicBezTo>
                <a:cubicBezTo>
                  <a:pt x="59450" y="22272"/>
                  <a:pt x="59745" y="23233"/>
                  <a:pt x="60041" y="23973"/>
                </a:cubicBezTo>
                <a:cubicBezTo>
                  <a:pt x="60374" y="24712"/>
                  <a:pt x="60743" y="25230"/>
                  <a:pt x="61039" y="25525"/>
                </a:cubicBezTo>
                <a:cubicBezTo>
                  <a:pt x="61335" y="25858"/>
                  <a:pt x="61557" y="25932"/>
                  <a:pt x="61557" y="25932"/>
                </a:cubicBezTo>
                <a:cubicBezTo>
                  <a:pt x="61557" y="25932"/>
                  <a:pt x="61372" y="25821"/>
                  <a:pt x="61076" y="25525"/>
                </a:cubicBezTo>
                <a:cubicBezTo>
                  <a:pt x="60817" y="25230"/>
                  <a:pt x="60485" y="24675"/>
                  <a:pt x="60226" y="23936"/>
                </a:cubicBezTo>
                <a:cubicBezTo>
                  <a:pt x="59930" y="23196"/>
                  <a:pt x="59708" y="22272"/>
                  <a:pt x="59634" y="21163"/>
                </a:cubicBezTo>
                <a:cubicBezTo>
                  <a:pt x="59597" y="20571"/>
                  <a:pt x="59597" y="19980"/>
                  <a:pt x="59708" y="19388"/>
                </a:cubicBezTo>
                <a:cubicBezTo>
                  <a:pt x="59782" y="19093"/>
                  <a:pt x="59893" y="18760"/>
                  <a:pt x="60041" y="18501"/>
                </a:cubicBezTo>
                <a:cubicBezTo>
                  <a:pt x="60189" y="18242"/>
                  <a:pt x="60411" y="18020"/>
                  <a:pt x="60707" y="17946"/>
                </a:cubicBezTo>
                <a:lnTo>
                  <a:pt x="60707" y="17873"/>
                </a:lnTo>
                <a:lnTo>
                  <a:pt x="61002" y="17873"/>
                </a:lnTo>
                <a:cubicBezTo>
                  <a:pt x="60965" y="17946"/>
                  <a:pt x="60891" y="18020"/>
                  <a:pt x="60854" y="18057"/>
                </a:cubicBezTo>
                <a:cubicBezTo>
                  <a:pt x="60633" y="18353"/>
                  <a:pt x="60485" y="18686"/>
                  <a:pt x="60374" y="19019"/>
                </a:cubicBezTo>
                <a:cubicBezTo>
                  <a:pt x="60189" y="19684"/>
                  <a:pt x="60152" y="20313"/>
                  <a:pt x="60226" y="20867"/>
                </a:cubicBezTo>
                <a:cubicBezTo>
                  <a:pt x="60337" y="22050"/>
                  <a:pt x="60707" y="22974"/>
                  <a:pt x="61076" y="23714"/>
                </a:cubicBezTo>
                <a:cubicBezTo>
                  <a:pt x="61446" y="24416"/>
                  <a:pt x="61890" y="24897"/>
                  <a:pt x="62185" y="25193"/>
                </a:cubicBezTo>
                <a:cubicBezTo>
                  <a:pt x="62518" y="25488"/>
                  <a:pt x="62703" y="25562"/>
                  <a:pt x="62703" y="25562"/>
                </a:cubicBezTo>
                <a:cubicBezTo>
                  <a:pt x="62703" y="25562"/>
                  <a:pt x="62518" y="25452"/>
                  <a:pt x="62222" y="25156"/>
                </a:cubicBezTo>
                <a:cubicBezTo>
                  <a:pt x="61964" y="24860"/>
                  <a:pt x="61557" y="24379"/>
                  <a:pt x="61224" y="23677"/>
                </a:cubicBezTo>
                <a:cubicBezTo>
                  <a:pt x="60891" y="22938"/>
                  <a:pt x="60596" y="22013"/>
                  <a:pt x="60522" y="20904"/>
                </a:cubicBezTo>
                <a:cubicBezTo>
                  <a:pt x="60485" y="20350"/>
                  <a:pt x="60522" y="19758"/>
                  <a:pt x="60743" y="19167"/>
                </a:cubicBezTo>
                <a:cubicBezTo>
                  <a:pt x="60891" y="18686"/>
                  <a:pt x="61187" y="18242"/>
                  <a:pt x="61594" y="17946"/>
                </a:cubicBezTo>
                <a:lnTo>
                  <a:pt x="61705" y="17946"/>
                </a:lnTo>
                <a:cubicBezTo>
                  <a:pt x="61409" y="18501"/>
                  <a:pt x="61187" y="19056"/>
                  <a:pt x="61113" y="19647"/>
                </a:cubicBezTo>
                <a:cubicBezTo>
                  <a:pt x="60965" y="20608"/>
                  <a:pt x="61113" y="21644"/>
                  <a:pt x="61520" y="22642"/>
                </a:cubicBezTo>
                <a:cubicBezTo>
                  <a:pt x="62296" y="24490"/>
                  <a:pt x="63923" y="25932"/>
                  <a:pt x="65772" y="26376"/>
                </a:cubicBezTo>
                <a:cubicBezTo>
                  <a:pt x="66260" y="26509"/>
                  <a:pt x="66774" y="26575"/>
                  <a:pt x="67291" y="26575"/>
                </a:cubicBezTo>
                <a:cubicBezTo>
                  <a:pt x="67636" y="26575"/>
                  <a:pt x="67982" y="26546"/>
                  <a:pt x="68322" y="26487"/>
                </a:cubicBezTo>
                <a:cubicBezTo>
                  <a:pt x="68988" y="26376"/>
                  <a:pt x="69690" y="26154"/>
                  <a:pt x="70356" y="25821"/>
                </a:cubicBezTo>
                <a:cubicBezTo>
                  <a:pt x="71465" y="25230"/>
                  <a:pt x="72278" y="24564"/>
                  <a:pt x="72833" y="24047"/>
                </a:cubicBezTo>
                <a:cubicBezTo>
                  <a:pt x="73240" y="23640"/>
                  <a:pt x="73461" y="23381"/>
                  <a:pt x="73535" y="23270"/>
                </a:cubicBezTo>
                <a:lnTo>
                  <a:pt x="73572" y="23233"/>
                </a:lnTo>
                <a:cubicBezTo>
                  <a:pt x="73609" y="23233"/>
                  <a:pt x="73609" y="23196"/>
                  <a:pt x="73609" y="23159"/>
                </a:cubicBezTo>
                <a:cubicBezTo>
                  <a:pt x="73609" y="23159"/>
                  <a:pt x="73609" y="23159"/>
                  <a:pt x="73609" y="23122"/>
                </a:cubicBezTo>
                <a:cubicBezTo>
                  <a:pt x="73609" y="23085"/>
                  <a:pt x="73572" y="23011"/>
                  <a:pt x="73498" y="23011"/>
                </a:cubicBezTo>
                <a:lnTo>
                  <a:pt x="73461" y="23011"/>
                </a:lnTo>
                <a:cubicBezTo>
                  <a:pt x="73424" y="23048"/>
                  <a:pt x="73424" y="23048"/>
                  <a:pt x="73424" y="23048"/>
                </a:cubicBezTo>
                <a:cubicBezTo>
                  <a:pt x="73387" y="23048"/>
                  <a:pt x="73387" y="23085"/>
                  <a:pt x="73351" y="23085"/>
                </a:cubicBezTo>
                <a:cubicBezTo>
                  <a:pt x="73351" y="23122"/>
                  <a:pt x="73314" y="23159"/>
                  <a:pt x="73240" y="23196"/>
                </a:cubicBezTo>
                <a:cubicBezTo>
                  <a:pt x="73129" y="23307"/>
                  <a:pt x="72907" y="23492"/>
                  <a:pt x="72574" y="23751"/>
                </a:cubicBezTo>
                <a:cubicBezTo>
                  <a:pt x="71983" y="24195"/>
                  <a:pt x="71169" y="24786"/>
                  <a:pt x="70097" y="25230"/>
                </a:cubicBezTo>
                <a:cubicBezTo>
                  <a:pt x="69283" y="25560"/>
                  <a:pt x="68442" y="25733"/>
                  <a:pt x="67629" y="25733"/>
                </a:cubicBezTo>
                <a:cubicBezTo>
                  <a:pt x="67078" y="25733"/>
                  <a:pt x="66539" y="25653"/>
                  <a:pt x="66030" y="25488"/>
                </a:cubicBezTo>
                <a:cubicBezTo>
                  <a:pt x="64515" y="25045"/>
                  <a:pt x="63147" y="23788"/>
                  <a:pt x="62481" y="22235"/>
                </a:cubicBezTo>
                <a:cubicBezTo>
                  <a:pt x="62444" y="22124"/>
                  <a:pt x="62407" y="22050"/>
                  <a:pt x="62370" y="21939"/>
                </a:cubicBezTo>
                <a:cubicBezTo>
                  <a:pt x="62111" y="21200"/>
                  <a:pt x="62037" y="20460"/>
                  <a:pt x="62111" y="19758"/>
                </a:cubicBezTo>
                <a:cubicBezTo>
                  <a:pt x="62185" y="19056"/>
                  <a:pt x="62481" y="18390"/>
                  <a:pt x="62925" y="17799"/>
                </a:cubicBezTo>
                <a:cubicBezTo>
                  <a:pt x="62962" y="17836"/>
                  <a:pt x="62999" y="17836"/>
                  <a:pt x="62999" y="17836"/>
                </a:cubicBezTo>
                <a:cubicBezTo>
                  <a:pt x="62777" y="18427"/>
                  <a:pt x="62703" y="19019"/>
                  <a:pt x="62703" y="19573"/>
                </a:cubicBezTo>
                <a:cubicBezTo>
                  <a:pt x="62740" y="20682"/>
                  <a:pt x="63110" y="21570"/>
                  <a:pt x="63516" y="22235"/>
                </a:cubicBezTo>
                <a:cubicBezTo>
                  <a:pt x="63886" y="22901"/>
                  <a:pt x="64367" y="23307"/>
                  <a:pt x="64662" y="23529"/>
                </a:cubicBezTo>
                <a:cubicBezTo>
                  <a:pt x="64995" y="23788"/>
                  <a:pt x="65180" y="23862"/>
                  <a:pt x="65180" y="23862"/>
                </a:cubicBezTo>
                <a:cubicBezTo>
                  <a:pt x="65180" y="23862"/>
                  <a:pt x="64995" y="23751"/>
                  <a:pt x="64699" y="23492"/>
                </a:cubicBezTo>
                <a:cubicBezTo>
                  <a:pt x="64404" y="23270"/>
                  <a:pt x="63997" y="22827"/>
                  <a:pt x="63664" y="22198"/>
                </a:cubicBezTo>
                <a:cubicBezTo>
                  <a:pt x="63294" y="21533"/>
                  <a:pt x="62999" y="20645"/>
                  <a:pt x="62999" y="19610"/>
                </a:cubicBezTo>
                <a:cubicBezTo>
                  <a:pt x="62999" y="19093"/>
                  <a:pt x="63110" y="18538"/>
                  <a:pt x="63331" y="18020"/>
                </a:cubicBezTo>
                <a:cubicBezTo>
                  <a:pt x="63553" y="17466"/>
                  <a:pt x="63960" y="16985"/>
                  <a:pt x="64478" y="16616"/>
                </a:cubicBezTo>
                <a:cubicBezTo>
                  <a:pt x="64551" y="16542"/>
                  <a:pt x="64662" y="16505"/>
                  <a:pt x="64736" y="16468"/>
                </a:cubicBezTo>
                <a:lnTo>
                  <a:pt x="64736" y="16468"/>
                </a:lnTo>
                <a:cubicBezTo>
                  <a:pt x="64108" y="17318"/>
                  <a:pt x="63775" y="18316"/>
                  <a:pt x="63738" y="19203"/>
                </a:cubicBezTo>
                <a:cubicBezTo>
                  <a:pt x="63627" y="20387"/>
                  <a:pt x="63960" y="21348"/>
                  <a:pt x="64330" y="22050"/>
                </a:cubicBezTo>
                <a:cubicBezTo>
                  <a:pt x="64736" y="22790"/>
                  <a:pt x="65180" y="23233"/>
                  <a:pt x="65513" y="23492"/>
                </a:cubicBezTo>
                <a:cubicBezTo>
                  <a:pt x="65845" y="23751"/>
                  <a:pt x="66030" y="23862"/>
                  <a:pt x="66030" y="23862"/>
                </a:cubicBezTo>
                <a:cubicBezTo>
                  <a:pt x="66030" y="23862"/>
                  <a:pt x="65845" y="23751"/>
                  <a:pt x="65550" y="23455"/>
                </a:cubicBezTo>
                <a:cubicBezTo>
                  <a:pt x="65254" y="23196"/>
                  <a:pt x="64847" y="22716"/>
                  <a:pt x="64515" y="22013"/>
                </a:cubicBezTo>
                <a:cubicBezTo>
                  <a:pt x="64145" y="21348"/>
                  <a:pt x="63886" y="20387"/>
                  <a:pt x="64034" y="19277"/>
                </a:cubicBezTo>
                <a:cubicBezTo>
                  <a:pt x="64145" y="18205"/>
                  <a:pt x="64625" y="17022"/>
                  <a:pt x="65661" y="16135"/>
                </a:cubicBezTo>
                <a:cubicBezTo>
                  <a:pt x="65808" y="16098"/>
                  <a:pt x="65956" y="16024"/>
                  <a:pt x="66104" y="15987"/>
                </a:cubicBezTo>
                <a:lnTo>
                  <a:pt x="66104" y="15987"/>
                </a:lnTo>
                <a:cubicBezTo>
                  <a:pt x="65439" y="16911"/>
                  <a:pt x="65069" y="17909"/>
                  <a:pt x="64995" y="18834"/>
                </a:cubicBezTo>
                <a:cubicBezTo>
                  <a:pt x="64884" y="19943"/>
                  <a:pt x="65143" y="20904"/>
                  <a:pt x="65513" y="21570"/>
                </a:cubicBezTo>
                <a:cubicBezTo>
                  <a:pt x="65919" y="22235"/>
                  <a:pt x="66363" y="22679"/>
                  <a:pt x="66659" y="22938"/>
                </a:cubicBezTo>
                <a:cubicBezTo>
                  <a:pt x="66992" y="23159"/>
                  <a:pt x="67176" y="23270"/>
                  <a:pt x="67176" y="23270"/>
                </a:cubicBezTo>
                <a:cubicBezTo>
                  <a:pt x="67176" y="23270"/>
                  <a:pt x="66992" y="23159"/>
                  <a:pt x="66696" y="22901"/>
                </a:cubicBezTo>
                <a:cubicBezTo>
                  <a:pt x="66437" y="22642"/>
                  <a:pt x="66030" y="22198"/>
                  <a:pt x="65698" y="21533"/>
                </a:cubicBezTo>
                <a:cubicBezTo>
                  <a:pt x="65365" y="20867"/>
                  <a:pt x="65143" y="19943"/>
                  <a:pt x="65291" y="18908"/>
                </a:cubicBezTo>
                <a:cubicBezTo>
                  <a:pt x="65439" y="17946"/>
                  <a:pt x="65882" y="16911"/>
                  <a:pt x="66696" y="16024"/>
                </a:cubicBezTo>
                <a:lnTo>
                  <a:pt x="66696" y="16024"/>
                </a:lnTo>
                <a:cubicBezTo>
                  <a:pt x="66511" y="16320"/>
                  <a:pt x="66400" y="16579"/>
                  <a:pt x="66289" y="16874"/>
                </a:cubicBezTo>
                <a:cubicBezTo>
                  <a:pt x="66067" y="17466"/>
                  <a:pt x="65956" y="18057"/>
                  <a:pt x="65882" y="18612"/>
                </a:cubicBezTo>
                <a:cubicBezTo>
                  <a:pt x="65845" y="19203"/>
                  <a:pt x="65919" y="19721"/>
                  <a:pt x="66030" y="20165"/>
                </a:cubicBezTo>
                <a:cubicBezTo>
                  <a:pt x="66178" y="20645"/>
                  <a:pt x="66326" y="21052"/>
                  <a:pt x="66548" y="21385"/>
                </a:cubicBezTo>
                <a:cubicBezTo>
                  <a:pt x="66918" y="22050"/>
                  <a:pt x="67398" y="22457"/>
                  <a:pt x="67768" y="22679"/>
                </a:cubicBezTo>
                <a:cubicBezTo>
                  <a:pt x="68101" y="22901"/>
                  <a:pt x="68322" y="22938"/>
                  <a:pt x="68322" y="22938"/>
                </a:cubicBezTo>
                <a:cubicBezTo>
                  <a:pt x="68322" y="22938"/>
                  <a:pt x="68101" y="22864"/>
                  <a:pt x="67768" y="22642"/>
                </a:cubicBezTo>
                <a:cubicBezTo>
                  <a:pt x="67472" y="22420"/>
                  <a:pt x="67029" y="22013"/>
                  <a:pt x="66696" y="21348"/>
                </a:cubicBezTo>
                <a:cubicBezTo>
                  <a:pt x="66511" y="21015"/>
                  <a:pt x="66363" y="20608"/>
                  <a:pt x="66252" y="20165"/>
                </a:cubicBezTo>
                <a:cubicBezTo>
                  <a:pt x="66178" y="19721"/>
                  <a:pt x="66104" y="19203"/>
                  <a:pt x="66178" y="18686"/>
                </a:cubicBezTo>
                <a:cubicBezTo>
                  <a:pt x="66252" y="18168"/>
                  <a:pt x="66400" y="17614"/>
                  <a:pt x="66622" y="17059"/>
                </a:cubicBezTo>
                <a:cubicBezTo>
                  <a:pt x="66733" y="16763"/>
                  <a:pt x="66881" y="16468"/>
                  <a:pt x="67029" y="16209"/>
                </a:cubicBezTo>
                <a:cubicBezTo>
                  <a:pt x="67139" y="16061"/>
                  <a:pt x="67250" y="15913"/>
                  <a:pt x="67361" y="15802"/>
                </a:cubicBezTo>
                <a:cubicBezTo>
                  <a:pt x="67546" y="15802"/>
                  <a:pt x="67694" y="15765"/>
                  <a:pt x="67879" y="15765"/>
                </a:cubicBezTo>
                <a:cubicBezTo>
                  <a:pt x="67583" y="16209"/>
                  <a:pt x="67398" y="16726"/>
                  <a:pt x="67250" y="17170"/>
                </a:cubicBezTo>
                <a:cubicBezTo>
                  <a:pt x="67102" y="17762"/>
                  <a:pt x="67065" y="18353"/>
                  <a:pt x="67065" y="18908"/>
                </a:cubicBezTo>
                <a:cubicBezTo>
                  <a:pt x="67102" y="19980"/>
                  <a:pt x="67398" y="20904"/>
                  <a:pt x="67879" y="21496"/>
                </a:cubicBezTo>
                <a:cubicBezTo>
                  <a:pt x="68138" y="21791"/>
                  <a:pt x="68396" y="21976"/>
                  <a:pt x="68655" y="22124"/>
                </a:cubicBezTo>
                <a:cubicBezTo>
                  <a:pt x="68914" y="22235"/>
                  <a:pt x="69173" y="22309"/>
                  <a:pt x="69358" y="22346"/>
                </a:cubicBezTo>
                <a:cubicBezTo>
                  <a:pt x="69561" y="22383"/>
                  <a:pt x="69709" y="22392"/>
                  <a:pt x="69806" y="22392"/>
                </a:cubicBezTo>
                <a:cubicBezTo>
                  <a:pt x="69903" y="22392"/>
                  <a:pt x="69949" y="22383"/>
                  <a:pt x="69949" y="22383"/>
                </a:cubicBezTo>
                <a:cubicBezTo>
                  <a:pt x="69949" y="22383"/>
                  <a:pt x="69764" y="22383"/>
                  <a:pt x="69395" y="22309"/>
                </a:cubicBezTo>
                <a:cubicBezTo>
                  <a:pt x="69025" y="22235"/>
                  <a:pt x="68470" y="22013"/>
                  <a:pt x="68027" y="21422"/>
                </a:cubicBezTo>
                <a:cubicBezTo>
                  <a:pt x="67620" y="20830"/>
                  <a:pt x="67361" y="19943"/>
                  <a:pt x="67361" y="18945"/>
                </a:cubicBezTo>
                <a:cubicBezTo>
                  <a:pt x="67361" y="18427"/>
                  <a:pt x="67435" y="17873"/>
                  <a:pt x="67620" y="17318"/>
                </a:cubicBezTo>
                <a:cubicBezTo>
                  <a:pt x="67768" y="16763"/>
                  <a:pt x="68027" y="16209"/>
                  <a:pt x="68433" y="15802"/>
                </a:cubicBezTo>
                <a:lnTo>
                  <a:pt x="68914" y="15802"/>
                </a:lnTo>
                <a:cubicBezTo>
                  <a:pt x="68803" y="15876"/>
                  <a:pt x="68729" y="15950"/>
                  <a:pt x="68655" y="16061"/>
                </a:cubicBezTo>
                <a:cubicBezTo>
                  <a:pt x="68433" y="16283"/>
                  <a:pt x="68249" y="16616"/>
                  <a:pt x="68175" y="16911"/>
                </a:cubicBezTo>
                <a:cubicBezTo>
                  <a:pt x="67990" y="17540"/>
                  <a:pt x="68064" y="18131"/>
                  <a:pt x="68175" y="18649"/>
                </a:cubicBezTo>
                <a:cubicBezTo>
                  <a:pt x="68433" y="19684"/>
                  <a:pt x="68988" y="20460"/>
                  <a:pt x="69506" y="20978"/>
                </a:cubicBezTo>
                <a:cubicBezTo>
                  <a:pt x="70023" y="21533"/>
                  <a:pt x="70578" y="21791"/>
                  <a:pt x="70947" y="21902"/>
                </a:cubicBezTo>
                <a:cubicBezTo>
                  <a:pt x="71317" y="22013"/>
                  <a:pt x="71539" y="21976"/>
                  <a:pt x="71539" y="22013"/>
                </a:cubicBezTo>
                <a:lnTo>
                  <a:pt x="71539" y="22013"/>
                </a:lnTo>
                <a:cubicBezTo>
                  <a:pt x="71539" y="21976"/>
                  <a:pt x="71317" y="21976"/>
                  <a:pt x="70984" y="21865"/>
                </a:cubicBezTo>
                <a:cubicBezTo>
                  <a:pt x="70615" y="21717"/>
                  <a:pt x="70134" y="21459"/>
                  <a:pt x="69653" y="20904"/>
                </a:cubicBezTo>
                <a:cubicBezTo>
                  <a:pt x="69173" y="20387"/>
                  <a:pt x="68692" y="19610"/>
                  <a:pt x="68470" y="18612"/>
                </a:cubicBezTo>
                <a:cubicBezTo>
                  <a:pt x="68396" y="18131"/>
                  <a:pt x="68359" y="17577"/>
                  <a:pt x="68544" y="17059"/>
                </a:cubicBezTo>
                <a:cubicBezTo>
                  <a:pt x="68692" y="16542"/>
                  <a:pt x="69099" y="16098"/>
                  <a:pt x="69653" y="15876"/>
                </a:cubicBezTo>
                <a:lnTo>
                  <a:pt x="69653" y="15876"/>
                </a:lnTo>
                <a:cubicBezTo>
                  <a:pt x="69210" y="16579"/>
                  <a:pt x="69025" y="17540"/>
                  <a:pt x="68988" y="18020"/>
                </a:cubicBezTo>
                <a:cubicBezTo>
                  <a:pt x="68951" y="18649"/>
                  <a:pt x="69358" y="19499"/>
                  <a:pt x="70023" y="20128"/>
                </a:cubicBezTo>
                <a:cubicBezTo>
                  <a:pt x="70171" y="20276"/>
                  <a:pt x="70356" y="20424"/>
                  <a:pt x="70541" y="20534"/>
                </a:cubicBezTo>
                <a:cubicBezTo>
                  <a:pt x="71095" y="20867"/>
                  <a:pt x="71798" y="21089"/>
                  <a:pt x="72537" y="21126"/>
                </a:cubicBezTo>
                <a:lnTo>
                  <a:pt x="72722" y="21126"/>
                </a:lnTo>
                <a:cubicBezTo>
                  <a:pt x="73646" y="21126"/>
                  <a:pt x="74608" y="20904"/>
                  <a:pt x="75495" y="20460"/>
                </a:cubicBezTo>
                <a:cubicBezTo>
                  <a:pt x="76456" y="19980"/>
                  <a:pt x="77306" y="19277"/>
                  <a:pt x="78120" y="18390"/>
                </a:cubicBezTo>
                <a:cubicBezTo>
                  <a:pt x="78933" y="17466"/>
                  <a:pt x="79562" y="16468"/>
                  <a:pt x="79968" y="15359"/>
                </a:cubicBezTo>
                <a:cubicBezTo>
                  <a:pt x="80375" y="14360"/>
                  <a:pt x="80560" y="13251"/>
                  <a:pt x="80486" y="12216"/>
                </a:cubicBezTo>
                <a:cubicBezTo>
                  <a:pt x="80449" y="12068"/>
                  <a:pt x="80449" y="11920"/>
                  <a:pt x="80412" y="11809"/>
                </a:cubicBezTo>
                <a:cubicBezTo>
                  <a:pt x="80264" y="10663"/>
                  <a:pt x="79783" y="9591"/>
                  <a:pt x="79081" y="8704"/>
                </a:cubicBezTo>
                <a:cubicBezTo>
                  <a:pt x="77380" y="6596"/>
                  <a:pt x="75125" y="6153"/>
                  <a:pt x="74238" y="6079"/>
                </a:cubicBezTo>
                <a:cubicBezTo>
                  <a:pt x="73984" y="6052"/>
                  <a:pt x="73728" y="6038"/>
                  <a:pt x="73472" y="6038"/>
                </a:cubicBezTo>
                <a:cubicBezTo>
                  <a:pt x="72684" y="6038"/>
                  <a:pt x="71895" y="6169"/>
                  <a:pt x="71169" y="6449"/>
                </a:cubicBezTo>
                <a:cubicBezTo>
                  <a:pt x="70984" y="6375"/>
                  <a:pt x="70800" y="6301"/>
                  <a:pt x="70615" y="6264"/>
                </a:cubicBezTo>
                <a:cubicBezTo>
                  <a:pt x="70837" y="6116"/>
                  <a:pt x="71095" y="6005"/>
                  <a:pt x="71317" y="5894"/>
                </a:cubicBezTo>
                <a:cubicBezTo>
                  <a:pt x="71724" y="5746"/>
                  <a:pt x="72130" y="5635"/>
                  <a:pt x="72574" y="5598"/>
                </a:cubicBezTo>
                <a:cubicBezTo>
                  <a:pt x="72981" y="5524"/>
                  <a:pt x="73397" y="5497"/>
                  <a:pt x="73813" y="5497"/>
                </a:cubicBezTo>
                <a:cubicBezTo>
                  <a:pt x="74229" y="5497"/>
                  <a:pt x="74644" y="5524"/>
                  <a:pt x="75051" y="5561"/>
                </a:cubicBezTo>
                <a:cubicBezTo>
                  <a:pt x="75828" y="5672"/>
                  <a:pt x="76604" y="5857"/>
                  <a:pt x="77306" y="6190"/>
                </a:cubicBezTo>
                <a:cubicBezTo>
                  <a:pt x="77972" y="6486"/>
                  <a:pt x="78563" y="6966"/>
                  <a:pt x="79044" y="7484"/>
                </a:cubicBezTo>
                <a:cubicBezTo>
                  <a:pt x="79968" y="8556"/>
                  <a:pt x="80523" y="9813"/>
                  <a:pt x="80856" y="10996"/>
                </a:cubicBezTo>
                <a:cubicBezTo>
                  <a:pt x="81188" y="12179"/>
                  <a:pt x="81336" y="13325"/>
                  <a:pt x="81188" y="14323"/>
                </a:cubicBezTo>
                <a:cubicBezTo>
                  <a:pt x="81040" y="15359"/>
                  <a:pt x="80671" y="16209"/>
                  <a:pt x="80301" y="16874"/>
                </a:cubicBezTo>
                <a:cubicBezTo>
                  <a:pt x="79931" y="17577"/>
                  <a:pt x="79488" y="18094"/>
                  <a:pt x="79118" y="18501"/>
                </a:cubicBezTo>
                <a:cubicBezTo>
                  <a:pt x="78379" y="19277"/>
                  <a:pt x="77861" y="19573"/>
                  <a:pt x="77861" y="19573"/>
                </a:cubicBezTo>
                <a:cubicBezTo>
                  <a:pt x="77861" y="19573"/>
                  <a:pt x="78379" y="19314"/>
                  <a:pt x="79155" y="18575"/>
                </a:cubicBezTo>
                <a:cubicBezTo>
                  <a:pt x="79525" y="18168"/>
                  <a:pt x="79968" y="17688"/>
                  <a:pt x="80338" y="16985"/>
                </a:cubicBezTo>
                <a:cubicBezTo>
                  <a:pt x="80745" y="16320"/>
                  <a:pt x="81114" y="15469"/>
                  <a:pt x="81336" y="14471"/>
                </a:cubicBezTo>
                <a:cubicBezTo>
                  <a:pt x="81410" y="13954"/>
                  <a:pt x="81447" y="13399"/>
                  <a:pt x="81410" y="12808"/>
                </a:cubicBezTo>
                <a:cubicBezTo>
                  <a:pt x="81373" y="12253"/>
                  <a:pt x="81262" y="11661"/>
                  <a:pt x="81114" y="11033"/>
                </a:cubicBezTo>
                <a:cubicBezTo>
                  <a:pt x="80819" y="9813"/>
                  <a:pt x="80301" y="8519"/>
                  <a:pt x="79340" y="7373"/>
                </a:cubicBezTo>
                <a:cubicBezTo>
                  <a:pt x="78859" y="6781"/>
                  <a:pt x="78268" y="6264"/>
                  <a:pt x="77528" y="5894"/>
                </a:cubicBezTo>
                <a:cubicBezTo>
                  <a:pt x="76826" y="5524"/>
                  <a:pt x="76012" y="5339"/>
                  <a:pt x="75162" y="5192"/>
                </a:cubicBezTo>
                <a:cubicBezTo>
                  <a:pt x="74668" y="5127"/>
                  <a:pt x="74174" y="5088"/>
                  <a:pt x="73665" y="5088"/>
                </a:cubicBezTo>
                <a:cubicBezTo>
                  <a:pt x="73298" y="5088"/>
                  <a:pt x="72924" y="5108"/>
                  <a:pt x="72537" y="5155"/>
                </a:cubicBezTo>
                <a:cubicBezTo>
                  <a:pt x="72094" y="5229"/>
                  <a:pt x="71650" y="5302"/>
                  <a:pt x="71206" y="5487"/>
                </a:cubicBezTo>
                <a:cubicBezTo>
                  <a:pt x="70800" y="5598"/>
                  <a:pt x="70393" y="5820"/>
                  <a:pt x="70060" y="6116"/>
                </a:cubicBezTo>
                <a:cubicBezTo>
                  <a:pt x="69838" y="6042"/>
                  <a:pt x="69653" y="6005"/>
                  <a:pt x="69432" y="5968"/>
                </a:cubicBezTo>
                <a:cubicBezTo>
                  <a:pt x="69838" y="5635"/>
                  <a:pt x="70282" y="5376"/>
                  <a:pt x="70763" y="5192"/>
                </a:cubicBezTo>
                <a:cubicBezTo>
                  <a:pt x="71391" y="4933"/>
                  <a:pt x="72057" y="4785"/>
                  <a:pt x="72685" y="4674"/>
                </a:cubicBezTo>
                <a:cubicBezTo>
                  <a:pt x="73116" y="4623"/>
                  <a:pt x="73548" y="4599"/>
                  <a:pt x="73973" y="4599"/>
                </a:cubicBezTo>
                <a:cubicBezTo>
                  <a:pt x="74787" y="4599"/>
                  <a:pt x="75580" y="4689"/>
                  <a:pt x="76308" y="4859"/>
                </a:cubicBezTo>
                <a:cubicBezTo>
                  <a:pt x="77417" y="5155"/>
                  <a:pt x="78416" y="5524"/>
                  <a:pt x="79192" y="6116"/>
                </a:cubicBezTo>
                <a:cubicBezTo>
                  <a:pt x="79968" y="6707"/>
                  <a:pt x="80523" y="7447"/>
                  <a:pt x="80930" y="8149"/>
                </a:cubicBezTo>
                <a:cubicBezTo>
                  <a:pt x="81336" y="8889"/>
                  <a:pt x="81558" y="9554"/>
                  <a:pt x="81743" y="10183"/>
                </a:cubicBezTo>
                <a:cubicBezTo>
                  <a:pt x="81928" y="10774"/>
                  <a:pt x="82039" y="11292"/>
                  <a:pt x="82113" y="11735"/>
                </a:cubicBezTo>
                <a:cubicBezTo>
                  <a:pt x="82260" y="12586"/>
                  <a:pt x="82260" y="13029"/>
                  <a:pt x="82297" y="13029"/>
                </a:cubicBezTo>
                <a:cubicBezTo>
                  <a:pt x="82260" y="13029"/>
                  <a:pt x="82260" y="12586"/>
                  <a:pt x="82150" y="11735"/>
                </a:cubicBezTo>
                <a:cubicBezTo>
                  <a:pt x="82076" y="11329"/>
                  <a:pt x="82002" y="10811"/>
                  <a:pt x="81854" y="10183"/>
                </a:cubicBezTo>
                <a:cubicBezTo>
                  <a:pt x="81706" y="9591"/>
                  <a:pt x="81484" y="8889"/>
                  <a:pt x="81114" y="8149"/>
                </a:cubicBezTo>
                <a:cubicBezTo>
                  <a:pt x="80745" y="7447"/>
                  <a:pt x="80190" y="6670"/>
                  <a:pt x="79414" y="6005"/>
                </a:cubicBezTo>
                <a:cubicBezTo>
                  <a:pt x="79007" y="5672"/>
                  <a:pt x="78563" y="5413"/>
                  <a:pt x="78083" y="5155"/>
                </a:cubicBezTo>
                <a:cubicBezTo>
                  <a:pt x="77565" y="4933"/>
                  <a:pt x="77048" y="4748"/>
                  <a:pt x="76456" y="4600"/>
                </a:cubicBezTo>
                <a:cubicBezTo>
                  <a:pt x="75617" y="4384"/>
                  <a:pt x="74719" y="4246"/>
                  <a:pt x="73761" y="4246"/>
                </a:cubicBezTo>
                <a:cubicBezTo>
                  <a:pt x="73410" y="4246"/>
                  <a:pt x="73052" y="4265"/>
                  <a:pt x="72685" y="4304"/>
                </a:cubicBezTo>
                <a:cubicBezTo>
                  <a:pt x="72020" y="4378"/>
                  <a:pt x="71317" y="4526"/>
                  <a:pt x="70652" y="4785"/>
                </a:cubicBezTo>
                <a:cubicBezTo>
                  <a:pt x="69986" y="5044"/>
                  <a:pt x="69321" y="5413"/>
                  <a:pt x="68766" y="5931"/>
                </a:cubicBezTo>
                <a:lnTo>
                  <a:pt x="68729" y="5931"/>
                </a:lnTo>
                <a:cubicBezTo>
                  <a:pt x="67657" y="5931"/>
                  <a:pt x="66733" y="6338"/>
                  <a:pt x="66178" y="6707"/>
                </a:cubicBezTo>
                <a:cubicBezTo>
                  <a:pt x="65624" y="7077"/>
                  <a:pt x="65328" y="7410"/>
                  <a:pt x="65328" y="7410"/>
                </a:cubicBezTo>
                <a:cubicBezTo>
                  <a:pt x="65328" y="7410"/>
                  <a:pt x="65698" y="7188"/>
                  <a:pt x="66289" y="6929"/>
                </a:cubicBezTo>
                <a:cubicBezTo>
                  <a:pt x="66881" y="6633"/>
                  <a:pt x="67768" y="6412"/>
                  <a:pt x="68766" y="6412"/>
                </a:cubicBezTo>
                <a:cubicBezTo>
                  <a:pt x="68840" y="6399"/>
                  <a:pt x="68910" y="6395"/>
                  <a:pt x="68978" y="6395"/>
                </a:cubicBezTo>
                <a:cubicBezTo>
                  <a:pt x="69115" y="6395"/>
                  <a:pt x="69247" y="6412"/>
                  <a:pt x="69395" y="6412"/>
                </a:cubicBezTo>
                <a:cubicBezTo>
                  <a:pt x="69395" y="6449"/>
                  <a:pt x="69395" y="6449"/>
                  <a:pt x="69432" y="6449"/>
                </a:cubicBezTo>
                <a:cubicBezTo>
                  <a:pt x="69432" y="6486"/>
                  <a:pt x="69469" y="6486"/>
                  <a:pt x="69469" y="6486"/>
                </a:cubicBezTo>
                <a:cubicBezTo>
                  <a:pt x="69580" y="6523"/>
                  <a:pt x="69653" y="6559"/>
                  <a:pt x="69764" y="6559"/>
                </a:cubicBezTo>
                <a:cubicBezTo>
                  <a:pt x="70023" y="6670"/>
                  <a:pt x="70282" y="6744"/>
                  <a:pt x="70541" y="6892"/>
                </a:cubicBezTo>
                <a:cubicBezTo>
                  <a:pt x="70541" y="6892"/>
                  <a:pt x="70578" y="6929"/>
                  <a:pt x="70615" y="6929"/>
                </a:cubicBezTo>
                <a:cubicBezTo>
                  <a:pt x="70763" y="7040"/>
                  <a:pt x="71021" y="7151"/>
                  <a:pt x="71243" y="7373"/>
                </a:cubicBezTo>
                <a:cubicBezTo>
                  <a:pt x="71798" y="7816"/>
                  <a:pt x="72426" y="8519"/>
                  <a:pt x="72574" y="9554"/>
                </a:cubicBezTo>
                <a:cubicBezTo>
                  <a:pt x="72574" y="9702"/>
                  <a:pt x="72611" y="9813"/>
                  <a:pt x="72611" y="9924"/>
                </a:cubicBezTo>
                <a:cubicBezTo>
                  <a:pt x="72648" y="10552"/>
                  <a:pt x="72574" y="11070"/>
                  <a:pt x="72315" y="11624"/>
                </a:cubicBezTo>
                <a:cubicBezTo>
                  <a:pt x="72204" y="11846"/>
                  <a:pt x="72094" y="12068"/>
                  <a:pt x="71909" y="12327"/>
                </a:cubicBezTo>
                <a:cubicBezTo>
                  <a:pt x="71613" y="12771"/>
                  <a:pt x="70910" y="13399"/>
                  <a:pt x="70245" y="13584"/>
                </a:cubicBezTo>
                <a:cubicBezTo>
                  <a:pt x="69580" y="13806"/>
                  <a:pt x="68877" y="13954"/>
                  <a:pt x="68175" y="13991"/>
                </a:cubicBezTo>
                <a:cubicBezTo>
                  <a:pt x="68009" y="14006"/>
                  <a:pt x="67844" y="14014"/>
                  <a:pt x="67682" y="14014"/>
                </a:cubicBezTo>
                <a:cubicBezTo>
                  <a:pt x="67084" y="14014"/>
                  <a:pt x="66509" y="13914"/>
                  <a:pt x="65956" y="13769"/>
                </a:cubicBezTo>
                <a:cubicBezTo>
                  <a:pt x="65180" y="13510"/>
                  <a:pt x="64478" y="13103"/>
                  <a:pt x="63997" y="12549"/>
                </a:cubicBezTo>
                <a:cubicBezTo>
                  <a:pt x="63553" y="12068"/>
                  <a:pt x="63221" y="11366"/>
                  <a:pt x="62962" y="10330"/>
                </a:cubicBezTo>
                <a:cubicBezTo>
                  <a:pt x="62740" y="9480"/>
                  <a:pt x="62703" y="8556"/>
                  <a:pt x="62851" y="7706"/>
                </a:cubicBezTo>
                <a:cubicBezTo>
                  <a:pt x="63147" y="5968"/>
                  <a:pt x="64293" y="4304"/>
                  <a:pt x="65956" y="3121"/>
                </a:cubicBezTo>
                <a:cubicBezTo>
                  <a:pt x="66030" y="3047"/>
                  <a:pt x="66141" y="3010"/>
                  <a:pt x="66215" y="2936"/>
                </a:cubicBezTo>
                <a:cubicBezTo>
                  <a:pt x="66918" y="2493"/>
                  <a:pt x="67694" y="2086"/>
                  <a:pt x="68655" y="1753"/>
                </a:cubicBezTo>
                <a:cubicBezTo>
                  <a:pt x="69690" y="1421"/>
                  <a:pt x="70726" y="1162"/>
                  <a:pt x="71761" y="1088"/>
                </a:cubicBezTo>
                <a:cubicBezTo>
                  <a:pt x="72158" y="1041"/>
                  <a:pt x="72558" y="1019"/>
                  <a:pt x="72959" y="1019"/>
                </a:cubicBezTo>
                <a:close/>
                <a:moveTo>
                  <a:pt x="50318" y="36839"/>
                </a:moveTo>
                <a:cubicBezTo>
                  <a:pt x="50281" y="36875"/>
                  <a:pt x="50244" y="36912"/>
                  <a:pt x="50207" y="36912"/>
                </a:cubicBezTo>
                <a:lnTo>
                  <a:pt x="50170" y="36839"/>
                </a:lnTo>
                <a:close/>
                <a:moveTo>
                  <a:pt x="72574" y="35951"/>
                </a:moveTo>
                <a:cubicBezTo>
                  <a:pt x="72574" y="36210"/>
                  <a:pt x="72574" y="36469"/>
                  <a:pt x="72611" y="36691"/>
                </a:cubicBezTo>
                <a:cubicBezTo>
                  <a:pt x="72722" y="37245"/>
                  <a:pt x="72944" y="37689"/>
                  <a:pt x="73129" y="37985"/>
                </a:cubicBezTo>
                <a:cubicBezTo>
                  <a:pt x="72833" y="37578"/>
                  <a:pt x="72648" y="37134"/>
                  <a:pt x="72574" y="36654"/>
                </a:cubicBezTo>
                <a:cubicBezTo>
                  <a:pt x="72537" y="36469"/>
                  <a:pt x="72537" y="36247"/>
                  <a:pt x="72574" y="35951"/>
                </a:cubicBezTo>
                <a:close/>
                <a:moveTo>
                  <a:pt x="70438" y="38749"/>
                </a:moveTo>
                <a:lnTo>
                  <a:pt x="70438" y="38749"/>
                </a:lnTo>
                <a:cubicBezTo>
                  <a:pt x="70439" y="38819"/>
                  <a:pt x="70439" y="38860"/>
                  <a:pt x="70435" y="38871"/>
                </a:cubicBezTo>
                <a:lnTo>
                  <a:pt x="70435" y="38871"/>
                </a:lnTo>
                <a:cubicBezTo>
                  <a:pt x="70449" y="38863"/>
                  <a:pt x="70447" y="38823"/>
                  <a:pt x="70438" y="38749"/>
                </a:cubicBezTo>
                <a:close/>
                <a:moveTo>
                  <a:pt x="70435" y="38871"/>
                </a:moveTo>
                <a:cubicBezTo>
                  <a:pt x="70434" y="38871"/>
                  <a:pt x="70432" y="38872"/>
                  <a:pt x="70430" y="38872"/>
                </a:cubicBezTo>
                <a:cubicBezTo>
                  <a:pt x="70431" y="38873"/>
                  <a:pt x="70432" y="38873"/>
                  <a:pt x="70432" y="38873"/>
                </a:cubicBezTo>
                <a:cubicBezTo>
                  <a:pt x="70434" y="38873"/>
                  <a:pt x="70434" y="38872"/>
                  <a:pt x="70435" y="38871"/>
                </a:cubicBezTo>
                <a:close/>
                <a:moveTo>
                  <a:pt x="53386" y="38339"/>
                </a:moveTo>
                <a:cubicBezTo>
                  <a:pt x="52753" y="38755"/>
                  <a:pt x="52240" y="39202"/>
                  <a:pt x="51760" y="39648"/>
                </a:cubicBezTo>
                <a:cubicBezTo>
                  <a:pt x="51723" y="39685"/>
                  <a:pt x="51686" y="39722"/>
                  <a:pt x="51649" y="39722"/>
                </a:cubicBezTo>
                <a:cubicBezTo>
                  <a:pt x="51723" y="39648"/>
                  <a:pt x="51797" y="39537"/>
                  <a:pt x="51907" y="39463"/>
                </a:cubicBezTo>
                <a:cubicBezTo>
                  <a:pt x="52240" y="39131"/>
                  <a:pt x="52684" y="38798"/>
                  <a:pt x="53201" y="38428"/>
                </a:cubicBezTo>
                <a:cubicBezTo>
                  <a:pt x="53263" y="38408"/>
                  <a:pt x="53325" y="38376"/>
                  <a:pt x="53386" y="38339"/>
                </a:cubicBezTo>
                <a:close/>
                <a:moveTo>
                  <a:pt x="78859" y="28594"/>
                </a:moveTo>
                <a:cubicBezTo>
                  <a:pt x="78859" y="28668"/>
                  <a:pt x="78822" y="28705"/>
                  <a:pt x="78822" y="28742"/>
                </a:cubicBezTo>
                <a:cubicBezTo>
                  <a:pt x="78452" y="29666"/>
                  <a:pt x="78120" y="31145"/>
                  <a:pt x="78379" y="32735"/>
                </a:cubicBezTo>
                <a:cubicBezTo>
                  <a:pt x="78637" y="34361"/>
                  <a:pt x="79377" y="35655"/>
                  <a:pt x="79968" y="36432"/>
                </a:cubicBezTo>
                <a:cubicBezTo>
                  <a:pt x="80375" y="36949"/>
                  <a:pt x="80782" y="37393"/>
                  <a:pt x="81299" y="37874"/>
                </a:cubicBezTo>
                <a:cubicBezTo>
                  <a:pt x="80745" y="37541"/>
                  <a:pt x="80264" y="37208"/>
                  <a:pt x="79894" y="36839"/>
                </a:cubicBezTo>
                <a:cubicBezTo>
                  <a:pt x="79488" y="36395"/>
                  <a:pt x="79155" y="35951"/>
                  <a:pt x="78896" y="35545"/>
                </a:cubicBezTo>
                <a:cubicBezTo>
                  <a:pt x="78637" y="35101"/>
                  <a:pt x="78416" y="34694"/>
                  <a:pt x="78268" y="34288"/>
                </a:cubicBezTo>
                <a:cubicBezTo>
                  <a:pt x="77972" y="33511"/>
                  <a:pt x="77861" y="32846"/>
                  <a:pt x="77787" y="32402"/>
                </a:cubicBezTo>
                <a:cubicBezTo>
                  <a:pt x="77750" y="31959"/>
                  <a:pt x="77713" y="31737"/>
                  <a:pt x="77713" y="31737"/>
                </a:cubicBezTo>
                <a:lnTo>
                  <a:pt x="77713" y="31737"/>
                </a:lnTo>
                <a:cubicBezTo>
                  <a:pt x="77713" y="31737"/>
                  <a:pt x="77713" y="31959"/>
                  <a:pt x="77750" y="32402"/>
                </a:cubicBezTo>
                <a:cubicBezTo>
                  <a:pt x="77787" y="32846"/>
                  <a:pt x="77861" y="33474"/>
                  <a:pt x="78120" y="34288"/>
                </a:cubicBezTo>
                <a:cubicBezTo>
                  <a:pt x="78379" y="35101"/>
                  <a:pt x="78859" y="36062"/>
                  <a:pt x="79636" y="36986"/>
                </a:cubicBezTo>
                <a:cubicBezTo>
                  <a:pt x="80042" y="37467"/>
                  <a:pt x="80597" y="37874"/>
                  <a:pt x="81188" y="38243"/>
                </a:cubicBezTo>
                <a:cubicBezTo>
                  <a:pt x="81188" y="38243"/>
                  <a:pt x="81188" y="38255"/>
                  <a:pt x="81195" y="38265"/>
                </a:cubicBezTo>
                <a:lnTo>
                  <a:pt x="81195" y="38265"/>
                </a:lnTo>
                <a:cubicBezTo>
                  <a:pt x="81131" y="38234"/>
                  <a:pt x="81067" y="38206"/>
                  <a:pt x="81003" y="38206"/>
                </a:cubicBezTo>
                <a:cubicBezTo>
                  <a:pt x="80338" y="37948"/>
                  <a:pt x="79746" y="37689"/>
                  <a:pt x="79266" y="37393"/>
                </a:cubicBezTo>
                <a:cubicBezTo>
                  <a:pt x="78268" y="36691"/>
                  <a:pt x="77676" y="35803"/>
                  <a:pt x="77306" y="35027"/>
                </a:cubicBezTo>
                <a:cubicBezTo>
                  <a:pt x="76937" y="34251"/>
                  <a:pt x="76752" y="33585"/>
                  <a:pt x="76678" y="33141"/>
                </a:cubicBezTo>
                <a:cubicBezTo>
                  <a:pt x="76604" y="32698"/>
                  <a:pt x="76567" y="32439"/>
                  <a:pt x="76567" y="32439"/>
                </a:cubicBezTo>
                <a:lnTo>
                  <a:pt x="76567" y="32439"/>
                </a:lnTo>
                <a:cubicBezTo>
                  <a:pt x="76567" y="32439"/>
                  <a:pt x="76567" y="32698"/>
                  <a:pt x="76641" y="33141"/>
                </a:cubicBezTo>
                <a:cubicBezTo>
                  <a:pt x="76678" y="33585"/>
                  <a:pt x="76789" y="34251"/>
                  <a:pt x="77122" y="35064"/>
                </a:cubicBezTo>
                <a:cubicBezTo>
                  <a:pt x="77454" y="35840"/>
                  <a:pt x="78009" y="36839"/>
                  <a:pt x="79044" y="37615"/>
                </a:cubicBezTo>
                <a:cubicBezTo>
                  <a:pt x="79562" y="37985"/>
                  <a:pt x="80190" y="38280"/>
                  <a:pt x="80819" y="38539"/>
                </a:cubicBezTo>
                <a:lnTo>
                  <a:pt x="81151" y="38650"/>
                </a:lnTo>
                <a:cubicBezTo>
                  <a:pt x="81040" y="38650"/>
                  <a:pt x="80930" y="38613"/>
                  <a:pt x="80819" y="38613"/>
                </a:cubicBezTo>
                <a:cubicBezTo>
                  <a:pt x="80153" y="38502"/>
                  <a:pt x="79562" y="38354"/>
                  <a:pt x="79044" y="38059"/>
                </a:cubicBezTo>
                <a:cubicBezTo>
                  <a:pt x="77972" y="37541"/>
                  <a:pt x="77232" y="36802"/>
                  <a:pt x="76752" y="36099"/>
                </a:cubicBezTo>
                <a:cubicBezTo>
                  <a:pt x="76271" y="35434"/>
                  <a:pt x="76012" y="34805"/>
                  <a:pt x="75865" y="34361"/>
                </a:cubicBezTo>
                <a:cubicBezTo>
                  <a:pt x="75718" y="33958"/>
                  <a:pt x="75680" y="33737"/>
                  <a:pt x="75644" y="33733"/>
                </a:cubicBezTo>
                <a:lnTo>
                  <a:pt x="75644" y="33733"/>
                </a:lnTo>
                <a:cubicBezTo>
                  <a:pt x="75680" y="33737"/>
                  <a:pt x="75718" y="33958"/>
                  <a:pt x="75828" y="34361"/>
                </a:cubicBezTo>
                <a:cubicBezTo>
                  <a:pt x="75938" y="34805"/>
                  <a:pt x="76160" y="35434"/>
                  <a:pt x="76604" y="36173"/>
                </a:cubicBezTo>
                <a:cubicBezTo>
                  <a:pt x="77048" y="36875"/>
                  <a:pt x="77787" y="37689"/>
                  <a:pt x="78859" y="38317"/>
                </a:cubicBezTo>
                <a:cubicBezTo>
                  <a:pt x="79377" y="38650"/>
                  <a:pt x="80005" y="38798"/>
                  <a:pt x="80671" y="38946"/>
                </a:cubicBezTo>
                <a:cubicBezTo>
                  <a:pt x="79783" y="38798"/>
                  <a:pt x="78933" y="38687"/>
                  <a:pt x="78268" y="38391"/>
                </a:cubicBezTo>
                <a:cubicBezTo>
                  <a:pt x="77824" y="38206"/>
                  <a:pt x="77417" y="37911"/>
                  <a:pt x="77048" y="37689"/>
                </a:cubicBezTo>
                <a:cubicBezTo>
                  <a:pt x="76641" y="37430"/>
                  <a:pt x="76308" y="37208"/>
                  <a:pt x="76049" y="36986"/>
                </a:cubicBezTo>
                <a:cubicBezTo>
                  <a:pt x="75495" y="36506"/>
                  <a:pt x="75199" y="36025"/>
                  <a:pt x="74977" y="35692"/>
                </a:cubicBezTo>
                <a:cubicBezTo>
                  <a:pt x="74774" y="35388"/>
                  <a:pt x="74695" y="35207"/>
                  <a:pt x="74683" y="35207"/>
                </a:cubicBezTo>
                <a:cubicBezTo>
                  <a:pt x="74683" y="35207"/>
                  <a:pt x="74683" y="35207"/>
                  <a:pt x="74682" y="35207"/>
                </a:cubicBezTo>
                <a:lnTo>
                  <a:pt x="74682" y="35207"/>
                </a:lnTo>
                <a:cubicBezTo>
                  <a:pt x="74683" y="35207"/>
                  <a:pt x="74683" y="35207"/>
                  <a:pt x="74683" y="35207"/>
                </a:cubicBezTo>
                <a:cubicBezTo>
                  <a:pt x="74695" y="35207"/>
                  <a:pt x="74771" y="35391"/>
                  <a:pt x="74940" y="35729"/>
                </a:cubicBezTo>
                <a:cubicBezTo>
                  <a:pt x="75125" y="36062"/>
                  <a:pt x="75384" y="36543"/>
                  <a:pt x="75901" y="37060"/>
                </a:cubicBezTo>
                <a:cubicBezTo>
                  <a:pt x="76197" y="37319"/>
                  <a:pt x="76493" y="37578"/>
                  <a:pt x="76863" y="37837"/>
                </a:cubicBezTo>
                <a:cubicBezTo>
                  <a:pt x="77232" y="38096"/>
                  <a:pt x="77639" y="38391"/>
                  <a:pt x="78120" y="38650"/>
                </a:cubicBezTo>
                <a:cubicBezTo>
                  <a:pt x="78600" y="38909"/>
                  <a:pt x="79155" y="39057"/>
                  <a:pt x="79746" y="39205"/>
                </a:cubicBezTo>
                <a:lnTo>
                  <a:pt x="79746" y="39205"/>
                </a:lnTo>
                <a:cubicBezTo>
                  <a:pt x="78983" y="39202"/>
                  <a:pt x="78258" y="39128"/>
                  <a:pt x="77639" y="38946"/>
                </a:cubicBezTo>
                <a:cubicBezTo>
                  <a:pt x="76604" y="38687"/>
                  <a:pt x="75791" y="38206"/>
                  <a:pt x="75236" y="37689"/>
                </a:cubicBezTo>
                <a:cubicBezTo>
                  <a:pt x="74681" y="37171"/>
                  <a:pt x="74386" y="36691"/>
                  <a:pt x="74201" y="36321"/>
                </a:cubicBezTo>
                <a:cubicBezTo>
                  <a:pt x="74016" y="35951"/>
                  <a:pt x="73942" y="35767"/>
                  <a:pt x="73942" y="35766"/>
                </a:cubicBezTo>
                <a:lnTo>
                  <a:pt x="73942" y="35766"/>
                </a:lnTo>
                <a:cubicBezTo>
                  <a:pt x="73942" y="35767"/>
                  <a:pt x="73979" y="35951"/>
                  <a:pt x="74127" y="36321"/>
                </a:cubicBezTo>
                <a:cubicBezTo>
                  <a:pt x="74312" y="36691"/>
                  <a:pt x="74571" y="37208"/>
                  <a:pt x="75125" y="37800"/>
                </a:cubicBezTo>
                <a:cubicBezTo>
                  <a:pt x="75643" y="38354"/>
                  <a:pt x="76456" y="38909"/>
                  <a:pt x="77528" y="39242"/>
                </a:cubicBezTo>
                <a:cubicBezTo>
                  <a:pt x="77824" y="39353"/>
                  <a:pt x="78157" y="39426"/>
                  <a:pt x="78489" y="39463"/>
                </a:cubicBezTo>
                <a:lnTo>
                  <a:pt x="78083" y="39463"/>
                </a:lnTo>
                <a:cubicBezTo>
                  <a:pt x="77853" y="39479"/>
                  <a:pt x="77636" y="39488"/>
                  <a:pt x="77426" y="39488"/>
                </a:cubicBezTo>
                <a:cubicBezTo>
                  <a:pt x="77130" y="39488"/>
                  <a:pt x="76849" y="39470"/>
                  <a:pt x="76567" y="39426"/>
                </a:cubicBezTo>
                <a:cubicBezTo>
                  <a:pt x="75680" y="39242"/>
                  <a:pt x="74940" y="38835"/>
                  <a:pt x="74460" y="38391"/>
                </a:cubicBezTo>
                <a:cubicBezTo>
                  <a:pt x="73979" y="37948"/>
                  <a:pt x="73720" y="37467"/>
                  <a:pt x="73572" y="37134"/>
                </a:cubicBezTo>
                <a:cubicBezTo>
                  <a:pt x="73461" y="36802"/>
                  <a:pt x="73424" y="36617"/>
                  <a:pt x="73424" y="36617"/>
                </a:cubicBezTo>
                <a:lnTo>
                  <a:pt x="73424" y="36617"/>
                </a:lnTo>
                <a:cubicBezTo>
                  <a:pt x="73424" y="36617"/>
                  <a:pt x="73425" y="36802"/>
                  <a:pt x="73535" y="37134"/>
                </a:cubicBezTo>
                <a:cubicBezTo>
                  <a:pt x="73646" y="37467"/>
                  <a:pt x="73868" y="37985"/>
                  <a:pt x="74349" y="38465"/>
                </a:cubicBezTo>
                <a:cubicBezTo>
                  <a:pt x="74792" y="38946"/>
                  <a:pt x="75532" y="39463"/>
                  <a:pt x="76493" y="39685"/>
                </a:cubicBezTo>
                <a:cubicBezTo>
                  <a:pt x="76641" y="39722"/>
                  <a:pt x="76789" y="39759"/>
                  <a:pt x="76974" y="39796"/>
                </a:cubicBezTo>
                <a:cubicBezTo>
                  <a:pt x="76567" y="39796"/>
                  <a:pt x="76234" y="39759"/>
                  <a:pt x="75901" y="39722"/>
                </a:cubicBezTo>
                <a:cubicBezTo>
                  <a:pt x="75791" y="39685"/>
                  <a:pt x="75643" y="39685"/>
                  <a:pt x="75532" y="39648"/>
                </a:cubicBezTo>
                <a:cubicBezTo>
                  <a:pt x="75125" y="39537"/>
                  <a:pt x="74755" y="39389"/>
                  <a:pt x="74386" y="39168"/>
                </a:cubicBezTo>
                <a:cubicBezTo>
                  <a:pt x="74053" y="38946"/>
                  <a:pt x="73720" y="38687"/>
                  <a:pt x="73461" y="38428"/>
                </a:cubicBezTo>
                <a:cubicBezTo>
                  <a:pt x="73424" y="38391"/>
                  <a:pt x="73424" y="38354"/>
                  <a:pt x="73387" y="38317"/>
                </a:cubicBezTo>
                <a:cubicBezTo>
                  <a:pt x="73351" y="38280"/>
                  <a:pt x="73314" y="38206"/>
                  <a:pt x="73314" y="38169"/>
                </a:cubicBezTo>
                <a:cubicBezTo>
                  <a:pt x="73129" y="37874"/>
                  <a:pt x="72870" y="37393"/>
                  <a:pt x="72796" y="36728"/>
                </a:cubicBezTo>
                <a:cubicBezTo>
                  <a:pt x="72722" y="36395"/>
                  <a:pt x="72759" y="35988"/>
                  <a:pt x="72833" y="35581"/>
                </a:cubicBezTo>
                <a:cubicBezTo>
                  <a:pt x="72833" y="35581"/>
                  <a:pt x="72833" y="35545"/>
                  <a:pt x="72833" y="35508"/>
                </a:cubicBezTo>
                <a:cubicBezTo>
                  <a:pt x="72870" y="35618"/>
                  <a:pt x="72870" y="35692"/>
                  <a:pt x="72907" y="35803"/>
                </a:cubicBezTo>
                <a:cubicBezTo>
                  <a:pt x="73018" y="36284"/>
                  <a:pt x="73092" y="36506"/>
                  <a:pt x="73092" y="36506"/>
                </a:cubicBezTo>
                <a:cubicBezTo>
                  <a:pt x="73092" y="36506"/>
                  <a:pt x="73055" y="36247"/>
                  <a:pt x="73055" y="35803"/>
                </a:cubicBezTo>
                <a:cubicBezTo>
                  <a:pt x="73055" y="35471"/>
                  <a:pt x="73055" y="34990"/>
                  <a:pt x="73166" y="34472"/>
                </a:cubicBezTo>
                <a:cubicBezTo>
                  <a:pt x="73203" y="34435"/>
                  <a:pt x="73203" y="34398"/>
                  <a:pt x="73240" y="34324"/>
                </a:cubicBezTo>
                <a:cubicBezTo>
                  <a:pt x="73240" y="34288"/>
                  <a:pt x="73277" y="34251"/>
                  <a:pt x="73277" y="34214"/>
                </a:cubicBezTo>
                <a:cubicBezTo>
                  <a:pt x="73351" y="34140"/>
                  <a:pt x="73387" y="34103"/>
                  <a:pt x="73424" y="34029"/>
                </a:cubicBezTo>
                <a:cubicBezTo>
                  <a:pt x="73424" y="34288"/>
                  <a:pt x="73424" y="34509"/>
                  <a:pt x="73424" y="34731"/>
                </a:cubicBezTo>
                <a:cubicBezTo>
                  <a:pt x="73498" y="35249"/>
                  <a:pt x="73646" y="35545"/>
                  <a:pt x="73646" y="35545"/>
                </a:cubicBezTo>
                <a:cubicBezTo>
                  <a:pt x="73646" y="35545"/>
                  <a:pt x="73572" y="35249"/>
                  <a:pt x="73609" y="34731"/>
                </a:cubicBezTo>
                <a:cubicBezTo>
                  <a:pt x="73609" y="34472"/>
                  <a:pt x="73646" y="34140"/>
                  <a:pt x="73720" y="33770"/>
                </a:cubicBezTo>
                <a:cubicBezTo>
                  <a:pt x="73757" y="33733"/>
                  <a:pt x="73757" y="33659"/>
                  <a:pt x="73794" y="33585"/>
                </a:cubicBezTo>
                <a:cubicBezTo>
                  <a:pt x="73831" y="33511"/>
                  <a:pt x="73905" y="33474"/>
                  <a:pt x="73942" y="33400"/>
                </a:cubicBezTo>
                <a:cubicBezTo>
                  <a:pt x="74016" y="33326"/>
                  <a:pt x="74090" y="33215"/>
                  <a:pt x="74201" y="33141"/>
                </a:cubicBezTo>
                <a:lnTo>
                  <a:pt x="74201" y="33141"/>
                </a:lnTo>
                <a:cubicBezTo>
                  <a:pt x="74164" y="33363"/>
                  <a:pt x="74164" y="33548"/>
                  <a:pt x="74201" y="33733"/>
                </a:cubicBezTo>
                <a:cubicBezTo>
                  <a:pt x="74238" y="34361"/>
                  <a:pt x="74423" y="34657"/>
                  <a:pt x="74423" y="34657"/>
                </a:cubicBezTo>
                <a:cubicBezTo>
                  <a:pt x="74423" y="34657"/>
                  <a:pt x="74312" y="34324"/>
                  <a:pt x="74349" y="33733"/>
                </a:cubicBezTo>
                <a:cubicBezTo>
                  <a:pt x="74386" y="33474"/>
                  <a:pt x="74423" y="33178"/>
                  <a:pt x="74497" y="32809"/>
                </a:cubicBezTo>
                <a:cubicBezTo>
                  <a:pt x="74644" y="32661"/>
                  <a:pt x="74792" y="32513"/>
                  <a:pt x="74940" y="32328"/>
                </a:cubicBezTo>
                <a:cubicBezTo>
                  <a:pt x="75014" y="32254"/>
                  <a:pt x="75125" y="32180"/>
                  <a:pt x="75199" y="32069"/>
                </a:cubicBezTo>
                <a:cubicBezTo>
                  <a:pt x="75199" y="32291"/>
                  <a:pt x="75199" y="32439"/>
                  <a:pt x="75199" y="32624"/>
                </a:cubicBezTo>
                <a:cubicBezTo>
                  <a:pt x="75236" y="33141"/>
                  <a:pt x="75310" y="33437"/>
                  <a:pt x="75310" y="33437"/>
                </a:cubicBezTo>
                <a:cubicBezTo>
                  <a:pt x="75310" y="33437"/>
                  <a:pt x="75310" y="33141"/>
                  <a:pt x="75347" y="32624"/>
                </a:cubicBezTo>
                <a:cubicBezTo>
                  <a:pt x="75384" y="32365"/>
                  <a:pt x="75421" y="32069"/>
                  <a:pt x="75532" y="31700"/>
                </a:cubicBezTo>
                <a:cubicBezTo>
                  <a:pt x="75680" y="31515"/>
                  <a:pt x="75828" y="31330"/>
                  <a:pt x="75938" y="31145"/>
                </a:cubicBezTo>
                <a:cubicBezTo>
                  <a:pt x="76123" y="30997"/>
                  <a:pt x="76271" y="30886"/>
                  <a:pt x="76419" y="30775"/>
                </a:cubicBezTo>
                <a:cubicBezTo>
                  <a:pt x="76419" y="30960"/>
                  <a:pt x="76419" y="31145"/>
                  <a:pt x="76419" y="31330"/>
                </a:cubicBezTo>
                <a:cubicBezTo>
                  <a:pt x="76419" y="31810"/>
                  <a:pt x="76493" y="32069"/>
                  <a:pt x="76493" y="32069"/>
                </a:cubicBezTo>
                <a:cubicBezTo>
                  <a:pt x="76493" y="32069"/>
                  <a:pt x="76493" y="31810"/>
                  <a:pt x="76567" y="31330"/>
                </a:cubicBezTo>
                <a:cubicBezTo>
                  <a:pt x="76604" y="31108"/>
                  <a:pt x="76641" y="30812"/>
                  <a:pt x="76715" y="30517"/>
                </a:cubicBezTo>
                <a:cubicBezTo>
                  <a:pt x="77085" y="30221"/>
                  <a:pt x="77454" y="29925"/>
                  <a:pt x="77787" y="29592"/>
                </a:cubicBezTo>
                <a:lnTo>
                  <a:pt x="77787" y="29592"/>
                </a:lnTo>
                <a:cubicBezTo>
                  <a:pt x="77750" y="29851"/>
                  <a:pt x="77750" y="30073"/>
                  <a:pt x="77750" y="30221"/>
                </a:cubicBezTo>
                <a:cubicBezTo>
                  <a:pt x="77713" y="30701"/>
                  <a:pt x="77713" y="30960"/>
                  <a:pt x="77713" y="30960"/>
                </a:cubicBezTo>
                <a:lnTo>
                  <a:pt x="77898" y="30258"/>
                </a:lnTo>
                <a:cubicBezTo>
                  <a:pt x="77972" y="29999"/>
                  <a:pt x="78046" y="29629"/>
                  <a:pt x="78194" y="29223"/>
                </a:cubicBezTo>
                <a:cubicBezTo>
                  <a:pt x="78416" y="29038"/>
                  <a:pt x="78637" y="28816"/>
                  <a:pt x="78859" y="28594"/>
                </a:cubicBezTo>
                <a:close/>
                <a:moveTo>
                  <a:pt x="80889" y="40253"/>
                </a:moveTo>
                <a:cubicBezTo>
                  <a:pt x="80865" y="40267"/>
                  <a:pt x="80842" y="40290"/>
                  <a:pt x="80819" y="40314"/>
                </a:cubicBezTo>
                <a:cubicBezTo>
                  <a:pt x="80671" y="40388"/>
                  <a:pt x="80486" y="40388"/>
                  <a:pt x="80264" y="40388"/>
                </a:cubicBezTo>
                <a:cubicBezTo>
                  <a:pt x="80472" y="40353"/>
                  <a:pt x="80680" y="40318"/>
                  <a:pt x="80889" y="40253"/>
                </a:cubicBezTo>
                <a:close/>
                <a:moveTo>
                  <a:pt x="40188" y="41548"/>
                </a:moveTo>
                <a:lnTo>
                  <a:pt x="40188" y="41548"/>
                </a:lnTo>
                <a:cubicBezTo>
                  <a:pt x="40256" y="41603"/>
                  <a:pt x="40296" y="41634"/>
                  <a:pt x="40300" y="41642"/>
                </a:cubicBezTo>
                <a:lnTo>
                  <a:pt x="40300" y="41642"/>
                </a:lnTo>
                <a:cubicBezTo>
                  <a:pt x="40304" y="41630"/>
                  <a:pt x="40264" y="41600"/>
                  <a:pt x="40188" y="41548"/>
                </a:cubicBezTo>
                <a:close/>
                <a:moveTo>
                  <a:pt x="40300" y="41642"/>
                </a:moveTo>
                <a:lnTo>
                  <a:pt x="40300" y="41642"/>
                </a:lnTo>
                <a:cubicBezTo>
                  <a:pt x="40300" y="41643"/>
                  <a:pt x="40299" y="41644"/>
                  <a:pt x="40299" y="41645"/>
                </a:cubicBezTo>
                <a:cubicBezTo>
                  <a:pt x="40301" y="41645"/>
                  <a:pt x="40301" y="41644"/>
                  <a:pt x="40300" y="41642"/>
                </a:cubicBezTo>
                <a:close/>
                <a:moveTo>
                  <a:pt x="93906" y="39279"/>
                </a:moveTo>
                <a:cubicBezTo>
                  <a:pt x="93906" y="39316"/>
                  <a:pt x="93906" y="39316"/>
                  <a:pt x="93906" y="39316"/>
                </a:cubicBezTo>
                <a:cubicBezTo>
                  <a:pt x="93906" y="39353"/>
                  <a:pt x="93869" y="39353"/>
                  <a:pt x="93869" y="39389"/>
                </a:cubicBezTo>
                <a:cubicBezTo>
                  <a:pt x="93758" y="39574"/>
                  <a:pt x="93573" y="39722"/>
                  <a:pt x="93389" y="39870"/>
                </a:cubicBezTo>
                <a:cubicBezTo>
                  <a:pt x="93056" y="40092"/>
                  <a:pt x="92723" y="40277"/>
                  <a:pt x="92390" y="40462"/>
                </a:cubicBezTo>
                <a:cubicBezTo>
                  <a:pt x="91725" y="40794"/>
                  <a:pt x="91133" y="41053"/>
                  <a:pt x="90653" y="41312"/>
                </a:cubicBezTo>
                <a:cubicBezTo>
                  <a:pt x="90209" y="41571"/>
                  <a:pt x="89876" y="41830"/>
                  <a:pt x="89692" y="42051"/>
                </a:cubicBezTo>
                <a:cubicBezTo>
                  <a:pt x="89729" y="41903"/>
                  <a:pt x="89729" y="41793"/>
                  <a:pt x="89729" y="41645"/>
                </a:cubicBezTo>
                <a:cubicBezTo>
                  <a:pt x="89729" y="41460"/>
                  <a:pt x="89729" y="41275"/>
                  <a:pt x="89729" y="41090"/>
                </a:cubicBezTo>
                <a:cubicBezTo>
                  <a:pt x="91059" y="40683"/>
                  <a:pt x="92538" y="40240"/>
                  <a:pt x="93500" y="39611"/>
                </a:cubicBezTo>
                <a:cubicBezTo>
                  <a:pt x="93647" y="39500"/>
                  <a:pt x="93795" y="39389"/>
                  <a:pt x="93906" y="39279"/>
                </a:cubicBezTo>
                <a:close/>
                <a:moveTo>
                  <a:pt x="92760" y="40610"/>
                </a:moveTo>
                <a:cubicBezTo>
                  <a:pt x="92501" y="40831"/>
                  <a:pt x="92243" y="41053"/>
                  <a:pt x="91984" y="41238"/>
                </a:cubicBezTo>
                <a:cubicBezTo>
                  <a:pt x="91244" y="41793"/>
                  <a:pt x="90579" y="42236"/>
                  <a:pt x="90098" y="42680"/>
                </a:cubicBezTo>
                <a:cubicBezTo>
                  <a:pt x="89839" y="42902"/>
                  <a:pt x="89655" y="43087"/>
                  <a:pt x="89470" y="43234"/>
                </a:cubicBezTo>
                <a:cubicBezTo>
                  <a:pt x="89507" y="43197"/>
                  <a:pt x="89507" y="43124"/>
                  <a:pt x="89544" y="43050"/>
                </a:cubicBezTo>
                <a:cubicBezTo>
                  <a:pt x="89618" y="42754"/>
                  <a:pt x="89655" y="42421"/>
                  <a:pt x="89692" y="42125"/>
                </a:cubicBezTo>
                <a:cubicBezTo>
                  <a:pt x="89692" y="42088"/>
                  <a:pt x="89729" y="42088"/>
                  <a:pt x="89729" y="42051"/>
                </a:cubicBezTo>
                <a:cubicBezTo>
                  <a:pt x="89950" y="41867"/>
                  <a:pt x="90283" y="41682"/>
                  <a:pt x="90764" y="41460"/>
                </a:cubicBezTo>
                <a:cubicBezTo>
                  <a:pt x="91244" y="41238"/>
                  <a:pt x="91836" y="41016"/>
                  <a:pt x="92538" y="40720"/>
                </a:cubicBezTo>
                <a:cubicBezTo>
                  <a:pt x="92612" y="40683"/>
                  <a:pt x="92686" y="40646"/>
                  <a:pt x="92760" y="40610"/>
                </a:cubicBezTo>
                <a:close/>
                <a:moveTo>
                  <a:pt x="46103" y="43455"/>
                </a:moveTo>
                <a:lnTo>
                  <a:pt x="46103" y="43455"/>
                </a:lnTo>
                <a:cubicBezTo>
                  <a:pt x="46103" y="43455"/>
                  <a:pt x="46103" y="43456"/>
                  <a:pt x="46103" y="43456"/>
                </a:cubicBezTo>
                <a:cubicBezTo>
                  <a:pt x="46103" y="43456"/>
                  <a:pt x="46103" y="43455"/>
                  <a:pt x="46103" y="43455"/>
                </a:cubicBezTo>
                <a:close/>
                <a:moveTo>
                  <a:pt x="50724" y="44234"/>
                </a:moveTo>
                <a:cubicBezTo>
                  <a:pt x="50725" y="44235"/>
                  <a:pt x="50725" y="44235"/>
                  <a:pt x="50725" y="44236"/>
                </a:cubicBezTo>
                <a:lnTo>
                  <a:pt x="50725" y="44236"/>
                </a:lnTo>
                <a:cubicBezTo>
                  <a:pt x="50725" y="44235"/>
                  <a:pt x="50725" y="44235"/>
                  <a:pt x="50724" y="44234"/>
                </a:cubicBezTo>
                <a:close/>
                <a:moveTo>
                  <a:pt x="93093" y="40831"/>
                </a:moveTo>
                <a:lnTo>
                  <a:pt x="93093" y="40831"/>
                </a:lnTo>
                <a:cubicBezTo>
                  <a:pt x="93056" y="40868"/>
                  <a:pt x="93019" y="40942"/>
                  <a:pt x="92982" y="40979"/>
                </a:cubicBezTo>
                <a:cubicBezTo>
                  <a:pt x="92649" y="41497"/>
                  <a:pt x="92280" y="41940"/>
                  <a:pt x="91873" y="42310"/>
                </a:cubicBezTo>
                <a:cubicBezTo>
                  <a:pt x="91096" y="43013"/>
                  <a:pt x="90283" y="43530"/>
                  <a:pt x="89692" y="44011"/>
                </a:cubicBezTo>
                <a:cubicBezTo>
                  <a:pt x="89396" y="44233"/>
                  <a:pt x="89174" y="44454"/>
                  <a:pt x="88952" y="44639"/>
                </a:cubicBezTo>
                <a:cubicBezTo>
                  <a:pt x="89137" y="44270"/>
                  <a:pt x="89285" y="43863"/>
                  <a:pt x="89433" y="43419"/>
                </a:cubicBezTo>
                <a:cubicBezTo>
                  <a:pt x="89655" y="43234"/>
                  <a:pt x="89876" y="43013"/>
                  <a:pt x="90209" y="42791"/>
                </a:cubicBezTo>
                <a:cubicBezTo>
                  <a:pt x="90727" y="42384"/>
                  <a:pt x="91429" y="41977"/>
                  <a:pt x="92206" y="41460"/>
                </a:cubicBezTo>
                <a:cubicBezTo>
                  <a:pt x="92464" y="41275"/>
                  <a:pt x="92797" y="41053"/>
                  <a:pt x="93093" y="40831"/>
                </a:cubicBezTo>
                <a:close/>
                <a:moveTo>
                  <a:pt x="72241" y="38761"/>
                </a:moveTo>
                <a:lnTo>
                  <a:pt x="72574" y="39131"/>
                </a:lnTo>
                <a:lnTo>
                  <a:pt x="72611" y="39168"/>
                </a:lnTo>
                <a:cubicBezTo>
                  <a:pt x="72944" y="39574"/>
                  <a:pt x="73314" y="39907"/>
                  <a:pt x="73720" y="40166"/>
                </a:cubicBezTo>
                <a:cubicBezTo>
                  <a:pt x="74016" y="40351"/>
                  <a:pt x="74312" y="40536"/>
                  <a:pt x="74644" y="40683"/>
                </a:cubicBezTo>
                <a:cubicBezTo>
                  <a:pt x="74977" y="40794"/>
                  <a:pt x="75347" y="40905"/>
                  <a:pt x="75717" y="40942"/>
                </a:cubicBezTo>
                <a:cubicBezTo>
                  <a:pt x="76068" y="40996"/>
                  <a:pt x="76440" y="41031"/>
                  <a:pt x="76832" y="41031"/>
                </a:cubicBezTo>
                <a:cubicBezTo>
                  <a:pt x="76975" y="41031"/>
                  <a:pt x="77121" y="41026"/>
                  <a:pt x="77269" y="41016"/>
                </a:cubicBezTo>
                <a:cubicBezTo>
                  <a:pt x="77639" y="40979"/>
                  <a:pt x="78009" y="40905"/>
                  <a:pt x="78342" y="40868"/>
                </a:cubicBezTo>
                <a:cubicBezTo>
                  <a:pt x="78489" y="40831"/>
                  <a:pt x="78600" y="40794"/>
                  <a:pt x="78711" y="40757"/>
                </a:cubicBezTo>
                <a:cubicBezTo>
                  <a:pt x="79044" y="41127"/>
                  <a:pt x="79488" y="41349"/>
                  <a:pt x="79709" y="41423"/>
                </a:cubicBezTo>
                <a:cubicBezTo>
                  <a:pt x="79908" y="41502"/>
                  <a:pt x="80106" y="41539"/>
                  <a:pt x="80315" y="41539"/>
                </a:cubicBezTo>
                <a:cubicBezTo>
                  <a:pt x="80497" y="41539"/>
                  <a:pt x="80687" y="41511"/>
                  <a:pt x="80893" y="41460"/>
                </a:cubicBezTo>
                <a:lnTo>
                  <a:pt x="81040" y="41423"/>
                </a:lnTo>
                <a:lnTo>
                  <a:pt x="81077" y="41571"/>
                </a:lnTo>
                <a:cubicBezTo>
                  <a:pt x="81188" y="41977"/>
                  <a:pt x="81225" y="42310"/>
                  <a:pt x="81151" y="42680"/>
                </a:cubicBezTo>
                <a:cubicBezTo>
                  <a:pt x="81077" y="43124"/>
                  <a:pt x="80819" y="43567"/>
                  <a:pt x="80412" y="43937"/>
                </a:cubicBezTo>
                <a:cubicBezTo>
                  <a:pt x="79820" y="44528"/>
                  <a:pt x="78896" y="44935"/>
                  <a:pt x="77824" y="45120"/>
                </a:cubicBezTo>
                <a:cubicBezTo>
                  <a:pt x="77750" y="45009"/>
                  <a:pt x="77639" y="44935"/>
                  <a:pt x="77528" y="44824"/>
                </a:cubicBezTo>
                <a:cubicBezTo>
                  <a:pt x="77195" y="44454"/>
                  <a:pt x="76789" y="44122"/>
                  <a:pt x="76308" y="43789"/>
                </a:cubicBezTo>
                <a:cubicBezTo>
                  <a:pt x="76012" y="43567"/>
                  <a:pt x="75717" y="43345"/>
                  <a:pt x="75384" y="43124"/>
                </a:cubicBezTo>
                <a:lnTo>
                  <a:pt x="75347" y="43087"/>
                </a:lnTo>
                <a:cubicBezTo>
                  <a:pt x="74644" y="42606"/>
                  <a:pt x="73905" y="42088"/>
                  <a:pt x="73314" y="41460"/>
                </a:cubicBezTo>
                <a:cubicBezTo>
                  <a:pt x="72907" y="41016"/>
                  <a:pt x="72611" y="40536"/>
                  <a:pt x="72463" y="40018"/>
                </a:cubicBezTo>
                <a:cubicBezTo>
                  <a:pt x="72426" y="39796"/>
                  <a:pt x="72352" y="39574"/>
                  <a:pt x="72315" y="39316"/>
                </a:cubicBezTo>
                <a:lnTo>
                  <a:pt x="72278" y="39094"/>
                </a:lnTo>
                <a:lnTo>
                  <a:pt x="72204" y="38761"/>
                </a:lnTo>
                <a:close/>
                <a:moveTo>
                  <a:pt x="50170" y="36949"/>
                </a:moveTo>
                <a:lnTo>
                  <a:pt x="50170" y="36949"/>
                </a:lnTo>
                <a:cubicBezTo>
                  <a:pt x="49985" y="37060"/>
                  <a:pt x="49800" y="37171"/>
                  <a:pt x="49615" y="37282"/>
                </a:cubicBezTo>
                <a:cubicBezTo>
                  <a:pt x="49246" y="37578"/>
                  <a:pt x="48913" y="37837"/>
                  <a:pt x="48617" y="38059"/>
                </a:cubicBezTo>
                <a:cubicBezTo>
                  <a:pt x="48026" y="38539"/>
                  <a:pt x="47397" y="38872"/>
                  <a:pt x="46916" y="39094"/>
                </a:cubicBezTo>
                <a:cubicBezTo>
                  <a:pt x="45881" y="39500"/>
                  <a:pt x="45290" y="39722"/>
                  <a:pt x="45290" y="39722"/>
                </a:cubicBezTo>
                <a:cubicBezTo>
                  <a:pt x="45290" y="39722"/>
                  <a:pt x="45881" y="39574"/>
                  <a:pt x="46953" y="39242"/>
                </a:cubicBezTo>
                <a:cubicBezTo>
                  <a:pt x="47471" y="39057"/>
                  <a:pt x="48100" y="38798"/>
                  <a:pt x="48765" y="38354"/>
                </a:cubicBezTo>
                <a:cubicBezTo>
                  <a:pt x="49098" y="38096"/>
                  <a:pt x="49430" y="37874"/>
                  <a:pt x="49800" y="37615"/>
                </a:cubicBezTo>
                <a:cubicBezTo>
                  <a:pt x="50170" y="37393"/>
                  <a:pt x="50577" y="37171"/>
                  <a:pt x="51020" y="37023"/>
                </a:cubicBezTo>
                <a:lnTo>
                  <a:pt x="51020" y="36986"/>
                </a:lnTo>
                <a:cubicBezTo>
                  <a:pt x="51131" y="37023"/>
                  <a:pt x="51242" y="37060"/>
                  <a:pt x="51316" y="37060"/>
                </a:cubicBezTo>
                <a:cubicBezTo>
                  <a:pt x="51168" y="37171"/>
                  <a:pt x="50983" y="37319"/>
                  <a:pt x="50798" y="37430"/>
                </a:cubicBezTo>
                <a:cubicBezTo>
                  <a:pt x="50355" y="37800"/>
                  <a:pt x="49911" y="38132"/>
                  <a:pt x="49504" y="38465"/>
                </a:cubicBezTo>
                <a:cubicBezTo>
                  <a:pt x="49098" y="38761"/>
                  <a:pt x="48765" y="39020"/>
                  <a:pt x="48395" y="39279"/>
                </a:cubicBezTo>
                <a:cubicBezTo>
                  <a:pt x="48284" y="39389"/>
                  <a:pt x="48173" y="39463"/>
                  <a:pt x="48063" y="39537"/>
                </a:cubicBezTo>
                <a:cubicBezTo>
                  <a:pt x="47175" y="40203"/>
                  <a:pt x="46362" y="40610"/>
                  <a:pt x="45659" y="40794"/>
                </a:cubicBezTo>
                <a:cubicBezTo>
                  <a:pt x="45248" y="40931"/>
                  <a:pt x="44796" y="41008"/>
                  <a:pt x="44349" y="41008"/>
                </a:cubicBezTo>
                <a:cubicBezTo>
                  <a:pt x="44193" y="41008"/>
                  <a:pt x="44038" y="40998"/>
                  <a:pt x="43885" y="40979"/>
                </a:cubicBezTo>
                <a:cubicBezTo>
                  <a:pt x="43552" y="40942"/>
                  <a:pt x="43330" y="40868"/>
                  <a:pt x="43256" y="40868"/>
                </a:cubicBezTo>
                <a:cubicBezTo>
                  <a:pt x="43219" y="40831"/>
                  <a:pt x="43182" y="40831"/>
                  <a:pt x="43182" y="40831"/>
                </a:cubicBezTo>
                <a:cubicBezTo>
                  <a:pt x="43145" y="40831"/>
                  <a:pt x="43145" y="40831"/>
                  <a:pt x="43108" y="40868"/>
                </a:cubicBezTo>
                <a:cubicBezTo>
                  <a:pt x="43071" y="40868"/>
                  <a:pt x="43035" y="40942"/>
                  <a:pt x="43071" y="40979"/>
                </a:cubicBezTo>
                <a:cubicBezTo>
                  <a:pt x="43071" y="41053"/>
                  <a:pt x="43108" y="41090"/>
                  <a:pt x="43145" y="41090"/>
                </a:cubicBezTo>
                <a:cubicBezTo>
                  <a:pt x="43256" y="41127"/>
                  <a:pt x="43441" y="41238"/>
                  <a:pt x="43811" y="41349"/>
                </a:cubicBezTo>
                <a:cubicBezTo>
                  <a:pt x="44204" y="41464"/>
                  <a:pt x="44625" y="41522"/>
                  <a:pt x="45049" y="41522"/>
                </a:cubicBezTo>
                <a:cubicBezTo>
                  <a:pt x="45303" y="41522"/>
                  <a:pt x="45558" y="41501"/>
                  <a:pt x="45807" y="41460"/>
                </a:cubicBezTo>
                <a:cubicBezTo>
                  <a:pt x="46288" y="41349"/>
                  <a:pt x="46843" y="41201"/>
                  <a:pt x="47397" y="40942"/>
                </a:cubicBezTo>
                <a:cubicBezTo>
                  <a:pt x="47767" y="40794"/>
                  <a:pt x="48173" y="40573"/>
                  <a:pt x="48580" y="40314"/>
                </a:cubicBezTo>
                <a:cubicBezTo>
                  <a:pt x="49320" y="39833"/>
                  <a:pt x="50096" y="39279"/>
                  <a:pt x="50909" y="38687"/>
                </a:cubicBezTo>
                <a:cubicBezTo>
                  <a:pt x="51057" y="38539"/>
                  <a:pt x="51242" y="38428"/>
                  <a:pt x="51427" y="38280"/>
                </a:cubicBezTo>
                <a:cubicBezTo>
                  <a:pt x="51944" y="37911"/>
                  <a:pt x="52388" y="37578"/>
                  <a:pt x="52795" y="37282"/>
                </a:cubicBezTo>
                <a:cubicBezTo>
                  <a:pt x="53054" y="37319"/>
                  <a:pt x="53312" y="37356"/>
                  <a:pt x="53571" y="37393"/>
                </a:cubicBezTo>
                <a:cubicBezTo>
                  <a:pt x="53091" y="37652"/>
                  <a:pt x="52684" y="37948"/>
                  <a:pt x="52277" y="38280"/>
                </a:cubicBezTo>
                <a:cubicBezTo>
                  <a:pt x="51723" y="38724"/>
                  <a:pt x="51168" y="39168"/>
                  <a:pt x="50687" y="39574"/>
                </a:cubicBezTo>
                <a:cubicBezTo>
                  <a:pt x="49689" y="40425"/>
                  <a:pt x="48839" y="41090"/>
                  <a:pt x="48026" y="41534"/>
                </a:cubicBezTo>
                <a:cubicBezTo>
                  <a:pt x="47249" y="41977"/>
                  <a:pt x="46547" y="42162"/>
                  <a:pt x="46066" y="42236"/>
                </a:cubicBezTo>
                <a:cubicBezTo>
                  <a:pt x="45586" y="42310"/>
                  <a:pt x="45327" y="42310"/>
                  <a:pt x="45327" y="42310"/>
                </a:cubicBezTo>
                <a:cubicBezTo>
                  <a:pt x="45327" y="42310"/>
                  <a:pt x="45391" y="42319"/>
                  <a:pt x="45516" y="42319"/>
                </a:cubicBezTo>
                <a:cubicBezTo>
                  <a:pt x="45641" y="42319"/>
                  <a:pt x="45826" y="42310"/>
                  <a:pt x="46066" y="42273"/>
                </a:cubicBezTo>
                <a:cubicBezTo>
                  <a:pt x="46547" y="42236"/>
                  <a:pt x="47249" y="42088"/>
                  <a:pt x="48063" y="41682"/>
                </a:cubicBezTo>
                <a:cubicBezTo>
                  <a:pt x="48876" y="41275"/>
                  <a:pt x="49800" y="40646"/>
                  <a:pt x="50835" y="39833"/>
                </a:cubicBezTo>
                <a:cubicBezTo>
                  <a:pt x="51353" y="39463"/>
                  <a:pt x="51907" y="39020"/>
                  <a:pt x="52499" y="38576"/>
                </a:cubicBezTo>
                <a:cubicBezTo>
                  <a:pt x="52647" y="38502"/>
                  <a:pt x="52758" y="38391"/>
                  <a:pt x="52906" y="38280"/>
                </a:cubicBezTo>
                <a:lnTo>
                  <a:pt x="52906" y="38280"/>
                </a:lnTo>
                <a:cubicBezTo>
                  <a:pt x="52462" y="38650"/>
                  <a:pt x="52092" y="39020"/>
                  <a:pt x="51834" y="39316"/>
                </a:cubicBezTo>
                <a:cubicBezTo>
                  <a:pt x="51649" y="39500"/>
                  <a:pt x="51538" y="39685"/>
                  <a:pt x="51427" y="39833"/>
                </a:cubicBezTo>
                <a:lnTo>
                  <a:pt x="51427" y="39796"/>
                </a:lnTo>
                <a:cubicBezTo>
                  <a:pt x="50687" y="40425"/>
                  <a:pt x="50059" y="40979"/>
                  <a:pt x="49467" y="41386"/>
                </a:cubicBezTo>
                <a:cubicBezTo>
                  <a:pt x="48839" y="41830"/>
                  <a:pt x="48284" y="42162"/>
                  <a:pt x="47804" y="42347"/>
                </a:cubicBezTo>
                <a:cubicBezTo>
                  <a:pt x="46843" y="42791"/>
                  <a:pt x="46214" y="42828"/>
                  <a:pt x="46214" y="42828"/>
                </a:cubicBezTo>
                <a:cubicBezTo>
                  <a:pt x="46214" y="42828"/>
                  <a:pt x="46234" y="42829"/>
                  <a:pt x="46272" y="42829"/>
                </a:cubicBezTo>
                <a:cubicBezTo>
                  <a:pt x="46444" y="42829"/>
                  <a:pt x="46994" y="42804"/>
                  <a:pt x="47841" y="42532"/>
                </a:cubicBezTo>
                <a:cubicBezTo>
                  <a:pt x="48358" y="42347"/>
                  <a:pt x="48950" y="42088"/>
                  <a:pt x="49615" y="41682"/>
                </a:cubicBezTo>
                <a:cubicBezTo>
                  <a:pt x="49948" y="41460"/>
                  <a:pt x="50318" y="41201"/>
                  <a:pt x="50687" y="40942"/>
                </a:cubicBezTo>
                <a:lnTo>
                  <a:pt x="50687" y="40942"/>
                </a:lnTo>
                <a:cubicBezTo>
                  <a:pt x="50650" y="40979"/>
                  <a:pt x="50614" y="41016"/>
                  <a:pt x="50577" y="41053"/>
                </a:cubicBezTo>
                <a:cubicBezTo>
                  <a:pt x="50318" y="41423"/>
                  <a:pt x="50096" y="41793"/>
                  <a:pt x="49874" y="42162"/>
                </a:cubicBezTo>
                <a:cubicBezTo>
                  <a:pt x="49467" y="42384"/>
                  <a:pt x="49098" y="42606"/>
                  <a:pt x="48765" y="42791"/>
                </a:cubicBezTo>
                <a:cubicBezTo>
                  <a:pt x="48247" y="43050"/>
                  <a:pt x="47804" y="43234"/>
                  <a:pt x="47397" y="43345"/>
                </a:cubicBezTo>
                <a:cubicBezTo>
                  <a:pt x="46990" y="43438"/>
                  <a:pt x="46667" y="43456"/>
                  <a:pt x="46445" y="43456"/>
                </a:cubicBezTo>
                <a:cubicBezTo>
                  <a:pt x="46297" y="43456"/>
                  <a:pt x="46194" y="43448"/>
                  <a:pt x="46142" y="43448"/>
                </a:cubicBezTo>
                <a:cubicBezTo>
                  <a:pt x="46119" y="43448"/>
                  <a:pt x="46106" y="43450"/>
                  <a:pt x="46103" y="43455"/>
                </a:cubicBezTo>
                <a:lnTo>
                  <a:pt x="46103" y="43455"/>
                </a:lnTo>
                <a:cubicBezTo>
                  <a:pt x="46105" y="43452"/>
                  <a:pt x="46108" y="43451"/>
                  <a:pt x="46115" y="43451"/>
                </a:cubicBezTo>
                <a:cubicBezTo>
                  <a:pt x="46170" y="43451"/>
                  <a:pt x="46423" y="43529"/>
                  <a:pt x="46863" y="43529"/>
                </a:cubicBezTo>
                <a:cubicBezTo>
                  <a:pt x="47018" y="43529"/>
                  <a:pt x="47196" y="43519"/>
                  <a:pt x="47397" y="43493"/>
                </a:cubicBezTo>
                <a:cubicBezTo>
                  <a:pt x="47841" y="43456"/>
                  <a:pt x="48321" y="43308"/>
                  <a:pt x="48876" y="43050"/>
                </a:cubicBezTo>
                <a:cubicBezTo>
                  <a:pt x="49098" y="42976"/>
                  <a:pt x="49283" y="42902"/>
                  <a:pt x="49504" y="42791"/>
                </a:cubicBezTo>
                <a:lnTo>
                  <a:pt x="49504" y="42791"/>
                </a:lnTo>
                <a:cubicBezTo>
                  <a:pt x="49320" y="43124"/>
                  <a:pt x="49135" y="43456"/>
                  <a:pt x="48987" y="43789"/>
                </a:cubicBezTo>
                <a:cubicBezTo>
                  <a:pt x="48431" y="44017"/>
                  <a:pt x="47875" y="44071"/>
                  <a:pt x="47401" y="44071"/>
                </a:cubicBezTo>
                <a:cubicBezTo>
                  <a:pt x="47182" y="44071"/>
                  <a:pt x="46981" y="44059"/>
                  <a:pt x="46806" y="44048"/>
                </a:cubicBezTo>
                <a:lnTo>
                  <a:pt x="45733" y="43974"/>
                </a:lnTo>
                <a:lnTo>
                  <a:pt x="45733" y="43974"/>
                </a:lnTo>
                <a:cubicBezTo>
                  <a:pt x="45733" y="43974"/>
                  <a:pt x="46103" y="44085"/>
                  <a:pt x="46769" y="44196"/>
                </a:cubicBezTo>
                <a:cubicBezTo>
                  <a:pt x="47101" y="44270"/>
                  <a:pt x="47508" y="44344"/>
                  <a:pt x="48026" y="44344"/>
                </a:cubicBezTo>
                <a:cubicBezTo>
                  <a:pt x="48247" y="44344"/>
                  <a:pt x="48506" y="44344"/>
                  <a:pt x="48802" y="44270"/>
                </a:cubicBezTo>
                <a:lnTo>
                  <a:pt x="48802" y="44270"/>
                </a:lnTo>
                <a:cubicBezTo>
                  <a:pt x="48728" y="44417"/>
                  <a:pt x="48691" y="44565"/>
                  <a:pt x="48654" y="44713"/>
                </a:cubicBezTo>
                <a:cubicBezTo>
                  <a:pt x="48136" y="44787"/>
                  <a:pt x="47656" y="44824"/>
                  <a:pt x="47175" y="44824"/>
                </a:cubicBezTo>
                <a:cubicBezTo>
                  <a:pt x="46547" y="44824"/>
                  <a:pt x="45918" y="44750"/>
                  <a:pt x="45364" y="44639"/>
                </a:cubicBezTo>
                <a:cubicBezTo>
                  <a:pt x="44218" y="44454"/>
                  <a:pt x="43293" y="44085"/>
                  <a:pt x="42591" y="43678"/>
                </a:cubicBezTo>
                <a:cubicBezTo>
                  <a:pt x="41851" y="43271"/>
                  <a:pt x="41408" y="42828"/>
                  <a:pt x="41112" y="42495"/>
                </a:cubicBezTo>
                <a:cubicBezTo>
                  <a:pt x="40855" y="42165"/>
                  <a:pt x="40744" y="41944"/>
                  <a:pt x="40742" y="41941"/>
                </a:cubicBezTo>
                <a:lnTo>
                  <a:pt x="40742" y="41941"/>
                </a:lnTo>
                <a:cubicBezTo>
                  <a:pt x="40744" y="41944"/>
                  <a:pt x="40855" y="42165"/>
                  <a:pt x="41075" y="42495"/>
                </a:cubicBezTo>
                <a:cubicBezTo>
                  <a:pt x="41334" y="42865"/>
                  <a:pt x="41778" y="43345"/>
                  <a:pt x="42443" y="43789"/>
                </a:cubicBezTo>
                <a:cubicBezTo>
                  <a:pt x="43145" y="44233"/>
                  <a:pt x="44107" y="44676"/>
                  <a:pt x="45253" y="44935"/>
                </a:cubicBezTo>
                <a:cubicBezTo>
                  <a:pt x="45844" y="45083"/>
                  <a:pt x="46473" y="45157"/>
                  <a:pt x="47138" y="45194"/>
                </a:cubicBezTo>
                <a:cubicBezTo>
                  <a:pt x="47322" y="45209"/>
                  <a:pt x="47506" y="45218"/>
                  <a:pt x="47690" y="45218"/>
                </a:cubicBezTo>
                <a:cubicBezTo>
                  <a:pt x="47949" y="45218"/>
                  <a:pt x="48209" y="45200"/>
                  <a:pt x="48469" y="45157"/>
                </a:cubicBezTo>
                <a:lnTo>
                  <a:pt x="48469" y="45157"/>
                </a:lnTo>
                <a:cubicBezTo>
                  <a:pt x="48432" y="45342"/>
                  <a:pt x="48395" y="45490"/>
                  <a:pt x="48358" y="45638"/>
                </a:cubicBezTo>
                <a:cubicBezTo>
                  <a:pt x="48358" y="45675"/>
                  <a:pt x="48358" y="45675"/>
                  <a:pt x="48358" y="45711"/>
                </a:cubicBezTo>
                <a:cubicBezTo>
                  <a:pt x="47656" y="45711"/>
                  <a:pt x="46990" y="45675"/>
                  <a:pt x="46362" y="45601"/>
                </a:cubicBezTo>
                <a:cubicBezTo>
                  <a:pt x="44846" y="45416"/>
                  <a:pt x="43478" y="45009"/>
                  <a:pt x="42258" y="44454"/>
                </a:cubicBezTo>
                <a:cubicBezTo>
                  <a:pt x="41223" y="43937"/>
                  <a:pt x="40299" y="43271"/>
                  <a:pt x="39559" y="42458"/>
                </a:cubicBezTo>
                <a:cubicBezTo>
                  <a:pt x="39300" y="42162"/>
                  <a:pt x="39079" y="41903"/>
                  <a:pt x="38894" y="41608"/>
                </a:cubicBezTo>
                <a:cubicBezTo>
                  <a:pt x="38339" y="40757"/>
                  <a:pt x="37933" y="39833"/>
                  <a:pt x="37674" y="38798"/>
                </a:cubicBezTo>
                <a:lnTo>
                  <a:pt x="37674" y="38798"/>
                </a:lnTo>
                <a:cubicBezTo>
                  <a:pt x="37711" y="38872"/>
                  <a:pt x="37748" y="38983"/>
                  <a:pt x="37785" y="39057"/>
                </a:cubicBezTo>
                <a:cubicBezTo>
                  <a:pt x="38154" y="39759"/>
                  <a:pt x="38598" y="40240"/>
                  <a:pt x="39005" y="40610"/>
                </a:cubicBezTo>
                <a:cubicBezTo>
                  <a:pt x="39553" y="41132"/>
                  <a:pt x="39991" y="41414"/>
                  <a:pt x="40188" y="41548"/>
                </a:cubicBezTo>
                <a:lnTo>
                  <a:pt x="40188" y="41548"/>
                </a:lnTo>
                <a:cubicBezTo>
                  <a:pt x="40002" y="41400"/>
                  <a:pt x="39603" y="41075"/>
                  <a:pt x="39116" y="40536"/>
                </a:cubicBezTo>
                <a:cubicBezTo>
                  <a:pt x="38783" y="40129"/>
                  <a:pt x="38413" y="39611"/>
                  <a:pt x="38080" y="38946"/>
                </a:cubicBezTo>
                <a:cubicBezTo>
                  <a:pt x="38080" y="38909"/>
                  <a:pt x="38043" y="38909"/>
                  <a:pt x="38043" y="38872"/>
                </a:cubicBezTo>
                <a:lnTo>
                  <a:pt x="38043" y="38872"/>
                </a:lnTo>
                <a:cubicBezTo>
                  <a:pt x="38450" y="39316"/>
                  <a:pt x="38857" y="39648"/>
                  <a:pt x="39264" y="39870"/>
                </a:cubicBezTo>
                <a:cubicBezTo>
                  <a:pt x="39670" y="40129"/>
                  <a:pt x="40077" y="40240"/>
                  <a:pt x="40299" y="40277"/>
                </a:cubicBezTo>
                <a:cubicBezTo>
                  <a:pt x="40557" y="40351"/>
                  <a:pt x="40705" y="40351"/>
                  <a:pt x="40705" y="40351"/>
                </a:cubicBezTo>
                <a:cubicBezTo>
                  <a:pt x="40705" y="40351"/>
                  <a:pt x="40594" y="40314"/>
                  <a:pt x="40336" y="40240"/>
                </a:cubicBezTo>
                <a:cubicBezTo>
                  <a:pt x="40114" y="40166"/>
                  <a:pt x="39744" y="40018"/>
                  <a:pt x="39374" y="39759"/>
                </a:cubicBezTo>
                <a:cubicBezTo>
                  <a:pt x="38968" y="39463"/>
                  <a:pt x="38524" y="39057"/>
                  <a:pt x="38154" y="38502"/>
                </a:cubicBezTo>
                <a:cubicBezTo>
                  <a:pt x="38007" y="38317"/>
                  <a:pt x="37859" y="38096"/>
                  <a:pt x="37711" y="37837"/>
                </a:cubicBezTo>
                <a:lnTo>
                  <a:pt x="37711" y="37837"/>
                </a:lnTo>
                <a:cubicBezTo>
                  <a:pt x="37822" y="37948"/>
                  <a:pt x="37933" y="38059"/>
                  <a:pt x="38043" y="38132"/>
                </a:cubicBezTo>
                <a:cubicBezTo>
                  <a:pt x="38598" y="38502"/>
                  <a:pt x="39116" y="38687"/>
                  <a:pt x="39522" y="38835"/>
                </a:cubicBezTo>
                <a:cubicBezTo>
                  <a:pt x="40373" y="39094"/>
                  <a:pt x="40853" y="39131"/>
                  <a:pt x="40853" y="39131"/>
                </a:cubicBezTo>
                <a:cubicBezTo>
                  <a:pt x="40853" y="39131"/>
                  <a:pt x="40410" y="39057"/>
                  <a:pt x="39596" y="38687"/>
                </a:cubicBezTo>
                <a:cubicBezTo>
                  <a:pt x="39448" y="38613"/>
                  <a:pt x="39264" y="38539"/>
                  <a:pt x="39079" y="38428"/>
                </a:cubicBezTo>
                <a:lnTo>
                  <a:pt x="39079" y="38428"/>
                </a:lnTo>
                <a:cubicBezTo>
                  <a:pt x="39264" y="38502"/>
                  <a:pt x="39485" y="38539"/>
                  <a:pt x="39707" y="38576"/>
                </a:cubicBezTo>
                <a:cubicBezTo>
                  <a:pt x="40027" y="38597"/>
                  <a:pt x="40335" y="38619"/>
                  <a:pt x="40659" y="38619"/>
                </a:cubicBezTo>
                <a:cubicBezTo>
                  <a:pt x="40896" y="38619"/>
                  <a:pt x="41142" y="38607"/>
                  <a:pt x="41408" y="38576"/>
                </a:cubicBezTo>
                <a:cubicBezTo>
                  <a:pt x="41962" y="38539"/>
                  <a:pt x="42480" y="38465"/>
                  <a:pt x="42998" y="38354"/>
                </a:cubicBezTo>
                <a:cubicBezTo>
                  <a:pt x="44144" y="38132"/>
                  <a:pt x="45216" y="37874"/>
                  <a:pt x="46140" y="37652"/>
                </a:cubicBezTo>
                <a:cubicBezTo>
                  <a:pt x="46843" y="37467"/>
                  <a:pt x="47508" y="37319"/>
                  <a:pt x="48100" y="37208"/>
                </a:cubicBezTo>
                <a:cubicBezTo>
                  <a:pt x="48321" y="37134"/>
                  <a:pt x="48543" y="37097"/>
                  <a:pt x="48765" y="37060"/>
                </a:cubicBezTo>
                <a:lnTo>
                  <a:pt x="48765" y="37060"/>
                </a:lnTo>
                <a:cubicBezTo>
                  <a:pt x="47989" y="37393"/>
                  <a:pt x="47212" y="37726"/>
                  <a:pt x="46547" y="37985"/>
                </a:cubicBezTo>
                <a:cubicBezTo>
                  <a:pt x="45512" y="38354"/>
                  <a:pt x="44587" y="38650"/>
                  <a:pt x="43811" y="38835"/>
                </a:cubicBezTo>
                <a:cubicBezTo>
                  <a:pt x="42258" y="39205"/>
                  <a:pt x="41371" y="39279"/>
                  <a:pt x="41371" y="39279"/>
                </a:cubicBezTo>
                <a:cubicBezTo>
                  <a:pt x="41371" y="39279"/>
                  <a:pt x="42258" y="39279"/>
                  <a:pt x="43811" y="38983"/>
                </a:cubicBezTo>
                <a:cubicBezTo>
                  <a:pt x="44587" y="38835"/>
                  <a:pt x="45512" y="38613"/>
                  <a:pt x="46584" y="38280"/>
                </a:cubicBezTo>
                <a:cubicBezTo>
                  <a:pt x="47656" y="37911"/>
                  <a:pt x="48876" y="37467"/>
                  <a:pt x="50170" y="36949"/>
                </a:cubicBezTo>
                <a:close/>
                <a:moveTo>
                  <a:pt x="81817" y="40536"/>
                </a:moveTo>
                <a:cubicBezTo>
                  <a:pt x="82002" y="40757"/>
                  <a:pt x="82150" y="41053"/>
                  <a:pt x="82223" y="41349"/>
                </a:cubicBezTo>
                <a:cubicBezTo>
                  <a:pt x="82371" y="41793"/>
                  <a:pt x="82445" y="42236"/>
                  <a:pt x="82445" y="42680"/>
                </a:cubicBezTo>
                <a:cubicBezTo>
                  <a:pt x="82445" y="43567"/>
                  <a:pt x="82187" y="44381"/>
                  <a:pt x="81743" y="45009"/>
                </a:cubicBezTo>
                <a:cubicBezTo>
                  <a:pt x="81262" y="45601"/>
                  <a:pt x="80671" y="46044"/>
                  <a:pt x="80079" y="46340"/>
                </a:cubicBezTo>
                <a:cubicBezTo>
                  <a:pt x="79673" y="46562"/>
                  <a:pt x="79303" y="46710"/>
                  <a:pt x="78933" y="46821"/>
                </a:cubicBezTo>
                <a:cubicBezTo>
                  <a:pt x="78859" y="46636"/>
                  <a:pt x="78785" y="46451"/>
                  <a:pt x="78674" y="46303"/>
                </a:cubicBezTo>
                <a:cubicBezTo>
                  <a:pt x="78637" y="46192"/>
                  <a:pt x="78563" y="46118"/>
                  <a:pt x="78526" y="46044"/>
                </a:cubicBezTo>
                <a:cubicBezTo>
                  <a:pt x="79562" y="45711"/>
                  <a:pt x="80412" y="45194"/>
                  <a:pt x="81040" y="44565"/>
                </a:cubicBezTo>
                <a:cubicBezTo>
                  <a:pt x="81484" y="44048"/>
                  <a:pt x="81817" y="43382"/>
                  <a:pt x="81854" y="42791"/>
                </a:cubicBezTo>
                <a:lnTo>
                  <a:pt x="81854" y="42680"/>
                </a:lnTo>
                <a:cubicBezTo>
                  <a:pt x="81854" y="42495"/>
                  <a:pt x="81891" y="42310"/>
                  <a:pt x="81854" y="42088"/>
                </a:cubicBezTo>
                <a:cubicBezTo>
                  <a:pt x="81854" y="41719"/>
                  <a:pt x="81817" y="41386"/>
                  <a:pt x="81743" y="41127"/>
                </a:cubicBezTo>
                <a:cubicBezTo>
                  <a:pt x="81669" y="41016"/>
                  <a:pt x="81632" y="40942"/>
                  <a:pt x="81595" y="40868"/>
                </a:cubicBezTo>
                <a:cubicBezTo>
                  <a:pt x="81669" y="40757"/>
                  <a:pt x="81743" y="40646"/>
                  <a:pt x="81817" y="40536"/>
                </a:cubicBezTo>
                <a:close/>
                <a:moveTo>
                  <a:pt x="83958" y="47781"/>
                </a:moveTo>
                <a:cubicBezTo>
                  <a:pt x="83957" y="47782"/>
                  <a:pt x="83958" y="47782"/>
                  <a:pt x="83961" y="47782"/>
                </a:cubicBezTo>
                <a:cubicBezTo>
                  <a:pt x="83959" y="47782"/>
                  <a:pt x="83958" y="47782"/>
                  <a:pt x="83958" y="47781"/>
                </a:cubicBezTo>
                <a:close/>
                <a:moveTo>
                  <a:pt x="82781" y="36168"/>
                </a:moveTo>
                <a:cubicBezTo>
                  <a:pt x="83469" y="36168"/>
                  <a:pt x="84217" y="36352"/>
                  <a:pt x="84996" y="36691"/>
                </a:cubicBezTo>
                <a:cubicBezTo>
                  <a:pt x="85810" y="37060"/>
                  <a:pt x="86586" y="37615"/>
                  <a:pt x="87215" y="38206"/>
                </a:cubicBezTo>
                <a:cubicBezTo>
                  <a:pt x="87917" y="38909"/>
                  <a:pt x="88398" y="39648"/>
                  <a:pt x="88619" y="40425"/>
                </a:cubicBezTo>
                <a:lnTo>
                  <a:pt x="88619" y="40462"/>
                </a:lnTo>
                <a:cubicBezTo>
                  <a:pt x="88693" y="40683"/>
                  <a:pt x="88730" y="40942"/>
                  <a:pt x="88767" y="41201"/>
                </a:cubicBezTo>
                <a:cubicBezTo>
                  <a:pt x="88767" y="41349"/>
                  <a:pt x="88767" y="41497"/>
                  <a:pt x="88767" y="41645"/>
                </a:cubicBezTo>
                <a:cubicBezTo>
                  <a:pt x="88767" y="42051"/>
                  <a:pt x="88730" y="42458"/>
                  <a:pt x="88656" y="42865"/>
                </a:cubicBezTo>
                <a:cubicBezTo>
                  <a:pt x="88250" y="44750"/>
                  <a:pt x="87215" y="46044"/>
                  <a:pt x="86660" y="46636"/>
                </a:cubicBezTo>
                <a:cubicBezTo>
                  <a:pt x="85773" y="47560"/>
                  <a:pt x="84811" y="48041"/>
                  <a:pt x="84183" y="48262"/>
                </a:cubicBezTo>
                <a:cubicBezTo>
                  <a:pt x="83665" y="48484"/>
                  <a:pt x="83296" y="48558"/>
                  <a:pt x="83185" y="48558"/>
                </a:cubicBezTo>
                <a:cubicBezTo>
                  <a:pt x="83148" y="48595"/>
                  <a:pt x="83148" y="48595"/>
                  <a:pt x="83111" y="48595"/>
                </a:cubicBezTo>
                <a:cubicBezTo>
                  <a:pt x="83074" y="48632"/>
                  <a:pt x="83037" y="48632"/>
                  <a:pt x="83037" y="48669"/>
                </a:cubicBezTo>
                <a:cubicBezTo>
                  <a:pt x="83037" y="48669"/>
                  <a:pt x="83037" y="48669"/>
                  <a:pt x="83037" y="48706"/>
                </a:cubicBezTo>
                <a:cubicBezTo>
                  <a:pt x="83037" y="48706"/>
                  <a:pt x="83037" y="48743"/>
                  <a:pt x="83037" y="48743"/>
                </a:cubicBezTo>
                <a:cubicBezTo>
                  <a:pt x="83037" y="48780"/>
                  <a:pt x="83111" y="48854"/>
                  <a:pt x="83148" y="48854"/>
                </a:cubicBezTo>
                <a:cubicBezTo>
                  <a:pt x="83185" y="48854"/>
                  <a:pt x="83185" y="48854"/>
                  <a:pt x="83222" y="48817"/>
                </a:cubicBezTo>
                <a:cubicBezTo>
                  <a:pt x="83333" y="48817"/>
                  <a:pt x="83739" y="48780"/>
                  <a:pt x="84294" y="48632"/>
                </a:cubicBezTo>
                <a:cubicBezTo>
                  <a:pt x="84405" y="48595"/>
                  <a:pt x="84516" y="48558"/>
                  <a:pt x="84627" y="48521"/>
                </a:cubicBezTo>
                <a:cubicBezTo>
                  <a:pt x="84752" y="48538"/>
                  <a:pt x="84873" y="48545"/>
                  <a:pt x="84990" y="48545"/>
                </a:cubicBezTo>
                <a:cubicBezTo>
                  <a:pt x="85394" y="48545"/>
                  <a:pt x="85753" y="48459"/>
                  <a:pt x="86068" y="48373"/>
                </a:cubicBezTo>
                <a:cubicBezTo>
                  <a:pt x="86512" y="48262"/>
                  <a:pt x="86845" y="48152"/>
                  <a:pt x="87104" y="48004"/>
                </a:cubicBezTo>
                <a:cubicBezTo>
                  <a:pt x="87658" y="47782"/>
                  <a:pt x="87917" y="47597"/>
                  <a:pt x="87917" y="47597"/>
                </a:cubicBezTo>
                <a:lnTo>
                  <a:pt x="87917" y="47597"/>
                </a:lnTo>
                <a:cubicBezTo>
                  <a:pt x="87917" y="47597"/>
                  <a:pt x="87621" y="47708"/>
                  <a:pt x="87030" y="47856"/>
                </a:cubicBezTo>
                <a:cubicBezTo>
                  <a:pt x="86771" y="47930"/>
                  <a:pt x="86401" y="48041"/>
                  <a:pt x="85994" y="48078"/>
                </a:cubicBezTo>
                <a:cubicBezTo>
                  <a:pt x="85884" y="48115"/>
                  <a:pt x="85736" y="48115"/>
                  <a:pt x="85588" y="48115"/>
                </a:cubicBezTo>
                <a:cubicBezTo>
                  <a:pt x="85810" y="48004"/>
                  <a:pt x="86031" y="47893"/>
                  <a:pt x="86253" y="47745"/>
                </a:cubicBezTo>
                <a:cubicBezTo>
                  <a:pt x="87436" y="47412"/>
                  <a:pt x="88324" y="47005"/>
                  <a:pt x="88878" y="46673"/>
                </a:cubicBezTo>
                <a:cubicBezTo>
                  <a:pt x="89470" y="46340"/>
                  <a:pt x="89728" y="46081"/>
                  <a:pt x="89729" y="46081"/>
                </a:cubicBezTo>
                <a:lnTo>
                  <a:pt x="89729" y="46081"/>
                </a:lnTo>
                <a:cubicBezTo>
                  <a:pt x="89728" y="46081"/>
                  <a:pt x="89396" y="46266"/>
                  <a:pt x="88804" y="46525"/>
                </a:cubicBezTo>
                <a:cubicBezTo>
                  <a:pt x="88361" y="46710"/>
                  <a:pt x="87806" y="46895"/>
                  <a:pt x="87104" y="47079"/>
                </a:cubicBezTo>
                <a:cubicBezTo>
                  <a:pt x="87325" y="46895"/>
                  <a:pt x="87621" y="46599"/>
                  <a:pt x="87917" y="46266"/>
                </a:cubicBezTo>
                <a:cubicBezTo>
                  <a:pt x="88065" y="46192"/>
                  <a:pt x="88176" y="46155"/>
                  <a:pt x="88324" y="46118"/>
                </a:cubicBezTo>
                <a:cubicBezTo>
                  <a:pt x="88619" y="46007"/>
                  <a:pt x="88952" y="45896"/>
                  <a:pt x="89211" y="45748"/>
                </a:cubicBezTo>
                <a:cubicBezTo>
                  <a:pt x="89766" y="45453"/>
                  <a:pt x="90135" y="45083"/>
                  <a:pt x="90431" y="44824"/>
                </a:cubicBezTo>
                <a:cubicBezTo>
                  <a:pt x="91023" y="44270"/>
                  <a:pt x="91392" y="44011"/>
                  <a:pt x="91392" y="44011"/>
                </a:cubicBezTo>
                <a:cubicBezTo>
                  <a:pt x="91392" y="44008"/>
                  <a:pt x="91391" y="44007"/>
                  <a:pt x="91387" y="44007"/>
                </a:cubicBezTo>
                <a:cubicBezTo>
                  <a:pt x="91340" y="44007"/>
                  <a:pt x="90944" y="44263"/>
                  <a:pt x="90320" y="44713"/>
                </a:cubicBezTo>
                <a:cubicBezTo>
                  <a:pt x="89987" y="44972"/>
                  <a:pt x="89581" y="45268"/>
                  <a:pt x="89026" y="45490"/>
                </a:cubicBezTo>
                <a:cubicBezTo>
                  <a:pt x="88841" y="45564"/>
                  <a:pt x="88582" y="45675"/>
                  <a:pt x="88324" y="45711"/>
                </a:cubicBezTo>
                <a:cubicBezTo>
                  <a:pt x="88509" y="45453"/>
                  <a:pt x="88693" y="45194"/>
                  <a:pt x="88841" y="44861"/>
                </a:cubicBezTo>
                <a:cubicBezTo>
                  <a:pt x="89100" y="44639"/>
                  <a:pt x="89433" y="44381"/>
                  <a:pt x="89802" y="44122"/>
                </a:cubicBezTo>
                <a:cubicBezTo>
                  <a:pt x="90431" y="43678"/>
                  <a:pt x="91244" y="43197"/>
                  <a:pt x="92132" y="42495"/>
                </a:cubicBezTo>
                <a:cubicBezTo>
                  <a:pt x="92538" y="42162"/>
                  <a:pt x="92945" y="41719"/>
                  <a:pt x="93278" y="41238"/>
                </a:cubicBezTo>
                <a:lnTo>
                  <a:pt x="93278" y="41238"/>
                </a:lnTo>
                <a:cubicBezTo>
                  <a:pt x="93056" y="42347"/>
                  <a:pt x="92834" y="43456"/>
                  <a:pt x="92464" y="44417"/>
                </a:cubicBezTo>
                <a:cubicBezTo>
                  <a:pt x="92206" y="45120"/>
                  <a:pt x="91873" y="45785"/>
                  <a:pt x="91466" y="46377"/>
                </a:cubicBezTo>
                <a:cubicBezTo>
                  <a:pt x="91096" y="46968"/>
                  <a:pt x="90690" y="47523"/>
                  <a:pt x="90209" y="48004"/>
                </a:cubicBezTo>
                <a:cubicBezTo>
                  <a:pt x="89322" y="48928"/>
                  <a:pt x="88287" y="49630"/>
                  <a:pt x="87252" y="50111"/>
                </a:cubicBezTo>
                <a:cubicBezTo>
                  <a:pt x="86216" y="50555"/>
                  <a:pt x="85218" y="50813"/>
                  <a:pt x="84294" y="50961"/>
                </a:cubicBezTo>
                <a:cubicBezTo>
                  <a:pt x="83601" y="51044"/>
                  <a:pt x="82970" y="51086"/>
                  <a:pt x="82386" y="51086"/>
                </a:cubicBezTo>
                <a:cubicBezTo>
                  <a:pt x="82191" y="51086"/>
                  <a:pt x="82002" y="51081"/>
                  <a:pt x="81817" y="51072"/>
                </a:cubicBezTo>
                <a:cubicBezTo>
                  <a:pt x="81114" y="51035"/>
                  <a:pt x="80523" y="51035"/>
                  <a:pt x="80042" y="50998"/>
                </a:cubicBezTo>
                <a:lnTo>
                  <a:pt x="78526" y="50924"/>
                </a:lnTo>
                <a:lnTo>
                  <a:pt x="80042" y="51035"/>
                </a:lnTo>
                <a:cubicBezTo>
                  <a:pt x="80560" y="51072"/>
                  <a:pt x="81151" y="51146"/>
                  <a:pt x="81891" y="51183"/>
                </a:cubicBezTo>
                <a:cubicBezTo>
                  <a:pt x="82137" y="51195"/>
                  <a:pt x="82396" y="51204"/>
                  <a:pt x="82666" y="51204"/>
                </a:cubicBezTo>
                <a:cubicBezTo>
                  <a:pt x="83205" y="51204"/>
                  <a:pt x="83789" y="51171"/>
                  <a:pt x="84405" y="51072"/>
                </a:cubicBezTo>
                <a:cubicBezTo>
                  <a:pt x="85329" y="50961"/>
                  <a:pt x="86364" y="50739"/>
                  <a:pt x="87436" y="50259"/>
                </a:cubicBezTo>
                <a:cubicBezTo>
                  <a:pt x="88509" y="49778"/>
                  <a:pt x="89581" y="49113"/>
                  <a:pt x="90505" y="48115"/>
                </a:cubicBezTo>
                <a:cubicBezTo>
                  <a:pt x="90986" y="47634"/>
                  <a:pt x="91429" y="47079"/>
                  <a:pt x="91799" y="46488"/>
                </a:cubicBezTo>
                <a:cubicBezTo>
                  <a:pt x="92206" y="45896"/>
                  <a:pt x="92575" y="45231"/>
                  <a:pt x="92834" y="44491"/>
                </a:cubicBezTo>
                <a:cubicBezTo>
                  <a:pt x="93278" y="43382"/>
                  <a:pt x="93537" y="42162"/>
                  <a:pt x="93795" y="40905"/>
                </a:cubicBezTo>
                <a:lnTo>
                  <a:pt x="93795" y="40905"/>
                </a:lnTo>
                <a:cubicBezTo>
                  <a:pt x="93684" y="42236"/>
                  <a:pt x="93537" y="43493"/>
                  <a:pt x="93130" y="44639"/>
                </a:cubicBezTo>
                <a:cubicBezTo>
                  <a:pt x="92575" y="46377"/>
                  <a:pt x="91540" y="47782"/>
                  <a:pt x="90431" y="48928"/>
                </a:cubicBezTo>
                <a:cubicBezTo>
                  <a:pt x="89285" y="50037"/>
                  <a:pt x="87991" y="50850"/>
                  <a:pt x="86697" y="51257"/>
                </a:cubicBezTo>
                <a:cubicBezTo>
                  <a:pt x="86031" y="51442"/>
                  <a:pt x="85403" y="51516"/>
                  <a:pt x="84774" y="51590"/>
                </a:cubicBezTo>
                <a:cubicBezTo>
                  <a:pt x="84146" y="51627"/>
                  <a:pt x="83554" y="51664"/>
                  <a:pt x="83000" y="51701"/>
                </a:cubicBezTo>
                <a:cubicBezTo>
                  <a:pt x="82833" y="51703"/>
                  <a:pt x="82668" y="51705"/>
                  <a:pt x="82507" y="51705"/>
                </a:cubicBezTo>
                <a:cubicBezTo>
                  <a:pt x="80490" y="51705"/>
                  <a:pt x="78922" y="51499"/>
                  <a:pt x="77861" y="51294"/>
                </a:cubicBezTo>
                <a:cubicBezTo>
                  <a:pt x="76678" y="51035"/>
                  <a:pt x="76124" y="50814"/>
                  <a:pt x="76123" y="50813"/>
                </a:cubicBezTo>
                <a:lnTo>
                  <a:pt x="76123" y="50813"/>
                </a:lnTo>
                <a:cubicBezTo>
                  <a:pt x="76124" y="50814"/>
                  <a:pt x="76715" y="51072"/>
                  <a:pt x="77898" y="51331"/>
                </a:cubicBezTo>
                <a:cubicBezTo>
                  <a:pt x="79044" y="51590"/>
                  <a:pt x="80819" y="51849"/>
                  <a:pt x="83111" y="51849"/>
                </a:cubicBezTo>
                <a:cubicBezTo>
                  <a:pt x="83665" y="51849"/>
                  <a:pt x="84294" y="51812"/>
                  <a:pt x="84922" y="51775"/>
                </a:cubicBezTo>
                <a:cubicBezTo>
                  <a:pt x="85218" y="51738"/>
                  <a:pt x="85551" y="51701"/>
                  <a:pt x="85884" y="51664"/>
                </a:cubicBezTo>
                <a:cubicBezTo>
                  <a:pt x="86216" y="51590"/>
                  <a:pt x="86549" y="51516"/>
                  <a:pt x="86882" y="51442"/>
                </a:cubicBezTo>
                <a:cubicBezTo>
                  <a:pt x="88250" y="51035"/>
                  <a:pt x="89544" y="50185"/>
                  <a:pt x="90727" y="49039"/>
                </a:cubicBezTo>
                <a:cubicBezTo>
                  <a:pt x="91281" y="48484"/>
                  <a:pt x="91836" y="47819"/>
                  <a:pt x="92316" y="47116"/>
                </a:cubicBezTo>
                <a:cubicBezTo>
                  <a:pt x="92834" y="46377"/>
                  <a:pt x="93241" y="45564"/>
                  <a:pt x="93537" y="44676"/>
                </a:cubicBezTo>
                <a:cubicBezTo>
                  <a:pt x="93832" y="43826"/>
                  <a:pt x="94017" y="42865"/>
                  <a:pt x="94128" y="41903"/>
                </a:cubicBezTo>
                <a:cubicBezTo>
                  <a:pt x="94165" y="41645"/>
                  <a:pt x="94202" y="41386"/>
                  <a:pt x="94202" y="41091"/>
                </a:cubicBezTo>
                <a:lnTo>
                  <a:pt x="94202" y="41091"/>
                </a:lnTo>
                <a:cubicBezTo>
                  <a:pt x="94202" y="41534"/>
                  <a:pt x="94202" y="41941"/>
                  <a:pt x="94165" y="42347"/>
                </a:cubicBezTo>
                <a:cubicBezTo>
                  <a:pt x="94165" y="42569"/>
                  <a:pt x="94128" y="42791"/>
                  <a:pt x="94091" y="42976"/>
                </a:cubicBezTo>
                <a:cubicBezTo>
                  <a:pt x="93980" y="43863"/>
                  <a:pt x="93721" y="45231"/>
                  <a:pt x="93056" y="46562"/>
                </a:cubicBezTo>
                <a:cubicBezTo>
                  <a:pt x="92982" y="46673"/>
                  <a:pt x="92908" y="46821"/>
                  <a:pt x="92834" y="46932"/>
                </a:cubicBezTo>
                <a:lnTo>
                  <a:pt x="92797" y="46968"/>
                </a:lnTo>
                <a:cubicBezTo>
                  <a:pt x="92649" y="47264"/>
                  <a:pt x="92464" y="47523"/>
                  <a:pt x="92316" y="47745"/>
                </a:cubicBezTo>
                <a:cubicBezTo>
                  <a:pt x="92021" y="48152"/>
                  <a:pt x="91651" y="48521"/>
                  <a:pt x="91281" y="48928"/>
                </a:cubicBezTo>
                <a:cubicBezTo>
                  <a:pt x="90949" y="49261"/>
                  <a:pt x="90579" y="49593"/>
                  <a:pt x="90172" y="49926"/>
                </a:cubicBezTo>
                <a:cubicBezTo>
                  <a:pt x="89802" y="50259"/>
                  <a:pt x="89396" y="50592"/>
                  <a:pt x="88878" y="50887"/>
                </a:cubicBezTo>
                <a:cubicBezTo>
                  <a:pt x="88435" y="51146"/>
                  <a:pt x="87954" y="51368"/>
                  <a:pt x="87399" y="51553"/>
                </a:cubicBezTo>
                <a:cubicBezTo>
                  <a:pt x="86028" y="52039"/>
                  <a:pt x="84480" y="52281"/>
                  <a:pt x="82722" y="52281"/>
                </a:cubicBezTo>
                <a:cubicBezTo>
                  <a:pt x="82204" y="52281"/>
                  <a:pt x="81669" y="52260"/>
                  <a:pt x="81114" y="52218"/>
                </a:cubicBezTo>
                <a:cubicBezTo>
                  <a:pt x="79377" y="52070"/>
                  <a:pt x="77639" y="51775"/>
                  <a:pt x="75938" y="51257"/>
                </a:cubicBezTo>
                <a:cubicBezTo>
                  <a:pt x="75199" y="51035"/>
                  <a:pt x="74238" y="50703"/>
                  <a:pt x="73240" y="50259"/>
                </a:cubicBezTo>
                <a:cubicBezTo>
                  <a:pt x="73277" y="50185"/>
                  <a:pt x="73277" y="50148"/>
                  <a:pt x="73277" y="50074"/>
                </a:cubicBezTo>
                <a:lnTo>
                  <a:pt x="73314" y="49963"/>
                </a:lnTo>
                <a:lnTo>
                  <a:pt x="73424" y="49926"/>
                </a:lnTo>
                <a:cubicBezTo>
                  <a:pt x="73942" y="49889"/>
                  <a:pt x="74386" y="49778"/>
                  <a:pt x="74792" y="49704"/>
                </a:cubicBezTo>
                <a:lnTo>
                  <a:pt x="74866" y="49704"/>
                </a:lnTo>
                <a:cubicBezTo>
                  <a:pt x="75162" y="49667"/>
                  <a:pt x="75458" y="49593"/>
                  <a:pt x="75717" y="49556"/>
                </a:cubicBezTo>
                <a:cubicBezTo>
                  <a:pt x="76382" y="49458"/>
                  <a:pt x="76982" y="49409"/>
                  <a:pt x="77483" y="49409"/>
                </a:cubicBezTo>
                <a:cubicBezTo>
                  <a:pt x="77734" y="49409"/>
                  <a:pt x="77960" y="49421"/>
                  <a:pt x="78157" y="49446"/>
                </a:cubicBezTo>
                <a:lnTo>
                  <a:pt x="78268" y="49482"/>
                </a:lnTo>
                <a:cubicBezTo>
                  <a:pt x="78305" y="49519"/>
                  <a:pt x="78342" y="49519"/>
                  <a:pt x="78379" y="49519"/>
                </a:cubicBezTo>
                <a:lnTo>
                  <a:pt x="78526" y="49519"/>
                </a:lnTo>
                <a:cubicBezTo>
                  <a:pt x="78674" y="49556"/>
                  <a:pt x="78822" y="49593"/>
                  <a:pt x="78970" y="49667"/>
                </a:cubicBezTo>
                <a:cubicBezTo>
                  <a:pt x="79007" y="49667"/>
                  <a:pt x="79081" y="49704"/>
                  <a:pt x="79155" y="49704"/>
                </a:cubicBezTo>
                <a:cubicBezTo>
                  <a:pt x="79303" y="49667"/>
                  <a:pt x="79414" y="49556"/>
                  <a:pt x="79451" y="49409"/>
                </a:cubicBezTo>
                <a:cubicBezTo>
                  <a:pt x="79451" y="49372"/>
                  <a:pt x="79451" y="49335"/>
                  <a:pt x="79451" y="49298"/>
                </a:cubicBezTo>
                <a:cubicBezTo>
                  <a:pt x="79451" y="49224"/>
                  <a:pt x="79451" y="48928"/>
                  <a:pt x="79377" y="48521"/>
                </a:cubicBezTo>
                <a:cubicBezTo>
                  <a:pt x="79340" y="47967"/>
                  <a:pt x="79192" y="47449"/>
                  <a:pt x="79007" y="46968"/>
                </a:cubicBezTo>
                <a:cubicBezTo>
                  <a:pt x="79414" y="46895"/>
                  <a:pt x="79820" y="46747"/>
                  <a:pt x="80227" y="46525"/>
                </a:cubicBezTo>
                <a:cubicBezTo>
                  <a:pt x="80856" y="46229"/>
                  <a:pt x="81484" y="45785"/>
                  <a:pt x="82039" y="45120"/>
                </a:cubicBezTo>
                <a:cubicBezTo>
                  <a:pt x="82519" y="44454"/>
                  <a:pt x="82778" y="43567"/>
                  <a:pt x="82815" y="42643"/>
                </a:cubicBezTo>
                <a:cubicBezTo>
                  <a:pt x="82815" y="42162"/>
                  <a:pt x="82778" y="41682"/>
                  <a:pt x="82630" y="41201"/>
                </a:cubicBezTo>
                <a:cubicBezTo>
                  <a:pt x="82519" y="40794"/>
                  <a:pt x="82297" y="40388"/>
                  <a:pt x="82039" y="40055"/>
                </a:cubicBezTo>
                <a:cubicBezTo>
                  <a:pt x="82113" y="40055"/>
                  <a:pt x="82187" y="40018"/>
                  <a:pt x="82260" y="40018"/>
                </a:cubicBezTo>
                <a:lnTo>
                  <a:pt x="82667" y="40018"/>
                </a:lnTo>
                <a:cubicBezTo>
                  <a:pt x="82741" y="40129"/>
                  <a:pt x="82815" y="40240"/>
                  <a:pt x="82889" y="40388"/>
                </a:cubicBezTo>
                <a:cubicBezTo>
                  <a:pt x="83148" y="40942"/>
                  <a:pt x="83296" y="41534"/>
                  <a:pt x="83370" y="42051"/>
                </a:cubicBezTo>
                <a:cubicBezTo>
                  <a:pt x="83444" y="42606"/>
                  <a:pt x="83370" y="43124"/>
                  <a:pt x="83259" y="43567"/>
                </a:cubicBezTo>
                <a:cubicBezTo>
                  <a:pt x="83111" y="44048"/>
                  <a:pt x="82963" y="44454"/>
                  <a:pt x="82778" y="44787"/>
                </a:cubicBezTo>
                <a:cubicBezTo>
                  <a:pt x="82408" y="45490"/>
                  <a:pt x="81965" y="45933"/>
                  <a:pt x="81595" y="46155"/>
                </a:cubicBezTo>
                <a:cubicBezTo>
                  <a:pt x="81262" y="46377"/>
                  <a:pt x="81040" y="46414"/>
                  <a:pt x="81040" y="46414"/>
                </a:cubicBezTo>
                <a:cubicBezTo>
                  <a:pt x="81040" y="46414"/>
                  <a:pt x="81262" y="46377"/>
                  <a:pt x="81632" y="46155"/>
                </a:cubicBezTo>
                <a:cubicBezTo>
                  <a:pt x="82002" y="45970"/>
                  <a:pt x="82519" y="45527"/>
                  <a:pt x="82926" y="44824"/>
                </a:cubicBezTo>
                <a:cubicBezTo>
                  <a:pt x="83148" y="44491"/>
                  <a:pt x="83333" y="44085"/>
                  <a:pt x="83480" y="43604"/>
                </a:cubicBezTo>
                <a:cubicBezTo>
                  <a:pt x="83554" y="43345"/>
                  <a:pt x="83591" y="43124"/>
                  <a:pt x="83628" y="42828"/>
                </a:cubicBezTo>
                <a:cubicBezTo>
                  <a:pt x="83702" y="42569"/>
                  <a:pt x="83702" y="42273"/>
                  <a:pt x="83665" y="41977"/>
                </a:cubicBezTo>
                <a:cubicBezTo>
                  <a:pt x="83628" y="41423"/>
                  <a:pt x="83480" y="40794"/>
                  <a:pt x="83222" y="40166"/>
                </a:cubicBezTo>
                <a:cubicBezTo>
                  <a:pt x="83185" y="40129"/>
                  <a:pt x="83185" y="40055"/>
                  <a:pt x="83148" y="40018"/>
                </a:cubicBezTo>
                <a:lnTo>
                  <a:pt x="83148" y="40018"/>
                </a:lnTo>
                <a:cubicBezTo>
                  <a:pt x="83517" y="40055"/>
                  <a:pt x="83850" y="40129"/>
                  <a:pt x="84035" y="40166"/>
                </a:cubicBezTo>
                <a:cubicBezTo>
                  <a:pt x="84368" y="40277"/>
                  <a:pt x="84553" y="40388"/>
                  <a:pt x="84590" y="40425"/>
                </a:cubicBezTo>
                <a:cubicBezTo>
                  <a:pt x="84627" y="40425"/>
                  <a:pt x="84701" y="40462"/>
                  <a:pt x="84811" y="40462"/>
                </a:cubicBezTo>
                <a:cubicBezTo>
                  <a:pt x="84996" y="40462"/>
                  <a:pt x="85144" y="40314"/>
                  <a:pt x="85107" y="40129"/>
                </a:cubicBezTo>
                <a:cubicBezTo>
                  <a:pt x="85107" y="39981"/>
                  <a:pt x="85033" y="39907"/>
                  <a:pt x="84848" y="39759"/>
                </a:cubicBezTo>
                <a:cubicBezTo>
                  <a:pt x="84590" y="39574"/>
                  <a:pt x="83813" y="38983"/>
                  <a:pt x="82815" y="38059"/>
                </a:cubicBezTo>
                <a:cubicBezTo>
                  <a:pt x="82371" y="37615"/>
                  <a:pt x="82002" y="37208"/>
                  <a:pt x="81632" y="36765"/>
                </a:cubicBezTo>
                <a:cubicBezTo>
                  <a:pt x="81800" y="36749"/>
                  <a:pt x="81994" y="36740"/>
                  <a:pt x="82206" y="36740"/>
                </a:cubicBezTo>
                <a:cubicBezTo>
                  <a:pt x="82504" y="36740"/>
                  <a:pt x="82838" y="36758"/>
                  <a:pt x="83185" y="36802"/>
                </a:cubicBezTo>
                <a:cubicBezTo>
                  <a:pt x="83961" y="36949"/>
                  <a:pt x="84922" y="37208"/>
                  <a:pt x="85773" y="37837"/>
                </a:cubicBezTo>
                <a:cubicBezTo>
                  <a:pt x="86179" y="38132"/>
                  <a:pt x="86549" y="38502"/>
                  <a:pt x="86882" y="38983"/>
                </a:cubicBezTo>
                <a:cubicBezTo>
                  <a:pt x="87178" y="39463"/>
                  <a:pt x="87399" y="39981"/>
                  <a:pt x="87547" y="40573"/>
                </a:cubicBezTo>
                <a:cubicBezTo>
                  <a:pt x="87695" y="41164"/>
                  <a:pt x="87769" y="41756"/>
                  <a:pt x="87769" y="42310"/>
                </a:cubicBezTo>
                <a:cubicBezTo>
                  <a:pt x="87732" y="42865"/>
                  <a:pt x="87621" y="43419"/>
                  <a:pt x="87473" y="43900"/>
                </a:cubicBezTo>
                <a:cubicBezTo>
                  <a:pt x="87141" y="44898"/>
                  <a:pt x="86623" y="45748"/>
                  <a:pt x="86068" y="46340"/>
                </a:cubicBezTo>
                <a:cubicBezTo>
                  <a:pt x="85551" y="46932"/>
                  <a:pt x="84996" y="47301"/>
                  <a:pt x="84590" y="47523"/>
                </a:cubicBezTo>
                <a:cubicBezTo>
                  <a:pt x="84204" y="47698"/>
                  <a:pt x="83952" y="47774"/>
                  <a:pt x="83958" y="47781"/>
                </a:cubicBezTo>
                <a:lnTo>
                  <a:pt x="83958" y="47781"/>
                </a:lnTo>
                <a:cubicBezTo>
                  <a:pt x="83963" y="47776"/>
                  <a:pt x="84215" y="47734"/>
                  <a:pt x="84627" y="47597"/>
                </a:cubicBezTo>
                <a:cubicBezTo>
                  <a:pt x="85070" y="47412"/>
                  <a:pt x="85662" y="47079"/>
                  <a:pt x="86253" y="46488"/>
                </a:cubicBezTo>
                <a:cubicBezTo>
                  <a:pt x="86845" y="45896"/>
                  <a:pt x="87436" y="45083"/>
                  <a:pt x="87843" y="44048"/>
                </a:cubicBezTo>
                <a:cubicBezTo>
                  <a:pt x="88028" y="43530"/>
                  <a:pt x="88176" y="42939"/>
                  <a:pt x="88213" y="42347"/>
                </a:cubicBezTo>
                <a:cubicBezTo>
                  <a:pt x="88213" y="41719"/>
                  <a:pt x="88176" y="41090"/>
                  <a:pt x="87991" y="40462"/>
                </a:cubicBezTo>
                <a:cubicBezTo>
                  <a:pt x="87843" y="39833"/>
                  <a:pt x="87584" y="39242"/>
                  <a:pt x="87252" y="38724"/>
                </a:cubicBezTo>
                <a:cubicBezTo>
                  <a:pt x="86882" y="38243"/>
                  <a:pt x="86475" y="37800"/>
                  <a:pt x="85994" y="37504"/>
                </a:cubicBezTo>
                <a:cubicBezTo>
                  <a:pt x="85514" y="37171"/>
                  <a:pt x="85033" y="36986"/>
                  <a:pt x="84553" y="36839"/>
                </a:cubicBezTo>
                <a:cubicBezTo>
                  <a:pt x="84072" y="36691"/>
                  <a:pt x="83628" y="36617"/>
                  <a:pt x="83222" y="36580"/>
                </a:cubicBezTo>
                <a:cubicBezTo>
                  <a:pt x="83036" y="36559"/>
                  <a:pt x="82859" y="36550"/>
                  <a:pt x="82690" y="36550"/>
                </a:cubicBezTo>
                <a:cubicBezTo>
                  <a:pt x="82255" y="36550"/>
                  <a:pt x="81878" y="36611"/>
                  <a:pt x="81558" y="36691"/>
                </a:cubicBezTo>
                <a:cubicBezTo>
                  <a:pt x="81484" y="36580"/>
                  <a:pt x="81410" y="36506"/>
                  <a:pt x="81336" y="36395"/>
                </a:cubicBezTo>
                <a:cubicBezTo>
                  <a:pt x="81706" y="36284"/>
                  <a:pt x="82150" y="36210"/>
                  <a:pt x="82593" y="36173"/>
                </a:cubicBezTo>
                <a:cubicBezTo>
                  <a:pt x="82655" y="36170"/>
                  <a:pt x="82718" y="36168"/>
                  <a:pt x="82781" y="36168"/>
                </a:cubicBezTo>
                <a:close/>
                <a:moveTo>
                  <a:pt x="95163" y="55139"/>
                </a:moveTo>
                <a:cubicBezTo>
                  <a:pt x="95163" y="55140"/>
                  <a:pt x="95163" y="55140"/>
                  <a:pt x="95164" y="55140"/>
                </a:cubicBezTo>
                <a:cubicBezTo>
                  <a:pt x="95164" y="55140"/>
                  <a:pt x="95164" y="55140"/>
                  <a:pt x="95164" y="55140"/>
                </a:cubicBezTo>
                <a:lnTo>
                  <a:pt x="95164" y="55140"/>
                </a:lnTo>
                <a:cubicBezTo>
                  <a:pt x="95163" y="55140"/>
                  <a:pt x="95163" y="55140"/>
                  <a:pt x="95163" y="55139"/>
                </a:cubicBezTo>
                <a:close/>
                <a:moveTo>
                  <a:pt x="57305" y="49963"/>
                </a:moveTo>
                <a:lnTo>
                  <a:pt x="57305" y="50296"/>
                </a:lnTo>
                <a:cubicBezTo>
                  <a:pt x="57342" y="51183"/>
                  <a:pt x="57416" y="52033"/>
                  <a:pt x="57564" y="52847"/>
                </a:cubicBezTo>
                <a:cubicBezTo>
                  <a:pt x="57675" y="53549"/>
                  <a:pt x="57860" y="54289"/>
                  <a:pt x="58119" y="54954"/>
                </a:cubicBezTo>
                <a:cubicBezTo>
                  <a:pt x="57897" y="54732"/>
                  <a:pt x="57675" y="54511"/>
                  <a:pt x="57527" y="54326"/>
                </a:cubicBezTo>
                <a:cubicBezTo>
                  <a:pt x="57268" y="53919"/>
                  <a:pt x="57120" y="53586"/>
                  <a:pt x="57046" y="53327"/>
                </a:cubicBezTo>
                <a:cubicBezTo>
                  <a:pt x="56973" y="53106"/>
                  <a:pt x="56936" y="52958"/>
                  <a:pt x="56936" y="52958"/>
                </a:cubicBezTo>
                <a:lnTo>
                  <a:pt x="56936" y="52958"/>
                </a:lnTo>
                <a:cubicBezTo>
                  <a:pt x="56936" y="52958"/>
                  <a:pt x="56936" y="53106"/>
                  <a:pt x="56972" y="53364"/>
                </a:cubicBezTo>
                <a:cubicBezTo>
                  <a:pt x="57046" y="53623"/>
                  <a:pt x="57157" y="53993"/>
                  <a:pt x="57416" y="54400"/>
                </a:cubicBezTo>
                <a:cubicBezTo>
                  <a:pt x="57638" y="54769"/>
                  <a:pt x="57934" y="55139"/>
                  <a:pt x="58303" y="55509"/>
                </a:cubicBezTo>
                <a:cubicBezTo>
                  <a:pt x="58303" y="55509"/>
                  <a:pt x="58340" y="55546"/>
                  <a:pt x="58340" y="55583"/>
                </a:cubicBezTo>
                <a:cubicBezTo>
                  <a:pt x="57675" y="55287"/>
                  <a:pt x="57157" y="54880"/>
                  <a:pt x="56751" y="54547"/>
                </a:cubicBezTo>
                <a:cubicBezTo>
                  <a:pt x="55975" y="53845"/>
                  <a:pt x="55642" y="53365"/>
                  <a:pt x="55642" y="53364"/>
                </a:cubicBezTo>
                <a:lnTo>
                  <a:pt x="55642" y="53364"/>
                </a:lnTo>
                <a:cubicBezTo>
                  <a:pt x="55642" y="53365"/>
                  <a:pt x="55938" y="53882"/>
                  <a:pt x="56677" y="54695"/>
                </a:cubicBezTo>
                <a:cubicBezTo>
                  <a:pt x="57046" y="55065"/>
                  <a:pt x="57564" y="55509"/>
                  <a:pt x="58229" y="55878"/>
                </a:cubicBezTo>
                <a:cubicBezTo>
                  <a:pt x="58340" y="55915"/>
                  <a:pt x="58414" y="55952"/>
                  <a:pt x="58488" y="55989"/>
                </a:cubicBezTo>
                <a:cubicBezTo>
                  <a:pt x="57453" y="55731"/>
                  <a:pt x="56529" y="55361"/>
                  <a:pt x="55715" y="54806"/>
                </a:cubicBezTo>
                <a:cubicBezTo>
                  <a:pt x="55420" y="54584"/>
                  <a:pt x="55124" y="54363"/>
                  <a:pt x="54828" y="54141"/>
                </a:cubicBezTo>
                <a:cubicBezTo>
                  <a:pt x="54495" y="53845"/>
                  <a:pt x="54200" y="53512"/>
                  <a:pt x="53904" y="53143"/>
                </a:cubicBezTo>
                <a:cubicBezTo>
                  <a:pt x="53978" y="53069"/>
                  <a:pt x="54015" y="52995"/>
                  <a:pt x="54089" y="52921"/>
                </a:cubicBezTo>
                <a:cubicBezTo>
                  <a:pt x="54237" y="52773"/>
                  <a:pt x="54385" y="52588"/>
                  <a:pt x="54532" y="52440"/>
                </a:cubicBezTo>
                <a:cubicBezTo>
                  <a:pt x="54606" y="52514"/>
                  <a:pt x="54680" y="52551"/>
                  <a:pt x="54754" y="52625"/>
                </a:cubicBezTo>
                <a:cubicBezTo>
                  <a:pt x="55124" y="52847"/>
                  <a:pt x="55346" y="52921"/>
                  <a:pt x="55346" y="52921"/>
                </a:cubicBezTo>
                <a:cubicBezTo>
                  <a:pt x="55346" y="52921"/>
                  <a:pt x="55124" y="52847"/>
                  <a:pt x="54791" y="52551"/>
                </a:cubicBezTo>
                <a:cubicBezTo>
                  <a:pt x="54717" y="52514"/>
                  <a:pt x="54643" y="52440"/>
                  <a:pt x="54569" y="52366"/>
                </a:cubicBezTo>
                <a:cubicBezTo>
                  <a:pt x="55235" y="51664"/>
                  <a:pt x="56048" y="50998"/>
                  <a:pt x="56825" y="50370"/>
                </a:cubicBezTo>
                <a:lnTo>
                  <a:pt x="57305" y="49963"/>
                </a:lnTo>
                <a:close/>
                <a:moveTo>
                  <a:pt x="63479" y="36912"/>
                </a:moveTo>
                <a:lnTo>
                  <a:pt x="63479" y="36912"/>
                </a:lnTo>
                <a:cubicBezTo>
                  <a:pt x="62999" y="37393"/>
                  <a:pt x="62481" y="37837"/>
                  <a:pt x="62001" y="38243"/>
                </a:cubicBezTo>
                <a:cubicBezTo>
                  <a:pt x="61372" y="38798"/>
                  <a:pt x="60743" y="39353"/>
                  <a:pt x="60226" y="39870"/>
                </a:cubicBezTo>
                <a:cubicBezTo>
                  <a:pt x="59191" y="40942"/>
                  <a:pt x="58303" y="41903"/>
                  <a:pt x="57564" y="42643"/>
                </a:cubicBezTo>
                <a:cubicBezTo>
                  <a:pt x="56122" y="44196"/>
                  <a:pt x="55235" y="44972"/>
                  <a:pt x="55235" y="44972"/>
                </a:cubicBezTo>
                <a:cubicBezTo>
                  <a:pt x="55235" y="44972"/>
                  <a:pt x="56159" y="44270"/>
                  <a:pt x="57638" y="42791"/>
                </a:cubicBezTo>
                <a:cubicBezTo>
                  <a:pt x="58414" y="42088"/>
                  <a:pt x="59302" y="41164"/>
                  <a:pt x="60411" y="40129"/>
                </a:cubicBezTo>
                <a:cubicBezTo>
                  <a:pt x="60596" y="39981"/>
                  <a:pt x="60743" y="39796"/>
                  <a:pt x="60928" y="39648"/>
                </a:cubicBezTo>
                <a:lnTo>
                  <a:pt x="60928" y="39648"/>
                </a:lnTo>
                <a:cubicBezTo>
                  <a:pt x="60411" y="40314"/>
                  <a:pt x="59930" y="41090"/>
                  <a:pt x="59523" y="41867"/>
                </a:cubicBezTo>
                <a:cubicBezTo>
                  <a:pt x="58229" y="43308"/>
                  <a:pt x="57157" y="44491"/>
                  <a:pt x="56381" y="45305"/>
                </a:cubicBezTo>
                <a:cubicBezTo>
                  <a:pt x="55420" y="46340"/>
                  <a:pt x="54902" y="46858"/>
                  <a:pt x="54902" y="46858"/>
                </a:cubicBezTo>
                <a:cubicBezTo>
                  <a:pt x="54902" y="46858"/>
                  <a:pt x="55457" y="46377"/>
                  <a:pt x="56455" y="45453"/>
                </a:cubicBezTo>
                <a:cubicBezTo>
                  <a:pt x="57120" y="44824"/>
                  <a:pt x="57971" y="44011"/>
                  <a:pt x="58969" y="43013"/>
                </a:cubicBezTo>
                <a:lnTo>
                  <a:pt x="58969" y="43013"/>
                </a:lnTo>
                <a:cubicBezTo>
                  <a:pt x="58784" y="43456"/>
                  <a:pt x="58599" y="43900"/>
                  <a:pt x="58451" y="44344"/>
                </a:cubicBezTo>
                <a:cubicBezTo>
                  <a:pt x="58414" y="44454"/>
                  <a:pt x="58377" y="44528"/>
                  <a:pt x="58340" y="44639"/>
                </a:cubicBezTo>
                <a:cubicBezTo>
                  <a:pt x="57379" y="45711"/>
                  <a:pt x="56455" y="46488"/>
                  <a:pt x="55789" y="47079"/>
                </a:cubicBezTo>
                <a:lnTo>
                  <a:pt x="54717" y="47967"/>
                </a:lnTo>
                <a:lnTo>
                  <a:pt x="55863" y="47190"/>
                </a:lnTo>
                <a:cubicBezTo>
                  <a:pt x="56455" y="46784"/>
                  <a:pt x="57231" y="46266"/>
                  <a:pt x="58119" y="45490"/>
                </a:cubicBezTo>
                <a:lnTo>
                  <a:pt x="58119" y="45490"/>
                </a:lnTo>
                <a:cubicBezTo>
                  <a:pt x="58008" y="45785"/>
                  <a:pt x="57934" y="46118"/>
                  <a:pt x="57897" y="46414"/>
                </a:cubicBezTo>
                <a:cubicBezTo>
                  <a:pt x="57490" y="46673"/>
                  <a:pt x="57157" y="46968"/>
                  <a:pt x="56899" y="47227"/>
                </a:cubicBezTo>
                <a:cubicBezTo>
                  <a:pt x="56566" y="47560"/>
                  <a:pt x="56270" y="47856"/>
                  <a:pt x="56048" y="48115"/>
                </a:cubicBezTo>
                <a:cubicBezTo>
                  <a:pt x="55642" y="48632"/>
                  <a:pt x="55420" y="48928"/>
                  <a:pt x="55420" y="48928"/>
                </a:cubicBezTo>
                <a:lnTo>
                  <a:pt x="56159" y="48225"/>
                </a:lnTo>
                <a:cubicBezTo>
                  <a:pt x="56418" y="48004"/>
                  <a:pt x="56714" y="47745"/>
                  <a:pt x="57083" y="47449"/>
                </a:cubicBezTo>
                <a:cubicBezTo>
                  <a:pt x="57305" y="47301"/>
                  <a:pt x="57527" y="47116"/>
                  <a:pt x="57786" y="46968"/>
                </a:cubicBezTo>
                <a:lnTo>
                  <a:pt x="57786" y="46968"/>
                </a:lnTo>
                <a:cubicBezTo>
                  <a:pt x="57712" y="47338"/>
                  <a:pt x="57675" y="47708"/>
                  <a:pt x="57601" y="48078"/>
                </a:cubicBezTo>
                <a:cubicBezTo>
                  <a:pt x="57268" y="48336"/>
                  <a:pt x="56936" y="48632"/>
                  <a:pt x="56566" y="48928"/>
                </a:cubicBezTo>
                <a:cubicBezTo>
                  <a:pt x="56381" y="49076"/>
                  <a:pt x="56196" y="49224"/>
                  <a:pt x="56011" y="49409"/>
                </a:cubicBezTo>
                <a:cubicBezTo>
                  <a:pt x="54754" y="50444"/>
                  <a:pt x="53830" y="51368"/>
                  <a:pt x="53201" y="52255"/>
                </a:cubicBezTo>
                <a:cubicBezTo>
                  <a:pt x="53054" y="52440"/>
                  <a:pt x="52943" y="52625"/>
                  <a:pt x="52832" y="52773"/>
                </a:cubicBezTo>
                <a:cubicBezTo>
                  <a:pt x="53091" y="52144"/>
                  <a:pt x="53386" y="51553"/>
                  <a:pt x="53608" y="51109"/>
                </a:cubicBezTo>
                <a:cubicBezTo>
                  <a:pt x="54236" y="50000"/>
                  <a:pt x="54680" y="49446"/>
                  <a:pt x="54680" y="49446"/>
                </a:cubicBezTo>
                <a:lnTo>
                  <a:pt x="54680" y="49446"/>
                </a:lnTo>
                <a:cubicBezTo>
                  <a:pt x="54680" y="49446"/>
                  <a:pt x="54199" y="49926"/>
                  <a:pt x="53497" y="50998"/>
                </a:cubicBezTo>
                <a:cubicBezTo>
                  <a:pt x="53165" y="51516"/>
                  <a:pt x="52795" y="52181"/>
                  <a:pt x="52425" y="52995"/>
                </a:cubicBezTo>
                <a:cubicBezTo>
                  <a:pt x="52203" y="53475"/>
                  <a:pt x="52018" y="53993"/>
                  <a:pt x="51834" y="54547"/>
                </a:cubicBezTo>
                <a:cubicBezTo>
                  <a:pt x="51907" y="54067"/>
                  <a:pt x="51944" y="53586"/>
                  <a:pt x="52018" y="53143"/>
                </a:cubicBezTo>
                <a:cubicBezTo>
                  <a:pt x="52203" y="52070"/>
                  <a:pt x="52462" y="51183"/>
                  <a:pt x="52758" y="50481"/>
                </a:cubicBezTo>
                <a:cubicBezTo>
                  <a:pt x="53017" y="49778"/>
                  <a:pt x="53312" y="49261"/>
                  <a:pt x="53497" y="48928"/>
                </a:cubicBezTo>
                <a:cubicBezTo>
                  <a:pt x="53719" y="48558"/>
                  <a:pt x="53830" y="48374"/>
                  <a:pt x="53830" y="48373"/>
                </a:cubicBezTo>
                <a:lnTo>
                  <a:pt x="53830" y="48373"/>
                </a:lnTo>
                <a:cubicBezTo>
                  <a:pt x="53830" y="48374"/>
                  <a:pt x="53682" y="48558"/>
                  <a:pt x="53460" y="48891"/>
                </a:cubicBezTo>
                <a:cubicBezTo>
                  <a:pt x="53238" y="49224"/>
                  <a:pt x="52943" y="49704"/>
                  <a:pt x="52610" y="50407"/>
                </a:cubicBezTo>
                <a:cubicBezTo>
                  <a:pt x="52277" y="51072"/>
                  <a:pt x="51981" y="51960"/>
                  <a:pt x="51723" y="53032"/>
                </a:cubicBezTo>
                <a:cubicBezTo>
                  <a:pt x="51575" y="53771"/>
                  <a:pt x="51464" y="54547"/>
                  <a:pt x="51353" y="55398"/>
                </a:cubicBezTo>
                <a:cubicBezTo>
                  <a:pt x="51205" y="54584"/>
                  <a:pt x="51131" y="53845"/>
                  <a:pt x="51094" y="53143"/>
                </a:cubicBezTo>
                <a:cubicBezTo>
                  <a:pt x="51094" y="52551"/>
                  <a:pt x="51131" y="51960"/>
                  <a:pt x="51205" y="51479"/>
                </a:cubicBezTo>
                <a:cubicBezTo>
                  <a:pt x="51279" y="50961"/>
                  <a:pt x="51427" y="50481"/>
                  <a:pt x="51538" y="50074"/>
                </a:cubicBezTo>
                <a:cubicBezTo>
                  <a:pt x="51797" y="49261"/>
                  <a:pt x="52055" y="48632"/>
                  <a:pt x="52203" y="48225"/>
                </a:cubicBezTo>
                <a:cubicBezTo>
                  <a:pt x="52350" y="47785"/>
                  <a:pt x="52424" y="47563"/>
                  <a:pt x="52425" y="47560"/>
                </a:cubicBezTo>
                <a:lnTo>
                  <a:pt x="52425" y="47560"/>
                </a:lnTo>
                <a:cubicBezTo>
                  <a:pt x="52424" y="47563"/>
                  <a:pt x="52350" y="47785"/>
                  <a:pt x="52166" y="48189"/>
                </a:cubicBezTo>
                <a:cubicBezTo>
                  <a:pt x="52018" y="48595"/>
                  <a:pt x="51723" y="49187"/>
                  <a:pt x="51427" y="50000"/>
                </a:cubicBezTo>
                <a:cubicBezTo>
                  <a:pt x="51242" y="50407"/>
                  <a:pt x="51094" y="50850"/>
                  <a:pt x="50983" y="51368"/>
                </a:cubicBezTo>
                <a:cubicBezTo>
                  <a:pt x="50872" y="51886"/>
                  <a:pt x="50798" y="52477"/>
                  <a:pt x="50798" y="53106"/>
                </a:cubicBezTo>
                <a:cubicBezTo>
                  <a:pt x="50761" y="54067"/>
                  <a:pt x="50909" y="55139"/>
                  <a:pt x="51057" y="56285"/>
                </a:cubicBezTo>
                <a:cubicBezTo>
                  <a:pt x="51020" y="56174"/>
                  <a:pt x="50946" y="56063"/>
                  <a:pt x="50872" y="55952"/>
                </a:cubicBezTo>
                <a:cubicBezTo>
                  <a:pt x="50761" y="55583"/>
                  <a:pt x="50650" y="55213"/>
                  <a:pt x="50577" y="54843"/>
                </a:cubicBezTo>
                <a:cubicBezTo>
                  <a:pt x="50429" y="54030"/>
                  <a:pt x="50355" y="53290"/>
                  <a:pt x="50318" y="52551"/>
                </a:cubicBezTo>
                <a:cubicBezTo>
                  <a:pt x="50207" y="51146"/>
                  <a:pt x="50392" y="49889"/>
                  <a:pt x="50614" y="48891"/>
                </a:cubicBezTo>
                <a:cubicBezTo>
                  <a:pt x="50835" y="47893"/>
                  <a:pt x="51057" y="47153"/>
                  <a:pt x="51242" y="46636"/>
                </a:cubicBezTo>
                <a:cubicBezTo>
                  <a:pt x="51426" y="46122"/>
                  <a:pt x="51536" y="45863"/>
                  <a:pt x="51538" y="45859"/>
                </a:cubicBezTo>
                <a:lnTo>
                  <a:pt x="51538" y="45859"/>
                </a:lnTo>
                <a:cubicBezTo>
                  <a:pt x="51536" y="45863"/>
                  <a:pt x="51425" y="46122"/>
                  <a:pt x="51205" y="46599"/>
                </a:cubicBezTo>
                <a:cubicBezTo>
                  <a:pt x="51020" y="47079"/>
                  <a:pt x="50724" y="47819"/>
                  <a:pt x="50466" y="48817"/>
                </a:cubicBezTo>
                <a:cubicBezTo>
                  <a:pt x="50207" y="49778"/>
                  <a:pt x="49948" y="51035"/>
                  <a:pt x="49985" y="52514"/>
                </a:cubicBezTo>
                <a:cubicBezTo>
                  <a:pt x="50022" y="52995"/>
                  <a:pt x="50059" y="53475"/>
                  <a:pt x="50096" y="53993"/>
                </a:cubicBezTo>
                <a:cubicBezTo>
                  <a:pt x="49985" y="53623"/>
                  <a:pt x="49911" y="53254"/>
                  <a:pt x="49874" y="52921"/>
                </a:cubicBezTo>
                <a:cubicBezTo>
                  <a:pt x="49652" y="51590"/>
                  <a:pt x="49652" y="50407"/>
                  <a:pt x="49726" y="49482"/>
                </a:cubicBezTo>
                <a:cubicBezTo>
                  <a:pt x="49837" y="48521"/>
                  <a:pt x="49985" y="47782"/>
                  <a:pt x="50096" y="47264"/>
                </a:cubicBezTo>
                <a:cubicBezTo>
                  <a:pt x="50169" y="46787"/>
                  <a:pt x="50243" y="46528"/>
                  <a:pt x="50244" y="46525"/>
                </a:cubicBezTo>
                <a:lnTo>
                  <a:pt x="50244" y="46525"/>
                </a:lnTo>
                <a:cubicBezTo>
                  <a:pt x="50243" y="46528"/>
                  <a:pt x="50169" y="46787"/>
                  <a:pt x="50022" y="47264"/>
                </a:cubicBezTo>
                <a:cubicBezTo>
                  <a:pt x="49911" y="47745"/>
                  <a:pt x="49726" y="48447"/>
                  <a:pt x="49578" y="49409"/>
                </a:cubicBezTo>
                <a:cubicBezTo>
                  <a:pt x="49467" y="50259"/>
                  <a:pt x="49393" y="51257"/>
                  <a:pt x="49504" y="52440"/>
                </a:cubicBezTo>
                <a:cubicBezTo>
                  <a:pt x="49209" y="51368"/>
                  <a:pt x="48987" y="50148"/>
                  <a:pt x="48950" y="48780"/>
                </a:cubicBezTo>
                <a:cubicBezTo>
                  <a:pt x="48950" y="48004"/>
                  <a:pt x="49024" y="47190"/>
                  <a:pt x="49209" y="46414"/>
                </a:cubicBezTo>
                <a:lnTo>
                  <a:pt x="49209" y="46340"/>
                </a:lnTo>
                <a:cubicBezTo>
                  <a:pt x="49246" y="46192"/>
                  <a:pt x="49283" y="46044"/>
                  <a:pt x="49320" y="45896"/>
                </a:cubicBezTo>
                <a:lnTo>
                  <a:pt x="49357" y="45822"/>
                </a:lnTo>
                <a:cubicBezTo>
                  <a:pt x="49615" y="44898"/>
                  <a:pt x="50022" y="43937"/>
                  <a:pt x="50540" y="43013"/>
                </a:cubicBezTo>
                <a:cubicBezTo>
                  <a:pt x="50798" y="42569"/>
                  <a:pt x="51094" y="42088"/>
                  <a:pt x="51427" y="41645"/>
                </a:cubicBezTo>
                <a:cubicBezTo>
                  <a:pt x="51575" y="41423"/>
                  <a:pt x="51723" y="41238"/>
                  <a:pt x="51907" y="41016"/>
                </a:cubicBezTo>
                <a:cubicBezTo>
                  <a:pt x="52018" y="40831"/>
                  <a:pt x="52203" y="40646"/>
                  <a:pt x="52388" y="40462"/>
                </a:cubicBezTo>
                <a:cubicBezTo>
                  <a:pt x="52980" y="39796"/>
                  <a:pt x="53719" y="39205"/>
                  <a:pt x="54680" y="38613"/>
                </a:cubicBezTo>
                <a:cubicBezTo>
                  <a:pt x="55272" y="38206"/>
                  <a:pt x="55974" y="37837"/>
                  <a:pt x="56640" y="37541"/>
                </a:cubicBezTo>
                <a:cubicBezTo>
                  <a:pt x="57083" y="37541"/>
                  <a:pt x="57527" y="37504"/>
                  <a:pt x="57934" y="37504"/>
                </a:cubicBezTo>
                <a:cubicBezTo>
                  <a:pt x="56825" y="38096"/>
                  <a:pt x="55826" y="38687"/>
                  <a:pt x="54939" y="39316"/>
                </a:cubicBezTo>
                <a:cubicBezTo>
                  <a:pt x="53830" y="40092"/>
                  <a:pt x="52943" y="40942"/>
                  <a:pt x="52314" y="41682"/>
                </a:cubicBezTo>
                <a:cubicBezTo>
                  <a:pt x="51686" y="42421"/>
                  <a:pt x="51316" y="43087"/>
                  <a:pt x="51057" y="43530"/>
                </a:cubicBezTo>
                <a:cubicBezTo>
                  <a:pt x="50849" y="43981"/>
                  <a:pt x="50739" y="44236"/>
                  <a:pt x="50726" y="44236"/>
                </a:cubicBezTo>
                <a:cubicBezTo>
                  <a:pt x="50726" y="44236"/>
                  <a:pt x="50725" y="44236"/>
                  <a:pt x="50725" y="44236"/>
                </a:cubicBezTo>
                <a:lnTo>
                  <a:pt x="50725" y="44236"/>
                </a:lnTo>
                <a:cubicBezTo>
                  <a:pt x="50725" y="44236"/>
                  <a:pt x="50726" y="44236"/>
                  <a:pt x="50726" y="44236"/>
                </a:cubicBezTo>
                <a:cubicBezTo>
                  <a:pt x="50739" y="44236"/>
                  <a:pt x="50852" y="43983"/>
                  <a:pt x="51094" y="43567"/>
                </a:cubicBezTo>
                <a:cubicBezTo>
                  <a:pt x="51353" y="43160"/>
                  <a:pt x="51760" y="42532"/>
                  <a:pt x="52425" y="41830"/>
                </a:cubicBezTo>
                <a:cubicBezTo>
                  <a:pt x="53054" y="41127"/>
                  <a:pt x="53941" y="40351"/>
                  <a:pt x="55087" y="39574"/>
                </a:cubicBezTo>
                <a:cubicBezTo>
                  <a:pt x="56196" y="38872"/>
                  <a:pt x="57527" y="38169"/>
                  <a:pt x="59080" y="37430"/>
                </a:cubicBezTo>
                <a:cubicBezTo>
                  <a:pt x="59154" y="37430"/>
                  <a:pt x="59228" y="37430"/>
                  <a:pt x="59339" y="37393"/>
                </a:cubicBezTo>
                <a:cubicBezTo>
                  <a:pt x="59450" y="37393"/>
                  <a:pt x="59560" y="37393"/>
                  <a:pt x="59708" y="37356"/>
                </a:cubicBezTo>
                <a:lnTo>
                  <a:pt x="59708" y="37356"/>
                </a:lnTo>
                <a:cubicBezTo>
                  <a:pt x="59376" y="37541"/>
                  <a:pt x="59080" y="37726"/>
                  <a:pt x="58784" y="37911"/>
                </a:cubicBezTo>
                <a:cubicBezTo>
                  <a:pt x="58156" y="38317"/>
                  <a:pt x="57564" y="38761"/>
                  <a:pt x="57046" y="39168"/>
                </a:cubicBezTo>
                <a:cubicBezTo>
                  <a:pt x="55974" y="39981"/>
                  <a:pt x="55124" y="40794"/>
                  <a:pt x="54458" y="41460"/>
                </a:cubicBezTo>
                <a:cubicBezTo>
                  <a:pt x="53128" y="42828"/>
                  <a:pt x="52536" y="43678"/>
                  <a:pt x="52536" y="43678"/>
                </a:cubicBezTo>
                <a:cubicBezTo>
                  <a:pt x="52536" y="43678"/>
                  <a:pt x="53165" y="42865"/>
                  <a:pt x="54532" y="41608"/>
                </a:cubicBezTo>
                <a:cubicBezTo>
                  <a:pt x="55235" y="40979"/>
                  <a:pt x="56085" y="40240"/>
                  <a:pt x="57157" y="39426"/>
                </a:cubicBezTo>
                <a:cubicBezTo>
                  <a:pt x="57712" y="39057"/>
                  <a:pt x="58303" y="38650"/>
                  <a:pt x="58969" y="38243"/>
                </a:cubicBezTo>
                <a:cubicBezTo>
                  <a:pt x="59597" y="37874"/>
                  <a:pt x="60300" y="37504"/>
                  <a:pt x="61076" y="37208"/>
                </a:cubicBezTo>
                <a:cubicBezTo>
                  <a:pt x="61409" y="37171"/>
                  <a:pt x="61705" y="37097"/>
                  <a:pt x="62001" y="37060"/>
                </a:cubicBezTo>
                <a:lnTo>
                  <a:pt x="62001" y="37060"/>
                </a:lnTo>
                <a:cubicBezTo>
                  <a:pt x="61742" y="37208"/>
                  <a:pt x="61483" y="37393"/>
                  <a:pt x="61224" y="37578"/>
                </a:cubicBezTo>
                <a:cubicBezTo>
                  <a:pt x="60559" y="38096"/>
                  <a:pt x="59967" y="38650"/>
                  <a:pt x="59376" y="39094"/>
                </a:cubicBezTo>
                <a:cubicBezTo>
                  <a:pt x="58193" y="40055"/>
                  <a:pt x="57231" y="40942"/>
                  <a:pt x="56455" y="41682"/>
                </a:cubicBezTo>
                <a:cubicBezTo>
                  <a:pt x="54902" y="43124"/>
                  <a:pt x="54089" y="43974"/>
                  <a:pt x="54089" y="43974"/>
                </a:cubicBezTo>
                <a:cubicBezTo>
                  <a:pt x="54089" y="43974"/>
                  <a:pt x="54902" y="43197"/>
                  <a:pt x="56529" y="41830"/>
                </a:cubicBezTo>
                <a:cubicBezTo>
                  <a:pt x="57305" y="41127"/>
                  <a:pt x="58303" y="40277"/>
                  <a:pt x="59486" y="39389"/>
                </a:cubicBezTo>
                <a:cubicBezTo>
                  <a:pt x="60115" y="38946"/>
                  <a:pt x="60743" y="38391"/>
                  <a:pt x="61446" y="37911"/>
                </a:cubicBezTo>
                <a:cubicBezTo>
                  <a:pt x="62037" y="37467"/>
                  <a:pt x="62740" y="37060"/>
                  <a:pt x="63479" y="36912"/>
                </a:cubicBezTo>
                <a:close/>
                <a:moveTo>
                  <a:pt x="91318" y="57579"/>
                </a:moveTo>
                <a:cubicBezTo>
                  <a:pt x="91281" y="57616"/>
                  <a:pt x="91281" y="57616"/>
                  <a:pt x="91281" y="57653"/>
                </a:cubicBezTo>
                <a:cubicBezTo>
                  <a:pt x="91281" y="57616"/>
                  <a:pt x="91281" y="57616"/>
                  <a:pt x="91281" y="57579"/>
                </a:cubicBezTo>
                <a:close/>
                <a:moveTo>
                  <a:pt x="93426" y="47708"/>
                </a:moveTo>
                <a:cubicBezTo>
                  <a:pt x="93795" y="48115"/>
                  <a:pt x="94128" y="48595"/>
                  <a:pt x="94424" y="49113"/>
                </a:cubicBezTo>
                <a:cubicBezTo>
                  <a:pt x="95126" y="50370"/>
                  <a:pt x="95570" y="51812"/>
                  <a:pt x="95681" y="53290"/>
                </a:cubicBezTo>
                <a:cubicBezTo>
                  <a:pt x="95829" y="54843"/>
                  <a:pt x="95533" y="56359"/>
                  <a:pt x="94867" y="57431"/>
                </a:cubicBezTo>
                <a:cubicBezTo>
                  <a:pt x="94356" y="58381"/>
                  <a:pt x="93483" y="59078"/>
                  <a:pt x="92464" y="59380"/>
                </a:cubicBezTo>
                <a:lnTo>
                  <a:pt x="92464" y="59380"/>
                </a:lnTo>
                <a:cubicBezTo>
                  <a:pt x="92488" y="59367"/>
                  <a:pt x="92513" y="59342"/>
                  <a:pt x="92538" y="59317"/>
                </a:cubicBezTo>
                <a:cubicBezTo>
                  <a:pt x="93241" y="58947"/>
                  <a:pt x="93721" y="58429"/>
                  <a:pt x="94017" y="57986"/>
                </a:cubicBezTo>
                <a:cubicBezTo>
                  <a:pt x="94313" y="57542"/>
                  <a:pt x="94498" y="57172"/>
                  <a:pt x="94609" y="56914"/>
                </a:cubicBezTo>
                <a:cubicBezTo>
                  <a:pt x="94719" y="56657"/>
                  <a:pt x="94756" y="56510"/>
                  <a:pt x="94757" y="56507"/>
                </a:cubicBezTo>
                <a:lnTo>
                  <a:pt x="94757" y="56507"/>
                </a:lnTo>
                <a:cubicBezTo>
                  <a:pt x="94756" y="56510"/>
                  <a:pt x="94718" y="56657"/>
                  <a:pt x="94572" y="56914"/>
                </a:cubicBezTo>
                <a:cubicBezTo>
                  <a:pt x="94424" y="57135"/>
                  <a:pt x="94202" y="57505"/>
                  <a:pt x="93869" y="57912"/>
                </a:cubicBezTo>
                <a:cubicBezTo>
                  <a:pt x="93537" y="58318"/>
                  <a:pt x="93056" y="58762"/>
                  <a:pt x="92390" y="59058"/>
                </a:cubicBezTo>
                <a:cubicBezTo>
                  <a:pt x="91984" y="59280"/>
                  <a:pt x="91466" y="59391"/>
                  <a:pt x="90912" y="59428"/>
                </a:cubicBezTo>
                <a:cubicBezTo>
                  <a:pt x="91392" y="59280"/>
                  <a:pt x="91799" y="59021"/>
                  <a:pt x="92132" y="58762"/>
                </a:cubicBezTo>
                <a:cubicBezTo>
                  <a:pt x="92686" y="58355"/>
                  <a:pt x="93056" y="57949"/>
                  <a:pt x="93315" y="57542"/>
                </a:cubicBezTo>
                <a:cubicBezTo>
                  <a:pt x="93832" y="56803"/>
                  <a:pt x="93906" y="56285"/>
                  <a:pt x="93906" y="56285"/>
                </a:cubicBezTo>
                <a:lnTo>
                  <a:pt x="93906" y="56285"/>
                </a:lnTo>
                <a:cubicBezTo>
                  <a:pt x="93906" y="56285"/>
                  <a:pt x="93758" y="56803"/>
                  <a:pt x="93167" y="57468"/>
                </a:cubicBezTo>
                <a:cubicBezTo>
                  <a:pt x="92871" y="57838"/>
                  <a:pt x="92464" y="58208"/>
                  <a:pt x="91947" y="58540"/>
                </a:cubicBezTo>
                <a:cubicBezTo>
                  <a:pt x="91614" y="58725"/>
                  <a:pt x="91244" y="58947"/>
                  <a:pt x="90801" y="59058"/>
                </a:cubicBezTo>
                <a:cubicBezTo>
                  <a:pt x="91244" y="58799"/>
                  <a:pt x="91614" y="58503"/>
                  <a:pt x="91910" y="58208"/>
                </a:cubicBezTo>
                <a:cubicBezTo>
                  <a:pt x="92316" y="57764"/>
                  <a:pt x="92612" y="57283"/>
                  <a:pt x="92797" y="56877"/>
                </a:cubicBezTo>
                <a:cubicBezTo>
                  <a:pt x="92982" y="56507"/>
                  <a:pt x="93019" y="56137"/>
                  <a:pt x="93019" y="55915"/>
                </a:cubicBezTo>
                <a:cubicBezTo>
                  <a:pt x="93019" y="55694"/>
                  <a:pt x="92982" y="55583"/>
                  <a:pt x="92982" y="55583"/>
                </a:cubicBezTo>
                <a:cubicBezTo>
                  <a:pt x="92982" y="55583"/>
                  <a:pt x="92982" y="55694"/>
                  <a:pt x="92982" y="55915"/>
                </a:cubicBezTo>
                <a:cubicBezTo>
                  <a:pt x="92945" y="56137"/>
                  <a:pt x="92834" y="56470"/>
                  <a:pt x="92649" y="56840"/>
                </a:cubicBezTo>
                <a:cubicBezTo>
                  <a:pt x="92427" y="57209"/>
                  <a:pt x="92132" y="57616"/>
                  <a:pt x="91651" y="57986"/>
                </a:cubicBezTo>
                <a:cubicBezTo>
                  <a:pt x="91540" y="58097"/>
                  <a:pt x="91429" y="58171"/>
                  <a:pt x="91318" y="58282"/>
                </a:cubicBezTo>
                <a:cubicBezTo>
                  <a:pt x="91355" y="58208"/>
                  <a:pt x="91392" y="58134"/>
                  <a:pt x="91429" y="58060"/>
                </a:cubicBezTo>
                <a:cubicBezTo>
                  <a:pt x="91614" y="57801"/>
                  <a:pt x="91725" y="57542"/>
                  <a:pt x="91799" y="57283"/>
                </a:cubicBezTo>
                <a:cubicBezTo>
                  <a:pt x="91984" y="56803"/>
                  <a:pt x="92021" y="56359"/>
                  <a:pt x="92021" y="55989"/>
                </a:cubicBezTo>
                <a:cubicBezTo>
                  <a:pt x="92021" y="55620"/>
                  <a:pt x="91947" y="55361"/>
                  <a:pt x="91873" y="55176"/>
                </a:cubicBezTo>
                <a:cubicBezTo>
                  <a:pt x="91836" y="54991"/>
                  <a:pt x="91762" y="54917"/>
                  <a:pt x="91762" y="54917"/>
                </a:cubicBezTo>
                <a:lnTo>
                  <a:pt x="91762" y="54917"/>
                </a:lnTo>
                <a:cubicBezTo>
                  <a:pt x="91762" y="54917"/>
                  <a:pt x="91947" y="55287"/>
                  <a:pt x="91873" y="55989"/>
                </a:cubicBezTo>
                <a:cubicBezTo>
                  <a:pt x="91836" y="56322"/>
                  <a:pt x="91725" y="56766"/>
                  <a:pt x="91503" y="57209"/>
                </a:cubicBezTo>
                <a:cubicBezTo>
                  <a:pt x="91466" y="57283"/>
                  <a:pt x="91429" y="57394"/>
                  <a:pt x="91355" y="57505"/>
                </a:cubicBezTo>
                <a:cubicBezTo>
                  <a:pt x="91503" y="56766"/>
                  <a:pt x="91318" y="56100"/>
                  <a:pt x="91023" y="55620"/>
                </a:cubicBezTo>
                <a:cubicBezTo>
                  <a:pt x="90727" y="55102"/>
                  <a:pt x="90320" y="54769"/>
                  <a:pt x="89987" y="54547"/>
                </a:cubicBezTo>
                <a:cubicBezTo>
                  <a:pt x="89655" y="54326"/>
                  <a:pt x="89359" y="54215"/>
                  <a:pt x="89137" y="54178"/>
                </a:cubicBezTo>
                <a:cubicBezTo>
                  <a:pt x="88952" y="54104"/>
                  <a:pt x="88841" y="54104"/>
                  <a:pt x="88841" y="54104"/>
                </a:cubicBezTo>
                <a:lnTo>
                  <a:pt x="88841" y="54104"/>
                </a:lnTo>
                <a:cubicBezTo>
                  <a:pt x="88841" y="54104"/>
                  <a:pt x="89322" y="54178"/>
                  <a:pt x="89913" y="54658"/>
                </a:cubicBezTo>
                <a:cubicBezTo>
                  <a:pt x="90135" y="54843"/>
                  <a:pt x="90357" y="55102"/>
                  <a:pt x="90579" y="55435"/>
                </a:cubicBezTo>
                <a:cubicBezTo>
                  <a:pt x="90098" y="54843"/>
                  <a:pt x="89396" y="54400"/>
                  <a:pt x="88619" y="54252"/>
                </a:cubicBezTo>
                <a:cubicBezTo>
                  <a:pt x="88396" y="54211"/>
                  <a:pt x="88161" y="54190"/>
                  <a:pt x="87920" y="54190"/>
                </a:cubicBezTo>
                <a:cubicBezTo>
                  <a:pt x="87283" y="54190"/>
                  <a:pt x="86601" y="54337"/>
                  <a:pt x="85958" y="54658"/>
                </a:cubicBezTo>
                <a:cubicBezTo>
                  <a:pt x="85847" y="54695"/>
                  <a:pt x="85699" y="54769"/>
                  <a:pt x="85588" y="54843"/>
                </a:cubicBezTo>
                <a:cubicBezTo>
                  <a:pt x="85366" y="54954"/>
                  <a:pt x="85144" y="55102"/>
                  <a:pt x="84959" y="55250"/>
                </a:cubicBezTo>
                <a:lnTo>
                  <a:pt x="84922" y="55287"/>
                </a:lnTo>
                <a:cubicBezTo>
                  <a:pt x="84701" y="55435"/>
                  <a:pt x="84479" y="55546"/>
                  <a:pt x="84294" y="55657"/>
                </a:cubicBezTo>
                <a:cubicBezTo>
                  <a:pt x="83850" y="55915"/>
                  <a:pt x="83370" y="56137"/>
                  <a:pt x="82889" y="56285"/>
                </a:cubicBezTo>
                <a:cubicBezTo>
                  <a:pt x="82113" y="56581"/>
                  <a:pt x="81262" y="56729"/>
                  <a:pt x="80301" y="56803"/>
                </a:cubicBezTo>
                <a:lnTo>
                  <a:pt x="80264" y="56803"/>
                </a:lnTo>
                <a:cubicBezTo>
                  <a:pt x="80079" y="56840"/>
                  <a:pt x="79894" y="56840"/>
                  <a:pt x="79746" y="56840"/>
                </a:cubicBezTo>
                <a:cubicBezTo>
                  <a:pt x="79377" y="56840"/>
                  <a:pt x="79044" y="56840"/>
                  <a:pt x="78674" y="56803"/>
                </a:cubicBezTo>
                <a:cubicBezTo>
                  <a:pt x="78526" y="56803"/>
                  <a:pt x="78416" y="56766"/>
                  <a:pt x="78268" y="56766"/>
                </a:cubicBezTo>
                <a:cubicBezTo>
                  <a:pt x="76900" y="56618"/>
                  <a:pt x="75532" y="56285"/>
                  <a:pt x="74127" y="55731"/>
                </a:cubicBezTo>
                <a:lnTo>
                  <a:pt x="74127" y="55731"/>
                </a:lnTo>
                <a:cubicBezTo>
                  <a:pt x="74755" y="55878"/>
                  <a:pt x="75384" y="55989"/>
                  <a:pt x="75975" y="56100"/>
                </a:cubicBezTo>
                <a:cubicBezTo>
                  <a:pt x="76863" y="56248"/>
                  <a:pt x="77676" y="56322"/>
                  <a:pt x="78452" y="56322"/>
                </a:cubicBezTo>
                <a:cubicBezTo>
                  <a:pt x="78859" y="56322"/>
                  <a:pt x="79229" y="56285"/>
                  <a:pt x="79562" y="56248"/>
                </a:cubicBezTo>
                <a:cubicBezTo>
                  <a:pt x="79894" y="56211"/>
                  <a:pt x="80227" y="56174"/>
                  <a:pt x="80560" y="56100"/>
                </a:cubicBezTo>
                <a:cubicBezTo>
                  <a:pt x="81780" y="55878"/>
                  <a:pt x="82704" y="55509"/>
                  <a:pt x="83296" y="55250"/>
                </a:cubicBezTo>
                <a:cubicBezTo>
                  <a:pt x="83887" y="54991"/>
                  <a:pt x="84183" y="54806"/>
                  <a:pt x="84183" y="54806"/>
                </a:cubicBezTo>
                <a:lnTo>
                  <a:pt x="84183" y="54806"/>
                </a:lnTo>
                <a:cubicBezTo>
                  <a:pt x="84183" y="54806"/>
                  <a:pt x="83850" y="54991"/>
                  <a:pt x="83259" y="55213"/>
                </a:cubicBezTo>
                <a:cubicBezTo>
                  <a:pt x="82630" y="55472"/>
                  <a:pt x="81706" y="55768"/>
                  <a:pt x="80449" y="55952"/>
                </a:cubicBezTo>
                <a:cubicBezTo>
                  <a:pt x="80153" y="56026"/>
                  <a:pt x="79820" y="56063"/>
                  <a:pt x="79488" y="56063"/>
                </a:cubicBezTo>
                <a:cubicBezTo>
                  <a:pt x="79118" y="56100"/>
                  <a:pt x="78785" y="56100"/>
                  <a:pt x="78379" y="56100"/>
                </a:cubicBezTo>
                <a:cubicBezTo>
                  <a:pt x="77639" y="56063"/>
                  <a:pt x="76826" y="55952"/>
                  <a:pt x="75938" y="55804"/>
                </a:cubicBezTo>
                <a:cubicBezTo>
                  <a:pt x="74718" y="55546"/>
                  <a:pt x="73314" y="55213"/>
                  <a:pt x="71946" y="54621"/>
                </a:cubicBezTo>
                <a:lnTo>
                  <a:pt x="71946" y="54621"/>
                </a:lnTo>
                <a:cubicBezTo>
                  <a:pt x="72759" y="54843"/>
                  <a:pt x="73498" y="54954"/>
                  <a:pt x="74238" y="55065"/>
                </a:cubicBezTo>
                <a:cubicBezTo>
                  <a:pt x="75572" y="55239"/>
                  <a:pt x="76748" y="55299"/>
                  <a:pt x="77763" y="55299"/>
                </a:cubicBezTo>
                <a:cubicBezTo>
                  <a:pt x="78042" y="55299"/>
                  <a:pt x="78309" y="55295"/>
                  <a:pt x="78563" y="55287"/>
                </a:cubicBezTo>
                <a:cubicBezTo>
                  <a:pt x="79783" y="55250"/>
                  <a:pt x="80671" y="55139"/>
                  <a:pt x="81299" y="55028"/>
                </a:cubicBezTo>
                <a:cubicBezTo>
                  <a:pt x="81888" y="54881"/>
                  <a:pt x="82184" y="54770"/>
                  <a:pt x="82186" y="54769"/>
                </a:cubicBezTo>
                <a:lnTo>
                  <a:pt x="82186" y="54769"/>
                </a:lnTo>
                <a:cubicBezTo>
                  <a:pt x="82184" y="54770"/>
                  <a:pt x="81888" y="54881"/>
                  <a:pt x="81262" y="54954"/>
                </a:cubicBezTo>
                <a:cubicBezTo>
                  <a:pt x="80634" y="55065"/>
                  <a:pt x="79709" y="55139"/>
                  <a:pt x="78526" y="55139"/>
                </a:cubicBezTo>
                <a:cubicBezTo>
                  <a:pt x="77343" y="55139"/>
                  <a:pt x="75865" y="55028"/>
                  <a:pt x="74201" y="54732"/>
                </a:cubicBezTo>
                <a:cubicBezTo>
                  <a:pt x="73461" y="54621"/>
                  <a:pt x="72685" y="54474"/>
                  <a:pt x="71909" y="54215"/>
                </a:cubicBezTo>
                <a:cubicBezTo>
                  <a:pt x="71983" y="54030"/>
                  <a:pt x="72057" y="53845"/>
                  <a:pt x="72130" y="53697"/>
                </a:cubicBezTo>
                <a:cubicBezTo>
                  <a:pt x="73498" y="53956"/>
                  <a:pt x="74755" y="54104"/>
                  <a:pt x="75754" y="54141"/>
                </a:cubicBezTo>
                <a:cubicBezTo>
                  <a:pt x="76119" y="54160"/>
                  <a:pt x="76456" y="54168"/>
                  <a:pt x="76762" y="54168"/>
                </a:cubicBezTo>
                <a:cubicBezTo>
                  <a:pt x="78192" y="54168"/>
                  <a:pt x="78970" y="53993"/>
                  <a:pt x="78970" y="53993"/>
                </a:cubicBezTo>
                <a:lnTo>
                  <a:pt x="78970" y="53993"/>
                </a:lnTo>
                <a:cubicBezTo>
                  <a:pt x="78970" y="53993"/>
                  <a:pt x="78444" y="54092"/>
                  <a:pt x="77480" y="54092"/>
                </a:cubicBezTo>
                <a:cubicBezTo>
                  <a:pt x="76998" y="54092"/>
                  <a:pt x="76407" y="54067"/>
                  <a:pt x="75717" y="53993"/>
                </a:cubicBezTo>
                <a:cubicBezTo>
                  <a:pt x="74718" y="53882"/>
                  <a:pt x="73535" y="53697"/>
                  <a:pt x="72241" y="53401"/>
                </a:cubicBezTo>
                <a:cubicBezTo>
                  <a:pt x="72241" y="53364"/>
                  <a:pt x="72278" y="53290"/>
                  <a:pt x="72278" y="53254"/>
                </a:cubicBezTo>
                <a:lnTo>
                  <a:pt x="72463" y="53290"/>
                </a:lnTo>
                <a:lnTo>
                  <a:pt x="72315" y="53217"/>
                </a:lnTo>
                <a:cubicBezTo>
                  <a:pt x="72352" y="53032"/>
                  <a:pt x="72426" y="52884"/>
                  <a:pt x="72500" y="52699"/>
                </a:cubicBezTo>
                <a:cubicBezTo>
                  <a:pt x="72630" y="52710"/>
                  <a:pt x="72754" y="52714"/>
                  <a:pt x="72870" y="52714"/>
                </a:cubicBezTo>
                <a:cubicBezTo>
                  <a:pt x="73151" y="52714"/>
                  <a:pt x="73389" y="52688"/>
                  <a:pt x="73572" y="52662"/>
                </a:cubicBezTo>
                <a:cubicBezTo>
                  <a:pt x="73903" y="52625"/>
                  <a:pt x="74088" y="52552"/>
                  <a:pt x="74090" y="52551"/>
                </a:cubicBezTo>
                <a:lnTo>
                  <a:pt x="74090" y="52551"/>
                </a:lnTo>
                <a:cubicBezTo>
                  <a:pt x="74088" y="52552"/>
                  <a:pt x="73903" y="52625"/>
                  <a:pt x="73535" y="52625"/>
                </a:cubicBezTo>
                <a:cubicBezTo>
                  <a:pt x="73277" y="52625"/>
                  <a:pt x="72944" y="52625"/>
                  <a:pt x="72537" y="52588"/>
                </a:cubicBezTo>
                <a:cubicBezTo>
                  <a:pt x="72611" y="52366"/>
                  <a:pt x="72722" y="52144"/>
                  <a:pt x="72796" y="51923"/>
                </a:cubicBezTo>
                <a:cubicBezTo>
                  <a:pt x="72944" y="51479"/>
                  <a:pt x="73055" y="51072"/>
                  <a:pt x="73166" y="50703"/>
                </a:cubicBezTo>
                <a:cubicBezTo>
                  <a:pt x="73757" y="51035"/>
                  <a:pt x="74423" y="51331"/>
                  <a:pt x="75088" y="51627"/>
                </a:cubicBezTo>
                <a:cubicBezTo>
                  <a:pt x="75310" y="51701"/>
                  <a:pt x="75495" y="51775"/>
                  <a:pt x="75717" y="51849"/>
                </a:cubicBezTo>
                <a:cubicBezTo>
                  <a:pt x="77454" y="52514"/>
                  <a:pt x="79229" y="52921"/>
                  <a:pt x="81040" y="53143"/>
                </a:cubicBezTo>
                <a:cubicBezTo>
                  <a:pt x="81262" y="53143"/>
                  <a:pt x="81484" y="53180"/>
                  <a:pt x="81706" y="53180"/>
                </a:cubicBezTo>
                <a:cubicBezTo>
                  <a:pt x="83222" y="53512"/>
                  <a:pt x="84479" y="53623"/>
                  <a:pt x="85403" y="53697"/>
                </a:cubicBezTo>
                <a:cubicBezTo>
                  <a:pt x="86659" y="53771"/>
                  <a:pt x="87361" y="53734"/>
                  <a:pt x="87362" y="53771"/>
                </a:cubicBezTo>
                <a:lnTo>
                  <a:pt x="87362" y="53771"/>
                </a:lnTo>
                <a:cubicBezTo>
                  <a:pt x="87361" y="53734"/>
                  <a:pt x="86659" y="53697"/>
                  <a:pt x="85403" y="53549"/>
                </a:cubicBezTo>
                <a:cubicBezTo>
                  <a:pt x="84885" y="53475"/>
                  <a:pt x="84294" y="53364"/>
                  <a:pt x="83591" y="53254"/>
                </a:cubicBezTo>
                <a:cubicBezTo>
                  <a:pt x="84590" y="53217"/>
                  <a:pt x="85551" y="53106"/>
                  <a:pt x="86438" y="52921"/>
                </a:cubicBezTo>
                <a:cubicBezTo>
                  <a:pt x="87252" y="52958"/>
                  <a:pt x="87917" y="53069"/>
                  <a:pt x="88398" y="53217"/>
                </a:cubicBezTo>
                <a:cubicBezTo>
                  <a:pt x="89063" y="53438"/>
                  <a:pt x="89359" y="53660"/>
                  <a:pt x="89359" y="53660"/>
                </a:cubicBezTo>
                <a:cubicBezTo>
                  <a:pt x="89359" y="53660"/>
                  <a:pt x="89100" y="53364"/>
                  <a:pt x="88472" y="53069"/>
                </a:cubicBezTo>
                <a:cubicBezTo>
                  <a:pt x="88139" y="52921"/>
                  <a:pt x="87769" y="52810"/>
                  <a:pt x="87288" y="52699"/>
                </a:cubicBezTo>
                <a:cubicBezTo>
                  <a:pt x="87436" y="52625"/>
                  <a:pt x="87584" y="52588"/>
                  <a:pt x="87769" y="52551"/>
                </a:cubicBezTo>
                <a:cubicBezTo>
                  <a:pt x="87917" y="52477"/>
                  <a:pt x="87917" y="52477"/>
                  <a:pt x="88065" y="52403"/>
                </a:cubicBezTo>
                <a:lnTo>
                  <a:pt x="88250" y="52403"/>
                </a:lnTo>
                <a:cubicBezTo>
                  <a:pt x="88298" y="52398"/>
                  <a:pt x="88347" y="52396"/>
                  <a:pt x="88395" y="52396"/>
                </a:cubicBezTo>
                <a:cubicBezTo>
                  <a:pt x="88716" y="52396"/>
                  <a:pt x="89033" y="52497"/>
                  <a:pt x="89322" y="52625"/>
                </a:cubicBezTo>
                <a:cubicBezTo>
                  <a:pt x="89655" y="52773"/>
                  <a:pt x="89913" y="52921"/>
                  <a:pt x="90135" y="53032"/>
                </a:cubicBezTo>
                <a:cubicBezTo>
                  <a:pt x="90542" y="53290"/>
                  <a:pt x="90764" y="53438"/>
                  <a:pt x="90764" y="53438"/>
                </a:cubicBezTo>
                <a:cubicBezTo>
                  <a:pt x="90764" y="53438"/>
                  <a:pt x="90579" y="53254"/>
                  <a:pt x="90209" y="52921"/>
                </a:cubicBezTo>
                <a:cubicBezTo>
                  <a:pt x="90024" y="52736"/>
                  <a:pt x="89766" y="52551"/>
                  <a:pt x="89433" y="52329"/>
                </a:cubicBezTo>
                <a:cubicBezTo>
                  <a:pt x="89285" y="52255"/>
                  <a:pt x="89100" y="52144"/>
                  <a:pt x="88915" y="52070"/>
                </a:cubicBezTo>
                <a:lnTo>
                  <a:pt x="88878" y="52070"/>
                </a:lnTo>
                <a:cubicBezTo>
                  <a:pt x="89063" y="51960"/>
                  <a:pt x="89248" y="51886"/>
                  <a:pt x="89396" y="51775"/>
                </a:cubicBezTo>
                <a:cubicBezTo>
                  <a:pt x="89470" y="51738"/>
                  <a:pt x="89507" y="51701"/>
                  <a:pt x="89544" y="51701"/>
                </a:cubicBezTo>
                <a:cubicBezTo>
                  <a:pt x="89802" y="51775"/>
                  <a:pt x="90061" y="51886"/>
                  <a:pt x="90246" y="52033"/>
                </a:cubicBezTo>
                <a:cubicBezTo>
                  <a:pt x="90542" y="52218"/>
                  <a:pt x="90764" y="52403"/>
                  <a:pt x="90949" y="52551"/>
                </a:cubicBezTo>
                <a:cubicBezTo>
                  <a:pt x="91281" y="52884"/>
                  <a:pt x="91429" y="53106"/>
                  <a:pt x="91429" y="53106"/>
                </a:cubicBezTo>
                <a:cubicBezTo>
                  <a:pt x="91429" y="53106"/>
                  <a:pt x="91355" y="52847"/>
                  <a:pt x="91059" y="52440"/>
                </a:cubicBezTo>
                <a:cubicBezTo>
                  <a:pt x="90912" y="52255"/>
                  <a:pt x="90690" y="51996"/>
                  <a:pt x="90431" y="51775"/>
                </a:cubicBezTo>
                <a:cubicBezTo>
                  <a:pt x="90283" y="51664"/>
                  <a:pt x="90135" y="51516"/>
                  <a:pt x="89950" y="51405"/>
                </a:cubicBezTo>
                <a:cubicBezTo>
                  <a:pt x="90061" y="51331"/>
                  <a:pt x="90172" y="51257"/>
                  <a:pt x="90283" y="51146"/>
                </a:cubicBezTo>
                <a:cubicBezTo>
                  <a:pt x="90579" y="51220"/>
                  <a:pt x="90875" y="51405"/>
                  <a:pt x="91096" y="51627"/>
                </a:cubicBezTo>
                <a:cubicBezTo>
                  <a:pt x="91392" y="51849"/>
                  <a:pt x="91614" y="52107"/>
                  <a:pt x="91762" y="52329"/>
                </a:cubicBezTo>
                <a:cubicBezTo>
                  <a:pt x="92132" y="52736"/>
                  <a:pt x="92280" y="52958"/>
                  <a:pt x="92280" y="52958"/>
                </a:cubicBezTo>
                <a:cubicBezTo>
                  <a:pt x="92280" y="52958"/>
                  <a:pt x="92169" y="52699"/>
                  <a:pt x="91910" y="52218"/>
                </a:cubicBezTo>
                <a:cubicBezTo>
                  <a:pt x="91762" y="51960"/>
                  <a:pt x="91577" y="51701"/>
                  <a:pt x="91318" y="51368"/>
                </a:cubicBezTo>
                <a:cubicBezTo>
                  <a:pt x="91170" y="51220"/>
                  <a:pt x="91023" y="51072"/>
                  <a:pt x="90838" y="50961"/>
                </a:cubicBezTo>
                <a:cubicBezTo>
                  <a:pt x="90764" y="50924"/>
                  <a:pt x="90727" y="50887"/>
                  <a:pt x="90653" y="50850"/>
                </a:cubicBezTo>
                <a:cubicBezTo>
                  <a:pt x="90727" y="50813"/>
                  <a:pt x="90764" y="50739"/>
                  <a:pt x="90838" y="50703"/>
                </a:cubicBezTo>
                <a:cubicBezTo>
                  <a:pt x="90875" y="50666"/>
                  <a:pt x="90912" y="50629"/>
                  <a:pt x="90986" y="50555"/>
                </a:cubicBezTo>
                <a:cubicBezTo>
                  <a:pt x="91318" y="50776"/>
                  <a:pt x="91651" y="51035"/>
                  <a:pt x="91873" y="51294"/>
                </a:cubicBezTo>
                <a:cubicBezTo>
                  <a:pt x="92132" y="51590"/>
                  <a:pt x="92316" y="51886"/>
                  <a:pt x="92464" y="52107"/>
                </a:cubicBezTo>
                <a:cubicBezTo>
                  <a:pt x="92723" y="52625"/>
                  <a:pt x="92797" y="52921"/>
                  <a:pt x="92797" y="52921"/>
                </a:cubicBezTo>
                <a:cubicBezTo>
                  <a:pt x="92797" y="52921"/>
                  <a:pt x="92797" y="52588"/>
                  <a:pt x="92612" y="52033"/>
                </a:cubicBezTo>
                <a:cubicBezTo>
                  <a:pt x="92501" y="51775"/>
                  <a:pt x="92353" y="51442"/>
                  <a:pt x="92095" y="51109"/>
                </a:cubicBezTo>
                <a:cubicBezTo>
                  <a:pt x="91910" y="50813"/>
                  <a:pt x="91651" y="50518"/>
                  <a:pt x="91318" y="50259"/>
                </a:cubicBezTo>
                <a:cubicBezTo>
                  <a:pt x="91429" y="50148"/>
                  <a:pt x="91540" y="50037"/>
                  <a:pt x="91651" y="49926"/>
                </a:cubicBezTo>
                <a:cubicBezTo>
                  <a:pt x="91910" y="50074"/>
                  <a:pt x="92132" y="50259"/>
                  <a:pt x="92316" y="50481"/>
                </a:cubicBezTo>
                <a:cubicBezTo>
                  <a:pt x="92538" y="50739"/>
                  <a:pt x="92723" y="50998"/>
                  <a:pt x="92871" y="51257"/>
                </a:cubicBezTo>
                <a:cubicBezTo>
                  <a:pt x="93204" y="51775"/>
                  <a:pt x="93389" y="52255"/>
                  <a:pt x="93537" y="52662"/>
                </a:cubicBezTo>
                <a:cubicBezTo>
                  <a:pt x="93795" y="53475"/>
                  <a:pt x="93832" y="53956"/>
                  <a:pt x="93832" y="53956"/>
                </a:cubicBezTo>
                <a:cubicBezTo>
                  <a:pt x="93832" y="53956"/>
                  <a:pt x="93869" y="53475"/>
                  <a:pt x="93684" y="52625"/>
                </a:cubicBezTo>
                <a:cubicBezTo>
                  <a:pt x="93573" y="52181"/>
                  <a:pt x="93426" y="51664"/>
                  <a:pt x="93130" y="51109"/>
                </a:cubicBezTo>
                <a:cubicBezTo>
                  <a:pt x="93019" y="50813"/>
                  <a:pt x="92834" y="50518"/>
                  <a:pt x="92612" y="50222"/>
                </a:cubicBezTo>
                <a:cubicBezTo>
                  <a:pt x="92427" y="50000"/>
                  <a:pt x="92243" y="49778"/>
                  <a:pt x="91984" y="49593"/>
                </a:cubicBezTo>
                <a:cubicBezTo>
                  <a:pt x="92058" y="49482"/>
                  <a:pt x="92132" y="49409"/>
                  <a:pt x="92243" y="49298"/>
                </a:cubicBezTo>
                <a:cubicBezTo>
                  <a:pt x="92982" y="49852"/>
                  <a:pt x="93463" y="50592"/>
                  <a:pt x="93795" y="51294"/>
                </a:cubicBezTo>
                <a:cubicBezTo>
                  <a:pt x="94128" y="52033"/>
                  <a:pt x="94276" y="52736"/>
                  <a:pt x="94350" y="53327"/>
                </a:cubicBezTo>
                <a:cubicBezTo>
                  <a:pt x="94535" y="54474"/>
                  <a:pt x="94498" y="55102"/>
                  <a:pt x="94498" y="55102"/>
                </a:cubicBezTo>
                <a:cubicBezTo>
                  <a:pt x="94498" y="55102"/>
                  <a:pt x="94609" y="54437"/>
                  <a:pt x="94498" y="53254"/>
                </a:cubicBezTo>
                <a:cubicBezTo>
                  <a:pt x="94461" y="52662"/>
                  <a:pt x="94350" y="51960"/>
                  <a:pt x="94054" y="51146"/>
                </a:cubicBezTo>
                <a:cubicBezTo>
                  <a:pt x="93758" y="50407"/>
                  <a:pt x="93315" y="49593"/>
                  <a:pt x="92538" y="48965"/>
                </a:cubicBezTo>
                <a:cubicBezTo>
                  <a:pt x="92612" y="48854"/>
                  <a:pt x="92723" y="48706"/>
                  <a:pt x="92834" y="48595"/>
                </a:cubicBezTo>
                <a:cubicBezTo>
                  <a:pt x="93204" y="48854"/>
                  <a:pt x="93500" y="49224"/>
                  <a:pt x="93758" y="49593"/>
                </a:cubicBezTo>
                <a:cubicBezTo>
                  <a:pt x="94054" y="50000"/>
                  <a:pt x="94276" y="50444"/>
                  <a:pt x="94461" y="50887"/>
                </a:cubicBezTo>
                <a:cubicBezTo>
                  <a:pt x="94830" y="51738"/>
                  <a:pt x="95052" y="52514"/>
                  <a:pt x="95126" y="53143"/>
                </a:cubicBezTo>
                <a:cubicBezTo>
                  <a:pt x="95342" y="54403"/>
                  <a:pt x="95173" y="55137"/>
                  <a:pt x="95164" y="55140"/>
                </a:cubicBezTo>
                <a:lnTo>
                  <a:pt x="95164" y="55140"/>
                </a:lnTo>
                <a:cubicBezTo>
                  <a:pt x="95164" y="55140"/>
                  <a:pt x="95164" y="55140"/>
                  <a:pt x="95164" y="55140"/>
                </a:cubicBezTo>
                <a:cubicBezTo>
                  <a:pt x="95175" y="55140"/>
                  <a:pt x="95419" y="54405"/>
                  <a:pt x="95311" y="53106"/>
                </a:cubicBezTo>
                <a:cubicBezTo>
                  <a:pt x="95237" y="52440"/>
                  <a:pt x="95052" y="51627"/>
                  <a:pt x="94720" y="50739"/>
                </a:cubicBezTo>
                <a:cubicBezTo>
                  <a:pt x="94572" y="50259"/>
                  <a:pt x="94350" y="49815"/>
                  <a:pt x="94054" y="49335"/>
                </a:cubicBezTo>
                <a:cubicBezTo>
                  <a:pt x="93795" y="48965"/>
                  <a:pt x="93500" y="48558"/>
                  <a:pt x="93093" y="48225"/>
                </a:cubicBezTo>
                <a:cubicBezTo>
                  <a:pt x="93204" y="48041"/>
                  <a:pt x="93315" y="47893"/>
                  <a:pt x="93426" y="47708"/>
                </a:cubicBezTo>
                <a:close/>
                <a:moveTo>
                  <a:pt x="88045" y="55403"/>
                </a:moveTo>
                <a:cubicBezTo>
                  <a:pt x="88178" y="55403"/>
                  <a:pt x="88308" y="55414"/>
                  <a:pt x="88435" y="55435"/>
                </a:cubicBezTo>
                <a:cubicBezTo>
                  <a:pt x="89063" y="55509"/>
                  <a:pt x="89655" y="55878"/>
                  <a:pt x="89987" y="56396"/>
                </a:cubicBezTo>
                <a:cubicBezTo>
                  <a:pt x="90283" y="56803"/>
                  <a:pt x="90431" y="57357"/>
                  <a:pt x="90320" y="57764"/>
                </a:cubicBezTo>
                <a:cubicBezTo>
                  <a:pt x="90209" y="58208"/>
                  <a:pt x="89913" y="58503"/>
                  <a:pt x="89692" y="58688"/>
                </a:cubicBezTo>
                <a:cubicBezTo>
                  <a:pt x="89396" y="58873"/>
                  <a:pt x="89137" y="58984"/>
                  <a:pt x="88952" y="59021"/>
                </a:cubicBezTo>
                <a:cubicBezTo>
                  <a:pt x="88841" y="59095"/>
                  <a:pt x="88730" y="59095"/>
                  <a:pt x="88693" y="59132"/>
                </a:cubicBezTo>
                <a:lnTo>
                  <a:pt x="88619" y="59132"/>
                </a:lnTo>
                <a:cubicBezTo>
                  <a:pt x="88582" y="59132"/>
                  <a:pt x="88582" y="59169"/>
                  <a:pt x="88582" y="59169"/>
                </a:cubicBezTo>
                <a:cubicBezTo>
                  <a:pt x="88545" y="59169"/>
                  <a:pt x="88509" y="59206"/>
                  <a:pt x="88509" y="59206"/>
                </a:cubicBezTo>
                <a:cubicBezTo>
                  <a:pt x="88361" y="59280"/>
                  <a:pt x="88287" y="59428"/>
                  <a:pt x="88287" y="59575"/>
                </a:cubicBezTo>
                <a:cubicBezTo>
                  <a:pt x="87067" y="58873"/>
                  <a:pt x="85588" y="58245"/>
                  <a:pt x="83591" y="57505"/>
                </a:cubicBezTo>
                <a:cubicBezTo>
                  <a:pt x="84072" y="57320"/>
                  <a:pt x="84516" y="57098"/>
                  <a:pt x="84959" y="56840"/>
                </a:cubicBezTo>
                <a:cubicBezTo>
                  <a:pt x="85181" y="56692"/>
                  <a:pt x="85440" y="56544"/>
                  <a:pt x="85662" y="56359"/>
                </a:cubicBezTo>
                <a:lnTo>
                  <a:pt x="85773" y="56285"/>
                </a:lnTo>
                <a:cubicBezTo>
                  <a:pt x="85958" y="56174"/>
                  <a:pt x="86105" y="56063"/>
                  <a:pt x="86253" y="55952"/>
                </a:cubicBezTo>
                <a:cubicBezTo>
                  <a:pt x="86852" y="55593"/>
                  <a:pt x="87476" y="55403"/>
                  <a:pt x="88045" y="55403"/>
                </a:cubicBezTo>
                <a:close/>
                <a:moveTo>
                  <a:pt x="72722" y="33252"/>
                </a:moveTo>
                <a:lnTo>
                  <a:pt x="72722" y="33252"/>
                </a:lnTo>
                <a:cubicBezTo>
                  <a:pt x="72389" y="33622"/>
                  <a:pt x="71946" y="34214"/>
                  <a:pt x="71613" y="35064"/>
                </a:cubicBezTo>
                <a:cubicBezTo>
                  <a:pt x="71317" y="35729"/>
                  <a:pt x="70984" y="36875"/>
                  <a:pt x="71021" y="38354"/>
                </a:cubicBezTo>
                <a:cubicBezTo>
                  <a:pt x="71058" y="39020"/>
                  <a:pt x="71132" y="39685"/>
                  <a:pt x="71317" y="40351"/>
                </a:cubicBezTo>
                <a:cubicBezTo>
                  <a:pt x="71465" y="41053"/>
                  <a:pt x="71872" y="41756"/>
                  <a:pt x="72389" y="42310"/>
                </a:cubicBezTo>
                <a:cubicBezTo>
                  <a:pt x="72907" y="42902"/>
                  <a:pt x="73498" y="43308"/>
                  <a:pt x="74090" y="43678"/>
                </a:cubicBezTo>
                <a:lnTo>
                  <a:pt x="75680" y="44713"/>
                </a:lnTo>
                <a:cubicBezTo>
                  <a:pt x="76567" y="45268"/>
                  <a:pt x="77269" y="45896"/>
                  <a:pt x="77750" y="46488"/>
                </a:cubicBezTo>
                <a:cubicBezTo>
                  <a:pt x="77824" y="46562"/>
                  <a:pt x="77898" y="46636"/>
                  <a:pt x="77935" y="46747"/>
                </a:cubicBezTo>
                <a:cubicBezTo>
                  <a:pt x="77972" y="46784"/>
                  <a:pt x="78009" y="46821"/>
                  <a:pt x="78046" y="46858"/>
                </a:cubicBezTo>
                <a:cubicBezTo>
                  <a:pt x="77935" y="46784"/>
                  <a:pt x="77861" y="46673"/>
                  <a:pt x="77750" y="46599"/>
                </a:cubicBezTo>
                <a:cubicBezTo>
                  <a:pt x="77158" y="46044"/>
                  <a:pt x="76493" y="45638"/>
                  <a:pt x="75901" y="45268"/>
                </a:cubicBezTo>
                <a:cubicBezTo>
                  <a:pt x="75606" y="45120"/>
                  <a:pt x="75310" y="44935"/>
                  <a:pt x="75014" y="44787"/>
                </a:cubicBezTo>
                <a:cubicBezTo>
                  <a:pt x="74718" y="44639"/>
                  <a:pt x="74460" y="44454"/>
                  <a:pt x="74201" y="44307"/>
                </a:cubicBezTo>
                <a:cubicBezTo>
                  <a:pt x="73720" y="44011"/>
                  <a:pt x="73277" y="43678"/>
                  <a:pt x="72907" y="43345"/>
                </a:cubicBezTo>
                <a:cubicBezTo>
                  <a:pt x="72130" y="42717"/>
                  <a:pt x="71650" y="42125"/>
                  <a:pt x="71354" y="41719"/>
                </a:cubicBezTo>
                <a:cubicBezTo>
                  <a:pt x="71024" y="41315"/>
                  <a:pt x="70875" y="41057"/>
                  <a:pt x="70873" y="41053"/>
                </a:cubicBezTo>
                <a:lnTo>
                  <a:pt x="70873" y="41053"/>
                </a:lnTo>
                <a:cubicBezTo>
                  <a:pt x="70875" y="41057"/>
                  <a:pt x="71023" y="41315"/>
                  <a:pt x="71280" y="41719"/>
                </a:cubicBezTo>
                <a:cubicBezTo>
                  <a:pt x="71576" y="42162"/>
                  <a:pt x="72020" y="42791"/>
                  <a:pt x="72759" y="43456"/>
                </a:cubicBezTo>
                <a:cubicBezTo>
                  <a:pt x="73129" y="43789"/>
                  <a:pt x="73535" y="44122"/>
                  <a:pt x="74053" y="44491"/>
                </a:cubicBezTo>
                <a:cubicBezTo>
                  <a:pt x="74275" y="44639"/>
                  <a:pt x="74571" y="44824"/>
                  <a:pt x="74829" y="44972"/>
                </a:cubicBezTo>
                <a:cubicBezTo>
                  <a:pt x="75125" y="45157"/>
                  <a:pt x="75421" y="45342"/>
                  <a:pt x="75680" y="45527"/>
                </a:cubicBezTo>
                <a:cubicBezTo>
                  <a:pt x="76271" y="45896"/>
                  <a:pt x="76900" y="46303"/>
                  <a:pt x="77454" y="46858"/>
                </a:cubicBezTo>
                <a:cubicBezTo>
                  <a:pt x="77824" y="47153"/>
                  <a:pt x="78120" y="47560"/>
                  <a:pt x="78305" y="48004"/>
                </a:cubicBezTo>
                <a:cubicBezTo>
                  <a:pt x="77972" y="47671"/>
                  <a:pt x="77639" y="47338"/>
                  <a:pt x="77269" y="47079"/>
                </a:cubicBezTo>
                <a:cubicBezTo>
                  <a:pt x="76641" y="46599"/>
                  <a:pt x="75938" y="46229"/>
                  <a:pt x="75347" y="45933"/>
                </a:cubicBezTo>
                <a:cubicBezTo>
                  <a:pt x="74090" y="45268"/>
                  <a:pt x="72944" y="44861"/>
                  <a:pt x="72130" y="44307"/>
                </a:cubicBezTo>
                <a:cubicBezTo>
                  <a:pt x="71317" y="43752"/>
                  <a:pt x="70837" y="43160"/>
                  <a:pt x="70578" y="42717"/>
                </a:cubicBezTo>
                <a:cubicBezTo>
                  <a:pt x="70284" y="42276"/>
                  <a:pt x="70209" y="42018"/>
                  <a:pt x="70208" y="42014"/>
                </a:cubicBezTo>
                <a:lnTo>
                  <a:pt x="70208" y="42014"/>
                </a:lnTo>
                <a:cubicBezTo>
                  <a:pt x="70209" y="42018"/>
                  <a:pt x="70283" y="42276"/>
                  <a:pt x="70504" y="42717"/>
                </a:cubicBezTo>
                <a:cubicBezTo>
                  <a:pt x="70763" y="43160"/>
                  <a:pt x="71206" y="43826"/>
                  <a:pt x="72020" y="44417"/>
                </a:cubicBezTo>
                <a:cubicBezTo>
                  <a:pt x="72426" y="44676"/>
                  <a:pt x="72907" y="44972"/>
                  <a:pt x="73424" y="45268"/>
                </a:cubicBezTo>
                <a:cubicBezTo>
                  <a:pt x="73942" y="45527"/>
                  <a:pt x="74534" y="45822"/>
                  <a:pt x="75125" y="46155"/>
                </a:cubicBezTo>
                <a:cubicBezTo>
                  <a:pt x="75754" y="46488"/>
                  <a:pt x="76419" y="46858"/>
                  <a:pt x="77011" y="47338"/>
                </a:cubicBezTo>
                <a:cubicBezTo>
                  <a:pt x="77380" y="47634"/>
                  <a:pt x="77750" y="48004"/>
                  <a:pt x="78046" y="48410"/>
                </a:cubicBezTo>
                <a:cubicBezTo>
                  <a:pt x="77676" y="48115"/>
                  <a:pt x="77306" y="47856"/>
                  <a:pt x="76900" y="47634"/>
                </a:cubicBezTo>
                <a:cubicBezTo>
                  <a:pt x="76308" y="47301"/>
                  <a:pt x="75680" y="47042"/>
                  <a:pt x="75088" y="46821"/>
                </a:cubicBezTo>
                <a:cubicBezTo>
                  <a:pt x="73942" y="46340"/>
                  <a:pt x="72944" y="46007"/>
                  <a:pt x="72167" y="45601"/>
                </a:cubicBezTo>
                <a:cubicBezTo>
                  <a:pt x="71391" y="45231"/>
                  <a:pt x="70837" y="44824"/>
                  <a:pt x="70504" y="44491"/>
                </a:cubicBezTo>
                <a:cubicBezTo>
                  <a:pt x="70173" y="44198"/>
                  <a:pt x="70025" y="43977"/>
                  <a:pt x="70023" y="43974"/>
                </a:cubicBezTo>
                <a:lnTo>
                  <a:pt x="70023" y="43974"/>
                </a:lnTo>
                <a:cubicBezTo>
                  <a:pt x="70025" y="43977"/>
                  <a:pt x="70173" y="44198"/>
                  <a:pt x="70467" y="44528"/>
                </a:cubicBezTo>
                <a:cubicBezTo>
                  <a:pt x="70800" y="44861"/>
                  <a:pt x="71317" y="45305"/>
                  <a:pt x="72057" y="45711"/>
                </a:cubicBezTo>
                <a:cubicBezTo>
                  <a:pt x="72833" y="46155"/>
                  <a:pt x="73794" y="46562"/>
                  <a:pt x="74940" y="47079"/>
                </a:cubicBezTo>
                <a:cubicBezTo>
                  <a:pt x="75495" y="47338"/>
                  <a:pt x="76086" y="47597"/>
                  <a:pt x="76715" y="47967"/>
                </a:cubicBezTo>
                <a:cubicBezTo>
                  <a:pt x="77011" y="48152"/>
                  <a:pt x="77343" y="48373"/>
                  <a:pt x="77676" y="48632"/>
                </a:cubicBezTo>
                <a:cubicBezTo>
                  <a:pt x="77011" y="48262"/>
                  <a:pt x="76345" y="48004"/>
                  <a:pt x="75717" y="47819"/>
                </a:cubicBezTo>
                <a:cubicBezTo>
                  <a:pt x="75051" y="47597"/>
                  <a:pt x="74386" y="47412"/>
                  <a:pt x="73757" y="47264"/>
                </a:cubicBezTo>
                <a:cubicBezTo>
                  <a:pt x="72537" y="46932"/>
                  <a:pt x="71539" y="46599"/>
                  <a:pt x="70763" y="46118"/>
                </a:cubicBezTo>
                <a:cubicBezTo>
                  <a:pt x="70023" y="45675"/>
                  <a:pt x="69580" y="45120"/>
                  <a:pt x="69321" y="44713"/>
                </a:cubicBezTo>
                <a:cubicBezTo>
                  <a:pt x="69099" y="44307"/>
                  <a:pt x="69025" y="44048"/>
                  <a:pt x="69025" y="44048"/>
                </a:cubicBezTo>
                <a:lnTo>
                  <a:pt x="69025" y="44048"/>
                </a:lnTo>
                <a:cubicBezTo>
                  <a:pt x="69025" y="44048"/>
                  <a:pt x="69062" y="44307"/>
                  <a:pt x="69284" y="44713"/>
                </a:cubicBezTo>
                <a:cubicBezTo>
                  <a:pt x="69506" y="45120"/>
                  <a:pt x="69912" y="45711"/>
                  <a:pt x="70652" y="46229"/>
                </a:cubicBezTo>
                <a:cubicBezTo>
                  <a:pt x="71391" y="46747"/>
                  <a:pt x="72426" y="47153"/>
                  <a:pt x="73646" y="47523"/>
                </a:cubicBezTo>
                <a:cubicBezTo>
                  <a:pt x="74238" y="47745"/>
                  <a:pt x="74903" y="47930"/>
                  <a:pt x="75569" y="48152"/>
                </a:cubicBezTo>
                <a:cubicBezTo>
                  <a:pt x="75754" y="48225"/>
                  <a:pt x="75975" y="48299"/>
                  <a:pt x="76160" y="48373"/>
                </a:cubicBezTo>
                <a:cubicBezTo>
                  <a:pt x="76086" y="48373"/>
                  <a:pt x="76012" y="48336"/>
                  <a:pt x="75901" y="48336"/>
                </a:cubicBezTo>
                <a:cubicBezTo>
                  <a:pt x="75458" y="48262"/>
                  <a:pt x="75014" y="48189"/>
                  <a:pt x="74571" y="48189"/>
                </a:cubicBezTo>
                <a:cubicBezTo>
                  <a:pt x="73720" y="48115"/>
                  <a:pt x="72907" y="48078"/>
                  <a:pt x="72130" y="48004"/>
                </a:cubicBezTo>
                <a:cubicBezTo>
                  <a:pt x="71391" y="47893"/>
                  <a:pt x="70726" y="47708"/>
                  <a:pt x="70171" y="47375"/>
                </a:cubicBezTo>
                <a:cubicBezTo>
                  <a:pt x="69616" y="47042"/>
                  <a:pt x="69173" y="46636"/>
                  <a:pt x="68840" y="46266"/>
                </a:cubicBezTo>
                <a:cubicBezTo>
                  <a:pt x="68138" y="45453"/>
                  <a:pt x="67805" y="44639"/>
                  <a:pt x="67657" y="44085"/>
                </a:cubicBezTo>
                <a:cubicBezTo>
                  <a:pt x="67546" y="43530"/>
                  <a:pt x="67546" y="43235"/>
                  <a:pt x="67546" y="43234"/>
                </a:cubicBezTo>
                <a:lnTo>
                  <a:pt x="67546" y="43234"/>
                </a:lnTo>
                <a:cubicBezTo>
                  <a:pt x="67546" y="43235"/>
                  <a:pt x="67509" y="43530"/>
                  <a:pt x="67620" y="44085"/>
                </a:cubicBezTo>
                <a:cubicBezTo>
                  <a:pt x="67731" y="44639"/>
                  <a:pt x="67990" y="45453"/>
                  <a:pt x="68655" y="46303"/>
                </a:cubicBezTo>
                <a:cubicBezTo>
                  <a:pt x="68988" y="46747"/>
                  <a:pt x="69432" y="47153"/>
                  <a:pt x="69986" y="47523"/>
                </a:cubicBezTo>
                <a:cubicBezTo>
                  <a:pt x="70282" y="47708"/>
                  <a:pt x="70578" y="47893"/>
                  <a:pt x="70947" y="48004"/>
                </a:cubicBezTo>
                <a:cubicBezTo>
                  <a:pt x="71280" y="48115"/>
                  <a:pt x="71650" y="48225"/>
                  <a:pt x="72020" y="48299"/>
                </a:cubicBezTo>
                <a:cubicBezTo>
                  <a:pt x="72796" y="48410"/>
                  <a:pt x="73646" y="48447"/>
                  <a:pt x="74497" y="48558"/>
                </a:cubicBezTo>
                <a:cubicBezTo>
                  <a:pt x="74903" y="48595"/>
                  <a:pt x="75310" y="48632"/>
                  <a:pt x="75680" y="48706"/>
                </a:cubicBezTo>
                <a:lnTo>
                  <a:pt x="75606" y="48706"/>
                </a:lnTo>
                <a:cubicBezTo>
                  <a:pt x="75421" y="48743"/>
                  <a:pt x="75236" y="48743"/>
                  <a:pt x="75051" y="48743"/>
                </a:cubicBezTo>
                <a:cubicBezTo>
                  <a:pt x="74866" y="48780"/>
                  <a:pt x="74681" y="48780"/>
                  <a:pt x="74497" y="48817"/>
                </a:cubicBezTo>
                <a:cubicBezTo>
                  <a:pt x="74016" y="48854"/>
                  <a:pt x="73498" y="48891"/>
                  <a:pt x="72981" y="48928"/>
                </a:cubicBezTo>
                <a:lnTo>
                  <a:pt x="72537" y="48928"/>
                </a:lnTo>
                <a:cubicBezTo>
                  <a:pt x="72451" y="48940"/>
                  <a:pt x="72369" y="48944"/>
                  <a:pt x="72291" y="48944"/>
                </a:cubicBezTo>
                <a:cubicBezTo>
                  <a:pt x="72135" y="48944"/>
                  <a:pt x="71995" y="48928"/>
                  <a:pt x="71872" y="48928"/>
                </a:cubicBezTo>
                <a:cubicBezTo>
                  <a:pt x="71058" y="48891"/>
                  <a:pt x="70393" y="48780"/>
                  <a:pt x="69801" y="48521"/>
                </a:cubicBezTo>
                <a:cubicBezTo>
                  <a:pt x="69653" y="48447"/>
                  <a:pt x="69506" y="48373"/>
                  <a:pt x="69358" y="48299"/>
                </a:cubicBezTo>
                <a:cubicBezTo>
                  <a:pt x="68877" y="48041"/>
                  <a:pt x="68433" y="47708"/>
                  <a:pt x="68027" y="47264"/>
                </a:cubicBezTo>
                <a:cubicBezTo>
                  <a:pt x="67731" y="46968"/>
                  <a:pt x="67509" y="46636"/>
                  <a:pt x="67287" y="46340"/>
                </a:cubicBezTo>
                <a:cubicBezTo>
                  <a:pt x="67065" y="46044"/>
                  <a:pt x="66881" y="45711"/>
                  <a:pt x="66733" y="45416"/>
                </a:cubicBezTo>
                <a:cubicBezTo>
                  <a:pt x="66548" y="45009"/>
                  <a:pt x="66400" y="44491"/>
                  <a:pt x="66326" y="43974"/>
                </a:cubicBezTo>
                <a:cubicBezTo>
                  <a:pt x="66289" y="43789"/>
                  <a:pt x="66252" y="43604"/>
                  <a:pt x="66215" y="43419"/>
                </a:cubicBezTo>
                <a:cubicBezTo>
                  <a:pt x="66067" y="41903"/>
                  <a:pt x="66363" y="40610"/>
                  <a:pt x="66622" y="39796"/>
                </a:cubicBezTo>
                <a:cubicBezTo>
                  <a:pt x="66881" y="38983"/>
                  <a:pt x="67250" y="38243"/>
                  <a:pt x="67694" y="37541"/>
                </a:cubicBezTo>
                <a:cubicBezTo>
                  <a:pt x="67990" y="37171"/>
                  <a:pt x="68175" y="36949"/>
                  <a:pt x="68249" y="36875"/>
                </a:cubicBezTo>
                <a:cubicBezTo>
                  <a:pt x="68286" y="36839"/>
                  <a:pt x="68286" y="36839"/>
                  <a:pt x="68286" y="36839"/>
                </a:cubicBezTo>
                <a:cubicBezTo>
                  <a:pt x="68286" y="36802"/>
                  <a:pt x="68322" y="36802"/>
                  <a:pt x="68322" y="36802"/>
                </a:cubicBezTo>
                <a:cubicBezTo>
                  <a:pt x="68322" y="36765"/>
                  <a:pt x="68322" y="36765"/>
                  <a:pt x="68322" y="36728"/>
                </a:cubicBezTo>
                <a:cubicBezTo>
                  <a:pt x="68322" y="36691"/>
                  <a:pt x="68249" y="36617"/>
                  <a:pt x="68175" y="36617"/>
                </a:cubicBezTo>
                <a:cubicBezTo>
                  <a:pt x="68138" y="36617"/>
                  <a:pt x="68101" y="36654"/>
                  <a:pt x="68101" y="36691"/>
                </a:cubicBezTo>
                <a:lnTo>
                  <a:pt x="68064" y="36691"/>
                </a:lnTo>
                <a:cubicBezTo>
                  <a:pt x="67990" y="36765"/>
                  <a:pt x="67731" y="36949"/>
                  <a:pt x="67398" y="37319"/>
                </a:cubicBezTo>
                <a:cubicBezTo>
                  <a:pt x="67029" y="37763"/>
                  <a:pt x="66437" y="38502"/>
                  <a:pt x="65993" y="39574"/>
                </a:cubicBezTo>
                <a:cubicBezTo>
                  <a:pt x="65661" y="40425"/>
                  <a:pt x="65254" y="41793"/>
                  <a:pt x="65328" y="43493"/>
                </a:cubicBezTo>
                <a:cubicBezTo>
                  <a:pt x="65365" y="44344"/>
                  <a:pt x="65513" y="45120"/>
                  <a:pt x="65808" y="45822"/>
                </a:cubicBezTo>
                <a:cubicBezTo>
                  <a:pt x="65956" y="46192"/>
                  <a:pt x="66178" y="46562"/>
                  <a:pt x="66437" y="46968"/>
                </a:cubicBezTo>
                <a:cubicBezTo>
                  <a:pt x="66696" y="47338"/>
                  <a:pt x="66992" y="47671"/>
                  <a:pt x="67287" y="48004"/>
                </a:cubicBezTo>
                <a:cubicBezTo>
                  <a:pt x="67842" y="48558"/>
                  <a:pt x="68470" y="49039"/>
                  <a:pt x="69136" y="49335"/>
                </a:cubicBezTo>
                <a:cubicBezTo>
                  <a:pt x="69247" y="49372"/>
                  <a:pt x="69358" y="49409"/>
                  <a:pt x="69432" y="49446"/>
                </a:cubicBezTo>
                <a:cubicBezTo>
                  <a:pt x="70171" y="49741"/>
                  <a:pt x="70947" y="49852"/>
                  <a:pt x="71835" y="49852"/>
                </a:cubicBezTo>
                <a:lnTo>
                  <a:pt x="72315" y="49852"/>
                </a:lnTo>
                <a:cubicBezTo>
                  <a:pt x="72204" y="50333"/>
                  <a:pt x="72020" y="50887"/>
                  <a:pt x="71724" y="51516"/>
                </a:cubicBezTo>
                <a:cubicBezTo>
                  <a:pt x="71613" y="51812"/>
                  <a:pt x="71502" y="52070"/>
                  <a:pt x="71391" y="52366"/>
                </a:cubicBezTo>
                <a:cubicBezTo>
                  <a:pt x="70947" y="53327"/>
                  <a:pt x="70467" y="54400"/>
                  <a:pt x="70134" y="55546"/>
                </a:cubicBezTo>
                <a:cubicBezTo>
                  <a:pt x="69653" y="57209"/>
                  <a:pt x="69469" y="58688"/>
                  <a:pt x="69616" y="59945"/>
                </a:cubicBezTo>
                <a:cubicBezTo>
                  <a:pt x="69616" y="59989"/>
                  <a:pt x="69616" y="60033"/>
                  <a:pt x="69624" y="60077"/>
                </a:cubicBezTo>
                <a:lnTo>
                  <a:pt x="69624" y="60077"/>
                </a:lnTo>
                <a:cubicBezTo>
                  <a:pt x="69599" y="59996"/>
                  <a:pt x="69580" y="59915"/>
                  <a:pt x="69580" y="59834"/>
                </a:cubicBezTo>
                <a:cubicBezTo>
                  <a:pt x="69210" y="58134"/>
                  <a:pt x="69432" y="56618"/>
                  <a:pt x="69727" y="55435"/>
                </a:cubicBezTo>
                <a:cubicBezTo>
                  <a:pt x="70023" y="54215"/>
                  <a:pt x="70282" y="53290"/>
                  <a:pt x="70430" y="52625"/>
                </a:cubicBezTo>
                <a:cubicBezTo>
                  <a:pt x="70504" y="52329"/>
                  <a:pt x="70541" y="52070"/>
                  <a:pt x="70578" y="51923"/>
                </a:cubicBezTo>
                <a:cubicBezTo>
                  <a:pt x="70615" y="51812"/>
                  <a:pt x="70615" y="51775"/>
                  <a:pt x="70615" y="51701"/>
                </a:cubicBezTo>
                <a:lnTo>
                  <a:pt x="70615" y="51701"/>
                </a:lnTo>
                <a:cubicBezTo>
                  <a:pt x="70615" y="51775"/>
                  <a:pt x="70578" y="51812"/>
                  <a:pt x="70578" y="51886"/>
                </a:cubicBezTo>
                <a:cubicBezTo>
                  <a:pt x="70541" y="52070"/>
                  <a:pt x="70467" y="52292"/>
                  <a:pt x="70393" y="52588"/>
                </a:cubicBezTo>
                <a:cubicBezTo>
                  <a:pt x="70208" y="53217"/>
                  <a:pt x="69912" y="54141"/>
                  <a:pt x="69580" y="55324"/>
                </a:cubicBezTo>
                <a:cubicBezTo>
                  <a:pt x="69432" y="55915"/>
                  <a:pt x="69284" y="56581"/>
                  <a:pt x="69173" y="57357"/>
                </a:cubicBezTo>
                <a:cubicBezTo>
                  <a:pt x="69099" y="58097"/>
                  <a:pt x="69099" y="58947"/>
                  <a:pt x="69247" y="59834"/>
                </a:cubicBezTo>
                <a:cubicBezTo>
                  <a:pt x="69395" y="60611"/>
                  <a:pt x="69653" y="61461"/>
                  <a:pt x="70134" y="62237"/>
                </a:cubicBezTo>
                <a:cubicBezTo>
                  <a:pt x="69986" y="62053"/>
                  <a:pt x="69875" y="61868"/>
                  <a:pt x="69764" y="61720"/>
                </a:cubicBezTo>
                <a:lnTo>
                  <a:pt x="69247" y="60943"/>
                </a:lnTo>
                <a:cubicBezTo>
                  <a:pt x="69173" y="60685"/>
                  <a:pt x="69099" y="60500"/>
                  <a:pt x="69025" y="60278"/>
                </a:cubicBezTo>
                <a:cubicBezTo>
                  <a:pt x="68914" y="59982"/>
                  <a:pt x="68840" y="59686"/>
                  <a:pt x="68803" y="59502"/>
                </a:cubicBezTo>
                <a:cubicBezTo>
                  <a:pt x="68581" y="58577"/>
                  <a:pt x="68544" y="57690"/>
                  <a:pt x="68544" y="56877"/>
                </a:cubicBezTo>
                <a:cubicBezTo>
                  <a:pt x="68581" y="56063"/>
                  <a:pt x="68655" y="55287"/>
                  <a:pt x="68729" y="54621"/>
                </a:cubicBezTo>
                <a:lnTo>
                  <a:pt x="68988" y="52773"/>
                </a:lnTo>
                <a:lnTo>
                  <a:pt x="69062" y="52070"/>
                </a:lnTo>
                <a:cubicBezTo>
                  <a:pt x="69099" y="51960"/>
                  <a:pt x="69099" y="51849"/>
                  <a:pt x="69136" y="51738"/>
                </a:cubicBezTo>
                <a:cubicBezTo>
                  <a:pt x="69136" y="51627"/>
                  <a:pt x="69173" y="51553"/>
                  <a:pt x="69210" y="51442"/>
                </a:cubicBezTo>
                <a:cubicBezTo>
                  <a:pt x="69284" y="51109"/>
                  <a:pt x="69395" y="50850"/>
                  <a:pt x="69432" y="50666"/>
                </a:cubicBezTo>
                <a:lnTo>
                  <a:pt x="69432" y="50666"/>
                </a:lnTo>
                <a:cubicBezTo>
                  <a:pt x="69358" y="50813"/>
                  <a:pt x="69284" y="51072"/>
                  <a:pt x="69173" y="51405"/>
                </a:cubicBezTo>
                <a:cubicBezTo>
                  <a:pt x="69136" y="51516"/>
                  <a:pt x="69099" y="51590"/>
                  <a:pt x="69062" y="51701"/>
                </a:cubicBezTo>
                <a:cubicBezTo>
                  <a:pt x="69062" y="51812"/>
                  <a:pt x="69025" y="51886"/>
                  <a:pt x="69025" y="51996"/>
                </a:cubicBezTo>
                <a:lnTo>
                  <a:pt x="68914" y="52736"/>
                </a:lnTo>
                <a:lnTo>
                  <a:pt x="68581" y="54511"/>
                </a:lnTo>
                <a:cubicBezTo>
                  <a:pt x="68470" y="55213"/>
                  <a:pt x="68359" y="55952"/>
                  <a:pt x="68322" y="56803"/>
                </a:cubicBezTo>
                <a:cubicBezTo>
                  <a:pt x="68286" y="57653"/>
                  <a:pt x="68286" y="58577"/>
                  <a:pt x="68507" y="59539"/>
                </a:cubicBezTo>
                <a:cubicBezTo>
                  <a:pt x="68692" y="60537"/>
                  <a:pt x="68988" y="61572"/>
                  <a:pt x="69543" y="62570"/>
                </a:cubicBezTo>
                <a:cubicBezTo>
                  <a:pt x="69580" y="62644"/>
                  <a:pt x="69616" y="62681"/>
                  <a:pt x="69653" y="62755"/>
                </a:cubicBezTo>
                <a:cubicBezTo>
                  <a:pt x="69506" y="62644"/>
                  <a:pt x="69395" y="62496"/>
                  <a:pt x="69284" y="62385"/>
                </a:cubicBezTo>
                <a:cubicBezTo>
                  <a:pt x="68544" y="61535"/>
                  <a:pt x="68101" y="60537"/>
                  <a:pt x="67842" y="59575"/>
                </a:cubicBezTo>
                <a:cubicBezTo>
                  <a:pt x="67583" y="58614"/>
                  <a:pt x="67472" y="57690"/>
                  <a:pt x="67435" y="56840"/>
                </a:cubicBezTo>
                <a:cubicBezTo>
                  <a:pt x="67398" y="55989"/>
                  <a:pt x="67398" y="55176"/>
                  <a:pt x="67472" y="54474"/>
                </a:cubicBezTo>
                <a:cubicBezTo>
                  <a:pt x="67509" y="53771"/>
                  <a:pt x="67546" y="53143"/>
                  <a:pt x="67620" y="52588"/>
                </a:cubicBezTo>
                <a:cubicBezTo>
                  <a:pt x="67657" y="52033"/>
                  <a:pt x="67731" y="51590"/>
                  <a:pt x="67805" y="51220"/>
                </a:cubicBezTo>
                <a:cubicBezTo>
                  <a:pt x="67916" y="50481"/>
                  <a:pt x="68063" y="50075"/>
                  <a:pt x="68064" y="50074"/>
                </a:cubicBezTo>
                <a:lnTo>
                  <a:pt x="68064" y="50074"/>
                </a:lnTo>
                <a:cubicBezTo>
                  <a:pt x="68063" y="50075"/>
                  <a:pt x="67916" y="50444"/>
                  <a:pt x="67768" y="51183"/>
                </a:cubicBezTo>
                <a:cubicBezTo>
                  <a:pt x="67657" y="51516"/>
                  <a:pt x="67583" y="51996"/>
                  <a:pt x="67546" y="52514"/>
                </a:cubicBezTo>
                <a:cubicBezTo>
                  <a:pt x="67472" y="53069"/>
                  <a:pt x="67361" y="53697"/>
                  <a:pt x="67287" y="54400"/>
                </a:cubicBezTo>
                <a:cubicBezTo>
                  <a:pt x="67250" y="55102"/>
                  <a:pt x="67176" y="55878"/>
                  <a:pt x="67213" y="56766"/>
                </a:cubicBezTo>
                <a:cubicBezTo>
                  <a:pt x="67213" y="57616"/>
                  <a:pt x="67287" y="58577"/>
                  <a:pt x="67546" y="59575"/>
                </a:cubicBezTo>
                <a:cubicBezTo>
                  <a:pt x="67768" y="60574"/>
                  <a:pt x="68212" y="61646"/>
                  <a:pt x="68951" y="62570"/>
                </a:cubicBezTo>
                <a:cubicBezTo>
                  <a:pt x="69025" y="62644"/>
                  <a:pt x="69062" y="62718"/>
                  <a:pt x="69136" y="62792"/>
                </a:cubicBezTo>
                <a:cubicBezTo>
                  <a:pt x="68914" y="62570"/>
                  <a:pt x="68692" y="62348"/>
                  <a:pt x="68470" y="62126"/>
                </a:cubicBezTo>
                <a:cubicBezTo>
                  <a:pt x="67731" y="61239"/>
                  <a:pt x="67250" y="60204"/>
                  <a:pt x="66881" y="59243"/>
                </a:cubicBezTo>
                <a:cubicBezTo>
                  <a:pt x="66178" y="57283"/>
                  <a:pt x="65919" y="55435"/>
                  <a:pt x="65808" y="53956"/>
                </a:cubicBezTo>
                <a:cubicBezTo>
                  <a:pt x="65735" y="52477"/>
                  <a:pt x="65882" y="51331"/>
                  <a:pt x="65993" y="50555"/>
                </a:cubicBezTo>
                <a:cubicBezTo>
                  <a:pt x="66141" y="49779"/>
                  <a:pt x="66252" y="49372"/>
                  <a:pt x="66252" y="49372"/>
                </a:cubicBezTo>
                <a:lnTo>
                  <a:pt x="66252" y="49372"/>
                </a:lnTo>
                <a:cubicBezTo>
                  <a:pt x="66252" y="49372"/>
                  <a:pt x="66104" y="49779"/>
                  <a:pt x="65956" y="50518"/>
                </a:cubicBezTo>
                <a:cubicBezTo>
                  <a:pt x="65808" y="51294"/>
                  <a:pt x="65624" y="52403"/>
                  <a:pt x="65661" y="53919"/>
                </a:cubicBezTo>
                <a:cubicBezTo>
                  <a:pt x="65698" y="55398"/>
                  <a:pt x="65919" y="57209"/>
                  <a:pt x="66548" y="59280"/>
                </a:cubicBezTo>
                <a:cubicBezTo>
                  <a:pt x="66881" y="60278"/>
                  <a:pt x="67361" y="61350"/>
                  <a:pt x="68138" y="62311"/>
                </a:cubicBezTo>
                <a:cubicBezTo>
                  <a:pt x="68286" y="62496"/>
                  <a:pt x="68470" y="62681"/>
                  <a:pt x="68618" y="62866"/>
                </a:cubicBezTo>
                <a:cubicBezTo>
                  <a:pt x="68249" y="62570"/>
                  <a:pt x="67953" y="62200"/>
                  <a:pt x="67657" y="61831"/>
                </a:cubicBezTo>
                <a:cubicBezTo>
                  <a:pt x="66918" y="60796"/>
                  <a:pt x="66289" y="59797"/>
                  <a:pt x="65808" y="58799"/>
                </a:cubicBezTo>
                <a:cubicBezTo>
                  <a:pt x="65328" y="57838"/>
                  <a:pt x="65032" y="56840"/>
                  <a:pt x="64847" y="55878"/>
                </a:cubicBezTo>
                <a:cubicBezTo>
                  <a:pt x="64662" y="54954"/>
                  <a:pt x="64551" y="54104"/>
                  <a:pt x="64478" y="53290"/>
                </a:cubicBezTo>
                <a:cubicBezTo>
                  <a:pt x="64367" y="51738"/>
                  <a:pt x="64404" y="50518"/>
                  <a:pt x="64441" y="49667"/>
                </a:cubicBezTo>
                <a:cubicBezTo>
                  <a:pt x="64514" y="48854"/>
                  <a:pt x="64551" y="48411"/>
                  <a:pt x="64551" y="48410"/>
                </a:cubicBezTo>
                <a:lnTo>
                  <a:pt x="64551" y="48410"/>
                </a:lnTo>
                <a:cubicBezTo>
                  <a:pt x="64551" y="48411"/>
                  <a:pt x="64478" y="48817"/>
                  <a:pt x="64404" y="49630"/>
                </a:cubicBezTo>
                <a:cubicBezTo>
                  <a:pt x="64367" y="50444"/>
                  <a:pt x="64256" y="51664"/>
                  <a:pt x="64330" y="53254"/>
                </a:cubicBezTo>
                <a:cubicBezTo>
                  <a:pt x="64367" y="54030"/>
                  <a:pt x="64441" y="54880"/>
                  <a:pt x="64588" y="55841"/>
                </a:cubicBezTo>
                <a:cubicBezTo>
                  <a:pt x="64773" y="56803"/>
                  <a:pt x="65032" y="57838"/>
                  <a:pt x="65513" y="58873"/>
                </a:cubicBezTo>
                <a:cubicBezTo>
                  <a:pt x="65956" y="59834"/>
                  <a:pt x="66511" y="60796"/>
                  <a:pt x="67176" y="61794"/>
                </a:cubicBezTo>
                <a:cubicBezTo>
                  <a:pt x="67176" y="61794"/>
                  <a:pt x="67139" y="61757"/>
                  <a:pt x="67102" y="61720"/>
                </a:cubicBezTo>
                <a:cubicBezTo>
                  <a:pt x="66141" y="60759"/>
                  <a:pt x="65365" y="59649"/>
                  <a:pt x="64773" y="58577"/>
                </a:cubicBezTo>
                <a:cubicBezTo>
                  <a:pt x="63590" y="56396"/>
                  <a:pt x="63073" y="54289"/>
                  <a:pt x="62851" y="52551"/>
                </a:cubicBezTo>
                <a:cubicBezTo>
                  <a:pt x="62592" y="50813"/>
                  <a:pt x="62703" y="49446"/>
                  <a:pt x="62814" y="48521"/>
                </a:cubicBezTo>
                <a:cubicBezTo>
                  <a:pt x="62962" y="47597"/>
                  <a:pt x="63073" y="47154"/>
                  <a:pt x="63073" y="47116"/>
                </a:cubicBezTo>
                <a:lnTo>
                  <a:pt x="63073" y="47116"/>
                </a:lnTo>
                <a:cubicBezTo>
                  <a:pt x="63073" y="47154"/>
                  <a:pt x="62925" y="47597"/>
                  <a:pt x="62777" y="48484"/>
                </a:cubicBezTo>
                <a:cubicBezTo>
                  <a:pt x="62629" y="49409"/>
                  <a:pt x="62481" y="50739"/>
                  <a:pt x="62666" y="52514"/>
                </a:cubicBezTo>
                <a:cubicBezTo>
                  <a:pt x="62851" y="54252"/>
                  <a:pt x="63331" y="56396"/>
                  <a:pt x="64478" y="58651"/>
                </a:cubicBezTo>
                <a:cubicBezTo>
                  <a:pt x="64995" y="59612"/>
                  <a:pt x="65624" y="60611"/>
                  <a:pt x="66474" y="61572"/>
                </a:cubicBezTo>
                <a:cubicBezTo>
                  <a:pt x="65476" y="60759"/>
                  <a:pt x="64699" y="59834"/>
                  <a:pt x="64071" y="58873"/>
                </a:cubicBezTo>
                <a:cubicBezTo>
                  <a:pt x="63368" y="57912"/>
                  <a:pt x="62888" y="56877"/>
                  <a:pt x="62481" y="55915"/>
                </a:cubicBezTo>
                <a:cubicBezTo>
                  <a:pt x="62074" y="54991"/>
                  <a:pt x="61779" y="54067"/>
                  <a:pt x="61557" y="53254"/>
                </a:cubicBezTo>
                <a:cubicBezTo>
                  <a:pt x="61150" y="51590"/>
                  <a:pt x="61187" y="50222"/>
                  <a:pt x="61261" y="49335"/>
                </a:cubicBezTo>
                <a:cubicBezTo>
                  <a:pt x="61335" y="48448"/>
                  <a:pt x="61446" y="47967"/>
                  <a:pt x="61446" y="47967"/>
                </a:cubicBezTo>
                <a:lnTo>
                  <a:pt x="61446" y="47967"/>
                </a:lnTo>
                <a:cubicBezTo>
                  <a:pt x="61446" y="47967"/>
                  <a:pt x="61298" y="48411"/>
                  <a:pt x="61224" y="49298"/>
                </a:cubicBezTo>
                <a:cubicBezTo>
                  <a:pt x="61113" y="50185"/>
                  <a:pt x="61039" y="51516"/>
                  <a:pt x="61409" y="53217"/>
                </a:cubicBezTo>
                <a:cubicBezTo>
                  <a:pt x="61557" y="54030"/>
                  <a:pt x="61853" y="54954"/>
                  <a:pt x="62222" y="55915"/>
                </a:cubicBezTo>
                <a:cubicBezTo>
                  <a:pt x="62629" y="56914"/>
                  <a:pt x="63073" y="57949"/>
                  <a:pt x="63738" y="58984"/>
                </a:cubicBezTo>
                <a:cubicBezTo>
                  <a:pt x="64404" y="60019"/>
                  <a:pt x="65254" y="61054"/>
                  <a:pt x="66326" y="61979"/>
                </a:cubicBezTo>
                <a:cubicBezTo>
                  <a:pt x="66918" y="62496"/>
                  <a:pt x="67583" y="62940"/>
                  <a:pt x="68286" y="63383"/>
                </a:cubicBezTo>
                <a:cubicBezTo>
                  <a:pt x="66881" y="62570"/>
                  <a:pt x="65550" y="61720"/>
                  <a:pt x="64441" y="60722"/>
                </a:cubicBezTo>
                <a:cubicBezTo>
                  <a:pt x="63184" y="59612"/>
                  <a:pt x="62259" y="58355"/>
                  <a:pt x="61594" y="57025"/>
                </a:cubicBezTo>
                <a:cubicBezTo>
                  <a:pt x="60891" y="55731"/>
                  <a:pt x="60485" y="54400"/>
                  <a:pt x="60263" y="53143"/>
                </a:cubicBezTo>
                <a:cubicBezTo>
                  <a:pt x="60004" y="51923"/>
                  <a:pt x="59930" y="50739"/>
                  <a:pt x="59930" y="49704"/>
                </a:cubicBezTo>
                <a:cubicBezTo>
                  <a:pt x="59967" y="47597"/>
                  <a:pt x="60411" y="46007"/>
                  <a:pt x="60817" y="44972"/>
                </a:cubicBezTo>
                <a:cubicBezTo>
                  <a:pt x="61258" y="43944"/>
                  <a:pt x="61589" y="43463"/>
                  <a:pt x="61594" y="43456"/>
                </a:cubicBezTo>
                <a:lnTo>
                  <a:pt x="61594" y="43456"/>
                </a:lnTo>
                <a:cubicBezTo>
                  <a:pt x="61589" y="43463"/>
                  <a:pt x="61258" y="43944"/>
                  <a:pt x="60780" y="44935"/>
                </a:cubicBezTo>
                <a:cubicBezTo>
                  <a:pt x="60337" y="45896"/>
                  <a:pt x="59856" y="47486"/>
                  <a:pt x="59782" y="49593"/>
                </a:cubicBezTo>
                <a:cubicBezTo>
                  <a:pt x="59745" y="50629"/>
                  <a:pt x="59782" y="51812"/>
                  <a:pt x="60004" y="53069"/>
                </a:cubicBezTo>
                <a:cubicBezTo>
                  <a:pt x="60226" y="54326"/>
                  <a:pt x="60596" y="55694"/>
                  <a:pt x="61261" y="57061"/>
                </a:cubicBezTo>
                <a:cubicBezTo>
                  <a:pt x="61594" y="57727"/>
                  <a:pt x="61964" y="58429"/>
                  <a:pt x="62444" y="59058"/>
                </a:cubicBezTo>
                <a:cubicBezTo>
                  <a:pt x="62925" y="59723"/>
                  <a:pt x="63479" y="60352"/>
                  <a:pt x="64108" y="60943"/>
                </a:cubicBezTo>
                <a:cubicBezTo>
                  <a:pt x="64810" y="61572"/>
                  <a:pt x="65550" y="62163"/>
                  <a:pt x="66363" y="62681"/>
                </a:cubicBezTo>
                <a:cubicBezTo>
                  <a:pt x="64810" y="61868"/>
                  <a:pt x="63479" y="60869"/>
                  <a:pt x="62333" y="59686"/>
                </a:cubicBezTo>
                <a:cubicBezTo>
                  <a:pt x="62001" y="59354"/>
                  <a:pt x="61668" y="58947"/>
                  <a:pt x="61372" y="58577"/>
                </a:cubicBezTo>
                <a:cubicBezTo>
                  <a:pt x="60078" y="56877"/>
                  <a:pt x="59191" y="54806"/>
                  <a:pt x="58784" y="52625"/>
                </a:cubicBezTo>
                <a:cubicBezTo>
                  <a:pt x="58562" y="51294"/>
                  <a:pt x="58488" y="49889"/>
                  <a:pt x="58599" y="48484"/>
                </a:cubicBezTo>
                <a:cubicBezTo>
                  <a:pt x="58599" y="48152"/>
                  <a:pt x="58636" y="47782"/>
                  <a:pt x="58710" y="47412"/>
                </a:cubicBezTo>
                <a:cubicBezTo>
                  <a:pt x="58821" y="46451"/>
                  <a:pt x="59043" y="45527"/>
                  <a:pt x="59339" y="44639"/>
                </a:cubicBezTo>
                <a:cubicBezTo>
                  <a:pt x="60189" y="41830"/>
                  <a:pt x="61520" y="39944"/>
                  <a:pt x="62481" y="38835"/>
                </a:cubicBezTo>
                <a:cubicBezTo>
                  <a:pt x="63664" y="37467"/>
                  <a:pt x="64884" y="36654"/>
                  <a:pt x="65698" y="36210"/>
                </a:cubicBezTo>
                <a:cubicBezTo>
                  <a:pt x="66030" y="36099"/>
                  <a:pt x="66326" y="35988"/>
                  <a:pt x="66622" y="35914"/>
                </a:cubicBezTo>
                <a:lnTo>
                  <a:pt x="66622" y="35914"/>
                </a:lnTo>
                <a:cubicBezTo>
                  <a:pt x="66141" y="36395"/>
                  <a:pt x="65661" y="36839"/>
                  <a:pt x="65254" y="37245"/>
                </a:cubicBezTo>
                <a:cubicBezTo>
                  <a:pt x="64588" y="37948"/>
                  <a:pt x="64034" y="38576"/>
                  <a:pt x="63664" y="39131"/>
                </a:cubicBezTo>
                <a:cubicBezTo>
                  <a:pt x="62851" y="40240"/>
                  <a:pt x="62592" y="40979"/>
                  <a:pt x="62592" y="40979"/>
                </a:cubicBezTo>
                <a:cubicBezTo>
                  <a:pt x="62592" y="40979"/>
                  <a:pt x="62888" y="40314"/>
                  <a:pt x="63738" y="39279"/>
                </a:cubicBezTo>
                <a:cubicBezTo>
                  <a:pt x="64182" y="38761"/>
                  <a:pt x="64736" y="38132"/>
                  <a:pt x="65439" y="37504"/>
                </a:cubicBezTo>
                <a:cubicBezTo>
                  <a:pt x="66067" y="36912"/>
                  <a:pt x="66807" y="36284"/>
                  <a:pt x="67583" y="35581"/>
                </a:cubicBezTo>
                <a:cubicBezTo>
                  <a:pt x="67657" y="35545"/>
                  <a:pt x="67731" y="35508"/>
                  <a:pt x="67842" y="35508"/>
                </a:cubicBezTo>
                <a:cubicBezTo>
                  <a:pt x="67657" y="35655"/>
                  <a:pt x="67509" y="35803"/>
                  <a:pt x="67398" y="35988"/>
                </a:cubicBezTo>
                <a:cubicBezTo>
                  <a:pt x="66992" y="36432"/>
                  <a:pt x="66659" y="36912"/>
                  <a:pt x="66363" y="37393"/>
                </a:cubicBezTo>
                <a:cubicBezTo>
                  <a:pt x="65772" y="38317"/>
                  <a:pt x="65328" y="39131"/>
                  <a:pt x="65032" y="39833"/>
                </a:cubicBezTo>
                <a:cubicBezTo>
                  <a:pt x="64404" y="41275"/>
                  <a:pt x="64256" y="42125"/>
                  <a:pt x="64256" y="42125"/>
                </a:cubicBezTo>
                <a:cubicBezTo>
                  <a:pt x="64256" y="42125"/>
                  <a:pt x="64478" y="41312"/>
                  <a:pt x="65143" y="39944"/>
                </a:cubicBezTo>
                <a:cubicBezTo>
                  <a:pt x="65513" y="39279"/>
                  <a:pt x="65956" y="38465"/>
                  <a:pt x="66585" y="37578"/>
                </a:cubicBezTo>
                <a:cubicBezTo>
                  <a:pt x="66881" y="37134"/>
                  <a:pt x="67250" y="36691"/>
                  <a:pt x="67657" y="36247"/>
                </a:cubicBezTo>
                <a:cubicBezTo>
                  <a:pt x="68064" y="35803"/>
                  <a:pt x="68544" y="35360"/>
                  <a:pt x="69099" y="35027"/>
                </a:cubicBezTo>
                <a:lnTo>
                  <a:pt x="69099" y="34990"/>
                </a:lnTo>
                <a:cubicBezTo>
                  <a:pt x="69284" y="34916"/>
                  <a:pt x="69469" y="34842"/>
                  <a:pt x="69690" y="34768"/>
                </a:cubicBezTo>
                <a:lnTo>
                  <a:pt x="69690" y="34768"/>
                </a:lnTo>
                <a:cubicBezTo>
                  <a:pt x="69358" y="35138"/>
                  <a:pt x="69062" y="35545"/>
                  <a:pt x="68840" y="35914"/>
                </a:cubicBezTo>
                <a:cubicBezTo>
                  <a:pt x="68322" y="36839"/>
                  <a:pt x="68027" y="37726"/>
                  <a:pt x="67842" y="38428"/>
                </a:cubicBezTo>
                <a:cubicBezTo>
                  <a:pt x="67657" y="39168"/>
                  <a:pt x="67583" y="39722"/>
                  <a:pt x="67546" y="40129"/>
                </a:cubicBezTo>
                <a:cubicBezTo>
                  <a:pt x="67509" y="40499"/>
                  <a:pt x="67509" y="40720"/>
                  <a:pt x="67509" y="40720"/>
                </a:cubicBezTo>
                <a:cubicBezTo>
                  <a:pt x="67509" y="40720"/>
                  <a:pt x="67509" y="40499"/>
                  <a:pt x="67583" y="40129"/>
                </a:cubicBezTo>
                <a:cubicBezTo>
                  <a:pt x="67657" y="39759"/>
                  <a:pt x="67768" y="39205"/>
                  <a:pt x="67990" y="38502"/>
                </a:cubicBezTo>
                <a:cubicBezTo>
                  <a:pt x="68212" y="37837"/>
                  <a:pt x="68544" y="36986"/>
                  <a:pt x="69099" y="36099"/>
                </a:cubicBezTo>
                <a:cubicBezTo>
                  <a:pt x="69506" y="35471"/>
                  <a:pt x="70060" y="34805"/>
                  <a:pt x="70800" y="34251"/>
                </a:cubicBezTo>
                <a:cubicBezTo>
                  <a:pt x="70837" y="34214"/>
                  <a:pt x="70873" y="34214"/>
                  <a:pt x="70910" y="34177"/>
                </a:cubicBezTo>
                <a:cubicBezTo>
                  <a:pt x="70984" y="34177"/>
                  <a:pt x="71021" y="34140"/>
                  <a:pt x="71095" y="34103"/>
                </a:cubicBezTo>
                <a:lnTo>
                  <a:pt x="71095" y="34103"/>
                </a:lnTo>
                <a:cubicBezTo>
                  <a:pt x="70689" y="34620"/>
                  <a:pt x="70393" y="35175"/>
                  <a:pt x="70171" y="35692"/>
                </a:cubicBezTo>
                <a:cubicBezTo>
                  <a:pt x="69838" y="36543"/>
                  <a:pt x="69653" y="37319"/>
                  <a:pt x="69580" y="37948"/>
                </a:cubicBezTo>
                <a:cubicBezTo>
                  <a:pt x="69506" y="38576"/>
                  <a:pt x="69469" y="39057"/>
                  <a:pt x="69506" y="39389"/>
                </a:cubicBezTo>
                <a:cubicBezTo>
                  <a:pt x="69506" y="39722"/>
                  <a:pt x="69506" y="39907"/>
                  <a:pt x="69506" y="39907"/>
                </a:cubicBezTo>
                <a:cubicBezTo>
                  <a:pt x="69543" y="39907"/>
                  <a:pt x="69469" y="39205"/>
                  <a:pt x="69727" y="37985"/>
                </a:cubicBezTo>
                <a:cubicBezTo>
                  <a:pt x="69838" y="37393"/>
                  <a:pt x="70060" y="36654"/>
                  <a:pt x="70430" y="35840"/>
                </a:cubicBezTo>
                <a:cubicBezTo>
                  <a:pt x="70689" y="35360"/>
                  <a:pt x="70984" y="34842"/>
                  <a:pt x="71391" y="34361"/>
                </a:cubicBezTo>
                <a:lnTo>
                  <a:pt x="71391" y="34361"/>
                </a:lnTo>
                <a:cubicBezTo>
                  <a:pt x="70873" y="35397"/>
                  <a:pt x="70578" y="36321"/>
                  <a:pt x="70467" y="37097"/>
                </a:cubicBezTo>
                <a:cubicBezTo>
                  <a:pt x="70356" y="37652"/>
                  <a:pt x="70356" y="38132"/>
                  <a:pt x="70393" y="38428"/>
                </a:cubicBezTo>
                <a:cubicBezTo>
                  <a:pt x="70410" y="38568"/>
                  <a:pt x="70428" y="38675"/>
                  <a:pt x="70438" y="38749"/>
                </a:cubicBezTo>
                <a:lnTo>
                  <a:pt x="70438" y="38749"/>
                </a:lnTo>
                <a:cubicBezTo>
                  <a:pt x="70434" y="38510"/>
                  <a:pt x="70427" y="37939"/>
                  <a:pt x="70615" y="37134"/>
                </a:cubicBezTo>
                <a:cubicBezTo>
                  <a:pt x="70837" y="36136"/>
                  <a:pt x="71428" y="34805"/>
                  <a:pt x="72463" y="33363"/>
                </a:cubicBezTo>
                <a:cubicBezTo>
                  <a:pt x="72574" y="33326"/>
                  <a:pt x="72648" y="33289"/>
                  <a:pt x="72722" y="33252"/>
                </a:cubicBezTo>
                <a:close/>
                <a:moveTo>
                  <a:pt x="70615" y="63383"/>
                </a:moveTo>
                <a:cubicBezTo>
                  <a:pt x="70689" y="63457"/>
                  <a:pt x="70763" y="63531"/>
                  <a:pt x="70837" y="63642"/>
                </a:cubicBezTo>
                <a:cubicBezTo>
                  <a:pt x="70837" y="63642"/>
                  <a:pt x="70800" y="63605"/>
                  <a:pt x="70800" y="63605"/>
                </a:cubicBezTo>
                <a:cubicBezTo>
                  <a:pt x="70726" y="63531"/>
                  <a:pt x="70652" y="63457"/>
                  <a:pt x="70578" y="63383"/>
                </a:cubicBezTo>
                <a:close/>
                <a:moveTo>
                  <a:pt x="68766" y="63716"/>
                </a:moveTo>
                <a:cubicBezTo>
                  <a:pt x="68803" y="63716"/>
                  <a:pt x="68840" y="63753"/>
                  <a:pt x="68877" y="63753"/>
                </a:cubicBezTo>
                <a:cubicBezTo>
                  <a:pt x="68840" y="63753"/>
                  <a:pt x="68803" y="63753"/>
                  <a:pt x="68766" y="63716"/>
                </a:cubicBezTo>
                <a:close/>
                <a:moveTo>
                  <a:pt x="77444" y="65019"/>
                </a:moveTo>
                <a:lnTo>
                  <a:pt x="77444" y="65019"/>
                </a:lnTo>
                <a:cubicBezTo>
                  <a:pt x="77447" y="65023"/>
                  <a:pt x="77450" y="65027"/>
                  <a:pt x="77452" y="65033"/>
                </a:cubicBezTo>
                <a:lnTo>
                  <a:pt x="77452" y="65033"/>
                </a:lnTo>
                <a:cubicBezTo>
                  <a:pt x="77449" y="65028"/>
                  <a:pt x="77447" y="65024"/>
                  <a:pt x="77444" y="65019"/>
                </a:cubicBezTo>
                <a:close/>
                <a:moveTo>
                  <a:pt x="87954" y="70223"/>
                </a:moveTo>
                <a:cubicBezTo>
                  <a:pt x="87936" y="70223"/>
                  <a:pt x="87991" y="70242"/>
                  <a:pt x="88111" y="70278"/>
                </a:cubicBezTo>
                <a:lnTo>
                  <a:pt x="88111" y="70278"/>
                </a:lnTo>
                <a:cubicBezTo>
                  <a:pt x="87995" y="70240"/>
                  <a:pt x="87936" y="70223"/>
                  <a:pt x="87954" y="70223"/>
                </a:cubicBezTo>
                <a:close/>
                <a:moveTo>
                  <a:pt x="70800" y="60463"/>
                </a:moveTo>
                <a:lnTo>
                  <a:pt x="70800" y="60463"/>
                </a:lnTo>
                <a:cubicBezTo>
                  <a:pt x="71428" y="60906"/>
                  <a:pt x="72094" y="61350"/>
                  <a:pt x="72685" y="61757"/>
                </a:cubicBezTo>
                <a:lnTo>
                  <a:pt x="72722" y="61794"/>
                </a:lnTo>
                <a:cubicBezTo>
                  <a:pt x="73240" y="62311"/>
                  <a:pt x="73720" y="62866"/>
                  <a:pt x="74201" y="63457"/>
                </a:cubicBezTo>
                <a:cubicBezTo>
                  <a:pt x="74903" y="64382"/>
                  <a:pt x="75901" y="65861"/>
                  <a:pt x="76382" y="67709"/>
                </a:cubicBezTo>
                <a:cubicBezTo>
                  <a:pt x="76604" y="68670"/>
                  <a:pt x="76604" y="69558"/>
                  <a:pt x="76382" y="70297"/>
                </a:cubicBezTo>
                <a:cubicBezTo>
                  <a:pt x="76123" y="71110"/>
                  <a:pt x="75532" y="71813"/>
                  <a:pt x="74681" y="72256"/>
                </a:cubicBezTo>
                <a:cubicBezTo>
                  <a:pt x="73850" y="72707"/>
                  <a:pt x="72986" y="72962"/>
                  <a:pt x="72120" y="72962"/>
                </a:cubicBezTo>
                <a:cubicBezTo>
                  <a:pt x="72062" y="72962"/>
                  <a:pt x="72004" y="72961"/>
                  <a:pt x="71946" y="72959"/>
                </a:cubicBezTo>
                <a:cubicBezTo>
                  <a:pt x="71095" y="72922"/>
                  <a:pt x="70208" y="72626"/>
                  <a:pt x="69506" y="72146"/>
                </a:cubicBezTo>
                <a:cubicBezTo>
                  <a:pt x="68877" y="71702"/>
                  <a:pt x="68359" y="71073"/>
                  <a:pt x="68064" y="70371"/>
                </a:cubicBezTo>
                <a:cubicBezTo>
                  <a:pt x="67805" y="69742"/>
                  <a:pt x="67694" y="69040"/>
                  <a:pt x="67768" y="68338"/>
                </a:cubicBezTo>
                <a:cubicBezTo>
                  <a:pt x="67879" y="66896"/>
                  <a:pt x="68470" y="65787"/>
                  <a:pt x="68766" y="65269"/>
                </a:cubicBezTo>
                <a:cubicBezTo>
                  <a:pt x="68877" y="65047"/>
                  <a:pt x="68988" y="64825"/>
                  <a:pt x="69099" y="64677"/>
                </a:cubicBezTo>
                <a:cubicBezTo>
                  <a:pt x="70245" y="65010"/>
                  <a:pt x="71243" y="65195"/>
                  <a:pt x="72057" y="65306"/>
                </a:cubicBezTo>
                <a:cubicBezTo>
                  <a:pt x="72870" y="65417"/>
                  <a:pt x="73387" y="65454"/>
                  <a:pt x="73683" y="65491"/>
                </a:cubicBezTo>
                <a:lnTo>
                  <a:pt x="73831" y="65491"/>
                </a:lnTo>
                <a:cubicBezTo>
                  <a:pt x="73979" y="65454"/>
                  <a:pt x="74053" y="65343"/>
                  <a:pt x="74090" y="65232"/>
                </a:cubicBezTo>
                <a:cubicBezTo>
                  <a:pt x="74090" y="65158"/>
                  <a:pt x="74090" y="65084"/>
                  <a:pt x="74053" y="64973"/>
                </a:cubicBezTo>
                <a:lnTo>
                  <a:pt x="74016" y="64936"/>
                </a:lnTo>
                <a:cubicBezTo>
                  <a:pt x="73942" y="64825"/>
                  <a:pt x="73757" y="64714"/>
                  <a:pt x="73535" y="64604"/>
                </a:cubicBezTo>
                <a:cubicBezTo>
                  <a:pt x="73461" y="64530"/>
                  <a:pt x="73351" y="64493"/>
                  <a:pt x="73277" y="64419"/>
                </a:cubicBezTo>
                <a:cubicBezTo>
                  <a:pt x="72833" y="64049"/>
                  <a:pt x="72241" y="63568"/>
                  <a:pt x="71724" y="62829"/>
                </a:cubicBezTo>
                <a:cubicBezTo>
                  <a:pt x="71243" y="62163"/>
                  <a:pt x="70910" y="61313"/>
                  <a:pt x="70800" y="60463"/>
                </a:cubicBezTo>
                <a:close/>
                <a:moveTo>
                  <a:pt x="83740" y="72626"/>
                </a:moveTo>
                <a:lnTo>
                  <a:pt x="83740" y="72626"/>
                </a:lnTo>
                <a:cubicBezTo>
                  <a:pt x="83728" y="72792"/>
                  <a:pt x="83715" y="72940"/>
                  <a:pt x="83702" y="73070"/>
                </a:cubicBezTo>
                <a:cubicBezTo>
                  <a:pt x="83716" y="72947"/>
                  <a:pt x="83730" y="72798"/>
                  <a:pt x="83740" y="72626"/>
                </a:cubicBezTo>
                <a:close/>
                <a:moveTo>
                  <a:pt x="75014" y="63125"/>
                </a:moveTo>
                <a:lnTo>
                  <a:pt x="75014" y="63125"/>
                </a:lnTo>
                <a:cubicBezTo>
                  <a:pt x="75125" y="63162"/>
                  <a:pt x="75199" y="63236"/>
                  <a:pt x="75273" y="63273"/>
                </a:cubicBezTo>
                <a:cubicBezTo>
                  <a:pt x="75458" y="63383"/>
                  <a:pt x="75606" y="63531"/>
                  <a:pt x="75754" y="63642"/>
                </a:cubicBezTo>
                <a:cubicBezTo>
                  <a:pt x="75828" y="63679"/>
                  <a:pt x="75865" y="63716"/>
                  <a:pt x="75901" y="63716"/>
                </a:cubicBezTo>
                <a:cubicBezTo>
                  <a:pt x="76271" y="64049"/>
                  <a:pt x="76567" y="64419"/>
                  <a:pt x="76826" y="64788"/>
                </a:cubicBezTo>
                <a:cubicBezTo>
                  <a:pt x="77343" y="65528"/>
                  <a:pt x="77713" y="66304"/>
                  <a:pt x="77972" y="67044"/>
                </a:cubicBezTo>
                <a:cubicBezTo>
                  <a:pt x="78489" y="68559"/>
                  <a:pt x="78526" y="69964"/>
                  <a:pt x="78268" y="71073"/>
                </a:cubicBezTo>
                <a:cubicBezTo>
                  <a:pt x="78120" y="71591"/>
                  <a:pt x="77898" y="72035"/>
                  <a:pt x="77639" y="72404"/>
                </a:cubicBezTo>
                <a:cubicBezTo>
                  <a:pt x="77417" y="72737"/>
                  <a:pt x="77122" y="72996"/>
                  <a:pt x="76900" y="73181"/>
                </a:cubicBezTo>
                <a:cubicBezTo>
                  <a:pt x="76419" y="73513"/>
                  <a:pt x="76123" y="73624"/>
                  <a:pt x="76123" y="73624"/>
                </a:cubicBezTo>
                <a:cubicBezTo>
                  <a:pt x="76123" y="73624"/>
                  <a:pt x="76419" y="73550"/>
                  <a:pt x="76937" y="73181"/>
                </a:cubicBezTo>
                <a:cubicBezTo>
                  <a:pt x="77195" y="73033"/>
                  <a:pt x="77491" y="72774"/>
                  <a:pt x="77750" y="72404"/>
                </a:cubicBezTo>
                <a:cubicBezTo>
                  <a:pt x="78009" y="72072"/>
                  <a:pt x="78268" y="71591"/>
                  <a:pt x="78416" y="71036"/>
                </a:cubicBezTo>
                <a:cubicBezTo>
                  <a:pt x="78748" y="69927"/>
                  <a:pt x="78711" y="68448"/>
                  <a:pt x="78231" y="66896"/>
                </a:cubicBezTo>
                <a:cubicBezTo>
                  <a:pt x="78054" y="66294"/>
                  <a:pt x="77809" y="65659"/>
                  <a:pt x="77465" y="65055"/>
                </a:cubicBezTo>
                <a:lnTo>
                  <a:pt x="77465" y="65055"/>
                </a:lnTo>
                <a:cubicBezTo>
                  <a:pt x="77607" y="65163"/>
                  <a:pt x="77716" y="65272"/>
                  <a:pt x="77824" y="65380"/>
                </a:cubicBezTo>
                <a:cubicBezTo>
                  <a:pt x="78268" y="65971"/>
                  <a:pt x="78637" y="66637"/>
                  <a:pt x="78859" y="67302"/>
                </a:cubicBezTo>
                <a:cubicBezTo>
                  <a:pt x="79118" y="68116"/>
                  <a:pt x="79192" y="68929"/>
                  <a:pt x="79155" y="69668"/>
                </a:cubicBezTo>
                <a:cubicBezTo>
                  <a:pt x="79081" y="71147"/>
                  <a:pt x="78489" y="72367"/>
                  <a:pt x="77787" y="73144"/>
                </a:cubicBezTo>
                <a:cubicBezTo>
                  <a:pt x="77122" y="73920"/>
                  <a:pt x="76382" y="74364"/>
                  <a:pt x="75865" y="74586"/>
                </a:cubicBezTo>
                <a:cubicBezTo>
                  <a:pt x="75384" y="74807"/>
                  <a:pt x="75088" y="74881"/>
                  <a:pt x="75088" y="74881"/>
                </a:cubicBezTo>
                <a:cubicBezTo>
                  <a:pt x="75088" y="74881"/>
                  <a:pt x="75384" y="74807"/>
                  <a:pt x="75901" y="74623"/>
                </a:cubicBezTo>
                <a:cubicBezTo>
                  <a:pt x="76419" y="74401"/>
                  <a:pt x="77195" y="73994"/>
                  <a:pt x="77935" y="73218"/>
                </a:cubicBezTo>
                <a:cubicBezTo>
                  <a:pt x="78674" y="72404"/>
                  <a:pt x="79340" y="71184"/>
                  <a:pt x="79451" y="69632"/>
                </a:cubicBezTo>
                <a:cubicBezTo>
                  <a:pt x="79525" y="68855"/>
                  <a:pt x="79488" y="67635"/>
                  <a:pt x="79229" y="66785"/>
                </a:cubicBezTo>
                <a:lnTo>
                  <a:pt x="79229" y="66785"/>
                </a:lnTo>
                <a:cubicBezTo>
                  <a:pt x="79229" y="66785"/>
                  <a:pt x="79636" y="67339"/>
                  <a:pt x="80005" y="68042"/>
                </a:cubicBezTo>
                <a:lnTo>
                  <a:pt x="80264" y="68670"/>
                </a:lnTo>
                <a:cubicBezTo>
                  <a:pt x="80264" y="68707"/>
                  <a:pt x="80264" y="68744"/>
                  <a:pt x="80301" y="68781"/>
                </a:cubicBezTo>
                <a:cubicBezTo>
                  <a:pt x="80301" y="68781"/>
                  <a:pt x="80301" y="68781"/>
                  <a:pt x="80301" y="68818"/>
                </a:cubicBezTo>
                <a:cubicBezTo>
                  <a:pt x="80375" y="69151"/>
                  <a:pt x="80449" y="69521"/>
                  <a:pt x="80449" y="69853"/>
                </a:cubicBezTo>
                <a:cubicBezTo>
                  <a:pt x="80486" y="70704"/>
                  <a:pt x="80412" y="71554"/>
                  <a:pt x="80190" y="72256"/>
                </a:cubicBezTo>
                <a:cubicBezTo>
                  <a:pt x="80153" y="72441"/>
                  <a:pt x="80079" y="72626"/>
                  <a:pt x="80005" y="72774"/>
                </a:cubicBezTo>
                <a:cubicBezTo>
                  <a:pt x="79894" y="72922"/>
                  <a:pt x="79820" y="73107"/>
                  <a:pt x="79709" y="73255"/>
                </a:cubicBezTo>
                <a:cubicBezTo>
                  <a:pt x="79525" y="73550"/>
                  <a:pt x="79340" y="73809"/>
                  <a:pt x="79118" y="74068"/>
                </a:cubicBezTo>
                <a:cubicBezTo>
                  <a:pt x="78674" y="74549"/>
                  <a:pt x="78194" y="74918"/>
                  <a:pt x="77750" y="75214"/>
                </a:cubicBezTo>
                <a:cubicBezTo>
                  <a:pt x="76863" y="75806"/>
                  <a:pt x="76049" y="76101"/>
                  <a:pt x="75495" y="76249"/>
                </a:cubicBezTo>
                <a:cubicBezTo>
                  <a:pt x="74940" y="76397"/>
                  <a:pt x="74644" y="76397"/>
                  <a:pt x="74644" y="76434"/>
                </a:cubicBezTo>
                <a:cubicBezTo>
                  <a:pt x="74644" y="76397"/>
                  <a:pt x="74977" y="76397"/>
                  <a:pt x="75532" y="76286"/>
                </a:cubicBezTo>
                <a:cubicBezTo>
                  <a:pt x="76086" y="76138"/>
                  <a:pt x="76937" y="75917"/>
                  <a:pt x="77898" y="75325"/>
                </a:cubicBezTo>
                <a:cubicBezTo>
                  <a:pt x="78379" y="75029"/>
                  <a:pt x="78859" y="74660"/>
                  <a:pt x="79303" y="74179"/>
                </a:cubicBezTo>
                <a:cubicBezTo>
                  <a:pt x="79562" y="73920"/>
                  <a:pt x="79783" y="73661"/>
                  <a:pt x="79968" y="73329"/>
                </a:cubicBezTo>
                <a:cubicBezTo>
                  <a:pt x="80190" y="73033"/>
                  <a:pt x="80375" y="72700"/>
                  <a:pt x="80523" y="72293"/>
                </a:cubicBezTo>
                <a:cubicBezTo>
                  <a:pt x="80634" y="71961"/>
                  <a:pt x="80708" y="71591"/>
                  <a:pt x="80745" y="71184"/>
                </a:cubicBezTo>
                <a:lnTo>
                  <a:pt x="80745" y="71184"/>
                </a:lnTo>
                <a:cubicBezTo>
                  <a:pt x="80819" y="71961"/>
                  <a:pt x="80671" y="72700"/>
                  <a:pt x="80412" y="73329"/>
                </a:cubicBezTo>
                <a:cubicBezTo>
                  <a:pt x="80079" y="74068"/>
                  <a:pt x="79636" y="74733"/>
                  <a:pt x="79155" y="75251"/>
                </a:cubicBezTo>
                <a:cubicBezTo>
                  <a:pt x="78194" y="76360"/>
                  <a:pt x="77122" y="77063"/>
                  <a:pt x="76197" y="77469"/>
                </a:cubicBezTo>
                <a:cubicBezTo>
                  <a:pt x="75273" y="77913"/>
                  <a:pt x="74497" y="78098"/>
                  <a:pt x="73942" y="78172"/>
                </a:cubicBezTo>
                <a:cubicBezTo>
                  <a:pt x="73424" y="78209"/>
                  <a:pt x="73129" y="78209"/>
                  <a:pt x="73129" y="78209"/>
                </a:cubicBezTo>
                <a:cubicBezTo>
                  <a:pt x="73129" y="78209"/>
                  <a:pt x="73260" y="78225"/>
                  <a:pt x="73512" y="78225"/>
                </a:cubicBezTo>
                <a:cubicBezTo>
                  <a:pt x="73638" y="78225"/>
                  <a:pt x="73794" y="78221"/>
                  <a:pt x="73979" y="78209"/>
                </a:cubicBezTo>
                <a:cubicBezTo>
                  <a:pt x="74534" y="78172"/>
                  <a:pt x="75347" y="78024"/>
                  <a:pt x="76308" y="77617"/>
                </a:cubicBezTo>
                <a:cubicBezTo>
                  <a:pt x="77269" y="77211"/>
                  <a:pt x="78379" y="76508"/>
                  <a:pt x="79414" y="75436"/>
                </a:cubicBezTo>
                <a:cubicBezTo>
                  <a:pt x="79636" y="75214"/>
                  <a:pt x="79820" y="74955"/>
                  <a:pt x="80005" y="74697"/>
                </a:cubicBezTo>
                <a:lnTo>
                  <a:pt x="80005" y="74697"/>
                </a:lnTo>
                <a:cubicBezTo>
                  <a:pt x="79414" y="75880"/>
                  <a:pt x="78526" y="76952"/>
                  <a:pt x="77417" y="77765"/>
                </a:cubicBezTo>
                <a:cubicBezTo>
                  <a:pt x="76826" y="78246"/>
                  <a:pt x="76123" y="78615"/>
                  <a:pt x="75347" y="78911"/>
                </a:cubicBezTo>
                <a:cubicBezTo>
                  <a:pt x="74571" y="79207"/>
                  <a:pt x="73868" y="79392"/>
                  <a:pt x="73129" y="79466"/>
                </a:cubicBezTo>
                <a:cubicBezTo>
                  <a:pt x="72873" y="79493"/>
                  <a:pt x="72619" y="79506"/>
                  <a:pt x="72367" y="79506"/>
                </a:cubicBezTo>
                <a:cubicBezTo>
                  <a:pt x="71235" y="79506"/>
                  <a:pt x="70154" y="79234"/>
                  <a:pt x="69247" y="78689"/>
                </a:cubicBezTo>
                <a:cubicBezTo>
                  <a:pt x="68064" y="77950"/>
                  <a:pt x="67361" y="76915"/>
                  <a:pt x="66992" y="76212"/>
                </a:cubicBezTo>
                <a:cubicBezTo>
                  <a:pt x="66622" y="75510"/>
                  <a:pt x="66400" y="74807"/>
                  <a:pt x="66252" y="73994"/>
                </a:cubicBezTo>
                <a:lnTo>
                  <a:pt x="66252" y="73994"/>
                </a:lnTo>
                <a:cubicBezTo>
                  <a:pt x="66289" y="74068"/>
                  <a:pt x="66289" y="74142"/>
                  <a:pt x="66326" y="74216"/>
                </a:cubicBezTo>
                <a:cubicBezTo>
                  <a:pt x="66659" y="74918"/>
                  <a:pt x="67029" y="75510"/>
                  <a:pt x="67435" y="75990"/>
                </a:cubicBezTo>
                <a:cubicBezTo>
                  <a:pt x="68249" y="76989"/>
                  <a:pt x="69136" y="77469"/>
                  <a:pt x="69727" y="77728"/>
                </a:cubicBezTo>
                <a:cubicBezTo>
                  <a:pt x="70356" y="77950"/>
                  <a:pt x="70689" y="78024"/>
                  <a:pt x="70689" y="78024"/>
                </a:cubicBezTo>
                <a:cubicBezTo>
                  <a:pt x="70689" y="78024"/>
                  <a:pt x="70356" y="77950"/>
                  <a:pt x="69727" y="77654"/>
                </a:cubicBezTo>
                <a:cubicBezTo>
                  <a:pt x="69136" y="77395"/>
                  <a:pt x="68249" y="76878"/>
                  <a:pt x="67509" y="75880"/>
                </a:cubicBezTo>
                <a:cubicBezTo>
                  <a:pt x="67139" y="75362"/>
                  <a:pt x="66807" y="74733"/>
                  <a:pt x="66511" y="74031"/>
                </a:cubicBezTo>
                <a:cubicBezTo>
                  <a:pt x="66363" y="73698"/>
                  <a:pt x="66252" y="73292"/>
                  <a:pt x="66141" y="72922"/>
                </a:cubicBezTo>
                <a:cubicBezTo>
                  <a:pt x="66104" y="72552"/>
                  <a:pt x="66067" y="72109"/>
                  <a:pt x="66104" y="71665"/>
                </a:cubicBezTo>
                <a:lnTo>
                  <a:pt x="66104" y="71665"/>
                </a:lnTo>
                <a:cubicBezTo>
                  <a:pt x="66215" y="72330"/>
                  <a:pt x="66437" y="72959"/>
                  <a:pt x="66696" y="73476"/>
                </a:cubicBezTo>
                <a:cubicBezTo>
                  <a:pt x="67324" y="74623"/>
                  <a:pt x="68175" y="75362"/>
                  <a:pt x="68914" y="75806"/>
                </a:cubicBezTo>
                <a:cubicBezTo>
                  <a:pt x="69690" y="76286"/>
                  <a:pt x="70356" y="76471"/>
                  <a:pt x="70800" y="76545"/>
                </a:cubicBezTo>
                <a:cubicBezTo>
                  <a:pt x="71243" y="76619"/>
                  <a:pt x="71502" y="76619"/>
                  <a:pt x="71502" y="76619"/>
                </a:cubicBezTo>
                <a:cubicBezTo>
                  <a:pt x="71502" y="76619"/>
                  <a:pt x="71243" y="76619"/>
                  <a:pt x="70800" y="76508"/>
                </a:cubicBezTo>
                <a:cubicBezTo>
                  <a:pt x="70356" y="76360"/>
                  <a:pt x="69690" y="76175"/>
                  <a:pt x="68951" y="75658"/>
                </a:cubicBezTo>
                <a:cubicBezTo>
                  <a:pt x="68249" y="75177"/>
                  <a:pt x="67472" y="74401"/>
                  <a:pt x="66955" y="73292"/>
                </a:cubicBezTo>
                <a:cubicBezTo>
                  <a:pt x="66548" y="72404"/>
                  <a:pt x="66289" y="71258"/>
                  <a:pt x="66437" y="70075"/>
                </a:cubicBezTo>
                <a:lnTo>
                  <a:pt x="66437" y="70075"/>
                </a:lnTo>
                <a:cubicBezTo>
                  <a:pt x="66474" y="70445"/>
                  <a:pt x="66548" y="70778"/>
                  <a:pt x="66659" y="71073"/>
                </a:cubicBezTo>
                <a:cubicBezTo>
                  <a:pt x="66918" y="71961"/>
                  <a:pt x="67398" y="72700"/>
                  <a:pt x="67916" y="73255"/>
                </a:cubicBezTo>
                <a:cubicBezTo>
                  <a:pt x="68470" y="73809"/>
                  <a:pt x="69062" y="74179"/>
                  <a:pt x="69616" y="74438"/>
                </a:cubicBezTo>
                <a:cubicBezTo>
                  <a:pt x="70495" y="74863"/>
                  <a:pt x="71308" y="74984"/>
                  <a:pt x="71923" y="74984"/>
                </a:cubicBezTo>
                <a:cubicBezTo>
                  <a:pt x="72111" y="74984"/>
                  <a:pt x="72280" y="74973"/>
                  <a:pt x="72426" y="74955"/>
                </a:cubicBezTo>
                <a:cubicBezTo>
                  <a:pt x="73051" y="74882"/>
                  <a:pt x="73384" y="74735"/>
                  <a:pt x="73387" y="74733"/>
                </a:cubicBezTo>
                <a:lnTo>
                  <a:pt x="73387" y="74733"/>
                </a:lnTo>
                <a:cubicBezTo>
                  <a:pt x="73384" y="74735"/>
                  <a:pt x="73051" y="74882"/>
                  <a:pt x="72389" y="74918"/>
                </a:cubicBezTo>
                <a:cubicBezTo>
                  <a:pt x="72319" y="74922"/>
                  <a:pt x="72243" y="74925"/>
                  <a:pt x="72164" y="74925"/>
                </a:cubicBezTo>
                <a:cubicBezTo>
                  <a:pt x="71535" y="74925"/>
                  <a:pt x="70638" y="74782"/>
                  <a:pt x="69653" y="74290"/>
                </a:cubicBezTo>
                <a:cubicBezTo>
                  <a:pt x="69099" y="73994"/>
                  <a:pt x="68544" y="73587"/>
                  <a:pt x="68027" y="73033"/>
                </a:cubicBezTo>
                <a:cubicBezTo>
                  <a:pt x="67546" y="72478"/>
                  <a:pt x="67139" y="71776"/>
                  <a:pt x="66918" y="70962"/>
                </a:cubicBezTo>
                <a:cubicBezTo>
                  <a:pt x="66807" y="70519"/>
                  <a:pt x="66770" y="70075"/>
                  <a:pt x="66770" y="69632"/>
                </a:cubicBezTo>
                <a:cubicBezTo>
                  <a:pt x="66733" y="69151"/>
                  <a:pt x="66770" y="68670"/>
                  <a:pt x="66844" y="68190"/>
                </a:cubicBezTo>
                <a:cubicBezTo>
                  <a:pt x="66881" y="67894"/>
                  <a:pt x="66955" y="67598"/>
                  <a:pt x="67029" y="67302"/>
                </a:cubicBezTo>
                <a:cubicBezTo>
                  <a:pt x="67065" y="67228"/>
                  <a:pt x="67102" y="67118"/>
                  <a:pt x="67176" y="67044"/>
                </a:cubicBezTo>
                <a:lnTo>
                  <a:pt x="67176" y="67044"/>
                </a:lnTo>
                <a:cubicBezTo>
                  <a:pt x="67102" y="67265"/>
                  <a:pt x="67029" y="67524"/>
                  <a:pt x="66992" y="67783"/>
                </a:cubicBezTo>
                <a:cubicBezTo>
                  <a:pt x="66955" y="67931"/>
                  <a:pt x="66918" y="68079"/>
                  <a:pt x="66918" y="68227"/>
                </a:cubicBezTo>
                <a:cubicBezTo>
                  <a:pt x="66881" y="68338"/>
                  <a:pt x="66881" y="68485"/>
                  <a:pt x="66844" y="68633"/>
                </a:cubicBezTo>
                <a:cubicBezTo>
                  <a:pt x="66807" y="69373"/>
                  <a:pt x="66881" y="70075"/>
                  <a:pt x="67139" y="70704"/>
                </a:cubicBezTo>
                <a:cubicBezTo>
                  <a:pt x="67324" y="71295"/>
                  <a:pt x="67620" y="71850"/>
                  <a:pt x="68027" y="72293"/>
                </a:cubicBezTo>
                <a:cubicBezTo>
                  <a:pt x="68286" y="72589"/>
                  <a:pt x="68544" y="72848"/>
                  <a:pt x="68877" y="73070"/>
                </a:cubicBezTo>
                <a:cubicBezTo>
                  <a:pt x="69727" y="73698"/>
                  <a:pt x="70800" y="74105"/>
                  <a:pt x="71909" y="74142"/>
                </a:cubicBezTo>
                <a:cubicBezTo>
                  <a:pt x="72032" y="74150"/>
                  <a:pt x="72156" y="74154"/>
                  <a:pt x="72282" y="74154"/>
                </a:cubicBezTo>
                <a:cubicBezTo>
                  <a:pt x="73287" y="74154"/>
                  <a:pt x="74353" y="73891"/>
                  <a:pt x="75273" y="73366"/>
                </a:cubicBezTo>
                <a:cubicBezTo>
                  <a:pt x="75680" y="73107"/>
                  <a:pt x="76049" y="72848"/>
                  <a:pt x="76382" y="72552"/>
                </a:cubicBezTo>
                <a:cubicBezTo>
                  <a:pt x="76493" y="72441"/>
                  <a:pt x="76604" y="72330"/>
                  <a:pt x="76678" y="72219"/>
                </a:cubicBezTo>
                <a:cubicBezTo>
                  <a:pt x="76974" y="71887"/>
                  <a:pt x="77195" y="71480"/>
                  <a:pt x="77380" y="71073"/>
                </a:cubicBezTo>
                <a:cubicBezTo>
                  <a:pt x="77454" y="70926"/>
                  <a:pt x="77491" y="70815"/>
                  <a:pt x="77528" y="70667"/>
                </a:cubicBezTo>
                <a:cubicBezTo>
                  <a:pt x="77824" y="69705"/>
                  <a:pt x="77787" y="68596"/>
                  <a:pt x="77454" y="67450"/>
                </a:cubicBezTo>
                <a:cubicBezTo>
                  <a:pt x="77380" y="67191"/>
                  <a:pt x="77306" y="66933"/>
                  <a:pt x="77232" y="66711"/>
                </a:cubicBezTo>
                <a:cubicBezTo>
                  <a:pt x="76937" y="65971"/>
                  <a:pt x="76567" y="65306"/>
                  <a:pt x="76197" y="64751"/>
                </a:cubicBezTo>
                <a:cubicBezTo>
                  <a:pt x="75828" y="64123"/>
                  <a:pt x="75384" y="63568"/>
                  <a:pt x="75014" y="63125"/>
                </a:cubicBezTo>
                <a:close/>
                <a:moveTo>
                  <a:pt x="86880" y="81535"/>
                </a:moveTo>
                <a:lnTo>
                  <a:pt x="86880" y="81535"/>
                </a:lnTo>
                <a:cubicBezTo>
                  <a:pt x="86880" y="81535"/>
                  <a:pt x="86880" y="81535"/>
                  <a:pt x="86880" y="81535"/>
                </a:cubicBezTo>
                <a:lnTo>
                  <a:pt x="86880" y="81535"/>
                </a:lnTo>
                <a:cubicBezTo>
                  <a:pt x="86880" y="81535"/>
                  <a:pt x="86880" y="81535"/>
                  <a:pt x="86880" y="81535"/>
                </a:cubicBezTo>
                <a:cubicBezTo>
                  <a:pt x="86881" y="81535"/>
                  <a:pt x="86881" y="81536"/>
                  <a:pt x="86882" y="81536"/>
                </a:cubicBezTo>
                <a:cubicBezTo>
                  <a:pt x="86881" y="81536"/>
                  <a:pt x="86881" y="81535"/>
                  <a:pt x="86880" y="81535"/>
                </a:cubicBezTo>
                <a:close/>
                <a:moveTo>
                  <a:pt x="72739" y="82666"/>
                </a:moveTo>
                <a:cubicBezTo>
                  <a:pt x="72801" y="82678"/>
                  <a:pt x="72833" y="82682"/>
                  <a:pt x="72833" y="82682"/>
                </a:cubicBezTo>
                <a:cubicBezTo>
                  <a:pt x="72833" y="82682"/>
                  <a:pt x="72801" y="82678"/>
                  <a:pt x="72739" y="82666"/>
                </a:cubicBezTo>
                <a:close/>
                <a:moveTo>
                  <a:pt x="72981" y="84086"/>
                </a:moveTo>
                <a:lnTo>
                  <a:pt x="72981" y="84086"/>
                </a:lnTo>
                <a:cubicBezTo>
                  <a:pt x="72981" y="84086"/>
                  <a:pt x="72981" y="84087"/>
                  <a:pt x="72981" y="84087"/>
                </a:cubicBezTo>
                <a:cubicBezTo>
                  <a:pt x="72981" y="84087"/>
                  <a:pt x="72981" y="84086"/>
                  <a:pt x="72981" y="84086"/>
                </a:cubicBezTo>
                <a:close/>
                <a:moveTo>
                  <a:pt x="71465" y="55546"/>
                </a:moveTo>
                <a:cubicBezTo>
                  <a:pt x="72759" y="56766"/>
                  <a:pt x="74164" y="57690"/>
                  <a:pt x="75421" y="58355"/>
                </a:cubicBezTo>
                <a:cubicBezTo>
                  <a:pt x="76789" y="59095"/>
                  <a:pt x="78009" y="59612"/>
                  <a:pt x="79044" y="60019"/>
                </a:cubicBezTo>
                <a:cubicBezTo>
                  <a:pt x="81077" y="60796"/>
                  <a:pt x="82223" y="61091"/>
                  <a:pt x="82223" y="61091"/>
                </a:cubicBezTo>
                <a:cubicBezTo>
                  <a:pt x="82223" y="61091"/>
                  <a:pt x="81040" y="60722"/>
                  <a:pt x="79044" y="59834"/>
                </a:cubicBezTo>
                <a:cubicBezTo>
                  <a:pt x="78046" y="59428"/>
                  <a:pt x="76826" y="58836"/>
                  <a:pt x="75495" y="58060"/>
                </a:cubicBezTo>
                <a:cubicBezTo>
                  <a:pt x="74608" y="57542"/>
                  <a:pt x="73683" y="56914"/>
                  <a:pt x="72722" y="56137"/>
                </a:cubicBezTo>
                <a:lnTo>
                  <a:pt x="72722" y="56137"/>
                </a:lnTo>
                <a:cubicBezTo>
                  <a:pt x="72907" y="56211"/>
                  <a:pt x="73055" y="56285"/>
                  <a:pt x="73203" y="56359"/>
                </a:cubicBezTo>
                <a:cubicBezTo>
                  <a:pt x="73572" y="56507"/>
                  <a:pt x="73905" y="56655"/>
                  <a:pt x="74275" y="56803"/>
                </a:cubicBezTo>
                <a:cubicBezTo>
                  <a:pt x="75347" y="57394"/>
                  <a:pt x="76345" y="57875"/>
                  <a:pt x="77232" y="58245"/>
                </a:cubicBezTo>
                <a:cubicBezTo>
                  <a:pt x="78231" y="58651"/>
                  <a:pt x="79081" y="58947"/>
                  <a:pt x="79746" y="59169"/>
                </a:cubicBezTo>
                <a:cubicBezTo>
                  <a:pt x="81151" y="59612"/>
                  <a:pt x="81928" y="59797"/>
                  <a:pt x="81928" y="59797"/>
                </a:cubicBezTo>
                <a:cubicBezTo>
                  <a:pt x="81928" y="59797"/>
                  <a:pt x="81151" y="59539"/>
                  <a:pt x="79783" y="58984"/>
                </a:cubicBezTo>
                <a:cubicBezTo>
                  <a:pt x="79081" y="58725"/>
                  <a:pt x="78268" y="58392"/>
                  <a:pt x="77343" y="57949"/>
                </a:cubicBezTo>
                <a:cubicBezTo>
                  <a:pt x="77048" y="57801"/>
                  <a:pt x="76715" y="57653"/>
                  <a:pt x="76382" y="57468"/>
                </a:cubicBezTo>
                <a:lnTo>
                  <a:pt x="76382" y="57468"/>
                </a:lnTo>
                <a:cubicBezTo>
                  <a:pt x="76900" y="57616"/>
                  <a:pt x="77417" y="57690"/>
                  <a:pt x="77898" y="57764"/>
                </a:cubicBezTo>
                <a:cubicBezTo>
                  <a:pt x="77972" y="57764"/>
                  <a:pt x="78083" y="57801"/>
                  <a:pt x="78157" y="57838"/>
                </a:cubicBezTo>
                <a:lnTo>
                  <a:pt x="80005" y="58318"/>
                </a:lnTo>
                <a:cubicBezTo>
                  <a:pt x="81040" y="58614"/>
                  <a:pt x="81632" y="58725"/>
                  <a:pt x="81632" y="58725"/>
                </a:cubicBezTo>
                <a:cubicBezTo>
                  <a:pt x="81632" y="58725"/>
                  <a:pt x="81040" y="58540"/>
                  <a:pt x="80042" y="58171"/>
                </a:cubicBezTo>
                <a:cubicBezTo>
                  <a:pt x="79783" y="58097"/>
                  <a:pt x="79488" y="57986"/>
                  <a:pt x="79192" y="57875"/>
                </a:cubicBezTo>
                <a:lnTo>
                  <a:pt x="79746" y="57875"/>
                </a:lnTo>
                <a:cubicBezTo>
                  <a:pt x="79894" y="57875"/>
                  <a:pt x="80042" y="57875"/>
                  <a:pt x="80190" y="57838"/>
                </a:cubicBezTo>
                <a:lnTo>
                  <a:pt x="80301" y="57838"/>
                </a:lnTo>
                <a:cubicBezTo>
                  <a:pt x="81077" y="58134"/>
                  <a:pt x="81854" y="58392"/>
                  <a:pt x="82667" y="58688"/>
                </a:cubicBezTo>
                <a:lnTo>
                  <a:pt x="83074" y="58836"/>
                </a:lnTo>
                <a:cubicBezTo>
                  <a:pt x="85070" y="59539"/>
                  <a:pt x="86660" y="60167"/>
                  <a:pt x="88028" y="60943"/>
                </a:cubicBezTo>
                <a:cubicBezTo>
                  <a:pt x="88398" y="61165"/>
                  <a:pt x="88767" y="61387"/>
                  <a:pt x="89100" y="61609"/>
                </a:cubicBezTo>
                <a:cubicBezTo>
                  <a:pt x="88693" y="61387"/>
                  <a:pt x="88287" y="61239"/>
                  <a:pt x="87917" y="61128"/>
                </a:cubicBezTo>
                <a:cubicBezTo>
                  <a:pt x="87252" y="60869"/>
                  <a:pt x="86660" y="60722"/>
                  <a:pt x="86105" y="60537"/>
                </a:cubicBezTo>
                <a:cubicBezTo>
                  <a:pt x="84996" y="60241"/>
                  <a:pt x="84183" y="59945"/>
                  <a:pt x="83628" y="59723"/>
                </a:cubicBezTo>
                <a:cubicBezTo>
                  <a:pt x="83111" y="59465"/>
                  <a:pt x="82852" y="59317"/>
                  <a:pt x="82852" y="59317"/>
                </a:cubicBezTo>
                <a:lnTo>
                  <a:pt x="82852" y="59317"/>
                </a:lnTo>
                <a:cubicBezTo>
                  <a:pt x="82852" y="59317"/>
                  <a:pt x="83111" y="59502"/>
                  <a:pt x="83628" y="59760"/>
                </a:cubicBezTo>
                <a:cubicBezTo>
                  <a:pt x="84183" y="60019"/>
                  <a:pt x="85033" y="60352"/>
                  <a:pt x="86105" y="60722"/>
                </a:cubicBezTo>
                <a:cubicBezTo>
                  <a:pt x="86660" y="60906"/>
                  <a:pt x="87252" y="61091"/>
                  <a:pt x="87880" y="61350"/>
                </a:cubicBezTo>
                <a:cubicBezTo>
                  <a:pt x="88509" y="61609"/>
                  <a:pt x="89211" y="61905"/>
                  <a:pt x="89839" y="62385"/>
                </a:cubicBezTo>
                <a:cubicBezTo>
                  <a:pt x="90283" y="62681"/>
                  <a:pt x="90727" y="63088"/>
                  <a:pt x="91059" y="63605"/>
                </a:cubicBezTo>
                <a:cubicBezTo>
                  <a:pt x="90727" y="63347"/>
                  <a:pt x="90394" y="63125"/>
                  <a:pt x="90061" y="62940"/>
                </a:cubicBezTo>
                <a:cubicBezTo>
                  <a:pt x="88952" y="62348"/>
                  <a:pt x="87880" y="62016"/>
                  <a:pt x="87030" y="61757"/>
                </a:cubicBezTo>
                <a:cubicBezTo>
                  <a:pt x="86142" y="61498"/>
                  <a:pt x="85477" y="61313"/>
                  <a:pt x="85033" y="61202"/>
                </a:cubicBezTo>
                <a:cubicBezTo>
                  <a:pt x="84590" y="61054"/>
                  <a:pt x="84368" y="60980"/>
                  <a:pt x="84368" y="60980"/>
                </a:cubicBezTo>
                <a:lnTo>
                  <a:pt x="84368" y="60980"/>
                </a:lnTo>
                <a:cubicBezTo>
                  <a:pt x="84368" y="60980"/>
                  <a:pt x="84590" y="61091"/>
                  <a:pt x="85033" y="61239"/>
                </a:cubicBezTo>
                <a:lnTo>
                  <a:pt x="86993" y="61905"/>
                </a:lnTo>
                <a:cubicBezTo>
                  <a:pt x="87843" y="62200"/>
                  <a:pt x="88878" y="62607"/>
                  <a:pt x="89987" y="63236"/>
                </a:cubicBezTo>
                <a:cubicBezTo>
                  <a:pt x="90505" y="63568"/>
                  <a:pt x="91023" y="63975"/>
                  <a:pt x="91466" y="64493"/>
                </a:cubicBezTo>
                <a:cubicBezTo>
                  <a:pt x="91577" y="64604"/>
                  <a:pt x="91651" y="64751"/>
                  <a:pt x="91725" y="64862"/>
                </a:cubicBezTo>
                <a:cubicBezTo>
                  <a:pt x="91799" y="64973"/>
                  <a:pt x="91836" y="65121"/>
                  <a:pt x="91873" y="65269"/>
                </a:cubicBezTo>
                <a:cubicBezTo>
                  <a:pt x="91725" y="65121"/>
                  <a:pt x="91540" y="64973"/>
                  <a:pt x="91392" y="64825"/>
                </a:cubicBezTo>
                <a:cubicBezTo>
                  <a:pt x="90838" y="64419"/>
                  <a:pt x="90320" y="64123"/>
                  <a:pt x="89802" y="63827"/>
                </a:cubicBezTo>
                <a:cubicBezTo>
                  <a:pt x="88767" y="63310"/>
                  <a:pt x="87806" y="63088"/>
                  <a:pt x="87030" y="62866"/>
                </a:cubicBezTo>
                <a:cubicBezTo>
                  <a:pt x="85477" y="62459"/>
                  <a:pt x="84664" y="62164"/>
                  <a:pt x="84664" y="62163"/>
                </a:cubicBezTo>
                <a:lnTo>
                  <a:pt x="84664" y="62163"/>
                </a:lnTo>
                <a:cubicBezTo>
                  <a:pt x="84664" y="62164"/>
                  <a:pt x="84849" y="62238"/>
                  <a:pt x="85255" y="62422"/>
                </a:cubicBezTo>
                <a:cubicBezTo>
                  <a:pt x="85662" y="62570"/>
                  <a:pt x="86253" y="62755"/>
                  <a:pt x="87030" y="63014"/>
                </a:cubicBezTo>
                <a:cubicBezTo>
                  <a:pt x="87399" y="63162"/>
                  <a:pt x="87843" y="63273"/>
                  <a:pt x="88287" y="63457"/>
                </a:cubicBezTo>
                <a:cubicBezTo>
                  <a:pt x="88730" y="63642"/>
                  <a:pt x="89248" y="63827"/>
                  <a:pt x="89692" y="64123"/>
                </a:cubicBezTo>
                <a:cubicBezTo>
                  <a:pt x="90172" y="64419"/>
                  <a:pt x="90690" y="64751"/>
                  <a:pt x="91170" y="65158"/>
                </a:cubicBezTo>
                <a:cubicBezTo>
                  <a:pt x="91318" y="65269"/>
                  <a:pt x="91429" y="65417"/>
                  <a:pt x="91577" y="65528"/>
                </a:cubicBezTo>
                <a:cubicBezTo>
                  <a:pt x="91392" y="65417"/>
                  <a:pt x="91170" y="65306"/>
                  <a:pt x="90949" y="65195"/>
                </a:cubicBezTo>
                <a:cubicBezTo>
                  <a:pt x="90394" y="64936"/>
                  <a:pt x="89876" y="64714"/>
                  <a:pt x="89359" y="64530"/>
                </a:cubicBezTo>
                <a:cubicBezTo>
                  <a:pt x="88361" y="64160"/>
                  <a:pt x="87473" y="63901"/>
                  <a:pt x="86771" y="63679"/>
                </a:cubicBezTo>
                <a:cubicBezTo>
                  <a:pt x="86068" y="63494"/>
                  <a:pt x="85514" y="63310"/>
                  <a:pt x="85144" y="63199"/>
                </a:cubicBezTo>
                <a:cubicBezTo>
                  <a:pt x="84775" y="63051"/>
                  <a:pt x="84590" y="62977"/>
                  <a:pt x="84590" y="62977"/>
                </a:cubicBezTo>
                <a:lnTo>
                  <a:pt x="84590" y="62977"/>
                </a:lnTo>
                <a:cubicBezTo>
                  <a:pt x="84590" y="62977"/>
                  <a:pt x="84775" y="63088"/>
                  <a:pt x="85144" y="63236"/>
                </a:cubicBezTo>
                <a:cubicBezTo>
                  <a:pt x="85514" y="63383"/>
                  <a:pt x="86068" y="63605"/>
                  <a:pt x="86771" y="63864"/>
                </a:cubicBezTo>
                <a:cubicBezTo>
                  <a:pt x="87473" y="64123"/>
                  <a:pt x="88324" y="64419"/>
                  <a:pt x="89285" y="64825"/>
                </a:cubicBezTo>
                <a:cubicBezTo>
                  <a:pt x="89766" y="65047"/>
                  <a:pt x="90283" y="65269"/>
                  <a:pt x="90801" y="65565"/>
                </a:cubicBezTo>
                <a:cubicBezTo>
                  <a:pt x="91059" y="65676"/>
                  <a:pt x="91318" y="65861"/>
                  <a:pt x="91577" y="66008"/>
                </a:cubicBezTo>
                <a:cubicBezTo>
                  <a:pt x="91614" y="66082"/>
                  <a:pt x="91688" y="66119"/>
                  <a:pt x="91725" y="66156"/>
                </a:cubicBezTo>
                <a:lnTo>
                  <a:pt x="91392" y="66156"/>
                </a:lnTo>
                <a:cubicBezTo>
                  <a:pt x="91207" y="66119"/>
                  <a:pt x="91023" y="66119"/>
                  <a:pt x="90838" y="66082"/>
                </a:cubicBezTo>
                <a:cubicBezTo>
                  <a:pt x="90653" y="66045"/>
                  <a:pt x="90431" y="66008"/>
                  <a:pt x="90246" y="65971"/>
                </a:cubicBezTo>
                <a:cubicBezTo>
                  <a:pt x="89729" y="65861"/>
                  <a:pt x="89248" y="65750"/>
                  <a:pt x="88804" y="65602"/>
                </a:cubicBezTo>
                <a:cubicBezTo>
                  <a:pt x="87917" y="65306"/>
                  <a:pt x="87178" y="65010"/>
                  <a:pt x="86586" y="64714"/>
                </a:cubicBezTo>
                <a:cubicBezTo>
                  <a:pt x="85403" y="64160"/>
                  <a:pt x="84849" y="63680"/>
                  <a:pt x="84848" y="63679"/>
                </a:cubicBezTo>
                <a:lnTo>
                  <a:pt x="84848" y="63679"/>
                </a:lnTo>
                <a:cubicBezTo>
                  <a:pt x="84849" y="63680"/>
                  <a:pt x="85403" y="64234"/>
                  <a:pt x="86549" y="64862"/>
                </a:cubicBezTo>
                <a:cubicBezTo>
                  <a:pt x="87141" y="65195"/>
                  <a:pt x="87843" y="65565"/>
                  <a:pt x="88730" y="65897"/>
                </a:cubicBezTo>
                <a:cubicBezTo>
                  <a:pt x="88878" y="65934"/>
                  <a:pt x="88989" y="66008"/>
                  <a:pt x="89100" y="66045"/>
                </a:cubicBezTo>
                <a:cubicBezTo>
                  <a:pt x="88324" y="65971"/>
                  <a:pt x="87584" y="65824"/>
                  <a:pt x="86956" y="65639"/>
                </a:cubicBezTo>
                <a:cubicBezTo>
                  <a:pt x="86142" y="65343"/>
                  <a:pt x="85477" y="64973"/>
                  <a:pt x="84959" y="64640"/>
                </a:cubicBezTo>
                <a:cubicBezTo>
                  <a:pt x="84479" y="64308"/>
                  <a:pt x="84109" y="63975"/>
                  <a:pt x="83850" y="63790"/>
                </a:cubicBezTo>
                <a:lnTo>
                  <a:pt x="83480" y="63457"/>
                </a:lnTo>
                <a:lnTo>
                  <a:pt x="83480" y="63457"/>
                </a:lnTo>
                <a:cubicBezTo>
                  <a:pt x="83481" y="63458"/>
                  <a:pt x="83591" y="63605"/>
                  <a:pt x="83850" y="63827"/>
                </a:cubicBezTo>
                <a:cubicBezTo>
                  <a:pt x="84072" y="64049"/>
                  <a:pt x="84405" y="64382"/>
                  <a:pt x="84922" y="64788"/>
                </a:cubicBezTo>
                <a:cubicBezTo>
                  <a:pt x="85403" y="65158"/>
                  <a:pt x="86031" y="65602"/>
                  <a:pt x="86882" y="65934"/>
                </a:cubicBezTo>
                <a:cubicBezTo>
                  <a:pt x="87252" y="66082"/>
                  <a:pt x="87695" y="66193"/>
                  <a:pt x="88139" y="66267"/>
                </a:cubicBezTo>
                <a:cubicBezTo>
                  <a:pt x="88102" y="66304"/>
                  <a:pt x="88065" y="66304"/>
                  <a:pt x="88065" y="66304"/>
                </a:cubicBezTo>
                <a:cubicBezTo>
                  <a:pt x="87880" y="66304"/>
                  <a:pt x="87695" y="66341"/>
                  <a:pt x="87510" y="66378"/>
                </a:cubicBezTo>
                <a:cubicBezTo>
                  <a:pt x="86623" y="66267"/>
                  <a:pt x="85810" y="65971"/>
                  <a:pt x="85144" y="65602"/>
                </a:cubicBezTo>
                <a:cubicBezTo>
                  <a:pt x="84368" y="65158"/>
                  <a:pt x="83813" y="64604"/>
                  <a:pt x="83370" y="64160"/>
                </a:cubicBezTo>
                <a:cubicBezTo>
                  <a:pt x="82483" y="63236"/>
                  <a:pt x="82039" y="62718"/>
                  <a:pt x="82039" y="62718"/>
                </a:cubicBezTo>
                <a:lnTo>
                  <a:pt x="82039" y="62718"/>
                </a:lnTo>
                <a:cubicBezTo>
                  <a:pt x="82039" y="62718"/>
                  <a:pt x="82446" y="63310"/>
                  <a:pt x="83259" y="64271"/>
                </a:cubicBezTo>
                <a:cubicBezTo>
                  <a:pt x="83702" y="64751"/>
                  <a:pt x="84257" y="65343"/>
                  <a:pt x="85033" y="65861"/>
                </a:cubicBezTo>
                <a:cubicBezTo>
                  <a:pt x="85366" y="66119"/>
                  <a:pt x="85773" y="66304"/>
                  <a:pt x="86253" y="66489"/>
                </a:cubicBezTo>
                <a:lnTo>
                  <a:pt x="85551" y="66489"/>
                </a:lnTo>
                <a:cubicBezTo>
                  <a:pt x="85440" y="66489"/>
                  <a:pt x="85366" y="66452"/>
                  <a:pt x="85292" y="66452"/>
                </a:cubicBezTo>
                <a:cubicBezTo>
                  <a:pt x="84664" y="66378"/>
                  <a:pt x="84146" y="66230"/>
                  <a:pt x="83702" y="65934"/>
                </a:cubicBezTo>
                <a:cubicBezTo>
                  <a:pt x="83296" y="65639"/>
                  <a:pt x="83037" y="65343"/>
                  <a:pt x="82852" y="65121"/>
                </a:cubicBezTo>
                <a:cubicBezTo>
                  <a:pt x="82815" y="65047"/>
                  <a:pt x="82778" y="65010"/>
                  <a:pt x="82778" y="64973"/>
                </a:cubicBezTo>
                <a:cubicBezTo>
                  <a:pt x="82704" y="64899"/>
                  <a:pt x="82667" y="64825"/>
                  <a:pt x="82630" y="64788"/>
                </a:cubicBezTo>
                <a:cubicBezTo>
                  <a:pt x="82630" y="64788"/>
                  <a:pt x="82630" y="64788"/>
                  <a:pt x="82630" y="64751"/>
                </a:cubicBezTo>
                <a:lnTo>
                  <a:pt x="82593" y="64751"/>
                </a:lnTo>
                <a:cubicBezTo>
                  <a:pt x="82593" y="64714"/>
                  <a:pt x="82593" y="64714"/>
                  <a:pt x="82556" y="64714"/>
                </a:cubicBezTo>
                <a:cubicBezTo>
                  <a:pt x="82556" y="64677"/>
                  <a:pt x="82556" y="64677"/>
                  <a:pt x="82519" y="64677"/>
                </a:cubicBezTo>
                <a:cubicBezTo>
                  <a:pt x="82445" y="64677"/>
                  <a:pt x="82408" y="64714"/>
                  <a:pt x="82371" y="64751"/>
                </a:cubicBezTo>
                <a:cubicBezTo>
                  <a:pt x="82371" y="64788"/>
                  <a:pt x="82371" y="64788"/>
                  <a:pt x="82371" y="64825"/>
                </a:cubicBezTo>
                <a:cubicBezTo>
                  <a:pt x="82371" y="64825"/>
                  <a:pt x="82371" y="64825"/>
                  <a:pt x="82371" y="64862"/>
                </a:cubicBezTo>
                <a:cubicBezTo>
                  <a:pt x="82371" y="64862"/>
                  <a:pt x="82371" y="64899"/>
                  <a:pt x="82408" y="64899"/>
                </a:cubicBezTo>
                <a:cubicBezTo>
                  <a:pt x="82408" y="64936"/>
                  <a:pt x="82408" y="64973"/>
                  <a:pt x="82445" y="65047"/>
                </a:cubicBezTo>
                <a:cubicBezTo>
                  <a:pt x="82445" y="65121"/>
                  <a:pt x="82482" y="65195"/>
                  <a:pt x="82519" y="65306"/>
                </a:cubicBezTo>
                <a:cubicBezTo>
                  <a:pt x="82667" y="65565"/>
                  <a:pt x="82889" y="66008"/>
                  <a:pt x="83296" y="66415"/>
                </a:cubicBezTo>
                <a:cubicBezTo>
                  <a:pt x="83591" y="66711"/>
                  <a:pt x="83998" y="66970"/>
                  <a:pt x="84442" y="67154"/>
                </a:cubicBezTo>
                <a:cubicBezTo>
                  <a:pt x="84405" y="67154"/>
                  <a:pt x="84405" y="67154"/>
                  <a:pt x="84368" y="67191"/>
                </a:cubicBezTo>
                <a:cubicBezTo>
                  <a:pt x="84331" y="67228"/>
                  <a:pt x="84331" y="67302"/>
                  <a:pt x="84368" y="67376"/>
                </a:cubicBezTo>
                <a:cubicBezTo>
                  <a:pt x="84368" y="67376"/>
                  <a:pt x="84405" y="67376"/>
                  <a:pt x="84405" y="67413"/>
                </a:cubicBezTo>
                <a:lnTo>
                  <a:pt x="84516" y="67413"/>
                </a:lnTo>
                <a:cubicBezTo>
                  <a:pt x="84627" y="67413"/>
                  <a:pt x="84885" y="67413"/>
                  <a:pt x="85255" y="67450"/>
                </a:cubicBezTo>
                <a:cubicBezTo>
                  <a:pt x="85403" y="67450"/>
                  <a:pt x="85551" y="67450"/>
                  <a:pt x="85699" y="67487"/>
                </a:cubicBezTo>
                <a:cubicBezTo>
                  <a:pt x="86438" y="67524"/>
                  <a:pt x="87621" y="67709"/>
                  <a:pt x="88915" y="68227"/>
                </a:cubicBezTo>
                <a:cubicBezTo>
                  <a:pt x="90024" y="68633"/>
                  <a:pt x="91540" y="69447"/>
                  <a:pt x="92760" y="71073"/>
                </a:cubicBezTo>
                <a:cubicBezTo>
                  <a:pt x="93204" y="71591"/>
                  <a:pt x="93573" y="72219"/>
                  <a:pt x="93869" y="72885"/>
                </a:cubicBezTo>
                <a:cubicBezTo>
                  <a:pt x="92945" y="71628"/>
                  <a:pt x="91910" y="70741"/>
                  <a:pt x="90949" y="70112"/>
                </a:cubicBezTo>
                <a:cubicBezTo>
                  <a:pt x="89802" y="69410"/>
                  <a:pt x="88804" y="69077"/>
                  <a:pt x="88139" y="68892"/>
                </a:cubicBezTo>
                <a:cubicBezTo>
                  <a:pt x="87475" y="68745"/>
                  <a:pt x="87106" y="68707"/>
                  <a:pt x="87104" y="68707"/>
                </a:cubicBezTo>
                <a:lnTo>
                  <a:pt x="87104" y="68707"/>
                </a:lnTo>
                <a:cubicBezTo>
                  <a:pt x="87106" y="68707"/>
                  <a:pt x="87475" y="68745"/>
                  <a:pt x="88139" y="68966"/>
                </a:cubicBezTo>
                <a:cubicBezTo>
                  <a:pt x="88841" y="69151"/>
                  <a:pt x="89839" y="69521"/>
                  <a:pt x="90912" y="70297"/>
                </a:cubicBezTo>
                <a:cubicBezTo>
                  <a:pt x="91466" y="70667"/>
                  <a:pt x="92021" y="71147"/>
                  <a:pt x="92575" y="71739"/>
                </a:cubicBezTo>
                <a:cubicBezTo>
                  <a:pt x="93130" y="72330"/>
                  <a:pt x="93684" y="73033"/>
                  <a:pt x="94128" y="73846"/>
                </a:cubicBezTo>
                <a:cubicBezTo>
                  <a:pt x="94276" y="74068"/>
                  <a:pt x="94387" y="74327"/>
                  <a:pt x="94498" y="74623"/>
                </a:cubicBezTo>
                <a:cubicBezTo>
                  <a:pt x="94609" y="75029"/>
                  <a:pt x="94720" y="75436"/>
                  <a:pt x="94794" y="75843"/>
                </a:cubicBezTo>
                <a:cubicBezTo>
                  <a:pt x="94757" y="75732"/>
                  <a:pt x="94720" y="75658"/>
                  <a:pt x="94683" y="75547"/>
                </a:cubicBezTo>
                <a:cubicBezTo>
                  <a:pt x="94350" y="74807"/>
                  <a:pt x="93906" y="74179"/>
                  <a:pt x="93426" y="73661"/>
                </a:cubicBezTo>
                <a:cubicBezTo>
                  <a:pt x="92427" y="72663"/>
                  <a:pt x="91503" y="71924"/>
                  <a:pt x="90690" y="71406"/>
                </a:cubicBezTo>
                <a:cubicBezTo>
                  <a:pt x="89839" y="70889"/>
                  <a:pt x="89137" y="70593"/>
                  <a:pt x="88656" y="70445"/>
                </a:cubicBezTo>
                <a:cubicBezTo>
                  <a:pt x="88416" y="70371"/>
                  <a:pt x="88231" y="70315"/>
                  <a:pt x="88111" y="70278"/>
                </a:cubicBezTo>
                <a:lnTo>
                  <a:pt x="88111" y="70278"/>
                </a:lnTo>
                <a:cubicBezTo>
                  <a:pt x="88235" y="70320"/>
                  <a:pt x="88426" y="70386"/>
                  <a:pt x="88656" y="70482"/>
                </a:cubicBezTo>
                <a:cubicBezTo>
                  <a:pt x="89137" y="70667"/>
                  <a:pt x="89839" y="70999"/>
                  <a:pt x="90616" y="71554"/>
                </a:cubicBezTo>
                <a:cubicBezTo>
                  <a:pt x="91429" y="72109"/>
                  <a:pt x="92316" y="72885"/>
                  <a:pt x="93204" y="73920"/>
                </a:cubicBezTo>
                <a:cubicBezTo>
                  <a:pt x="93647" y="74401"/>
                  <a:pt x="94054" y="75029"/>
                  <a:pt x="94350" y="75732"/>
                </a:cubicBezTo>
                <a:cubicBezTo>
                  <a:pt x="94572" y="76360"/>
                  <a:pt x="94794" y="77063"/>
                  <a:pt x="95052" y="77802"/>
                </a:cubicBezTo>
                <a:cubicBezTo>
                  <a:pt x="95052" y="77839"/>
                  <a:pt x="95052" y="77876"/>
                  <a:pt x="95052" y="77950"/>
                </a:cubicBezTo>
                <a:cubicBezTo>
                  <a:pt x="94683" y="77100"/>
                  <a:pt x="94239" y="76323"/>
                  <a:pt x="93758" y="75695"/>
                </a:cubicBezTo>
                <a:cubicBezTo>
                  <a:pt x="92945" y="74512"/>
                  <a:pt x="92021" y="73698"/>
                  <a:pt x="91244" y="73107"/>
                </a:cubicBezTo>
                <a:cubicBezTo>
                  <a:pt x="90468" y="72515"/>
                  <a:pt x="89802" y="72109"/>
                  <a:pt x="89359" y="71850"/>
                </a:cubicBezTo>
                <a:cubicBezTo>
                  <a:pt x="88915" y="71591"/>
                  <a:pt x="88657" y="71480"/>
                  <a:pt x="88656" y="71480"/>
                </a:cubicBezTo>
                <a:lnTo>
                  <a:pt x="88656" y="71480"/>
                </a:lnTo>
                <a:cubicBezTo>
                  <a:pt x="88657" y="71480"/>
                  <a:pt x="88915" y="71628"/>
                  <a:pt x="89359" y="71887"/>
                </a:cubicBezTo>
                <a:cubicBezTo>
                  <a:pt x="89766" y="72183"/>
                  <a:pt x="90431" y="72626"/>
                  <a:pt x="91170" y="73255"/>
                </a:cubicBezTo>
                <a:cubicBezTo>
                  <a:pt x="91910" y="73883"/>
                  <a:pt x="92797" y="74733"/>
                  <a:pt x="93537" y="75880"/>
                </a:cubicBezTo>
                <a:cubicBezTo>
                  <a:pt x="94165" y="76804"/>
                  <a:pt x="94683" y="77950"/>
                  <a:pt x="95089" y="79207"/>
                </a:cubicBezTo>
                <a:cubicBezTo>
                  <a:pt x="95089" y="79281"/>
                  <a:pt x="95089" y="79355"/>
                  <a:pt x="95089" y="79429"/>
                </a:cubicBezTo>
                <a:cubicBezTo>
                  <a:pt x="94461" y="78615"/>
                  <a:pt x="93906" y="77839"/>
                  <a:pt x="93426" y="77174"/>
                </a:cubicBezTo>
                <a:cubicBezTo>
                  <a:pt x="92723" y="76212"/>
                  <a:pt x="91947" y="75510"/>
                  <a:pt x="91355" y="74955"/>
                </a:cubicBezTo>
                <a:cubicBezTo>
                  <a:pt x="90209" y="73957"/>
                  <a:pt x="89581" y="73329"/>
                  <a:pt x="89507" y="73255"/>
                </a:cubicBezTo>
                <a:lnTo>
                  <a:pt x="89507" y="73255"/>
                </a:lnTo>
                <a:cubicBezTo>
                  <a:pt x="89544" y="73292"/>
                  <a:pt x="89692" y="73477"/>
                  <a:pt x="89950" y="73735"/>
                </a:cubicBezTo>
                <a:cubicBezTo>
                  <a:pt x="90246" y="74068"/>
                  <a:pt x="90690" y="74512"/>
                  <a:pt x="91281" y="75103"/>
                </a:cubicBezTo>
                <a:cubicBezTo>
                  <a:pt x="91873" y="75695"/>
                  <a:pt x="92538" y="76397"/>
                  <a:pt x="93204" y="77358"/>
                </a:cubicBezTo>
                <a:cubicBezTo>
                  <a:pt x="93684" y="78098"/>
                  <a:pt x="94202" y="78911"/>
                  <a:pt x="94794" y="79762"/>
                </a:cubicBezTo>
                <a:cubicBezTo>
                  <a:pt x="94757" y="79762"/>
                  <a:pt x="94720" y="79725"/>
                  <a:pt x="94683" y="79688"/>
                </a:cubicBezTo>
                <a:cubicBezTo>
                  <a:pt x="94572" y="79651"/>
                  <a:pt x="94498" y="79614"/>
                  <a:pt x="94387" y="79577"/>
                </a:cubicBezTo>
                <a:cubicBezTo>
                  <a:pt x="93647" y="78763"/>
                  <a:pt x="92908" y="78098"/>
                  <a:pt x="92280" y="77506"/>
                </a:cubicBezTo>
                <a:cubicBezTo>
                  <a:pt x="91503" y="76804"/>
                  <a:pt x="90838" y="76175"/>
                  <a:pt x="90357" y="75658"/>
                </a:cubicBezTo>
                <a:cubicBezTo>
                  <a:pt x="89322" y="74623"/>
                  <a:pt x="88879" y="73958"/>
                  <a:pt x="88878" y="73957"/>
                </a:cubicBezTo>
                <a:lnTo>
                  <a:pt x="88878" y="73957"/>
                </a:lnTo>
                <a:cubicBezTo>
                  <a:pt x="88879" y="73958"/>
                  <a:pt x="89285" y="74660"/>
                  <a:pt x="90246" y="75806"/>
                </a:cubicBezTo>
                <a:cubicBezTo>
                  <a:pt x="90727" y="76360"/>
                  <a:pt x="91355" y="76989"/>
                  <a:pt x="92095" y="77728"/>
                </a:cubicBezTo>
                <a:cubicBezTo>
                  <a:pt x="92538" y="78209"/>
                  <a:pt x="93019" y="78689"/>
                  <a:pt x="93537" y="79244"/>
                </a:cubicBezTo>
                <a:lnTo>
                  <a:pt x="93500" y="79244"/>
                </a:lnTo>
                <a:cubicBezTo>
                  <a:pt x="93241" y="79170"/>
                  <a:pt x="92945" y="79096"/>
                  <a:pt x="92686" y="79022"/>
                </a:cubicBezTo>
                <a:cubicBezTo>
                  <a:pt x="92427" y="78874"/>
                  <a:pt x="92169" y="78726"/>
                  <a:pt x="91910" y="78578"/>
                </a:cubicBezTo>
                <a:cubicBezTo>
                  <a:pt x="91466" y="78246"/>
                  <a:pt x="91059" y="77913"/>
                  <a:pt x="90690" y="77543"/>
                </a:cubicBezTo>
                <a:cubicBezTo>
                  <a:pt x="89987" y="76841"/>
                  <a:pt x="89433" y="76175"/>
                  <a:pt x="88989" y="75621"/>
                </a:cubicBezTo>
                <a:cubicBezTo>
                  <a:pt x="88139" y="74475"/>
                  <a:pt x="87732" y="73810"/>
                  <a:pt x="87732" y="73809"/>
                </a:cubicBezTo>
                <a:lnTo>
                  <a:pt x="87732" y="73809"/>
                </a:lnTo>
                <a:cubicBezTo>
                  <a:pt x="87732" y="73810"/>
                  <a:pt x="88102" y="74512"/>
                  <a:pt x="88878" y="75732"/>
                </a:cubicBezTo>
                <a:cubicBezTo>
                  <a:pt x="89285" y="76323"/>
                  <a:pt x="89802" y="77063"/>
                  <a:pt x="90505" y="77802"/>
                </a:cubicBezTo>
                <a:cubicBezTo>
                  <a:pt x="90801" y="78098"/>
                  <a:pt x="91096" y="78394"/>
                  <a:pt x="91466" y="78689"/>
                </a:cubicBezTo>
                <a:cubicBezTo>
                  <a:pt x="91429" y="78689"/>
                  <a:pt x="91392" y="78689"/>
                  <a:pt x="91355" y="78652"/>
                </a:cubicBezTo>
                <a:cubicBezTo>
                  <a:pt x="91244" y="78615"/>
                  <a:pt x="91133" y="78578"/>
                  <a:pt x="91023" y="78541"/>
                </a:cubicBezTo>
                <a:lnTo>
                  <a:pt x="91023" y="78504"/>
                </a:lnTo>
                <a:cubicBezTo>
                  <a:pt x="89913" y="77950"/>
                  <a:pt x="89026" y="77211"/>
                  <a:pt x="88324" y="76471"/>
                </a:cubicBezTo>
                <a:cubicBezTo>
                  <a:pt x="87621" y="75732"/>
                  <a:pt x="87104" y="75029"/>
                  <a:pt x="86734" y="74401"/>
                </a:cubicBezTo>
                <a:cubicBezTo>
                  <a:pt x="86401" y="73809"/>
                  <a:pt x="86142" y="73292"/>
                  <a:pt x="86031" y="72959"/>
                </a:cubicBezTo>
                <a:cubicBezTo>
                  <a:pt x="85884" y="72589"/>
                  <a:pt x="85810" y="72404"/>
                  <a:pt x="85810" y="72404"/>
                </a:cubicBezTo>
                <a:lnTo>
                  <a:pt x="85810" y="72404"/>
                </a:lnTo>
                <a:cubicBezTo>
                  <a:pt x="85810" y="72405"/>
                  <a:pt x="85847" y="72626"/>
                  <a:pt x="85994" y="72959"/>
                </a:cubicBezTo>
                <a:cubicBezTo>
                  <a:pt x="86105" y="73329"/>
                  <a:pt x="86290" y="73883"/>
                  <a:pt x="86623" y="74512"/>
                </a:cubicBezTo>
                <a:cubicBezTo>
                  <a:pt x="86956" y="75177"/>
                  <a:pt x="87436" y="75917"/>
                  <a:pt x="88102" y="76693"/>
                </a:cubicBezTo>
                <a:cubicBezTo>
                  <a:pt x="88176" y="76767"/>
                  <a:pt x="88250" y="76841"/>
                  <a:pt x="88287" y="76915"/>
                </a:cubicBezTo>
                <a:cubicBezTo>
                  <a:pt x="87991" y="76619"/>
                  <a:pt x="87695" y="76323"/>
                  <a:pt x="87399" y="75990"/>
                </a:cubicBezTo>
                <a:cubicBezTo>
                  <a:pt x="87252" y="75806"/>
                  <a:pt x="87141" y="75695"/>
                  <a:pt x="87030" y="75584"/>
                </a:cubicBezTo>
                <a:lnTo>
                  <a:pt x="86993" y="75510"/>
                </a:lnTo>
                <a:cubicBezTo>
                  <a:pt x="86919" y="75436"/>
                  <a:pt x="86845" y="75362"/>
                  <a:pt x="86771" y="75288"/>
                </a:cubicBezTo>
                <a:cubicBezTo>
                  <a:pt x="86771" y="75251"/>
                  <a:pt x="86734" y="75251"/>
                  <a:pt x="86734" y="75214"/>
                </a:cubicBezTo>
                <a:lnTo>
                  <a:pt x="86697" y="75177"/>
                </a:lnTo>
                <a:lnTo>
                  <a:pt x="86179" y="74512"/>
                </a:lnTo>
                <a:lnTo>
                  <a:pt x="86142" y="74512"/>
                </a:lnTo>
                <a:cubicBezTo>
                  <a:pt x="86142" y="74475"/>
                  <a:pt x="86105" y="74475"/>
                  <a:pt x="86105" y="74475"/>
                </a:cubicBezTo>
                <a:cubicBezTo>
                  <a:pt x="86031" y="74475"/>
                  <a:pt x="85994" y="74475"/>
                  <a:pt x="85958" y="74512"/>
                </a:cubicBezTo>
                <a:cubicBezTo>
                  <a:pt x="85958" y="74549"/>
                  <a:pt x="85958" y="74586"/>
                  <a:pt x="85958" y="74586"/>
                </a:cubicBezTo>
                <a:cubicBezTo>
                  <a:pt x="85958" y="74623"/>
                  <a:pt x="85958" y="74623"/>
                  <a:pt x="85958" y="74623"/>
                </a:cubicBezTo>
                <a:cubicBezTo>
                  <a:pt x="85958" y="74623"/>
                  <a:pt x="85958" y="74660"/>
                  <a:pt x="85958" y="74660"/>
                </a:cubicBezTo>
                <a:lnTo>
                  <a:pt x="85994" y="74697"/>
                </a:lnTo>
                <a:lnTo>
                  <a:pt x="85958" y="74697"/>
                </a:lnTo>
                <a:cubicBezTo>
                  <a:pt x="85921" y="74660"/>
                  <a:pt x="85921" y="74660"/>
                  <a:pt x="85884" y="74660"/>
                </a:cubicBezTo>
                <a:cubicBezTo>
                  <a:pt x="85870" y="74653"/>
                  <a:pt x="85856" y="74650"/>
                  <a:pt x="85843" y="74650"/>
                </a:cubicBezTo>
                <a:cubicBezTo>
                  <a:pt x="85785" y="74650"/>
                  <a:pt x="85736" y="74710"/>
                  <a:pt x="85736" y="74770"/>
                </a:cubicBezTo>
                <a:cubicBezTo>
                  <a:pt x="85736" y="74807"/>
                  <a:pt x="85736" y="74844"/>
                  <a:pt x="85773" y="74844"/>
                </a:cubicBezTo>
                <a:cubicBezTo>
                  <a:pt x="85773" y="74881"/>
                  <a:pt x="85810" y="74881"/>
                  <a:pt x="85847" y="74918"/>
                </a:cubicBezTo>
                <a:cubicBezTo>
                  <a:pt x="85958" y="74992"/>
                  <a:pt x="86253" y="75251"/>
                  <a:pt x="86623" y="75695"/>
                </a:cubicBezTo>
                <a:cubicBezTo>
                  <a:pt x="86808" y="75917"/>
                  <a:pt x="86993" y="76175"/>
                  <a:pt x="87178" y="76397"/>
                </a:cubicBezTo>
                <a:cubicBezTo>
                  <a:pt x="87510" y="76989"/>
                  <a:pt x="87954" y="77913"/>
                  <a:pt x="88065" y="79244"/>
                </a:cubicBezTo>
                <a:cubicBezTo>
                  <a:pt x="88139" y="79835"/>
                  <a:pt x="88139" y="80464"/>
                  <a:pt x="88065" y="81166"/>
                </a:cubicBezTo>
                <a:cubicBezTo>
                  <a:pt x="87954" y="82276"/>
                  <a:pt x="87658" y="83459"/>
                  <a:pt x="87215" y="84642"/>
                </a:cubicBezTo>
                <a:cubicBezTo>
                  <a:pt x="86623" y="86157"/>
                  <a:pt x="85514" y="88413"/>
                  <a:pt x="83554" y="90224"/>
                </a:cubicBezTo>
                <a:cubicBezTo>
                  <a:pt x="83185" y="90557"/>
                  <a:pt x="82778" y="90853"/>
                  <a:pt x="82408" y="91112"/>
                </a:cubicBezTo>
                <a:cubicBezTo>
                  <a:pt x="82630" y="90890"/>
                  <a:pt x="82852" y="90705"/>
                  <a:pt x="83074" y="90483"/>
                </a:cubicBezTo>
                <a:cubicBezTo>
                  <a:pt x="83665" y="89818"/>
                  <a:pt x="84183" y="89115"/>
                  <a:pt x="84590" y="88450"/>
                </a:cubicBezTo>
                <a:cubicBezTo>
                  <a:pt x="85440" y="87119"/>
                  <a:pt x="85958" y="85862"/>
                  <a:pt x="86290" y="84826"/>
                </a:cubicBezTo>
                <a:cubicBezTo>
                  <a:pt x="86942" y="82799"/>
                  <a:pt x="86849" y="81552"/>
                  <a:pt x="86880" y="81535"/>
                </a:cubicBezTo>
                <a:lnTo>
                  <a:pt x="86880" y="81535"/>
                </a:lnTo>
                <a:cubicBezTo>
                  <a:pt x="86846" y="81551"/>
                  <a:pt x="86867" y="82834"/>
                  <a:pt x="86142" y="84826"/>
                </a:cubicBezTo>
                <a:cubicBezTo>
                  <a:pt x="85736" y="85862"/>
                  <a:pt x="85181" y="87082"/>
                  <a:pt x="84294" y="88339"/>
                </a:cubicBezTo>
                <a:cubicBezTo>
                  <a:pt x="83887" y="88967"/>
                  <a:pt x="83370" y="89633"/>
                  <a:pt x="82741" y="90224"/>
                </a:cubicBezTo>
                <a:cubicBezTo>
                  <a:pt x="82371" y="90631"/>
                  <a:pt x="81965" y="91001"/>
                  <a:pt x="81484" y="91296"/>
                </a:cubicBezTo>
                <a:cubicBezTo>
                  <a:pt x="81558" y="91222"/>
                  <a:pt x="81632" y="91148"/>
                  <a:pt x="81706" y="91038"/>
                </a:cubicBezTo>
                <a:cubicBezTo>
                  <a:pt x="81817" y="90927"/>
                  <a:pt x="81928" y="90779"/>
                  <a:pt x="82039" y="90631"/>
                </a:cubicBezTo>
                <a:cubicBezTo>
                  <a:pt x="82519" y="90039"/>
                  <a:pt x="82889" y="89485"/>
                  <a:pt x="83185" y="88893"/>
                </a:cubicBezTo>
                <a:cubicBezTo>
                  <a:pt x="83739" y="87784"/>
                  <a:pt x="84257" y="86860"/>
                  <a:pt x="84627" y="86047"/>
                </a:cubicBezTo>
                <a:cubicBezTo>
                  <a:pt x="85314" y="84455"/>
                  <a:pt x="85399" y="83465"/>
                  <a:pt x="85403" y="83458"/>
                </a:cubicBezTo>
                <a:lnTo>
                  <a:pt x="85403" y="83458"/>
                </a:lnTo>
                <a:cubicBezTo>
                  <a:pt x="85403" y="83458"/>
                  <a:pt x="85403" y="83458"/>
                  <a:pt x="85403" y="83459"/>
                </a:cubicBezTo>
                <a:cubicBezTo>
                  <a:pt x="85403" y="83458"/>
                  <a:pt x="85403" y="83458"/>
                  <a:pt x="85403" y="83458"/>
                </a:cubicBezTo>
                <a:cubicBezTo>
                  <a:pt x="85403" y="83458"/>
                  <a:pt x="85403" y="83458"/>
                  <a:pt x="85403" y="83458"/>
                </a:cubicBezTo>
                <a:lnTo>
                  <a:pt x="85403" y="83458"/>
                </a:lnTo>
                <a:cubicBezTo>
                  <a:pt x="85403" y="83458"/>
                  <a:pt x="85403" y="83458"/>
                  <a:pt x="85403" y="83458"/>
                </a:cubicBezTo>
                <a:cubicBezTo>
                  <a:pt x="85398" y="83458"/>
                  <a:pt x="85241" y="84484"/>
                  <a:pt x="84442" y="86010"/>
                </a:cubicBezTo>
                <a:cubicBezTo>
                  <a:pt x="84072" y="86786"/>
                  <a:pt x="83480" y="87710"/>
                  <a:pt x="82889" y="88819"/>
                </a:cubicBezTo>
                <a:cubicBezTo>
                  <a:pt x="82556" y="89337"/>
                  <a:pt x="82187" y="89891"/>
                  <a:pt x="81743" y="90409"/>
                </a:cubicBezTo>
                <a:cubicBezTo>
                  <a:pt x="81632" y="90520"/>
                  <a:pt x="81521" y="90668"/>
                  <a:pt x="81410" y="90779"/>
                </a:cubicBezTo>
                <a:cubicBezTo>
                  <a:pt x="81484" y="90631"/>
                  <a:pt x="81558" y="90520"/>
                  <a:pt x="81595" y="90372"/>
                </a:cubicBezTo>
                <a:cubicBezTo>
                  <a:pt x="81743" y="90113"/>
                  <a:pt x="81891" y="89855"/>
                  <a:pt x="82002" y="89596"/>
                </a:cubicBezTo>
                <a:cubicBezTo>
                  <a:pt x="82113" y="89337"/>
                  <a:pt x="82187" y="89041"/>
                  <a:pt x="82260" y="88819"/>
                </a:cubicBezTo>
                <a:cubicBezTo>
                  <a:pt x="82556" y="87784"/>
                  <a:pt x="82741" y="86897"/>
                  <a:pt x="82889" y="86194"/>
                </a:cubicBezTo>
                <a:cubicBezTo>
                  <a:pt x="83185" y="84753"/>
                  <a:pt x="83480" y="84014"/>
                  <a:pt x="83480" y="84013"/>
                </a:cubicBezTo>
                <a:lnTo>
                  <a:pt x="83480" y="84013"/>
                </a:lnTo>
                <a:cubicBezTo>
                  <a:pt x="83480" y="84014"/>
                  <a:pt x="83111" y="84753"/>
                  <a:pt x="82741" y="86194"/>
                </a:cubicBezTo>
                <a:cubicBezTo>
                  <a:pt x="82519" y="86897"/>
                  <a:pt x="82297" y="87784"/>
                  <a:pt x="81965" y="88745"/>
                </a:cubicBezTo>
                <a:cubicBezTo>
                  <a:pt x="81817" y="89226"/>
                  <a:pt x="81558" y="89707"/>
                  <a:pt x="81262" y="90224"/>
                </a:cubicBezTo>
                <a:cubicBezTo>
                  <a:pt x="81151" y="90409"/>
                  <a:pt x="81040" y="90594"/>
                  <a:pt x="80930" y="90816"/>
                </a:cubicBezTo>
                <a:cubicBezTo>
                  <a:pt x="80930" y="90779"/>
                  <a:pt x="80930" y="90779"/>
                  <a:pt x="80930" y="90779"/>
                </a:cubicBezTo>
                <a:cubicBezTo>
                  <a:pt x="81040" y="90150"/>
                  <a:pt x="81188" y="89559"/>
                  <a:pt x="81299" y="89004"/>
                </a:cubicBezTo>
                <a:cubicBezTo>
                  <a:pt x="81373" y="88524"/>
                  <a:pt x="81410" y="88080"/>
                  <a:pt x="81447" y="87673"/>
                </a:cubicBezTo>
                <a:lnTo>
                  <a:pt x="81484" y="86527"/>
                </a:lnTo>
                <a:cubicBezTo>
                  <a:pt x="81484" y="85862"/>
                  <a:pt x="81558" y="85381"/>
                  <a:pt x="81632" y="85011"/>
                </a:cubicBezTo>
                <a:cubicBezTo>
                  <a:pt x="81705" y="84681"/>
                  <a:pt x="81779" y="84533"/>
                  <a:pt x="81780" y="84495"/>
                </a:cubicBezTo>
                <a:lnTo>
                  <a:pt x="81780" y="84495"/>
                </a:lnTo>
                <a:cubicBezTo>
                  <a:pt x="81779" y="84533"/>
                  <a:pt x="81705" y="84681"/>
                  <a:pt x="81595" y="85011"/>
                </a:cubicBezTo>
                <a:cubicBezTo>
                  <a:pt x="81484" y="85381"/>
                  <a:pt x="81373" y="85899"/>
                  <a:pt x="81299" y="86564"/>
                </a:cubicBezTo>
                <a:lnTo>
                  <a:pt x="81188" y="87673"/>
                </a:lnTo>
                <a:cubicBezTo>
                  <a:pt x="81151" y="88080"/>
                  <a:pt x="81114" y="88524"/>
                  <a:pt x="81003" y="88967"/>
                </a:cubicBezTo>
                <a:cubicBezTo>
                  <a:pt x="80893" y="89263"/>
                  <a:pt x="80819" y="89559"/>
                  <a:pt x="80745" y="89855"/>
                </a:cubicBezTo>
                <a:cubicBezTo>
                  <a:pt x="80745" y="89744"/>
                  <a:pt x="80708" y="89670"/>
                  <a:pt x="80671" y="89596"/>
                </a:cubicBezTo>
                <a:cubicBezTo>
                  <a:pt x="80671" y="89559"/>
                  <a:pt x="80671" y="89559"/>
                  <a:pt x="80671" y="89522"/>
                </a:cubicBezTo>
                <a:cubicBezTo>
                  <a:pt x="80708" y="88819"/>
                  <a:pt x="80745" y="88154"/>
                  <a:pt x="80708" y="87525"/>
                </a:cubicBezTo>
                <a:cubicBezTo>
                  <a:pt x="80597" y="86194"/>
                  <a:pt x="80375" y="85122"/>
                  <a:pt x="80338" y="84198"/>
                </a:cubicBezTo>
                <a:cubicBezTo>
                  <a:pt x="80301" y="83311"/>
                  <a:pt x="80412" y="82608"/>
                  <a:pt x="80523" y="82165"/>
                </a:cubicBezTo>
                <a:cubicBezTo>
                  <a:pt x="80633" y="81688"/>
                  <a:pt x="80743" y="81466"/>
                  <a:pt x="80745" y="81462"/>
                </a:cubicBezTo>
                <a:lnTo>
                  <a:pt x="80745" y="81462"/>
                </a:lnTo>
                <a:cubicBezTo>
                  <a:pt x="80743" y="81466"/>
                  <a:pt x="80632" y="81688"/>
                  <a:pt x="80486" y="82165"/>
                </a:cubicBezTo>
                <a:cubicBezTo>
                  <a:pt x="80338" y="82608"/>
                  <a:pt x="80190" y="83311"/>
                  <a:pt x="80190" y="84272"/>
                </a:cubicBezTo>
                <a:cubicBezTo>
                  <a:pt x="80190" y="85159"/>
                  <a:pt x="80338" y="86305"/>
                  <a:pt x="80412" y="87562"/>
                </a:cubicBezTo>
                <a:cubicBezTo>
                  <a:pt x="80412" y="87895"/>
                  <a:pt x="80375" y="88191"/>
                  <a:pt x="80375" y="88524"/>
                </a:cubicBezTo>
                <a:cubicBezTo>
                  <a:pt x="80338" y="88413"/>
                  <a:pt x="80301" y="88265"/>
                  <a:pt x="80227" y="88117"/>
                </a:cubicBezTo>
                <a:cubicBezTo>
                  <a:pt x="80153" y="87821"/>
                  <a:pt x="80042" y="87488"/>
                  <a:pt x="79968" y="87156"/>
                </a:cubicBezTo>
                <a:cubicBezTo>
                  <a:pt x="79599" y="86010"/>
                  <a:pt x="79377" y="84937"/>
                  <a:pt x="79266" y="84050"/>
                </a:cubicBezTo>
                <a:cubicBezTo>
                  <a:pt x="79266" y="83939"/>
                  <a:pt x="79266" y="83828"/>
                  <a:pt x="79229" y="83717"/>
                </a:cubicBezTo>
                <a:cubicBezTo>
                  <a:pt x="79229" y="83533"/>
                  <a:pt x="79229" y="83348"/>
                  <a:pt x="79229" y="83200"/>
                </a:cubicBezTo>
                <a:cubicBezTo>
                  <a:pt x="79192" y="82276"/>
                  <a:pt x="79303" y="81351"/>
                  <a:pt x="79599" y="80575"/>
                </a:cubicBezTo>
                <a:cubicBezTo>
                  <a:pt x="79709" y="80168"/>
                  <a:pt x="79820" y="79909"/>
                  <a:pt x="79894" y="79762"/>
                </a:cubicBezTo>
                <a:cubicBezTo>
                  <a:pt x="79894" y="79762"/>
                  <a:pt x="79931" y="79725"/>
                  <a:pt x="79931" y="79725"/>
                </a:cubicBezTo>
                <a:cubicBezTo>
                  <a:pt x="79931" y="79688"/>
                  <a:pt x="79931" y="79651"/>
                  <a:pt x="79931" y="79651"/>
                </a:cubicBezTo>
                <a:lnTo>
                  <a:pt x="79968" y="79651"/>
                </a:lnTo>
                <a:cubicBezTo>
                  <a:pt x="79968" y="79614"/>
                  <a:pt x="79968" y="79614"/>
                  <a:pt x="79968" y="79614"/>
                </a:cubicBezTo>
                <a:cubicBezTo>
                  <a:pt x="79968" y="79577"/>
                  <a:pt x="79931" y="79577"/>
                  <a:pt x="79931" y="79540"/>
                </a:cubicBezTo>
                <a:cubicBezTo>
                  <a:pt x="79931" y="79540"/>
                  <a:pt x="79894" y="79503"/>
                  <a:pt x="79857" y="79503"/>
                </a:cubicBezTo>
                <a:lnTo>
                  <a:pt x="79746" y="79503"/>
                </a:lnTo>
                <a:cubicBezTo>
                  <a:pt x="79746" y="79503"/>
                  <a:pt x="79746" y="79540"/>
                  <a:pt x="79746" y="79540"/>
                </a:cubicBezTo>
                <a:cubicBezTo>
                  <a:pt x="79746" y="79540"/>
                  <a:pt x="79709" y="79540"/>
                  <a:pt x="79709" y="79577"/>
                </a:cubicBezTo>
                <a:cubicBezTo>
                  <a:pt x="79673" y="79651"/>
                  <a:pt x="79599" y="79725"/>
                  <a:pt x="79525" y="79872"/>
                </a:cubicBezTo>
                <a:lnTo>
                  <a:pt x="79377" y="79725"/>
                </a:lnTo>
                <a:cubicBezTo>
                  <a:pt x="79081" y="80094"/>
                  <a:pt x="78674" y="80279"/>
                  <a:pt x="78268" y="80390"/>
                </a:cubicBezTo>
                <a:cubicBezTo>
                  <a:pt x="77898" y="80501"/>
                  <a:pt x="77528" y="80575"/>
                  <a:pt x="77269" y="80612"/>
                </a:cubicBezTo>
                <a:cubicBezTo>
                  <a:pt x="76678" y="80723"/>
                  <a:pt x="76382" y="80760"/>
                  <a:pt x="76382" y="80760"/>
                </a:cubicBezTo>
                <a:lnTo>
                  <a:pt x="77306" y="80760"/>
                </a:lnTo>
                <a:cubicBezTo>
                  <a:pt x="77565" y="80760"/>
                  <a:pt x="77935" y="80760"/>
                  <a:pt x="78379" y="80686"/>
                </a:cubicBezTo>
                <a:cubicBezTo>
                  <a:pt x="78637" y="80612"/>
                  <a:pt x="79007" y="80538"/>
                  <a:pt x="79303" y="80353"/>
                </a:cubicBezTo>
                <a:lnTo>
                  <a:pt x="79303" y="80353"/>
                </a:lnTo>
                <a:cubicBezTo>
                  <a:pt x="79303" y="80390"/>
                  <a:pt x="79266" y="80427"/>
                  <a:pt x="79266" y="80427"/>
                </a:cubicBezTo>
                <a:cubicBezTo>
                  <a:pt x="79229" y="80501"/>
                  <a:pt x="79192" y="80575"/>
                  <a:pt x="79192" y="80649"/>
                </a:cubicBezTo>
                <a:lnTo>
                  <a:pt x="79118" y="80575"/>
                </a:lnTo>
                <a:cubicBezTo>
                  <a:pt x="78933" y="80834"/>
                  <a:pt x="78637" y="81019"/>
                  <a:pt x="78342" y="81166"/>
                </a:cubicBezTo>
                <a:cubicBezTo>
                  <a:pt x="78046" y="81277"/>
                  <a:pt x="77750" y="81388"/>
                  <a:pt x="77491" y="81462"/>
                </a:cubicBezTo>
                <a:cubicBezTo>
                  <a:pt x="76900" y="81610"/>
                  <a:pt x="76419" y="81647"/>
                  <a:pt x="76012" y="81684"/>
                </a:cubicBezTo>
                <a:cubicBezTo>
                  <a:pt x="75587" y="81721"/>
                  <a:pt x="75264" y="81730"/>
                  <a:pt x="75047" y="81730"/>
                </a:cubicBezTo>
                <a:cubicBezTo>
                  <a:pt x="74829" y="81730"/>
                  <a:pt x="74719" y="81721"/>
                  <a:pt x="74718" y="81721"/>
                </a:cubicBezTo>
                <a:lnTo>
                  <a:pt x="74718" y="81721"/>
                </a:lnTo>
                <a:cubicBezTo>
                  <a:pt x="74719" y="81721"/>
                  <a:pt x="75199" y="81832"/>
                  <a:pt x="76012" y="81869"/>
                </a:cubicBezTo>
                <a:cubicBezTo>
                  <a:pt x="76456" y="81869"/>
                  <a:pt x="76974" y="81832"/>
                  <a:pt x="77565" y="81758"/>
                </a:cubicBezTo>
                <a:cubicBezTo>
                  <a:pt x="77861" y="81684"/>
                  <a:pt x="78157" y="81647"/>
                  <a:pt x="78489" y="81499"/>
                </a:cubicBezTo>
                <a:cubicBezTo>
                  <a:pt x="78637" y="81462"/>
                  <a:pt x="78822" y="81388"/>
                  <a:pt x="78970" y="81277"/>
                </a:cubicBezTo>
                <a:lnTo>
                  <a:pt x="78970" y="81277"/>
                </a:lnTo>
                <a:cubicBezTo>
                  <a:pt x="78933" y="81425"/>
                  <a:pt x="78896" y="81573"/>
                  <a:pt x="78859" y="81721"/>
                </a:cubicBezTo>
                <a:cubicBezTo>
                  <a:pt x="78305" y="82128"/>
                  <a:pt x="77676" y="82349"/>
                  <a:pt x="77085" y="82497"/>
                </a:cubicBezTo>
                <a:cubicBezTo>
                  <a:pt x="76493" y="82645"/>
                  <a:pt x="75975" y="82682"/>
                  <a:pt x="75532" y="82719"/>
                </a:cubicBezTo>
                <a:cubicBezTo>
                  <a:pt x="75107" y="82756"/>
                  <a:pt x="74774" y="82765"/>
                  <a:pt x="74547" y="82765"/>
                </a:cubicBezTo>
                <a:cubicBezTo>
                  <a:pt x="74321" y="82765"/>
                  <a:pt x="74201" y="82756"/>
                  <a:pt x="74201" y="82756"/>
                </a:cubicBezTo>
                <a:lnTo>
                  <a:pt x="74201" y="82756"/>
                </a:lnTo>
                <a:cubicBezTo>
                  <a:pt x="74201" y="82756"/>
                  <a:pt x="74682" y="82867"/>
                  <a:pt x="75569" y="82867"/>
                </a:cubicBezTo>
                <a:cubicBezTo>
                  <a:pt x="75731" y="82881"/>
                  <a:pt x="75908" y="82889"/>
                  <a:pt x="76099" y="82889"/>
                </a:cubicBezTo>
                <a:cubicBezTo>
                  <a:pt x="76428" y="82889"/>
                  <a:pt x="76797" y="82863"/>
                  <a:pt x="77195" y="82793"/>
                </a:cubicBezTo>
                <a:cubicBezTo>
                  <a:pt x="77676" y="82719"/>
                  <a:pt x="78194" y="82571"/>
                  <a:pt x="78748" y="82312"/>
                </a:cubicBezTo>
                <a:lnTo>
                  <a:pt x="78748" y="82312"/>
                </a:lnTo>
                <a:cubicBezTo>
                  <a:pt x="78711" y="82497"/>
                  <a:pt x="78711" y="82719"/>
                  <a:pt x="78674" y="82941"/>
                </a:cubicBezTo>
                <a:cubicBezTo>
                  <a:pt x="78379" y="83163"/>
                  <a:pt x="78046" y="83348"/>
                  <a:pt x="77713" y="83496"/>
                </a:cubicBezTo>
                <a:cubicBezTo>
                  <a:pt x="77306" y="83643"/>
                  <a:pt x="76937" y="83791"/>
                  <a:pt x="76567" y="83865"/>
                </a:cubicBezTo>
                <a:cubicBezTo>
                  <a:pt x="75828" y="84087"/>
                  <a:pt x="75162" y="84161"/>
                  <a:pt x="74644" y="84198"/>
                </a:cubicBezTo>
                <a:cubicBezTo>
                  <a:pt x="74546" y="84201"/>
                  <a:pt x="74452" y="84203"/>
                  <a:pt x="74362" y="84203"/>
                </a:cubicBezTo>
                <a:cubicBezTo>
                  <a:pt x="73559" y="84203"/>
                  <a:pt x="73084" y="84082"/>
                  <a:pt x="72996" y="84082"/>
                </a:cubicBezTo>
                <a:cubicBezTo>
                  <a:pt x="72987" y="84082"/>
                  <a:pt x="72982" y="84083"/>
                  <a:pt x="72981" y="84086"/>
                </a:cubicBezTo>
                <a:lnTo>
                  <a:pt x="72981" y="84086"/>
                </a:lnTo>
                <a:cubicBezTo>
                  <a:pt x="72982" y="84084"/>
                  <a:pt x="72984" y="84083"/>
                  <a:pt x="72988" y="84083"/>
                </a:cubicBezTo>
                <a:cubicBezTo>
                  <a:pt x="73057" y="84083"/>
                  <a:pt x="73609" y="84311"/>
                  <a:pt x="74644" y="84346"/>
                </a:cubicBezTo>
                <a:cubicBezTo>
                  <a:pt x="75199" y="84346"/>
                  <a:pt x="75901" y="84309"/>
                  <a:pt x="76641" y="84161"/>
                </a:cubicBezTo>
                <a:cubicBezTo>
                  <a:pt x="77048" y="84087"/>
                  <a:pt x="77454" y="83976"/>
                  <a:pt x="77861" y="83828"/>
                </a:cubicBezTo>
                <a:cubicBezTo>
                  <a:pt x="78120" y="83717"/>
                  <a:pt x="78379" y="83606"/>
                  <a:pt x="78674" y="83459"/>
                </a:cubicBezTo>
                <a:cubicBezTo>
                  <a:pt x="78674" y="83569"/>
                  <a:pt x="78674" y="83717"/>
                  <a:pt x="78674" y="83828"/>
                </a:cubicBezTo>
                <a:cubicBezTo>
                  <a:pt x="78342" y="84013"/>
                  <a:pt x="78046" y="84161"/>
                  <a:pt x="77750" y="84309"/>
                </a:cubicBezTo>
                <a:cubicBezTo>
                  <a:pt x="76975" y="84680"/>
                  <a:pt x="75584" y="85174"/>
                  <a:pt x="73915" y="85174"/>
                </a:cubicBezTo>
                <a:cubicBezTo>
                  <a:pt x="73754" y="85174"/>
                  <a:pt x="73591" y="85169"/>
                  <a:pt x="73424" y="85159"/>
                </a:cubicBezTo>
                <a:cubicBezTo>
                  <a:pt x="72981" y="85122"/>
                  <a:pt x="72537" y="85085"/>
                  <a:pt x="72057" y="84974"/>
                </a:cubicBezTo>
                <a:cubicBezTo>
                  <a:pt x="69875" y="84457"/>
                  <a:pt x="67842" y="82978"/>
                  <a:pt x="66437" y="80908"/>
                </a:cubicBezTo>
                <a:cubicBezTo>
                  <a:pt x="65069" y="78911"/>
                  <a:pt x="64330" y="76508"/>
                  <a:pt x="64330" y="74142"/>
                </a:cubicBezTo>
                <a:cubicBezTo>
                  <a:pt x="64330" y="73846"/>
                  <a:pt x="64330" y="73550"/>
                  <a:pt x="64367" y="73255"/>
                </a:cubicBezTo>
                <a:cubicBezTo>
                  <a:pt x="64441" y="72478"/>
                  <a:pt x="64551" y="71739"/>
                  <a:pt x="64736" y="71073"/>
                </a:cubicBezTo>
                <a:cubicBezTo>
                  <a:pt x="64884" y="70445"/>
                  <a:pt x="65106" y="69890"/>
                  <a:pt x="65291" y="69410"/>
                </a:cubicBezTo>
                <a:lnTo>
                  <a:pt x="65291" y="69410"/>
                </a:lnTo>
                <a:cubicBezTo>
                  <a:pt x="65180" y="69742"/>
                  <a:pt x="65106" y="70112"/>
                  <a:pt x="65032" y="70445"/>
                </a:cubicBezTo>
                <a:cubicBezTo>
                  <a:pt x="64699" y="71961"/>
                  <a:pt x="64551" y="73403"/>
                  <a:pt x="64625" y="74770"/>
                </a:cubicBezTo>
                <a:cubicBezTo>
                  <a:pt x="64699" y="76101"/>
                  <a:pt x="65032" y="77358"/>
                  <a:pt x="65513" y="78394"/>
                </a:cubicBezTo>
                <a:cubicBezTo>
                  <a:pt x="65993" y="79429"/>
                  <a:pt x="66622" y="80279"/>
                  <a:pt x="67250" y="80982"/>
                </a:cubicBezTo>
                <a:cubicBezTo>
                  <a:pt x="68544" y="82349"/>
                  <a:pt x="69838" y="83052"/>
                  <a:pt x="70763" y="83422"/>
                </a:cubicBezTo>
                <a:cubicBezTo>
                  <a:pt x="71650" y="83754"/>
                  <a:pt x="72167" y="83828"/>
                  <a:pt x="72167" y="83828"/>
                </a:cubicBezTo>
                <a:cubicBezTo>
                  <a:pt x="72167" y="83828"/>
                  <a:pt x="71650" y="83754"/>
                  <a:pt x="70726" y="83348"/>
                </a:cubicBezTo>
                <a:cubicBezTo>
                  <a:pt x="69838" y="82978"/>
                  <a:pt x="68544" y="82202"/>
                  <a:pt x="67287" y="80797"/>
                </a:cubicBezTo>
                <a:cubicBezTo>
                  <a:pt x="66696" y="80094"/>
                  <a:pt x="66104" y="79244"/>
                  <a:pt x="65661" y="78209"/>
                </a:cubicBezTo>
                <a:cubicBezTo>
                  <a:pt x="65217" y="77174"/>
                  <a:pt x="64958" y="75954"/>
                  <a:pt x="64958" y="74623"/>
                </a:cubicBezTo>
                <a:cubicBezTo>
                  <a:pt x="64921" y="73329"/>
                  <a:pt x="65069" y="71924"/>
                  <a:pt x="65402" y="70482"/>
                </a:cubicBezTo>
                <a:cubicBezTo>
                  <a:pt x="65476" y="70223"/>
                  <a:pt x="65550" y="69927"/>
                  <a:pt x="65624" y="69668"/>
                </a:cubicBezTo>
                <a:lnTo>
                  <a:pt x="65624" y="69668"/>
                </a:lnTo>
                <a:cubicBezTo>
                  <a:pt x="65254" y="71073"/>
                  <a:pt x="65069" y="72478"/>
                  <a:pt x="65106" y="73772"/>
                </a:cubicBezTo>
                <a:cubicBezTo>
                  <a:pt x="65143" y="74438"/>
                  <a:pt x="65254" y="75103"/>
                  <a:pt x="65365" y="75732"/>
                </a:cubicBezTo>
                <a:cubicBezTo>
                  <a:pt x="65513" y="76323"/>
                  <a:pt x="65661" y="76915"/>
                  <a:pt x="65919" y="77469"/>
                </a:cubicBezTo>
                <a:cubicBezTo>
                  <a:pt x="66363" y="78541"/>
                  <a:pt x="67065" y="79355"/>
                  <a:pt x="67694" y="80057"/>
                </a:cubicBezTo>
                <a:cubicBezTo>
                  <a:pt x="67879" y="80205"/>
                  <a:pt x="68027" y="80353"/>
                  <a:pt x="68212" y="80538"/>
                </a:cubicBezTo>
                <a:cubicBezTo>
                  <a:pt x="68359" y="80686"/>
                  <a:pt x="68544" y="80797"/>
                  <a:pt x="68729" y="80908"/>
                </a:cubicBezTo>
                <a:cubicBezTo>
                  <a:pt x="69062" y="81166"/>
                  <a:pt x="69395" y="81351"/>
                  <a:pt x="69727" y="81499"/>
                </a:cubicBezTo>
                <a:cubicBezTo>
                  <a:pt x="70356" y="81832"/>
                  <a:pt x="70910" y="82091"/>
                  <a:pt x="71391" y="82276"/>
                </a:cubicBezTo>
                <a:cubicBezTo>
                  <a:pt x="72086" y="82526"/>
                  <a:pt x="72551" y="82629"/>
                  <a:pt x="72739" y="82666"/>
                </a:cubicBezTo>
                <a:lnTo>
                  <a:pt x="72739" y="82666"/>
                </a:lnTo>
                <a:cubicBezTo>
                  <a:pt x="72544" y="82627"/>
                  <a:pt x="72055" y="82510"/>
                  <a:pt x="71354" y="82202"/>
                </a:cubicBezTo>
                <a:cubicBezTo>
                  <a:pt x="70910" y="82017"/>
                  <a:pt x="70356" y="81758"/>
                  <a:pt x="69727" y="81388"/>
                </a:cubicBezTo>
                <a:cubicBezTo>
                  <a:pt x="69395" y="81203"/>
                  <a:pt x="69062" y="81019"/>
                  <a:pt x="68729" y="80760"/>
                </a:cubicBezTo>
                <a:cubicBezTo>
                  <a:pt x="68618" y="80723"/>
                  <a:pt x="68544" y="80649"/>
                  <a:pt x="68470" y="80575"/>
                </a:cubicBezTo>
                <a:cubicBezTo>
                  <a:pt x="68396" y="80538"/>
                  <a:pt x="68322" y="80427"/>
                  <a:pt x="68249" y="80353"/>
                </a:cubicBezTo>
                <a:cubicBezTo>
                  <a:pt x="68064" y="80205"/>
                  <a:pt x="67916" y="80057"/>
                  <a:pt x="67768" y="79872"/>
                </a:cubicBezTo>
                <a:cubicBezTo>
                  <a:pt x="67139" y="79170"/>
                  <a:pt x="66474" y="78320"/>
                  <a:pt x="66067" y="77247"/>
                </a:cubicBezTo>
                <a:cubicBezTo>
                  <a:pt x="65882" y="76730"/>
                  <a:pt x="65735" y="76175"/>
                  <a:pt x="65624" y="75547"/>
                </a:cubicBezTo>
                <a:cubicBezTo>
                  <a:pt x="65513" y="74955"/>
                  <a:pt x="65402" y="74327"/>
                  <a:pt x="65439" y="73661"/>
                </a:cubicBezTo>
                <a:cubicBezTo>
                  <a:pt x="65439" y="72552"/>
                  <a:pt x="65587" y="71369"/>
                  <a:pt x="65882" y="70186"/>
                </a:cubicBezTo>
                <a:lnTo>
                  <a:pt x="65882" y="70186"/>
                </a:lnTo>
                <a:cubicBezTo>
                  <a:pt x="65845" y="70630"/>
                  <a:pt x="65808" y="71073"/>
                  <a:pt x="65808" y="71517"/>
                </a:cubicBezTo>
                <a:cubicBezTo>
                  <a:pt x="65772" y="72293"/>
                  <a:pt x="65772" y="73144"/>
                  <a:pt x="65845" y="73624"/>
                </a:cubicBezTo>
                <a:cubicBezTo>
                  <a:pt x="65993" y="74623"/>
                  <a:pt x="66252" y="75547"/>
                  <a:pt x="66659" y="76360"/>
                </a:cubicBezTo>
                <a:cubicBezTo>
                  <a:pt x="67029" y="77137"/>
                  <a:pt x="67768" y="78246"/>
                  <a:pt x="69025" y="79059"/>
                </a:cubicBezTo>
                <a:cubicBezTo>
                  <a:pt x="70024" y="79683"/>
                  <a:pt x="71233" y="80018"/>
                  <a:pt x="72498" y="80018"/>
                </a:cubicBezTo>
                <a:cubicBezTo>
                  <a:pt x="72731" y="80018"/>
                  <a:pt x="72967" y="80006"/>
                  <a:pt x="73203" y="79983"/>
                </a:cubicBezTo>
                <a:cubicBezTo>
                  <a:pt x="73942" y="79909"/>
                  <a:pt x="74718" y="79725"/>
                  <a:pt x="75532" y="79429"/>
                </a:cubicBezTo>
                <a:cubicBezTo>
                  <a:pt x="76345" y="79133"/>
                  <a:pt x="77122" y="78726"/>
                  <a:pt x="77787" y="78246"/>
                </a:cubicBezTo>
                <a:cubicBezTo>
                  <a:pt x="79266" y="77137"/>
                  <a:pt x="80449" y="75584"/>
                  <a:pt x="81114" y="73846"/>
                </a:cubicBezTo>
                <a:cubicBezTo>
                  <a:pt x="81484" y="72848"/>
                  <a:pt x="81632" y="71850"/>
                  <a:pt x="81595" y="70889"/>
                </a:cubicBezTo>
                <a:cubicBezTo>
                  <a:pt x="81558" y="70334"/>
                  <a:pt x="81447" y="69816"/>
                  <a:pt x="81299" y="69299"/>
                </a:cubicBezTo>
                <a:cubicBezTo>
                  <a:pt x="81225" y="69040"/>
                  <a:pt x="81114" y="68818"/>
                  <a:pt x="81003" y="68559"/>
                </a:cubicBezTo>
                <a:lnTo>
                  <a:pt x="80634" y="67857"/>
                </a:lnTo>
                <a:cubicBezTo>
                  <a:pt x="79857" y="66378"/>
                  <a:pt x="78674" y="64973"/>
                  <a:pt x="77011" y="63605"/>
                </a:cubicBezTo>
                <a:cubicBezTo>
                  <a:pt x="76752" y="63383"/>
                  <a:pt x="76530" y="63199"/>
                  <a:pt x="76271" y="63014"/>
                </a:cubicBezTo>
                <a:cubicBezTo>
                  <a:pt x="75384" y="62311"/>
                  <a:pt x="74423" y="61683"/>
                  <a:pt x="73498" y="61054"/>
                </a:cubicBezTo>
                <a:cubicBezTo>
                  <a:pt x="72574" y="60426"/>
                  <a:pt x="71613" y="59760"/>
                  <a:pt x="70726" y="59095"/>
                </a:cubicBezTo>
                <a:cubicBezTo>
                  <a:pt x="70726" y="58799"/>
                  <a:pt x="70763" y="58466"/>
                  <a:pt x="70837" y="58134"/>
                </a:cubicBezTo>
                <a:cubicBezTo>
                  <a:pt x="71058" y="58355"/>
                  <a:pt x="71317" y="58540"/>
                  <a:pt x="71576" y="58762"/>
                </a:cubicBezTo>
                <a:cubicBezTo>
                  <a:pt x="73166" y="60019"/>
                  <a:pt x="74792" y="61128"/>
                  <a:pt x="76234" y="62274"/>
                </a:cubicBezTo>
                <a:cubicBezTo>
                  <a:pt x="76974" y="62829"/>
                  <a:pt x="77676" y="63420"/>
                  <a:pt x="78342" y="64012"/>
                </a:cubicBezTo>
                <a:cubicBezTo>
                  <a:pt x="79007" y="64567"/>
                  <a:pt x="79599" y="65195"/>
                  <a:pt x="80116" y="65824"/>
                </a:cubicBezTo>
                <a:cubicBezTo>
                  <a:pt x="81114" y="67154"/>
                  <a:pt x="81706" y="68596"/>
                  <a:pt x="82039" y="69927"/>
                </a:cubicBezTo>
                <a:cubicBezTo>
                  <a:pt x="82408" y="71295"/>
                  <a:pt x="82445" y="72589"/>
                  <a:pt x="82408" y="73698"/>
                </a:cubicBezTo>
                <a:cubicBezTo>
                  <a:pt x="82371" y="74807"/>
                  <a:pt x="82187" y="75769"/>
                  <a:pt x="82002" y="76545"/>
                </a:cubicBezTo>
                <a:cubicBezTo>
                  <a:pt x="81632" y="78098"/>
                  <a:pt x="81262" y="78874"/>
                  <a:pt x="81299" y="78911"/>
                </a:cubicBezTo>
                <a:cubicBezTo>
                  <a:pt x="81262" y="78874"/>
                  <a:pt x="81669" y="78098"/>
                  <a:pt x="82076" y="76582"/>
                </a:cubicBezTo>
                <a:cubicBezTo>
                  <a:pt x="82297" y="75806"/>
                  <a:pt x="82482" y="74844"/>
                  <a:pt x="82556" y="73698"/>
                </a:cubicBezTo>
                <a:cubicBezTo>
                  <a:pt x="82630" y="72589"/>
                  <a:pt x="82593" y="71295"/>
                  <a:pt x="82297" y="69890"/>
                </a:cubicBezTo>
                <a:cubicBezTo>
                  <a:pt x="81965" y="68485"/>
                  <a:pt x="81373" y="67007"/>
                  <a:pt x="80375" y="65639"/>
                </a:cubicBezTo>
                <a:cubicBezTo>
                  <a:pt x="79857" y="64973"/>
                  <a:pt x="79266" y="64308"/>
                  <a:pt x="78600" y="63753"/>
                </a:cubicBezTo>
                <a:cubicBezTo>
                  <a:pt x="77935" y="63125"/>
                  <a:pt x="77232" y="62533"/>
                  <a:pt x="76493" y="61979"/>
                </a:cubicBezTo>
                <a:cubicBezTo>
                  <a:pt x="75014" y="60796"/>
                  <a:pt x="73424" y="59649"/>
                  <a:pt x="71835" y="58392"/>
                </a:cubicBezTo>
                <a:cubicBezTo>
                  <a:pt x="71539" y="58134"/>
                  <a:pt x="71206" y="57875"/>
                  <a:pt x="70910" y="57616"/>
                </a:cubicBezTo>
                <a:cubicBezTo>
                  <a:pt x="70947" y="57394"/>
                  <a:pt x="71021" y="57135"/>
                  <a:pt x="71058" y="56877"/>
                </a:cubicBezTo>
                <a:cubicBezTo>
                  <a:pt x="72352" y="58097"/>
                  <a:pt x="73683" y="59095"/>
                  <a:pt x="74977" y="59982"/>
                </a:cubicBezTo>
                <a:cubicBezTo>
                  <a:pt x="76493" y="60980"/>
                  <a:pt x="77972" y="61868"/>
                  <a:pt x="79192" y="62829"/>
                </a:cubicBezTo>
                <a:cubicBezTo>
                  <a:pt x="79783" y="63310"/>
                  <a:pt x="80301" y="63864"/>
                  <a:pt x="80745" y="64419"/>
                </a:cubicBezTo>
                <a:cubicBezTo>
                  <a:pt x="81225" y="64936"/>
                  <a:pt x="81595" y="65491"/>
                  <a:pt x="81928" y="66045"/>
                </a:cubicBezTo>
                <a:cubicBezTo>
                  <a:pt x="82630" y="67118"/>
                  <a:pt x="83074" y="68190"/>
                  <a:pt x="83333" y="69114"/>
                </a:cubicBezTo>
                <a:cubicBezTo>
                  <a:pt x="83591" y="70075"/>
                  <a:pt x="83702" y="70889"/>
                  <a:pt x="83739" y="71554"/>
                </a:cubicBezTo>
                <a:cubicBezTo>
                  <a:pt x="83763" y="71973"/>
                  <a:pt x="83757" y="72334"/>
                  <a:pt x="83740" y="72626"/>
                </a:cubicBezTo>
                <a:lnTo>
                  <a:pt x="83740" y="72626"/>
                </a:lnTo>
                <a:cubicBezTo>
                  <a:pt x="83761" y="72319"/>
                  <a:pt x="83776" y="71949"/>
                  <a:pt x="83776" y="71517"/>
                </a:cubicBezTo>
                <a:cubicBezTo>
                  <a:pt x="83739" y="70815"/>
                  <a:pt x="83665" y="69964"/>
                  <a:pt x="83407" y="69003"/>
                </a:cubicBezTo>
                <a:cubicBezTo>
                  <a:pt x="83148" y="68042"/>
                  <a:pt x="82704" y="66970"/>
                  <a:pt x="82002" y="65861"/>
                </a:cubicBezTo>
                <a:cubicBezTo>
                  <a:pt x="81669" y="65306"/>
                  <a:pt x="81262" y="64714"/>
                  <a:pt x="80819" y="64160"/>
                </a:cubicBezTo>
                <a:cubicBezTo>
                  <a:pt x="80375" y="63605"/>
                  <a:pt x="79820" y="63051"/>
                  <a:pt x="79229" y="62570"/>
                </a:cubicBezTo>
                <a:cubicBezTo>
                  <a:pt x="77972" y="61572"/>
                  <a:pt x="76530" y="60685"/>
                  <a:pt x="75051" y="59649"/>
                </a:cubicBezTo>
                <a:cubicBezTo>
                  <a:pt x="73720" y="58725"/>
                  <a:pt x="72389" y="57727"/>
                  <a:pt x="71169" y="56470"/>
                </a:cubicBezTo>
                <a:cubicBezTo>
                  <a:pt x="71206" y="56359"/>
                  <a:pt x="71243" y="56211"/>
                  <a:pt x="71280" y="56100"/>
                </a:cubicBezTo>
                <a:cubicBezTo>
                  <a:pt x="71687" y="56507"/>
                  <a:pt x="72094" y="56840"/>
                  <a:pt x="72537" y="57172"/>
                </a:cubicBezTo>
                <a:cubicBezTo>
                  <a:pt x="73979" y="58282"/>
                  <a:pt x="75347" y="59021"/>
                  <a:pt x="76493" y="59575"/>
                </a:cubicBezTo>
                <a:cubicBezTo>
                  <a:pt x="77602" y="60167"/>
                  <a:pt x="78489" y="60574"/>
                  <a:pt x="79081" y="60869"/>
                </a:cubicBezTo>
                <a:lnTo>
                  <a:pt x="79968" y="61313"/>
                </a:lnTo>
                <a:lnTo>
                  <a:pt x="79081" y="60832"/>
                </a:lnTo>
                <a:cubicBezTo>
                  <a:pt x="78489" y="60500"/>
                  <a:pt x="77602" y="60056"/>
                  <a:pt x="76493" y="59428"/>
                </a:cubicBezTo>
                <a:cubicBezTo>
                  <a:pt x="75384" y="58799"/>
                  <a:pt x="74053" y="58023"/>
                  <a:pt x="72648" y="56877"/>
                </a:cubicBezTo>
                <a:cubicBezTo>
                  <a:pt x="72241" y="56544"/>
                  <a:pt x="71798" y="56137"/>
                  <a:pt x="71391" y="55731"/>
                </a:cubicBezTo>
                <a:cubicBezTo>
                  <a:pt x="71428" y="55657"/>
                  <a:pt x="71428" y="55620"/>
                  <a:pt x="71465" y="55546"/>
                </a:cubicBezTo>
                <a:close/>
                <a:moveTo>
                  <a:pt x="72962" y="0"/>
                </a:moveTo>
                <a:cubicBezTo>
                  <a:pt x="72650" y="0"/>
                  <a:pt x="72344" y="26"/>
                  <a:pt x="72057" y="53"/>
                </a:cubicBezTo>
                <a:cubicBezTo>
                  <a:pt x="71909" y="53"/>
                  <a:pt x="71798" y="53"/>
                  <a:pt x="71650" y="90"/>
                </a:cubicBezTo>
                <a:cubicBezTo>
                  <a:pt x="70541" y="201"/>
                  <a:pt x="69432" y="459"/>
                  <a:pt x="68322" y="866"/>
                </a:cubicBezTo>
                <a:cubicBezTo>
                  <a:pt x="67176" y="1273"/>
                  <a:pt x="66215" y="1790"/>
                  <a:pt x="65402" y="2382"/>
                </a:cubicBezTo>
                <a:cubicBezTo>
                  <a:pt x="63553" y="3713"/>
                  <a:pt x="62333" y="5598"/>
                  <a:pt x="62001" y="7595"/>
                </a:cubicBezTo>
                <a:cubicBezTo>
                  <a:pt x="61853" y="8556"/>
                  <a:pt x="61890" y="9554"/>
                  <a:pt x="62148" y="10552"/>
                </a:cubicBezTo>
                <a:cubicBezTo>
                  <a:pt x="62259" y="11033"/>
                  <a:pt x="62444" y="11477"/>
                  <a:pt x="62629" y="11883"/>
                </a:cubicBezTo>
                <a:cubicBezTo>
                  <a:pt x="62851" y="12364"/>
                  <a:pt x="63110" y="12734"/>
                  <a:pt x="63405" y="13103"/>
                </a:cubicBezTo>
                <a:cubicBezTo>
                  <a:pt x="63775" y="13473"/>
                  <a:pt x="64182" y="13769"/>
                  <a:pt x="64662" y="14028"/>
                </a:cubicBezTo>
                <a:cubicBezTo>
                  <a:pt x="64551" y="14028"/>
                  <a:pt x="64478" y="14028"/>
                  <a:pt x="64367" y="13991"/>
                </a:cubicBezTo>
                <a:cubicBezTo>
                  <a:pt x="63258" y="13843"/>
                  <a:pt x="62185" y="13399"/>
                  <a:pt x="61113" y="12734"/>
                </a:cubicBezTo>
                <a:cubicBezTo>
                  <a:pt x="60374" y="12253"/>
                  <a:pt x="59597" y="11624"/>
                  <a:pt x="58858" y="10811"/>
                </a:cubicBezTo>
                <a:cubicBezTo>
                  <a:pt x="57897" y="9850"/>
                  <a:pt x="57305" y="9110"/>
                  <a:pt x="57083" y="8815"/>
                </a:cubicBezTo>
                <a:cubicBezTo>
                  <a:pt x="56972" y="8630"/>
                  <a:pt x="56899" y="8556"/>
                  <a:pt x="56751" y="8556"/>
                </a:cubicBezTo>
                <a:cubicBezTo>
                  <a:pt x="56566" y="8556"/>
                  <a:pt x="56418" y="8667"/>
                  <a:pt x="56418" y="8852"/>
                </a:cubicBezTo>
                <a:cubicBezTo>
                  <a:pt x="56418" y="8963"/>
                  <a:pt x="56455" y="9037"/>
                  <a:pt x="56455" y="9073"/>
                </a:cubicBezTo>
                <a:cubicBezTo>
                  <a:pt x="56492" y="9147"/>
                  <a:pt x="56603" y="9332"/>
                  <a:pt x="56714" y="9665"/>
                </a:cubicBezTo>
                <a:cubicBezTo>
                  <a:pt x="56714" y="9702"/>
                  <a:pt x="56751" y="9776"/>
                  <a:pt x="56788" y="9850"/>
                </a:cubicBezTo>
                <a:cubicBezTo>
                  <a:pt x="56566" y="9554"/>
                  <a:pt x="56307" y="9295"/>
                  <a:pt x="56085" y="9037"/>
                </a:cubicBezTo>
                <a:cubicBezTo>
                  <a:pt x="55346" y="8334"/>
                  <a:pt x="54569" y="7780"/>
                  <a:pt x="53719" y="7484"/>
                </a:cubicBezTo>
                <a:lnTo>
                  <a:pt x="53571" y="7447"/>
                </a:lnTo>
                <a:lnTo>
                  <a:pt x="53608" y="7299"/>
                </a:lnTo>
                <a:cubicBezTo>
                  <a:pt x="53719" y="6966"/>
                  <a:pt x="53793" y="6633"/>
                  <a:pt x="53867" y="6301"/>
                </a:cubicBezTo>
                <a:cubicBezTo>
                  <a:pt x="54052" y="5413"/>
                  <a:pt x="54237" y="4637"/>
                  <a:pt x="54495" y="4045"/>
                </a:cubicBezTo>
                <a:cubicBezTo>
                  <a:pt x="54717" y="3491"/>
                  <a:pt x="55013" y="3195"/>
                  <a:pt x="55124" y="3084"/>
                </a:cubicBezTo>
                <a:cubicBezTo>
                  <a:pt x="55272" y="2936"/>
                  <a:pt x="55383" y="2862"/>
                  <a:pt x="55420" y="2825"/>
                </a:cubicBezTo>
                <a:cubicBezTo>
                  <a:pt x="55531" y="2788"/>
                  <a:pt x="55605" y="2715"/>
                  <a:pt x="55605" y="2604"/>
                </a:cubicBezTo>
                <a:cubicBezTo>
                  <a:pt x="55642" y="2493"/>
                  <a:pt x="55605" y="2419"/>
                  <a:pt x="55531" y="2345"/>
                </a:cubicBezTo>
                <a:cubicBezTo>
                  <a:pt x="55494" y="2271"/>
                  <a:pt x="55383" y="2197"/>
                  <a:pt x="55309" y="2197"/>
                </a:cubicBezTo>
                <a:lnTo>
                  <a:pt x="53941" y="2160"/>
                </a:lnTo>
                <a:lnTo>
                  <a:pt x="53756" y="2160"/>
                </a:lnTo>
                <a:cubicBezTo>
                  <a:pt x="53423" y="2160"/>
                  <a:pt x="52980" y="2123"/>
                  <a:pt x="52462" y="2123"/>
                </a:cubicBezTo>
                <a:cubicBezTo>
                  <a:pt x="51723" y="2160"/>
                  <a:pt x="51020" y="2160"/>
                  <a:pt x="50355" y="2234"/>
                </a:cubicBezTo>
                <a:lnTo>
                  <a:pt x="50281" y="2234"/>
                </a:lnTo>
                <a:cubicBezTo>
                  <a:pt x="49652" y="2271"/>
                  <a:pt x="48728" y="2382"/>
                  <a:pt x="47730" y="2678"/>
                </a:cubicBezTo>
                <a:cubicBezTo>
                  <a:pt x="47323" y="2788"/>
                  <a:pt x="46916" y="2936"/>
                  <a:pt x="46547" y="3121"/>
                </a:cubicBezTo>
                <a:lnTo>
                  <a:pt x="46436" y="3158"/>
                </a:lnTo>
                <a:lnTo>
                  <a:pt x="46325" y="3084"/>
                </a:lnTo>
                <a:cubicBezTo>
                  <a:pt x="45881" y="2641"/>
                  <a:pt x="45364" y="2234"/>
                  <a:pt x="44809" y="1864"/>
                </a:cubicBezTo>
                <a:cubicBezTo>
                  <a:pt x="43441" y="1014"/>
                  <a:pt x="41778" y="459"/>
                  <a:pt x="40151" y="348"/>
                </a:cubicBezTo>
                <a:cubicBezTo>
                  <a:pt x="39911" y="330"/>
                  <a:pt x="39670" y="321"/>
                  <a:pt x="39435" y="321"/>
                </a:cubicBezTo>
                <a:cubicBezTo>
                  <a:pt x="39199" y="321"/>
                  <a:pt x="38968" y="330"/>
                  <a:pt x="38746" y="348"/>
                </a:cubicBezTo>
                <a:cubicBezTo>
                  <a:pt x="37415" y="459"/>
                  <a:pt x="36232" y="866"/>
                  <a:pt x="35271" y="1494"/>
                </a:cubicBezTo>
                <a:cubicBezTo>
                  <a:pt x="34605" y="1938"/>
                  <a:pt x="34088" y="2493"/>
                  <a:pt x="33718" y="3158"/>
                </a:cubicBezTo>
                <a:cubicBezTo>
                  <a:pt x="33385" y="3713"/>
                  <a:pt x="33163" y="4341"/>
                  <a:pt x="33052" y="5007"/>
                </a:cubicBezTo>
                <a:cubicBezTo>
                  <a:pt x="32868" y="6116"/>
                  <a:pt x="33015" y="7003"/>
                  <a:pt x="33200" y="7706"/>
                </a:cubicBezTo>
                <a:lnTo>
                  <a:pt x="33422" y="8704"/>
                </a:lnTo>
                <a:lnTo>
                  <a:pt x="32905" y="8001"/>
                </a:lnTo>
                <a:cubicBezTo>
                  <a:pt x="32091" y="6855"/>
                  <a:pt x="31130" y="5968"/>
                  <a:pt x="30169" y="5376"/>
                </a:cubicBezTo>
                <a:cubicBezTo>
                  <a:pt x="29244" y="4785"/>
                  <a:pt x="28283" y="4415"/>
                  <a:pt x="27211" y="4230"/>
                </a:cubicBezTo>
                <a:cubicBezTo>
                  <a:pt x="26804" y="4156"/>
                  <a:pt x="26361" y="4082"/>
                  <a:pt x="25917" y="4082"/>
                </a:cubicBezTo>
                <a:lnTo>
                  <a:pt x="25806" y="4082"/>
                </a:lnTo>
                <a:cubicBezTo>
                  <a:pt x="25658" y="4119"/>
                  <a:pt x="25584" y="4193"/>
                  <a:pt x="25547" y="4304"/>
                </a:cubicBezTo>
                <a:cubicBezTo>
                  <a:pt x="25473" y="4526"/>
                  <a:pt x="25584" y="4637"/>
                  <a:pt x="25843" y="4822"/>
                </a:cubicBezTo>
                <a:cubicBezTo>
                  <a:pt x="25880" y="4859"/>
                  <a:pt x="25917" y="4896"/>
                  <a:pt x="25954" y="4933"/>
                </a:cubicBezTo>
                <a:cubicBezTo>
                  <a:pt x="26028" y="5007"/>
                  <a:pt x="26250" y="5302"/>
                  <a:pt x="26287" y="5820"/>
                </a:cubicBezTo>
                <a:cubicBezTo>
                  <a:pt x="26361" y="6301"/>
                  <a:pt x="26287" y="6892"/>
                  <a:pt x="26139" y="7669"/>
                </a:cubicBezTo>
                <a:lnTo>
                  <a:pt x="26028" y="8297"/>
                </a:lnTo>
                <a:lnTo>
                  <a:pt x="25806" y="7706"/>
                </a:lnTo>
                <a:cubicBezTo>
                  <a:pt x="25399" y="6633"/>
                  <a:pt x="24549" y="5081"/>
                  <a:pt x="22996" y="3787"/>
                </a:cubicBezTo>
                <a:cubicBezTo>
                  <a:pt x="21444" y="2530"/>
                  <a:pt x="19299" y="1642"/>
                  <a:pt x="16970" y="1347"/>
                </a:cubicBezTo>
                <a:cubicBezTo>
                  <a:pt x="16231" y="1236"/>
                  <a:pt x="15491" y="1199"/>
                  <a:pt x="14678" y="1199"/>
                </a:cubicBezTo>
                <a:lnTo>
                  <a:pt x="13569" y="1199"/>
                </a:lnTo>
                <a:lnTo>
                  <a:pt x="11905" y="1347"/>
                </a:lnTo>
                <a:cubicBezTo>
                  <a:pt x="11720" y="1347"/>
                  <a:pt x="11609" y="1531"/>
                  <a:pt x="11609" y="1679"/>
                </a:cubicBezTo>
                <a:cubicBezTo>
                  <a:pt x="11609" y="1753"/>
                  <a:pt x="11646" y="1827"/>
                  <a:pt x="11720" y="1901"/>
                </a:cubicBezTo>
                <a:lnTo>
                  <a:pt x="11831" y="2086"/>
                </a:lnTo>
                <a:cubicBezTo>
                  <a:pt x="11979" y="2345"/>
                  <a:pt x="12164" y="2604"/>
                  <a:pt x="12312" y="2862"/>
                </a:cubicBezTo>
                <a:cubicBezTo>
                  <a:pt x="12423" y="3010"/>
                  <a:pt x="12497" y="3158"/>
                  <a:pt x="12608" y="3380"/>
                </a:cubicBezTo>
                <a:cubicBezTo>
                  <a:pt x="12756" y="3676"/>
                  <a:pt x="12903" y="4045"/>
                  <a:pt x="13051" y="4378"/>
                </a:cubicBezTo>
                <a:cubicBezTo>
                  <a:pt x="13199" y="4748"/>
                  <a:pt x="13310" y="5155"/>
                  <a:pt x="13421" y="5524"/>
                </a:cubicBezTo>
                <a:lnTo>
                  <a:pt x="13458" y="5561"/>
                </a:lnTo>
                <a:cubicBezTo>
                  <a:pt x="13532" y="5857"/>
                  <a:pt x="13643" y="6153"/>
                  <a:pt x="13754" y="6449"/>
                </a:cubicBezTo>
                <a:cubicBezTo>
                  <a:pt x="14013" y="7151"/>
                  <a:pt x="14345" y="7816"/>
                  <a:pt x="14715" y="8371"/>
                </a:cubicBezTo>
                <a:lnTo>
                  <a:pt x="15011" y="8704"/>
                </a:lnTo>
                <a:lnTo>
                  <a:pt x="14567" y="8630"/>
                </a:lnTo>
                <a:cubicBezTo>
                  <a:pt x="14456" y="8630"/>
                  <a:pt x="14382" y="8593"/>
                  <a:pt x="14271" y="8593"/>
                </a:cubicBezTo>
                <a:cubicBezTo>
                  <a:pt x="13794" y="8521"/>
                  <a:pt x="13286" y="8480"/>
                  <a:pt x="12756" y="8480"/>
                </a:cubicBezTo>
                <a:cubicBezTo>
                  <a:pt x="12466" y="8480"/>
                  <a:pt x="12169" y="8493"/>
                  <a:pt x="11868" y="8519"/>
                </a:cubicBezTo>
                <a:cubicBezTo>
                  <a:pt x="10722" y="8593"/>
                  <a:pt x="9539" y="8852"/>
                  <a:pt x="8356" y="9295"/>
                </a:cubicBezTo>
                <a:cubicBezTo>
                  <a:pt x="5953" y="10146"/>
                  <a:pt x="3846" y="11514"/>
                  <a:pt x="2293" y="13251"/>
                </a:cubicBezTo>
                <a:cubicBezTo>
                  <a:pt x="1664" y="13917"/>
                  <a:pt x="1147" y="14656"/>
                  <a:pt x="777" y="15432"/>
                </a:cubicBezTo>
                <a:cubicBezTo>
                  <a:pt x="703" y="15617"/>
                  <a:pt x="592" y="15839"/>
                  <a:pt x="518" y="16024"/>
                </a:cubicBezTo>
                <a:lnTo>
                  <a:pt x="481" y="16135"/>
                </a:lnTo>
                <a:cubicBezTo>
                  <a:pt x="407" y="16283"/>
                  <a:pt x="370" y="16431"/>
                  <a:pt x="259" y="16837"/>
                </a:cubicBezTo>
                <a:cubicBezTo>
                  <a:pt x="185" y="17096"/>
                  <a:pt x="149" y="17355"/>
                  <a:pt x="112" y="17614"/>
                </a:cubicBezTo>
                <a:cubicBezTo>
                  <a:pt x="112" y="17725"/>
                  <a:pt x="75" y="17799"/>
                  <a:pt x="75" y="17909"/>
                </a:cubicBezTo>
                <a:lnTo>
                  <a:pt x="38" y="18020"/>
                </a:lnTo>
                <a:cubicBezTo>
                  <a:pt x="1" y="18390"/>
                  <a:pt x="1" y="18427"/>
                  <a:pt x="112" y="18575"/>
                </a:cubicBezTo>
                <a:cubicBezTo>
                  <a:pt x="163" y="18626"/>
                  <a:pt x="254" y="18654"/>
                  <a:pt x="345" y="18654"/>
                </a:cubicBezTo>
                <a:cubicBezTo>
                  <a:pt x="449" y="18654"/>
                  <a:pt x="553" y="18617"/>
                  <a:pt x="592" y="18538"/>
                </a:cubicBezTo>
                <a:cubicBezTo>
                  <a:pt x="1073" y="17983"/>
                  <a:pt x="1479" y="17873"/>
                  <a:pt x="1590" y="17873"/>
                </a:cubicBezTo>
                <a:lnTo>
                  <a:pt x="1664" y="17873"/>
                </a:lnTo>
                <a:lnTo>
                  <a:pt x="1849" y="17799"/>
                </a:lnTo>
                <a:lnTo>
                  <a:pt x="2404" y="17799"/>
                </a:lnTo>
                <a:cubicBezTo>
                  <a:pt x="2810" y="17836"/>
                  <a:pt x="3217" y="17909"/>
                  <a:pt x="3624" y="18020"/>
                </a:cubicBezTo>
                <a:lnTo>
                  <a:pt x="6027" y="18612"/>
                </a:lnTo>
                <a:cubicBezTo>
                  <a:pt x="6840" y="18797"/>
                  <a:pt x="7617" y="18945"/>
                  <a:pt x="8356" y="19019"/>
                </a:cubicBezTo>
                <a:lnTo>
                  <a:pt x="8615" y="19056"/>
                </a:lnTo>
                <a:lnTo>
                  <a:pt x="8393" y="19425"/>
                </a:lnTo>
                <a:cubicBezTo>
                  <a:pt x="7949" y="20350"/>
                  <a:pt x="7617" y="21311"/>
                  <a:pt x="7432" y="22272"/>
                </a:cubicBezTo>
                <a:cubicBezTo>
                  <a:pt x="7210" y="23418"/>
                  <a:pt x="7247" y="24601"/>
                  <a:pt x="7469" y="25747"/>
                </a:cubicBezTo>
                <a:cubicBezTo>
                  <a:pt x="7986" y="28224"/>
                  <a:pt x="9687" y="30590"/>
                  <a:pt x="12016" y="32143"/>
                </a:cubicBezTo>
                <a:cubicBezTo>
                  <a:pt x="13939" y="33437"/>
                  <a:pt x="16305" y="34214"/>
                  <a:pt x="18671" y="34251"/>
                </a:cubicBezTo>
                <a:cubicBezTo>
                  <a:pt x="18800" y="34269"/>
                  <a:pt x="18939" y="34278"/>
                  <a:pt x="19082" y="34278"/>
                </a:cubicBezTo>
                <a:cubicBezTo>
                  <a:pt x="19225" y="34278"/>
                  <a:pt x="19373" y="34269"/>
                  <a:pt x="19521" y="34251"/>
                </a:cubicBezTo>
                <a:cubicBezTo>
                  <a:pt x="19669" y="34251"/>
                  <a:pt x="19854" y="34251"/>
                  <a:pt x="20002" y="34214"/>
                </a:cubicBezTo>
                <a:cubicBezTo>
                  <a:pt x="22479" y="34029"/>
                  <a:pt x="24401" y="33104"/>
                  <a:pt x="25584" y="32402"/>
                </a:cubicBezTo>
                <a:cubicBezTo>
                  <a:pt x="27174" y="31441"/>
                  <a:pt x="28172" y="30369"/>
                  <a:pt x="28838" y="29666"/>
                </a:cubicBezTo>
                <a:cubicBezTo>
                  <a:pt x="29023" y="29444"/>
                  <a:pt x="29171" y="29223"/>
                  <a:pt x="29355" y="29001"/>
                </a:cubicBezTo>
                <a:cubicBezTo>
                  <a:pt x="29577" y="28816"/>
                  <a:pt x="29725" y="28594"/>
                  <a:pt x="29799" y="28409"/>
                </a:cubicBezTo>
                <a:cubicBezTo>
                  <a:pt x="29836" y="28372"/>
                  <a:pt x="29873" y="28298"/>
                  <a:pt x="29836" y="28224"/>
                </a:cubicBezTo>
                <a:cubicBezTo>
                  <a:pt x="29836" y="28039"/>
                  <a:pt x="29688" y="27929"/>
                  <a:pt x="29503" y="27929"/>
                </a:cubicBezTo>
                <a:cubicBezTo>
                  <a:pt x="29392" y="27929"/>
                  <a:pt x="29355" y="27966"/>
                  <a:pt x="29281" y="28003"/>
                </a:cubicBezTo>
                <a:cubicBezTo>
                  <a:pt x="29134" y="28113"/>
                  <a:pt x="28838" y="28335"/>
                  <a:pt x="28320" y="28631"/>
                </a:cubicBezTo>
                <a:cubicBezTo>
                  <a:pt x="27766" y="28927"/>
                  <a:pt x="26693" y="29518"/>
                  <a:pt x="25252" y="29666"/>
                </a:cubicBezTo>
                <a:cubicBezTo>
                  <a:pt x="25135" y="29672"/>
                  <a:pt x="25018" y="29675"/>
                  <a:pt x="24904" y="29675"/>
                </a:cubicBezTo>
                <a:cubicBezTo>
                  <a:pt x="24293" y="29675"/>
                  <a:pt x="23716" y="29588"/>
                  <a:pt x="23218" y="29370"/>
                </a:cubicBezTo>
                <a:cubicBezTo>
                  <a:pt x="22516" y="29075"/>
                  <a:pt x="21850" y="28594"/>
                  <a:pt x="21407" y="27929"/>
                </a:cubicBezTo>
                <a:cubicBezTo>
                  <a:pt x="20926" y="27226"/>
                  <a:pt x="20630" y="26376"/>
                  <a:pt x="20593" y="25488"/>
                </a:cubicBezTo>
                <a:cubicBezTo>
                  <a:pt x="20556" y="24601"/>
                  <a:pt x="20778" y="23640"/>
                  <a:pt x="21259" y="22790"/>
                </a:cubicBezTo>
                <a:cubicBezTo>
                  <a:pt x="21702" y="21939"/>
                  <a:pt x="22405" y="21311"/>
                  <a:pt x="23181" y="21052"/>
                </a:cubicBezTo>
                <a:cubicBezTo>
                  <a:pt x="23551" y="20941"/>
                  <a:pt x="23958" y="20886"/>
                  <a:pt x="24392" y="20886"/>
                </a:cubicBezTo>
                <a:cubicBezTo>
                  <a:pt x="24826" y="20886"/>
                  <a:pt x="25289" y="20941"/>
                  <a:pt x="25769" y="21052"/>
                </a:cubicBezTo>
                <a:cubicBezTo>
                  <a:pt x="27618" y="21496"/>
                  <a:pt x="29097" y="22494"/>
                  <a:pt x="30058" y="23196"/>
                </a:cubicBezTo>
                <a:cubicBezTo>
                  <a:pt x="30649" y="23640"/>
                  <a:pt x="31204" y="24121"/>
                  <a:pt x="31758" y="24638"/>
                </a:cubicBezTo>
                <a:lnTo>
                  <a:pt x="31758" y="24675"/>
                </a:lnTo>
                <a:cubicBezTo>
                  <a:pt x="32091" y="25119"/>
                  <a:pt x="32387" y="25562"/>
                  <a:pt x="32720" y="26043"/>
                </a:cubicBezTo>
                <a:cubicBezTo>
                  <a:pt x="32757" y="26154"/>
                  <a:pt x="32794" y="26265"/>
                  <a:pt x="32868" y="26376"/>
                </a:cubicBezTo>
                <a:cubicBezTo>
                  <a:pt x="33718" y="28742"/>
                  <a:pt x="34975" y="30701"/>
                  <a:pt x="36602" y="32328"/>
                </a:cubicBezTo>
                <a:cubicBezTo>
                  <a:pt x="37600" y="33326"/>
                  <a:pt x="38746" y="34140"/>
                  <a:pt x="40003" y="34805"/>
                </a:cubicBezTo>
                <a:cubicBezTo>
                  <a:pt x="41334" y="35471"/>
                  <a:pt x="42776" y="35988"/>
                  <a:pt x="44292" y="36247"/>
                </a:cubicBezTo>
                <a:cubicBezTo>
                  <a:pt x="45105" y="36358"/>
                  <a:pt x="45955" y="36432"/>
                  <a:pt x="46806" y="36469"/>
                </a:cubicBezTo>
                <a:lnTo>
                  <a:pt x="47175" y="36469"/>
                </a:lnTo>
                <a:lnTo>
                  <a:pt x="47064" y="36617"/>
                </a:lnTo>
                <a:cubicBezTo>
                  <a:pt x="46621" y="36691"/>
                  <a:pt x="46214" y="36765"/>
                  <a:pt x="45770" y="36875"/>
                </a:cubicBezTo>
                <a:lnTo>
                  <a:pt x="45733" y="36875"/>
                </a:lnTo>
                <a:cubicBezTo>
                  <a:pt x="44809" y="37060"/>
                  <a:pt x="43848" y="37245"/>
                  <a:pt x="42813" y="37393"/>
                </a:cubicBezTo>
                <a:cubicBezTo>
                  <a:pt x="42406" y="37467"/>
                  <a:pt x="42036" y="37504"/>
                  <a:pt x="41741" y="37541"/>
                </a:cubicBezTo>
                <a:cubicBezTo>
                  <a:pt x="41450" y="37556"/>
                  <a:pt x="41171" y="37565"/>
                  <a:pt x="40906" y="37565"/>
                </a:cubicBezTo>
                <a:cubicBezTo>
                  <a:pt x="40530" y="37565"/>
                  <a:pt x="40180" y="37547"/>
                  <a:pt x="39855" y="37504"/>
                </a:cubicBezTo>
                <a:cubicBezTo>
                  <a:pt x="39337" y="37393"/>
                  <a:pt x="38894" y="37245"/>
                  <a:pt x="38561" y="37023"/>
                </a:cubicBezTo>
                <a:cubicBezTo>
                  <a:pt x="38450" y="36949"/>
                  <a:pt x="38376" y="36875"/>
                  <a:pt x="38265" y="36802"/>
                </a:cubicBezTo>
                <a:lnTo>
                  <a:pt x="38043" y="36543"/>
                </a:lnTo>
                <a:lnTo>
                  <a:pt x="36750" y="34472"/>
                </a:lnTo>
                <a:lnTo>
                  <a:pt x="36750" y="34435"/>
                </a:lnTo>
                <a:cubicBezTo>
                  <a:pt x="36750" y="34251"/>
                  <a:pt x="36602" y="34140"/>
                  <a:pt x="36417" y="34140"/>
                </a:cubicBezTo>
                <a:cubicBezTo>
                  <a:pt x="36269" y="34140"/>
                  <a:pt x="36121" y="34251"/>
                  <a:pt x="36084" y="34435"/>
                </a:cubicBezTo>
                <a:lnTo>
                  <a:pt x="36084" y="34472"/>
                </a:lnTo>
                <a:lnTo>
                  <a:pt x="36084" y="34953"/>
                </a:lnTo>
                <a:cubicBezTo>
                  <a:pt x="36084" y="35101"/>
                  <a:pt x="36084" y="35286"/>
                  <a:pt x="36084" y="35471"/>
                </a:cubicBezTo>
                <a:cubicBezTo>
                  <a:pt x="36084" y="35803"/>
                  <a:pt x="36084" y="36099"/>
                  <a:pt x="36121" y="36469"/>
                </a:cubicBezTo>
                <a:lnTo>
                  <a:pt x="36121" y="36839"/>
                </a:lnTo>
                <a:lnTo>
                  <a:pt x="36232" y="37800"/>
                </a:lnTo>
                <a:cubicBezTo>
                  <a:pt x="36269" y="38096"/>
                  <a:pt x="36306" y="38391"/>
                  <a:pt x="36380" y="38724"/>
                </a:cubicBezTo>
                <a:cubicBezTo>
                  <a:pt x="36639" y="40055"/>
                  <a:pt x="37156" y="41238"/>
                  <a:pt x="37859" y="42273"/>
                </a:cubicBezTo>
                <a:cubicBezTo>
                  <a:pt x="38783" y="43678"/>
                  <a:pt x="40151" y="44787"/>
                  <a:pt x="41741" y="45527"/>
                </a:cubicBezTo>
                <a:cubicBezTo>
                  <a:pt x="43071" y="46155"/>
                  <a:pt x="44587" y="46562"/>
                  <a:pt x="46251" y="46710"/>
                </a:cubicBezTo>
                <a:cubicBezTo>
                  <a:pt x="46732" y="46747"/>
                  <a:pt x="47249" y="46784"/>
                  <a:pt x="47730" y="46784"/>
                </a:cubicBezTo>
                <a:lnTo>
                  <a:pt x="47915" y="46784"/>
                </a:lnTo>
                <a:lnTo>
                  <a:pt x="47915" y="46968"/>
                </a:lnTo>
                <a:cubicBezTo>
                  <a:pt x="47841" y="47597"/>
                  <a:pt x="47804" y="48225"/>
                  <a:pt x="47841" y="48817"/>
                </a:cubicBezTo>
                <a:cubicBezTo>
                  <a:pt x="47952" y="50924"/>
                  <a:pt x="48543" y="52736"/>
                  <a:pt x="49098" y="54030"/>
                </a:cubicBezTo>
                <a:cubicBezTo>
                  <a:pt x="49689" y="55509"/>
                  <a:pt x="50281" y="56692"/>
                  <a:pt x="50614" y="57246"/>
                </a:cubicBezTo>
                <a:cubicBezTo>
                  <a:pt x="50835" y="57653"/>
                  <a:pt x="50983" y="57949"/>
                  <a:pt x="51094" y="58134"/>
                </a:cubicBezTo>
                <a:lnTo>
                  <a:pt x="51131" y="58134"/>
                </a:lnTo>
                <a:lnTo>
                  <a:pt x="51205" y="58318"/>
                </a:lnTo>
                <a:cubicBezTo>
                  <a:pt x="51242" y="58429"/>
                  <a:pt x="51390" y="58540"/>
                  <a:pt x="51501" y="58540"/>
                </a:cubicBezTo>
                <a:lnTo>
                  <a:pt x="51538" y="58725"/>
                </a:lnTo>
                <a:lnTo>
                  <a:pt x="51575" y="58540"/>
                </a:lnTo>
                <a:lnTo>
                  <a:pt x="51612" y="58503"/>
                </a:lnTo>
                <a:cubicBezTo>
                  <a:pt x="51649" y="58503"/>
                  <a:pt x="51686" y="58503"/>
                  <a:pt x="51723" y="58466"/>
                </a:cubicBezTo>
                <a:cubicBezTo>
                  <a:pt x="51760" y="58429"/>
                  <a:pt x="51760" y="58429"/>
                  <a:pt x="51797" y="58392"/>
                </a:cubicBezTo>
                <a:cubicBezTo>
                  <a:pt x="51797" y="58355"/>
                  <a:pt x="51834" y="58355"/>
                  <a:pt x="51834" y="58355"/>
                </a:cubicBezTo>
                <a:cubicBezTo>
                  <a:pt x="51834" y="58318"/>
                  <a:pt x="51834" y="58318"/>
                  <a:pt x="51834" y="58282"/>
                </a:cubicBezTo>
                <a:cubicBezTo>
                  <a:pt x="51834" y="58245"/>
                  <a:pt x="51871" y="58171"/>
                  <a:pt x="51871" y="58097"/>
                </a:cubicBezTo>
                <a:cubicBezTo>
                  <a:pt x="51907" y="57801"/>
                  <a:pt x="52055" y="56803"/>
                  <a:pt x="52573" y="55509"/>
                </a:cubicBezTo>
                <a:cubicBezTo>
                  <a:pt x="52721" y="55065"/>
                  <a:pt x="52943" y="54621"/>
                  <a:pt x="53201" y="54215"/>
                </a:cubicBezTo>
                <a:cubicBezTo>
                  <a:pt x="53719" y="54843"/>
                  <a:pt x="54348" y="55398"/>
                  <a:pt x="55013" y="55841"/>
                </a:cubicBezTo>
                <a:cubicBezTo>
                  <a:pt x="56048" y="56544"/>
                  <a:pt x="57268" y="57025"/>
                  <a:pt x="58599" y="57283"/>
                </a:cubicBezTo>
                <a:cubicBezTo>
                  <a:pt x="58821" y="57320"/>
                  <a:pt x="59006" y="57357"/>
                  <a:pt x="59191" y="57394"/>
                </a:cubicBezTo>
                <a:cubicBezTo>
                  <a:pt x="59819" y="58503"/>
                  <a:pt x="60596" y="59575"/>
                  <a:pt x="61557" y="60500"/>
                </a:cubicBezTo>
                <a:cubicBezTo>
                  <a:pt x="63147" y="62090"/>
                  <a:pt x="65143" y="63310"/>
                  <a:pt x="67509" y="64197"/>
                </a:cubicBezTo>
                <a:cubicBezTo>
                  <a:pt x="67731" y="64271"/>
                  <a:pt x="67916" y="64345"/>
                  <a:pt x="68138" y="64419"/>
                </a:cubicBezTo>
                <a:cubicBezTo>
                  <a:pt x="67990" y="64530"/>
                  <a:pt x="67879" y="64640"/>
                  <a:pt x="67731" y="64751"/>
                </a:cubicBezTo>
                <a:cubicBezTo>
                  <a:pt x="67029" y="65380"/>
                  <a:pt x="65956" y="66415"/>
                  <a:pt x="65032" y="68005"/>
                </a:cubicBezTo>
                <a:cubicBezTo>
                  <a:pt x="64293" y="69188"/>
                  <a:pt x="63405" y="71110"/>
                  <a:pt x="63221" y="73587"/>
                </a:cubicBezTo>
                <a:cubicBezTo>
                  <a:pt x="63221" y="73772"/>
                  <a:pt x="63221" y="73957"/>
                  <a:pt x="63221" y="74105"/>
                </a:cubicBezTo>
                <a:cubicBezTo>
                  <a:pt x="63184" y="74401"/>
                  <a:pt x="63184" y="74697"/>
                  <a:pt x="63221" y="74955"/>
                </a:cubicBezTo>
                <a:cubicBezTo>
                  <a:pt x="63294" y="77321"/>
                  <a:pt x="64071" y="79651"/>
                  <a:pt x="65402" y="81610"/>
                </a:cubicBezTo>
                <a:cubicBezTo>
                  <a:pt x="66955" y="83902"/>
                  <a:pt x="69358" y="85566"/>
                  <a:pt x="71835" y="86047"/>
                </a:cubicBezTo>
                <a:cubicBezTo>
                  <a:pt x="72411" y="86181"/>
                  <a:pt x="73016" y="86246"/>
                  <a:pt x="73626" y="86246"/>
                </a:cubicBezTo>
                <a:cubicBezTo>
                  <a:pt x="74191" y="86246"/>
                  <a:pt x="74759" y="86190"/>
                  <a:pt x="75310" y="86083"/>
                </a:cubicBezTo>
                <a:cubicBezTo>
                  <a:pt x="76271" y="85899"/>
                  <a:pt x="77232" y="85566"/>
                  <a:pt x="78157" y="85085"/>
                </a:cubicBezTo>
                <a:lnTo>
                  <a:pt x="78526" y="84863"/>
                </a:lnTo>
                <a:lnTo>
                  <a:pt x="78563" y="85122"/>
                </a:lnTo>
                <a:cubicBezTo>
                  <a:pt x="78637" y="85862"/>
                  <a:pt x="78785" y="86638"/>
                  <a:pt x="78970" y="87414"/>
                </a:cubicBezTo>
                <a:lnTo>
                  <a:pt x="79599" y="89855"/>
                </a:lnTo>
                <a:cubicBezTo>
                  <a:pt x="79709" y="90261"/>
                  <a:pt x="79783" y="90668"/>
                  <a:pt x="79820" y="91075"/>
                </a:cubicBezTo>
                <a:cubicBezTo>
                  <a:pt x="79820" y="91259"/>
                  <a:pt x="79820" y="91444"/>
                  <a:pt x="79820" y="91629"/>
                </a:cubicBezTo>
                <a:lnTo>
                  <a:pt x="79783" y="91777"/>
                </a:lnTo>
                <a:cubicBezTo>
                  <a:pt x="79783" y="91814"/>
                  <a:pt x="79746" y="91851"/>
                  <a:pt x="79746" y="91851"/>
                </a:cubicBezTo>
                <a:cubicBezTo>
                  <a:pt x="79746" y="91999"/>
                  <a:pt x="79636" y="92405"/>
                  <a:pt x="79081" y="92886"/>
                </a:cubicBezTo>
                <a:cubicBezTo>
                  <a:pt x="78970" y="92960"/>
                  <a:pt x="78970" y="93256"/>
                  <a:pt x="79081" y="93367"/>
                </a:cubicBezTo>
                <a:cubicBezTo>
                  <a:pt x="79142" y="93428"/>
                  <a:pt x="79192" y="93455"/>
                  <a:pt x="79280" y="93455"/>
                </a:cubicBezTo>
                <a:cubicBezTo>
                  <a:pt x="79352" y="93455"/>
                  <a:pt x="79449" y="93437"/>
                  <a:pt x="79599" y="93404"/>
                </a:cubicBezTo>
                <a:lnTo>
                  <a:pt x="79746" y="93404"/>
                </a:lnTo>
                <a:cubicBezTo>
                  <a:pt x="79857" y="93367"/>
                  <a:pt x="79931" y="93367"/>
                  <a:pt x="80042" y="93367"/>
                </a:cubicBezTo>
                <a:cubicBezTo>
                  <a:pt x="80301" y="93293"/>
                  <a:pt x="80523" y="93256"/>
                  <a:pt x="80819" y="93182"/>
                </a:cubicBezTo>
                <a:cubicBezTo>
                  <a:pt x="81188" y="93071"/>
                  <a:pt x="81336" y="93034"/>
                  <a:pt x="81521" y="92960"/>
                </a:cubicBezTo>
                <a:lnTo>
                  <a:pt x="81595" y="92923"/>
                </a:lnTo>
                <a:cubicBezTo>
                  <a:pt x="81817" y="92849"/>
                  <a:pt x="82002" y="92775"/>
                  <a:pt x="82223" y="92664"/>
                </a:cubicBezTo>
                <a:cubicBezTo>
                  <a:pt x="82963" y="92295"/>
                  <a:pt x="83702" y="91777"/>
                  <a:pt x="84368" y="91148"/>
                </a:cubicBezTo>
                <a:cubicBezTo>
                  <a:pt x="86105" y="89559"/>
                  <a:pt x="87436" y="87451"/>
                  <a:pt x="88287" y="85011"/>
                </a:cubicBezTo>
                <a:cubicBezTo>
                  <a:pt x="88693" y="83828"/>
                  <a:pt x="88952" y="82682"/>
                  <a:pt x="89026" y="81499"/>
                </a:cubicBezTo>
                <a:cubicBezTo>
                  <a:pt x="89063" y="80686"/>
                  <a:pt x="89063" y="79835"/>
                  <a:pt x="88915" y="79133"/>
                </a:cubicBezTo>
                <a:cubicBezTo>
                  <a:pt x="88915" y="79022"/>
                  <a:pt x="88878" y="78911"/>
                  <a:pt x="88878" y="78837"/>
                </a:cubicBezTo>
                <a:lnTo>
                  <a:pt x="88767" y="78394"/>
                </a:lnTo>
                <a:lnTo>
                  <a:pt x="88767" y="78394"/>
                </a:lnTo>
                <a:lnTo>
                  <a:pt x="89137" y="78652"/>
                </a:lnTo>
                <a:cubicBezTo>
                  <a:pt x="89692" y="79022"/>
                  <a:pt x="90357" y="79355"/>
                  <a:pt x="91059" y="79614"/>
                </a:cubicBezTo>
                <a:cubicBezTo>
                  <a:pt x="91355" y="79725"/>
                  <a:pt x="91651" y="79798"/>
                  <a:pt x="91984" y="79909"/>
                </a:cubicBezTo>
                <a:lnTo>
                  <a:pt x="92021" y="79909"/>
                </a:lnTo>
                <a:cubicBezTo>
                  <a:pt x="92390" y="80020"/>
                  <a:pt x="92760" y="80168"/>
                  <a:pt x="93130" y="80279"/>
                </a:cubicBezTo>
                <a:cubicBezTo>
                  <a:pt x="93500" y="80427"/>
                  <a:pt x="93832" y="80575"/>
                  <a:pt x="94165" y="80723"/>
                </a:cubicBezTo>
                <a:cubicBezTo>
                  <a:pt x="94350" y="80834"/>
                  <a:pt x="94498" y="80908"/>
                  <a:pt x="94683" y="81019"/>
                </a:cubicBezTo>
                <a:cubicBezTo>
                  <a:pt x="94904" y="81166"/>
                  <a:pt x="95200" y="81351"/>
                  <a:pt x="95459" y="81499"/>
                </a:cubicBezTo>
                <a:lnTo>
                  <a:pt x="95644" y="81610"/>
                </a:lnTo>
                <a:cubicBezTo>
                  <a:pt x="95718" y="81684"/>
                  <a:pt x="95792" y="81721"/>
                  <a:pt x="95866" y="81721"/>
                </a:cubicBezTo>
                <a:cubicBezTo>
                  <a:pt x="96014" y="81721"/>
                  <a:pt x="96161" y="81610"/>
                  <a:pt x="96198" y="81425"/>
                </a:cubicBezTo>
                <a:lnTo>
                  <a:pt x="96309" y="79762"/>
                </a:lnTo>
                <a:cubicBezTo>
                  <a:pt x="96309" y="79466"/>
                  <a:pt x="96309" y="79170"/>
                  <a:pt x="96309" y="78800"/>
                </a:cubicBezTo>
                <a:lnTo>
                  <a:pt x="96309" y="78652"/>
                </a:lnTo>
                <a:cubicBezTo>
                  <a:pt x="96309" y="77839"/>
                  <a:pt x="96235" y="77063"/>
                  <a:pt x="96161" y="76360"/>
                </a:cubicBezTo>
                <a:cubicBezTo>
                  <a:pt x="95829" y="73994"/>
                  <a:pt x="94941" y="71887"/>
                  <a:pt x="93647" y="70371"/>
                </a:cubicBezTo>
                <a:cubicBezTo>
                  <a:pt x="92353" y="68818"/>
                  <a:pt x="90801" y="68005"/>
                  <a:pt x="89729" y="67598"/>
                </a:cubicBezTo>
                <a:lnTo>
                  <a:pt x="89137" y="67376"/>
                </a:lnTo>
                <a:lnTo>
                  <a:pt x="89729" y="67265"/>
                </a:lnTo>
                <a:cubicBezTo>
                  <a:pt x="90335" y="67150"/>
                  <a:pt x="90828" y="67057"/>
                  <a:pt x="91244" y="67057"/>
                </a:cubicBezTo>
                <a:cubicBezTo>
                  <a:pt x="91361" y="67057"/>
                  <a:pt x="91472" y="67064"/>
                  <a:pt x="91577" y="67081"/>
                </a:cubicBezTo>
                <a:cubicBezTo>
                  <a:pt x="92095" y="67118"/>
                  <a:pt x="92390" y="67339"/>
                  <a:pt x="92464" y="67413"/>
                </a:cubicBezTo>
                <a:cubicBezTo>
                  <a:pt x="92501" y="67450"/>
                  <a:pt x="92538" y="67487"/>
                  <a:pt x="92575" y="67524"/>
                </a:cubicBezTo>
                <a:cubicBezTo>
                  <a:pt x="92722" y="67730"/>
                  <a:pt x="92823" y="67842"/>
                  <a:pt x="92969" y="67842"/>
                </a:cubicBezTo>
                <a:cubicBezTo>
                  <a:pt x="93007" y="67842"/>
                  <a:pt x="93048" y="67835"/>
                  <a:pt x="93093" y="67820"/>
                </a:cubicBezTo>
                <a:cubicBezTo>
                  <a:pt x="93204" y="67783"/>
                  <a:pt x="93315" y="67672"/>
                  <a:pt x="93315" y="67561"/>
                </a:cubicBezTo>
                <a:cubicBezTo>
                  <a:pt x="93315" y="67524"/>
                  <a:pt x="93315" y="67524"/>
                  <a:pt x="93315" y="67487"/>
                </a:cubicBezTo>
                <a:lnTo>
                  <a:pt x="93315" y="67413"/>
                </a:lnTo>
                <a:cubicBezTo>
                  <a:pt x="93315" y="66970"/>
                  <a:pt x="93278" y="66563"/>
                  <a:pt x="93167" y="66156"/>
                </a:cubicBezTo>
                <a:cubicBezTo>
                  <a:pt x="92945" y="65084"/>
                  <a:pt x="92575" y="64123"/>
                  <a:pt x="92021" y="63199"/>
                </a:cubicBezTo>
                <a:cubicBezTo>
                  <a:pt x="91392" y="62237"/>
                  <a:pt x="90468" y="61276"/>
                  <a:pt x="89359" y="60463"/>
                </a:cubicBezTo>
                <a:lnTo>
                  <a:pt x="88619" y="59945"/>
                </a:lnTo>
                <a:lnTo>
                  <a:pt x="89618" y="60204"/>
                </a:lnTo>
                <a:cubicBezTo>
                  <a:pt x="90111" y="60303"/>
                  <a:pt x="90669" y="60401"/>
                  <a:pt x="91316" y="60401"/>
                </a:cubicBezTo>
                <a:cubicBezTo>
                  <a:pt x="91639" y="60401"/>
                  <a:pt x="91984" y="60377"/>
                  <a:pt x="92353" y="60315"/>
                </a:cubicBezTo>
                <a:cubicBezTo>
                  <a:pt x="93019" y="60204"/>
                  <a:pt x="93647" y="59982"/>
                  <a:pt x="94202" y="59649"/>
                </a:cubicBezTo>
                <a:cubicBezTo>
                  <a:pt x="94830" y="59243"/>
                  <a:pt x="95385" y="58688"/>
                  <a:pt x="95829" y="58060"/>
                </a:cubicBezTo>
                <a:cubicBezTo>
                  <a:pt x="96457" y="57098"/>
                  <a:pt x="96864" y="55878"/>
                  <a:pt x="96938" y="54547"/>
                </a:cubicBezTo>
                <a:cubicBezTo>
                  <a:pt x="96975" y="54104"/>
                  <a:pt x="96975" y="53623"/>
                  <a:pt x="96938" y="53180"/>
                </a:cubicBezTo>
                <a:cubicBezTo>
                  <a:pt x="96827" y="51516"/>
                  <a:pt x="96235" y="49852"/>
                  <a:pt x="95385" y="48521"/>
                </a:cubicBezTo>
                <a:cubicBezTo>
                  <a:pt x="95015" y="47967"/>
                  <a:pt x="94609" y="47449"/>
                  <a:pt x="94128" y="47005"/>
                </a:cubicBezTo>
                <a:lnTo>
                  <a:pt x="94054" y="46932"/>
                </a:lnTo>
                <a:lnTo>
                  <a:pt x="94091" y="46821"/>
                </a:lnTo>
                <a:cubicBezTo>
                  <a:pt x="94276" y="46414"/>
                  <a:pt x="94424" y="46007"/>
                  <a:pt x="94535" y="45638"/>
                </a:cubicBezTo>
                <a:cubicBezTo>
                  <a:pt x="94794" y="44602"/>
                  <a:pt x="94904" y="43678"/>
                  <a:pt x="94941" y="43050"/>
                </a:cubicBezTo>
                <a:lnTo>
                  <a:pt x="94978" y="42976"/>
                </a:lnTo>
                <a:cubicBezTo>
                  <a:pt x="95015" y="42310"/>
                  <a:pt x="95015" y="41608"/>
                  <a:pt x="95015" y="40868"/>
                </a:cubicBezTo>
                <a:cubicBezTo>
                  <a:pt x="95015" y="40351"/>
                  <a:pt x="95015" y="39907"/>
                  <a:pt x="95015" y="39574"/>
                </a:cubicBezTo>
                <a:lnTo>
                  <a:pt x="95015" y="39389"/>
                </a:lnTo>
                <a:lnTo>
                  <a:pt x="94941" y="38022"/>
                </a:lnTo>
                <a:cubicBezTo>
                  <a:pt x="94941" y="37948"/>
                  <a:pt x="94867" y="37837"/>
                  <a:pt x="94794" y="37800"/>
                </a:cubicBezTo>
                <a:cubicBezTo>
                  <a:pt x="94757" y="37726"/>
                  <a:pt x="94646" y="37726"/>
                  <a:pt x="94535" y="37726"/>
                </a:cubicBezTo>
                <a:cubicBezTo>
                  <a:pt x="94424" y="37726"/>
                  <a:pt x="94350" y="37800"/>
                  <a:pt x="94313" y="37911"/>
                </a:cubicBezTo>
                <a:cubicBezTo>
                  <a:pt x="94276" y="37985"/>
                  <a:pt x="94202" y="38096"/>
                  <a:pt x="94054" y="38206"/>
                </a:cubicBezTo>
                <a:cubicBezTo>
                  <a:pt x="93943" y="38354"/>
                  <a:pt x="93647" y="38613"/>
                  <a:pt x="93093" y="38835"/>
                </a:cubicBezTo>
                <a:cubicBezTo>
                  <a:pt x="92538" y="39094"/>
                  <a:pt x="91762" y="39279"/>
                  <a:pt x="90838" y="39500"/>
                </a:cubicBezTo>
                <a:cubicBezTo>
                  <a:pt x="90542" y="39574"/>
                  <a:pt x="90209" y="39685"/>
                  <a:pt x="89876" y="39759"/>
                </a:cubicBezTo>
                <a:lnTo>
                  <a:pt x="89692" y="39796"/>
                </a:lnTo>
                <a:lnTo>
                  <a:pt x="89655" y="39648"/>
                </a:lnTo>
                <a:cubicBezTo>
                  <a:pt x="89359" y="38835"/>
                  <a:pt x="88804" y="38022"/>
                  <a:pt x="88102" y="37319"/>
                </a:cubicBezTo>
                <a:cubicBezTo>
                  <a:pt x="87362" y="36580"/>
                  <a:pt x="86475" y="36025"/>
                  <a:pt x="85477" y="35581"/>
                </a:cubicBezTo>
                <a:cubicBezTo>
                  <a:pt x="84528" y="35209"/>
                  <a:pt x="83610" y="35022"/>
                  <a:pt x="82752" y="35022"/>
                </a:cubicBezTo>
                <a:cubicBezTo>
                  <a:pt x="82674" y="35022"/>
                  <a:pt x="82596" y="35024"/>
                  <a:pt x="82519" y="35027"/>
                </a:cubicBezTo>
                <a:cubicBezTo>
                  <a:pt x="81854" y="35101"/>
                  <a:pt x="81262" y="35286"/>
                  <a:pt x="80708" y="35508"/>
                </a:cubicBezTo>
                <a:cubicBezTo>
                  <a:pt x="80375" y="34953"/>
                  <a:pt x="80116" y="34361"/>
                  <a:pt x="79894" y="33770"/>
                </a:cubicBezTo>
                <a:cubicBezTo>
                  <a:pt x="80005" y="33437"/>
                  <a:pt x="80042" y="33067"/>
                  <a:pt x="80079" y="32735"/>
                </a:cubicBezTo>
                <a:cubicBezTo>
                  <a:pt x="80116" y="32328"/>
                  <a:pt x="80116" y="31958"/>
                  <a:pt x="80042" y="31589"/>
                </a:cubicBezTo>
                <a:cubicBezTo>
                  <a:pt x="80042" y="31552"/>
                  <a:pt x="80042" y="31515"/>
                  <a:pt x="80042" y="31478"/>
                </a:cubicBezTo>
                <a:lnTo>
                  <a:pt x="80005" y="31404"/>
                </a:lnTo>
                <a:lnTo>
                  <a:pt x="80153" y="31256"/>
                </a:lnTo>
                <a:cubicBezTo>
                  <a:pt x="80745" y="30664"/>
                  <a:pt x="81225" y="29925"/>
                  <a:pt x="81558" y="29038"/>
                </a:cubicBezTo>
                <a:cubicBezTo>
                  <a:pt x="81780" y="28409"/>
                  <a:pt x="81928" y="27707"/>
                  <a:pt x="82002" y="26930"/>
                </a:cubicBezTo>
                <a:lnTo>
                  <a:pt x="82113" y="25969"/>
                </a:lnTo>
                <a:lnTo>
                  <a:pt x="82334" y="26893"/>
                </a:lnTo>
                <a:cubicBezTo>
                  <a:pt x="82408" y="27152"/>
                  <a:pt x="82482" y="27411"/>
                  <a:pt x="82556" y="27633"/>
                </a:cubicBezTo>
                <a:lnTo>
                  <a:pt x="82556" y="27707"/>
                </a:lnTo>
                <a:cubicBezTo>
                  <a:pt x="82852" y="28631"/>
                  <a:pt x="83333" y="29407"/>
                  <a:pt x="83998" y="29999"/>
                </a:cubicBezTo>
                <a:cubicBezTo>
                  <a:pt x="84331" y="30332"/>
                  <a:pt x="84737" y="30590"/>
                  <a:pt x="85181" y="30812"/>
                </a:cubicBezTo>
                <a:cubicBezTo>
                  <a:pt x="85625" y="30997"/>
                  <a:pt x="86068" y="31145"/>
                  <a:pt x="86549" y="31256"/>
                </a:cubicBezTo>
                <a:cubicBezTo>
                  <a:pt x="87126" y="31389"/>
                  <a:pt x="87729" y="31456"/>
                  <a:pt x="88327" y="31456"/>
                </a:cubicBezTo>
                <a:cubicBezTo>
                  <a:pt x="88726" y="31456"/>
                  <a:pt x="89122" y="31426"/>
                  <a:pt x="89507" y="31367"/>
                </a:cubicBezTo>
                <a:cubicBezTo>
                  <a:pt x="91503" y="31034"/>
                  <a:pt x="93389" y="29777"/>
                  <a:pt x="94683" y="27929"/>
                </a:cubicBezTo>
                <a:cubicBezTo>
                  <a:pt x="95274" y="27115"/>
                  <a:pt x="95755" y="26154"/>
                  <a:pt x="96161" y="24971"/>
                </a:cubicBezTo>
                <a:cubicBezTo>
                  <a:pt x="96568" y="23862"/>
                  <a:pt x="96790" y="22753"/>
                  <a:pt x="96901" y="21644"/>
                </a:cubicBezTo>
                <a:cubicBezTo>
                  <a:pt x="96938" y="21533"/>
                  <a:pt x="96938" y="21385"/>
                  <a:pt x="96938" y="21274"/>
                </a:cubicBezTo>
                <a:cubicBezTo>
                  <a:pt x="96975" y="20830"/>
                  <a:pt x="96975" y="20387"/>
                  <a:pt x="96975" y="19980"/>
                </a:cubicBezTo>
                <a:cubicBezTo>
                  <a:pt x="96901" y="18057"/>
                  <a:pt x="96420" y="16246"/>
                  <a:pt x="95533" y="14619"/>
                </a:cubicBezTo>
                <a:cubicBezTo>
                  <a:pt x="94350" y="12438"/>
                  <a:pt x="92353" y="10589"/>
                  <a:pt x="89987" y="9443"/>
                </a:cubicBezTo>
                <a:cubicBezTo>
                  <a:pt x="88804" y="8889"/>
                  <a:pt x="87547" y="8482"/>
                  <a:pt x="86216" y="8260"/>
                </a:cubicBezTo>
                <a:cubicBezTo>
                  <a:pt x="85662" y="8149"/>
                  <a:pt x="85070" y="8075"/>
                  <a:pt x="84442" y="8038"/>
                </a:cubicBezTo>
                <a:cubicBezTo>
                  <a:pt x="84294" y="7669"/>
                  <a:pt x="84109" y="7262"/>
                  <a:pt x="83924" y="6892"/>
                </a:cubicBezTo>
                <a:cubicBezTo>
                  <a:pt x="82778" y="4526"/>
                  <a:pt x="80893" y="2567"/>
                  <a:pt x="78674" y="1384"/>
                </a:cubicBezTo>
                <a:cubicBezTo>
                  <a:pt x="77085" y="533"/>
                  <a:pt x="75236" y="53"/>
                  <a:pt x="73351" y="16"/>
                </a:cubicBezTo>
                <a:cubicBezTo>
                  <a:pt x="73221" y="5"/>
                  <a:pt x="73091" y="0"/>
                  <a:pt x="729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71738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AF683-1E06-C3C7-74C6-FB540F26C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C4FFE-C52E-C55B-0C0E-7F3F467D62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07EC2A-C606-D77C-789A-B886B34F1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38FEA-1193-7C0E-5411-9A5B97073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E88ED6-F660-0295-4985-8D54A5D3B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90EFF0-6B82-4B55-BE1C-29C103BC86C7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46325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oogle Shape;122;p5"/>
          <p:cNvGrpSpPr/>
          <p:nvPr/>
        </p:nvGrpSpPr>
        <p:grpSpPr>
          <a:xfrm>
            <a:off x="-30750" y="-26200"/>
            <a:ext cx="9205500" cy="6910400"/>
            <a:chOff x="-30750" y="-19650"/>
            <a:chExt cx="9205500" cy="5182800"/>
          </a:xfrm>
        </p:grpSpPr>
        <p:sp>
          <p:nvSpPr>
            <p:cNvPr id="123" name="Google Shape;123;p5"/>
            <p:cNvSpPr/>
            <p:nvPr/>
          </p:nvSpPr>
          <p:spPr>
            <a:xfrm>
              <a:off x="-30750" y="-19650"/>
              <a:ext cx="9205500" cy="5182800"/>
            </a:xfrm>
            <a:prstGeom prst="rect">
              <a:avLst/>
            </a:prstGeom>
            <a:gradFill>
              <a:gsLst>
                <a:gs pos="0">
                  <a:srgbClr val="FFFFFF">
                    <a:alpha val="43921"/>
                  </a:srgbClr>
                </a:gs>
                <a:gs pos="100000">
                  <a:srgbClr val="CD9D6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24" name="Google Shape;124;p5"/>
            <p:cNvPicPr preferRelativeResize="0"/>
            <p:nvPr/>
          </p:nvPicPr>
          <p:blipFill rotWithShape="1">
            <a:blip r:embed="rId2">
              <a:alphaModFix amt="27000"/>
            </a:blip>
            <a:srcRect l="815" t="8591" r="923" b="8475"/>
            <a:stretch/>
          </p:blipFill>
          <p:spPr>
            <a:xfrm>
              <a:off x="1" y="0"/>
              <a:ext cx="9143997" cy="51435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5" name="Google Shape;125;p5"/>
          <p:cNvSpPr txBox="1">
            <a:spLocks noGrp="1"/>
          </p:cNvSpPr>
          <p:nvPr>
            <p:ph type="title"/>
          </p:nvPr>
        </p:nvSpPr>
        <p:spPr>
          <a:xfrm>
            <a:off x="2463050" y="719067"/>
            <a:ext cx="42177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subTitle" idx="1"/>
          </p:nvPr>
        </p:nvSpPr>
        <p:spPr>
          <a:xfrm>
            <a:off x="1666850" y="3338967"/>
            <a:ext cx="2121300" cy="508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Gabriela"/>
                <a:ea typeface="Gabriela"/>
                <a:cs typeface="Gabriela"/>
                <a:sym typeface="Gabriel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9pPr>
          </a:lstStyle>
          <a:p>
            <a:endParaRPr/>
          </a:p>
        </p:txBody>
      </p:sp>
      <p:sp>
        <p:nvSpPr>
          <p:cNvPr id="127" name="Google Shape;127;p5"/>
          <p:cNvSpPr txBox="1">
            <a:spLocks noGrp="1"/>
          </p:cNvSpPr>
          <p:nvPr>
            <p:ph type="subTitle" idx="2"/>
          </p:nvPr>
        </p:nvSpPr>
        <p:spPr>
          <a:xfrm>
            <a:off x="1666850" y="3788813"/>
            <a:ext cx="2121300" cy="136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5"/>
          <p:cNvSpPr txBox="1">
            <a:spLocks noGrp="1"/>
          </p:cNvSpPr>
          <p:nvPr>
            <p:ph type="subTitle" idx="3"/>
          </p:nvPr>
        </p:nvSpPr>
        <p:spPr>
          <a:xfrm>
            <a:off x="5364413" y="3338967"/>
            <a:ext cx="2121300" cy="508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Gabriela"/>
                <a:ea typeface="Gabriela"/>
                <a:cs typeface="Gabriela"/>
                <a:sym typeface="Gabriel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Font typeface="Yatra One"/>
              <a:buNone/>
              <a:defRPr sz="2000" b="1">
                <a:latin typeface="Yatra One"/>
                <a:ea typeface="Yatra One"/>
                <a:cs typeface="Yatra One"/>
                <a:sym typeface="Yatra One"/>
              </a:defRPr>
            </a:lvl9pPr>
          </a:lstStyle>
          <a:p>
            <a:endParaRPr/>
          </a:p>
        </p:txBody>
      </p:sp>
      <p:sp>
        <p:nvSpPr>
          <p:cNvPr id="129" name="Google Shape;129;p5"/>
          <p:cNvSpPr txBox="1">
            <a:spLocks noGrp="1"/>
          </p:cNvSpPr>
          <p:nvPr>
            <p:ph type="subTitle" idx="4"/>
          </p:nvPr>
        </p:nvSpPr>
        <p:spPr>
          <a:xfrm>
            <a:off x="5364423" y="3788824"/>
            <a:ext cx="2121300" cy="136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30" name="Google Shape;130;p5"/>
          <p:cNvGrpSpPr/>
          <p:nvPr/>
        </p:nvGrpSpPr>
        <p:grpSpPr>
          <a:xfrm>
            <a:off x="492725" y="558418"/>
            <a:ext cx="8158550" cy="5741167"/>
            <a:chOff x="492725" y="417300"/>
            <a:chExt cx="8158550" cy="4305875"/>
          </a:xfrm>
        </p:grpSpPr>
        <p:cxnSp>
          <p:nvCxnSpPr>
            <p:cNvPr id="131" name="Google Shape;131;p5"/>
            <p:cNvCxnSpPr/>
            <p:nvPr/>
          </p:nvCxnSpPr>
          <p:spPr>
            <a:xfrm>
              <a:off x="1539950" y="417300"/>
              <a:ext cx="60891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5"/>
            <p:cNvCxnSpPr/>
            <p:nvPr/>
          </p:nvCxnSpPr>
          <p:spPr>
            <a:xfrm>
              <a:off x="8651275" y="1420500"/>
              <a:ext cx="0" cy="22278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5"/>
            <p:cNvCxnSpPr/>
            <p:nvPr/>
          </p:nvCxnSpPr>
          <p:spPr>
            <a:xfrm>
              <a:off x="1527538" y="4723175"/>
              <a:ext cx="60891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5"/>
            <p:cNvCxnSpPr/>
            <p:nvPr/>
          </p:nvCxnSpPr>
          <p:spPr>
            <a:xfrm>
              <a:off x="492725" y="1413788"/>
              <a:ext cx="0" cy="22278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35" name="Google Shape;135;p5"/>
          <p:cNvGrpSpPr/>
          <p:nvPr/>
        </p:nvGrpSpPr>
        <p:grpSpPr>
          <a:xfrm>
            <a:off x="457200" y="503734"/>
            <a:ext cx="8229600" cy="5850533"/>
            <a:chOff x="457200" y="377800"/>
            <a:chExt cx="8229600" cy="4387900"/>
          </a:xfrm>
        </p:grpSpPr>
        <p:grpSp>
          <p:nvGrpSpPr>
            <p:cNvPr id="136" name="Google Shape;136;p5"/>
            <p:cNvGrpSpPr/>
            <p:nvPr/>
          </p:nvGrpSpPr>
          <p:grpSpPr>
            <a:xfrm>
              <a:off x="7831825" y="377800"/>
              <a:ext cx="854975" cy="844975"/>
              <a:chOff x="469500" y="425700"/>
              <a:chExt cx="854975" cy="844975"/>
            </a:xfrm>
          </p:grpSpPr>
          <p:sp>
            <p:nvSpPr>
              <p:cNvPr id="137" name="Google Shape;137;p5"/>
              <p:cNvSpPr/>
              <p:nvPr/>
            </p:nvSpPr>
            <p:spPr>
              <a:xfrm>
                <a:off x="799475" y="429225"/>
                <a:ext cx="525000" cy="540125"/>
              </a:xfrm>
              <a:custGeom>
                <a:avLst/>
                <a:gdLst/>
                <a:ahLst/>
                <a:cxnLst/>
                <a:rect l="l" t="t" r="r" b="b"/>
                <a:pathLst>
                  <a:path w="21000" h="21605" extrusionOk="0">
                    <a:moveTo>
                      <a:pt x="19265" y="1598"/>
                    </a:moveTo>
                    <a:cubicBezTo>
                      <a:pt x="19332" y="1598"/>
                      <a:pt x="19373" y="1604"/>
                      <a:pt x="19373" y="1604"/>
                    </a:cubicBezTo>
                    <a:lnTo>
                      <a:pt x="19410" y="1678"/>
                    </a:lnTo>
                    <a:cubicBezTo>
                      <a:pt x="19384" y="1651"/>
                      <a:pt x="19376" y="1625"/>
                      <a:pt x="19374" y="1625"/>
                    </a:cubicBezTo>
                    <a:cubicBezTo>
                      <a:pt x="19373" y="1625"/>
                      <a:pt x="19373" y="1630"/>
                      <a:pt x="19373" y="1641"/>
                    </a:cubicBezTo>
                    <a:cubicBezTo>
                      <a:pt x="19373" y="1641"/>
                      <a:pt x="19373" y="1678"/>
                      <a:pt x="19373" y="1751"/>
                    </a:cubicBezTo>
                    <a:cubicBezTo>
                      <a:pt x="19373" y="1788"/>
                      <a:pt x="19373" y="1825"/>
                      <a:pt x="19336" y="1899"/>
                    </a:cubicBezTo>
                    <a:lnTo>
                      <a:pt x="19299" y="2010"/>
                    </a:lnTo>
                    <a:lnTo>
                      <a:pt x="19299" y="2047"/>
                    </a:lnTo>
                    <a:lnTo>
                      <a:pt x="19299" y="2084"/>
                    </a:lnTo>
                    <a:lnTo>
                      <a:pt x="19040" y="2602"/>
                    </a:lnTo>
                    <a:cubicBezTo>
                      <a:pt x="18966" y="2787"/>
                      <a:pt x="18892" y="2861"/>
                      <a:pt x="18819" y="3008"/>
                    </a:cubicBezTo>
                    <a:cubicBezTo>
                      <a:pt x="18745" y="3156"/>
                      <a:pt x="18671" y="3304"/>
                      <a:pt x="18560" y="3452"/>
                    </a:cubicBezTo>
                    <a:cubicBezTo>
                      <a:pt x="18375" y="3711"/>
                      <a:pt x="18153" y="3970"/>
                      <a:pt x="17931" y="4229"/>
                    </a:cubicBezTo>
                    <a:cubicBezTo>
                      <a:pt x="16970" y="5227"/>
                      <a:pt x="15824" y="6003"/>
                      <a:pt x="14567" y="6484"/>
                    </a:cubicBezTo>
                    <a:cubicBezTo>
                      <a:pt x="14418" y="6543"/>
                      <a:pt x="14267" y="6598"/>
                      <a:pt x="14115" y="6650"/>
                    </a:cubicBezTo>
                    <a:lnTo>
                      <a:pt x="14115" y="6650"/>
                    </a:lnTo>
                    <a:cubicBezTo>
                      <a:pt x="14394" y="6102"/>
                      <a:pt x="14707" y="5553"/>
                      <a:pt x="15084" y="5005"/>
                    </a:cubicBezTo>
                    <a:cubicBezTo>
                      <a:pt x="15491" y="4450"/>
                      <a:pt x="15935" y="3933"/>
                      <a:pt x="16415" y="3415"/>
                    </a:cubicBezTo>
                    <a:cubicBezTo>
                      <a:pt x="16933" y="2935"/>
                      <a:pt x="17451" y="2491"/>
                      <a:pt x="18042" y="2084"/>
                    </a:cubicBezTo>
                    <a:cubicBezTo>
                      <a:pt x="18190" y="2010"/>
                      <a:pt x="18338" y="1899"/>
                      <a:pt x="18486" y="1825"/>
                    </a:cubicBezTo>
                    <a:cubicBezTo>
                      <a:pt x="18597" y="1788"/>
                      <a:pt x="18597" y="1788"/>
                      <a:pt x="18671" y="1751"/>
                    </a:cubicBezTo>
                    <a:cubicBezTo>
                      <a:pt x="18745" y="1715"/>
                      <a:pt x="18782" y="1678"/>
                      <a:pt x="18856" y="1678"/>
                    </a:cubicBezTo>
                    <a:cubicBezTo>
                      <a:pt x="19011" y="1611"/>
                      <a:pt x="19166" y="1598"/>
                      <a:pt x="19265" y="1598"/>
                    </a:cubicBezTo>
                    <a:close/>
                    <a:moveTo>
                      <a:pt x="19346" y="1"/>
                    </a:moveTo>
                    <a:cubicBezTo>
                      <a:pt x="19278" y="1"/>
                      <a:pt x="19212" y="5"/>
                      <a:pt x="19151" y="14"/>
                    </a:cubicBezTo>
                    <a:cubicBezTo>
                      <a:pt x="18856" y="14"/>
                      <a:pt x="18597" y="88"/>
                      <a:pt x="18375" y="162"/>
                    </a:cubicBezTo>
                    <a:cubicBezTo>
                      <a:pt x="18264" y="199"/>
                      <a:pt x="18153" y="236"/>
                      <a:pt x="18042" y="273"/>
                    </a:cubicBezTo>
                    <a:cubicBezTo>
                      <a:pt x="17931" y="310"/>
                      <a:pt x="17783" y="384"/>
                      <a:pt x="17709" y="421"/>
                    </a:cubicBezTo>
                    <a:cubicBezTo>
                      <a:pt x="17488" y="568"/>
                      <a:pt x="17340" y="679"/>
                      <a:pt x="17192" y="790"/>
                    </a:cubicBezTo>
                    <a:cubicBezTo>
                      <a:pt x="16489" y="1234"/>
                      <a:pt x="15861" y="1751"/>
                      <a:pt x="15306" y="2343"/>
                    </a:cubicBezTo>
                    <a:cubicBezTo>
                      <a:pt x="14197" y="3489"/>
                      <a:pt x="13384" y="4820"/>
                      <a:pt x="12755" y="6188"/>
                    </a:cubicBezTo>
                    <a:cubicBezTo>
                      <a:pt x="12627" y="6492"/>
                      <a:pt x="12513" y="6797"/>
                      <a:pt x="12409" y="7098"/>
                    </a:cubicBezTo>
                    <a:lnTo>
                      <a:pt x="12409" y="7098"/>
                    </a:lnTo>
                    <a:cubicBezTo>
                      <a:pt x="11870" y="7200"/>
                      <a:pt x="11338" y="7266"/>
                      <a:pt x="10833" y="7297"/>
                    </a:cubicBezTo>
                    <a:cubicBezTo>
                      <a:pt x="10666" y="7288"/>
                      <a:pt x="10500" y="7286"/>
                      <a:pt x="10335" y="7286"/>
                    </a:cubicBezTo>
                    <a:cubicBezTo>
                      <a:pt x="10171" y="7286"/>
                      <a:pt x="10008" y="7288"/>
                      <a:pt x="9849" y="7288"/>
                    </a:cubicBezTo>
                    <a:cubicBezTo>
                      <a:pt x="9530" y="7288"/>
                      <a:pt x="9225" y="7279"/>
                      <a:pt x="8947" y="7223"/>
                    </a:cubicBezTo>
                    <a:cubicBezTo>
                      <a:pt x="8652" y="7223"/>
                      <a:pt x="8356" y="7186"/>
                      <a:pt x="8097" y="7186"/>
                    </a:cubicBezTo>
                    <a:cubicBezTo>
                      <a:pt x="7801" y="7112"/>
                      <a:pt x="7505" y="7075"/>
                      <a:pt x="7247" y="7038"/>
                    </a:cubicBezTo>
                    <a:cubicBezTo>
                      <a:pt x="6138" y="6853"/>
                      <a:pt x="5139" y="6595"/>
                      <a:pt x="4252" y="6336"/>
                    </a:cubicBezTo>
                    <a:cubicBezTo>
                      <a:pt x="3365" y="6077"/>
                      <a:pt x="2625" y="5855"/>
                      <a:pt x="1997" y="5633"/>
                    </a:cubicBezTo>
                    <a:cubicBezTo>
                      <a:pt x="703" y="5190"/>
                      <a:pt x="1" y="4931"/>
                      <a:pt x="0" y="4931"/>
                    </a:cubicBezTo>
                    <a:lnTo>
                      <a:pt x="0" y="4931"/>
                    </a:lnTo>
                    <a:cubicBezTo>
                      <a:pt x="0" y="4931"/>
                      <a:pt x="185" y="5042"/>
                      <a:pt x="481" y="5190"/>
                    </a:cubicBezTo>
                    <a:cubicBezTo>
                      <a:pt x="814" y="5375"/>
                      <a:pt x="1257" y="5633"/>
                      <a:pt x="1849" y="5929"/>
                    </a:cubicBezTo>
                    <a:cubicBezTo>
                      <a:pt x="2441" y="6225"/>
                      <a:pt x="3180" y="6558"/>
                      <a:pt x="4067" y="6927"/>
                    </a:cubicBezTo>
                    <a:cubicBezTo>
                      <a:pt x="4918" y="7260"/>
                      <a:pt x="5916" y="7667"/>
                      <a:pt x="7062" y="7926"/>
                    </a:cubicBezTo>
                    <a:cubicBezTo>
                      <a:pt x="7358" y="8000"/>
                      <a:pt x="7616" y="8073"/>
                      <a:pt x="7912" y="8147"/>
                    </a:cubicBezTo>
                    <a:cubicBezTo>
                      <a:pt x="8245" y="8221"/>
                      <a:pt x="8541" y="8258"/>
                      <a:pt x="8873" y="8332"/>
                    </a:cubicBezTo>
                    <a:cubicBezTo>
                      <a:pt x="9169" y="8369"/>
                      <a:pt x="9502" y="8406"/>
                      <a:pt x="9835" y="8443"/>
                    </a:cubicBezTo>
                    <a:cubicBezTo>
                      <a:pt x="10130" y="8443"/>
                      <a:pt x="10463" y="8480"/>
                      <a:pt x="10796" y="8480"/>
                    </a:cubicBezTo>
                    <a:lnTo>
                      <a:pt x="11868" y="8480"/>
                    </a:lnTo>
                    <a:cubicBezTo>
                      <a:pt x="11911" y="8475"/>
                      <a:pt x="11955" y="8471"/>
                      <a:pt x="11999" y="8466"/>
                    </a:cubicBezTo>
                    <a:lnTo>
                      <a:pt x="11999" y="8466"/>
                    </a:lnTo>
                    <a:cubicBezTo>
                      <a:pt x="11840" y="9098"/>
                      <a:pt x="11713" y="9725"/>
                      <a:pt x="11646" y="10292"/>
                    </a:cubicBezTo>
                    <a:cubicBezTo>
                      <a:pt x="11609" y="10661"/>
                      <a:pt x="11572" y="10994"/>
                      <a:pt x="11535" y="11327"/>
                    </a:cubicBezTo>
                    <a:cubicBezTo>
                      <a:pt x="11535" y="11475"/>
                      <a:pt x="11498" y="11623"/>
                      <a:pt x="11498" y="11808"/>
                    </a:cubicBezTo>
                    <a:cubicBezTo>
                      <a:pt x="11498" y="11955"/>
                      <a:pt x="11498" y="12103"/>
                      <a:pt x="11498" y="12288"/>
                    </a:cubicBezTo>
                    <a:cubicBezTo>
                      <a:pt x="11498" y="12584"/>
                      <a:pt x="11498" y="12917"/>
                      <a:pt x="11498" y="13212"/>
                    </a:cubicBezTo>
                    <a:cubicBezTo>
                      <a:pt x="11498" y="13508"/>
                      <a:pt x="11535" y="13804"/>
                      <a:pt x="11535" y="14100"/>
                    </a:cubicBezTo>
                    <a:cubicBezTo>
                      <a:pt x="11609" y="15283"/>
                      <a:pt x="11794" y="16318"/>
                      <a:pt x="11942" y="17242"/>
                    </a:cubicBezTo>
                    <a:cubicBezTo>
                      <a:pt x="12164" y="18166"/>
                      <a:pt x="12349" y="18943"/>
                      <a:pt x="12534" y="19571"/>
                    </a:cubicBezTo>
                    <a:cubicBezTo>
                      <a:pt x="12718" y="20237"/>
                      <a:pt x="12903" y="20717"/>
                      <a:pt x="13014" y="21087"/>
                    </a:cubicBezTo>
                    <a:cubicBezTo>
                      <a:pt x="13125" y="21420"/>
                      <a:pt x="13162" y="21605"/>
                      <a:pt x="13162" y="21605"/>
                    </a:cubicBezTo>
                    <a:cubicBezTo>
                      <a:pt x="13162" y="21605"/>
                      <a:pt x="13125" y="21420"/>
                      <a:pt x="13088" y="21050"/>
                    </a:cubicBezTo>
                    <a:cubicBezTo>
                      <a:pt x="13014" y="20680"/>
                      <a:pt x="12940" y="20163"/>
                      <a:pt x="12829" y="19534"/>
                    </a:cubicBezTo>
                    <a:cubicBezTo>
                      <a:pt x="12755" y="18869"/>
                      <a:pt x="12644" y="18056"/>
                      <a:pt x="12570" y="17131"/>
                    </a:cubicBezTo>
                    <a:cubicBezTo>
                      <a:pt x="12497" y="16244"/>
                      <a:pt x="12423" y="15209"/>
                      <a:pt x="12460" y="14063"/>
                    </a:cubicBezTo>
                    <a:cubicBezTo>
                      <a:pt x="12460" y="13804"/>
                      <a:pt x="12460" y="13508"/>
                      <a:pt x="12460" y="13212"/>
                    </a:cubicBezTo>
                    <a:cubicBezTo>
                      <a:pt x="12497" y="12917"/>
                      <a:pt x="12534" y="12658"/>
                      <a:pt x="12570" y="12325"/>
                    </a:cubicBezTo>
                    <a:cubicBezTo>
                      <a:pt x="12570" y="12177"/>
                      <a:pt x="12570" y="12029"/>
                      <a:pt x="12607" y="11881"/>
                    </a:cubicBezTo>
                    <a:cubicBezTo>
                      <a:pt x="12607" y="11734"/>
                      <a:pt x="12644" y="11586"/>
                      <a:pt x="12681" y="11438"/>
                    </a:cubicBezTo>
                    <a:cubicBezTo>
                      <a:pt x="12718" y="11142"/>
                      <a:pt x="12755" y="10846"/>
                      <a:pt x="12792" y="10514"/>
                    </a:cubicBezTo>
                    <a:cubicBezTo>
                      <a:pt x="12940" y="9848"/>
                      <a:pt x="13088" y="9294"/>
                      <a:pt x="13310" y="8665"/>
                    </a:cubicBezTo>
                    <a:cubicBezTo>
                      <a:pt x="13359" y="8524"/>
                      <a:pt x="13409" y="8384"/>
                      <a:pt x="13460" y="8243"/>
                    </a:cubicBezTo>
                    <a:lnTo>
                      <a:pt x="13460" y="8243"/>
                    </a:lnTo>
                    <a:cubicBezTo>
                      <a:pt x="14001" y="8143"/>
                      <a:pt x="14553" y="8010"/>
                      <a:pt x="15084" y="7815"/>
                    </a:cubicBezTo>
                    <a:cubicBezTo>
                      <a:pt x="16489" y="7297"/>
                      <a:pt x="17931" y="6484"/>
                      <a:pt x="19040" y="5301"/>
                    </a:cubicBezTo>
                    <a:cubicBezTo>
                      <a:pt x="19336" y="5005"/>
                      <a:pt x="19595" y="4672"/>
                      <a:pt x="19854" y="4339"/>
                    </a:cubicBezTo>
                    <a:cubicBezTo>
                      <a:pt x="19965" y="4192"/>
                      <a:pt x="20076" y="4007"/>
                      <a:pt x="20186" y="3822"/>
                    </a:cubicBezTo>
                    <a:cubicBezTo>
                      <a:pt x="20297" y="3637"/>
                      <a:pt x="20445" y="3415"/>
                      <a:pt x="20519" y="3230"/>
                    </a:cubicBezTo>
                    <a:lnTo>
                      <a:pt x="20741" y="2713"/>
                    </a:lnTo>
                    <a:lnTo>
                      <a:pt x="20815" y="2528"/>
                    </a:lnTo>
                    <a:lnTo>
                      <a:pt x="20889" y="2343"/>
                    </a:lnTo>
                    <a:cubicBezTo>
                      <a:pt x="20926" y="2232"/>
                      <a:pt x="20926" y="2121"/>
                      <a:pt x="20963" y="1973"/>
                    </a:cubicBezTo>
                    <a:cubicBezTo>
                      <a:pt x="21000" y="1825"/>
                      <a:pt x="21000" y="1678"/>
                      <a:pt x="21000" y="1493"/>
                    </a:cubicBezTo>
                    <a:cubicBezTo>
                      <a:pt x="21000" y="1382"/>
                      <a:pt x="20889" y="1012"/>
                      <a:pt x="20852" y="975"/>
                    </a:cubicBezTo>
                    <a:cubicBezTo>
                      <a:pt x="20704" y="642"/>
                      <a:pt x="20408" y="310"/>
                      <a:pt x="20076" y="162"/>
                    </a:cubicBezTo>
                    <a:cubicBezTo>
                      <a:pt x="19821" y="49"/>
                      <a:pt x="19567" y="1"/>
                      <a:pt x="193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5"/>
              <p:cNvSpPr/>
              <p:nvPr/>
            </p:nvSpPr>
            <p:spPr>
              <a:xfrm>
                <a:off x="946425" y="654150"/>
                <a:ext cx="358650" cy="616525"/>
              </a:xfrm>
              <a:custGeom>
                <a:avLst/>
                <a:gdLst/>
                <a:ahLst/>
                <a:cxnLst/>
                <a:rect l="l" t="t" r="r" b="b"/>
                <a:pathLst>
                  <a:path w="14346" h="24661" extrusionOk="0">
                    <a:moveTo>
                      <a:pt x="11018" y="1"/>
                    </a:moveTo>
                    <a:cubicBezTo>
                      <a:pt x="10870" y="1"/>
                      <a:pt x="10685" y="1"/>
                      <a:pt x="10537" y="38"/>
                    </a:cubicBezTo>
                    <a:cubicBezTo>
                      <a:pt x="10353" y="38"/>
                      <a:pt x="10205" y="38"/>
                      <a:pt x="10020" y="75"/>
                    </a:cubicBezTo>
                    <a:cubicBezTo>
                      <a:pt x="9872" y="112"/>
                      <a:pt x="9687" y="149"/>
                      <a:pt x="9539" y="186"/>
                    </a:cubicBezTo>
                    <a:lnTo>
                      <a:pt x="9133" y="297"/>
                    </a:lnTo>
                    <a:cubicBezTo>
                      <a:pt x="8763" y="370"/>
                      <a:pt x="8504" y="481"/>
                      <a:pt x="8208" y="592"/>
                    </a:cubicBezTo>
                    <a:cubicBezTo>
                      <a:pt x="7913" y="703"/>
                      <a:pt x="7654" y="814"/>
                      <a:pt x="7395" y="925"/>
                    </a:cubicBezTo>
                    <a:lnTo>
                      <a:pt x="6582" y="1258"/>
                    </a:lnTo>
                    <a:lnTo>
                      <a:pt x="5805" y="1590"/>
                    </a:lnTo>
                    <a:lnTo>
                      <a:pt x="4955" y="1849"/>
                    </a:lnTo>
                    <a:lnTo>
                      <a:pt x="4844" y="1849"/>
                    </a:lnTo>
                    <a:lnTo>
                      <a:pt x="4770" y="1886"/>
                    </a:lnTo>
                    <a:lnTo>
                      <a:pt x="4548" y="1923"/>
                    </a:lnTo>
                    <a:cubicBezTo>
                      <a:pt x="4400" y="1960"/>
                      <a:pt x="4289" y="1960"/>
                      <a:pt x="4142" y="1997"/>
                    </a:cubicBezTo>
                    <a:cubicBezTo>
                      <a:pt x="3883" y="1997"/>
                      <a:pt x="3587" y="2034"/>
                      <a:pt x="3291" y="2034"/>
                    </a:cubicBezTo>
                    <a:cubicBezTo>
                      <a:pt x="3032" y="2034"/>
                      <a:pt x="2737" y="1997"/>
                      <a:pt x="2441" y="1960"/>
                    </a:cubicBezTo>
                    <a:cubicBezTo>
                      <a:pt x="2182" y="1886"/>
                      <a:pt x="1886" y="1849"/>
                      <a:pt x="1627" y="1775"/>
                    </a:cubicBezTo>
                    <a:cubicBezTo>
                      <a:pt x="1332" y="1664"/>
                      <a:pt x="1073" y="1590"/>
                      <a:pt x="814" y="1480"/>
                    </a:cubicBezTo>
                    <a:cubicBezTo>
                      <a:pt x="518" y="1369"/>
                      <a:pt x="260" y="1221"/>
                      <a:pt x="1" y="1073"/>
                    </a:cubicBezTo>
                    <a:lnTo>
                      <a:pt x="1" y="1073"/>
                    </a:lnTo>
                    <a:cubicBezTo>
                      <a:pt x="223" y="1258"/>
                      <a:pt x="444" y="1480"/>
                      <a:pt x="703" y="1627"/>
                    </a:cubicBezTo>
                    <a:cubicBezTo>
                      <a:pt x="851" y="1701"/>
                      <a:pt x="962" y="1812"/>
                      <a:pt x="1073" y="1886"/>
                    </a:cubicBezTo>
                    <a:lnTo>
                      <a:pt x="1480" y="2071"/>
                    </a:lnTo>
                    <a:cubicBezTo>
                      <a:pt x="1775" y="2219"/>
                      <a:pt x="2071" y="2330"/>
                      <a:pt x="2330" y="2441"/>
                    </a:cubicBezTo>
                    <a:cubicBezTo>
                      <a:pt x="2626" y="2515"/>
                      <a:pt x="2921" y="2589"/>
                      <a:pt x="3254" y="2626"/>
                    </a:cubicBezTo>
                    <a:cubicBezTo>
                      <a:pt x="3550" y="2700"/>
                      <a:pt x="3846" y="2700"/>
                      <a:pt x="4178" y="2737"/>
                    </a:cubicBezTo>
                    <a:cubicBezTo>
                      <a:pt x="4326" y="2737"/>
                      <a:pt x="4474" y="2737"/>
                      <a:pt x="4659" y="2700"/>
                    </a:cubicBezTo>
                    <a:lnTo>
                      <a:pt x="4881" y="2700"/>
                    </a:lnTo>
                    <a:lnTo>
                      <a:pt x="5140" y="2663"/>
                    </a:lnTo>
                    <a:lnTo>
                      <a:pt x="5990" y="2515"/>
                    </a:lnTo>
                    <a:cubicBezTo>
                      <a:pt x="6286" y="2441"/>
                      <a:pt x="6619" y="2367"/>
                      <a:pt x="6914" y="2256"/>
                    </a:cubicBezTo>
                    <a:cubicBezTo>
                      <a:pt x="7210" y="2182"/>
                      <a:pt x="7506" y="2108"/>
                      <a:pt x="7765" y="1997"/>
                    </a:cubicBezTo>
                    <a:cubicBezTo>
                      <a:pt x="8060" y="1923"/>
                      <a:pt x="8319" y="1812"/>
                      <a:pt x="8615" y="1738"/>
                    </a:cubicBezTo>
                    <a:cubicBezTo>
                      <a:pt x="8874" y="1664"/>
                      <a:pt x="9170" y="1590"/>
                      <a:pt x="9391" y="1517"/>
                    </a:cubicBezTo>
                    <a:lnTo>
                      <a:pt x="9835" y="1443"/>
                    </a:lnTo>
                    <a:lnTo>
                      <a:pt x="10205" y="1406"/>
                    </a:lnTo>
                    <a:cubicBezTo>
                      <a:pt x="10279" y="1387"/>
                      <a:pt x="10343" y="1387"/>
                      <a:pt x="10408" y="1387"/>
                    </a:cubicBezTo>
                    <a:cubicBezTo>
                      <a:pt x="10473" y="1387"/>
                      <a:pt x="10537" y="1387"/>
                      <a:pt x="10611" y="1369"/>
                    </a:cubicBezTo>
                    <a:cubicBezTo>
                      <a:pt x="10722" y="1369"/>
                      <a:pt x="10870" y="1369"/>
                      <a:pt x="10981" y="1406"/>
                    </a:cubicBezTo>
                    <a:lnTo>
                      <a:pt x="11388" y="1406"/>
                    </a:lnTo>
                    <a:lnTo>
                      <a:pt x="11721" y="1517"/>
                    </a:lnTo>
                    <a:cubicBezTo>
                      <a:pt x="11868" y="1517"/>
                      <a:pt x="11942" y="1590"/>
                      <a:pt x="12053" y="1627"/>
                    </a:cubicBezTo>
                    <a:lnTo>
                      <a:pt x="12238" y="1664"/>
                    </a:lnTo>
                    <a:lnTo>
                      <a:pt x="12335" y="1737"/>
                    </a:lnTo>
                    <a:lnTo>
                      <a:pt x="12335" y="1737"/>
                    </a:lnTo>
                    <a:cubicBezTo>
                      <a:pt x="12177" y="1994"/>
                      <a:pt x="12030" y="2261"/>
                      <a:pt x="11905" y="2552"/>
                    </a:cubicBezTo>
                    <a:cubicBezTo>
                      <a:pt x="11647" y="3032"/>
                      <a:pt x="11536" y="3550"/>
                      <a:pt x="11351" y="4068"/>
                    </a:cubicBezTo>
                    <a:cubicBezTo>
                      <a:pt x="11240" y="4585"/>
                      <a:pt x="11129" y="5140"/>
                      <a:pt x="11055" y="5657"/>
                    </a:cubicBezTo>
                    <a:cubicBezTo>
                      <a:pt x="10981" y="6175"/>
                      <a:pt x="11018" y="6692"/>
                      <a:pt x="10981" y="7247"/>
                    </a:cubicBezTo>
                    <a:cubicBezTo>
                      <a:pt x="11018" y="7765"/>
                      <a:pt x="11018" y="8282"/>
                      <a:pt x="11092" y="8800"/>
                    </a:cubicBezTo>
                    <a:lnTo>
                      <a:pt x="11129" y="9169"/>
                    </a:lnTo>
                    <a:lnTo>
                      <a:pt x="11129" y="9280"/>
                    </a:lnTo>
                    <a:lnTo>
                      <a:pt x="11129" y="9354"/>
                    </a:lnTo>
                    <a:lnTo>
                      <a:pt x="11166" y="9391"/>
                    </a:lnTo>
                    <a:lnTo>
                      <a:pt x="11203" y="9576"/>
                    </a:lnTo>
                    <a:lnTo>
                      <a:pt x="11314" y="10316"/>
                    </a:lnTo>
                    <a:cubicBezTo>
                      <a:pt x="11388" y="10796"/>
                      <a:pt x="11499" y="11277"/>
                      <a:pt x="11610" y="11794"/>
                    </a:cubicBezTo>
                    <a:lnTo>
                      <a:pt x="11979" y="13273"/>
                    </a:lnTo>
                    <a:cubicBezTo>
                      <a:pt x="12090" y="13754"/>
                      <a:pt x="12201" y="14234"/>
                      <a:pt x="12312" y="14715"/>
                    </a:cubicBezTo>
                    <a:cubicBezTo>
                      <a:pt x="12460" y="15196"/>
                      <a:pt x="12571" y="15639"/>
                      <a:pt x="12645" y="16120"/>
                    </a:cubicBezTo>
                    <a:lnTo>
                      <a:pt x="12830" y="16859"/>
                    </a:lnTo>
                    <a:lnTo>
                      <a:pt x="12867" y="17007"/>
                    </a:lnTo>
                    <a:lnTo>
                      <a:pt x="12867" y="17081"/>
                    </a:lnTo>
                    <a:lnTo>
                      <a:pt x="12867" y="17118"/>
                    </a:lnTo>
                    <a:lnTo>
                      <a:pt x="12867" y="17192"/>
                    </a:lnTo>
                    <a:lnTo>
                      <a:pt x="12941" y="17562"/>
                    </a:lnTo>
                    <a:cubicBezTo>
                      <a:pt x="13014" y="18079"/>
                      <a:pt x="13051" y="18523"/>
                      <a:pt x="13125" y="19004"/>
                    </a:cubicBezTo>
                    <a:cubicBezTo>
                      <a:pt x="13125" y="19484"/>
                      <a:pt x="13162" y="19965"/>
                      <a:pt x="13125" y="20446"/>
                    </a:cubicBezTo>
                    <a:cubicBezTo>
                      <a:pt x="13162" y="20926"/>
                      <a:pt x="13088" y="21407"/>
                      <a:pt x="13014" y="21887"/>
                    </a:cubicBezTo>
                    <a:cubicBezTo>
                      <a:pt x="12941" y="22368"/>
                      <a:pt x="12867" y="22849"/>
                      <a:pt x="12682" y="23292"/>
                    </a:cubicBezTo>
                    <a:cubicBezTo>
                      <a:pt x="12571" y="23773"/>
                      <a:pt x="12349" y="24217"/>
                      <a:pt x="12127" y="24660"/>
                    </a:cubicBezTo>
                    <a:cubicBezTo>
                      <a:pt x="12423" y="24290"/>
                      <a:pt x="12756" y="23884"/>
                      <a:pt x="12941" y="23403"/>
                    </a:cubicBezTo>
                    <a:cubicBezTo>
                      <a:pt x="13199" y="22960"/>
                      <a:pt x="13384" y="22479"/>
                      <a:pt x="13569" y="21998"/>
                    </a:cubicBezTo>
                    <a:cubicBezTo>
                      <a:pt x="13680" y="21518"/>
                      <a:pt x="13828" y="21037"/>
                      <a:pt x="13902" y="20519"/>
                    </a:cubicBezTo>
                    <a:cubicBezTo>
                      <a:pt x="13976" y="20002"/>
                      <a:pt x="14013" y="19484"/>
                      <a:pt x="14050" y="18967"/>
                    </a:cubicBezTo>
                    <a:cubicBezTo>
                      <a:pt x="14050" y="18449"/>
                      <a:pt x="14050" y="17932"/>
                      <a:pt x="14013" y="17451"/>
                    </a:cubicBezTo>
                    <a:lnTo>
                      <a:pt x="14013" y="17081"/>
                    </a:lnTo>
                    <a:lnTo>
                      <a:pt x="13976" y="16970"/>
                    </a:lnTo>
                    <a:lnTo>
                      <a:pt x="13976" y="16933"/>
                    </a:lnTo>
                    <a:lnTo>
                      <a:pt x="13976" y="16859"/>
                    </a:lnTo>
                    <a:lnTo>
                      <a:pt x="13939" y="16675"/>
                    </a:lnTo>
                    <a:lnTo>
                      <a:pt x="13865" y="15935"/>
                    </a:lnTo>
                    <a:cubicBezTo>
                      <a:pt x="13791" y="15418"/>
                      <a:pt x="13717" y="14937"/>
                      <a:pt x="13643" y="14419"/>
                    </a:cubicBezTo>
                    <a:cubicBezTo>
                      <a:pt x="13532" y="13939"/>
                      <a:pt x="13458" y="13458"/>
                      <a:pt x="13347" y="12940"/>
                    </a:cubicBezTo>
                    <a:lnTo>
                      <a:pt x="13088" y="11536"/>
                    </a:lnTo>
                    <a:cubicBezTo>
                      <a:pt x="12978" y="11055"/>
                      <a:pt x="12904" y="10574"/>
                      <a:pt x="12830" y="10057"/>
                    </a:cubicBezTo>
                    <a:lnTo>
                      <a:pt x="12719" y="9317"/>
                    </a:lnTo>
                    <a:lnTo>
                      <a:pt x="12682" y="9133"/>
                    </a:lnTo>
                    <a:lnTo>
                      <a:pt x="12682" y="9096"/>
                    </a:lnTo>
                    <a:lnTo>
                      <a:pt x="12682" y="8985"/>
                    </a:lnTo>
                    <a:lnTo>
                      <a:pt x="12645" y="8652"/>
                    </a:lnTo>
                    <a:cubicBezTo>
                      <a:pt x="12608" y="8171"/>
                      <a:pt x="12608" y="7691"/>
                      <a:pt x="12571" y="7210"/>
                    </a:cubicBezTo>
                    <a:cubicBezTo>
                      <a:pt x="12608" y="6766"/>
                      <a:pt x="12608" y="6286"/>
                      <a:pt x="12682" y="5842"/>
                    </a:cubicBezTo>
                    <a:cubicBezTo>
                      <a:pt x="12682" y="5361"/>
                      <a:pt x="12793" y="4918"/>
                      <a:pt x="12904" y="4474"/>
                    </a:cubicBezTo>
                    <a:cubicBezTo>
                      <a:pt x="13014" y="4031"/>
                      <a:pt x="13125" y="3587"/>
                      <a:pt x="13347" y="3180"/>
                    </a:cubicBezTo>
                    <a:cubicBezTo>
                      <a:pt x="13456" y="2882"/>
                      <a:pt x="13624" y="2604"/>
                      <a:pt x="13793" y="2331"/>
                    </a:cubicBezTo>
                    <a:lnTo>
                      <a:pt x="13793" y="2331"/>
                    </a:lnTo>
                    <a:cubicBezTo>
                      <a:pt x="13899" y="2284"/>
                      <a:pt x="13999" y="2211"/>
                      <a:pt x="14087" y="2108"/>
                    </a:cubicBezTo>
                    <a:cubicBezTo>
                      <a:pt x="14345" y="1812"/>
                      <a:pt x="14308" y="1332"/>
                      <a:pt x="13976" y="1073"/>
                    </a:cubicBezTo>
                    <a:cubicBezTo>
                      <a:pt x="13680" y="851"/>
                      <a:pt x="13384" y="592"/>
                      <a:pt x="13051" y="444"/>
                    </a:cubicBezTo>
                    <a:lnTo>
                      <a:pt x="12830" y="333"/>
                    </a:lnTo>
                    <a:lnTo>
                      <a:pt x="12571" y="260"/>
                    </a:lnTo>
                    <a:cubicBezTo>
                      <a:pt x="12386" y="186"/>
                      <a:pt x="12238" y="112"/>
                      <a:pt x="12053" y="112"/>
                    </a:cubicBezTo>
                    <a:lnTo>
                      <a:pt x="11536" y="38"/>
                    </a:lnTo>
                    <a:lnTo>
                      <a:pt x="1101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5"/>
              <p:cNvSpPr/>
              <p:nvPr/>
            </p:nvSpPr>
            <p:spPr>
              <a:xfrm>
                <a:off x="469500" y="425700"/>
                <a:ext cx="617450" cy="356025"/>
              </a:xfrm>
              <a:custGeom>
                <a:avLst/>
                <a:gdLst/>
                <a:ahLst/>
                <a:cxnLst/>
                <a:rect l="l" t="t" r="r" b="b"/>
                <a:pathLst>
                  <a:path w="24698" h="14241" extrusionOk="0">
                    <a:moveTo>
                      <a:pt x="22790" y="9508"/>
                    </a:moveTo>
                    <a:cubicBezTo>
                      <a:pt x="22786" y="9514"/>
                      <a:pt x="22782" y="9519"/>
                      <a:pt x="22779" y="9519"/>
                    </a:cubicBezTo>
                    <a:cubicBezTo>
                      <a:pt x="22776" y="9519"/>
                      <a:pt x="22775" y="9516"/>
                      <a:pt x="22775" y="9508"/>
                    </a:cubicBezTo>
                    <a:close/>
                    <a:moveTo>
                      <a:pt x="23048" y="0"/>
                    </a:moveTo>
                    <a:cubicBezTo>
                      <a:pt x="22970" y="0"/>
                      <a:pt x="22891" y="14"/>
                      <a:pt x="22812" y="44"/>
                    </a:cubicBezTo>
                    <a:cubicBezTo>
                      <a:pt x="22591" y="104"/>
                      <a:pt x="22424" y="263"/>
                      <a:pt x="22342" y="454"/>
                    </a:cubicBezTo>
                    <a:lnTo>
                      <a:pt x="22342" y="454"/>
                    </a:lnTo>
                    <a:cubicBezTo>
                      <a:pt x="22066" y="624"/>
                      <a:pt x="21803" y="797"/>
                      <a:pt x="21481" y="931"/>
                    </a:cubicBezTo>
                    <a:cubicBezTo>
                      <a:pt x="21074" y="1116"/>
                      <a:pt x="20631" y="1227"/>
                      <a:pt x="20224" y="1375"/>
                    </a:cubicBezTo>
                    <a:cubicBezTo>
                      <a:pt x="19743" y="1449"/>
                      <a:pt x="19300" y="1560"/>
                      <a:pt x="18856" y="1597"/>
                    </a:cubicBezTo>
                    <a:cubicBezTo>
                      <a:pt x="18375" y="1634"/>
                      <a:pt x="17932" y="1634"/>
                      <a:pt x="17451" y="1671"/>
                    </a:cubicBezTo>
                    <a:cubicBezTo>
                      <a:pt x="16970" y="1671"/>
                      <a:pt x="16527" y="1671"/>
                      <a:pt x="16046" y="1597"/>
                    </a:cubicBezTo>
                    <a:lnTo>
                      <a:pt x="15676" y="1560"/>
                    </a:lnTo>
                    <a:lnTo>
                      <a:pt x="15529" y="1560"/>
                    </a:lnTo>
                    <a:lnTo>
                      <a:pt x="15344" y="1523"/>
                    </a:lnTo>
                    <a:lnTo>
                      <a:pt x="14604" y="1412"/>
                    </a:lnTo>
                    <a:cubicBezTo>
                      <a:pt x="14124" y="1338"/>
                      <a:pt x="13643" y="1264"/>
                      <a:pt x="13162" y="1190"/>
                    </a:cubicBezTo>
                    <a:lnTo>
                      <a:pt x="11721" y="894"/>
                    </a:lnTo>
                    <a:cubicBezTo>
                      <a:pt x="11240" y="820"/>
                      <a:pt x="10759" y="709"/>
                      <a:pt x="10242" y="635"/>
                    </a:cubicBezTo>
                    <a:cubicBezTo>
                      <a:pt x="9761" y="525"/>
                      <a:pt x="9244" y="488"/>
                      <a:pt x="8763" y="414"/>
                    </a:cubicBezTo>
                    <a:lnTo>
                      <a:pt x="7987" y="303"/>
                    </a:lnTo>
                    <a:lnTo>
                      <a:pt x="7802" y="266"/>
                    </a:lnTo>
                    <a:lnTo>
                      <a:pt x="7617" y="266"/>
                    </a:lnTo>
                    <a:lnTo>
                      <a:pt x="7247" y="229"/>
                    </a:lnTo>
                    <a:cubicBezTo>
                      <a:pt x="6767" y="192"/>
                      <a:pt x="6212" y="192"/>
                      <a:pt x="5694" y="192"/>
                    </a:cubicBezTo>
                    <a:cubicBezTo>
                      <a:pt x="5177" y="266"/>
                      <a:pt x="4659" y="266"/>
                      <a:pt x="4179" y="377"/>
                    </a:cubicBezTo>
                    <a:cubicBezTo>
                      <a:pt x="3661" y="414"/>
                      <a:pt x="3180" y="562"/>
                      <a:pt x="2663" y="709"/>
                    </a:cubicBezTo>
                    <a:cubicBezTo>
                      <a:pt x="2182" y="894"/>
                      <a:pt x="1702" y="1042"/>
                      <a:pt x="1258" y="1301"/>
                    </a:cubicBezTo>
                    <a:cubicBezTo>
                      <a:pt x="814" y="1486"/>
                      <a:pt x="408" y="1819"/>
                      <a:pt x="1" y="2114"/>
                    </a:cubicBezTo>
                    <a:cubicBezTo>
                      <a:pt x="482" y="1929"/>
                      <a:pt x="888" y="1708"/>
                      <a:pt x="1369" y="1560"/>
                    </a:cubicBezTo>
                    <a:cubicBezTo>
                      <a:pt x="1849" y="1375"/>
                      <a:pt x="2330" y="1338"/>
                      <a:pt x="2811" y="1227"/>
                    </a:cubicBezTo>
                    <a:cubicBezTo>
                      <a:pt x="3291" y="1190"/>
                      <a:pt x="3772" y="1116"/>
                      <a:pt x="4253" y="1116"/>
                    </a:cubicBezTo>
                    <a:cubicBezTo>
                      <a:pt x="4413" y="1104"/>
                      <a:pt x="4573" y="1100"/>
                      <a:pt x="4733" y="1100"/>
                    </a:cubicBezTo>
                    <a:cubicBezTo>
                      <a:pt x="5054" y="1100"/>
                      <a:pt x="5374" y="1116"/>
                      <a:pt x="5694" y="1116"/>
                    </a:cubicBezTo>
                    <a:cubicBezTo>
                      <a:pt x="6175" y="1190"/>
                      <a:pt x="6619" y="1227"/>
                      <a:pt x="7136" y="1301"/>
                    </a:cubicBezTo>
                    <a:lnTo>
                      <a:pt x="7506" y="1375"/>
                    </a:lnTo>
                    <a:lnTo>
                      <a:pt x="7617" y="1375"/>
                    </a:lnTo>
                    <a:lnTo>
                      <a:pt x="7654" y="1412"/>
                    </a:lnTo>
                    <a:lnTo>
                      <a:pt x="7839" y="1449"/>
                    </a:lnTo>
                    <a:lnTo>
                      <a:pt x="8541" y="1597"/>
                    </a:lnTo>
                    <a:cubicBezTo>
                      <a:pt x="9022" y="1708"/>
                      <a:pt x="9502" y="1782"/>
                      <a:pt x="9983" y="1929"/>
                    </a:cubicBezTo>
                    <a:cubicBezTo>
                      <a:pt x="10464" y="2040"/>
                      <a:pt x="10944" y="2151"/>
                      <a:pt x="11425" y="2262"/>
                    </a:cubicBezTo>
                    <a:lnTo>
                      <a:pt x="12904" y="2632"/>
                    </a:lnTo>
                    <a:cubicBezTo>
                      <a:pt x="13384" y="2780"/>
                      <a:pt x="13865" y="2854"/>
                      <a:pt x="14383" y="2928"/>
                    </a:cubicBezTo>
                    <a:lnTo>
                      <a:pt x="15085" y="3076"/>
                    </a:lnTo>
                    <a:lnTo>
                      <a:pt x="15270" y="3113"/>
                    </a:lnTo>
                    <a:lnTo>
                      <a:pt x="15492" y="3113"/>
                    </a:lnTo>
                    <a:lnTo>
                      <a:pt x="15898" y="3149"/>
                    </a:lnTo>
                    <a:cubicBezTo>
                      <a:pt x="16416" y="3223"/>
                      <a:pt x="16933" y="3223"/>
                      <a:pt x="17451" y="3260"/>
                    </a:cubicBezTo>
                    <a:cubicBezTo>
                      <a:pt x="17969" y="3260"/>
                      <a:pt x="18486" y="3260"/>
                      <a:pt x="19041" y="3186"/>
                    </a:cubicBezTo>
                    <a:cubicBezTo>
                      <a:pt x="19558" y="3149"/>
                      <a:pt x="20076" y="3002"/>
                      <a:pt x="20594" y="2891"/>
                    </a:cubicBezTo>
                    <a:cubicBezTo>
                      <a:pt x="21111" y="2743"/>
                      <a:pt x="21629" y="2595"/>
                      <a:pt x="22109" y="2336"/>
                    </a:cubicBezTo>
                    <a:cubicBezTo>
                      <a:pt x="22406" y="2230"/>
                      <a:pt x="22679" y="2075"/>
                      <a:pt x="22948" y="1907"/>
                    </a:cubicBezTo>
                    <a:lnTo>
                      <a:pt x="22948" y="1907"/>
                    </a:lnTo>
                    <a:lnTo>
                      <a:pt x="22997" y="2003"/>
                    </a:lnTo>
                    <a:lnTo>
                      <a:pt x="23071" y="2188"/>
                    </a:lnTo>
                    <a:cubicBezTo>
                      <a:pt x="23108" y="2299"/>
                      <a:pt x="23182" y="2410"/>
                      <a:pt x="23182" y="2521"/>
                    </a:cubicBezTo>
                    <a:lnTo>
                      <a:pt x="23255" y="2891"/>
                    </a:lnTo>
                    <a:lnTo>
                      <a:pt x="23292" y="3260"/>
                    </a:lnTo>
                    <a:cubicBezTo>
                      <a:pt x="23292" y="3371"/>
                      <a:pt x="23292" y="3519"/>
                      <a:pt x="23292" y="3630"/>
                    </a:cubicBezTo>
                    <a:cubicBezTo>
                      <a:pt x="23292" y="3778"/>
                      <a:pt x="23292" y="3926"/>
                      <a:pt x="23292" y="4037"/>
                    </a:cubicBezTo>
                    <a:lnTo>
                      <a:pt x="23255" y="4406"/>
                    </a:lnTo>
                    <a:lnTo>
                      <a:pt x="23145" y="4850"/>
                    </a:lnTo>
                    <a:cubicBezTo>
                      <a:pt x="23108" y="5072"/>
                      <a:pt x="22997" y="5368"/>
                      <a:pt x="22923" y="5663"/>
                    </a:cubicBezTo>
                    <a:cubicBezTo>
                      <a:pt x="22886" y="5922"/>
                      <a:pt x="22775" y="6218"/>
                      <a:pt x="22701" y="6477"/>
                    </a:cubicBezTo>
                    <a:cubicBezTo>
                      <a:pt x="22590" y="6773"/>
                      <a:pt x="22516" y="7031"/>
                      <a:pt x="22405" y="7327"/>
                    </a:cubicBezTo>
                    <a:cubicBezTo>
                      <a:pt x="22331" y="7660"/>
                      <a:pt x="22257" y="7956"/>
                      <a:pt x="22183" y="8251"/>
                    </a:cubicBezTo>
                    <a:lnTo>
                      <a:pt x="22035" y="9139"/>
                    </a:lnTo>
                    <a:lnTo>
                      <a:pt x="21962" y="9361"/>
                    </a:lnTo>
                    <a:lnTo>
                      <a:pt x="21962" y="9619"/>
                    </a:lnTo>
                    <a:cubicBezTo>
                      <a:pt x="21962" y="9767"/>
                      <a:pt x="21962" y="9915"/>
                      <a:pt x="21962" y="10063"/>
                    </a:cubicBezTo>
                    <a:cubicBezTo>
                      <a:pt x="21962" y="10396"/>
                      <a:pt x="21998" y="10692"/>
                      <a:pt x="22035" y="10987"/>
                    </a:cubicBezTo>
                    <a:cubicBezTo>
                      <a:pt x="22072" y="11320"/>
                      <a:pt x="22183" y="11616"/>
                      <a:pt x="22257" y="11912"/>
                    </a:cubicBezTo>
                    <a:cubicBezTo>
                      <a:pt x="22368" y="12207"/>
                      <a:pt x="22479" y="12466"/>
                      <a:pt x="22590" y="12762"/>
                    </a:cubicBezTo>
                    <a:lnTo>
                      <a:pt x="22812" y="13169"/>
                    </a:lnTo>
                    <a:cubicBezTo>
                      <a:pt x="22886" y="13279"/>
                      <a:pt x="22960" y="13427"/>
                      <a:pt x="23071" y="13538"/>
                    </a:cubicBezTo>
                    <a:cubicBezTo>
                      <a:pt x="23219" y="13797"/>
                      <a:pt x="23403" y="14019"/>
                      <a:pt x="23588" y="14241"/>
                    </a:cubicBezTo>
                    <a:cubicBezTo>
                      <a:pt x="23477" y="13982"/>
                      <a:pt x="23292" y="13723"/>
                      <a:pt x="23219" y="13464"/>
                    </a:cubicBezTo>
                    <a:cubicBezTo>
                      <a:pt x="23108" y="13206"/>
                      <a:pt x="22997" y="12910"/>
                      <a:pt x="22923" y="12651"/>
                    </a:cubicBezTo>
                    <a:cubicBezTo>
                      <a:pt x="22849" y="12355"/>
                      <a:pt x="22775" y="12059"/>
                      <a:pt x="22738" y="11801"/>
                    </a:cubicBezTo>
                    <a:cubicBezTo>
                      <a:pt x="22701" y="11505"/>
                      <a:pt x="22664" y="11246"/>
                      <a:pt x="22664" y="10950"/>
                    </a:cubicBezTo>
                    <a:cubicBezTo>
                      <a:pt x="22627" y="10655"/>
                      <a:pt x="22664" y="10396"/>
                      <a:pt x="22701" y="10100"/>
                    </a:cubicBezTo>
                    <a:cubicBezTo>
                      <a:pt x="22701" y="9952"/>
                      <a:pt x="22738" y="9841"/>
                      <a:pt x="22775" y="9693"/>
                    </a:cubicBezTo>
                    <a:lnTo>
                      <a:pt x="22812" y="9508"/>
                    </a:lnTo>
                    <a:lnTo>
                      <a:pt x="22812" y="9471"/>
                    </a:lnTo>
                    <a:lnTo>
                      <a:pt x="22812" y="9398"/>
                    </a:lnTo>
                    <a:lnTo>
                      <a:pt x="22849" y="9324"/>
                    </a:lnTo>
                    <a:lnTo>
                      <a:pt x="23108" y="8436"/>
                    </a:lnTo>
                    <a:lnTo>
                      <a:pt x="23403" y="7660"/>
                    </a:lnTo>
                    <a:lnTo>
                      <a:pt x="23736" y="6884"/>
                    </a:lnTo>
                    <a:cubicBezTo>
                      <a:pt x="23847" y="6588"/>
                      <a:pt x="23958" y="6329"/>
                      <a:pt x="24069" y="6033"/>
                    </a:cubicBezTo>
                    <a:cubicBezTo>
                      <a:pt x="24180" y="5737"/>
                      <a:pt x="24291" y="5479"/>
                      <a:pt x="24402" y="5146"/>
                    </a:cubicBezTo>
                    <a:lnTo>
                      <a:pt x="24512" y="4702"/>
                    </a:lnTo>
                    <a:cubicBezTo>
                      <a:pt x="24549" y="4554"/>
                      <a:pt x="24586" y="4370"/>
                      <a:pt x="24586" y="4222"/>
                    </a:cubicBezTo>
                    <a:cubicBezTo>
                      <a:pt x="24623" y="4037"/>
                      <a:pt x="24660" y="3889"/>
                      <a:pt x="24660" y="3704"/>
                    </a:cubicBezTo>
                    <a:cubicBezTo>
                      <a:pt x="24660" y="3556"/>
                      <a:pt x="24697" y="3371"/>
                      <a:pt x="24697" y="3223"/>
                    </a:cubicBezTo>
                    <a:lnTo>
                      <a:pt x="24660" y="2706"/>
                    </a:lnTo>
                    <a:lnTo>
                      <a:pt x="24586" y="2188"/>
                    </a:lnTo>
                    <a:cubicBezTo>
                      <a:pt x="24549" y="2040"/>
                      <a:pt x="24476" y="1856"/>
                      <a:pt x="24439" y="1708"/>
                    </a:cubicBezTo>
                    <a:lnTo>
                      <a:pt x="24365" y="1449"/>
                    </a:lnTo>
                    <a:lnTo>
                      <a:pt x="24217" y="1190"/>
                    </a:lnTo>
                    <a:cubicBezTo>
                      <a:pt x="24106" y="857"/>
                      <a:pt x="23847" y="562"/>
                      <a:pt x="23625" y="266"/>
                    </a:cubicBezTo>
                    <a:cubicBezTo>
                      <a:pt x="23463" y="103"/>
                      <a:pt x="23261" y="0"/>
                      <a:pt x="230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0" name="Google Shape;140;p5"/>
            <p:cNvGrpSpPr/>
            <p:nvPr/>
          </p:nvGrpSpPr>
          <p:grpSpPr>
            <a:xfrm flipH="1">
              <a:off x="457200" y="377800"/>
              <a:ext cx="854975" cy="844975"/>
              <a:chOff x="469500" y="425700"/>
              <a:chExt cx="854975" cy="844975"/>
            </a:xfrm>
          </p:grpSpPr>
          <p:sp>
            <p:nvSpPr>
              <p:cNvPr id="141" name="Google Shape;141;p5"/>
              <p:cNvSpPr/>
              <p:nvPr/>
            </p:nvSpPr>
            <p:spPr>
              <a:xfrm>
                <a:off x="799475" y="429225"/>
                <a:ext cx="525000" cy="540125"/>
              </a:xfrm>
              <a:custGeom>
                <a:avLst/>
                <a:gdLst/>
                <a:ahLst/>
                <a:cxnLst/>
                <a:rect l="l" t="t" r="r" b="b"/>
                <a:pathLst>
                  <a:path w="21000" h="21605" extrusionOk="0">
                    <a:moveTo>
                      <a:pt x="19265" y="1598"/>
                    </a:moveTo>
                    <a:cubicBezTo>
                      <a:pt x="19332" y="1598"/>
                      <a:pt x="19373" y="1604"/>
                      <a:pt x="19373" y="1604"/>
                    </a:cubicBezTo>
                    <a:lnTo>
                      <a:pt x="19410" y="1678"/>
                    </a:lnTo>
                    <a:cubicBezTo>
                      <a:pt x="19384" y="1651"/>
                      <a:pt x="19376" y="1625"/>
                      <a:pt x="19374" y="1625"/>
                    </a:cubicBezTo>
                    <a:cubicBezTo>
                      <a:pt x="19373" y="1625"/>
                      <a:pt x="19373" y="1630"/>
                      <a:pt x="19373" y="1641"/>
                    </a:cubicBezTo>
                    <a:cubicBezTo>
                      <a:pt x="19373" y="1641"/>
                      <a:pt x="19373" y="1678"/>
                      <a:pt x="19373" y="1751"/>
                    </a:cubicBezTo>
                    <a:cubicBezTo>
                      <a:pt x="19373" y="1788"/>
                      <a:pt x="19373" y="1825"/>
                      <a:pt x="19336" y="1899"/>
                    </a:cubicBezTo>
                    <a:lnTo>
                      <a:pt x="19299" y="2010"/>
                    </a:lnTo>
                    <a:lnTo>
                      <a:pt x="19299" y="2047"/>
                    </a:lnTo>
                    <a:lnTo>
                      <a:pt x="19299" y="2084"/>
                    </a:lnTo>
                    <a:lnTo>
                      <a:pt x="19040" y="2602"/>
                    </a:lnTo>
                    <a:cubicBezTo>
                      <a:pt x="18966" y="2787"/>
                      <a:pt x="18892" y="2861"/>
                      <a:pt x="18819" y="3008"/>
                    </a:cubicBezTo>
                    <a:cubicBezTo>
                      <a:pt x="18745" y="3156"/>
                      <a:pt x="18671" y="3304"/>
                      <a:pt x="18560" y="3452"/>
                    </a:cubicBezTo>
                    <a:cubicBezTo>
                      <a:pt x="18375" y="3711"/>
                      <a:pt x="18153" y="3970"/>
                      <a:pt x="17931" y="4229"/>
                    </a:cubicBezTo>
                    <a:cubicBezTo>
                      <a:pt x="16970" y="5227"/>
                      <a:pt x="15824" y="6003"/>
                      <a:pt x="14567" y="6484"/>
                    </a:cubicBezTo>
                    <a:cubicBezTo>
                      <a:pt x="14418" y="6543"/>
                      <a:pt x="14267" y="6598"/>
                      <a:pt x="14115" y="6650"/>
                    </a:cubicBezTo>
                    <a:lnTo>
                      <a:pt x="14115" y="6650"/>
                    </a:lnTo>
                    <a:cubicBezTo>
                      <a:pt x="14394" y="6102"/>
                      <a:pt x="14707" y="5553"/>
                      <a:pt x="15084" y="5005"/>
                    </a:cubicBezTo>
                    <a:cubicBezTo>
                      <a:pt x="15491" y="4450"/>
                      <a:pt x="15935" y="3933"/>
                      <a:pt x="16415" y="3415"/>
                    </a:cubicBezTo>
                    <a:cubicBezTo>
                      <a:pt x="16933" y="2935"/>
                      <a:pt x="17451" y="2491"/>
                      <a:pt x="18042" y="2084"/>
                    </a:cubicBezTo>
                    <a:cubicBezTo>
                      <a:pt x="18190" y="2010"/>
                      <a:pt x="18338" y="1899"/>
                      <a:pt x="18486" y="1825"/>
                    </a:cubicBezTo>
                    <a:cubicBezTo>
                      <a:pt x="18597" y="1788"/>
                      <a:pt x="18597" y="1788"/>
                      <a:pt x="18671" y="1751"/>
                    </a:cubicBezTo>
                    <a:cubicBezTo>
                      <a:pt x="18745" y="1715"/>
                      <a:pt x="18782" y="1678"/>
                      <a:pt x="18856" y="1678"/>
                    </a:cubicBezTo>
                    <a:cubicBezTo>
                      <a:pt x="19011" y="1611"/>
                      <a:pt x="19166" y="1598"/>
                      <a:pt x="19265" y="1598"/>
                    </a:cubicBezTo>
                    <a:close/>
                    <a:moveTo>
                      <a:pt x="19346" y="1"/>
                    </a:moveTo>
                    <a:cubicBezTo>
                      <a:pt x="19278" y="1"/>
                      <a:pt x="19212" y="5"/>
                      <a:pt x="19151" y="14"/>
                    </a:cubicBezTo>
                    <a:cubicBezTo>
                      <a:pt x="18856" y="14"/>
                      <a:pt x="18597" y="88"/>
                      <a:pt x="18375" y="162"/>
                    </a:cubicBezTo>
                    <a:cubicBezTo>
                      <a:pt x="18264" y="199"/>
                      <a:pt x="18153" y="236"/>
                      <a:pt x="18042" y="273"/>
                    </a:cubicBezTo>
                    <a:cubicBezTo>
                      <a:pt x="17931" y="310"/>
                      <a:pt x="17783" y="384"/>
                      <a:pt x="17709" y="421"/>
                    </a:cubicBezTo>
                    <a:cubicBezTo>
                      <a:pt x="17488" y="568"/>
                      <a:pt x="17340" y="679"/>
                      <a:pt x="17192" y="790"/>
                    </a:cubicBezTo>
                    <a:cubicBezTo>
                      <a:pt x="16489" y="1234"/>
                      <a:pt x="15861" y="1751"/>
                      <a:pt x="15306" y="2343"/>
                    </a:cubicBezTo>
                    <a:cubicBezTo>
                      <a:pt x="14197" y="3489"/>
                      <a:pt x="13384" y="4820"/>
                      <a:pt x="12755" y="6188"/>
                    </a:cubicBezTo>
                    <a:cubicBezTo>
                      <a:pt x="12627" y="6492"/>
                      <a:pt x="12513" y="6797"/>
                      <a:pt x="12409" y="7098"/>
                    </a:cubicBezTo>
                    <a:lnTo>
                      <a:pt x="12409" y="7098"/>
                    </a:lnTo>
                    <a:cubicBezTo>
                      <a:pt x="11870" y="7200"/>
                      <a:pt x="11338" y="7266"/>
                      <a:pt x="10833" y="7297"/>
                    </a:cubicBezTo>
                    <a:cubicBezTo>
                      <a:pt x="10666" y="7288"/>
                      <a:pt x="10500" y="7286"/>
                      <a:pt x="10335" y="7286"/>
                    </a:cubicBezTo>
                    <a:cubicBezTo>
                      <a:pt x="10171" y="7286"/>
                      <a:pt x="10008" y="7288"/>
                      <a:pt x="9849" y="7288"/>
                    </a:cubicBezTo>
                    <a:cubicBezTo>
                      <a:pt x="9530" y="7288"/>
                      <a:pt x="9225" y="7279"/>
                      <a:pt x="8947" y="7223"/>
                    </a:cubicBezTo>
                    <a:cubicBezTo>
                      <a:pt x="8652" y="7223"/>
                      <a:pt x="8356" y="7186"/>
                      <a:pt x="8097" y="7186"/>
                    </a:cubicBezTo>
                    <a:cubicBezTo>
                      <a:pt x="7801" y="7112"/>
                      <a:pt x="7505" y="7075"/>
                      <a:pt x="7247" y="7038"/>
                    </a:cubicBezTo>
                    <a:cubicBezTo>
                      <a:pt x="6138" y="6853"/>
                      <a:pt x="5139" y="6595"/>
                      <a:pt x="4252" y="6336"/>
                    </a:cubicBezTo>
                    <a:cubicBezTo>
                      <a:pt x="3365" y="6077"/>
                      <a:pt x="2625" y="5855"/>
                      <a:pt x="1997" y="5633"/>
                    </a:cubicBezTo>
                    <a:cubicBezTo>
                      <a:pt x="703" y="5190"/>
                      <a:pt x="1" y="4931"/>
                      <a:pt x="0" y="4931"/>
                    </a:cubicBezTo>
                    <a:lnTo>
                      <a:pt x="0" y="4931"/>
                    </a:lnTo>
                    <a:cubicBezTo>
                      <a:pt x="0" y="4931"/>
                      <a:pt x="185" y="5042"/>
                      <a:pt x="481" y="5190"/>
                    </a:cubicBezTo>
                    <a:cubicBezTo>
                      <a:pt x="814" y="5375"/>
                      <a:pt x="1257" y="5633"/>
                      <a:pt x="1849" y="5929"/>
                    </a:cubicBezTo>
                    <a:cubicBezTo>
                      <a:pt x="2441" y="6225"/>
                      <a:pt x="3180" y="6558"/>
                      <a:pt x="4067" y="6927"/>
                    </a:cubicBezTo>
                    <a:cubicBezTo>
                      <a:pt x="4918" y="7260"/>
                      <a:pt x="5916" y="7667"/>
                      <a:pt x="7062" y="7926"/>
                    </a:cubicBezTo>
                    <a:cubicBezTo>
                      <a:pt x="7358" y="8000"/>
                      <a:pt x="7616" y="8073"/>
                      <a:pt x="7912" y="8147"/>
                    </a:cubicBezTo>
                    <a:cubicBezTo>
                      <a:pt x="8245" y="8221"/>
                      <a:pt x="8541" y="8258"/>
                      <a:pt x="8873" y="8332"/>
                    </a:cubicBezTo>
                    <a:cubicBezTo>
                      <a:pt x="9169" y="8369"/>
                      <a:pt x="9502" y="8406"/>
                      <a:pt x="9835" y="8443"/>
                    </a:cubicBezTo>
                    <a:cubicBezTo>
                      <a:pt x="10130" y="8443"/>
                      <a:pt x="10463" y="8480"/>
                      <a:pt x="10796" y="8480"/>
                    </a:cubicBezTo>
                    <a:lnTo>
                      <a:pt x="11868" y="8480"/>
                    </a:lnTo>
                    <a:cubicBezTo>
                      <a:pt x="11911" y="8475"/>
                      <a:pt x="11955" y="8471"/>
                      <a:pt x="11999" y="8466"/>
                    </a:cubicBezTo>
                    <a:lnTo>
                      <a:pt x="11999" y="8466"/>
                    </a:lnTo>
                    <a:cubicBezTo>
                      <a:pt x="11840" y="9098"/>
                      <a:pt x="11713" y="9725"/>
                      <a:pt x="11646" y="10292"/>
                    </a:cubicBezTo>
                    <a:cubicBezTo>
                      <a:pt x="11609" y="10661"/>
                      <a:pt x="11572" y="10994"/>
                      <a:pt x="11535" y="11327"/>
                    </a:cubicBezTo>
                    <a:cubicBezTo>
                      <a:pt x="11535" y="11475"/>
                      <a:pt x="11498" y="11623"/>
                      <a:pt x="11498" y="11808"/>
                    </a:cubicBezTo>
                    <a:cubicBezTo>
                      <a:pt x="11498" y="11955"/>
                      <a:pt x="11498" y="12103"/>
                      <a:pt x="11498" y="12288"/>
                    </a:cubicBezTo>
                    <a:cubicBezTo>
                      <a:pt x="11498" y="12584"/>
                      <a:pt x="11498" y="12917"/>
                      <a:pt x="11498" y="13212"/>
                    </a:cubicBezTo>
                    <a:cubicBezTo>
                      <a:pt x="11498" y="13508"/>
                      <a:pt x="11535" y="13804"/>
                      <a:pt x="11535" y="14100"/>
                    </a:cubicBezTo>
                    <a:cubicBezTo>
                      <a:pt x="11609" y="15283"/>
                      <a:pt x="11794" y="16318"/>
                      <a:pt x="11942" y="17242"/>
                    </a:cubicBezTo>
                    <a:cubicBezTo>
                      <a:pt x="12164" y="18166"/>
                      <a:pt x="12349" y="18943"/>
                      <a:pt x="12534" y="19571"/>
                    </a:cubicBezTo>
                    <a:cubicBezTo>
                      <a:pt x="12718" y="20237"/>
                      <a:pt x="12903" y="20717"/>
                      <a:pt x="13014" y="21087"/>
                    </a:cubicBezTo>
                    <a:cubicBezTo>
                      <a:pt x="13125" y="21420"/>
                      <a:pt x="13162" y="21605"/>
                      <a:pt x="13162" y="21605"/>
                    </a:cubicBezTo>
                    <a:cubicBezTo>
                      <a:pt x="13162" y="21605"/>
                      <a:pt x="13125" y="21420"/>
                      <a:pt x="13088" y="21050"/>
                    </a:cubicBezTo>
                    <a:cubicBezTo>
                      <a:pt x="13014" y="20680"/>
                      <a:pt x="12940" y="20163"/>
                      <a:pt x="12829" y="19534"/>
                    </a:cubicBezTo>
                    <a:cubicBezTo>
                      <a:pt x="12755" y="18869"/>
                      <a:pt x="12644" y="18056"/>
                      <a:pt x="12570" y="17131"/>
                    </a:cubicBezTo>
                    <a:cubicBezTo>
                      <a:pt x="12497" y="16244"/>
                      <a:pt x="12423" y="15209"/>
                      <a:pt x="12460" y="14063"/>
                    </a:cubicBezTo>
                    <a:cubicBezTo>
                      <a:pt x="12460" y="13804"/>
                      <a:pt x="12460" y="13508"/>
                      <a:pt x="12460" y="13212"/>
                    </a:cubicBezTo>
                    <a:cubicBezTo>
                      <a:pt x="12497" y="12917"/>
                      <a:pt x="12534" y="12658"/>
                      <a:pt x="12570" y="12325"/>
                    </a:cubicBezTo>
                    <a:cubicBezTo>
                      <a:pt x="12570" y="12177"/>
                      <a:pt x="12570" y="12029"/>
                      <a:pt x="12607" y="11881"/>
                    </a:cubicBezTo>
                    <a:cubicBezTo>
                      <a:pt x="12607" y="11734"/>
                      <a:pt x="12644" y="11586"/>
                      <a:pt x="12681" y="11438"/>
                    </a:cubicBezTo>
                    <a:cubicBezTo>
                      <a:pt x="12718" y="11142"/>
                      <a:pt x="12755" y="10846"/>
                      <a:pt x="12792" y="10514"/>
                    </a:cubicBezTo>
                    <a:cubicBezTo>
                      <a:pt x="12940" y="9848"/>
                      <a:pt x="13088" y="9294"/>
                      <a:pt x="13310" y="8665"/>
                    </a:cubicBezTo>
                    <a:cubicBezTo>
                      <a:pt x="13359" y="8524"/>
                      <a:pt x="13409" y="8384"/>
                      <a:pt x="13460" y="8243"/>
                    </a:cubicBezTo>
                    <a:lnTo>
                      <a:pt x="13460" y="8243"/>
                    </a:lnTo>
                    <a:cubicBezTo>
                      <a:pt x="14001" y="8143"/>
                      <a:pt x="14553" y="8010"/>
                      <a:pt x="15084" y="7815"/>
                    </a:cubicBezTo>
                    <a:cubicBezTo>
                      <a:pt x="16489" y="7297"/>
                      <a:pt x="17931" y="6484"/>
                      <a:pt x="19040" y="5301"/>
                    </a:cubicBezTo>
                    <a:cubicBezTo>
                      <a:pt x="19336" y="5005"/>
                      <a:pt x="19595" y="4672"/>
                      <a:pt x="19854" y="4339"/>
                    </a:cubicBezTo>
                    <a:cubicBezTo>
                      <a:pt x="19965" y="4192"/>
                      <a:pt x="20076" y="4007"/>
                      <a:pt x="20186" y="3822"/>
                    </a:cubicBezTo>
                    <a:cubicBezTo>
                      <a:pt x="20297" y="3637"/>
                      <a:pt x="20445" y="3415"/>
                      <a:pt x="20519" y="3230"/>
                    </a:cubicBezTo>
                    <a:lnTo>
                      <a:pt x="20741" y="2713"/>
                    </a:lnTo>
                    <a:lnTo>
                      <a:pt x="20815" y="2528"/>
                    </a:lnTo>
                    <a:lnTo>
                      <a:pt x="20889" y="2343"/>
                    </a:lnTo>
                    <a:cubicBezTo>
                      <a:pt x="20926" y="2232"/>
                      <a:pt x="20926" y="2121"/>
                      <a:pt x="20963" y="1973"/>
                    </a:cubicBezTo>
                    <a:cubicBezTo>
                      <a:pt x="21000" y="1825"/>
                      <a:pt x="21000" y="1678"/>
                      <a:pt x="21000" y="1493"/>
                    </a:cubicBezTo>
                    <a:cubicBezTo>
                      <a:pt x="21000" y="1382"/>
                      <a:pt x="20889" y="1012"/>
                      <a:pt x="20852" y="975"/>
                    </a:cubicBezTo>
                    <a:cubicBezTo>
                      <a:pt x="20704" y="642"/>
                      <a:pt x="20408" y="310"/>
                      <a:pt x="20076" y="162"/>
                    </a:cubicBezTo>
                    <a:cubicBezTo>
                      <a:pt x="19821" y="49"/>
                      <a:pt x="19567" y="1"/>
                      <a:pt x="193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5"/>
              <p:cNvSpPr/>
              <p:nvPr/>
            </p:nvSpPr>
            <p:spPr>
              <a:xfrm>
                <a:off x="946425" y="654150"/>
                <a:ext cx="358650" cy="616525"/>
              </a:xfrm>
              <a:custGeom>
                <a:avLst/>
                <a:gdLst/>
                <a:ahLst/>
                <a:cxnLst/>
                <a:rect l="l" t="t" r="r" b="b"/>
                <a:pathLst>
                  <a:path w="14346" h="24661" extrusionOk="0">
                    <a:moveTo>
                      <a:pt x="11018" y="1"/>
                    </a:moveTo>
                    <a:cubicBezTo>
                      <a:pt x="10870" y="1"/>
                      <a:pt x="10685" y="1"/>
                      <a:pt x="10537" y="38"/>
                    </a:cubicBezTo>
                    <a:cubicBezTo>
                      <a:pt x="10353" y="38"/>
                      <a:pt x="10205" y="38"/>
                      <a:pt x="10020" y="75"/>
                    </a:cubicBezTo>
                    <a:cubicBezTo>
                      <a:pt x="9872" y="112"/>
                      <a:pt x="9687" y="149"/>
                      <a:pt x="9539" y="186"/>
                    </a:cubicBezTo>
                    <a:lnTo>
                      <a:pt x="9133" y="297"/>
                    </a:lnTo>
                    <a:cubicBezTo>
                      <a:pt x="8763" y="370"/>
                      <a:pt x="8504" y="481"/>
                      <a:pt x="8208" y="592"/>
                    </a:cubicBezTo>
                    <a:cubicBezTo>
                      <a:pt x="7913" y="703"/>
                      <a:pt x="7654" y="814"/>
                      <a:pt x="7395" y="925"/>
                    </a:cubicBezTo>
                    <a:lnTo>
                      <a:pt x="6582" y="1258"/>
                    </a:lnTo>
                    <a:lnTo>
                      <a:pt x="5805" y="1590"/>
                    </a:lnTo>
                    <a:lnTo>
                      <a:pt x="4955" y="1849"/>
                    </a:lnTo>
                    <a:lnTo>
                      <a:pt x="4844" y="1849"/>
                    </a:lnTo>
                    <a:lnTo>
                      <a:pt x="4770" y="1886"/>
                    </a:lnTo>
                    <a:lnTo>
                      <a:pt x="4548" y="1923"/>
                    </a:lnTo>
                    <a:cubicBezTo>
                      <a:pt x="4400" y="1960"/>
                      <a:pt x="4289" y="1960"/>
                      <a:pt x="4142" y="1997"/>
                    </a:cubicBezTo>
                    <a:cubicBezTo>
                      <a:pt x="3883" y="1997"/>
                      <a:pt x="3587" y="2034"/>
                      <a:pt x="3291" y="2034"/>
                    </a:cubicBezTo>
                    <a:cubicBezTo>
                      <a:pt x="3032" y="2034"/>
                      <a:pt x="2737" y="1997"/>
                      <a:pt x="2441" y="1960"/>
                    </a:cubicBezTo>
                    <a:cubicBezTo>
                      <a:pt x="2182" y="1886"/>
                      <a:pt x="1886" y="1849"/>
                      <a:pt x="1627" y="1775"/>
                    </a:cubicBezTo>
                    <a:cubicBezTo>
                      <a:pt x="1332" y="1664"/>
                      <a:pt x="1073" y="1590"/>
                      <a:pt x="814" y="1480"/>
                    </a:cubicBezTo>
                    <a:cubicBezTo>
                      <a:pt x="518" y="1369"/>
                      <a:pt x="260" y="1221"/>
                      <a:pt x="1" y="1073"/>
                    </a:cubicBezTo>
                    <a:lnTo>
                      <a:pt x="1" y="1073"/>
                    </a:lnTo>
                    <a:cubicBezTo>
                      <a:pt x="223" y="1258"/>
                      <a:pt x="444" y="1480"/>
                      <a:pt x="703" y="1627"/>
                    </a:cubicBezTo>
                    <a:cubicBezTo>
                      <a:pt x="851" y="1701"/>
                      <a:pt x="962" y="1812"/>
                      <a:pt x="1073" y="1886"/>
                    </a:cubicBezTo>
                    <a:lnTo>
                      <a:pt x="1480" y="2071"/>
                    </a:lnTo>
                    <a:cubicBezTo>
                      <a:pt x="1775" y="2219"/>
                      <a:pt x="2071" y="2330"/>
                      <a:pt x="2330" y="2441"/>
                    </a:cubicBezTo>
                    <a:cubicBezTo>
                      <a:pt x="2626" y="2515"/>
                      <a:pt x="2921" y="2589"/>
                      <a:pt x="3254" y="2626"/>
                    </a:cubicBezTo>
                    <a:cubicBezTo>
                      <a:pt x="3550" y="2700"/>
                      <a:pt x="3846" y="2700"/>
                      <a:pt x="4178" y="2737"/>
                    </a:cubicBezTo>
                    <a:cubicBezTo>
                      <a:pt x="4326" y="2737"/>
                      <a:pt x="4474" y="2737"/>
                      <a:pt x="4659" y="2700"/>
                    </a:cubicBezTo>
                    <a:lnTo>
                      <a:pt x="4881" y="2700"/>
                    </a:lnTo>
                    <a:lnTo>
                      <a:pt x="5140" y="2663"/>
                    </a:lnTo>
                    <a:lnTo>
                      <a:pt x="5990" y="2515"/>
                    </a:lnTo>
                    <a:cubicBezTo>
                      <a:pt x="6286" y="2441"/>
                      <a:pt x="6619" y="2367"/>
                      <a:pt x="6914" y="2256"/>
                    </a:cubicBezTo>
                    <a:cubicBezTo>
                      <a:pt x="7210" y="2182"/>
                      <a:pt x="7506" y="2108"/>
                      <a:pt x="7765" y="1997"/>
                    </a:cubicBezTo>
                    <a:cubicBezTo>
                      <a:pt x="8060" y="1923"/>
                      <a:pt x="8319" y="1812"/>
                      <a:pt x="8615" y="1738"/>
                    </a:cubicBezTo>
                    <a:cubicBezTo>
                      <a:pt x="8874" y="1664"/>
                      <a:pt x="9170" y="1590"/>
                      <a:pt x="9391" y="1517"/>
                    </a:cubicBezTo>
                    <a:lnTo>
                      <a:pt x="9835" y="1443"/>
                    </a:lnTo>
                    <a:lnTo>
                      <a:pt x="10205" y="1406"/>
                    </a:lnTo>
                    <a:cubicBezTo>
                      <a:pt x="10279" y="1387"/>
                      <a:pt x="10343" y="1387"/>
                      <a:pt x="10408" y="1387"/>
                    </a:cubicBezTo>
                    <a:cubicBezTo>
                      <a:pt x="10473" y="1387"/>
                      <a:pt x="10537" y="1387"/>
                      <a:pt x="10611" y="1369"/>
                    </a:cubicBezTo>
                    <a:cubicBezTo>
                      <a:pt x="10722" y="1369"/>
                      <a:pt x="10870" y="1369"/>
                      <a:pt x="10981" y="1406"/>
                    </a:cubicBezTo>
                    <a:lnTo>
                      <a:pt x="11388" y="1406"/>
                    </a:lnTo>
                    <a:lnTo>
                      <a:pt x="11721" y="1517"/>
                    </a:lnTo>
                    <a:cubicBezTo>
                      <a:pt x="11868" y="1517"/>
                      <a:pt x="11942" y="1590"/>
                      <a:pt x="12053" y="1627"/>
                    </a:cubicBezTo>
                    <a:lnTo>
                      <a:pt x="12238" y="1664"/>
                    </a:lnTo>
                    <a:lnTo>
                      <a:pt x="12335" y="1737"/>
                    </a:lnTo>
                    <a:lnTo>
                      <a:pt x="12335" y="1737"/>
                    </a:lnTo>
                    <a:cubicBezTo>
                      <a:pt x="12177" y="1994"/>
                      <a:pt x="12030" y="2261"/>
                      <a:pt x="11905" y="2552"/>
                    </a:cubicBezTo>
                    <a:cubicBezTo>
                      <a:pt x="11647" y="3032"/>
                      <a:pt x="11536" y="3550"/>
                      <a:pt x="11351" y="4068"/>
                    </a:cubicBezTo>
                    <a:cubicBezTo>
                      <a:pt x="11240" y="4585"/>
                      <a:pt x="11129" y="5140"/>
                      <a:pt x="11055" y="5657"/>
                    </a:cubicBezTo>
                    <a:cubicBezTo>
                      <a:pt x="10981" y="6175"/>
                      <a:pt x="11018" y="6692"/>
                      <a:pt x="10981" y="7247"/>
                    </a:cubicBezTo>
                    <a:cubicBezTo>
                      <a:pt x="11018" y="7765"/>
                      <a:pt x="11018" y="8282"/>
                      <a:pt x="11092" y="8800"/>
                    </a:cubicBezTo>
                    <a:lnTo>
                      <a:pt x="11129" y="9169"/>
                    </a:lnTo>
                    <a:lnTo>
                      <a:pt x="11129" y="9280"/>
                    </a:lnTo>
                    <a:lnTo>
                      <a:pt x="11129" y="9354"/>
                    </a:lnTo>
                    <a:lnTo>
                      <a:pt x="11166" y="9391"/>
                    </a:lnTo>
                    <a:lnTo>
                      <a:pt x="11203" y="9576"/>
                    </a:lnTo>
                    <a:lnTo>
                      <a:pt x="11314" y="10316"/>
                    </a:lnTo>
                    <a:cubicBezTo>
                      <a:pt x="11388" y="10796"/>
                      <a:pt x="11499" y="11277"/>
                      <a:pt x="11610" y="11794"/>
                    </a:cubicBezTo>
                    <a:lnTo>
                      <a:pt x="11979" y="13273"/>
                    </a:lnTo>
                    <a:cubicBezTo>
                      <a:pt x="12090" y="13754"/>
                      <a:pt x="12201" y="14234"/>
                      <a:pt x="12312" y="14715"/>
                    </a:cubicBezTo>
                    <a:cubicBezTo>
                      <a:pt x="12460" y="15196"/>
                      <a:pt x="12571" y="15639"/>
                      <a:pt x="12645" y="16120"/>
                    </a:cubicBezTo>
                    <a:lnTo>
                      <a:pt x="12830" y="16859"/>
                    </a:lnTo>
                    <a:lnTo>
                      <a:pt x="12867" y="17007"/>
                    </a:lnTo>
                    <a:lnTo>
                      <a:pt x="12867" y="17081"/>
                    </a:lnTo>
                    <a:lnTo>
                      <a:pt x="12867" y="17118"/>
                    </a:lnTo>
                    <a:lnTo>
                      <a:pt x="12867" y="17192"/>
                    </a:lnTo>
                    <a:lnTo>
                      <a:pt x="12941" y="17562"/>
                    </a:lnTo>
                    <a:cubicBezTo>
                      <a:pt x="13014" y="18079"/>
                      <a:pt x="13051" y="18523"/>
                      <a:pt x="13125" y="19004"/>
                    </a:cubicBezTo>
                    <a:cubicBezTo>
                      <a:pt x="13125" y="19484"/>
                      <a:pt x="13162" y="19965"/>
                      <a:pt x="13125" y="20446"/>
                    </a:cubicBezTo>
                    <a:cubicBezTo>
                      <a:pt x="13162" y="20926"/>
                      <a:pt x="13088" y="21407"/>
                      <a:pt x="13014" y="21887"/>
                    </a:cubicBezTo>
                    <a:cubicBezTo>
                      <a:pt x="12941" y="22368"/>
                      <a:pt x="12867" y="22849"/>
                      <a:pt x="12682" y="23292"/>
                    </a:cubicBezTo>
                    <a:cubicBezTo>
                      <a:pt x="12571" y="23773"/>
                      <a:pt x="12349" y="24217"/>
                      <a:pt x="12127" y="24660"/>
                    </a:cubicBezTo>
                    <a:cubicBezTo>
                      <a:pt x="12423" y="24290"/>
                      <a:pt x="12756" y="23884"/>
                      <a:pt x="12941" y="23403"/>
                    </a:cubicBezTo>
                    <a:cubicBezTo>
                      <a:pt x="13199" y="22960"/>
                      <a:pt x="13384" y="22479"/>
                      <a:pt x="13569" y="21998"/>
                    </a:cubicBezTo>
                    <a:cubicBezTo>
                      <a:pt x="13680" y="21518"/>
                      <a:pt x="13828" y="21037"/>
                      <a:pt x="13902" y="20519"/>
                    </a:cubicBezTo>
                    <a:cubicBezTo>
                      <a:pt x="13976" y="20002"/>
                      <a:pt x="14013" y="19484"/>
                      <a:pt x="14050" y="18967"/>
                    </a:cubicBezTo>
                    <a:cubicBezTo>
                      <a:pt x="14050" y="18449"/>
                      <a:pt x="14050" y="17932"/>
                      <a:pt x="14013" y="17451"/>
                    </a:cubicBezTo>
                    <a:lnTo>
                      <a:pt x="14013" y="17081"/>
                    </a:lnTo>
                    <a:lnTo>
                      <a:pt x="13976" y="16970"/>
                    </a:lnTo>
                    <a:lnTo>
                      <a:pt x="13976" y="16933"/>
                    </a:lnTo>
                    <a:lnTo>
                      <a:pt x="13976" y="16859"/>
                    </a:lnTo>
                    <a:lnTo>
                      <a:pt x="13939" y="16675"/>
                    </a:lnTo>
                    <a:lnTo>
                      <a:pt x="13865" y="15935"/>
                    </a:lnTo>
                    <a:cubicBezTo>
                      <a:pt x="13791" y="15418"/>
                      <a:pt x="13717" y="14937"/>
                      <a:pt x="13643" y="14419"/>
                    </a:cubicBezTo>
                    <a:cubicBezTo>
                      <a:pt x="13532" y="13939"/>
                      <a:pt x="13458" y="13458"/>
                      <a:pt x="13347" y="12940"/>
                    </a:cubicBezTo>
                    <a:lnTo>
                      <a:pt x="13088" y="11536"/>
                    </a:lnTo>
                    <a:cubicBezTo>
                      <a:pt x="12978" y="11055"/>
                      <a:pt x="12904" y="10574"/>
                      <a:pt x="12830" y="10057"/>
                    </a:cubicBezTo>
                    <a:lnTo>
                      <a:pt x="12719" y="9317"/>
                    </a:lnTo>
                    <a:lnTo>
                      <a:pt x="12682" y="9133"/>
                    </a:lnTo>
                    <a:lnTo>
                      <a:pt x="12682" y="9096"/>
                    </a:lnTo>
                    <a:lnTo>
                      <a:pt x="12682" y="8985"/>
                    </a:lnTo>
                    <a:lnTo>
                      <a:pt x="12645" y="8652"/>
                    </a:lnTo>
                    <a:cubicBezTo>
                      <a:pt x="12608" y="8171"/>
                      <a:pt x="12608" y="7691"/>
                      <a:pt x="12571" y="7210"/>
                    </a:cubicBezTo>
                    <a:cubicBezTo>
                      <a:pt x="12608" y="6766"/>
                      <a:pt x="12608" y="6286"/>
                      <a:pt x="12682" y="5842"/>
                    </a:cubicBezTo>
                    <a:cubicBezTo>
                      <a:pt x="12682" y="5361"/>
                      <a:pt x="12793" y="4918"/>
                      <a:pt x="12904" y="4474"/>
                    </a:cubicBezTo>
                    <a:cubicBezTo>
                      <a:pt x="13014" y="4031"/>
                      <a:pt x="13125" y="3587"/>
                      <a:pt x="13347" y="3180"/>
                    </a:cubicBezTo>
                    <a:cubicBezTo>
                      <a:pt x="13456" y="2882"/>
                      <a:pt x="13624" y="2604"/>
                      <a:pt x="13793" y="2331"/>
                    </a:cubicBezTo>
                    <a:lnTo>
                      <a:pt x="13793" y="2331"/>
                    </a:lnTo>
                    <a:cubicBezTo>
                      <a:pt x="13899" y="2284"/>
                      <a:pt x="13999" y="2211"/>
                      <a:pt x="14087" y="2108"/>
                    </a:cubicBezTo>
                    <a:cubicBezTo>
                      <a:pt x="14345" y="1812"/>
                      <a:pt x="14308" y="1332"/>
                      <a:pt x="13976" y="1073"/>
                    </a:cubicBezTo>
                    <a:cubicBezTo>
                      <a:pt x="13680" y="851"/>
                      <a:pt x="13384" y="592"/>
                      <a:pt x="13051" y="444"/>
                    </a:cubicBezTo>
                    <a:lnTo>
                      <a:pt x="12830" y="333"/>
                    </a:lnTo>
                    <a:lnTo>
                      <a:pt x="12571" y="260"/>
                    </a:lnTo>
                    <a:cubicBezTo>
                      <a:pt x="12386" y="186"/>
                      <a:pt x="12238" y="112"/>
                      <a:pt x="12053" y="112"/>
                    </a:cubicBezTo>
                    <a:lnTo>
                      <a:pt x="11536" y="38"/>
                    </a:lnTo>
                    <a:lnTo>
                      <a:pt x="1101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5"/>
              <p:cNvSpPr/>
              <p:nvPr/>
            </p:nvSpPr>
            <p:spPr>
              <a:xfrm>
                <a:off x="469500" y="425700"/>
                <a:ext cx="617450" cy="356025"/>
              </a:xfrm>
              <a:custGeom>
                <a:avLst/>
                <a:gdLst/>
                <a:ahLst/>
                <a:cxnLst/>
                <a:rect l="l" t="t" r="r" b="b"/>
                <a:pathLst>
                  <a:path w="24698" h="14241" extrusionOk="0">
                    <a:moveTo>
                      <a:pt x="22790" y="9508"/>
                    </a:moveTo>
                    <a:cubicBezTo>
                      <a:pt x="22786" y="9514"/>
                      <a:pt x="22782" y="9519"/>
                      <a:pt x="22779" y="9519"/>
                    </a:cubicBezTo>
                    <a:cubicBezTo>
                      <a:pt x="22776" y="9519"/>
                      <a:pt x="22775" y="9516"/>
                      <a:pt x="22775" y="9508"/>
                    </a:cubicBezTo>
                    <a:close/>
                    <a:moveTo>
                      <a:pt x="23048" y="0"/>
                    </a:moveTo>
                    <a:cubicBezTo>
                      <a:pt x="22970" y="0"/>
                      <a:pt x="22891" y="14"/>
                      <a:pt x="22812" y="44"/>
                    </a:cubicBezTo>
                    <a:cubicBezTo>
                      <a:pt x="22591" y="104"/>
                      <a:pt x="22424" y="263"/>
                      <a:pt x="22342" y="454"/>
                    </a:cubicBezTo>
                    <a:lnTo>
                      <a:pt x="22342" y="454"/>
                    </a:lnTo>
                    <a:cubicBezTo>
                      <a:pt x="22066" y="624"/>
                      <a:pt x="21803" y="797"/>
                      <a:pt x="21481" y="931"/>
                    </a:cubicBezTo>
                    <a:cubicBezTo>
                      <a:pt x="21074" y="1116"/>
                      <a:pt x="20631" y="1227"/>
                      <a:pt x="20224" y="1375"/>
                    </a:cubicBezTo>
                    <a:cubicBezTo>
                      <a:pt x="19743" y="1449"/>
                      <a:pt x="19300" y="1560"/>
                      <a:pt x="18856" y="1597"/>
                    </a:cubicBezTo>
                    <a:cubicBezTo>
                      <a:pt x="18375" y="1634"/>
                      <a:pt x="17932" y="1634"/>
                      <a:pt x="17451" y="1671"/>
                    </a:cubicBezTo>
                    <a:cubicBezTo>
                      <a:pt x="16970" y="1671"/>
                      <a:pt x="16527" y="1671"/>
                      <a:pt x="16046" y="1597"/>
                    </a:cubicBezTo>
                    <a:lnTo>
                      <a:pt x="15676" y="1560"/>
                    </a:lnTo>
                    <a:lnTo>
                      <a:pt x="15529" y="1560"/>
                    </a:lnTo>
                    <a:lnTo>
                      <a:pt x="15344" y="1523"/>
                    </a:lnTo>
                    <a:lnTo>
                      <a:pt x="14604" y="1412"/>
                    </a:lnTo>
                    <a:cubicBezTo>
                      <a:pt x="14124" y="1338"/>
                      <a:pt x="13643" y="1264"/>
                      <a:pt x="13162" y="1190"/>
                    </a:cubicBezTo>
                    <a:lnTo>
                      <a:pt x="11721" y="894"/>
                    </a:lnTo>
                    <a:cubicBezTo>
                      <a:pt x="11240" y="820"/>
                      <a:pt x="10759" y="709"/>
                      <a:pt x="10242" y="635"/>
                    </a:cubicBezTo>
                    <a:cubicBezTo>
                      <a:pt x="9761" y="525"/>
                      <a:pt x="9244" y="488"/>
                      <a:pt x="8763" y="414"/>
                    </a:cubicBezTo>
                    <a:lnTo>
                      <a:pt x="7987" y="303"/>
                    </a:lnTo>
                    <a:lnTo>
                      <a:pt x="7802" y="266"/>
                    </a:lnTo>
                    <a:lnTo>
                      <a:pt x="7617" y="266"/>
                    </a:lnTo>
                    <a:lnTo>
                      <a:pt x="7247" y="229"/>
                    </a:lnTo>
                    <a:cubicBezTo>
                      <a:pt x="6767" y="192"/>
                      <a:pt x="6212" y="192"/>
                      <a:pt x="5694" y="192"/>
                    </a:cubicBezTo>
                    <a:cubicBezTo>
                      <a:pt x="5177" y="266"/>
                      <a:pt x="4659" y="266"/>
                      <a:pt x="4179" y="377"/>
                    </a:cubicBezTo>
                    <a:cubicBezTo>
                      <a:pt x="3661" y="414"/>
                      <a:pt x="3180" y="562"/>
                      <a:pt x="2663" y="709"/>
                    </a:cubicBezTo>
                    <a:cubicBezTo>
                      <a:pt x="2182" y="894"/>
                      <a:pt x="1702" y="1042"/>
                      <a:pt x="1258" y="1301"/>
                    </a:cubicBezTo>
                    <a:cubicBezTo>
                      <a:pt x="814" y="1486"/>
                      <a:pt x="408" y="1819"/>
                      <a:pt x="1" y="2114"/>
                    </a:cubicBezTo>
                    <a:cubicBezTo>
                      <a:pt x="482" y="1929"/>
                      <a:pt x="888" y="1708"/>
                      <a:pt x="1369" y="1560"/>
                    </a:cubicBezTo>
                    <a:cubicBezTo>
                      <a:pt x="1849" y="1375"/>
                      <a:pt x="2330" y="1338"/>
                      <a:pt x="2811" y="1227"/>
                    </a:cubicBezTo>
                    <a:cubicBezTo>
                      <a:pt x="3291" y="1190"/>
                      <a:pt x="3772" y="1116"/>
                      <a:pt x="4253" y="1116"/>
                    </a:cubicBezTo>
                    <a:cubicBezTo>
                      <a:pt x="4413" y="1104"/>
                      <a:pt x="4573" y="1100"/>
                      <a:pt x="4733" y="1100"/>
                    </a:cubicBezTo>
                    <a:cubicBezTo>
                      <a:pt x="5054" y="1100"/>
                      <a:pt x="5374" y="1116"/>
                      <a:pt x="5694" y="1116"/>
                    </a:cubicBezTo>
                    <a:cubicBezTo>
                      <a:pt x="6175" y="1190"/>
                      <a:pt x="6619" y="1227"/>
                      <a:pt x="7136" y="1301"/>
                    </a:cubicBezTo>
                    <a:lnTo>
                      <a:pt x="7506" y="1375"/>
                    </a:lnTo>
                    <a:lnTo>
                      <a:pt x="7617" y="1375"/>
                    </a:lnTo>
                    <a:lnTo>
                      <a:pt x="7654" y="1412"/>
                    </a:lnTo>
                    <a:lnTo>
                      <a:pt x="7839" y="1449"/>
                    </a:lnTo>
                    <a:lnTo>
                      <a:pt x="8541" y="1597"/>
                    </a:lnTo>
                    <a:cubicBezTo>
                      <a:pt x="9022" y="1708"/>
                      <a:pt x="9502" y="1782"/>
                      <a:pt x="9983" y="1929"/>
                    </a:cubicBezTo>
                    <a:cubicBezTo>
                      <a:pt x="10464" y="2040"/>
                      <a:pt x="10944" y="2151"/>
                      <a:pt x="11425" y="2262"/>
                    </a:cubicBezTo>
                    <a:lnTo>
                      <a:pt x="12904" y="2632"/>
                    </a:lnTo>
                    <a:cubicBezTo>
                      <a:pt x="13384" y="2780"/>
                      <a:pt x="13865" y="2854"/>
                      <a:pt x="14383" y="2928"/>
                    </a:cubicBezTo>
                    <a:lnTo>
                      <a:pt x="15085" y="3076"/>
                    </a:lnTo>
                    <a:lnTo>
                      <a:pt x="15270" y="3113"/>
                    </a:lnTo>
                    <a:lnTo>
                      <a:pt x="15492" y="3113"/>
                    </a:lnTo>
                    <a:lnTo>
                      <a:pt x="15898" y="3149"/>
                    </a:lnTo>
                    <a:cubicBezTo>
                      <a:pt x="16416" y="3223"/>
                      <a:pt x="16933" y="3223"/>
                      <a:pt x="17451" y="3260"/>
                    </a:cubicBezTo>
                    <a:cubicBezTo>
                      <a:pt x="17969" y="3260"/>
                      <a:pt x="18486" y="3260"/>
                      <a:pt x="19041" y="3186"/>
                    </a:cubicBezTo>
                    <a:cubicBezTo>
                      <a:pt x="19558" y="3149"/>
                      <a:pt x="20076" y="3002"/>
                      <a:pt x="20594" y="2891"/>
                    </a:cubicBezTo>
                    <a:cubicBezTo>
                      <a:pt x="21111" y="2743"/>
                      <a:pt x="21629" y="2595"/>
                      <a:pt x="22109" y="2336"/>
                    </a:cubicBezTo>
                    <a:cubicBezTo>
                      <a:pt x="22406" y="2230"/>
                      <a:pt x="22679" y="2075"/>
                      <a:pt x="22948" y="1907"/>
                    </a:cubicBezTo>
                    <a:lnTo>
                      <a:pt x="22948" y="1907"/>
                    </a:lnTo>
                    <a:lnTo>
                      <a:pt x="22997" y="2003"/>
                    </a:lnTo>
                    <a:lnTo>
                      <a:pt x="23071" y="2188"/>
                    </a:lnTo>
                    <a:cubicBezTo>
                      <a:pt x="23108" y="2299"/>
                      <a:pt x="23182" y="2410"/>
                      <a:pt x="23182" y="2521"/>
                    </a:cubicBezTo>
                    <a:lnTo>
                      <a:pt x="23255" y="2891"/>
                    </a:lnTo>
                    <a:lnTo>
                      <a:pt x="23292" y="3260"/>
                    </a:lnTo>
                    <a:cubicBezTo>
                      <a:pt x="23292" y="3371"/>
                      <a:pt x="23292" y="3519"/>
                      <a:pt x="23292" y="3630"/>
                    </a:cubicBezTo>
                    <a:cubicBezTo>
                      <a:pt x="23292" y="3778"/>
                      <a:pt x="23292" y="3926"/>
                      <a:pt x="23292" y="4037"/>
                    </a:cubicBezTo>
                    <a:lnTo>
                      <a:pt x="23255" y="4406"/>
                    </a:lnTo>
                    <a:lnTo>
                      <a:pt x="23145" y="4850"/>
                    </a:lnTo>
                    <a:cubicBezTo>
                      <a:pt x="23108" y="5072"/>
                      <a:pt x="22997" y="5368"/>
                      <a:pt x="22923" y="5663"/>
                    </a:cubicBezTo>
                    <a:cubicBezTo>
                      <a:pt x="22886" y="5922"/>
                      <a:pt x="22775" y="6218"/>
                      <a:pt x="22701" y="6477"/>
                    </a:cubicBezTo>
                    <a:cubicBezTo>
                      <a:pt x="22590" y="6773"/>
                      <a:pt x="22516" y="7031"/>
                      <a:pt x="22405" y="7327"/>
                    </a:cubicBezTo>
                    <a:cubicBezTo>
                      <a:pt x="22331" y="7660"/>
                      <a:pt x="22257" y="7956"/>
                      <a:pt x="22183" y="8251"/>
                    </a:cubicBezTo>
                    <a:lnTo>
                      <a:pt x="22035" y="9139"/>
                    </a:lnTo>
                    <a:lnTo>
                      <a:pt x="21962" y="9361"/>
                    </a:lnTo>
                    <a:lnTo>
                      <a:pt x="21962" y="9619"/>
                    </a:lnTo>
                    <a:cubicBezTo>
                      <a:pt x="21962" y="9767"/>
                      <a:pt x="21962" y="9915"/>
                      <a:pt x="21962" y="10063"/>
                    </a:cubicBezTo>
                    <a:cubicBezTo>
                      <a:pt x="21962" y="10396"/>
                      <a:pt x="21998" y="10692"/>
                      <a:pt x="22035" y="10987"/>
                    </a:cubicBezTo>
                    <a:cubicBezTo>
                      <a:pt x="22072" y="11320"/>
                      <a:pt x="22183" y="11616"/>
                      <a:pt x="22257" y="11912"/>
                    </a:cubicBezTo>
                    <a:cubicBezTo>
                      <a:pt x="22368" y="12207"/>
                      <a:pt x="22479" y="12466"/>
                      <a:pt x="22590" y="12762"/>
                    </a:cubicBezTo>
                    <a:lnTo>
                      <a:pt x="22812" y="13169"/>
                    </a:lnTo>
                    <a:cubicBezTo>
                      <a:pt x="22886" y="13279"/>
                      <a:pt x="22960" y="13427"/>
                      <a:pt x="23071" y="13538"/>
                    </a:cubicBezTo>
                    <a:cubicBezTo>
                      <a:pt x="23219" y="13797"/>
                      <a:pt x="23403" y="14019"/>
                      <a:pt x="23588" y="14241"/>
                    </a:cubicBezTo>
                    <a:cubicBezTo>
                      <a:pt x="23477" y="13982"/>
                      <a:pt x="23292" y="13723"/>
                      <a:pt x="23219" y="13464"/>
                    </a:cubicBezTo>
                    <a:cubicBezTo>
                      <a:pt x="23108" y="13206"/>
                      <a:pt x="22997" y="12910"/>
                      <a:pt x="22923" y="12651"/>
                    </a:cubicBezTo>
                    <a:cubicBezTo>
                      <a:pt x="22849" y="12355"/>
                      <a:pt x="22775" y="12059"/>
                      <a:pt x="22738" y="11801"/>
                    </a:cubicBezTo>
                    <a:cubicBezTo>
                      <a:pt x="22701" y="11505"/>
                      <a:pt x="22664" y="11246"/>
                      <a:pt x="22664" y="10950"/>
                    </a:cubicBezTo>
                    <a:cubicBezTo>
                      <a:pt x="22627" y="10655"/>
                      <a:pt x="22664" y="10396"/>
                      <a:pt x="22701" y="10100"/>
                    </a:cubicBezTo>
                    <a:cubicBezTo>
                      <a:pt x="22701" y="9952"/>
                      <a:pt x="22738" y="9841"/>
                      <a:pt x="22775" y="9693"/>
                    </a:cubicBezTo>
                    <a:lnTo>
                      <a:pt x="22812" y="9508"/>
                    </a:lnTo>
                    <a:lnTo>
                      <a:pt x="22812" y="9471"/>
                    </a:lnTo>
                    <a:lnTo>
                      <a:pt x="22812" y="9398"/>
                    </a:lnTo>
                    <a:lnTo>
                      <a:pt x="22849" y="9324"/>
                    </a:lnTo>
                    <a:lnTo>
                      <a:pt x="23108" y="8436"/>
                    </a:lnTo>
                    <a:lnTo>
                      <a:pt x="23403" y="7660"/>
                    </a:lnTo>
                    <a:lnTo>
                      <a:pt x="23736" y="6884"/>
                    </a:lnTo>
                    <a:cubicBezTo>
                      <a:pt x="23847" y="6588"/>
                      <a:pt x="23958" y="6329"/>
                      <a:pt x="24069" y="6033"/>
                    </a:cubicBezTo>
                    <a:cubicBezTo>
                      <a:pt x="24180" y="5737"/>
                      <a:pt x="24291" y="5479"/>
                      <a:pt x="24402" y="5146"/>
                    </a:cubicBezTo>
                    <a:lnTo>
                      <a:pt x="24512" y="4702"/>
                    </a:lnTo>
                    <a:cubicBezTo>
                      <a:pt x="24549" y="4554"/>
                      <a:pt x="24586" y="4370"/>
                      <a:pt x="24586" y="4222"/>
                    </a:cubicBezTo>
                    <a:cubicBezTo>
                      <a:pt x="24623" y="4037"/>
                      <a:pt x="24660" y="3889"/>
                      <a:pt x="24660" y="3704"/>
                    </a:cubicBezTo>
                    <a:cubicBezTo>
                      <a:pt x="24660" y="3556"/>
                      <a:pt x="24697" y="3371"/>
                      <a:pt x="24697" y="3223"/>
                    </a:cubicBezTo>
                    <a:lnTo>
                      <a:pt x="24660" y="2706"/>
                    </a:lnTo>
                    <a:lnTo>
                      <a:pt x="24586" y="2188"/>
                    </a:lnTo>
                    <a:cubicBezTo>
                      <a:pt x="24549" y="2040"/>
                      <a:pt x="24476" y="1856"/>
                      <a:pt x="24439" y="1708"/>
                    </a:cubicBezTo>
                    <a:lnTo>
                      <a:pt x="24365" y="1449"/>
                    </a:lnTo>
                    <a:lnTo>
                      <a:pt x="24217" y="1190"/>
                    </a:lnTo>
                    <a:cubicBezTo>
                      <a:pt x="24106" y="857"/>
                      <a:pt x="23847" y="562"/>
                      <a:pt x="23625" y="266"/>
                    </a:cubicBezTo>
                    <a:cubicBezTo>
                      <a:pt x="23463" y="103"/>
                      <a:pt x="23261" y="0"/>
                      <a:pt x="230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" name="Google Shape;144;p5"/>
            <p:cNvGrpSpPr/>
            <p:nvPr/>
          </p:nvGrpSpPr>
          <p:grpSpPr>
            <a:xfrm rot="10800000" flipH="1">
              <a:off x="7831825" y="3920725"/>
              <a:ext cx="854975" cy="844975"/>
              <a:chOff x="469500" y="425700"/>
              <a:chExt cx="854975" cy="844975"/>
            </a:xfrm>
          </p:grpSpPr>
          <p:sp>
            <p:nvSpPr>
              <p:cNvPr id="145" name="Google Shape;145;p5"/>
              <p:cNvSpPr/>
              <p:nvPr/>
            </p:nvSpPr>
            <p:spPr>
              <a:xfrm>
                <a:off x="799475" y="429225"/>
                <a:ext cx="525000" cy="540125"/>
              </a:xfrm>
              <a:custGeom>
                <a:avLst/>
                <a:gdLst/>
                <a:ahLst/>
                <a:cxnLst/>
                <a:rect l="l" t="t" r="r" b="b"/>
                <a:pathLst>
                  <a:path w="21000" h="21605" extrusionOk="0">
                    <a:moveTo>
                      <a:pt x="19265" y="1598"/>
                    </a:moveTo>
                    <a:cubicBezTo>
                      <a:pt x="19332" y="1598"/>
                      <a:pt x="19373" y="1604"/>
                      <a:pt x="19373" y="1604"/>
                    </a:cubicBezTo>
                    <a:lnTo>
                      <a:pt x="19410" y="1678"/>
                    </a:lnTo>
                    <a:cubicBezTo>
                      <a:pt x="19384" y="1651"/>
                      <a:pt x="19376" y="1625"/>
                      <a:pt x="19374" y="1625"/>
                    </a:cubicBezTo>
                    <a:cubicBezTo>
                      <a:pt x="19373" y="1625"/>
                      <a:pt x="19373" y="1630"/>
                      <a:pt x="19373" y="1641"/>
                    </a:cubicBezTo>
                    <a:cubicBezTo>
                      <a:pt x="19373" y="1641"/>
                      <a:pt x="19373" y="1678"/>
                      <a:pt x="19373" y="1751"/>
                    </a:cubicBezTo>
                    <a:cubicBezTo>
                      <a:pt x="19373" y="1788"/>
                      <a:pt x="19373" y="1825"/>
                      <a:pt x="19336" y="1899"/>
                    </a:cubicBezTo>
                    <a:lnTo>
                      <a:pt x="19299" y="2010"/>
                    </a:lnTo>
                    <a:lnTo>
                      <a:pt x="19299" y="2047"/>
                    </a:lnTo>
                    <a:lnTo>
                      <a:pt x="19299" y="2084"/>
                    </a:lnTo>
                    <a:lnTo>
                      <a:pt x="19040" y="2602"/>
                    </a:lnTo>
                    <a:cubicBezTo>
                      <a:pt x="18966" y="2787"/>
                      <a:pt x="18892" y="2861"/>
                      <a:pt x="18819" y="3008"/>
                    </a:cubicBezTo>
                    <a:cubicBezTo>
                      <a:pt x="18745" y="3156"/>
                      <a:pt x="18671" y="3304"/>
                      <a:pt x="18560" y="3452"/>
                    </a:cubicBezTo>
                    <a:cubicBezTo>
                      <a:pt x="18375" y="3711"/>
                      <a:pt x="18153" y="3970"/>
                      <a:pt x="17931" y="4229"/>
                    </a:cubicBezTo>
                    <a:cubicBezTo>
                      <a:pt x="16970" y="5227"/>
                      <a:pt x="15824" y="6003"/>
                      <a:pt x="14567" y="6484"/>
                    </a:cubicBezTo>
                    <a:cubicBezTo>
                      <a:pt x="14418" y="6543"/>
                      <a:pt x="14267" y="6598"/>
                      <a:pt x="14115" y="6650"/>
                    </a:cubicBezTo>
                    <a:lnTo>
                      <a:pt x="14115" y="6650"/>
                    </a:lnTo>
                    <a:cubicBezTo>
                      <a:pt x="14394" y="6102"/>
                      <a:pt x="14707" y="5553"/>
                      <a:pt x="15084" y="5005"/>
                    </a:cubicBezTo>
                    <a:cubicBezTo>
                      <a:pt x="15491" y="4450"/>
                      <a:pt x="15935" y="3933"/>
                      <a:pt x="16415" y="3415"/>
                    </a:cubicBezTo>
                    <a:cubicBezTo>
                      <a:pt x="16933" y="2935"/>
                      <a:pt x="17451" y="2491"/>
                      <a:pt x="18042" y="2084"/>
                    </a:cubicBezTo>
                    <a:cubicBezTo>
                      <a:pt x="18190" y="2010"/>
                      <a:pt x="18338" y="1899"/>
                      <a:pt x="18486" y="1825"/>
                    </a:cubicBezTo>
                    <a:cubicBezTo>
                      <a:pt x="18597" y="1788"/>
                      <a:pt x="18597" y="1788"/>
                      <a:pt x="18671" y="1751"/>
                    </a:cubicBezTo>
                    <a:cubicBezTo>
                      <a:pt x="18745" y="1715"/>
                      <a:pt x="18782" y="1678"/>
                      <a:pt x="18856" y="1678"/>
                    </a:cubicBezTo>
                    <a:cubicBezTo>
                      <a:pt x="19011" y="1611"/>
                      <a:pt x="19166" y="1598"/>
                      <a:pt x="19265" y="1598"/>
                    </a:cubicBezTo>
                    <a:close/>
                    <a:moveTo>
                      <a:pt x="19346" y="1"/>
                    </a:moveTo>
                    <a:cubicBezTo>
                      <a:pt x="19278" y="1"/>
                      <a:pt x="19212" y="5"/>
                      <a:pt x="19151" y="14"/>
                    </a:cubicBezTo>
                    <a:cubicBezTo>
                      <a:pt x="18856" y="14"/>
                      <a:pt x="18597" y="88"/>
                      <a:pt x="18375" y="162"/>
                    </a:cubicBezTo>
                    <a:cubicBezTo>
                      <a:pt x="18264" y="199"/>
                      <a:pt x="18153" y="236"/>
                      <a:pt x="18042" y="273"/>
                    </a:cubicBezTo>
                    <a:cubicBezTo>
                      <a:pt x="17931" y="310"/>
                      <a:pt x="17783" y="384"/>
                      <a:pt x="17709" y="421"/>
                    </a:cubicBezTo>
                    <a:cubicBezTo>
                      <a:pt x="17488" y="568"/>
                      <a:pt x="17340" y="679"/>
                      <a:pt x="17192" y="790"/>
                    </a:cubicBezTo>
                    <a:cubicBezTo>
                      <a:pt x="16489" y="1234"/>
                      <a:pt x="15861" y="1751"/>
                      <a:pt x="15306" y="2343"/>
                    </a:cubicBezTo>
                    <a:cubicBezTo>
                      <a:pt x="14197" y="3489"/>
                      <a:pt x="13384" y="4820"/>
                      <a:pt x="12755" y="6188"/>
                    </a:cubicBezTo>
                    <a:cubicBezTo>
                      <a:pt x="12627" y="6492"/>
                      <a:pt x="12513" y="6797"/>
                      <a:pt x="12409" y="7098"/>
                    </a:cubicBezTo>
                    <a:lnTo>
                      <a:pt x="12409" y="7098"/>
                    </a:lnTo>
                    <a:cubicBezTo>
                      <a:pt x="11870" y="7200"/>
                      <a:pt x="11338" y="7266"/>
                      <a:pt x="10833" y="7297"/>
                    </a:cubicBezTo>
                    <a:cubicBezTo>
                      <a:pt x="10666" y="7288"/>
                      <a:pt x="10500" y="7286"/>
                      <a:pt x="10335" y="7286"/>
                    </a:cubicBezTo>
                    <a:cubicBezTo>
                      <a:pt x="10171" y="7286"/>
                      <a:pt x="10008" y="7288"/>
                      <a:pt x="9849" y="7288"/>
                    </a:cubicBezTo>
                    <a:cubicBezTo>
                      <a:pt x="9530" y="7288"/>
                      <a:pt x="9225" y="7279"/>
                      <a:pt x="8947" y="7223"/>
                    </a:cubicBezTo>
                    <a:cubicBezTo>
                      <a:pt x="8652" y="7223"/>
                      <a:pt x="8356" y="7186"/>
                      <a:pt x="8097" y="7186"/>
                    </a:cubicBezTo>
                    <a:cubicBezTo>
                      <a:pt x="7801" y="7112"/>
                      <a:pt x="7505" y="7075"/>
                      <a:pt x="7247" y="7038"/>
                    </a:cubicBezTo>
                    <a:cubicBezTo>
                      <a:pt x="6138" y="6853"/>
                      <a:pt x="5139" y="6595"/>
                      <a:pt x="4252" y="6336"/>
                    </a:cubicBezTo>
                    <a:cubicBezTo>
                      <a:pt x="3365" y="6077"/>
                      <a:pt x="2625" y="5855"/>
                      <a:pt x="1997" y="5633"/>
                    </a:cubicBezTo>
                    <a:cubicBezTo>
                      <a:pt x="703" y="5190"/>
                      <a:pt x="1" y="4931"/>
                      <a:pt x="0" y="4931"/>
                    </a:cubicBezTo>
                    <a:lnTo>
                      <a:pt x="0" y="4931"/>
                    </a:lnTo>
                    <a:cubicBezTo>
                      <a:pt x="0" y="4931"/>
                      <a:pt x="185" y="5042"/>
                      <a:pt x="481" y="5190"/>
                    </a:cubicBezTo>
                    <a:cubicBezTo>
                      <a:pt x="814" y="5375"/>
                      <a:pt x="1257" y="5633"/>
                      <a:pt x="1849" y="5929"/>
                    </a:cubicBezTo>
                    <a:cubicBezTo>
                      <a:pt x="2441" y="6225"/>
                      <a:pt x="3180" y="6558"/>
                      <a:pt x="4067" y="6927"/>
                    </a:cubicBezTo>
                    <a:cubicBezTo>
                      <a:pt x="4918" y="7260"/>
                      <a:pt x="5916" y="7667"/>
                      <a:pt x="7062" y="7926"/>
                    </a:cubicBezTo>
                    <a:cubicBezTo>
                      <a:pt x="7358" y="8000"/>
                      <a:pt x="7616" y="8073"/>
                      <a:pt x="7912" y="8147"/>
                    </a:cubicBezTo>
                    <a:cubicBezTo>
                      <a:pt x="8245" y="8221"/>
                      <a:pt x="8541" y="8258"/>
                      <a:pt x="8873" y="8332"/>
                    </a:cubicBezTo>
                    <a:cubicBezTo>
                      <a:pt x="9169" y="8369"/>
                      <a:pt x="9502" y="8406"/>
                      <a:pt x="9835" y="8443"/>
                    </a:cubicBezTo>
                    <a:cubicBezTo>
                      <a:pt x="10130" y="8443"/>
                      <a:pt x="10463" y="8480"/>
                      <a:pt x="10796" y="8480"/>
                    </a:cubicBezTo>
                    <a:lnTo>
                      <a:pt x="11868" y="8480"/>
                    </a:lnTo>
                    <a:cubicBezTo>
                      <a:pt x="11911" y="8475"/>
                      <a:pt x="11955" y="8471"/>
                      <a:pt x="11999" y="8466"/>
                    </a:cubicBezTo>
                    <a:lnTo>
                      <a:pt x="11999" y="8466"/>
                    </a:lnTo>
                    <a:cubicBezTo>
                      <a:pt x="11840" y="9098"/>
                      <a:pt x="11713" y="9725"/>
                      <a:pt x="11646" y="10292"/>
                    </a:cubicBezTo>
                    <a:cubicBezTo>
                      <a:pt x="11609" y="10661"/>
                      <a:pt x="11572" y="10994"/>
                      <a:pt x="11535" y="11327"/>
                    </a:cubicBezTo>
                    <a:cubicBezTo>
                      <a:pt x="11535" y="11475"/>
                      <a:pt x="11498" y="11623"/>
                      <a:pt x="11498" y="11808"/>
                    </a:cubicBezTo>
                    <a:cubicBezTo>
                      <a:pt x="11498" y="11955"/>
                      <a:pt x="11498" y="12103"/>
                      <a:pt x="11498" y="12288"/>
                    </a:cubicBezTo>
                    <a:cubicBezTo>
                      <a:pt x="11498" y="12584"/>
                      <a:pt x="11498" y="12917"/>
                      <a:pt x="11498" y="13212"/>
                    </a:cubicBezTo>
                    <a:cubicBezTo>
                      <a:pt x="11498" y="13508"/>
                      <a:pt x="11535" y="13804"/>
                      <a:pt x="11535" y="14100"/>
                    </a:cubicBezTo>
                    <a:cubicBezTo>
                      <a:pt x="11609" y="15283"/>
                      <a:pt x="11794" y="16318"/>
                      <a:pt x="11942" y="17242"/>
                    </a:cubicBezTo>
                    <a:cubicBezTo>
                      <a:pt x="12164" y="18166"/>
                      <a:pt x="12349" y="18943"/>
                      <a:pt x="12534" y="19571"/>
                    </a:cubicBezTo>
                    <a:cubicBezTo>
                      <a:pt x="12718" y="20237"/>
                      <a:pt x="12903" y="20717"/>
                      <a:pt x="13014" y="21087"/>
                    </a:cubicBezTo>
                    <a:cubicBezTo>
                      <a:pt x="13125" y="21420"/>
                      <a:pt x="13162" y="21605"/>
                      <a:pt x="13162" y="21605"/>
                    </a:cubicBezTo>
                    <a:cubicBezTo>
                      <a:pt x="13162" y="21605"/>
                      <a:pt x="13125" y="21420"/>
                      <a:pt x="13088" y="21050"/>
                    </a:cubicBezTo>
                    <a:cubicBezTo>
                      <a:pt x="13014" y="20680"/>
                      <a:pt x="12940" y="20163"/>
                      <a:pt x="12829" y="19534"/>
                    </a:cubicBezTo>
                    <a:cubicBezTo>
                      <a:pt x="12755" y="18869"/>
                      <a:pt x="12644" y="18056"/>
                      <a:pt x="12570" y="17131"/>
                    </a:cubicBezTo>
                    <a:cubicBezTo>
                      <a:pt x="12497" y="16244"/>
                      <a:pt x="12423" y="15209"/>
                      <a:pt x="12460" y="14063"/>
                    </a:cubicBezTo>
                    <a:cubicBezTo>
                      <a:pt x="12460" y="13804"/>
                      <a:pt x="12460" y="13508"/>
                      <a:pt x="12460" y="13212"/>
                    </a:cubicBezTo>
                    <a:cubicBezTo>
                      <a:pt x="12497" y="12917"/>
                      <a:pt x="12534" y="12658"/>
                      <a:pt x="12570" y="12325"/>
                    </a:cubicBezTo>
                    <a:cubicBezTo>
                      <a:pt x="12570" y="12177"/>
                      <a:pt x="12570" y="12029"/>
                      <a:pt x="12607" y="11881"/>
                    </a:cubicBezTo>
                    <a:cubicBezTo>
                      <a:pt x="12607" y="11734"/>
                      <a:pt x="12644" y="11586"/>
                      <a:pt x="12681" y="11438"/>
                    </a:cubicBezTo>
                    <a:cubicBezTo>
                      <a:pt x="12718" y="11142"/>
                      <a:pt x="12755" y="10846"/>
                      <a:pt x="12792" y="10514"/>
                    </a:cubicBezTo>
                    <a:cubicBezTo>
                      <a:pt x="12940" y="9848"/>
                      <a:pt x="13088" y="9294"/>
                      <a:pt x="13310" y="8665"/>
                    </a:cubicBezTo>
                    <a:cubicBezTo>
                      <a:pt x="13359" y="8524"/>
                      <a:pt x="13409" y="8384"/>
                      <a:pt x="13460" y="8243"/>
                    </a:cubicBezTo>
                    <a:lnTo>
                      <a:pt x="13460" y="8243"/>
                    </a:lnTo>
                    <a:cubicBezTo>
                      <a:pt x="14001" y="8143"/>
                      <a:pt x="14553" y="8010"/>
                      <a:pt x="15084" y="7815"/>
                    </a:cubicBezTo>
                    <a:cubicBezTo>
                      <a:pt x="16489" y="7297"/>
                      <a:pt x="17931" y="6484"/>
                      <a:pt x="19040" y="5301"/>
                    </a:cubicBezTo>
                    <a:cubicBezTo>
                      <a:pt x="19336" y="5005"/>
                      <a:pt x="19595" y="4672"/>
                      <a:pt x="19854" y="4339"/>
                    </a:cubicBezTo>
                    <a:cubicBezTo>
                      <a:pt x="19965" y="4192"/>
                      <a:pt x="20076" y="4007"/>
                      <a:pt x="20186" y="3822"/>
                    </a:cubicBezTo>
                    <a:cubicBezTo>
                      <a:pt x="20297" y="3637"/>
                      <a:pt x="20445" y="3415"/>
                      <a:pt x="20519" y="3230"/>
                    </a:cubicBezTo>
                    <a:lnTo>
                      <a:pt x="20741" y="2713"/>
                    </a:lnTo>
                    <a:lnTo>
                      <a:pt x="20815" y="2528"/>
                    </a:lnTo>
                    <a:lnTo>
                      <a:pt x="20889" y="2343"/>
                    </a:lnTo>
                    <a:cubicBezTo>
                      <a:pt x="20926" y="2232"/>
                      <a:pt x="20926" y="2121"/>
                      <a:pt x="20963" y="1973"/>
                    </a:cubicBezTo>
                    <a:cubicBezTo>
                      <a:pt x="21000" y="1825"/>
                      <a:pt x="21000" y="1678"/>
                      <a:pt x="21000" y="1493"/>
                    </a:cubicBezTo>
                    <a:cubicBezTo>
                      <a:pt x="21000" y="1382"/>
                      <a:pt x="20889" y="1012"/>
                      <a:pt x="20852" y="975"/>
                    </a:cubicBezTo>
                    <a:cubicBezTo>
                      <a:pt x="20704" y="642"/>
                      <a:pt x="20408" y="310"/>
                      <a:pt x="20076" y="162"/>
                    </a:cubicBezTo>
                    <a:cubicBezTo>
                      <a:pt x="19821" y="49"/>
                      <a:pt x="19567" y="1"/>
                      <a:pt x="193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5"/>
              <p:cNvSpPr/>
              <p:nvPr/>
            </p:nvSpPr>
            <p:spPr>
              <a:xfrm>
                <a:off x="946425" y="654150"/>
                <a:ext cx="358650" cy="616525"/>
              </a:xfrm>
              <a:custGeom>
                <a:avLst/>
                <a:gdLst/>
                <a:ahLst/>
                <a:cxnLst/>
                <a:rect l="l" t="t" r="r" b="b"/>
                <a:pathLst>
                  <a:path w="14346" h="24661" extrusionOk="0">
                    <a:moveTo>
                      <a:pt x="11018" y="1"/>
                    </a:moveTo>
                    <a:cubicBezTo>
                      <a:pt x="10870" y="1"/>
                      <a:pt x="10685" y="1"/>
                      <a:pt x="10537" y="38"/>
                    </a:cubicBezTo>
                    <a:cubicBezTo>
                      <a:pt x="10353" y="38"/>
                      <a:pt x="10205" y="38"/>
                      <a:pt x="10020" y="75"/>
                    </a:cubicBezTo>
                    <a:cubicBezTo>
                      <a:pt x="9872" y="112"/>
                      <a:pt x="9687" y="149"/>
                      <a:pt x="9539" y="186"/>
                    </a:cubicBezTo>
                    <a:lnTo>
                      <a:pt x="9133" y="297"/>
                    </a:lnTo>
                    <a:cubicBezTo>
                      <a:pt x="8763" y="370"/>
                      <a:pt x="8504" y="481"/>
                      <a:pt x="8208" y="592"/>
                    </a:cubicBezTo>
                    <a:cubicBezTo>
                      <a:pt x="7913" y="703"/>
                      <a:pt x="7654" y="814"/>
                      <a:pt x="7395" y="925"/>
                    </a:cubicBezTo>
                    <a:lnTo>
                      <a:pt x="6582" y="1258"/>
                    </a:lnTo>
                    <a:lnTo>
                      <a:pt x="5805" y="1590"/>
                    </a:lnTo>
                    <a:lnTo>
                      <a:pt x="4955" y="1849"/>
                    </a:lnTo>
                    <a:lnTo>
                      <a:pt x="4844" y="1849"/>
                    </a:lnTo>
                    <a:lnTo>
                      <a:pt x="4770" y="1886"/>
                    </a:lnTo>
                    <a:lnTo>
                      <a:pt x="4548" y="1923"/>
                    </a:lnTo>
                    <a:cubicBezTo>
                      <a:pt x="4400" y="1960"/>
                      <a:pt x="4289" y="1960"/>
                      <a:pt x="4142" y="1997"/>
                    </a:cubicBezTo>
                    <a:cubicBezTo>
                      <a:pt x="3883" y="1997"/>
                      <a:pt x="3587" y="2034"/>
                      <a:pt x="3291" y="2034"/>
                    </a:cubicBezTo>
                    <a:cubicBezTo>
                      <a:pt x="3032" y="2034"/>
                      <a:pt x="2737" y="1997"/>
                      <a:pt x="2441" y="1960"/>
                    </a:cubicBezTo>
                    <a:cubicBezTo>
                      <a:pt x="2182" y="1886"/>
                      <a:pt x="1886" y="1849"/>
                      <a:pt x="1627" y="1775"/>
                    </a:cubicBezTo>
                    <a:cubicBezTo>
                      <a:pt x="1332" y="1664"/>
                      <a:pt x="1073" y="1590"/>
                      <a:pt x="814" y="1480"/>
                    </a:cubicBezTo>
                    <a:cubicBezTo>
                      <a:pt x="518" y="1369"/>
                      <a:pt x="260" y="1221"/>
                      <a:pt x="1" y="1073"/>
                    </a:cubicBezTo>
                    <a:lnTo>
                      <a:pt x="1" y="1073"/>
                    </a:lnTo>
                    <a:cubicBezTo>
                      <a:pt x="223" y="1258"/>
                      <a:pt x="444" y="1480"/>
                      <a:pt x="703" y="1627"/>
                    </a:cubicBezTo>
                    <a:cubicBezTo>
                      <a:pt x="851" y="1701"/>
                      <a:pt x="962" y="1812"/>
                      <a:pt x="1073" y="1886"/>
                    </a:cubicBezTo>
                    <a:lnTo>
                      <a:pt x="1480" y="2071"/>
                    </a:lnTo>
                    <a:cubicBezTo>
                      <a:pt x="1775" y="2219"/>
                      <a:pt x="2071" y="2330"/>
                      <a:pt x="2330" y="2441"/>
                    </a:cubicBezTo>
                    <a:cubicBezTo>
                      <a:pt x="2626" y="2515"/>
                      <a:pt x="2921" y="2589"/>
                      <a:pt x="3254" y="2626"/>
                    </a:cubicBezTo>
                    <a:cubicBezTo>
                      <a:pt x="3550" y="2700"/>
                      <a:pt x="3846" y="2700"/>
                      <a:pt x="4178" y="2737"/>
                    </a:cubicBezTo>
                    <a:cubicBezTo>
                      <a:pt x="4326" y="2737"/>
                      <a:pt x="4474" y="2737"/>
                      <a:pt x="4659" y="2700"/>
                    </a:cubicBezTo>
                    <a:lnTo>
                      <a:pt x="4881" y="2700"/>
                    </a:lnTo>
                    <a:lnTo>
                      <a:pt x="5140" y="2663"/>
                    </a:lnTo>
                    <a:lnTo>
                      <a:pt x="5990" y="2515"/>
                    </a:lnTo>
                    <a:cubicBezTo>
                      <a:pt x="6286" y="2441"/>
                      <a:pt x="6619" y="2367"/>
                      <a:pt x="6914" y="2256"/>
                    </a:cubicBezTo>
                    <a:cubicBezTo>
                      <a:pt x="7210" y="2182"/>
                      <a:pt x="7506" y="2108"/>
                      <a:pt x="7765" y="1997"/>
                    </a:cubicBezTo>
                    <a:cubicBezTo>
                      <a:pt x="8060" y="1923"/>
                      <a:pt x="8319" y="1812"/>
                      <a:pt x="8615" y="1738"/>
                    </a:cubicBezTo>
                    <a:cubicBezTo>
                      <a:pt x="8874" y="1664"/>
                      <a:pt x="9170" y="1590"/>
                      <a:pt x="9391" y="1517"/>
                    </a:cubicBezTo>
                    <a:lnTo>
                      <a:pt x="9835" y="1443"/>
                    </a:lnTo>
                    <a:lnTo>
                      <a:pt x="10205" y="1406"/>
                    </a:lnTo>
                    <a:cubicBezTo>
                      <a:pt x="10279" y="1387"/>
                      <a:pt x="10343" y="1387"/>
                      <a:pt x="10408" y="1387"/>
                    </a:cubicBezTo>
                    <a:cubicBezTo>
                      <a:pt x="10473" y="1387"/>
                      <a:pt x="10537" y="1387"/>
                      <a:pt x="10611" y="1369"/>
                    </a:cubicBezTo>
                    <a:cubicBezTo>
                      <a:pt x="10722" y="1369"/>
                      <a:pt x="10870" y="1369"/>
                      <a:pt x="10981" y="1406"/>
                    </a:cubicBezTo>
                    <a:lnTo>
                      <a:pt x="11388" y="1406"/>
                    </a:lnTo>
                    <a:lnTo>
                      <a:pt x="11721" y="1517"/>
                    </a:lnTo>
                    <a:cubicBezTo>
                      <a:pt x="11868" y="1517"/>
                      <a:pt x="11942" y="1590"/>
                      <a:pt x="12053" y="1627"/>
                    </a:cubicBezTo>
                    <a:lnTo>
                      <a:pt x="12238" y="1664"/>
                    </a:lnTo>
                    <a:lnTo>
                      <a:pt x="12335" y="1737"/>
                    </a:lnTo>
                    <a:lnTo>
                      <a:pt x="12335" y="1737"/>
                    </a:lnTo>
                    <a:cubicBezTo>
                      <a:pt x="12177" y="1994"/>
                      <a:pt x="12030" y="2261"/>
                      <a:pt x="11905" y="2552"/>
                    </a:cubicBezTo>
                    <a:cubicBezTo>
                      <a:pt x="11647" y="3032"/>
                      <a:pt x="11536" y="3550"/>
                      <a:pt x="11351" y="4068"/>
                    </a:cubicBezTo>
                    <a:cubicBezTo>
                      <a:pt x="11240" y="4585"/>
                      <a:pt x="11129" y="5140"/>
                      <a:pt x="11055" y="5657"/>
                    </a:cubicBezTo>
                    <a:cubicBezTo>
                      <a:pt x="10981" y="6175"/>
                      <a:pt x="11018" y="6692"/>
                      <a:pt x="10981" y="7247"/>
                    </a:cubicBezTo>
                    <a:cubicBezTo>
                      <a:pt x="11018" y="7765"/>
                      <a:pt x="11018" y="8282"/>
                      <a:pt x="11092" y="8800"/>
                    </a:cubicBezTo>
                    <a:lnTo>
                      <a:pt x="11129" y="9169"/>
                    </a:lnTo>
                    <a:lnTo>
                      <a:pt x="11129" y="9280"/>
                    </a:lnTo>
                    <a:lnTo>
                      <a:pt x="11129" y="9354"/>
                    </a:lnTo>
                    <a:lnTo>
                      <a:pt x="11166" y="9391"/>
                    </a:lnTo>
                    <a:lnTo>
                      <a:pt x="11203" y="9576"/>
                    </a:lnTo>
                    <a:lnTo>
                      <a:pt x="11314" y="10316"/>
                    </a:lnTo>
                    <a:cubicBezTo>
                      <a:pt x="11388" y="10796"/>
                      <a:pt x="11499" y="11277"/>
                      <a:pt x="11610" y="11794"/>
                    </a:cubicBezTo>
                    <a:lnTo>
                      <a:pt x="11979" y="13273"/>
                    </a:lnTo>
                    <a:cubicBezTo>
                      <a:pt x="12090" y="13754"/>
                      <a:pt x="12201" y="14234"/>
                      <a:pt x="12312" y="14715"/>
                    </a:cubicBezTo>
                    <a:cubicBezTo>
                      <a:pt x="12460" y="15196"/>
                      <a:pt x="12571" y="15639"/>
                      <a:pt x="12645" y="16120"/>
                    </a:cubicBezTo>
                    <a:lnTo>
                      <a:pt x="12830" y="16859"/>
                    </a:lnTo>
                    <a:lnTo>
                      <a:pt x="12867" y="17007"/>
                    </a:lnTo>
                    <a:lnTo>
                      <a:pt x="12867" y="17081"/>
                    </a:lnTo>
                    <a:lnTo>
                      <a:pt x="12867" y="17118"/>
                    </a:lnTo>
                    <a:lnTo>
                      <a:pt x="12867" y="17192"/>
                    </a:lnTo>
                    <a:lnTo>
                      <a:pt x="12941" y="17562"/>
                    </a:lnTo>
                    <a:cubicBezTo>
                      <a:pt x="13014" y="18079"/>
                      <a:pt x="13051" y="18523"/>
                      <a:pt x="13125" y="19004"/>
                    </a:cubicBezTo>
                    <a:cubicBezTo>
                      <a:pt x="13125" y="19484"/>
                      <a:pt x="13162" y="19965"/>
                      <a:pt x="13125" y="20446"/>
                    </a:cubicBezTo>
                    <a:cubicBezTo>
                      <a:pt x="13162" y="20926"/>
                      <a:pt x="13088" y="21407"/>
                      <a:pt x="13014" y="21887"/>
                    </a:cubicBezTo>
                    <a:cubicBezTo>
                      <a:pt x="12941" y="22368"/>
                      <a:pt x="12867" y="22849"/>
                      <a:pt x="12682" y="23292"/>
                    </a:cubicBezTo>
                    <a:cubicBezTo>
                      <a:pt x="12571" y="23773"/>
                      <a:pt x="12349" y="24217"/>
                      <a:pt x="12127" y="24660"/>
                    </a:cubicBezTo>
                    <a:cubicBezTo>
                      <a:pt x="12423" y="24290"/>
                      <a:pt x="12756" y="23884"/>
                      <a:pt x="12941" y="23403"/>
                    </a:cubicBezTo>
                    <a:cubicBezTo>
                      <a:pt x="13199" y="22960"/>
                      <a:pt x="13384" y="22479"/>
                      <a:pt x="13569" y="21998"/>
                    </a:cubicBezTo>
                    <a:cubicBezTo>
                      <a:pt x="13680" y="21518"/>
                      <a:pt x="13828" y="21037"/>
                      <a:pt x="13902" y="20519"/>
                    </a:cubicBezTo>
                    <a:cubicBezTo>
                      <a:pt x="13976" y="20002"/>
                      <a:pt x="14013" y="19484"/>
                      <a:pt x="14050" y="18967"/>
                    </a:cubicBezTo>
                    <a:cubicBezTo>
                      <a:pt x="14050" y="18449"/>
                      <a:pt x="14050" y="17932"/>
                      <a:pt x="14013" y="17451"/>
                    </a:cubicBezTo>
                    <a:lnTo>
                      <a:pt x="14013" y="17081"/>
                    </a:lnTo>
                    <a:lnTo>
                      <a:pt x="13976" y="16970"/>
                    </a:lnTo>
                    <a:lnTo>
                      <a:pt x="13976" y="16933"/>
                    </a:lnTo>
                    <a:lnTo>
                      <a:pt x="13976" y="16859"/>
                    </a:lnTo>
                    <a:lnTo>
                      <a:pt x="13939" y="16675"/>
                    </a:lnTo>
                    <a:lnTo>
                      <a:pt x="13865" y="15935"/>
                    </a:lnTo>
                    <a:cubicBezTo>
                      <a:pt x="13791" y="15418"/>
                      <a:pt x="13717" y="14937"/>
                      <a:pt x="13643" y="14419"/>
                    </a:cubicBezTo>
                    <a:cubicBezTo>
                      <a:pt x="13532" y="13939"/>
                      <a:pt x="13458" y="13458"/>
                      <a:pt x="13347" y="12940"/>
                    </a:cubicBezTo>
                    <a:lnTo>
                      <a:pt x="13088" y="11536"/>
                    </a:lnTo>
                    <a:cubicBezTo>
                      <a:pt x="12978" y="11055"/>
                      <a:pt x="12904" y="10574"/>
                      <a:pt x="12830" y="10057"/>
                    </a:cubicBezTo>
                    <a:lnTo>
                      <a:pt x="12719" y="9317"/>
                    </a:lnTo>
                    <a:lnTo>
                      <a:pt x="12682" y="9133"/>
                    </a:lnTo>
                    <a:lnTo>
                      <a:pt x="12682" y="9096"/>
                    </a:lnTo>
                    <a:lnTo>
                      <a:pt x="12682" y="8985"/>
                    </a:lnTo>
                    <a:lnTo>
                      <a:pt x="12645" y="8652"/>
                    </a:lnTo>
                    <a:cubicBezTo>
                      <a:pt x="12608" y="8171"/>
                      <a:pt x="12608" y="7691"/>
                      <a:pt x="12571" y="7210"/>
                    </a:cubicBezTo>
                    <a:cubicBezTo>
                      <a:pt x="12608" y="6766"/>
                      <a:pt x="12608" y="6286"/>
                      <a:pt x="12682" y="5842"/>
                    </a:cubicBezTo>
                    <a:cubicBezTo>
                      <a:pt x="12682" y="5361"/>
                      <a:pt x="12793" y="4918"/>
                      <a:pt x="12904" y="4474"/>
                    </a:cubicBezTo>
                    <a:cubicBezTo>
                      <a:pt x="13014" y="4031"/>
                      <a:pt x="13125" y="3587"/>
                      <a:pt x="13347" y="3180"/>
                    </a:cubicBezTo>
                    <a:cubicBezTo>
                      <a:pt x="13456" y="2882"/>
                      <a:pt x="13624" y="2604"/>
                      <a:pt x="13793" y="2331"/>
                    </a:cubicBezTo>
                    <a:lnTo>
                      <a:pt x="13793" y="2331"/>
                    </a:lnTo>
                    <a:cubicBezTo>
                      <a:pt x="13899" y="2284"/>
                      <a:pt x="13999" y="2211"/>
                      <a:pt x="14087" y="2108"/>
                    </a:cubicBezTo>
                    <a:cubicBezTo>
                      <a:pt x="14345" y="1812"/>
                      <a:pt x="14308" y="1332"/>
                      <a:pt x="13976" y="1073"/>
                    </a:cubicBezTo>
                    <a:cubicBezTo>
                      <a:pt x="13680" y="851"/>
                      <a:pt x="13384" y="592"/>
                      <a:pt x="13051" y="444"/>
                    </a:cubicBezTo>
                    <a:lnTo>
                      <a:pt x="12830" y="333"/>
                    </a:lnTo>
                    <a:lnTo>
                      <a:pt x="12571" y="260"/>
                    </a:lnTo>
                    <a:cubicBezTo>
                      <a:pt x="12386" y="186"/>
                      <a:pt x="12238" y="112"/>
                      <a:pt x="12053" y="112"/>
                    </a:cubicBezTo>
                    <a:lnTo>
                      <a:pt x="11536" y="38"/>
                    </a:lnTo>
                    <a:lnTo>
                      <a:pt x="1101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5"/>
              <p:cNvSpPr/>
              <p:nvPr/>
            </p:nvSpPr>
            <p:spPr>
              <a:xfrm>
                <a:off x="469500" y="425700"/>
                <a:ext cx="617450" cy="356025"/>
              </a:xfrm>
              <a:custGeom>
                <a:avLst/>
                <a:gdLst/>
                <a:ahLst/>
                <a:cxnLst/>
                <a:rect l="l" t="t" r="r" b="b"/>
                <a:pathLst>
                  <a:path w="24698" h="14241" extrusionOk="0">
                    <a:moveTo>
                      <a:pt x="22790" y="9508"/>
                    </a:moveTo>
                    <a:cubicBezTo>
                      <a:pt x="22786" y="9514"/>
                      <a:pt x="22782" y="9519"/>
                      <a:pt x="22779" y="9519"/>
                    </a:cubicBezTo>
                    <a:cubicBezTo>
                      <a:pt x="22776" y="9519"/>
                      <a:pt x="22775" y="9516"/>
                      <a:pt x="22775" y="9508"/>
                    </a:cubicBezTo>
                    <a:close/>
                    <a:moveTo>
                      <a:pt x="23048" y="0"/>
                    </a:moveTo>
                    <a:cubicBezTo>
                      <a:pt x="22970" y="0"/>
                      <a:pt x="22891" y="14"/>
                      <a:pt x="22812" y="44"/>
                    </a:cubicBezTo>
                    <a:cubicBezTo>
                      <a:pt x="22591" y="104"/>
                      <a:pt x="22424" y="263"/>
                      <a:pt x="22342" y="454"/>
                    </a:cubicBezTo>
                    <a:lnTo>
                      <a:pt x="22342" y="454"/>
                    </a:lnTo>
                    <a:cubicBezTo>
                      <a:pt x="22066" y="624"/>
                      <a:pt x="21803" y="797"/>
                      <a:pt x="21481" y="931"/>
                    </a:cubicBezTo>
                    <a:cubicBezTo>
                      <a:pt x="21074" y="1116"/>
                      <a:pt x="20631" y="1227"/>
                      <a:pt x="20224" y="1375"/>
                    </a:cubicBezTo>
                    <a:cubicBezTo>
                      <a:pt x="19743" y="1449"/>
                      <a:pt x="19300" y="1560"/>
                      <a:pt x="18856" y="1597"/>
                    </a:cubicBezTo>
                    <a:cubicBezTo>
                      <a:pt x="18375" y="1634"/>
                      <a:pt x="17932" y="1634"/>
                      <a:pt x="17451" y="1671"/>
                    </a:cubicBezTo>
                    <a:cubicBezTo>
                      <a:pt x="16970" y="1671"/>
                      <a:pt x="16527" y="1671"/>
                      <a:pt x="16046" y="1597"/>
                    </a:cubicBezTo>
                    <a:lnTo>
                      <a:pt x="15676" y="1560"/>
                    </a:lnTo>
                    <a:lnTo>
                      <a:pt x="15529" y="1560"/>
                    </a:lnTo>
                    <a:lnTo>
                      <a:pt x="15344" y="1523"/>
                    </a:lnTo>
                    <a:lnTo>
                      <a:pt x="14604" y="1412"/>
                    </a:lnTo>
                    <a:cubicBezTo>
                      <a:pt x="14124" y="1338"/>
                      <a:pt x="13643" y="1264"/>
                      <a:pt x="13162" y="1190"/>
                    </a:cubicBezTo>
                    <a:lnTo>
                      <a:pt x="11721" y="894"/>
                    </a:lnTo>
                    <a:cubicBezTo>
                      <a:pt x="11240" y="820"/>
                      <a:pt x="10759" y="709"/>
                      <a:pt x="10242" y="635"/>
                    </a:cubicBezTo>
                    <a:cubicBezTo>
                      <a:pt x="9761" y="525"/>
                      <a:pt x="9244" y="488"/>
                      <a:pt x="8763" y="414"/>
                    </a:cubicBezTo>
                    <a:lnTo>
                      <a:pt x="7987" y="303"/>
                    </a:lnTo>
                    <a:lnTo>
                      <a:pt x="7802" y="266"/>
                    </a:lnTo>
                    <a:lnTo>
                      <a:pt x="7617" y="266"/>
                    </a:lnTo>
                    <a:lnTo>
                      <a:pt x="7247" y="229"/>
                    </a:lnTo>
                    <a:cubicBezTo>
                      <a:pt x="6767" y="192"/>
                      <a:pt x="6212" y="192"/>
                      <a:pt x="5694" y="192"/>
                    </a:cubicBezTo>
                    <a:cubicBezTo>
                      <a:pt x="5177" y="266"/>
                      <a:pt x="4659" y="266"/>
                      <a:pt x="4179" y="377"/>
                    </a:cubicBezTo>
                    <a:cubicBezTo>
                      <a:pt x="3661" y="414"/>
                      <a:pt x="3180" y="562"/>
                      <a:pt x="2663" y="709"/>
                    </a:cubicBezTo>
                    <a:cubicBezTo>
                      <a:pt x="2182" y="894"/>
                      <a:pt x="1702" y="1042"/>
                      <a:pt x="1258" y="1301"/>
                    </a:cubicBezTo>
                    <a:cubicBezTo>
                      <a:pt x="814" y="1486"/>
                      <a:pt x="408" y="1819"/>
                      <a:pt x="1" y="2114"/>
                    </a:cubicBezTo>
                    <a:cubicBezTo>
                      <a:pt x="482" y="1929"/>
                      <a:pt x="888" y="1708"/>
                      <a:pt x="1369" y="1560"/>
                    </a:cubicBezTo>
                    <a:cubicBezTo>
                      <a:pt x="1849" y="1375"/>
                      <a:pt x="2330" y="1338"/>
                      <a:pt x="2811" y="1227"/>
                    </a:cubicBezTo>
                    <a:cubicBezTo>
                      <a:pt x="3291" y="1190"/>
                      <a:pt x="3772" y="1116"/>
                      <a:pt x="4253" y="1116"/>
                    </a:cubicBezTo>
                    <a:cubicBezTo>
                      <a:pt x="4413" y="1104"/>
                      <a:pt x="4573" y="1100"/>
                      <a:pt x="4733" y="1100"/>
                    </a:cubicBezTo>
                    <a:cubicBezTo>
                      <a:pt x="5054" y="1100"/>
                      <a:pt x="5374" y="1116"/>
                      <a:pt x="5694" y="1116"/>
                    </a:cubicBezTo>
                    <a:cubicBezTo>
                      <a:pt x="6175" y="1190"/>
                      <a:pt x="6619" y="1227"/>
                      <a:pt x="7136" y="1301"/>
                    </a:cubicBezTo>
                    <a:lnTo>
                      <a:pt x="7506" y="1375"/>
                    </a:lnTo>
                    <a:lnTo>
                      <a:pt x="7617" y="1375"/>
                    </a:lnTo>
                    <a:lnTo>
                      <a:pt x="7654" y="1412"/>
                    </a:lnTo>
                    <a:lnTo>
                      <a:pt x="7839" y="1449"/>
                    </a:lnTo>
                    <a:lnTo>
                      <a:pt x="8541" y="1597"/>
                    </a:lnTo>
                    <a:cubicBezTo>
                      <a:pt x="9022" y="1708"/>
                      <a:pt x="9502" y="1782"/>
                      <a:pt x="9983" y="1929"/>
                    </a:cubicBezTo>
                    <a:cubicBezTo>
                      <a:pt x="10464" y="2040"/>
                      <a:pt x="10944" y="2151"/>
                      <a:pt x="11425" y="2262"/>
                    </a:cubicBezTo>
                    <a:lnTo>
                      <a:pt x="12904" y="2632"/>
                    </a:lnTo>
                    <a:cubicBezTo>
                      <a:pt x="13384" y="2780"/>
                      <a:pt x="13865" y="2854"/>
                      <a:pt x="14383" y="2928"/>
                    </a:cubicBezTo>
                    <a:lnTo>
                      <a:pt x="15085" y="3076"/>
                    </a:lnTo>
                    <a:lnTo>
                      <a:pt x="15270" y="3113"/>
                    </a:lnTo>
                    <a:lnTo>
                      <a:pt x="15492" y="3113"/>
                    </a:lnTo>
                    <a:lnTo>
                      <a:pt x="15898" y="3149"/>
                    </a:lnTo>
                    <a:cubicBezTo>
                      <a:pt x="16416" y="3223"/>
                      <a:pt x="16933" y="3223"/>
                      <a:pt x="17451" y="3260"/>
                    </a:cubicBezTo>
                    <a:cubicBezTo>
                      <a:pt x="17969" y="3260"/>
                      <a:pt x="18486" y="3260"/>
                      <a:pt x="19041" y="3186"/>
                    </a:cubicBezTo>
                    <a:cubicBezTo>
                      <a:pt x="19558" y="3149"/>
                      <a:pt x="20076" y="3002"/>
                      <a:pt x="20594" y="2891"/>
                    </a:cubicBezTo>
                    <a:cubicBezTo>
                      <a:pt x="21111" y="2743"/>
                      <a:pt x="21629" y="2595"/>
                      <a:pt x="22109" y="2336"/>
                    </a:cubicBezTo>
                    <a:cubicBezTo>
                      <a:pt x="22406" y="2230"/>
                      <a:pt x="22679" y="2075"/>
                      <a:pt x="22948" y="1907"/>
                    </a:cubicBezTo>
                    <a:lnTo>
                      <a:pt x="22948" y="1907"/>
                    </a:lnTo>
                    <a:lnTo>
                      <a:pt x="22997" y="2003"/>
                    </a:lnTo>
                    <a:lnTo>
                      <a:pt x="23071" y="2188"/>
                    </a:lnTo>
                    <a:cubicBezTo>
                      <a:pt x="23108" y="2299"/>
                      <a:pt x="23182" y="2410"/>
                      <a:pt x="23182" y="2521"/>
                    </a:cubicBezTo>
                    <a:lnTo>
                      <a:pt x="23255" y="2891"/>
                    </a:lnTo>
                    <a:lnTo>
                      <a:pt x="23292" y="3260"/>
                    </a:lnTo>
                    <a:cubicBezTo>
                      <a:pt x="23292" y="3371"/>
                      <a:pt x="23292" y="3519"/>
                      <a:pt x="23292" y="3630"/>
                    </a:cubicBezTo>
                    <a:cubicBezTo>
                      <a:pt x="23292" y="3778"/>
                      <a:pt x="23292" y="3926"/>
                      <a:pt x="23292" y="4037"/>
                    </a:cubicBezTo>
                    <a:lnTo>
                      <a:pt x="23255" y="4406"/>
                    </a:lnTo>
                    <a:lnTo>
                      <a:pt x="23145" y="4850"/>
                    </a:lnTo>
                    <a:cubicBezTo>
                      <a:pt x="23108" y="5072"/>
                      <a:pt x="22997" y="5368"/>
                      <a:pt x="22923" y="5663"/>
                    </a:cubicBezTo>
                    <a:cubicBezTo>
                      <a:pt x="22886" y="5922"/>
                      <a:pt x="22775" y="6218"/>
                      <a:pt x="22701" y="6477"/>
                    </a:cubicBezTo>
                    <a:cubicBezTo>
                      <a:pt x="22590" y="6773"/>
                      <a:pt x="22516" y="7031"/>
                      <a:pt x="22405" y="7327"/>
                    </a:cubicBezTo>
                    <a:cubicBezTo>
                      <a:pt x="22331" y="7660"/>
                      <a:pt x="22257" y="7956"/>
                      <a:pt x="22183" y="8251"/>
                    </a:cubicBezTo>
                    <a:lnTo>
                      <a:pt x="22035" y="9139"/>
                    </a:lnTo>
                    <a:lnTo>
                      <a:pt x="21962" y="9361"/>
                    </a:lnTo>
                    <a:lnTo>
                      <a:pt x="21962" y="9619"/>
                    </a:lnTo>
                    <a:cubicBezTo>
                      <a:pt x="21962" y="9767"/>
                      <a:pt x="21962" y="9915"/>
                      <a:pt x="21962" y="10063"/>
                    </a:cubicBezTo>
                    <a:cubicBezTo>
                      <a:pt x="21962" y="10396"/>
                      <a:pt x="21998" y="10692"/>
                      <a:pt x="22035" y="10987"/>
                    </a:cubicBezTo>
                    <a:cubicBezTo>
                      <a:pt x="22072" y="11320"/>
                      <a:pt x="22183" y="11616"/>
                      <a:pt x="22257" y="11912"/>
                    </a:cubicBezTo>
                    <a:cubicBezTo>
                      <a:pt x="22368" y="12207"/>
                      <a:pt x="22479" y="12466"/>
                      <a:pt x="22590" y="12762"/>
                    </a:cubicBezTo>
                    <a:lnTo>
                      <a:pt x="22812" y="13169"/>
                    </a:lnTo>
                    <a:cubicBezTo>
                      <a:pt x="22886" y="13279"/>
                      <a:pt x="22960" y="13427"/>
                      <a:pt x="23071" y="13538"/>
                    </a:cubicBezTo>
                    <a:cubicBezTo>
                      <a:pt x="23219" y="13797"/>
                      <a:pt x="23403" y="14019"/>
                      <a:pt x="23588" y="14241"/>
                    </a:cubicBezTo>
                    <a:cubicBezTo>
                      <a:pt x="23477" y="13982"/>
                      <a:pt x="23292" y="13723"/>
                      <a:pt x="23219" y="13464"/>
                    </a:cubicBezTo>
                    <a:cubicBezTo>
                      <a:pt x="23108" y="13206"/>
                      <a:pt x="22997" y="12910"/>
                      <a:pt x="22923" y="12651"/>
                    </a:cubicBezTo>
                    <a:cubicBezTo>
                      <a:pt x="22849" y="12355"/>
                      <a:pt x="22775" y="12059"/>
                      <a:pt x="22738" y="11801"/>
                    </a:cubicBezTo>
                    <a:cubicBezTo>
                      <a:pt x="22701" y="11505"/>
                      <a:pt x="22664" y="11246"/>
                      <a:pt x="22664" y="10950"/>
                    </a:cubicBezTo>
                    <a:cubicBezTo>
                      <a:pt x="22627" y="10655"/>
                      <a:pt x="22664" y="10396"/>
                      <a:pt x="22701" y="10100"/>
                    </a:cubicBezTo>
                    <a:cubicBezTo>
                      <a:pt x="22701" y="9952"/>
                      <a:pt x="22738" y="9841"/>
                      <a:pt x="22775" y="9693"/>
                    </a:cubicBezTo>
                    <a:lnTo>
                      <a:pt x="22812" y="9508"/>
                    </a:lnTo>
                    <a:lnTo>
                      <a:pt x="22812" y="9471"/>
                    </a:lnTo>
                    <a:lnTo>
                      <a:pt x="22812" y="9398"/>
                    </a:lnTo>
                    <a:lnTo>
                      <a:pt x="22849" y="9324"/>
                    </a:lnTo>
                    <a:lnTo>
                      <a:pt x="23108" y="8436"/>
                    </a:lnTo>
                    <a:lnTo>
                      <a:pt x="23403" y="7660"/>
                    </a:lnTo>
                    <a:lnTo>
                      <a:pt x="23736" y="6884"/>
                    </a:lnTo>
                    <a:cubicBezTo>
                      <a:pt x="23847" y="6588"/>
                      <a:pt x="23958" y="6329"/>
                      <a:pt x="24069" y="6033"/>
                    </a:cubicBezTo>
                    <a:cubicBezTo>
                      <a:pt x="24180" y="5737"/>
                      <a:pt x="24291" y="5479"/>
                      <a:pt x="24402" y="5146"/>
                    </a:cubicBezTo>
                    <a:lnTo>
                      <a:pt x="24512" y="4702"/>
                    </a:lnTo>
                    <a:cubicBezTo>
                      <a:pt x="24549" y="4554"/>
                      <a:pt x="24586" y="4370"/>
                      <a:pt x="24586" y="4222"/>
                    </a:cubicBezTo>
                    <a:cubicBezTo>
                      <a:pt x="24623" y="4037"/>
                      <a:pt x="24660" y="3889"/>
                      <a:pt x="24660" y="3704"/>
                    </a:cubicBezTo>
                    <a:cubicBezTo>
                      <a:pt x="24660" y="3556"/>
                      <a:pt x="24697" y="3371"/>
                      <a:pt x="24697" y="3223"/>
                    </a:cubicBezTo>
                    <a:lnTo>
                      <a:pt x="24660" y="2706"/>
                    </a:lnTo>
                    <a:lnTo>
                      <a:pt x="24586" y="2188"/>
                    </a:lnTo>
                    <a:cubicBezTo>
                      <a:pt x="24549" y="2040"/>
                      <a:pt x="24476" y="1856"/>
                      <a:pt x="24439" y="1708"/>
                    </a:cubicBezTo>
                    <a:lnTo>
                      <a:pt x="24365" y="1449"/>
                    </a:lnTo>
                    <a:lnTo>
                      <a:pt x="24217" y="1190"/>
                    </a:lnTo>
                    <a:cubicBezTo>
                      <a:pt x="24106" y="857"/>
                      <a:pt x="23847" y="562"/>
                      <a:pt x="23625" y="266"/>
                    </a:cubicBezTo>
                    <a:cubicBezTo>
                      <a:pt x="23463" y="103"/>
                      <a:pt x="23261" y="0"/>
                      <a:pt x="230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" name="Google Shape;148;p5"/>
            <p:cNvGrpSpPr/>
            <p:nvPr/>
          </p:nvGrpSpPr>
          <p:grpSpPr>
            <a:xfrm rot="10800000">
              <a:off x="457200" y="3920725"/>
              <a:ext cx="854975" cy="844975"/>
              <a:chOff x="469500" y="425700"/>
              <a:chExt cx="854975" cy="844975"/>
            </a:xfrm>
          </p:grpSpPr>
          <p:sp>
            <p:nvSpPr>
              <p:cNvPr id="149" name="Google Shape;149;p5"/>
              <p:cNvSpPr/>
              <p:nvPr/>
            </p:nvSpPr>
            <p:spPr>
              <a:xfrm>
                <a:off x="799475" y="429225"/>
                <a:ext cx="525000" cy="540125"/>
              </a:xfrm>
              <a:custGeom>
                <a:avLst/>
                <a:gdLst/>
                <a:ahLst/>
                <a:cxnLst/>
                <a:rect l="l" t="t" r="r" b="b"/>
                <a:pathLst>
                  <a:path w="21000" h="21605" extrusionOk="0">
                    <a:moveTo>
                      <a:pt x="19265" y="1598"/>
                    </a:moveTo>
                    <a:cubicBezTo>
                      <a:pt x="19332" y="1598"/>
                      <a:pt x="19373" y="1604"/>
                      <a:pt x="19373" y="1604"/>
                    </a:cubicBezTo>
                    <a:lnTo>
                      <a:pt x="19410" y="1678"/>
                    </a:lnTo>
                    <a:cubicBezTo>
                      <a:pt x="19384" y="1651"/>
                      <a:pt x="19376" y="1625"/>
                      <a:pt x="19374" y="1625"/>
                    </a:cubicBezTo>
                    <a:cubicBezTo>
                      <a:pt x="19373" y="1625"/>
                      <a:pt x="19373" y="1630"/>
                      <a:pt x="19373" y="1641"/>
                    </a:cubicBezTo>
                    <a:cubicBezTo>
                      <a:pt x="19373" y="1641"/>
                      <a:pt x="19373" y="1678"/>
                      <a:pt x="19373" y="1751"/>
                    </a:cubicBezTo>
                    <a:cubicBezTo>
                      <a:pt x="19373" y="1788"/>
                      <a:pt x="19373" y="1825"/>
                      <a:pt x="19336" y="1899"/>
                    </a:cubicBezTo>
                    <a:lnTo>
                      <a:pt x="19299" y="2010"/>
                    </a:lnTo>
                    <a:lnTo>
                      <a:pt x="19299" y="2047"/>
                    </a:lnTo>
                    <a:lnTo>
                      <a:pt x="19299" y="2084"/>
                    </a:lnTo>
                    <a:lnTo>
                      <a:pt x="19040" y="2602"/>
                    </a:lnTo>
                    <a:cubicBezTo>
                      <a:pt x="18966" y="2787"/>
                      <a:pt x="18892" y="2861"/>
                      <a:pt x="18819" y="3008"/>
                    </a:cubicBezTo>
                    <a:cubicBezTo>
                      <a:pt x="18745" y="3156"/>
                      <a:pt x="18671" y="3304"/>
                      <a:pt x="18560" y="3452"/>
                    </a:cubicBezTo>
                    <a:cubicBezTo>
                      <a:pt x="18375" y="3711"/>
                      <a:pt x="18153" y="3970"/>
                      <a:pt x="17931" y="4229"/>
                    </a:cubicBezTo>
                    <a:cubicBezTo>
                      <a:pt x="16970" y="5227"/>
                      <a:pt x="15824" y="6003"/>
                      <a:pt x="14567" y="6484"/>
                    </a:cubicBezTo>
                    <a:cubicBezTo>
                      <a:pt x="14418" y="6543"/>
                      <a:pt x="14267" y="6598"/>
                      <a:pt x="14115" y="6650"/>
                    </a:cubicBezTo>
                    <a:lnTo>
                      <a:pt x="14115" y="6650"/>
                    </a:lnTo>
                    <a:cubicBezTo>
                      <a:pt x="14394" y="6102"/>
                      <a:pt x="14707" y="5553"/>
                      <a:pt x="15084" y="5005"/>
                    </a:cubicBezTo>
                    <a:cubicBezTo>
                      <a:pt x="15491" y="4450"/>
                      <a:pt x="15935" y="3933"/>
                      <a:pt x="16415" y="3415"/>
                    </a:cubicBezTo>
                    <a:cubicBezTo>
                      <a:pt x="16933" y="2935"/>
                      <a:pt x="17451" y="2491"/>
                      <a:pt x="18042" y="2084"/>
                    </a:cubicBezTo>
                    <a:cubicBezTo>
                      <a:pt x="18190" y="2010"/>
                      <a:pt x="18338" y="1899"/>
                      <a:pt x="18486" y="1825"/>
                    </a:cubicBezTo>
                    <a:cubicBezTo>
                      <a:pt x="18597" y="1788"/>
                      <a:pt x="18597" y="1788"/>
                      <a:pt x="18671" y="1751"/>
                    </a:cubicBezTo>
                    <a:cubicBezTo>
                      <a:pt x="18745" y="1715"/>
                      <a:pt x="18782" y="1678"/>
                      <a:pt x="18856" y="1678"/>
                    </a:cubicBezTo>
                    <a:cubicBezTo>
                      <a:pt x="19011" y="1611"/>
                      <a:pt x="19166" y="1598"/>
                      <a:pt x="19265" y="1598"/>
                    </a:cubicBezTo>
                    <a:close/>
                    <a:moveTo>
                      <a:pt x="19346" y="1"/>
                    </a:moveTo>
                    <a:cubicBezTo>
                      <a:pt x="19278" y="1"/>
                      <a:pt x="19212" y="5"/>
                      <a:pt x="19151" y="14"/>
                    </a:cubicBezTo>
                    <a:cubicBezTo>
                      <a:pt x="18856" y="14"/>
                      <a:pt x="18597" y="88"/>
                      <a:pt x="18375" y="162"/>
                    </a:cubicBezTo>
                    <a:cubicBezTo>
                      <a:pt x="18264" y="199"/>
                      <a:pt x="18153" y="236"/>
                      <a:pt x="18042" y="273"/>
                    </a:cubicBezTo>
                    <a:cubicBezTo>
                      <a:pt x="17931" y="310"/>
                      <a:pt x="17783" y="384"/>
                      <a:pt x="17709" y="421"/>
                    </a:cubicBezTo>
                    <a:cubicBezTo>
                      <a:pt x="17488" y="568"/>
                      <a:pt x="17340" y="679"/>
                      <a:pt x="17192" y="790"/>
                    </a:cubicBezTo>
                    <a:cubicBezTo>
                      <a:pt x="16489" y="1234"/>
                      <a:pt x="15861" y="1751"/>
                      <a:pt x="15306" y="2343"/>
                    </a:cubicBezTo>
                    <a:cubicBezTo>
                      <a:pt x="14197" y="3489"/>
                      <a:pt x="13384" y="4820"/>
                      <a:pt x="12755" y="6188"/>
                    </a:cubicBezTo>
                    <a:cubicBezTo>
                      <a:pt x="12627" y="6492"/>
                      <a:pt x="12513" y="6797"/>
                      <a:pt x="12409" y="7098"/>
                    </a:cubicBezTo>
                    <a:lnTo>
                      <a:pt x="12409" y="7098"/>
                    </a:lnTo>
                    <a:cubicBezTo>
                      <a:pt x="11870" y="7200"/>
                      <a:pt x="11338" y="7266"/>
                      <a:pt x="10833" y="7297"/>
                    </a:cubicBezTo>
                    <a:cubicBezTo>
                      <a:pt x="10666" y="7288"/>
                      <a:pt x="10500" y="7286"/>
                      <a:pt x="10335" y="7286"/>
                    </a:cubicBezTo>
                    <a:cubicBezTo>
                      <a:pt x="10171" y="7286"/>
                      <a:pt x="10008" y="7288"/>
                      <a:pt x="9849" y="7288"/>
                    </a:cubicBezTo>
                    <a:cubicBezTo>
                      <a:pt x="9530" y="7288"/>
                      <a:pt x="9225" y="7279"/>
                      <a:pt x="8947" y="7223"/>
                    </a:cubicBezTo>
                    <a:cubicBezTo>
                      <a:pt x="8652" y="7223"/>
                      <a:pt x="8356" y="7186"/>
                      <a:pt x="8097" y="7186"/>
                    </a:cubicBezTo>
                    <a:cubicBezTo>
                      <a:pt x="7801" y="7112"/>
                      <a:pt x="7505" y="7075"/>
                      <a:pt x="7247" y="7038"/>
                    </a:cubicBezTo>
                    <a:cubicBezTo>
                      <a:pt x="6138" y="6853"/>
                      <a:pt x="5139" y="6595"/>
                      <a:pt x="4252" y="6336"/>
                    </a:cubicBezTo>
                    <a:cubicBezTo>
                      <a:pt x="3365" y="6077"/>
                      <a:pt x="2625" y="5855"/>
                      <a:pt x="1997" y="5633"/>
                    </a:cubicBezTo>
                    <a:cubicBezTo>
                      <a:pt x="703" y="5190"/>
                      <a:pt x="1" y="4931"/>
                      <a:pt x="0" y="4931"/>
                    </a:cubicBezTo>
                    <a:lnTo>
                      <a:pt x="0" y="4931"/>
                    </a:lnTo>
                    <a:cubicBezTo>
                      <a:pt x="0" y="4931"/>
                      <a:pt x="185" y="5042"/>
                      <a:pt x="481" y="5190"/>
                    </a:cubicBezTo>
                    <a:cubicBezTo>
                      <a:pt x="814" y="5375"/>
                      <a:pt x="1257" y="5633"/>
                      <a:pt x="1849" y="5929"/>
                    </a:cubicBezTo>
                    <a:cubicBezTo>
                      <a:pt x="2441" y="6225"/>
                      <a:pt x="3180" y="6558"/>
                      <a:pt x="4067" y="6927"/>
                    </a:cubicBezTo>
                    <a:cubicBezTo>
                      <a:pt x="4918" y="7260"/>
                      <a:pt x="5916" y="7667"/>
                      <a:pt x="7062" y="7926"/>
                    </a:cubicBezTo>
                    <a:cubicBezTo>
                      <a:pt x="7358" y="8000"/>
                      <a:pt x="7616" y="8073"/>
                      <a:pt x="7912" y="8147"/>
                    </a:cubicBezTo>
                    <a:cubicBezTo>
                      <a:pt x="8245" y="8221"/>
                      <a:pt x="8541" y="8258"/>
                      <a:pt x="8873" y="8332"/>
                    </a:cubicBezTo>
                    <a:cubicBezTo>
                      <a:pt x="9169" y="8369"/>
                      <a:pt x="9502" y="8406"/>
                      <a:pt x="9835" y="8443"/>
                    </a:cubicBezTo>
                    <a:cubicBezTo>
                      <a:pt x="10130" y="8443"/>
                      <a:pt x="10463" y="8480"/>
                      <a:pt x="10796" y="8480"/>
                    </a:cubicBezTo>
                    <a:lnTo>
                      <a:pt x="11868" y="8480"/>
                    </a:lnTo>
                    <a:cubicBezTo>
                      <a:pt x="11911" y="8475"/>
                      <a:pt x="11955" y="8471"/>
                      <a:pt x="11999" y="8466"/>
                    </a:cubicBezTo>
                    <a:lnTo>
                      <a:pt x="11999" y="8466"/>
                    </a:lnTo>
                    <a:cubicBezTo>
                      <a:pt x="11840" y="9098"/>
                      <a:pt x="11713" y="9725"/>
                      <a:pt x="11646" y="10292"/>
                    </a:cubicBezTo>
                    <a:cubicBezTo>
                      <a:pt x="11609" y="10661"/>
                      <a:pt x="11572" y="10994"/>
                      <a:pt x="11535" y="11327"/>
                    </a:cubicBezTo>
                    <a:cubicBezTo>
                      <a:pt x="11535" y="11475"/>
                      <a:pt x="11498" y="11623"/>
                      <a:pt x="11498" y="11808"/>
                    </a:cubicBezTo>
                    <a:cubicBezTo>
                      <a:pt x="11498" y="11955"/>
                      <a:pt x="11498" y="12103"/>
                      <a:pt x="11498" y="12288"/>
                    </a:cubicBezTo>
                    <a:cubicBezTo>
                      <a:pt x="11498" y="12584"/>
                      <a:pt x="11498" y="12917"/>
                      <a:pt x="11498" y="13212"/>
                    </a:cubicBezTo>
                    <a:cubicBezTo>
                      <a:pt x="11498" y="13508"/>
                      <a:pt x="11535" y="13804"/>
                      <a:pt x="11535" y="14100"/>
                    </a:cubicBezTo>
                    <a:cubicBezTo>
                      <a:pt x="11609" y="15283"/>
                      <a:pt x="11794" y="16318"/>
                      <a:pt x="11942" y="17242"/>
                    </a:cubicBezTo>
                    <a:cubicBezTo>
                      <a:pt x="12164" y="18166"/>
                      <a:pt x="12349" y="18943"/>
                      <a:pt x="12534" y="19571"/>
                    </a:cubicBezTo>
                    <a:cubicBezTo>
                      <a:pt x="12718" y="20237"/>
                      <a:pt x="12903" y="20717"/>
                      <a:pt x="13014" y="21087"/>
                    </a:cubicBezTo>
                    <a:cubicBezTo>
                      <a:pt x="13125" y="21420"/>
                      <a:pt x="13162" y="21605"/>
                      <a:pt x="13162" y="21605"/>
                    </a:cubicBezTo>
                    <a:cubicBezTo>
                      <a:pt x="13162" y="21605"/>
                      <a:pt x="13125" y="21420"/>
                      <a:pt x="13088" y="21050"/>
                    </a:cubicBezTo>
                    <a:cubicBezTo>
                      <a:pt x="13014" y="20680"/>
                      <a:pt x="12940" y="20163"/>
                      <a:pt x="12829" y="19534"/>
                    </a:cubicBezTo>
                    <a:cubicBezTo>
                      <a:pt x="12755" y="18869"/>
                      <a:pt x="12644" y="18056"/>
                      <a:pt x="12570" y="17131"/>
                    </a:cubicBezTo>
                    <a:cubicBezTo>
                      <a:pt x="12497" y="16244"/>
                      <a:pt x="12423" y="15209"/>
                      <a:pt x="12460" y="14063"/>
                    </a:cubicBezTo>
                    <a:cubicBezTo>
                      <a:pt x="12460" y="13804"/>
                      <a:pt x="12460" y="13508"/>
                      <a:pt x="12460" y="13212"/>
                    </a:cubicBezTo>
                    <a:cubicBezTo>
                      <a:pt x="12497" y="12917"/>
                      <a:pt x="12534" y="12658"/>
                      <a:pt x="12570" y="12325"/>
                    </a:cubicBezTo>
                    <a:cubicBezTo>
                      <a:pt x="12570" y="12177"/>
                      <a:pt x="12570" y="12029"/>
                      <a:pt x="12607" y="11881"/>
                    </a:cubicBezTo>
                    <a:cubicBezTo>
                      <a:pt x="12607" y="11734"/>
                      <a:pt x="12644" y="11586"/>
                      <a:pt x="12681" y="11438"/>
                    </a:cubicBezTo>
                    <a:cubicBezTo>
                      <a:pt x="12718" y="11142"/>
                      <a:pt x="12755" y="10846"/>
                      <a:pt x="12792" y="10514"/>
                    </a:cubicBezTo>
                    <a:cubicBezTo>
                      <a:pt x="12940" y="9848"/>
                      <a:pt x="13088" y="9294"/>
                      <a:pt x="13310" y="8665"/>
                    </a:cubicBezTo>
                    <a:cubicBezTo>
                      <a:pt x="13359" y="8524"/>
                      <a:pt x="13409" y="8384"/>
                      <a:pt x="13460" y="8243"/>
                    </a:cubicBezTo>
                    <a:lnTo>
                      <a:pt x="13460" y="8243"/>
                    </a:lnTo>
                    <a:cubicBezTo>
                      <a:pt x="14001" y="8143"/>
                      <a:pt x="14553" y="8010"/>
                      <a:pt x="15084" y="7815"/>
                    </a:cubicBezTo>
                    <a:cubicBezTo>
                      <a:pt x="16489" y="7297"/>
                      <a:pt x="17931" y="6484"/>
                      <a:pt x="19040" y="5301"/>
                    </a:cubicBezTo>
                    <a:cubicBezTo>
                      <a:pt x="19336" y="5005"/>
                      <a:pt x="19595" y="4672"/>
                      <a:pt x="19854" y="4339"/>
                    </a:cubicBezTo>
                    <a:cubicBezTo>
                      <a:pt x="19965" y="4192"/>
                      <a:pt x="20076" y="4007"/>
                      <a:pt x="20186" y="3822"/>
                    </a:cubicBezTo>
                    <a:cubicBezTo>
                      <a:pt x="20297" y="3637"/>
                      <a:pt x="20445" y="3415"/>
                      <a:pt x="20519" y="3230"/>
                    </a:cubicBezTo>
                    <a:lnTo>
                      <a:pt x="20741" y="2713"/>
                    </a:lnTo>
                    <a:lnTo>
                      <a:pt x="20815" y="2528"/>
                    </a:lnTo>
                    <a:lnTo>
                      <a:pt x="20889" y="2343"/>
                    </a:lnTo>
                    <a:cubicBezTo>
                      <a:pt x="20926" y="2232"/>
                      <a:pt x="20926" y="2121"/>
                      <a:pt x="20963" y="1973"/>
                    </a:cubicBezTo>
                    <a:cubicBezTo>
                      <a:pt x="21000" y="1825"/>
                      <a:pt x="21000" y="1678"/>
                      <a:pt x="21000" y="1493"/>
                    </a:cubicBezTo>
                    <a:cubicBezTo>
                      <a:pt x="21000" y="1382"/>
                      <a:pt x="20889" y="1012"/>
                      <a:pt x="20852" y="975"/>
                    </a:cubicBezTo>
                    <a:cubicBezTo>
                      <a:pt x="20704" y="642"/>
                      <a:pt x="20408" y="310"/>
                      <a:pt x="20076" y="162"/>
                    </a:cubicBezTo>
                    <a:cubicBezTo>
                      <a:pt x="19821" y="49"/>
                      <a:pt x="19567" y="1"/>
                      <a:pt x="193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5"/>
              <p:cNvSpPr/>
              <p:nvPr/>
            </p:nvSpPr>
            <p:spPr>
              <a:xfrm>
                <a:off x="946425" y="654150"/>
                <a:ext cx="358650" cy="616525"/>
              </a:xfrm>
              <a:custGeom>
                <a:avLst/>
                <a:gdLst/>
                <a:ahLst/>
                <a:cxnLst/>
                <a:rect l="l" t="t" r="r" b="b"/>
                <a:pathLst>
                  <a:path w="14346" h="24661" extrusionOk="0">
                    <a:moveTo>
                      <a:pt x="11018" y="1"/>
                    </a:moveTo>
                    <a:cubicBezTo>
                      <a:pt x="10870" y="1"/>
                      <a:pt x="10685" y="1"/>
                      <a:pt x="10537" y="38"/>
                    </a:cubicBezTo>
                    <a:cubicBezTo>
                      <a:pt x="10353" y="38"/>
                      <a:pt x="10205" y="38"/>
                      <a:pt x="10020" y="75"/>
                    </a:cubicBezTo>
                    <a:cubicBezTo>
                      <a:pt x="9872" y="112"/>
                      <a:pt x="9687" y="149"/>
                      <a:pt x="9539" y="186"/>
                    </a:cubicBezTo>
                    <a:lnTo>
                      <a:pt x="9133" y="297"/>
                    </a:lnTo>
                    <a:cubicBezTo>
                      <a:pt x="8763" y="370"/>
                      <a:pt x="8504" y="481"/>
                      <a:pt x="8208" y="592"/>
                    </a:cubicBezTo>
                    <a:cubicBezTo>
                      <a:pt x="7913" y="703"/>
                      <a:pt x="7654" y="814"/>
                      <a:pt x="7395" y="925"/>
                    </a:cubicBezTo>
                    <a:lnTo>
                      <a:pt x="6582" y="1258"/>
                    </a:lnTo>
                    <a:lnTo>
                      <a:pt x="5805" y="1590"/>
                    </a:lnTo>
                    <a:lnTo>
                      <a:pt x="4955" y="1849"/>
                    </a:lnTo>
                    <a:lnTo>
                      <a:pt x="4844" y="1849"/>
                    </a:lnTo>
                    <a:lnTo>
                      <a:pt x="4770" y="1886"/>
                    </a:lnTo>
                    <a:lnTo>
                      <a:pt x="4548" y="1923"/>
                    </a:lnTo>
                    <a:cubicBezTo>
                      <a:pt x="4400" y="1960"/>
                      <a:pt x="4289" y="1960"/>
                      <a:pt x="4142" y="1997"/>
                    </a:cubicBezTo>
                    <a:cubicBezTo>
                      <a:pt x="3883" y="1997"/>
                      <a:pt x="3587" y="2034"/>
                      <a:pt x="3291" y="2034"/>
                    </a:cubicBezTo>
                    <a:cubicBezTo>
                      <a:pt x="3032" y="2034"/>
                      <a:pt x="2737" y="1997"/>
                      <a:pt x="2441" y="1960"/>
                    </a:cubicBezTo>
                    <a:cubicBezTo>
                      <a:pt x="2182" y="1886"/>
                      <a:pt x="1886" y="1849"/>
                      <a:pt x="1627" y="1775"/>
                    </a:cubicBezTo>
                    <a:cubicBezTo>
                      <a:pt x="1332" y="1664"/>
                      <a:pt x="1073" y="1590"/>
                      <a:pt x="814" y="1480"/>
                    </a:cubicBezTo>
                    <a:cubicBezTo>
                      <a:pt x="518" y="1369"/>
                      <a:pt x="260" y="1221"/>
                      <a:pt x="1" y="1073"/>
                    </a:cubicBezTo>
                    <a:lnTo>
                      <a:pt x="1" y="1073"/>
                    </a:lnTo>
                    <a:cubicBezTo>
                      <a:pt x="223" y="1258"/>
                      <a:pt x="444" y="1480"/>
                      <a:pt x="703" y="1627"/>
                    </a:cubicBezTo>
                    <a:cubicBezTo>
                      <a:pt x="851" y="1701"/>
                      <a:pt x="962" y="1812"/>
                      <a:pt x="1073" y="1886"/>
                    </a:cubicBezTo>
                    <a:lnTo>
                      <a:pt x="1480" y="2071"/>
                    </a:lnTo>
                    <a:cubicBezTo>
                      <a:pt x="1775" y="2219"/>
                      <a:pt x="2071" y="2330"/>
                      <a:pt x="2330" y="2441"/>
                    </a:cubicBezTo>
                    <a:cubicBezTo>
                      <a:pt x="2626" y="2515"/>
                      <a:pt x="2921" y="2589"/>
                      <a:pt x="3254" y="2626"/>
                    </a:cubicBezTo>
                    <a:cubicBezTo>
                      <a:pt x="3550" y="2700"/>
                      <a:pt x="3846" y="2700"/>
                      <a:pt x="4178" y="2737"/>
                    </a:cubicBezTo>
                    <a:cubicBezTo>
                      <a:pt x="4326" y="2737"/>
                      <a:pt x="4474" y="2737"/>
                      <a:pt x="4659" y="2700"/>
                    </a:cubicBezTo>
                    <a:lnTo>
                      <a:pt x="4881" y="2700"/>
                    </a:lnTo>
                    <a:lnTo>
                      <a:pt x="5140" y="2663"/>
                    </a:lnTo>
                    <a:lnTo>
                      <a:pt x="5990" y="2515"/>
                    </a:lnTo>
                    <a:cubicBezTo>
                      <a:pt x="6286" y="2441"/>
                      <a:pt x="6619" y="2367"/>
                      <a:pt x="6914" y="2256"/>
                    </a:cubicBezTo>
                    <a:cubicBezTo>
                      <a:pt x="7210" y="2182"/>
                      <a:pt x="7506" y="2108"/>
                      <a:pt x="7765" y="1997"/>
                    </a:cubicBezTo>
                    <a:cubicBezTo>
                      <a:pt x="8060" y="1923"/>
                      <a:pt x="8319" y="1812"/>
                      <a:pt x="8615" y="1738"/>
                    </a:cubicBezTo>
                    <a:cubicBezTo>
                      <a:pt x="8874" y="1664"/>
                      <a:pt x="9170" y="1590"/>
                      <a:pt x="9391" y="1517"/>
                    </a:cubicBezTo>
                    <a:lnTo>
                      <a:pt x="9835" y="1443"/>
                    </a:lnTo>
                    <a:lnTo>
                      <a:pt x="10205" y="1406"/>
                    </a:lnTo>
                    <a:cubicBezTo>
                      <a:pt x="10279" y="1387"/>
                      <a:pt x="10343" y="1387"/>
                      <a:pt x="10408" y="1387"/>
                    </a:cubicBezTo>
                    <a:cubicBezTo>
                      <a:pt x="10473" y="1387"/>
                      <a:pt x="10537" y="1387"/>
                      <a:pt x="10611" y="1369"/>
                    </a:cubicBezTo>
                    <a:cubicBezTo>
                      <a:pt x="10722" y="1369"/>
                      <a:pt x="10870" y="1369"/>
                      <a:pt x="10981" y="1406"/>
                    </a:cubicBezTo>
                    <a:lnTo>
                      <a:pt x="11388" y="1406"/>
                    </a:lnTo>
                    <a:lnTo>
                      <a:pt x="11721" y="1517"/>
                    </a:lnTo>
                    <a:cubicBezTo>
                      <a:pt x="11868" y="1517"/>
                      <a:pt x="11942" y="1590"/>
                      <a:pt x="12053" y="1627"/>
                    </a:cubicBezTo>
                    <a:lnTo>
                      <a:pt x="12238" y="1664"/>
                    </a:lnTo>
                    <a:lnTo>
                      <a:pt x="12335" y="1737"/>
                    </a:lnTo>
                    <a:lnTo>
                      <a:pt x="12335" y="1737"/>
                    </a:lnTo>
                    <a:cubicBezTo>
                      <a:pt x="12177" y="1994"/>
                      <a:pt x="12030" y="2261"/>
                      <a:pt x="11905" y="2552"/>
                    </a:cubicBezTo>
                    <a:cubicBezTo>
                      <a:pt x="11647" y="3032"/>
                      <a:pt x="11536" y="3550"/>
                      <a:pt x="11351" y="4068"/>
                    </a:cubicBezTo>
                    <a:cubicBezTo>
                      <a:pt x="11240" y="4585"/>
                      <a:pt x="11129" y="5140"/>
                      <a:pt x="11055" y="5657"/>
                    </a:cubicBezTo>
                    <a:cubicBezTo>
                      <a:pt x="10981" y="6175"/>
                      <a:pt x="11018" y="6692"/>
                      <a:pt x="10981" y="7247"/>
                    </a:cubicBezTo>
                    <a:cubicBezTo>
                      <a:pt x="11018" y="7765"/>
                      <a:pt x="11018" y="8282"/>
                      <a:pt x="11092" y="8800"/>
                    </a:cubicBezTo>
                    <a:lnTo>
                      <a:pt x="11129" y="9169"/>
                    </a:lnTo>
                    <a:lnTo>
                      <a:pt x="11129" y="9280"/>
                    </a:lnTo>
                    <a:lnTo>
                      <a:pt x="11129" y="9354"/>
                    </a:lnTo>
                    <a:lnTo>
                      <a:pt x="11166" y="9391"/>
                    </a:lnTo>
                    <a:lnTo>
                      <a:pt x="11203" y="9576"/>
                    </a:lnTo>
                    <a:lnTo>
                      <a:pt x="11314" y="10316"/>
                    </a:lnTo>
                    <a:cubicBezTo>
                      <a:pt x="11388" y="10796"/>
                      <a:pt x="11499" y="11277"/>
                      <a:pt x="11610" y="11794"/>
                    </a:cubicBezTo>
                    <a:lnTo>
                      <a:pt x="11979" y="13273"/>
                    </a:lnTo>
                    <a:cubicBezTo>
                      <a:pt x="12090" y="13754"/>
                      <a:pt x="12201" y="14234"/>
                      <a:pt x="12312" y="14715"/>
                    </a:cubicBezTo>
                    <a:cubicBezTo>
                      <a:pt x="12460" y="15196"/>
                      <a:pt x="12571" y="15639"/>
                      <a:pt x="12645" y="16120"/>
                    </a:cubicBezTo>
                    <a:lnTo>
                      <a:pt x="12830" y="16859"/>
                    </a:lnTo>
                    <a:lnTo>
                      <a:pt x="12867" y="17007"/>
                    </a:lnTo>
                    <a:lnTo>
                      <a:pt x="12867" y="17081"/>
                    </a:lnTo>
                    <a:lnTo>
                      <a:pt x="12867" y="17118"/>
                    </a:lnTo>
                    <a:lnTo>
                      <a:pt x="12867" y="17192"/>
                    </a:lnTo>
                    <a:lnTo>
                      <a:pt x="12941" y="17562"/>
                    </a:lnTo>
                    <a:cubicBezTo>
                      <a:pt x="13014" y="18079"/>
                      <a:pt x="13051" y="18523"/>
                      <a:pt x="13125" y="19004"/>
                    </a:cubicBezTo>
                    <a:cubicBezTo>
                      <a:pt x="13125" y="19484"/>
                      <a:pt x="13162" y="19965"/>
                      <a:pt x="13125" y="20446"/>
                    </a:cubicBezTo>
                    <a:cubicBezTo>
                      <a:pt x="13162" y="20926"/>
                      <a:pt x="13088" y="21407"/>
                      <a:pt x="13014" y="21887"/>
                    </a:cubicBezTo>
                    <a:cubicBezTo>
                      <a:pt x="12941" y="22368"/>
                      <a:pt x="12867" y="22849"/>
                      <a:pt x="12682" y="23292"/>
                    </a:cubicBezTo>
                    <a:cubicBezTo>
                      <a:pt x="12571" y="23773"/>
                      <a:pt x="12349" y="24217"/>
                      <a:pt x="12127" y="24660"/>
                    </a:cubicBezTo>
                    <a:cubicBezTo>
                      <a:pt x="12423" y="24290"/>
                      <a:pt x="12756" y="23884"/>
                      <a:pt x="12941" y="23403"/>
                    </a:cubicBezTo>
                    <a:cubicBezTo>
                      <a:pt x="13199" y="22960"/>
                      <a:pt x="13384" y="22479"/>
                      <a:pt x="13569" y="21998"/>
                    </a:cubicBezTo>
                    <a:cubicBezTo>
                      <a:pt x="13680" y="21518"/>
                      <a:pt x="13828" y="21037"/>
                      <a:pt x="13902" y="20519"/>
                    </a:cubicBezTo>
                    <a:cubicBezTo>
                      <a:pt x="13976" y="20002"/>
                      <a:pt x="14013" y="19484"/>
                      <a:pt x="14050" y="18967"/>
                    </a:cubicBezTo>
                    <a:cubicBezTo>
                      <a:pt x="14050" y="18449"/>
                      <a:pt x="14050" y="17932"/>
                      <a:pt x="14013" y="17451"/>
                    </a:cubicBezTo>
                    <a:lnTo>
                      <a:pt x="14013" y="17081"/>
                    </a:lnTo>
                    <a:lnTo>
                      <a:pt x="13976" y="16970"/>
                    </a:lnTo>
                    <a:lnTo>
                      <a:pt x="13976" y="16933"/>
                    </a:lnTo>
                    <a:lnTo>
                      <a:pt x="13976" y="16859"/>
                    </a:lnTo>
                    <a:lnTo>
                      <a:pt x="13939" y="16675"/>
                    </a:lnTo>
                    <a:lnTo>
                      <a:pt x="13865" y="15935"/>
                    </a:lnTo>
                    <a:cubicBezTo>
                      <a:pt x="13791" y="15418"/>
                      <a:pt x="13717" y="14937"/>
                      <a:pt x="13643" y="14419"/>
                    </a:cubicBezTo>
                    <a:cubicBezTo>
                      <a:pt x="13532" y="13939"/>
                      <a:pt x="13458" y="13458"/>
                      <a:pt x="13347" y="12940"/>
                    </a:cubicBezTo>
                    <a:lnTo>
                      <a:pt x="13088" y="11536"/>
                    </a:lnTo>
                    <a:cubicBezTo>
                      <a:pt x="12978" y="11055"/>
                      <a:pt x="12904" y="10574"/>
                      <a:pt x="12830" y="10057"/>
                    </a:cubicBezTo>
                    <a:lnTo>
                      <a:pt x="12719" y="9317"/>
                    </a:lnTo>
                    <a:lnTo>
                      <a:pt x="12682" y="9133"/>
                    </a:lnTo>
                    <a:lnTo>
                      <a:pt x="12682" y="9096"/>
                    </a:lnTo>
                    <a:lnTo>
                      <a:pt x="12682" y="8985"/>
                    </a:lnTo>
                    <a:lnTo>
                      <a:pt x="12645" y="8652"/>
                    </a:lnTo>
                    <a:cubicBezTo>
                      <a:pt x="12608" y="8171"/>
                      <a:pt x="12608" y="7691"/>
                      <a:pt x="12571" y="7210"/>
                    </a:cubicBezTo>
                    <a:cubicBezTo>
                      <a:pt x="12608" y="6766"/>
                      <a:pt x="12608" y="6286"/>
                      <a:pt x="12682" y="5842"/>
                    </a:cubicBezTo>
                    <a:cubicBezTo>
                      <a:pt x="12682" y="5361"/>
                      <a:pt x="12793" y="4918"/>
                      <a:pt x="12904" y="4474"/>
                    </a:cubicBezTo>
                    <a:cubicBezTo>
                      <a:pt x="13014" y="4031"/>
                      <a:pt x="13125" y="3587"/>
                      <a:pt x="13347" y="3180"/>
                    </a:cubicBezTo>
                    <a:cubicBezTo>
                      <a:pt x="13456" y="2882"/>
                      <a:pt x="13624" y="2604"/>
                      <a:pt x="13793" y="2331"/>
                    </a:cubicBezTo>
                    <a:lnTo>
                      <a:pt x="13793" y="2331"/>
                    </a:lnTo>
                    <a:cubicBezTo>
                      <a:pt x="13899" y="2284"/>
                      <a:pt x="13999" y="2211"/>
                      <a:pt x="14087" y="2108"/>
                    </a:cubicBezTo>
                    <a:cubicBezTo>
                      <a:pt x="14345" y="1812"/>
                      <a:pt x="14308" y="1332"/>
                      <a:pt x="13976" y="1073"/>
                    </a:cubicBezTo>
                    <a:cubicBezTo>
                      <a:pt x="13680" y="851"/>
                      <a:pt x="13384" y="592"/>
                      <a:pt x="13051" y="444"/>
                    </a:cubicBezTo>
                    <a:lnTo>
                      <a:pt x="12830" y="333"/>
                    </a:lnTo>
                    <a:lnTo>
                      <a:pt x="12571" y="260"/>
                    </a:lnTo>
                    <a:cubicBezTo>
                      <a:pt x="12386" y="186"/>
                      <a:pt x="12238" y="112"/>
                      <a:pt x="12053" y="112"/>
                    </a:cubicBezTo>
                    <a:lnTo>
                      <a:pt x="11536" y="38"/>
                    </a:lnTo>
                    <a:lnTo>
                      <a:pt x="1101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5"/>
              <p:cNvSpPr/>
              <p:nvPr/>
            </p:nvSpPr>
            <p:spPr>
              <a:xfrm>
                <a:off x="469500" y="425700"/>
                <a:ext cx="617450" cy="356025"/>
              </a:xfrm>
              <a:custGeom>
                <a:avLst/>
                <a:gdLst/>
                <a:ahLst/>
                <a:cxnLst/>
                <a:rect l="l" t="t" r="r" b="b"/>
                <a:pathLst>
                  <a:path w="24698" h="14241" extrusionOk="0">
                    <a:moveTo>
                      <a:pt x="22790" y="9508"/>
                    </a:moveTo>
                    <a:cubicBezTo>
                      <a:pt x="22786" y="9514"/>
                      <a:pt x="22782" y="9519"/>
                      <a:pt x="22779" y="9519"/>
                    </a:cubicBezTo>
                    <a:cubicBezTo>
                      <a:pt x="22776" y="9519"/>
                      <a:pt x="22775" y="9516"/>
                      <a:pt x="22775" y="9508"/>
                    </a:cubicBezTo>
                    <a:close/>
                    <a:moveTo>
                      <a:pt x="23048" y="0"/>
                    </a:moveTo>
                    <a:cubicBezTo>
                      <a:pt x="22970" y="0"/>
                      <a:pt x="22891" y="14"/>
                      <a:pt x="22812" y="44"/>
                    </a:cubicBezTo>
                    <a:cubicBezTo>
                      <a:pt x="22591" y="104"/>
                      <a:pt x="22424" y="263"/>
                      <a:pt x="22342" y="454"/>
                    </a:cubicBezTo>
                    <a:lnTo>
                      <a:pt x="22342" y="454"/>
                    </a:lnTo>
                    <a:cubicBezTo>
                      <a:pt x="22066" y="624"/>
                      <a:pt x="21803" y="797"/>
                      <a:pt x="21481" y="931"/>
                    </a:cubicBezTo>
                    <a:cubicBezTo>
                      <a:pt x="21074" y="1116"/>
                      <a:pt x="20631" y="1227"/>
                      <a:pt x="20224" y="1375"/>
                    </a:cubicBezTo>
                    <a:cubicBezTo>
                      <a:pt x="19743" y="1449"/>
                      <a:pt x="19300" y="1560"/>
                      <a:pt x="18856" y="1597"/>
                    </a:cubicBezTo>
                    <a:cubicBezTo>
                      <a:pt x="18375" y="1634"/>
                      <a:pt x="17932" y="1634"/>
                      <a:pt x="17451" y="1671"/>
                    </a:cubicBezTo>
                    <a:cubicBezTo>
                      <a:pt x="16970" y="1671"/>
                      <a:pt x="16527" y="1671"/>
                      <a:pt x="16046" y="1597"/>
                    </a:cubicBezTo>
                    <a:lnTo>
                      <a:pt x="15676" y="1560"/>
                    </a:lnTo>
                    <a:lnTo>
                      <a:pt x="15529" y="1560"/>
                    </a:lnTo>
                    <a:lnTo>
                      <a:pt x="15344" y="1523"/>
                    </a:lnTo>
                    <a:lnTo>
                      <a:pt x="14604" y="1412"/>
                    </a:lnTo>
                    <a:cubicBezTo>
                      <a:pt x="14124" y="1338"/>
                      <a:pt x="13643" y="1264"/>
                      <a:pt x="13162" y="1190"/>
                    </a:cubicBezTo>
                    <a:lnTo>
                      <a:pt x="11721" y="894"/>
                    </a:lnTo>
                    <a:cubicBezTo>
                      <a:pt x="11240" y="820"/>
                      <a:pt x="10759" y="709"/>
                      <a:pt x="10242" y="635"/>
                    </a:cubicBezTo>
                    <a:cubicBezTo>
                      <a:pt x="9761" y="525"/>
                      <a:pt x="9244" y="488"/>
                      <a:pt x="8763" y="414"/>
                    </a:cubicBezTo>
                    <a:lnTo>
                      <a:pt x="7987" y="303"/>
                    </a:lnTo>
                    <a:lnTo>
                      <a:pt x="7802" y="266"/>
                    </a:lnTo>
                    <a:lnTo>
                      <a:pt x="7617" y="266"/>
                    </a:lnTo>
                    <a:lnTo>
                      <a:pt x="7247" y="229"/>
                    </a:lnTo>
                    <a:cubicBezTo>
                      <a:pt x="6767" y="192"/>
                      <a:pt x="6212" y="192"/>
                      <a:pt x="5694" y="192"/>
                    </a:cubicBezTo>
                    <a:cubicBezTo>
                      <a:pt x="5177" y="266"/>
                      <a:pt x="4659" y="266"/>
                      <a:pt x="4179" y="377"/>
                    </a:cubicBezTo>
                    <a:cubicBezTo>
                      <a:pt x="3661" y="414"/>
                      <a:pt x="3180" y="562"/>
                      <a:pt x="2663" y="709"/>
                    </a:cubicBezTo>
                    <a:cubicBezTo>
                      <a:pt x="2182" y="894"/>
                      <a:pt x="1702" y="1042"/>
                      <a:pt x="1258" y="1301"/>
                    </a:cubicBezTo>
                    <a:cubicBezTo>
                      <a:pt x="814" y="1486"/>
                      <a:pt x="408" y="1819"/>
                      <a:pt x="1" y="2114"/>
                    </a:cubicBezTo>
                    <a:cubicBezTo>
                      <a:pt x="482" y="1929"/>
                      <a:pt x="888" y="1708"/>
                      <a:pt x="1369" y="1560"/>
                    </a:cubicBezTo>
                    <a:cubicBezTo>
                      <a:pt x="1849" y="1375"/>
                      <a:pt x="2330" y="1338"/>
                      <a:pt x="2811" y="1227"/>
                    </a:cubicBezTo>
                    <a:cubicBezTo>
                      <a:pt x="3291" y="1190"/>
                      <a:pt x="3772" y="1116"/>
                      <a:pt x="4253" y="1116"/>
                    </a:cubicBezTo>
                    <a:cubicBezTo>
                      <a:pt x="4413" y="1104"/>
                      <a:pt x="4573" y="1100"/>
                      <a:pt x="4733" y="1100"/>
                    </a:cubicBezTo>
                    <a:cubicBezTo>
                      <a:pt x="5054" y="1100"/>
                      <a:pt x="5374" y="1116"/>
                      <a:pt x="5694" y="1116"/>
                    </a:cubicBezTo>
                    <a:cubicBezTo>
                      <a:pt x="6175" y="1190"/>
                      <a:pt x="6619" y="1227"/>
                      <a:pt x="7136" y="1301"/>
                    </a:cubicBezTo>
                    <a:lnTo>
                      <a:pt x="7506" y="1375"/>
                    </a:lnTo>
                    <a:lnTo>
                      <a:pt x="7617" y="1375"/>
                    </a:lnTo>
                    <a:lnTo>
                      <a:pt x="7654" y="1412"/>
                    </a:lnTo>
                    <a:lnTo>
                      <a:pt x="7839" y="1449"/>
                    </a:lnTo>
                    <a:lnTo>
                      <a:pt x="8541" y="1597"/>
                    </a:lnTo>
                    <a:cubicBezTo>
                      <a:pt x="9022" y="1708"/>
                      <a:pt x="9502" y="1782"/>
                      <a:pt x="9983" y="1929"/>
                    </a:cubicBezTo>
                    <a:cubicBezTo>
                      <a:pt x="10464" y="2040"/>
                      <a:pt x="10944" y="2151"/>
                      <a:pt x="11425" y="2262"/>
                    </a:cubicBezTo>
                    <a:lnTo>
                      <a:pt x="12904" y="2632"/>
                    </a:lnTo>
                    <a:cubicBezTo>
                      <a:pt x="13384" y="2780"/>
                      <a:pt x="13865" y="2854"/>
                      <a:pt x="14383" y="2928"/>
                    </a:cubicBezTo>
                    <a:lnTo>
                      <a:pt x="15085" y="3076"/>
                    </a:lnTo>
                    <a:lnTo>
                      <a:pt x="15270" y="3113"/>
                    </a:lnTo>
                    <a:lnTo>
                      <a:pt x="15492" y="3113"/>
                    </a:lnTo>
                    <a:lnTo>
                      <a:pt x="15898" y="3149"/>
                    </a:lnTo>
                    <a:cubicBezTo>
                      <a:pt x="16416" y="3223"/>
                      <a:pt x="16933" y="3223"/>
                      <a:pt x="17451" y="3260"/>
                    </a:cubicBezTo>
                    <a:cubicBezTo>
                      <a:pt x="17969" y="3260"/>
                      <a:pt x="18486" y="3260"/>
                      <a:pt x="19041" y="3186"/>
                    </a:cubicBezTo>
                    <a:cubicBezTo>
                      <a:pt x="19558" y="3149"/>
                      <a:pt x="20076" y="3002"/>
                      <a:pt x="20594" y="2891"/>
                    </a:cubicBezTo>
                    <a:cubicBezTo>
                      <a:pt x="21111" y="2743"/>
                      <a:pt x="21629" y="2595"/>
                      <a:pt x="22109" y="2336"/>
                    </a:cubicBezTo>
                    <a:cubicBezTo>
                      <a:pt x="22406" y="2230"/>
                      <a:pt x="22679" y="2075"/>
                      <a:pt x="22948" y="1907"/>
                    </a:cubicBezTo>
                    <a:lnTo>
                      <a:pt x="22948" y="1907"/>
                    </a:lnTo>
                    <a:lnTo>
                      <a:pt x="22997" y="2003"/>
                    </a:lnTo>
                    <a:lnTo>
                      <a:pt x="23071" y="2188"/>
                    </a:lnTo>
                    <a:cubicBezTo>
                      <a:pt x="23108" y="2299"/>
                      <a:pt x="23182" y="2410"/>
                      <a:pt x="23182" y="2521"/>
                    </a:cubicBezTo>
                    <a:lnTo>
                      <a:pt x="23255" y="2891"/>
                    </a:lnTo>
                    <a:lnTo>
                      <a:pt x="23292" y="3260"/>
                    </a:lnTo>
                    <a:cubicBezTo>
                      <a:pt x="23292" y="3371"/>
                      <a:pt x="23292" y="3519"/>
                      <a:pt x="23292" y="3630"/>
                    </a:cubicBezTo>
                    <a:cubicBezTo>
                      <a:pt x="23292" y="3778"/>
                      <a:pt x="23292" y="3926"/>
                      <a:pt x="23292" y="4037"/>
                    </a:cubicBezTo>
                    <a:lnTo>
                      <a:pt x="23255" y="4406"/>
                    </a:lnTo>
                    <a:lnTo>
                      <a:pt x="23145" y="4850"/>
                    </a:lnTo>
                    <a:cubicBezTo>
                      <a:pt x="23108" y="5072"/>
                      <a:pt x="22997" y="5368"/>
                      <a:pt x="22923" y="5663"/>
                    </a:cubicBezTo>
                    <a:cubicBezTo>
                      <a:pt x="22886" y="5922"/>
                      <a:pt x="22775" y="6218"/>
                      <a:pt x="22701" y="6477"/>
                    </a:cubicBezTo>
                    <a:cubicBezTo>
                      <a:pt x="22590" y="6773"/>
                      <a:pt x="22516" y="7031"/>
                      <a:pt x="22405" y="7327"/>
                    </a:cubicBezTo>
                    <a:cubicBezTo>
                      <a:pt x="22331" y="7660"/>
                      <a:pt x="22257" y="7956"/>
                      <a:pt x="22183" y="8251"/>
                    </a:cubicBezTo>
                    <a:lnTo>
                      <a:pt x="22035" y="9139"/>
                    </a:lnTo>
                    <a:lnTo>
                      <a:pt x="21962" y="9361"/>
                    </a:lnTo>
                    <a:lnTo>
                      <a:pt x="21962" y="9619"/>
                    </a:lnTo>
                    <a:cubicBezTo>
                      <a:pt x="21962" y="9767"/>
                      <a:pt x="21962" y="9915"/>
                      <a:pt x="21962" y="10063"/>
                    </a:cubicBezTo>
                    <a:cubicBezTo>
                      <a:pt x="21962" y="10396"/>
                      <a:pt x="21998" y="10692"/>
                      <a:pt x="22035" y="10987"/>
                    </a:cubicBezTo>
                    <a:cubicBezTo>
                      <a:pt x="22072" y="11320"/>
                      <a:pt x="22183" y="11616"/>
                      <a:pt x="22257" y="11912"/>
                    </a:cubicBezTo>
                    <a:cubicBezTo>
                      <a:pt x="22368" y="12207"/>
                      <a:pt x="22479" y="12466"/>
                      <a:pt x="22590" y="12762"/>
                    </a:cubicBezTo>
                    <a:lnTo>
                      <a:pt x="22812" y="13169"/>
                    </a:lnTo>
                    <a:cubicBezTo>
                      <a:pt x="22886" y="13279"/>
                      <a:pt x="22960" y="13427"/>
                      <a:pt x="23071" y="13538"/>
                    </a:cubicBezTo>
                    <a:cubicBezTo>
                      <a:pt x="23219" y="13797"/>
                      <a:pt x="23403" y="14019"/>
                      <a:pt x="23588" y="14241"/>
                    </a:cubicBezTo>
                    <a:cubicBezTo>
                      <a:pt x="23477" y="13982"/>
                      <a:pt x="23292" y="13723"/>
                      <a:pt x="23219" y="13464"/>
                    </a:cubicBezTo>
                    <a:cubicBezTo>
                      <a:pt x="23108" y="13206"/>
                      <a:pt x="22997" y="12910"/>
                      <a:pt x="22923" y="12651"/>
                    </a:cubicBezTo>
                    <a:cubicBezTo>
                      <a:pt x="22849" y="12355"/>
                      <a:pt x="22775" y="12059"/>
                      <a:pt x="22738" y="11801"/>
                    </a:cubicBezTo>
                    <a:cubicBezTo>
                      <a:pt x="22701" y="11505"/>
                      <a:pt x="22664" y="11246"/>
                      <a:pt x="22664" y="10950"/>
                    </a:cubicBezTo>
                    <a:cubicBezTo>
                      <a:pt x="22627" y="10655"/>
                      <a:pt x="22664" y="10396"/>
                      <a:pt x="22701" y="10100"/>
                    </a:cubicBezTo>
                    <a:cubicBezTo>
                      <a:pt x="22701" y="9952"/>
                      <a:pt x="22738" y="9841"/>
                      <a:pt x="22775" y="9693"/>
                    </a:cubicBezTo>
                    <a:lnTo>
                      <a:pt x="22812" y="9508"/>
                    </a:lnTo>
                    <a:lnTo>
                      <a:pt x="22812" y="9471"/>
                    </a:lnTo>
                    <a:lnTo>
                      <a:pt x="22812" y="9398"/>
                    </a:lnTo>
                    <a:lnTo>
                      <a:pt x="22849" y="9324"/>
                    </a:lnTo>
                    <a:lnTo>
                      <a:pt x="23108" y="8436"/>
                    </a:lnTo>
                    <a:lnTo>
                      <a:pt x="23403" y="7660"/>
                    </a:lnTo>
                    <a:lnTo>
                      <a:pt x="23736" y="6884"/>
                    </a:lnTo>
                    <a:cubicBezTo>
                      <a:pt x="23847" y="6588"/>
                      <a:pt x="23958" y="6329"/>
                      <a:pt x="24069" y="6033"/>
                    </a:cubicBezTo>
                    <a:cubicBezTo>
                      <a:pt x="24180" y="5737"/>
                      <a:pt x="24291" y="5479"/>
                      <a:pt x="24402" y="5146"/>
                    </a:cubicBezTo>
                    <a:lnTo>
                      <a:pt x="24512" y="4702"/>
                    </a:lnTo>
                    <a:cubicBezTo>
                      <a:pt x="24549" y="4554"/>
                      <a:pt x="24586" y="4370"/>
                      <a:pt x="24586" y="4222"/>
                    </a:cubicBezTo>
                    <a:cubicBezTo>
                      <a:pt x="24623" y="4037"/>
                      <a:pt x="24660" y="3889"/>
                      <a:pt x="24660" y="3704"/>
                    </a:cubicBezTo>
                    <a:cubicBezTo>
                      <a:pt x="24660" y="3556"/>
                      <a:pt x="24697" y="3371"/>
                      <a:pt x="24697" y="3223"/>
                    </a:cubicBezTo>
                    <a:lnTo>
                      <a:pt x="24660" y="2706"/>
                    </a:lnTo>
                    <a:lnTo>
                      <a:pt x="24586" y="2188"/>
                    </a:lnTo>
                    <a:cubicBezTo>
                      <a:pt x="24549" y="2040"/>
                      <a:pt x="24476" y="1856"/>
                      <a:pt x="24439" y="1708"/>
                    </a:cubicBezTo>
                    <a:lnTo>
                      <a:pt x="24365" y="1449"/>
                    </a:lnTo>
                    <a:lnTo>
                      <a:pt x="24217" y="1190"/>
                    </a:lnTo>
                    <a:cubicBezTo>
                      <a:pt x="24106" y="857"/>
                      <a:pt x="23847" y="562"/>
                      <a:pt x="23625" y="266"/>
                    </a:cubicBezTo>
                    <a:cubicBezTo>
                      <a:pt x="23463" y="103"/>
                      <a:pt x="23261" y="0"/>
                      <a:pt x="230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56317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oogle Shape;153;p6"/>
          <p:cNvGrpSpPr/>
          <p:nvPr/>
        </p:nvGrpSpPr>
        <p:grpSpPr>
          <a:xfrm>
            <a:off x="-30750" y="-26200"/>
            <a:ext cx="9205500" cy="6910400"/>
            <a:chOff x="-30750" y="-19650"/>
            <a:chExt cx="9205500" cy="5182800"/>
          </a:xfrm>
        </p:grpSpPr>
        <p:sp>
          <p:nvSpPr>
            <p:cNvPr id="154" name="Google Shape;154;p6"/>
            <p:cNvSpPr/>
            <p:nvPr/>
          </p:nvSpPr>
          <p:spPr>
            <a:xfrm>
              <a:off x="-30750" y="-19650"/>
              <a:ext cx="9205500" cy="5182800"/>
            </a:xfrm>
            <a:prstGeom prst="rect">
              <a:avLst/>
            </a:prstGeom>
            <a:gradFill>
              <a:gsLst>
                <a:gs pos="0">
                  <a:srgbClr val="FFFFFF">
                    <a:alpha val="43921"/>
                  </a:srgbClr>
                </a:gs>
                <a:gs pos="100000">
                  <a:srgbClr val="CD9D6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55" name="Google Shape;155;p6"/>
            <p:cNvPicPr preferRelativeResize="0"/>
            <p:nvPr/>
          </p:nvPicPr>
          <p:blipFill rotWithShape="1">
            <a:blip r:embed="rId2">
              <a:alphaModFix amt="27000"/>
            </a:blip>
            <a:srcRect l="815" t="8591" r="923" b="8475"/>
            <a:stretch/>
          </p:blipFill>
          <p:spPr>
            <a:xfrm>
              <a:off x="1" y="0"/>
              <a:ext cx="9143997" cy="51435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6" name="Google Shape;156;p6"/>
          <p:cNvSpPr txBox="1">
            <a:spLocks noGrp="1"/>
          </p:cNvSpPr>
          <p:nvPr>
            <p:ph type="title"/>
          </p:nvPr>
        </p:nvSpPr>
        <p:spPr>
          <a:xfrm>
            <a:off x="1855000" y="719067"/>
            <a:ext cx="54339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57" name="Google Shape;157;p6"/>
          <p:cNvGrpSpPr/>
          <p:nvPr/>
        </p:nvGrpSpPr>
        <p:grpSpPr>
          <a:xfrm>
            <a:off x="492725" y="558418"/>
            <a:ext cx="8158550" cy="5741167"/>
            <a:chOff x="492725" y="417300"/>
            <a:chExt cx="8158550" cy="4305875"/>
          </a:xfrm>
        </p:grpSpPr>
        <p:cxnSp>
          <p:nvCxnSpPr>
            <p:cNvPr id="158" name="Google Shape;158;p6"/>
            <p:cNvCxnSpPr/>
            <p:nvPr/>
          </p:nvCxnSpPr>
          <p:spPr>
            <a:xfrm>
              <a:off x="1539950" y="417300"/>
              <a:ext cx="60891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" name="Google Shape;159;p6"/>
            <p:cNvCxnSpPr/>
            <p:nvPr/>
          </p:nvCxnSpPr>
          <p:spPr>
            <a:xfrm>
              <a:off x="8651275" y="1420500"/>
              <a:ext cx="0" cy="22278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" name="Google Shape;160;p6"/>
            <p:cNvCxnSpPr/>
            <p:nvPr/>
          </p:nvCxnSpPr>
          <p:spPr>
            <a:xfrm>
              <a:off x="1527538" y="4723175"/>
              <a:ext cx="60891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6"/>
            <p:cNvCxnSpPr/>
            <p:nvPr/>
          </p:nvCxnSpPr>
          <p:spPr>
            <a:xfrm>
              <a:off x="492725" y="1413788"/>
              <a:ext cx="0" cy="22278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2" name="Google Shape;162;p6"/>
          <p:cNvGrpSpPr/>
          <p:nvPr/>
        </p:nvGrpSpPr>
        <p:grpSpPr>
          <a:xfrm>
            <a:off x="420507" y="454313"/>
            <a:ext cx="8306000" cy="5947019"/>
            <a:chOff x="420507" y="340735"/>
            <a:chExt cx="8306000" cy="4460264"/>
          </a:xfrm>
        </p:grpSpPr>
        <p:grpSp>
          <p:nvGrpSpPr>
            <p:cNvPr id="163" name="Google Shape;163;p6"/>
            <p:cNvGrpSpPr/>
            <p:nvPr/>
          </p:nvGrpSpPr>
          <p:grpSpPr>
            <a:xfrm>
              <a:off x="7859385" y="340735"/>
              <a:ext cx="861450" cy="867725"/>
              <a:chOff x="3002000" y="426050"/>
              <a:chExt cx="861450" cy="867725"/>
            </a:xfrm>
          </p:grpSpPr>
          <p:sp>
            <p:nvSpPr>
              <p:cNvPr id="164" name="Google Shape;164;p6"/>
              <p:cNvSpPr/>
              <p:nvPr/>
            </p:nvSpPr>
            <p:spPr>
              <a:xfrm>
                <a:off x="3102750" y="488575"/>
                <a:ext cx="16650" cy="14775"/>
              </a:xfrm>
              <a:custGeom>
                <a:avLst/>
                <a:gdLst/>
                <a:ahLst/>
                <a:cxnLst/>
                <a:rect l="l" t="t" r="r" b="b"/>
                <a:pathLst>
                  <a:path w="666" h="591" extrusionOk="0">
                    <a:moveTo>
                      <a:pt x="331" y="1"/>
                    </a:moveTo>
                    <a:cubicBezTo>
                      <a:pt x="251" y="1"/>
                      <a:pt x="171" y="38"/>
                      <a:pt x="111" y="117"/>
                    </a:cubicBezTo>
                    <a:cubicBezTo>
                      <a:pt x="0" y="228"/>
                      <a:pt x="0" y="413"/>
                      <a:pt x="148" y="524"/>
                    </a:cubicBezTo>
                    <a:cubicBezTo>
                      <a:pt x="195" y="570"/>
                      <a:pt x="254" y="591"/>
                      <a:pt x="316" y="591"/>
                    </a:cubicBezTo>
                    <a:cubicBezTo>
                      <a:pt x="401" y="591"/>
                      <a:pt x="491" y="551"/>
                      <a:pt x="555" y="487"/>
                    </a:cubicBezTo>
                    <a:cubicBezTo>
                      <a:pt x="666" y="376"/>
                      <a:pt x="629" y="191"/>
                      <a:pt x="518" y="80"/>
                    </a:cubicBezTo>
                    <a:cubicBezTo>
                      <a:pt x="467" y="28"/>
                      <a:pt x="399" y="1"/>
                      <a:pt x="3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6"/>
              <p:cNvSpPr/>
              <p:nvPr/>
            </p:nvSpPr>
            <p:spPr>
              <a:xfrm>
                <a:off x="3780225" y="1197250"/>
                <a:ext cx="16675" cy="14550"/>
              </a:xfrm>
              <a:custGeom>
                <a:avLst/>
                <a:gdLst/>
                <a:ahLst/>
                <a:cxnLst/>
                <a:rect l="l" t="t" r="r" b="b"/>
                <a:pathLst>
                  <a:path w="667" h="582" extrusionOk="0">
                    <a:moveTo>
                      <a:pt x="307" y="1"/>
                    </a:moveTo>
                    <a:cubicBezTo>
                      <a:pt x="219" y="1"/>
                      <a:pt x="136" y="28"/>
                      <a:pt x="75" y="89"/>
                    </a:cubicBezTo>
                    <a:cubicBezTo>
                      <a:pt x="1" y="237"/>
                      <a:pt x="1" y="422"/>
                      <a:pt x="149" y="533"/>
                    </a:cubicBezTo>
                    <a:cubicBezTo>
                      <a:pt x="195" y="564"/>
                      <a:pt x="253" y="582"/>
                      <a:pt x="314" y="582"/>
                    </a:cubicBezTo>
                    <a:cubicBezTo>
                      <a:pt x="400" y="582"/>
                      <a:pt x="491" y="546"/>
                      <a:pt x="556" y="459"/>
                    </a:cubicBezTo>
                    <a:cubicBezTo>
                      <a:pt x="666" y="348"/>
                      <a:pt x="629" y="163"/>
                      <a:pt x="519" y="52"/>
                    </a:cubicBezTo>
                    <a:cubicBezTo>
                      <a:pt x="452" y="19"/>
                      <a:pt x="378" y="1"/>
                      <a:pt x="3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6"/>
              <p:cNvSpPr/>
              <p:nvPr/>
            </p:nvSpPr>
            <p:spPr>
              <a:xfrm>
                <a:off x="3537150" y="523825"/>
                <a:ext cx="230175" cy="229250"/>
              </a:xfrm>
              <a:custGeom>
                <a:avLst/>
                <a:gdLst/>
                <a:ahLst/>
                <a:cxnLst/>
                <a:rect l="l" t="t" r="r" b="b"/>
                <a:pathLst>
                  <a:path w="9207" h="9170" extrusionOk="0">
                    <a:moveTo>
                      <a:pt x="9169" y="1"/>
                    </a:moveTo>
                    <a:lnTo>
                      <a:pt x="9132" y="38"/>
                    </a:lnTo>
                    <a:cubicBezTo>
                      <a:pt x="8308" y="733"/>
                      <a:pt x="6120" y="2344"/>
                      <a:pt x="3530" y="2344"/>
                    </a:cubicBezTo>
                    <a:cubicBezTo>
                      <a:pt x="2403" y="2344"/>
                      <a:pt x="1200" y="2039"/>
                      <a:pt x="1" y="1221"/>
                    </a:cubicBezTo>
                    <a:lnTo>
                      <a:pt x="1" y="1221"/>
                    </a:lnTo>
                    <a:cubicBezTo>
                      <a:pt x="1" y="1221"/>
                      <a:pt x="939" y="3949"/>
                      <a:pt x="3561" y="3949"/>
                    </a:cubicBezTo>
                    <a:cubicBezTo>
                      <a:pt x="3930" y="3949"/>
                      <a:pt x="4332" y="3895"/>
                      <a:pt x="4770" y="3772"/>
                    </a:cubicBezTo>
                    <a:lnTo>
                      <a:pt x="4770" y="3772"/>
                    </a:lnTo>
                    <a:cubicBezTo>
                      <a:pt x="4768" y="3772"/>
                      <a:pt x="1073" y="4845"/>
                      <a:pt x="1036" y="8134"/>
                    </a:cubicBezTo>
                    <a:cubicBezTo>
                      <a:pt x="4362" y="8097"/>
                      <a:pt x="5398" y="4440"/>
                      <a:pt x="5398" y="4437"/>
                    </a:cubicBezTo>
                    <a:lnTo>
                      <a:pt x="5398" y="4437"/>
                    </a:lnTo>
                    <a:cubicBezTo>
                      <a:pt x="4437" y="7987"/>
                      <a:pt x="7986" y="9170"/>
                      <a:pt x="7986" y="9170"/>
                    </a:cubicBezTo>
                    <a:cubicBezTo>
                      <a:pt x="5288" y="5251"/>
                      <a:pt x="8171" y="1258"/>
                      <a:pt x="9132" y="75"/>
                    </a:cubicBezTo>
                    <a:lnTo>
                      <a:pt x="920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6"/>
              <p:cNvSpPr/>
              <p:nvPr/>
            </p:nvSpPr>
            <p:spPr>
              <a:xfrm>
                <a:off x="3718300" y="515525"/>
                <a:ext cx="145150" cy="497275"/>
              </a:xfrm>
              <a:custGeom>
                <a:avLst/>
                <a:gdLst/>
                <a:ahLst/>
                <a:cxnLst/>
                <a:rect l="l" t="t" r="r" b="b"/>
                <a:pathLst>
                  <a:path w="5806" h="19891" extrusionOk="0">
                    <a:moveTo>
                      <a:pt x="3328" y="0"/>
                    </a:moveTo>
                    <a:lnTo>
                      <a:pt x="3328" y="0"/>
                    </a:lnTo>
                    <a:cubicBezTo>
                      <a:pt x="3328" y="0"/>
                      <a:pt x="3402" y="37"/>
                      <a:pt x="3550" y="148"/>
                    </a:cubicBezTo>
                    <a:cubicBezTo>
                      <a:pt x="3698" y="222"/>
                      <a:pt x="3846" y="407"/>
                      <a:pt x="4068" y="629"/>
                    </a:cubicBezTo>
                    <a:cubicBezTo>
                      <a:pt x="4437" y="1072"/>
                      <a:pt x="4844" y="1849"/>
                      <a:pt x="4955" y="2810"/>
                    </a:cubicBezTo>
                    <a:cubicBezTo>
                      <a:pt x="4992" y="3291"/>
                      <a:pt x="4955" y="3845"/>
                      <a:pt x="4881" y="4363"/>
                    </a:cubicBezTo>
                    <a:cubicBezTo>
                      <a:pt x="4807" y="4584"/>
                      <a:pt x="4733" y="4991"/>
                      <a:pt x="4622" y="5213"/>
                    </a:cubicBezTo>
                    <a:cubicBezTo>
                      <a:pt x="4585" y="5361"/>
                      <a:pt x="4511" y="5472"/>
                      <a:pt x="4474" y="5620"/>
                    </a:cubicBezTo>
                    <a:cubicBezTo>
                      <a:pt x="4400" y="5768"/>
                      <a:pt x="4327" y="5878"/>
                      <a:pt x="4290" y="6026"/>
                    </a:cubicBezTo>
                    <a:cubicBezTo>
                      <a:pt x="3735" y="7135"/>
                      <a:pt x="2922" y="8245"/>
                      <a:pt x="2108" y="9391"/>
                    </a:cubicBezTo>
                    <a:cubicBezTo>
                      <a:pt x="1739" y="9982"/>
                      <a:pt x="1332" y="10611"/>
                      <a:pt x="999" y="11239"/>
                    </a:cubicBezTo>
                    <a:cubicBezTo>
                      <a:pt x="629" y="11868"/>
                      <a:pt x="408" y="12533"/>
                      <a:pt x="223" y="13236"/>
                    </a:cubicBezTo>
                    <a:lnTo>
                      <a:pt x="149" y="13494"/>
                    </a:lnTo>
                    <a:lnTo>
                      <a:pt x="112" y="13605"/>
                    </a:lnTo>
                    <a:lnTo>
                      <a:pt x="112" y="13679"/>
                    </a:lnTo>
                    <a:lnTo>
                      <a:pt x="112" y="13716"/>
                    </a:lnTo>
                    <a:lnTo>
                      <a:pt x="75" y="13753"/>
                    </a:lnTo>
                    <a:cubicBezTo>
                      <a:pt x="75" y="13938"/>
                      <a:pt x="38" y="14086"/>
                      <a:pt x="38" y="14234"/>
                    </a:cubicBezTo>
                    <a:cubicBezTo>
                      <a:pt x="1" y="14530"/>
                      <a:pt x="1" y="14899"/>
                      <a:pt x="38" y="15232"/>
                    </a:cubicBezTo>
                    <a:cubicBezTo>
                      <a:pt x="75" y="15898"/>
                      <a:pt x="186" y="16489"/>
                      <a:pt x="371" y="17007"/>
                    </a:cubicBezTo>
                    <a:cubicBezTo>
                      <a:pt x="592" y="17524"/>
                      <a:pt x="777" y="17968"/>
                      <a:pt x="1036" y="18338"/>
                    </a:cubicBezTo>
                    <a:cubicBezTo>
                      <a:pt x="1258" y="18707"/>
                      <a:pt x="1554" y="19003"/>
                      <a:pt x="1739" y="19225"/>
                    </a:cubicBezTo>
                    <a:cubicBezTo>
                      <a:pt x="1960" y="19447"/>
                      <a:pt x="2182" y="19595"/>
                      <a:pt x="2293" y="19706"/>
                    </a:cubicBezTo>
                    <a:cubicBezTo>
                      <a:pt x="2404" y="19816"/>
                      <a:pt x="2478" y="19890"/>
                      <a:pt x="2478" y="19890"/>
                    </a:cubicBezTo>
                    <a:cubicBezTo>
                      <a:pt x="2478" y="19890"/>
                      <a:pt x="2441" y="19816"/>
                      <a:pt x="2330" y="19669"/>
                    </a:cubicBezTo>
                    <a:cubicBezTo>
                      <a:pt x="2256" y="19521"/>
                      <a:pt x="2071" y="19336"/>
                      <a:pt x="1923" y="19077"/>
                    </a:cubicBezTo>
                    <a:cubicBezTo>
                      <a:pt x="1776" y="18818"/>
                      <a:pt x="1591" y="18522"/>
                      <a:pt x="1443" y="18116"/>
                    </a:cubicBezTo>
                    <a:cubicBezTo>
                      <a:pt x="1369" y="17931"/>
                      <a:pt x="1258" y="17746"/>
                      <a:pt x="1221" y="17524"/>
                    </a:cubicBezTo>
                    <a:cubicBezTo>
                      <a:pt x="1184" y="17265"/>
                      <a:pt x="1073" y="17081"/>
                      <a:pt x="1036" y="16822"/>
                    </a:cubicBezTo>
                    <a:cubicBezTo>
                      <a:pt x="925" y="16341"/>
                      <a:pt x="888" y="15787"/>
                      <a:pt x="888" y="15232"/>
                    </a:cubicBezTo>
                    <a:cubicBezTo>
                      <a:pt x="925" y="14973"/>
                      <a:pt x="925" y="14714"/>
                      <a:pt x="999" y="14382"/>
                    </a:cubicBezTo>
                    <a:cubicBezTo>
                      <a:pt x="1036" y="14234"/>
                      <a:pt x="1073" y="14086"/>
                      <a:pt x="1073" y="13901"/>
                    </a:cubicBezTo>
                    <a:cubicBezTo>
                      <a:pt x="1110" y="13790"/>
                      <a:pt x="1184" y="13642"/>
                      <a:pt x="1221" y="13494"/>
                    </a:cubicBezTo>
                    <a:cubicBezTo>
                      <a:pt x="1591" y="12348"/>
                      <a:pt x="2293" y="11202"/>
                      <a:pt x="3106" y="10093"/>
                    </a:cubicBezTo>
                    <a:cubicBezTo>
                      <a:pt x="3476" y="9502"/>
                      <a:pt x="3883" y="8910"/>
                      <a:pt x="4253" y="8319"/>
                    </a:cubicBezTo>
                    <a:cubicBezTo>
                      <a:pt x="4659" y="7727"/>
                      <a:pt x="4955" y="7099"/>
                      <a:pt x="5214" y="6433"/>
                    </a:cubicBezTo>
                    <a:cubicBezTo>
                      <a:pt x="5288" y="6285"/>
                      <a:pt x="5362" y="6137"/>
                      <a:pt x="5399" y="5952"/>
                    </a:cubicBezTo>
                    <a:cubicBezTo>
                      <a:pt x="5473" y="5805"/>
                      <a:pt x="5510" y="5620"/>
                      <a:pt x="5547" y="5472"/>
                    </a:cubicBezTo>
                    <a:cubicBezTo>
                      <a:pt x="5621" y="5287"/>
                      <a:pt x="5621" y="5139"/>
                      <a:pt x="5657" y="4991"/>
                    </a:cubicBezTo>
                    <a:lnTo>
                      <a:pt x="5694" y="4769"/>
                    </a:lnTo>
                    <a:lnTo>
                      <a:pt x="5731" y="4658"/>
                    </a:lnTo>
                    <a:lnTo>
                      <a:pt x="5731" y="4584"/>
                    </a:lnTo>
                    <a:cubicBezTo>
                      <a:pt x="5731" y="4511"/>
                      <a:pt x="5731" y="4548"/>
                      <a:pt x="5731" y="4511"/>
                    </a:cubicBezTo>
                    <a:cubicBezTo>
                      <a:pt x="5805" y="3845"/>
                      <a:pt x="5731" y="3217"/>
                      <a:pt x="5584" y="2699"/>
                    </a:cubicBezTo>
                    <a:cubicBezTo>
                      <a:pt x="5473" y="2144"/>
                      <a:pt x="5251" y="1664"/>
                      <a:pt x="4992" y="1294"/>
                    </a:cubicBezTo>
                    <a:cubicBezTo>
                      <a:pt x="4733" y="924"/>
                      <a:pt x="4474" y="629"/>
                      <a:pt x="4216" y="444"/>
                    </a:cubicBezTo>
                    <a:cubicBezTo>
                      <a:pt x="3957" y="259"/>
                      <a:pt x="3735" y="148"/>
                      <a:pt x="3587" y="74"/>
                    </a:cubicBezTo>
                    <a:cubicBezTo>
                      <a:pt x="3439" y="0"/>
                      <a:pt x="3328" y="0"/>
                      <a:pt x="33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6"/>
              <p:cNvSpPr/>
              <p:nvPr/>
            </p:nvSpPr>
            <p:spPr>
              <a:xfrm>
                <a:off x="3715550" y="606100"/>
                <a:ext cx="128475" cy="687675"/>
              </a:xfrm>
              <a:custGeom>
                <a:avLst/>
                <a:gdLst/>
                <a:ahLst/>
                <a:cxnLst/>
                <a:rect l="l" t="t" r="r" b="b"/>
                <a:pathLst>
                  <a:path w="5139" h="27507" extrusionOk="0">
                    <a:moveTo>
                      <a:pt x="148" y="0"/>
                    </a:moveTo>
                    <a:cubicBezTo>
                      <a:pt x="148" y="0"/>
                      <a:pt x="111" y="148"/>
                      <a:pt x="74" y="333"/>
                    </a:cubicBezTo>
                    <a:cubicBezTo>
                      <a:pt x="74" y="444"/>
                      <a:pt x="37" y="592"/>
                      <a:pt x="37" y="740"/>
                    </a:cubicBezTo>
                    <a:cubicBezTo>
                      <a:pt x="0" y="888"/>
                      <a:pt x="0" y="1072"/>
                      <a:pt x="0" y="1294"/>
                    </a:cubicBezTo>
                    <a:cubicBezTo>
                      <a:pt x="0" y="1516"/>
                      <a:pt x="37" y="1738"/>
                      <a:pt x="74" y="1997"/>
                    </a:cubicBezTo>
                    <a:cubicBezTo>
                      <a:pt x="74" y="2108"/>
                      <a:pt x="111" y="2219"/>
                      <a:pt x="111" y="2366"/>
                    </a:cubicBezTo>
                    <a:cubicBezTo>
                      <a:pt x="148" y="2514"/>
                      <a:pt x="185" y="2625"/>
                      <a:pt x="222" y="2773"/>
                    </a:cubicBezTo>
                    <a:cubicBezTo>
                      <a:pt x="333" y="3328"/>
                      <a:pt x="592" y="3956"/>
                      <a:pt x="887" y="4622"/>
                    </a:cubicBezTo>
                    <a:cubicBezTo>
                      <a:pt x="1183" y="5250"/>
                      <a:pt x="1553" y="5916"/>
                      <a:pt x="1923" y="6618"/>
                    </a:cubicBezTo>
                    <a:cubicBezTo>
                      <a:pt x="2329" y="7283"/>
                      <a:pt x="2736" y="8023"/>
                      <a:pt x="3106" y="8762"/>
                    </a:cubicBezTo>
                    <a:cubicBezTo>
                      <a:pt x="3475" y="9502"/>
                      <a:pt x="3771" y="10315"/>
                      <a:pt x="3919" y="11128"/>
                    </a:cubicBezTo>
                    <a:lnTo>
                      <a:pt x="3956" y="11424"/>
                    </a:lnTo>
                    <a:lnTo>
                      <a:pt x="3956" y="11757"/>
                    </a:lnTo>
                    <a:lnTo>
                      <a:pt x="3993" y="12090"/>
                    </a:lnTo>
                    <a:cubicBezTo>
                      <a:pt x="3993" y="12201"/>
                      <a:pt x="3993" y="12312"/>
                      <a:pt x="3993" y="12385"/>
                    </a:cubicBezTo>
                    <a:cubicBezTo>
                      <a:pt x="3956" y="12607"/>
                      <a:pt x="3956" y="12792"/>
                      <a:pt x="3919" y="13014"/>
                    </a:cubicBezTo>
                    <a:cubicBezTo>
                      <a:pt x="3882" y="13236"/>
                      <a:pt x="3882" y="13458"/>
                      <a:pt x="3808" y="13642"/>
                    </a:cubicBezTo>
                    <a:cubicBezTo>
                      <a:pt x="3623" y="14493"/>
                      <a:pt x="3364" y="15343"/>
                      <a:pt x="2995" y="16156"/>
                    </a:cubicBezTo>
                    <a:cubicBezTo>
                      <a:pt x="2662" y="17007"/>
                      <a:pt x="2292" y="17820"/>
                      <a:pt x="1959" y="18633"/>
                    </a:cubicBezTo>
                    <a:cubicBezTo>
                      <a:pt x="1627" y="19447"/>
                      <a:pt x="1368" y="20260"/>
                      <a:pt x="1146" y="21074"/>
                    </a:cubicBezTo>
                    <a:cubicBezTo>
                      <a:pt x="1072" y="21480"/>
                      <a:pt x="998" y="21850"/>
                      <a:pt x="924" y="22257"/>
                    </a:cubicBezTo>
                    <a:cubicBezTo>
                      <a:pt x="924" y="22626"/>
                      <a:pt x="887" y="22996"/>
                      <a:pt x="924" y="23366"/>
                    </a:cubicBezTo>
                    <a:cubicBezTo>
                      <a:pt x="924" y="23735"/>
                      <a:pt x="961" y="24068"/>
                      <a:pt x="1035" y="24401"/>
                    </a:cubicBezTo>
                    <a:cubicBezTo>
                      <a:pt x="1109" y="24734"/>
                      <a:pt x="1183" y="25029"/>
                      <a:pt x="1294" y="25325"/>
                    </a:cubicBezTo>
                    <a:cubicBezTo>
                      <a:pt x="1479" y="25880"/>
                      <a:pt x="1738" y="26286"/>
                      <a:pt x="1996" y="26619"/>
                    </a:cubicBezTo>
                    <a:cubicBezTo>
                      <a:pt x="2144" y="26804"/>
                      <a:pt x="2255" y="26915"/>
                      <a:pt x="2366" y="27063"/>
                    </a:cubicBezTo>
                    <a:cubicBezTo>
                      <a:pt x="2477" y="27174"/>
                      <a:pt x="2588" y="27248"/>
                      <a:pt x="2699" y="27322"/>
                    </a:cubicBezTo>
                    <a:cubicBezTo>
                      <a:pt x="2847" y="27433"/>
                      <a:pt x="2958" y="27506"/>
                      <a:pt x="2958" y="27506"/>
                    </a:cubicBezTo>
                    <a:cubicBezTo>
                      <a:pt x="2958" y="27506"/>
                      <a:pt x="2884" y="27433"/>
                      <a:pt x="2736" y="27248"/>
                    </a:cubicBezTo>
                    <a:cubicBezTo>
                      <a:pt x="2662" y="27174"/>
                      <a:pt x="2588" y="27063"/>
                      <a:pt x="2477" y="26952"/>
                    </a:cubicBezTo>
                    <a:cubicBezTo>
                      <a:pt x="2403" y="26841"/>
                      <a:pt x="2292" y="26656"/>
                      <a:pt x="2218" y="26508"/>
                    </a:cubicBezTo>
                    <a:cubicBezTo>
                      <a:pt x="1996" y="26139"/>
                      <a:pt x="1849" y="25695"/>
                      <a:pt x="1701" y="25177"/>
                    </a:cubicBezTo>
                    <a:cubicBezTo>
                      <a:pt x="1664" y="24919"/>
                      <a:pt x="1627" y="24623"/>
                      <a:pt x="1590" y="24327"/>
                    </a:cubicBezTo>
                    <a:cubicBezTo>
                      <a:pt x="1590" y="24031"/>
                      <a:pt x="1553" y="23698"/>
                      <a:pt x="1590" y="23403"/>
                    </a:cubicBezTo>
                    <a:cubicBezTo>
                      <a:pt x="1590" y="23070"/>
                      <a:pt x="1664" y="22700"/>
                      <a:pt x="1738" y="22331"/>
                    </a:cubicBezTo>
                    <a:cubicBezTo>
                      <a:pt x="1812" y="22035"/>
                      <a:pt x="1886" y="21665"/>
                      <a:pt x="1996" y="21295"/>
                    </a:cubicBezTo>
                    <a:cubicBezTo>
                      <a:pt x="2255" y="20556"/>
                      <a:pt x="2551" y="19817"/>
                      <a:pt x="2921" y="19040"/>
                    </a:cubicBezTo>
                    <a:cubicBezTo>
                      <a:pt x="3106" y="18670"/>
                      <a:pt x="3290" y="18264"/>
                      <a:pt x="3475" y="17857"/>
                    </a:cubicBezTo>
                    <a:cubicBezTo>
                      <a:pt x="3697" y="17450"/>
                      <a:pt x="3882" y="17044"/>
                      <a:pt x="4067" y="16600"/>
                    </a:cubicBezTo>
                    <a:cubicBezTo>
                      <a:pt x="4437" y="15750"/>
                      <a:pt x="4769" y="14862"/>
                      <a:pt x="4954" y="13901"/>
                    </a:cubicBezTo>
                    <a:cubicBezTo>
                      <a:pt x="5028" y="13642"/>
                      <a:pt x="5065" y="13421"/>
                      <a:pt x="5065" y="13162"/>
                    </a:cubicBezTo>
                    <a:cubicBezTo>
                      <a:pt x="5102" y="12940"/>
                      <a:pt x="5139" y="12681"/>
                      <a:pt x="5139" y="12385"/>
                    </a:cubicBezTo>
                    <a:cubicBezTo>
                      <a:pt x="5139" y="12275"/>
                      <a:pt x="5139" y="12127"/>
                      <a:pt x="5139" y="12016"/>
                    </a:cubicBezTo>
                    <a:lnTo>
                      <a:pt x="5102" y="11683"/>
                    </a:lnTo>
                    <a:lnTo>
                      <a:pt x="5102" y="11313"/>
                    </a:lnTo>
                    <a:lnTo>
                      <a:pt x="5028" y="10944"/>
                    </a:lnTo>
                    <a:cubicBezTo>
                      <a:pt x="4843" y="9945"/>
                      <a:pt x="4474" y="9095"/>
                      <a:pt x="4030" y="8282"/>
                    </a:cubicBezTo>
                    <a:cubicBezTo>
                      <a:pt x="3623" y="7505"/>
                      <a:pt x="3143" y="6803"/>
                      <a:pt x="2699" y="6137"/>
                    </a:cubicBezTo>
                    <a:cubicBezTo>
                      <a:pt x="2218" y="5472"/>
                      <a:pt x="1812" y="4880"/>
                      <a:pt x="1479" y="4289"/>
                    </a:cubicBezTo>
                    <a:cubicBezTo>
                      <a:pt x="1146" y="3697"/>
                      <a:pt x="850" y="3143"/>
                      <a:pt x="629" y="2625"/>
                    </a:cubicBezTo>
                    <a:cubicBezTo>
                      <a:pt x="592" y="2514"/>
                      <a:pt x="555" y="2403"/>
                      <a:pt x="518" y="2255"/>
                    </a:cubicBezTo>
                    <a:cubicBezTo>
                      <a:pt x="444" y="2145"/>
                      <a:pt x="444" y="2034"/>
                      <a:pt x="407" y="1923"/>
                    </a:cubicBezTo>
                    <a:cubicBezTo>
                      <a:pt x="333" y="1701"/>
                      <a:pt x="259" y="1479"/>
                      <a:pt x="259" y="1294"/>
                    </a:cubicBezTo>
                    <a:cubicBezTo>
                      <a:pt x="222" y="1072"/>
                      <a:pt x="185" y="925"/>
                      <a:pt x="148" y="740"/>
                    </a:cubicBezTo>
                    <a:cubicBezTo>
                      <a:pt x="148" y="592"/>
                      <a:pt x="148" y="444"/>
                      <a:pt x="148" y="370"/>
                    </a:cubicBezTo>
                    <a:cubicBezTo>
                      <a:pt x="148" y="148"/>
                      <a:pt x="148" y="0"/>
                      <a:pt x="1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6"/>
              <p:cNvSpPr/>
              <p:nvPr/>
            </p:nvSpPr>
            <p:spPr>
              <a:xfrm>
                <a:off x="3282975" y="426050"/>
                <a:ext cx="497275" cy="144250"/>
              </a:xfrm>
              <a:custGeom>
                <a:avLst/>
                <a:gdLst/>
                <a:ahLst/>
                <a:cxnLst/>
                <a:rect l="l" t="t" r="r" b="b"/>
                <a:pathLst>
                  <a:path w="19891" h="5770" extrusionOk="0">
                    <a:moveTo>
                      <a:pt x="15900" y="1"/>
                    </a:moveTo>
                    <a:cubicBezTo>
                      <a:pt x="15732" y="1"/>
                      <a:pt x="15559" y="10"/>
                      <a:pt x="15381" y="30"/>
                    </a:cubicBezTo>
                    <a:lnTo>
                      <a:pt x="15307" y="30"/>
                    </a:lnTo>
                    <a:lnTo>
                      <a:pt x="15233" y="67"/>
                    </a:lnTo>
                    <a:lnTo>
                      <a:pt x="15122" y="67"/>
                    </a:lnTo>
                    <a:lnTo>
                      <a:pt x="14900" y="104"/>
                    </a:lnTo>
                    <a:cubicBezTo>
                      <a:pt x="14752" y="141"/>
                      <a:pt x="14604" y="178"/>
                      <a:pt x="14419" y="215"/>
                    </a:cubicBezTo>
                    <a:cubicBezTo>
                      <a:pt x="14271" y="252"/>
                      <a:pt x="14087" y="289"/>
                      <a:pt x="13902" y="363"/>
                    </a:cubicBezTo>
                    <a:cubicBezTo>
                      <a:pt x="13754" y="437"/>
                      <a:pt x="13606" y="474"/>
                      <a:pt x="13421" y="548"/>
                    </a:cubicBezTo>
                    <a:cubicBezTo>
                      <a:pt x="12793" y="806"/>
                      <a:pt x="12164" y="1139"/>
                      <a:pt x="11573" y="1509"/>
                    </a:cubicBezTo>
                    <a:cubicBezTo>
                      <a:pt x="10981" y="1878"/>
                      <a:pt x="10390" y="2285"/>
                      <a:pt x="9798" y="2692"/>
                    </a:cubicBezTo>
                    <a:cubicBezTo>
                      <a:pt x="8689" y="3468"/>
                      <a:pt x="7543" y="4208"/>
                      <a:pt x="6360" y="4577"/>
                    </a:cubicBezTo>
                    <a:cubicBezTo>
                      <a:pt x="6249" y="4614"/>
                      <a:pt x="6101" y="4651"/>
                      <a:pt x="5990" y="4688"/>
                    </a:cubicBezTo>
                    <a:cubicBezTo>
                      <a:pt x="5805" y="4725"/>
                      <a:pt x="5657" y="4725"/>
                      <a:pt x="5509" y="4762"/>
                    </a:cubicBezTo>
                    <a:cubicBezTo>
                      <a:pt x="5177" y="4836"/>
                      <a:pt x="4918" y="4836"/>
                      <a:pt x="4659" y="4873"/>
                    </a:cubicBezTo>
                    <a:cubicBezTo>
                      <a:pt x="4105" y="4873"/>
                      <a:pt x="3550" y="4836"/>
                      <a:pt x="3069" y="4725"/>
                    </a:cubicBezTo>
                    <a:cubicBezTo>
                      <a:pt x="2811" y="4725"/>
                      <a:pt x="2589" y="4614"/>
                      <a:pt x="2367" y="4540"/>
                    </a:cubicBezTo>
                    <a:cubicBezTo>
                      <a:pt x="2145" y="4503"/>
                      <a:pt x="1960" y="4392"/>
                      <a:pt x="1775" y="4319"/>
                    </a:cubicBezTo>
                    <a:cubicBezTo>
                      <a:pt x="1369" y="4171"/>
                      <a:pt x="1073" y="3986"/>
                      <a:pt x="814" y="3838"/>
                    </a:cubicBezTo>
                    <a:cubicBezTo>
                      <a:pt x="555" y="3690"/>
                      <a:pt x="370" y="3542"/>
                      <a:pt x="223" y="3431"/>
                    </a:cubicBezTo>
                    <a:cubicBezTo>
                      <a:pt x="76" y="3358"/>
                      <a:pt x="2" y="3284"/>
                      <a:pt x="1" y="3283"/>
                    </a:cubicBezTo>
                    <a:lnTo>
                      <a:pt x="1" y="3283"/>
                    </a:lnTo>
                    <a:cubicBezTo>
                      <a:pt x="2" y="3284"/>
                      <a:pt x="75" y="3358"/>
                      <a:pt x="186" y="3468"/>
                    </a:cubicBezTo>
                    <a:cubicBezTo>
                      <a:pt x="297" y="3616"/>
                      <a:pt x="444" y="3801"/>
                      <a:pt x="666" y="4023"/>
                    </a:cubicBezTo>
                    <a:cubicBezTo>
                      <a:pt x="888" y="4208"/>
                      <a:pt x="1184" y="4503"/>
                      <a:pt x="1554" y="4725"/>
                    </a:cubicBezTo>
                    <a:cubicBezTo>
                      <a:pt x="1923" y="4984"/>
                      <a:pt x="2367" y="5206"/>
                      <a:pt x="2884" y="5391"/>
                    </a:cubicBezTo>
                    <a:cubicBezTo>
                      <a:pt x="3402" y="5576"/>
                      <a:pt x="3994" y="5723"/>
                      <a:pt x="4659" y="5760"/>
                    </a:cubicBezTo>
                    <a:cubicBezTo>
                      <a:pt x="4825" y="5760"/>
                      <a:pt x="5001" y="5770"/>
                      <a:pt x="5172" y="5770"/>
                    </a:cubicBezTo>
                    <a:cubicBezTo>
                      <a:pt x="5343" y="5770"/>
                      <a:pt x="5509" y="5760"/>
                      <a:pt x="5657" y="5723"/>
                    </a:cubicBezTo>
                    <a:cubicBezTo>
                      <a:pt x="5805" y="5723"/>
                      <a:pt x="5953" y="5723"/>
                      <a:pt x="6138" y="5686"/>
                    </a:cubicBezTo>
                    <a:lnTo>
                      <a:pt x="6212" y="5686"/>
                    </a:lnTo>
                    <a:lnTo>
                      <a:pt x="6286" y="5649"/>
                    </a:lnTo>
                    <a:lnTo>
                      <a:pt x="6397" y="5613"/>
                    </a:lnTo>
                    <a:lnTo>
                      <a:pt x="6655" y="5576"/>
                    </a:lnTo>
                    <a:cubicBezTo>
                      <a:pt x="7358" y="5391"/>
                      <a:pt x="8023" y="5132"/>
                      <a:pt x="8652" y="4762"/>
                    </a:cubicBezTo>
                    <a:cubicBezTo>
                      <a:pt x="9280" y="4429"/>
                      <a:pt x="9909" y="4060"/>
                      <a:pt x="10463" y="3653"/>
                    </a:cubicBezTo>
                    <a:cubicBezTo>
                      <a:pt x="11647" y="2840"/>
                      <a:pt x="12719" y="2026"/>
                      <a:pt x="13865" y="1509"/>
                    </a:cubicBezTo>
                    <a:cubicBezTo>
                      <a:pt x="13976" y="1435"/>
                      <a:pt x="14124" y="1361"/>
                      <a:pt x="14271" y="1324"/>
                    </a:cubicBezTo>
                    <a:cubicBezTo>
                      <a:pt x="14419" y="1250"/>
                      <a:pt x="14530" y="1213"/>
                      <a:pt x="14678" y="1139"/>
                    </a:cubicBezTo>
                    <a:cubicBezTo>
                      <a:pt x="14900" y="1028"/>
                      <a:pt x="15270" y="991"/>
                      <a:pt x="15528" y="917"/>
                    </a:cubicBezTo>
                    <a:cubicBezTo>
                      <a:pt x="15863" y="846"/>
                      <a:pt x="16212" y="805"/>
                      <a:pt x="16548" y="805"/>
                    </a:cubicBezTo>
                    <a:cubicBezTo>
                      <a:pt x="16731" y="805"/>
                      <a:pt x="16911" y="817"/>
                      <a:pt x="17081" y="843"/>
                    </a:cubicBezTo>
                    <a:cubicBezTo>
                      <a:pt x="18042" y="954"/>
                      <a:pt x="18819" y="1324"/>
                      <a:pt x="19262" y="1731"/>
                    </a:cubicBezTo>
                    <a:cubicBezTo>
                      <a:pt x="19484" y="1915"/>
                      <a:pt x="19669" y="2100"/>
                      <a:pt x="19743" y="2211"/>
                    </a:cubicBezTo>
                    <a:cubicBezTo>
                      <a:pt x="19854" y="2359"/>
                      <a:pt x="19891" y="2433"/>
                      <a:pt x="19891" y="2433"/>
                    </a:cubicBezTo>
                    <a:cubicBezTo>
                      <a:pt x="19891" y="2433"/>
                      <a:pt x="19854" y="2359"/>
                      <a:pt x="19817" y="2174"/>
                    </a:cubicBezTo>
                    <a:cubicBezTo>
                      <a:pt x="19743" y="2026"/>
                      <a:pt x="19632" y="1805"/>
                      <a:pt x="19447" y="1546"/>
                    </a:cubicBezTo>
                    <a:cubicBezTo>
                      <a:pt x="19226" y="1324"/>
                      <a:pt x="18967" y="1028"/>
                      <a:pt x="18597" y="769"/>
                    </a:cubicBezTo>
                    <a:cubicBezTo>
                      <a:pt x="18227" y="548"/>
                      <a:pt x="17747" y="289"/>
                      <a:pt x="17192" y="178"/>
                    </a:cubicBezTo>
                    <a:cubicBezTo>
                      <a:pt x="16786" y="70"/>
                      <a:pt x="16360" y="1"/>
                      <a:pt x="159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6"/>
              <p:cNvSpPr/>
              <p:nvPr/>
            </p:nvSpPr>
            <p:spPr>
              <a:xfrm>
                <a:off x="3002000" y="444350"/>
                <a:ext cx="686750" cy="128500"/>
              </a:xfrm>
              <a:custGeom>
                <a:avLst/>
                <a:gdLst/>
                <a:ahLst/>
                <a:cxnLst/>
                <a:rect l="l" t="t" r="r" b="b"/>
                <a:pathLst>
                  <a:path w="27470" h="5140" extrusionOk="0">
                    <a:moveTo>
                      <a:pt x="15085" y="0"/>
                    </a:moveTo>
                    <a:cubicBezTo>
                      <a:pt x="14826" y="37"/>
                      <a:pt x="14567" y="37"/>
                      <a:pt x="14345" y="74"/>
                    </a:cubicBezTo>
                    <a:cubicBezTo>
                      <a:pt x="14086" y="111"/>
                      <a:pt x="13865" y="148"/>
                      <a:pt x="13606" y="185"/>
                    </a:cubicBezTo>
                    <a:cubicBezTo>
                      <a:pt x="12645" y="407"/>
                      <a:pt x="11757" y="740"/>
                      <a:pt x="10907" y="1073"/>
                    </a:cubicBezTo>
                    <a:cubicBezTo>
                      <a:pt x="10463" y="1257"/>
                      <a:pt x="10057" y="1479"/>
                      <a:pt x="9650" y="1664"/>
                    </a:cubicBezTo>
                    <a:cubicBezTo>
                      <a:pt x="9243" y="1849"/>
                      <a:pt x="8837" y="2034"/>
                      <a:pt x="8467" y="2219"/>
                    </a:cubicBezTo>
                    <a:cubicBezTo>
                      <a:pt x="7691" y="2588"/>
                      <a:pt x="6951" y="2921"/>
                      <a:pt x="6212" y="3143"/>
                    </a:cubicBezTo>
                    <a:cubicBezTo>
                      <a:pt x="5842" y="3254"/>
                      <a:pt x="5472" y="3365"/>
                      <a:pt x="5140" y="3439"/>
                    </a:cubicBezTo>
                    <a:cubicBezTo>
                      <a:pt x="4770" y="3476"/>
                      <a:pt x="4437" y="3550"/>
                      <a:pt x="4104" y="3550"/>
                    </a:cubicBezTo>
                    <a:cubicBezTo>
                      <a:pt x="4006" y="3562"/>
                      <a:pt x="3903" y="3566"/>
                      <a:pt x="3799" y="3566"/>
                    </a:cubicBezTo>
                    <a:cubicBezTo>
                      <a:pt x="3591" y="3566"/>
                      <a:pt x="3377" y="3550"/>
                      <a:pt x="3180" y="3550"/>
                    </a:cubicBezTo>
                    <a:cubicBezTo>
                      <a:pt x="2884" y="3513"/>
                      <a:pt x="2589" y="3476"/>
                      <a:pt x="2330" y="3439"/>
                    </a:cubicBezTo>
                    <a:cubicBezTo>
                      <a:pt x="1775" y="3291"/>
                      <a:pt x="1332" y="3143"/>
                      <a:pt x="999" y="2958"/>
                    </a:cubicBezTo>
                    <a:cubicBezTo>
                      <a:pt x="814" y="2847"/>
                      <a:pt x="666" y="2736"/>
                      <a:pt x="555" y="2662"/>
                    </a:cubicBezTo>
                    <a:cubicBezTo>
                      <a:pt x="407" y="2588"/>
                      <a:pt x="333" y="2477"/>
                      <a:pt x="259" y="2440"/>
                    </a:cubicBezTo>
                    <a:cubicBezTo>
                      <a:pt x="76" y="2293"/>
                      <a:pt x="1" y="2219"/>
                      <a:pt x="1" y="2219"/>
                    </a:cubicBezTo>
                    <a:lnTo>
                      <a:pt x="1" y="2219"/>
                    </a:lnTo>
                    <a:cubicBezTo>
                      <a:pt x="1" y="2219"/>
                      <a:pt x="75" y="2294"/>
                      <a:pt x="186" y="2477"/>
                    </a:cubicBezTo>
                    <a:cubicBezTo>
                      <a:pt x="259" y="2551"/>
                      <a:pt x="333" y="2662"/>
                      <a:pt x="444" y="2773"/>
                    </a:cubicBezTo>
                    <a:cubicBezTo>
                      <a:pt x="592" y="2884"/>
                      <a:pt x="703" y="2995"/>
                      <a:pt x="888" y="3143"/>
                    </a:cubicBezTo>
                    <a:cubicBezTo>
                      <a:pt x="1184" y="3402"/>
                      <a:pt x="1627" y="3660"/>
                      <a:pt x="2182" y="3882"/>
                    </a:cubicBezTo>
                    <a:cubicBezTo>
                      <a:pt x="2478" y="3956"/>
                      <a:pt x="2773" y="4030"/>
                      <a:pt x="3106" y="4141"/>
                    </a:cubicBezTo>
                    <a:cubicBezTo>
                      <a:pt x="3402" y="4178"/>
                      <a:pt x="3772" y="4252"/>
                      <a:pt x="4141" y="4252"/>
                    </a:cubicBezTo>
                    <a:cubicBezTo>
                      <a:pt x="4511" y="4252"/>
                      <a:pt x="4881" y="4215"/>
                      <a:pt x="5250" y="4215"/>
                    </a:cubicBezTo>
                    <a:cubicBezTo>
                      <a:pt x="5657" y="4141"/>
                      <a:pt x="6027" y="4104"/>
                      <a:pt x="6434" y="3993"/>
                    </a:cubicBezTo>
                    <a:cubicBezTo>
                      <a:pt x="7247" y="3808"/>
                      <a:pt x="8060" y="3513"/>
                      <a:pt x="8874" y="3180"/>
                    </a:cubicBezTo>
                    <a:cubicBezTo>
                      <a:pt x="9687" y="2847"/>
                      <a:pt x="10500" y="2477"/>
                      <a:pt x="11314" y="2145"/>
                    </a:cubicBezTo>
                    <a:cubicBezTo>
                      <a:pt x="12164" y="1812"/>
                      <a:pt x="12977" y="1516"/>
                      <a:pt x="13865" y="1331"/>
                    </a:cubicBezTo>
                    <a:cubicBezTo>
                      <a:pt x="14050" y="1294"/>
                      <a:pt x="14271" y="1257"/>
                      <a:pt x="14493" y="1220"/>
                    </a:cubicBezTo>
                    <a:cubicBezTo>
                      <a:pt x="14715" y="1183"/>
                      <a:pt x="14900" y="1183"/>
                      <a:pt x="15085" y="1183"/>
                    </a:cubicBezTo>
                    <a:cubicBezTo>
                      <a:pt x="15196" y="1183"/>
                      <a:pt x="15307" y="1146"/>
                      <a:pt x="15417" y="1146"/>
                    </a:cubicBezTo>
                    <a:lnTo>
                      <a:pt x="15750" y="1183"/>
                    </a:lnTo>
                    <a:lnTo>
                      <a:pt x="16046" y="1183"/>
                    </a:lnTo>
                    <a:lnTo>
                      <a:pt x="16379" y="1257"/>
                    </a:lnTo>
                    <a:cubicBezTo>
                      <a:pt x="17192" y="1405"/>
                      <a:pt x="18005" y="1664"/>
                      <a:pt x="18745" y="2034"/>
                    </a:cubicBezTo>
                    <a:cubicBezTo>
                      <a:pt x="19484" y="2403"/>
                      <a:pt x="20224" y="2810"/>
                      <a:pt x="20889" y="3217"/>
                    </a:cubicBezTo>
                    <a:cubicBezTo>
                      <a:pt x="21592" y="3624"/>
                      <a:pt x="22257" y="3993"/>
                      <a:pt x="22886" y="4289"/>
                    </a:cubicBezTo>
                    <a:cubicBezTo>
                      <a:pt x="23551" y="4585"/>
                      <a:pt x="24143" y="4807"/>
                      <a:pt x="24734" y="4917"/>
                    </a:cubicBezTo>
                    <a:cubicBezTo>
                      <a:pt x="24882" y="4954"/>
                      <a:pt x="24993" y="4991"/>
                      <a:pt x="25141" y="5028"/>
                    </a:cubicBezTo>
                    <a:cubicBezTo>
                      <a:pt x="25252" y="5065"/>
                      <a:pt x="25400" y="5065"/>
                      <a:pt x="25510" y="5102"/>
                    </a:cubicBezTo>
                    <a:cubicBezTo>
                      <a:pt x="25769" y="5102"/>
                      <a:pt x="25991" y="5139"/>
                      <a:pt x="26213" y="5139"/>
                    </a:cubicBezTo>
                    <a:lnTo>
                      <a:pt x="26767" y="5139"/>
                    </a:lnTo>
                    <a:cubicBezTo>
                      <a:pt x="26915" y="5102"/>
                      <a:pt x="27063" y="5065"/>
                      <a:pt x="27137" y="5065"/>
                    </a:cubicBezTo>
                    <a:cubicBezTo>
                      <a:pt x="27359" y="5028"/>
                      <a:pt x="27470" y="5028"/>
                      <a:pt x="27470" y="5028"/>
                    </a:cubicBezTo>
                    <a:cubicBezTo>
                      <a:pt x="27470" y="5028"/>
                      <a:pt x="27359" y="4991"/>
                      <a:pt x="27137" y="4991"/>
                    </a:cubicBezTo>
                    <a:lnTo>
                      <a:pt x="26730" y="4991"/>
                    </a:lnTo>
                    <a:cubicBezTo>
                      <a:pt x="26583" y="4954"/>
                      <a:pt x="26435" y="4917"/>
                      <a:pt x="26213" y="4917"/>
                    </a:cubicBezTo>
                    <a:cubicBezTo>
                      <a:pt x="26028" y="4881"/>
                      <a:pt x="25806" y="4807"/>
                      <a:pt x="25584" y="4770"/>
                    </a:cubicBezTo>
                    <a:cubicBezTo>
                      <a:pt x="25473" y="4733"/>
                      <a:pt x="25363" y="4696"/>
                      <a:pt x="25252" y="4659"/>
                    </a:cubicBezTo>
                    <a:cubicBezTo>
                      <a:pt x="25104" y="4622"/>
                      <a:pt x="24993" y="4548"/>
                      <a:pt x="24845" y="4511"/>
                    </a:cubicBezTo>
                    <a:cubicBezTo>
                      <a:pt x="24364" y="4326"/>
                      <a:pt x="23810" y="4030"/>
                      <a:pt x="23218" y="3697"/>
                    </a:cubicBezTo>
                    <a:cubicBezTo>
                      <a:pt x="22627" y="3328"/>
                      <a:pt x="22035" y="2921"/>
                      <a:pt x="21370" y="2477"/>
                    </a:cubicBezTo>
                    <a:cubicBezTo>
                      <a:pt x="20704" y="2034"/>
                      <a:pt x="20002" y="1553"/>
                      <a:pt x="19225" y="1110"/>
                    </a:cubicBezTo>
                    <a:cubicBezTo>
                      <a:pt x="18412" y="703"/>
                      <a:pt x="17525" y="296"/>
                      <a:pt x="16564" y="148"/>
                    </a:cubicBezTo>
                    <a:lnTo>
                      <a:pt x="16194" y="74"/>
                    </a:lnTo>
                    <a:lnTo>
                      <a:pt x="15824" y="37"/>
                    </a:lnTo>
                    <a:lnTo>
                      <a:pt x="1549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6"/>
              <p:cNvSpPr/>
              <p:nvPr/>
            </p:nvSpPr>
            <p:spPr>
              <a:xfrm>
                <a:off x="3748800" y="450825"/>
                <a:ext cx="93400" cy="93375"/>
              </a:xfrm>
              <a:custGeom>
                <a:avLst/>
                <a:gdLst/>
                <a:ahLst/>
                <a:cxnLst/>
                <a:rect l="l" t="t" r="r" b="b"/>
                <a:pathLst>
                  <a:path w="3736" h="3735" extrusionOk="0">
                    <a:moveTo>
                      <a:pt x="3735" y="0"/>
                    </a:moveTo>
                    <a:lnTo>
                      <a:pt x="740" y="740"/>
                    </a:lnTo>
                    <a:lnTo>
                      <a:pt x="1" y="3734"/>
                    </a:lnTo>
                    <a:lnTo>
                      <a:pt x="2996" y="2995"/>
                    </a:lnTo>
                    <a:lnTo>
                      <a:pt x="373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2" name="Google Shape;172;p6"/>
            <p:cNvGrpSpPr/>
            <p:nvPr/>
          </p:nvGrpSpPr>
          <p:grpSpPr>
            <a:xfrm flipH="1">
              <a:off x="420507" y="349622"/>
              <a:ext cx="861450" cy="867725"/>
              <a:chOff x="3002000" y="426050"/>
              <a:chExt cx="861450" cy="867725"/>
            </a:xfrm>
          </p:grpSpPr>
          <p:sp>
            <p:nvSpPr>
              <p:cNvPr id="173" name="Google Shape;173;p6"/>
              <p:cNvSpPr/>
              <p:nvPr/>
            </p:nvSpPr>
            <p:spPr>
              <a:xfrm>
                <a:off x="3102750" y="488575"/>
                <a:ext cx="16650" cy="14775"/>
              </a:xfrm>
              <a:custGeom>
                <a:avLst/>
                <a:gdLst/>
                <a:ahLst/>
                <a:cxnLst/>
                <a:rect l="l" t="t" r="r" b="b"/>
                <a:pathLst>
                  <a:path w="666" h="591" extrusionOk="0">
                    <a:moveTo>
                      <a:pt x="331" y="1"/>
                    </a:moveTo>
                    <a:cubicBezTo>
                      <a:pt x="251" y="1"/>
                      <a:pt x="171" y="38"/>
                      <a:pt x="111" y="117"/>
                    </a:cubicBezTo>
                    <a:cubicBezTo>
                      <a:pt x="0" y="228"/>
                      <a:pt x="0" y="413"/>
                      <a:pt x="148" y="524"/>
                    </a:cubicBezTo>
                    <a:cubicBezTo>
                      <a:pt x="195" y="570"/>
                      <a:pt x="254" y="591"/>
                      <a:pt x="316" y="591"/>
                    </a:cubicBezTo>
                    <a:cubicBezTo>
                      <a:pt x="401" y="591"/>
                      <a:pt x="491" y="551"/>
                      <a:pt x="555" y="487"/>
                    </a:cubicBezTo>
                    <a:cubicBezTo>
                      <a:pt x="666" y="376"/>
                      <a:pt x="629" y="191"/>
                      <a:pt x="518" y="80"/>
                    </a:cubicBezTo>
                    <a:cubicBezTo>
                      <a:pt x="467" y="28"/>
                      <a:pt x="399" y="1"/>
                      <a:pt x="3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6"/>
              <p:cNvSpPr/>
              <p:nvPr/>
            </p:nvSpPr>
            <p:spPr>
              <a:xfrm>
                <a:off x="3780225" y="1197250"/>
                <a:ext cx="16675" cy="14550"/>
              </a:xfrm>
              <a:custGeom>
                <a:avLst/>
                <a:gdLst/>
                <a:ahLst/>
                <a:cxnLst/>
                <a:rect l="l" t="t" r="r" b="b"/>
                <a:pathLst>
                  <a:path w="667" h="582" extrusionOk="0">
                    <a:moveTo>
                      <a:pt x="307" y="1"/>
                    </a:moveTo>
                    <a:cubicBezTo>
                      <a:pt x="219" y="1"/>
                      <a:pt x="136" y="28"/>
                      <a:pt x="75" y="89"/>
                    </a:cubicBezTo>
                    <a:cubicBezTo>
                      <a:pt x="1" y="237"/>
                      <a:pt x="1" y="422"/>
                      <a:pt x="149" y="533"/>
                    </a:cubicBezTo>
                    <a:cubicBezTo>
                      <a:pt x="195" y="564"/>
                      <a:pt x="253" y="582"/>
                      <a:pt x="314" y="582"/>
                    </a:cubicBezTo>
                    <a:cubicBezTo>
                      <a:pt x="400" y="582"/>
                      <a:pt x="491" y="546"/>
                      <a:pt x="556" y="459"/>
                    </a:cubicBezTo>
                    <a:cubicBezTo>
                      <a:pt x="666" y="348"/>
                      <a:pt x="629" y="163"/>
                      <a:pt x="519" y="52"/>
                    </a:cubicBezTo>
                    <a:cubicBezTo>
                      <a:pt x="452" y="19"/>
                      <a:pt x="378" y="1"/>
                      <a:pt x="3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6"/>
              <p:cNvSpPr/>
              <p:nvPr/>
            </p:nvSpPr>
            <p:spPr>
              <a:xfrm>
                <a:off x="3537150" y="523825"/>
                <a:ext cx="230175" cy="229250"/>
              </a:xfrm>
              <a:custGeom>
                <a:avLst/>
                <a:gdLst/>
                <a:ahLst/>
                <a:cxnLst/>
                <a:rect l="l" t="t" r="r" b="b"/>
                <a:pathLst>
                  <a:path w="9207" h="9170" extrusionOk="0">
                    <a:moveTo>
                      <a:pt x="9169" y="1"/>
                    </a:moveTo>
                    <a:lnTo>
                      <a:pt x="9132" y="38"/>
                    </a:lnTo>
                    <a:cubicBezTo>
                      <a:pt x="8308" y="733"/>
                      <a:pt x="6120" y="2344"/>
                      <a:pt x="3530" y="2344"/>
                    </a:cubicBezTo>
                    <a:cubicBezTo>
                      <a:pt x="2403" y="2344"/>
                      <a:pt x="1200" y="2039"/>
                      <a:pt x="1" y="1221"/>
                    </a:cubicBezTo>
                    <a:lnTo>
                      <a:pt x="1" y="1221"/>
                    </a:lnTo>
                    <a:cubicBezTo>
                      <a:pt x="1" y="1221"/>
                      <a:pt x="939" y="3949"/>
                      <a:pt x="3561" y="3949"/>
                    </a:cubicBezTo>
                    <a:cubicBezTo>
                      <a:pt x="3930" y="3949"/>
                      <a:pt x="4332" y="3895"/>
                      <a:pt x="4770" y="3772"/>
                    </a:cubicBezTo>
                    <a:lnTo>
                      <a:pt x="4770" y="3772"/>
                    </a:lnTo>
                    <a:cubicBezTo>
                      <a:pt x="4768" y="3772"/>
                      <a:pt x="1073" y="4845"/>
                      <a:pt x="1036" y="8134"/>
                    </a:cubicBezTo>
                    <a:cubicBezTo>
                      <a:pt x="4362" y="8097"/>
                      <a:pt x="5398" y="4440"/>
                      <a:pt x="5398" y="4437"/>
                    </a:cubicBezTo>
                    <a:lnTo>
                      <a:pt x="5398" y="4437"/>
                    </a:lnTo>
                    <a:cubicBezTo>
                      <a:pt x="4437" y="7987"/>
                      <a:pt x="7986" y="9170"/>
                      <a:pt x="7986" y="9170"/>
                    </a:cubicBezTo>
                    <a:cubicBezTo>
                      <a:pt x="5288" y="5251"/>
                      <a:pt x="8171" y="1258"/>
                      <a:pt x="9132" y="75"/>
                    </a:cubicBezTo>
                    <a:lnTo>
                      <a:pt x="920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6"/>
              <p:cNvSpPr/>
              <p:nvPr/>
            </p:nvSpPr>
            <p:spPr>
              <a:xfrm>
                <a:off x="3718300" y="515525"/>
                <a:ext cx="145150" cy="497275"/>
              </a:xfrm>
              <a:custGeom>
                <a:avLst/>
                <a:gdLst/>
                <a:ahLst/>
                <a:cxnLst/>
                <a:rect l="l" t="t" r="r" b="b"/>
                <a:pathLst>
                  <a:path w="5806" h="19891" extrusionOk="0">
                    <a:moveTo>
                      <a:pt x="3328" y="0"/>
                    </a:moveTo>
                    <a:lnTo>
                      <a:pt x="3328" y="0"/>
                    </a:lnTo>
                    <a:cubicBezTo>
                      <a:pt x="3328" y="0"/>
                      <a:pt x="3402" y="37"/>
                      <a:pt x="3550" y="148"/>
                    </a:cubicBezTo>
                    <a:cubicBezTo>
                      <a:pt x="3698" y="222"/>
                      <a:pt x="3846" y="407"/>
                      <a:pt x="4068" y="629"/>
                    </a:cubicBezTo>
                    <a:cubicBezTo>
                      <a:pt x="4437" y="1072"/>
                      <a:pt x="4844" y="1849"/>
                      <a:pt x="4955" y="2810"/>
                    </a:cubicBezTo>
                    <a:cubicBezTo>
                      <a:pt x="4992" y="3291"/>
                      <a:pt x="4955" y="3845"/>
                      <a:pt x="4881" y="4363"/>
                    </a:cubicBezTo>
                    <a:cubicBezTo>
                      <a:pt x="4807" y="4584"/>
                      <a:pt x="4733" y="4991"/>
                      <a:pt x="4622" y="5213"/>
                    </a:cubicBezTo>
                    <a:cubicBezTo>
                      <a:pt x="4585" y="5361"/>
                      <a:pt x="4511" y="5472"/>
                      <a:pt x="4474" y="5620"/>
                    </a:cubicBezTo>
                    <a:cubicBezTo>
                      <a:pt x="4400" y="5768"/>
                      <a:pt x="4327" y="5878"/>
                      <a:pt x="4290" y="6026"/>
                    </a:cubicBezTo>
                    <a:cubicBezTo>
                      <a:pt x="3735" y="7135"/>
                      <a:pt x="2922" y="8245"/>
                      <a:pt x="2108" y="9391"/>
                    </a:cubicBezTo>
                    <a:cubicBezTo>
                      <a:pt x="1739" y="9982"/>
                      <a:pt x="1332" y="10611"/>
                      <a:pt x="999" y="11239"/>
                    </a:cubicBezTo>
                    <a:cubicBezTo>
                      <a:pt x="629" y="11868"/>
                      <a:pt x="408" y="12533"/>
                      <a:pt x="223" y="13236"/>
                    </a:cubicBezTo>
                    <a:lnTo>
                      <a:pt x="149" y="13494"/>
                    </a:lnTo>
                    <a:lnTo>
                      <a:pt x="112" y="13605"/>
                    </a:lnTo>
                    <a:lnTo>
                      <a:pt x="112" y="13679"/>
                    </a:lnTo>
                    <a:lnTo>
                      <a:pt x="112" y="13716"/>
                    </a:lnTo>
                    <a:lnTo>
                      <a:pt x="75" y="13753"/>
                    </a:lnTo>
                    <a:cubicBezTo>
                      <a:pt x="75" y="13938"/>
                      <a:pt x="38" y="14086"/>
                      <a:pt x="38" y="14234"/>
                    </a:cubicBezTo>
                    <a:cubicBezTo>
                      <a:pt x="1" y="14530"/>
                      <a:pt x="1" y="14899"/>
                      <a:pt x="38" y="15232"/>
                    </a:cubicBezTo>
                    <a:cubicBezTo>
                      <a:pt x="75" y="15898"/>
                      <a:pt x="186" y="16489"/>
                      <a:pt x="371" y="17007"/>
                    </a:cubicBezTo>
                    <a:cubicBezTo>
                      <a:pt x="592" y="17524"/>
                      <a:pt x="777" y="17968"/>
                      <a:pt x="1036" y="18338"/>
                    </a:cubicBezTo>
                    <a:cubicBezTo>
                      <a:pt x="1258" y="18707"/>
                      <a:pt x="1554" y="19003"/>
                      <a:pt x="1739" y="19225"/>
                    </a:cubicBezTo>
                    <a:cubicBezTo>
                      <a:pt x="1960" y="19447"/>
                      <a:pt x="2182" y="19595"/>
                      <a:pt x="2293" y="19706"/>
                    </a:cubicBezTo>
                    <a:cubicBezTo>
                      <a:pt x="2404" y="19816"/>
                      <a:pt x="2478" y="19890"/>
                      <a:pt x="2478" y="19890"/>
                    </a:cubicBezTo>
                    <a:cubicBezTo>
                      <a:pt x="2478" y="19890"/>
                      <a:pt x="2441" y="19816"/>
                      <a:pt x="2330" y="19669"/>
                    </a:cubicBezTo>
                    <a:cubicBezTo>
                      <a:pt x="2256" y="19521"/>
                      <a:pt x="2071" y="19336"/>
                      <a:pt x="1923" y="19077"/>
                    </a:cubicBezTo>
                    <a:cubicBezTo>
                      <a:pt x="1776" y="18818"/>
                      <a:pt x="1591" y="18522"/>
                      <a:pt x="1443" y="18116"/>
                    </a:cubicBezTo>
                    <a:cubicBezTo>
                      <a:pt x="1369" y="17931"/>
                      <a:pt x="1258" y="17746"/>
                      <a:pt x="1221" y="17524"/>
                    </a:cubicBezTo>
                    <a:cubicBezTo>
                      <a:pt x="1184" y="17265"/>
                      <a:pt x="1073" y="17081"/>
                      <a:pt x="1036" y="16822"/>
                    </a:cubicBezTo>
                    <a:cubicBezTo>
                      <a:pt x="925" y="16341"/>
                      <a:pt x="888" y="15787"/>
                      <a:pt x="888" y="15232"/>
                    </a:cubicBezTo>
                    <a:cubicBezTo>
                      <a:pt x="925" y="14973"/>
                      <a:pt x="925" y="14714"/>
                      <a:pt x="999" y="14382"/>
                    </a:cubicBezTo>
                    <a:cubicBezTo>
                      <a:pt x="1036" y="14234"/>
                      <a:pt x="1073" y="14086"/>
                      <a:pt x="1073" y="13901"/>
                    </a:cubicBezTo>
                    <a:cubicBezTo>
                      <a:pt x="1110" y="13790"/>
                      <a:pt x="1184" y="13642"/>
                      <a:pt x="1221" y="13494"/>
                    </a:cubicBezTo>
                    <a:cubicBezTo>
                      <a:pt x="1591" y="12348"/>
                      <a:pt x="2293" y="11202"/>
                      <a:pt x="3106" y="10093"/>
                    </a:cubicBezTo>
                    <a:cubicBezTo>
                      <a:pt x="3476" y="9502"/>
                      <a:pt x="3883" y="8910"/>
                      <a:pt x="4253" y="8319"/>
                    </a:cubicBezTo>
                    <a:cubicBezTo>
                      <a:pt x="4659" y="7727"/>
                      <a:pt x="4955" y="7099"/>
                      <a:pt x="5214" y="6433"/>
                    </a:cubicBezTo>
                    <a:cubicBezTo>
                      <a:pt x="5288" y="6285"/>
                      <a:pt x="5362" y="6137"/>
                      <a:pt x="5399" y="5952"/>
                    </a:cubicBezTo>
                    <a:cubicBezTo>
                      <a:pt x="5473" y="5805"/>
                      <a:pt x="5510" y="5620"/>
                      <a:pt x="5547" y="5472"/>
                    </a:cubicBezTo>
                    <a:cubicBezTo>
                      <a:pt x="5621" y="5287"/>
                      <a:pt x="5621" y="5139"/>
                      <a:pt x="5657" y="4991"/>
                    </a:cubicBezTo>
                    <a:lnTo>
                      <a:pt x="5694" y="4769"/>
                    </a:lnTo>
                    <a:lnTo>
                      <a:pt x="5731" y="4658"/>
                    </a:lnTo>
                    <a:lnTo>
                      <a:pt x="5731" y="4584"/>
                    </a:lnTo>
                    <a:cubicBezTo>
                      <a:pt x="5731" y="4511"/>
                      <a:pt x="5731" y="4548"/>
                      <a:pt x="5731" y="4511"/>
                    </a:cubicBezTo>
                    <a:cubicBezTo>
                      <a:pt x="5805" y="3845"/>
                      <a:pt x="5731" y="3217"/>
                      <a:pt x="5584" y="2699"/>
                    </a:cubicBezTo>
                    <a:cubicBezTo>
                      <a:pt x="5473" y="2144"/>
                      <a:pt x="5251" y="1664"/>
                      <a:pt x="4992" y="1294"/>
                    </a:cubicBezTo>
                    <a:cubicBezTo>
                      <a:pt x="4733" y="924"/>
                      <a:pt x="4474" y="629"/>
                      <a:pt x="4216" y="444"/>
                    </a:cubicBezTo>
                    <a:cubicBezTo>
                      <a:pt x="3957" y="259"/>
                      <a:pt x="3735" y="148"/>
                      <a:pt x="3587" y="74"/>
                    </a:cubicBezTo>
                    <a:cubicBezTo>
                      <a:pt x="3439" y="0"/>
                      <a:pt x="3328" y="0"/>
                      <a:pt x="33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6"/>
              <p:cNvSpPr/>
              <p:nvPr/>
            </p:nvSpPr>
            <p:spPr>
              <a:xfrm>
                <a:off x="3715550" y="606100"/>
                <a:ext cx="128475" cy="687675"/>
              </a:xfrm>
              <a:custGeom>
                <a:avLst/>
                <a:gdLst/>
                <a:ahLst/>
                <a:cxnLst/>
                <a:rect l="l" t="t" r="r" b="b"/>
                <a:pathLst>
                  <a:path w="5139" h="27507" extrusionOk="0">
                    <a:moveTo>
                      <a:pt x="148" y="0"/>
                    </a:moveTo>
                    <a:cubicBezTo>
                      <a:pt x="148" y="0"/>
                      <a:pt x="111" y="148"/>
                      <a:pt x="74" y="333"/>
                    </a:cubicBezTo>
                    <a:cubicBezTo>
                      <a:pt x="74" y="444"/>
                      <a:pt x="37" y="592"/>
                      <a:pt x="37" y="740"/>
                    </a:cubicBezTo>
                    <a:cubicBezTo>
                      <a:pt x="0" y="888"/>
                      <a:pt x="0" y="1072"/>
                      <a:pt x="0" y="1294"/>
                    </a:cubicBezTo>
                    <a:cubicBezTo>
                      <a:pt x="0" y="1516"/>
                      <a:pt x="37" y="1738"/>
                      <a:pt x="74" y="1997"/>
                    </a:cubicBezTo>
                    <a:cubicBezTo>
                      <a:pt x="74" y="2108"/>
                      <a:pt x="111" y="2219"/>
                      <a:pt x="111" y="2366"/>
                    </a:cubicBezTo>
                    <a:cubicBezTo>
                      <a:pt x="148" y="2514"/>
                      <a:pt x="185" y="2625"/>
                      <a:pt x="222" y="2773"/>
                    </a:cubicBezTo>
                    <a:cubicBezTo>
                      <a:pt x="333" y="3328"/>
                      <a:pt x="592" y="3956"/>
                      <a:pt x="887" y="4622"/>
                    </a:cubicBezTo>
                    <a:cubicBezTo>
                      <a:pt x="1183" y="5250"/>
                      <a:pt x="1553" y="5916"/>
                      <a:pt x="1923" y="6618"/>
                    </a:cubicBezTo>
                    <a:cubicBezTo>
                      <a:pt x="2329" y="7283"/>
                      <a:pt x="2736" y="8023"/>
                      <a:pt x="3106" y="8762"/>
                    </a:cubicBezTo>
                    <a:cubicBezTo>
                      <a:pt x="3475" y="9502"/>
                      <a:pt x="3771" y="10315"/>
                      <a:pt x="3919" y="11128"/>
                    </a:cubicBezTo>
                    <a:lnTo>
                      <a:pt x="3956" y="11424"/>
                    </a:lnTo>
                    <a:lnTo>
                      <a:pt x="3956" y="11757"/>
                    </a:lnTo>
                    <a:lnTo>
                      <a:pt x="3993" y="12090"/>
                    </a:lnTo>
                    <a:cubicBezTo>
                      <a:pt x="3993" y="12201"/>
                      <a:pt x="3993" y="12312"/>
                      <a:pt x="3993" y="12385"/>
                    </a:cubicBezTo>
                    <a:cubicBezTo>
                      <a:pt x="3956" y="12607"/>
                      <a:pt x="3956" y="12792"/>
                      <a:pt x="3919" y="13014"/>
                    </a:cubicBezTo>
                    <a:cubicBezTo>
                      <a:pt x="3882" y="13236"/>
                      <a:pt x="3882" y="13458"/>
                      <a:pt x="3808" y="13642"/>
                    </a:cubicBezTo>
                    <a:cubicBezTo>
                      <a:pt x="3623" y="14493"/>
                      <a:pt x="3364" y="15343"/>
                      <a:pt x="2995" y="16156"/>
                    </a:cubicBezTo>
                    <a:cubicBezTo>
                      <a:pt x="2662" y="17007"/>
                      <a:pt x="2292" y="17820"/>
                      <a:pt x="1959" y="18633"/>
                    </a:cubicBezTo>
                    <a:cubicBezTo>
                      <a:pt x="1627" y="19447"/>
                      <a:pt x="1368" y="20260"/>
                      <a:pt x="1146" y="21074"/>
                    </a:cubicBezTo>
                    <a:cubicBezTo>
                      <a:pt x="1072" y="21480"/>
                      <a:pt x="998" y="21850"/>
                      <a:pt x="924" y="22257"/>
                    </a:cubicBezTo>
                    <a:cubicBezTo>
                      <a:pt x="924" y="22626"/>
                      <a:pt x="887" y="22996"/>
                      <a:pt x="924" y="23366"/>
                    </a:cubicBezTo>
                    <a:cubicBezTo>
                      <a:pt x="924" y="23735"/>
                      <a:pt x="961" y="24068"/>
                      <a:pt x="1035" y="24401"/>
                    </a:cubicBezTo>
                    <a:cubicBezTo>
                      <a:pt x="1109" y="24734"/>
                      <a:pt x="1183" y="25029"/>
                      <a:pt x="1294" y="25325"/>
                    </a:cubicBezTo>
                    <a:cubicBezTo>
                      <a:pt x="1479" y="25880"/>
                      <a:pt x="1738" y="26286"/>
                      <a:pt x="1996" y="26619"/>
                    </a:cubicBezTo>
                    <a:cubicBezTo>
                      <a:pt x="2144" y="26804"/>
                      <a:pt x="2255" y="26915"/>
                      <a:pt x="2366" y="27063"/>
                    </a:cubicBezTo>
                    <a:cubicBezTo>
                      <a:pt x="2477" y="27174"/>
                      <a:pt x="2588" y="27248"/>
                      <a:pt x="2699" y="27322"/>
                    </a:cubicBezTo>
                    <a:cubicBezTo>
                      <a:pt x="2847" y="27433"/>
                      <a:pt x="2958" y="27506"/>
                      <a:pt x="2958" y="27506"/>
                    </a:cubicBezTo>
                    <a:cubicBezTo>
                      <a:pt x="2958" y="27506"/>
                      <a:pt x="2884" y="27433"/>
                      <a:pt x="2736" y="27248"/>
                    </a:cubicBezTo>
                    <a:cubicBezTo>
                      <a:pt x="2662" y="27174"/>
                      <a:pt x="2588" y="27063"/>
                      <a:pt x="2477" y="26952"/>
                    </a:cubicBezTo>
                    <a:cubicBezTo>
                      <a:pt x="2403" y="26841"/>
                      <a:pt x="2292" y="26656"/>
                      <a:pt x="2218" y="26508"/>
                    </a:cubicBezTo>
                    <a:cubicBezTo>
                      <a:pt x="1996" y="26139"/>
                      <a:pt x="1849" y="25695"/>
                      <a:pt x="1701" y="25177"/>
                    </a:cubicBezTo>
                    <a:cubicBezTo>
                      <a:pt x="1664" y="24919"/>
                      <a:pt x="1627" y="24623"/>
                      <a:pt x="1590" y="24327"/>
                    </a:cubicBezTo>
                    <a:cubicBezTo>
                      <a:pt x="1590" y="24031"/>
                      <a:pt x="1553" y="23698"/>
                      <a:pt x="1590" y="23403"/>
                    </a:cubicBezTo>
                    <a:cubicBezTo>
                      <a:pt x="1590" y="23070"/>
                      <a:pt x="1664" y="22700"/>
                      <a:pt x="1738" y="22331"/>
                    </a:cubicBezTo>
                    <a:cubicBezTo>
                      <a:pt x="1812" y="22035"/>
                      <a:pt x="1886" y="21665"/>
                      <a:pt x="1996" y="21295"/>
                    </a:cubicBezTo>
                    <a:cubicBezTo>
                      <a:pt x="2255" y="20556"/>
                      <a:pt x="2551" y="19817"/>
                      <a:pt x="2921" y="19040"/>
                    </a:cubicBezTo>
                    <a:cubicBezTo>
                      <a:pt x="3106" y="18670"/>
                      <a:pt x="3290" y="18264"/>
                      <a:pt x="3475" y="17857"/>
                    </a:cubicBezTo>
                    <a:cubicBezTo>
                      <a:pt x="3697" y="17450"/>
                      <a:pt x="3882" y="17044"/>
                      <a:pt x="4067" y="16600"/>
                    </a:cubicBezTo>
                    <a:cubicBezTo>
                      <a:pt x="4437" y="15750"/>
                      <a:pt x="4769" y="14862"/>
                      <a:pt x="4954" y="13901"/>
                    </a:cubicBezTo>
                    <a:cubicBezTo>
                      <a:pt x="5028" y="13642"/>
                      <a:pt x="5065" y="13421"/>
                      <a:pt x="5065" y="13162"/>
                    </a:cubicBezTo>
                    <a:cubicBezTo>
                      <a:pt x="5102" y="12940"/>
                      <a:pt x="5139" y="12681"/>
                      <a:pt x="5139" y="12385"/>
                    </a:cubicBezTo>
                    <a:cubicBezTo>
                      <a:pt x="5139" y="12275"/>
                      <a:pt x="5139" y="12127"/>
                      <a:pt x="5139" y="12016"/>
                    </a:cubicBezTo>
                    <a:lnTo>
                      <a:pt x="5102" y="11683"/>
                    </a:lnTo>
                    <a:lnTo>
                      <a:pt x="5102" y="11313"/>
                    </a:lnTo>
                    <a:lnTo>
                      <a:pt x="5028" y="10944"/>
                    </a:lnTo>
                    <a:cubicBezTo>
                      <a:pt x="4843" y="9945"/>
                      <a:pt x="4474" y="9095"/>
                      <a:pt x="4030" y="8282"/>
                    </a:cubicBezTo>
                    <a:cubicBezTo>
                      <a:pt x="3623" y="7505"/>
                      <a:pt x="3143" y="6803"/>
                      <a:pt x="2699" y="6137"/>
                    </a:cubicBezTo>
                    <a:cubicBezTo>
                      <a:pt x="2218" y="5472"/>
                      <a:pt x="1812" y="4880"/>
                      <a:pt x="1479" y="4289"/>
                    </a:cubicBezTo>
                    <a:cubicBezTo>
                      <a:pt x="1146" y="3697"/>
                      <a:pt x="850" y="3143"/>
                      <a:pt x="629" y="2625"/>
                    </a:cubicBezTo>
                    <a:cubicBezTo>
                      <a:pt x="592" y="2514"/>
                      <a:pt x="555" y="2403"/>
                      <a:pt x="518" y="2255"/>
                    </a:cubicBezTo>
                    <a:cubicBezTo>
                      <a:pt x="444" y="2145"/>
                      <a:pt x="444" y="2034"/>
                      <a:pt x="407" y="1923"/>
                    </a:cubicBezTo>
                    <a:cubicBezTo>
                      <a:pt x="333" y="1701"/>
                      <a:pt x="259" y="1479"/>
                      <a:pt x="259" y="1294"/>
                    </a:cubicBezTo>
                    <a:cubicBezTo>
                      <a:pt x="222" y="1072"/>
                      <a:pt x="185" y="925"/>
                      <a:pt x="148" y="740"/>
                    </a:cubicBezTo>
                    <a:cubicBezTo>
                      <a:pt x="148" y="592"/>
                      <a:pt x="148" y="444"/>
                      <a:pt x="148" y="370"/>
                    </a:cubicBezTo>
                    <a:cubicBezTo>
                      <a:pt x="148" y="148"/>
                      <a:pt x="148" y="0"/>
                      <a:pt x="1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6"/>
              <p:cNvSpPr/>
              <p:nvPr/>
            </p:nvSpPr>
            <p:spPr>
              <a:xfrm>
                <a:off x="3282975" y="426050"/>
                <a:ext cx="497275" cy="144250"/>
              </a:xfrm>
              <a:custGeom>
                <a:avLst/>
                <a:gdLst/>
                <a:ahLst/>
                <a:cxnLst/>
                <a:rect l="l" t="t" r="r" b="b"/>
                <a:pathLst>
                  <a:path w="19891" h="5770" extrusionOk="0">
                    <a:moveTo>
                      <a:pt x="15900" y="1"/>
                    </a:moveTo>
                    <a:cubicBezTo>
                      <a:pt x="15732" y="1"/>
                      <a:pt x="15559" y="10"/>
                      <a:pt x="15381" y="30"/>
                    </a:cubicBezTo>
                    <a:lnTo>
                      <a:pt x="15307" y="30"/>
                    </a:lnTo>
                    <a:lnTo>
                      <a:pt x="15233" y="67"/>
                    </a:lnTo>
                    <a:lnTo>
                      <a:pt x="15122" y="67"/>
                    </a:lnTo>
                    <a:lnTo>
                      <a:pt x="14900" y="104"/>
                    </a:lnTo>
                    <a:cubicBezTo>
                      <a:pt x="14752" y="141"/>
                      <a:pt x="14604" y="178"/>
                      <a:pt x="14419" y="215"/>
                    </a:cubicBezTo>
                    <a:cubicBezTo>
                      <a:pt x="14271" y="252"/>
                      <a:pt x="14087" y="289"/>
                      <a:pt x="13902" y="363"/>
                    </a:cubicBezTo>
                    <a:cubicBezTo>
                      <a:pt x="13754" y="437"/>
                      <a:pt x="13606" y="474"/>
                      <a:pt x="13421" y="548"/>
                    </a:cubicBezTo>
                    <a:cubicBezTo>
                      <a:pt x="12793" y="806"/>
                      <a:pt x="12164" y="1139"/>
                      <a:pt x="11573" y="1509"/>
                    </a:cubicBezTo>
                    <a:cubicBezTo>
                      <a:pt x="10981" y="1878"/>
                      <a:pt x="10390" y="2285"/>
                      <a:pt x="9798" y="2692"/>
                    </a:cubicBezTo>
                    <a:cubicBezTo>
                      <a:pt x="8689" y="3468"/>
                      <a:pt x="7543" y="4208"/>
                      <a:pt x="6360" y="4577"/>
                    </a:cubicBezTo>
                    <a:cubicBezTo>
                      <a:pt x="6249" y="4614"/>
                      <a:pt x="6101" y="4651"/>
                      <a:pt x="5990" y="4688"/>
                    </a:cubicBezTo>
                    <a:cubicBezTo>
                      <a:pt x="5805" y="4725"/>
                      <a:pt x="5657" y="4725"/>
                      <a:pt x="5509" y="4762"/>
                    </a:cubicBezTo>
                    <a:cubicBezTo>
                      <a:pt x="5177" y="4836"/>
                      <a:pt x="4918" y="4836"/>
                      <a:pt x="4659" y="4873"/>
                    </a:cubicBezTo>
                    <a:cubicBezTo>
                      <a:pt x="4105" y="4873"/>
                      <a:pt x="3550" y="4836"/>
                      <a:pt x="3069" y="4725"/>
                    </a:cubicBezTo>
                    <a:cubicBezTo>
                      <a:pt x="2811" y="4725"/>
                      <a:pt x="2589" y="4614"/>
                      <a:pt x="2367" y="4540"/>
                    </a:cubicBezTo>
                    <a:cubicBezTo>
                      <a:pt x="2145" y="4503"/>
                      <a:pt x="1960" y="4392"/>
                      <a:pt x="1775" y="4319"/>
                    </a:cubicBezTo>
                    <a:cubicBezTo>
                      <a:pt x="1369" y="4171"/>
                      <a:pt x="1073" y="3986"/>
                      <a:pt x="814" y="3838"/>
                    </a:cubicBezTo>
                    <a:cubicBezTo>
                      <a:pt x="555" y="3690"/>
                      <a:pt x="370" y="3542"/>
                      <a:pt x="223" y="3431"/>
                    </a:cubicBezTo>
                    <a:cubicBezTo>
                      <a:pt x="76" y="3358"/>
                      <a:pt x="2" y="3284"/>
                      <a:pt x="1" y="3283"/>
                    </a:cubicBezTo>
                    <a:lnTo>
                      <a:pt x="1" y="3283"/>
                    </a:lnTo>
                    <a:cubicBezTo>
                      <a:pt x="2" y="3284"/>
                      <a:pt x="75" y="3358"/>
                      <a:pt x="186" y="3468"/>
                    </a:cubicBezTo>
                    <a:cubicBezTo>
                      <a:pt x="297" y="3616"/>
                      <a:pt x="444" y="3801"/>
                      <a:pt x="666" y="4023"/>
                    </a:cubicBezTo>
                    <a:cubicBezTo>
                      <a:pt x="888" y="4208"/>
                      <a:pt x="1184" y="4503"/>
                      <a:pt x="1554" y="4725"/>
                    </a:cubicBezTo>
                    <a:cubicBezTo>
                      <a:pt x="1923" y="4984"/>
                      <a:pt x="2367" y="5206"/>
                      <a:pt x="2884" y="5391"/>
                    </a:cubicBezTo>
                    <a:cubicBezTo>
                      <a:pt x="3402" y="5576"/>
                      <a:pt x="3994" y="5723"/>
                      <a:pt x="4659" y="5760"/>
                    </a:cubicBezTo>
                    <a:cubicBezTo>
                      <a:pt x="4825" y="5760"/>
                      <a:pt x="5001" y="5770"/>
                      <a:pt x="5172" y="5770"/>
                    </a:cubicBezTo>
                    <a:cubicBezTo>
                      <a:pt x="5343" y="5770"/>
                      <a:pt x="5509" y="5760"/>
                      <a:pt x="5657" y="5723"/>
                    </a:cubicBezTo>
                    <a:cubicBezTo>
                      <a:pt x="5805" y="5723"/>
                      <a:pt x="5953" y="5723"/>
                      <a:pt x="6138" y="5686"/>
                    </a:cubicBezTo>
                    <a:lnTo>
                      <a:pt x="6212" y="5686"/>
                    </a:lnTo>
                    <a:lnTo>
                      <a:pt x="6286" y="5649"/>
                    </a:lnTo>
                    <a:lnTo>
                      <a:pt x="6397" y="5613"/>
                    </a:lnTo>
                    <a:lnTo>
                      <a:pt x="6655" y="5576"/>
                    </a:lnTo>
                    <a:cubicBezTo>
                      <a:pt x="7358" y="5391"/>
                      <a:pt x="8023" y="5132"/>
                      <a:pt x="8652" y="4762"/>
                    </a:cubicBezTo>
                    <a:cubicBezTo>
                      <a:pt x="9280" y="4429"/>
                      <a:pt x="9909" y="4060"/>
                      <a:pt x="10463" y="3653"/>
                    </a:cubicBezTo>
                    <a:cubicBezTo>
                      <a:pt x="11647" y="2840"/>
                      <a:pt x="12719" y="2026"/>
                      <a:pt x="13865" y="1509"/>
                    </a:cubicBezTo>
                    <a:cubicBezTo>
                      <a:pt x="13976" y="1435"/>
                      <a:pt x="14124" y="1361"/>
                      <a:pt x="14271" y="1324"/>
                    </a:cubicBezTo>
                    <a:cubicBezTo>
                      <a:pt x="14419" y="1250"/>
                      <a:pt x="14530" y="1213"/>
                      <a:pt x="14678" y="1139"/>
                    </a:cubicBezTo>
                    <a:cubicBezTo>
                      <a:pt x="14900" y="1028"/>
                      <a:pt x="15270" y="991"/>
                      <a:pt x="15528" y="917"/>
                    </a:cubicBezTo>
                    <a:cubicBezTo>
                      <a:pt x="15863" y="846"/>
                      <a:pt x="16212" y="805"/>
                      <a:pt x="16548" y="805"/>
                    </a:cubicBezTo>
                    <a:cubicBezTo>
                      <a:pt x="16731" y="805"/>
                      <a:pt x="16911" y="817"/>
                      <a:pt x="17081" y="843"/>
                    </a:cubicBezTo>
                    <a:cubicBezTo>
                      <a:pt x="18042" y="954"/>
                      <a:pt x="18819" y="1324"/>
                      <a:pt x="19262" y="1731"/>
                    </a:cubicBezTo>
                    <a:cubicBezTo>
                      <a:pt x="19484" y="1915"/>
                      <a:pt x="19669" y="2100"/>
                      <a:pt x="19743" y="2211"/>
                    </a:cubicBezTo>
                    <a:cubicBezTo>
                      <a:pt x="19854" y="2359"/>
                      <a:pt x="19891" y="2433"/>
                      <a:pt x="19891" y="2433"/>
                    </a:cubicBezTo>
                    <a:cubicBezTo>
                      <a:pt x="19891" y="2433"/>
                      <a:pt x="19854" y="2359"/>
                      <a:pt x="19817" y="2174"/>
                    </a:cubicBezTo>
                    <a:cubicBezTo>
                      <a:pt x="19743" y="2026"/>
                      <a:pt x="19632" y="1805"/>
                      <a:pt x="19447" y="1546"/>
                    </a:cubicBezTo>
                    <a:cubicBezTo>
                      <a:pt x="19226" y="1324"/>
                      <a:pt x="18967" y="1028"/>
                      <a:pt x="18597" y="769"/>
                    </a:cubicBezTo>
                    <a:cubicBezTo>
                      <a:pt x="18227" y="548"/>
                      <a:pt x="17747" y="289"/>
                      <a:pt x="17192" y="178"/>
                    </a:cubicBezTo>
                    <a:cubicBezTo>
                      <a:pt x="16786" y="70"/>
                      <a:pt x="16360" y="1"/>
                      <a:pt x="159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6"/>
              <p:cNvSpPr/>
              <p:nvPr/>
            </p:nvSpPr>
            <p:spPr>
              <a:xfrm>
                <a:off x="3002000" y="444350"/>
                <a:ext cx="686750" cy="128500"/>
              </a:xfrm>
              <a:custGeom>
                <a:avLst/>
                <a:gdLst/>
                <a:ahLst/>
                <a:cxnLst/>
                <a:rect l="l" t="t" r="r" b="b"/>
                <a:pathLst>
                  <a:path w="27470" h="5140" extrusionOk="0">
                    <a:moveTo>
                      <a:pt x="15085" y="0"/>
                    </a:moveTo>
                    <a:cubicBezTo>
                      <a:pt x="14826" y="37"/>
                      <a:pt x="14567" y="37"/>
                      <a:pt x="14345" y="74"/>
                    </a:cubicBezTo>
                    <a:cubicBezTo>
                      <a:pt x="14086" y="111"/>
                      <a:pt x="13865" y="148"/>
                      <a:pt x="13606" y="185"/>
                    </a:cubicBezTo>
                    <a:cubicBezTo>
                      <a:pt x="12645" y="407"/>
                      <a:pt x="11757" y="740"/>
                      <a:pt x="10907" y="1073"/>
                    </a:cubicBezTo>
                    <a:cubicBezTo>
                      <a:pt x="10463" y="1257"/>
                      <a:pt x="10057" y="1479"/>
                      <a:pt x="9650" y="1664"/>
                    </a:cubicBezTo>
                    <a:cubicBezTo>
                      <a:pt x="9243" y="1849"/>
                      <a:pt x="8837" y="2034"/>
                      <a:pt x="8467" y="2219"/>
                    </a:cubicBezTo>
                    <a:cubicBezTo>
                      <a:pt x="7691" y="2588"/>
                      <a:pt x="6951" y="2921"/>
                      <a:pt x="6212" y="3143"/>
                    </a:cubicBezTo>
                    <a:cubicBezTo>
                      <a:pt x="5842" y="3254"/>
                      <a:pt x="5472" y="3365"/>
                      <a:pt x="5140" y="3439"/>
                    </a:cubicBezTo>
                    <a:cubicBezTo>
                      <a:pt x="4770" y="3476"/>
                      <a:pt x="4437" y="3550"/>
                      <a:pt x="4104" y="3550"/>
                    </a:cubicBezTo>
                    <a:cubicBezTo>
                      <a:pt x="4006" y="3562"/>
                      <a:pt x="3903" y="3566"/>
                      <a:pt x="3799" y="3566"/>
                    </a:cubicBezTo>
                    <a:cubicBezTo>
                      <a:pt x="3591" y="3566"/>
                      <a:pt x="3377" y="3550"/>
                      <a:pt x="3180" y="3550"/>
                    </a:cubicBezTo>
                    <a:cubicBezTo>
                      <a:pt x="2884" y="3513"/>
                      <a:pt x="2589" y="3476"/>
                      <a:pt x="2330" y="3439"/>
                    </a:cubicBezTo>
                    <a:cubicBezTo>
                      <a:pt x="1775" y="3291"/>
                      <a:pt x="1332" y="3143"/>
                      <a:pt x="999" y="2958"/>
                    </a:cubicBezTo>
                    <a:cubicBezTo>
                      <a:pt x="814" y="2847"/>
                      <a:pt x="666" y="2736"/>
                      <a:pt x="555" y="2662"/>
                    </a:cubicBezTo>
                    <a:cubicBezTo>
                      <a:pt x="407" y="2588"/>
                      <a:pt x="333" y="2477"/>
                      <a:pt x="259" y="2440"/>
                    </a:cubicBezTo>
                    <a:cubicBezTo>
                      <a:pt x="76" y="2293"/>
                      <a:pt x="1" y="2219"/>
                      <a:pt x="1" y="2219"/>
                    </a:cubicBezTo>
                    <a:lnTo>
                      <a:pt x="1" y="2219"/>
                    </a:lnTo>
                    <a:cubicBezTo>
                      <a:pt x="1" y="2219"/>
                      <a:pt x="75" y="2294"/>
                      <a:pt x="186" y="2477"/>
                    </a:cubicBezTo>
                    <a:cubicBezTo>
                      <a:pt x="259" y="2551"/>
                      <a:pt x="333" y="2662"/>
                      <a:pt x="444" y="2773"/>
                    </a:cubicBezTo>
                    <a:cubicBezTo>
                      <a:pt x="592" y="2884"/>
                      <a:pt x="703" y="2995"/>
                      <a:pt x="888" y="3143"/>
                    </a:cubicBezTo>
                    <a:cubicBezTo>
                      <a:pt x="1184" y="3402"/>
                      <a:pt x="1627" y="3660"/>
                      <a:pt x="2182" y="3882"/>
                    </a:cubicBezTo>
                    <a:cubicBezTo>
                      <a:pt x="2478" y="3956"/>
                      <a:pt x="2773" y="4030"/>
                      <a:pt x="3106" y="4141"/>
                    </a:cubicBezTo>
                    <a:cubicBezTo>
                      <a:pt x="3402" y="4178"/>
                      <a:pt x="3772" y="4252"/>
                      <a:pt x="4141" y="4252"/>
                    </a:cubicBezTo>
                    <a:cubicBezTo>
                      <a:pt x="4511" y="4252"/>
                      <a:pt x="4881" y="4215"/>
                      <a:pt x="5250" y="4215"/>
                    </a:cubicBezTo>
                    <a:cubicBezTo>
                      <a:pt x="5657" y="4141"/>
                      <a:pt x="6027" y="4104"/>
                      <a:pt x="6434" y="3993"/>
                    </a:cubicBezTo>
                    <a:cubicBezTo>
                      <a:pt x="7247" y="3808"/>
                      <a:pt x="8060" y="3513"/>
                      <a:pt x="8874" y="3180"/>
                    </a:cubicBezTo>
                    <a:cubicBezTo>
                      <a:pt x="9687" y="2847"/>
                      <a:pt x="10500" y="2477"/>
                      <a:pt x="11314" y="2145"/>
                    </a:cubicBezTo>
                    <a:cubicBezTo>
                      <a:pt x="12164" y="1812"/>
                      <a:pt x="12977" y="1516"/>
                      <a:pt x="13865" y="1331"/>
                    </a:cubicBezTo>
                    <a:cubicBezTo>
                      <a:pt x="14050" y="1294"/>
                      <a:pt x="14271" y="1257"/>
                      <a:pt x="14493" y="1220"/>
                    </a:cubicBezTo>
                    <a:cubicBezTo>
                      <a:pt x="14715" y="1183"/>
                      <a:pt x="14900" y="1183"/>
                      <a:pt x="15085" y="1183"/>
                    </a:cubicBezTo>
                    <a:cubicBezTo>
                      <a:pt x="15196" y="1183"/>
                      <a:pt x="15307" y="1146"/>
                      <a:pt x="15417" y="1146"/>
                    </a:cubicBezTo>
                    <a:lnTo>
                      <a:pt x="15750" y="1183"/>
                    </a:lnTo>
                    <a:lnTo>
                      <a:pt x="16046" y="1183"/>
                    </a:lnTo>
                    <a:lnTo>
                      <a:pt x="16379" y="1257"/>
                    </a:lnTo>
                    <a:cubicBezTo>
                      <a:pt x="17192" y="1405"/>
                      <a:pt x="18005" y="1664"/>
                      <a:pt x="18745" y="2034"/>
                    </a:cubicBezTo>
                    <a:cubicBezTo>
                      <a:pt x="19484" y="2403"/>
                      <a:pt x="20224" y="2810"/>
                      <a:pt x="20889" y="3217"/>
                    </a:cubicBezTo>
                    <a:cubicBezTo>
                      <a:pt x="21592" y="3624"/>
                      <a:pt x="22257" y="3993"/>
                      <a:pt x="22886" y="4289"/>
                    </a:cubicBezTo>
                    <a:cubicBezTo>
                      <a:pt x="23551" y="4585"/>
                      <a:pt x="24143" y="4807"/>
                      <a:pt x="24734" y="4917"/>
                    </a:cubicBezTo>
                    <a:cubicBezTo>
                      <a:pt x="24882" y="4954"/>
                      <a:pt x="24993" y="4991"/>
                      <a:pt x="25141" y="5028"/>
                    </a:cubicBezTo>
                    <a:cubicBezTo>
                      <a:pt x="25252" y="5065"/>
                      <a:pt x="25400" y="5065"/>
                      <a:pt x="25510" y="5102"/>
                    </a:cubicBezTo>
                    <a:cubicBezTo>
                      <a:pt x="25769" y="5102"/>
                      <a:pt x="25991" y="5139"/>
                      <a:pt x="26213" y="5139"/>
                    </a:cubicBezTo>
                    <a:lnTo>
                      <a:pt x="26767" y="5139"/>
                    </a:lnTo>
                    <a:cubicBezTo>
                      <a:pt x="26915" y="5102"/>
                      <a:pt x="27063" y="5065"/>
                      <a:pt x="27137" y="5065"/>
                    </a:cubicBezTo>
                    <a:cubicBezTo>
                      <a:pt x="27359" y="5028"/>
                      <a:pt x="27470" y="5028"/>
                      <a:pt x="27470" y="5028"/>
                    </a:cubicBezTo>
                    <a:cubicBezTo>
                      <a:pt x="27470" y="5028"/>
                      <a:pt x="27359" y="4991"/>
                      <a:pt x="27137" y="4991"/>
                    </a:cubicBezTo>
                    <a:lnTo>
                      <a:pt x="26730" y="4991"/>
                    </a:lnTo>
                    <a:cubicBezTo>
                      <a:pt x="26583" y="4954"/>
                      <a:pt x="26435" y="4917"/>
                      <a:pt x="26213" y="4917"/>
                    </a:cubicBezTo>
                    <a:cubicBezTo>
                      <a:pt x="26028" y="4881"/>
                      <a:pt x="25806" y="4807"/>
                      <a:pt x="25584" y="4770"/>
                    </a:cubicBezTo>
                    <a:cubicBezTo>
                      <a:pt x="25473" y="4733"/>
                      <a:pt x="25363" y="4696"/>
                      <a:pt x="25252" y="4659"/>
                    </a:cubicBezTo>
                    <a:cubicBezTo>
                      <a:pt x="25104" y="4622"/>
                      <a:pt x="24993" y="4548"/>
                      <a:pt x="24845" y="4511"/>
                    </a:cubicBezTo>
                    <a:cubicBezTo>
                      <a:pt x="24364" y="4326"/>
                      <a:pt x="23810" y="4030"/>
                      <a:pt x="23218" y="3697"/>
                    </a:cubicBezTo>
                    <a:cubicBezTo>
                      <a:pt x="22627" y="3328"/>
                      <a:pt x="22035" y="2921"/>
                      <a:pt x="21370" y="2477"/>
                    </a:cubicBezTo>
                    <a:cubicBezTo>
                      <a:pt x="20704" y="2034"/>
                      <a:pt x="20002" y="1553"/>
                      <a:pt x="19225" y="1110"/>
                    </a:cubicBezTo>
                    <a:cubicBezTo>
                      <a:pt x="18412" y="703"/>
                      <a:pt x="17525" y="296"/>
                      <a:pt x="16564" y="148"/>
                    </a:cubicBezTo>
                    <a:lnTo>
                      <a:pt x="16194" y="74"/>
                    </a:lnTo>
                    <a:lnTo>
                      <a:pt x="15824" y="37"/>
                    </a:lnTo>
                    <a:lnTo>
                      <a:pt x="1549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6"/>
              <p:cNvSpPr/>
              <p:nvPr/>
            </p:nvSpPr>
            <p:spPr>
              <a:xfrm>
                <a:off x="3748800" y="450825"/>
                <a:ext cx="93400" cy="93375"/>
              </a:xfrm>
              <a:custGeom>
                <a:avLst/>
                <a:gdLst/>
                <a:ahLst/>
                <a:cxnLst/>
                <a:rect l="l" t="t" r="r" b="b"/>
                <a:pathLst>
                  <a:path w="3736" h="3735" extrusionOk="0">
                    <a:moveTo>
                      <a:pt x="3735" y="0"/>
                    </a:moveTo>
                    <a:lnTo>
                      <a:pt x="740" y="740"/>
                    </a:lnTo>
                    <a:lnTo>
                      <a:pt x="1" y="3734"/>
                    </a:lnTo>
                    <a:lnTo>
                      <a:pt x="2996" y="2995"/>
                    </a:lnTo>
                    <a:lnTo>
                      <a:pt x="373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1" name="Google Shape;181;p6"/>
            <p:cNvGrpSpPr/>
            <p:nvPr/>
          </p:nvGrpSpPr>
          <p:grpSpPr>
            <a:xfrm rot="10800000" flipH="1">
              <a:off x="7865057" y="3933275"/>
              <a:ext cx="861450" cy="867725"/>
              <a:chOff x="3002000" y="426050"/>
              <a:chExt cx="861450" cy="867725"/>
            </a:xfrm>
          </p:grpSpPr>
          <p:sp>
            <p:nvSpPr>
              <p:cNvPr id="182" name="Google Shape;182;p6"/>
              <p:cNvSpPr/>
              <p:nvPr/>
            </p:nvSpPr>
            <p:spPr>
              <a:xfrm>
                <a:off x="3102750" y="488575"/>
                <a:ext cx="16650" cy="14775"/>
              </a:xfrm>
              <a:custGeom>
                <a:avLst/>
                <a:gdLst/>
                <a:ahLst/>
                <a:cxnLst/>
                <a:rect l="l" t="t" r="r" b="b"/>
                <a:pathLst>
                  <a:path w="666" h="591" extrusionOk="0">
                    <a:moveTo>
                      <a:pt x="331" y="1"/>
                    </a:moveTo>
                    <a:cubicBezTo>
                      <a:pt x="251" y="1"/>
                      <a:pt x="171" y="38"/>
                      <a:pt x="111" y="117"/>
                    </a:cubicBezTo>
                    <a:cubicBezTo>
                      <a:pt x="0" y="228"/>
                      <a:pt x="0" y="413"/>
                      <a:pt x="148" y="524"/>
                    </a:cubicBezTo>
                    <a:cubicBezTo>
                      <a:pt x="195" y="570"/>
                      <a:pt x="254" y="591"/>
                      <a:pt x="316" y="591"/>
                    </a:cubicBezTo>
                    <a:cubicBezTo>
                      <a:pt x="401" y="591"/>
                      <a:pt x="491" y="551"/>
                      <a:pt x="555" y="487"/>
                    </a:cubicBezTo>
                    <a:cubicBezTo>
                      <a:pt x="666" y="376"/>
                      <a:pt x="629" y="191"/>
                      <a:pt x="518" y="80"/>
                    </a:cubicBezTo>
                    <a:cubicBezTo>
                      <a:pt x="467" y="28"/>
                      <a:pt x="399" y="1"/>
                      <a:pt x="3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6"/>
              <p:cNvSpPr/>
              <p:nvPr/>
            </p:nvSpPr>
            <p:spPr>
              <a:xfrm>
                <a:off x="3780225" y="1197250"/>
                <a:ext cx="16675" cy="14550"/>
              </a:xfrm>
              <a:custGeom>
                <a:avLst/>
                <a:gdLst/>
                <a:ahLst/>
                <a:cxnLst/>
                <a:rect l="l" t="t" r="r" b="b"/>
                <a:pathLst>
                  <a:path w="667" h="582" extrusionOk="0">
                    <a:moveTo>
                      <a:pt x="307" y="1"/>
                    </a:moveTo>
                    <a:cubicBezTo>
                      <a:pt x="219" y="1"/>
                      <a:pt x="136" y="28"/>
                      <a:pt x="75" y="89"/>
                    </a:cubicBezTo>
                    <a:cubicBezTo>
                      <a:pt x="1" y="237"/>
                      <a:pt x="1" y="422"/>
                      <a:pt x="149" y="533"/>
                    </a:cubicBezTo>
                    <a:cubicBezTo>
                      <a:pt x="195" y="564"/>
                      <a:pt x="253" y="582"/>
                      <a:pt x="314" y="582"/>
                    </a:cubicBezTo>
                    <a:cubicBezTo>
                      <a:pt x="400" y="582"/>
                      <a:pt x="491" y="546"/>
                      <a:pt x="556" y="459"/>
                    </a:cubicBezTo>
                    <a:cubicBezTo>
                      <a:pt x="666" y="348"/>
                      <a:pt x="629" y="163"/>
                      <a:pt x="519" y="52"/>
                    </a:cubicBezTo>
                    <a:cubicBezTo>
                      <a:pt x="452" y="19"/>
                      <a:pt x="378" y="1"/>
                      <a:pt x="3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6"/>
              <p:cNvSpPr/>
              <p:nvPr/>
            </p:nvSpPr>
            <p:spPr>
              <a:xfrm>
                <a:off x="3537150" y="523825"/>
                <a:ext cx="230175" cy="229250"/>
              </a:xfrm>
              <a:custGeom>
                <a:avLst/>
                <a:gdLst/>
                <a:ahLst/>
                <a:cxnLst/>
                <a:rect l="l" t="t" r="r" b="b"/>
                <a:pathLst>
                  <a:path w="9207" h="9170" extrusionOk="0">
                    <a:moveTo>
                      <a:pt x="9169" y="1"/>
                    </a:moveTo>
                    <a:lnTo>
                      <a:pt x="9132" y="38"/>
                    </a:lnTo>
                    <a:cubicBezTo>
                      <a:pt x="8308" y="733"/>
                      <a:pt x="6120" y="2344"/>
                      <a:pt x="3530" y="2344"/>
                    </a:cubicBezTo>
                    <a:cubicBezTo>
                      <a:pt x="2403" y="2344"/>
                      <a:pt x="1200" y="2039"/>
                      <a:pt x="1" y="1221"/>
                    </a:cubicBezTo>
                    <a:lnTo>
                      <a:pt x="1" y="1221"/>
                    </a:lnTo>
                    <a:cubicBezTo>
                      <a:pt x="1" y="1221"/>
                      <a:pt x="939" y="3949"/>
                      <a:pt x="3561" y="3949"/>
                    </a:cubicBezTo>
                    <a:cubicBezTo>
                      <a:pt x="3930" y="3949"/>
                      <a:pt x="4332" y="3895"/>
                      <a:pt x="4770" y="3772"/>
                    </a:cubicBezTo>
                    <a:lnTo>
                      <a:pt x="4770" y="3772"/>
                    </a:lnTo>
                    <a:cubicBezTo>
                      <a:pt x="4768" y="3772"/>
                      <a:pt x="1073" y="4845"/>
                      <a:pt x="1036" y="8134"/>
                    </a:cubicBezTo>
                    <a:cubicBezTo>
                      <a:pt x="4362" y="8097"/>
                      <a:pt x="5398" y="4440"/>
                      <a:pt x="5398" y="4437"/>
                    </a:cubicBezTo>
                    <a:lnTo>
                      <a:pt x="5398" y="4437"/>
                    </a:lnTo>
                    <a:cubicBezTo>
                      <a:pt x="4437" y="7987"/>
                      <a:pt x="7986" y="9170"/>
                      <a:pt x="7986" y="9170"/>
                    </a:cubicBezTo>
                    <a:cubicBezTo>
                      <a:pt x="5288" y="5251"/>
                      <a:pt x="8171" y="1258"/>
                      <a:pt x="9132" y="75"/>
                    </a:cubicBezTo>
                    <a:lnTo>
                      <a:pt x="920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6"/>
              <p:cNvSpPr/>
              <p:nvPr/>
            </p:nvSpPr>
            <p:spPr>
              <a:xfrm>
                <a:off x="3718300" y="515525"/>
                <a:ext cx="145150" cy="497275"/>
              </a:xfrm>
              <a:custGeom>
                <a:avLst/>
                <a:gdLst/>
                <a:ahLst/>
                <a:cxnLst/>
                <a:rect l="l" t="t" r="r" b="b"/>
                <a:pathLst>
                  <a:path w="5806" h="19891" extrusionOk="0">
                    <a:moveTo>
                      <a:pt x="3328" y="0"/>
                    </a:moveTo>
                    <a:lnTo>
                      <a:pt x="3328" y="0"/>
                    </a:lnTo>
                    <a:cubicBezTo>
                      <a:pt x="3328" y="0"/>
                      <a:pt x="3402" y="37"/>
                      <a:pt x="3550" y="148"/>
                    </a:cubicBezTo>
                    <a:cubicBezTo>
                      <a:pt x="3698" y="222"/>
                      <a:pt x="3846" y="407"/>
                      <a:pt x="4068" y="629"/>
                    </a:cubicBezTo>
                    <a:cubicBezTo>
                      <a:pt x="4437" y="1072"/>
                      <a:pt x="4844" y="1849"/>
                      <a:pt x="4955" y="2810"/>
                    </a:cubicBezTo>
                    <a:cubicBezTo>
                      <a:pt x="4992" y="3291"/>
                      <a:pt x="4955" y="3845"/>
                      <a:pt x="4881" y="4363"/>
                    </a:cubicBezTo>
                    <a:cubicBezTo>
                      <a:pt x="4807" y="4584"/>
                      <a:pt x="4733" y="4991"/>
                      <a:pt x="4622" y="5213"/>
                    </a:cubicBezTo>
                    <a:cubicBezTo>
                      <a:pt x="4585" y="5361"/>
                      <a:pt x="4511" y="5472"/>
                      <a:pt x="4474" y="5620"/>
                    </a:cubicBezTo>
                    <a:cubicBezTo>
                      <a:pt x="4400" y="5768"/>
                      <a:pt x="4327" y="5878"/>
                      <a:pt x="4290" y="6026"/>
                    </a:cubicBezTo>
                    <a:cubicBezTo>
                      <a:pt x="3735" y="7135"/>
                      <a:pt x="2922" y="8245"/>
                      <a:pt x="2108" y="9391"/>
                    </a:cubicBezTo>
                    <a:cubicBezTo>
                      <a:pt x="1739" y="9982"/>
                      <a:pt x="1332" y="10611"/>
                      <a:pt x="999" y="11239"/>
                    </a:cubicBezTo>
                    <a:cubicBezTo>
                      <a:pt x="629" y="11868"/>
                      <a:pt x="408" y="12533"/>
                      <a:pt x="223" y="13236"/>
                    </a:cubicBezTo>
                    <a:lnTo>
                      <a:pt x="149" y="13494"/>
                    </a:lnTo>
                    <a:lnTo>
                      <a:pt x="112" y="13605"/>
                    </a:lnTo>
                    <a:lnTo>
                      <a:pt x="112" y="13679"/>
                    </a:lnTo>
                    <a:lnTo>
                      <a:pt x="112" y="13716"/>
                    </a:lnTo>
                    <a:lnTo>
                      <a:pt x="75" y="13753"/>
                    </a:lnTo>
                    <a:cubicBezTo>
                      <a:pt x="75" y="13938"/>
                      <a:pt x="38" y="14086"/>
                      <a:pt x="38" y="14234"/>
                    </a:cubicBezTo>
                    <a:cubicBezTo>
                      <a:pt x="1" y="14530"/>
                      <a:pt x="1" y="14899"/>
                      <a:pt x="38" y="15232"/>
                    </a:cubicBezTo>
                    <a:cubicBezTo>
                      <a:pt x="75" y="15898"/>
                      <a:pt x="186" y="16489"/>
                      <a:pt x="371" y="17007"/>
                    </a:cubicBezTo>
                    <a:cubicBezTo>
                      <a:pt x="592" y="17524"/>
                      <a:pt x="777" y="17968"/>
                      <a:pt x="1036" y="18338"/>
                    </a:cubicBezTo>
                    <a:cubicBezTo>
                      <a:pt x="1258" y="18707"/>
                      <a:pt x="1554" y="19003"/>
                      <a:pt x="1739" y="19225"/>
                    </a:cubicBezTo>
                    <a:cubicBezTo>
                      <a:pt x="1960" y="19447"/>
                      <a:pt x="2182" y="19595"/>
                      <a:pt x="2293" y="19706"/>
                    </a:cubicBezTo>
                    <a:cubicBezTo>
                      <a:pt x="2404" y="19816"/>
                      <a:pt x="2478" y="19890"/>
                      <a:pt x="2478" y="19890"/>
                    </a:cubicBezTo>
                    <a:cubicBezTo>
                      <a:pt x="2478" y="19890"/>
                      <a:pt x="2441" y="19816"/>
                      <a:pt x="2330" y="19669"/>
                    </a:cubicBezTo>
                    <a:cubicBezTo>
                      <a:pt x="2256" y="19521"/>
                      <a:pt x="2071" y="19336"/>
                      <a:pt x="1923" y="19077"/>
                    </a:cubicBezTo>
                    <a:cubicBezTo>
                      <a:pt x="1776" y="18818"/>
                      <a:pt x="1591" y="18522"/>
                      <a:pt x="1443" y="18116"/>
                    </a:cubicBezTo>
                    <a:cubicBezTo>
                      <a:pt x="1369" y="17931"/>
                      <a:pt x="1258" y="17746"/>
                      <a:pt x="1221" y="17524"/>
                    </a:cubicBezTo>
                    <a:cubicBezTo>
                      <a:pt x="1184" y="17265"/>
                      <a:pt x="1073" y="17081"/>
                      <a:pt x="1036" y="16822"/>
                    </a:cubicBezTo>
                    <a:cubicBezTo>
                      <a:pt x="925" y="16341"/>
                      <a:pt x="888" y="15787"/>
                      <a:pt x="888" y="15232"/>
                    </a:cubicBezTo>
                    <a:cubicBezTo>
                      <a:pt x="925" y="14973"/>
                      <a:pt x="925" y="14714"/>
                      <a:pt x="999" y="14382"/>
                    </a:cubicBezTo>
                    <a:cubicBezTo>
                      <a:pt x="1036" y="14234"/>
                      <a:pt x="1073" y="14086"/>
                      <a:pt x="1073" y="13901"/>
                    </a:cubicBezTo>
                    <a:cubicBezTo>
                      <a:pt x="1110" y="13790"/>
                      <a:pt x="1184" y="13642"/>
                      <a:pt x="1221" y="13494"/>
                    </a:cubicBezTo>
                    <a:cubicBezTo>
                      <a:pt x="1591" y="12348"/>
                      <a:pt x="2293" y="11202"/>
                      <a:pt x="3106" y="10093"/>
                    </a:cubicBezTo>
                    <a:cubicBezTo>
                      <a:pt x="3476" y="9502"/>
                      <a:pt x="3883" y="8910"/>
                      <a:pt x="4253" y="8319"/>
                    </a:cubicBezTo>
                    <a:cubicBezTo>
                      <a:pt x="4659" y="7727"/>
                      <a:pt x="4955" y="7099"/>
                      <a:pt x="5214" y="6433"/>
                    </a:cubicBezTo>
                    <a:cubicBezTo>
                      <a:pt x="5288" y="6285"/>
                      <a:pt x="5362" y="6137"/>
                      <a:pt x="5399" y="5952"/>
                    </a:cubicBezTo>
                    <a:cubicBezTo>
                      <a:pt x="5473" y="5805"/>
                      <a:pt x="5510" y="5620"/>
                      <a:pt x="5547" y="5472"/>
                    </a:cubicBezTo>
                    <a:cubicBezTo>
                      <a:pt x="5621" y="5287"/>
                      <a:pt x="5621" y="5139"/>
                      <a:pt x="5657" y="4991"/>
                    </a:cubicBezTo>
                    <a:lnTo>
                      <a:pt x="5694" y="4769"/>
                    </a:lnTo>
                    <a:lnTo>
                      <a:pt x="5731" y="4658"/>
                    </a:lnTo>
                    <a:lnTo>
                      <a:pt x="5731" y="4584"/>
                    </a:lnTo>
                    <a:cubicBezTo>
                      <a:pt x="5731" y="4511"/>
                      <a:pt x="5731" y="4548"/>
                      <a:pt x="5731" y="4511"/>
                    </a:cubicBezTo>
                    <a:cubicBezTo>
                      <a:pt x="5805" y="3845"/>
                      <a:pt x="5731" y="3217"/>
                      <a:pt x="5584" y="2699"/>
                    </a:cubicBezTo>
                    <a:cubicBezTo>
                      <a:pt x="5473" y="2144"/>
                      <a:pt x="5251" y="1664"/>
                      <a:pt x="4992" y="1294"/>
                    </a:cubicBezTo>
                    <a:cubicBezTo>
                      <a:pt x="4733" y="924"/>
                      <a:pt x="4474" y="629"/>
                      <a:pt x="4216" y="444"/>
                    </a:cubicBezTo>
                    <a:cubicBezTo>
                      <a:pt x="3957" y="259"/>
                      <a:pt x="3735" y="148"/>
                      <a:pt x="3587" y="74"/>
                    </a:cubicBezTo>
                    <a:cubicBezTo>
                      <a:pt x="3439" y="0"/>
                      <a:pt x="3328" y="0"/>
                      <a:pt x="33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6"/>
              <p:cNvSpPr/>
              <p:nvPr/>
            </p:nvSpPr>
            <p:spPr>
              <a:xfrm>
                <a:off x="3715550" y="606100"/>
                <a:ext cx="128475" cy="687675"/>
              </a:xfrm>
              <a:custGeom>
                <a:avLst/>
                <a:gdLst/>
                <a:ahLst/>
                <a:cxnLst/>
                <a:rect l="l" t="t" r="r" b="b"/>
                <a:pathLst>
                  <a:path w="5139" h="27507" extrusionOk="0">
                    <a:moveTo>
                      <a:pt x="148" y="0"/>
                    </a:moveTo>
                    <a:cubicBezTo>
                      <a:pt x="148" y="0"/>
                      <a:pt x="111" y="148"/>
                      <a:pt x="74" y="333"/>
                    </a:cubicBezTo>
                    <a:cubicBezTo>
                      <a:pt x="74" y="444"/>
                      <a:pt x="37" y="592"/>
                      <a:pt x="37" y="740"/>
                    </a:cubicBezTo>
                    <a:cubicBezTo>
                      <a:pt x="0" y="888"/>
                      <a:pt x="0" y="1072"/>
                      <a:pt x="0" y="1294"/>
                    </a:cubicBezTo>
                    <a:cubicBezTo>
                      <a:pt x="0" y="1516"/>
                      <a:pt x="37" y="1738"/>
                      <a:pt x="74" y="1997"/>
                    </a:cubicBezTo>
                    <a:cubicBezTo>
                      <a:pt x="74" y="2108"/>
                      <a:pt x="111" y="2219"/>
                      <a:pt x="111" y="2366"/>
                    </a:cubicBezTo>
                    <a:cubicBezTo>
                      <a:pt x="148" y="2514"/>
                      <a:pt x="185" y="2625"/>
                      <a:pt x="222" y="2773"/>
                    </a:cubicBezTo>
                    <a:cubicBezTo>
                      <a:pt x="333" y="3328"/>
                      <a:pt x="592" y="3956"/>
                      <a:pt x="887" y="4622"/>
                    </a:cubicBezTo>
                    <a:cubicBezTo>
                      <a:pt x="1183" y="5250"/>
                      <a:pt x="1553" y="5916"/>
                      <a:pt x="1923" y="6618"/>
                    </a:cubicBezTo>
                    <a:cubicBezTo>
                      <a:pt x="2329" y="7283"/>
                      <a:pt x="2736" y="8023"/>
                      <a:pt x="3106" y="8762"/>
                    </a:cubicBezTo>
                    <a:cubicBezTo>
                      <a:pt x="3475" y="9502"/>
                      <a:pt x="3771" y="10315"/>
                      <a:pt x="3919" y="11128"/>
                    </a:cubicBezTo>
                    <a:lnTo>
                      <a:pt x="3956" y="11424"/>
                    </a:lnTo>
                    <a:lnTo>
                      <a:pt x="3956" y="11757"/>
                    </a:lnTo>
                    <a:lnTo>
                      <a:pt x="3993" y="12090"/>
                    </a:lnTo>
                    <a:cubicBezTo>
                      <a:pt x="3993" y="12201"/>
                      <a:pt x="3993" y="12312"/>
                      <a:pt x="3993" y="12385"/>
                    </a:cubicBezTo>
                    <a:cubicBezTo>
                      <a:pt x="3956" y="12607"/>
                      <a:pt x="3956" y="12792"/>
                      <a:pt x="3919" y="13014"/>
                    </a:cubicBezTo>
                    <a:cubicBezTo>
                      <a:pt x="3882" y="13236"/>
                      <a:pt x="3882" y="13458"/>
                      <a:pt x="3808" y="13642"/>
                    </a:cubicBezTo>
                    <a:cubicBezTo>
                      <a:pt x="3623" y="14493"/>
                      <a:pt x="3364" y="15343"/>
                      <a:pt x="2995" y="16156"/>
                    </a:cubicBezTo>
                    <a:cubicBezTo>
                      <a:pt x="2662" y="17007"/>
                      <a:pt x="2292" y="17820"/>
                      <a:pt x="1959" y="18633"/>
                    </a:cubicBezTo>
                    <a:cubicBezTo>
                      <a:pt x="1627" y="19447"/>
                      <a:pt x="1368" y="20260"/>
                      <a:pt x="1146" y="21074"/>
                    </a:cubicBezTo>
                    <a:cubicBezTo>
                      <a:pt x="1072" y="21480"/>
                      <a:pt x="998" y="21850"/>
                      <a:pt x="924" y="22257"/>
                    </a:cubicBezTo>
                    <a:cubicBezTo>
                      <a:pt x="924" y="22626"/>
                      <a:pt x="887" y="22996"/>
                      <a:pt x="924" y="23366"/>
                    </a:cubicBezTo>
                    <a:cubicBezTo>
                      <a:pt x="924" y="23735"/>
                      <a:pt x="961" y="24068"/>
                      <a:pt x="1035" y="24401"/>
                    </a:cubicBezTo>
                    <a:cubicBezTo>
                      <a:pt x="1109" y="24734"/>
                      <a:pt x="1183" y="25029"/>
                      <a:pt x="1294" y="25325"/>
                    </a:cubicBezTo>
                    <a:cubicBezTo>
                      <a:pt x="1479" y="25880"/>
                      <a:pt x="1738" y="26286"/>
                      <a:pt x="1996" y="26619"/>
                    </a:cubicBezTo>
                    <a:cubicBezTo>
                      <a:pt x="2144" y="26804"/>
                      <a:pt x="2255" y="26915"/>
                      <a:pt x="2366" y="27063"/>
                    </a:cubicBezTo>
                    <a:cubicBezTo>
                      <a:pt x="2477" y="27174"/>
                      <a:pt x="2588" y="27248"/>
                      <a:pt x="2699" y="27322"/>
                    </a:cubicBezTo>
                    <a:cubicBezTo>
                      <a:pt x="2847" y="27433"/>
                      <a:pt x="2958" y="27506"/>
                      <a:pt x="2958" y="27506"/>
                    </a:cubicBezTo>
                    <a:cubicBezTo>
                      <a:pt x="2958" y="27506"/>
                      <a:pt x="2884" y="27433"/>
                      <a:pt x="2736" y="27248"/>
                    </a:cubicBezTo>
                    <a:cubicBezTo>
                      <a:pt x="2662" y="27174"/>
                      <a:pt x="2588" y="27063"/>
                      <a:pt x="2477" y="26952"/>
                    </a:cubicBezTo>
                    <a:cubicBezTo>
                      <a:pt x="2403" y="26841"/>
                      <a:pt x="2292" y="26656"/>
                      <a:pt x="2218" y="26508"/>
                    </a:cubicBezTo>
                    <a:cubicBezTo>
                      <a:pt x="1996" y="26139"/>
                      <a:pt x="1849" y="25695"/>
                      <a:pt x="1701" y="25177"/>
                    </a:cubicBezTo>
                    <a:cubicBezTo>
                      <a:pt x="1664" y="24919"/>
                      <a:pt x="1627" y="24623"/>
                      <a:pt x="1590" y="24327"/>
                    </a:cubicBezTo>
                    <a:cubicBezTo>
                      <a:pt x="1590" y="24031"/>
                      <a:pt x="1553" y="23698"/>
                      <a:pt x="1590" y="23403"/>
                    </a:cubicBezTo>
                    <a:cubicBezTo>
                      <a:pt x="1590" y="23070"/>
                      <a:pt x="1664" y="22700"/>
                      <a:pt x="1738" y="22331"/>
                    </a:cubicBezTo>
                    <a:cubicBezTo>
                      <a:pt x="1812" y="22035"/>
                      <a:pt x="1886" y="21665"/>
                      <a:pt x="1996" y="21295"/>
                    </a:cubicBezTo>
                    <a:cubicBezTo>
                      <a:pt x="2255" y="20556"/>
                      <a:pt x="2551" y="19817"/>
                      <a:pt x="2921" y="19040"/>
                    </a:cubicBezTo>
                    <a:cubicBezTo>
                      <a:pt x="3106" y="18670"/>
                      <a:pt x="3290" y="18264"/>
                      <a:pt x="3475" y="17857"/>
                    </a:cubicBezTo>
                    <a:cubicBezTo>
                      <a:pt x="3697" y="17450"/>
                      <a:pt x="3882" y="17044"/>
                      <a:pt x="4067" y="16600"/>
                    </a:cubicBezTo>
                    <a:cubicBezTo>
                      <a:pt x="4437" y="15750"/>
                      <a:pt x="4769" y="14862"/>
                      <a:pt x="4954" y="13901"/>
                    </a:cubicBezTo>
                    <a:cubicBezTo>
                      <a:pt x="5028" y="13642"/>
                      <a:pt x="5065" y="13421"/>
                      <a:pt x="5065" y="13162"/>
                    </a:cubicBezTo>
                    <a:cubicBezTo>
                      <a:pt x="5102" y="12940"/>
                      <a:pt x="5139" y="12681"/>
                      <a:pt x="5139" y="12385"/>
                    </a:cubicBezTo>
                    <a:cubicBezTo>
                      <a:pt x="5139" y="12275"/>
                      <a:pt x="5139" y="12127"/>
                      <a:pt x="5139" y="12016"/>
                    </a:cubicBezTo>
                    <a:lnTo>
                      <a:pt x="5102" y="11683"/>
                    </a:lnTo>
                    <a:lnTo>
                      <a:pt x="5102" y="11313"/>
                    </a:lnTo>
                    <a:lnTo>
                      <a:pt x="5028" y="10944"/>
                    </a:lnTo>
                    <a:cubicBezTo>
                      <a:pt x="4843" y="9945"/>
                      <a:pt x="4474" y="9095"/>
                      <a:pt x="4030" y="8282"/>
                    </a:cubicBezTo>
                    <a:cubicBezTo>
                      <a:pt x="3623" y="7505"/>
                      <a:pt x="3143" y="6803"/>
                      <a:pt x="2699" y="6137"/>
                    </a:cubicBezTo>
                    <a:cubicBezTo>
                      <a:pt x="2218" y="5472"/>
                      <a:pt x="1812" y="4880"/>
                      <a:pt x="1479" y="4289"/>
                    </a:cubicBezTo>
                    <a:cubicBezTo>
                      <a:pt x="1146" y="3697"/>
                      <a:pt x="850" y="3143"/>
                      <a:pt x="629" y="2625"/>
                    </a:cubicBezTo>
                    <a:cubicBezTo>
                      <a:pt x="592" y="2514"/>
                      <a:pt x="555" y="2403"/>
                      <a:pt x="518" y="2255"/>
                    </a:cubicBezTo>
                    <a:cubicBezTo>
                      <a:pt x="444" y="2145"/>
                      <a:pt x="444" y="2034"/>
                      <a:pt x="407" y="1923"/>
                    </a:cubicBezTo>
                    <a:cubicBezTo>
                      <a:pt x="333" y="1701"/>
                      <a:pt x="259" y="1479"/>
                      <a:pt x="259" y="1294"/>
                    </a:cubicBezTo>
                    <a:cubicBezTo>
                      <a:pt x="222" y="1072"/>
                      <a:pt x="185" y="925"/>
                      <a:pt x="148" y="740"/>
                    </a:cubicBezTo>
                    <a:cubicBezTo>
                      <a:pt x="148" y="592"/>
                      <a:pt x="148" y="444"/>
                      <a:pt x="148" y="370"/>
                    </a:cubicBezTo>
                    <a:cubicBezTo>
                      <a:pt x="148" y="148"/>
                      <a:pt x="148" y="0"/>
                      <a:pt x="1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6"/>
              <p:cNvSpPr/>
              <p:nvPr/>
            </p:nvSpPr>
            <p:spPr>
              <a:xfrm>
                <a:off x="3282975" y="426050"/>
                <a:ext cx="497275" cy="144250"/>
              </a:xfrm>
              <a:custGeom>
                <a:avLst/>
                <a:gdLst/>
                <a:ahLst/>
                <a:cxnLst/>
                <a:rect l="l" t="t" r="r" b="b"/>
                <a:pathLst>
                  <a:path w="19891" h="5770" extrusionOk="0">
                    <a:moveTo>
                      <a:pt x="15900" y="1"/>
                    </a:moveTo>
                    <a:cubicBezTo>
                      <a:pt x="15732" y="1"/>
                      <a:pt x="15559" y="10"/>
                      <a:pt x="15381" y="30"/>
                    </a:cubicBezTo>
                    <a:lnTo>
                      <a:pt x="15307" y="30"/>
                    </a:lnTo>
                    <a:lnTo>
                      <a:pt x="15233" y="67"/>
                    </a:lnTo>
                    <a:lnTo>
                      <a:pt x="15122" y="67"/>
                    </a:lnTo>
                    <a:lnTo>
                      <a:pt x="14900" y="104"/>
                    </a:lnTo>
                    <a:cubicBezTo>
                      <a:pt x="14752" y="141"/>
                      <a:pt x="14604" y="178"/>
                      <a:pt x="14419" y="215"/>
                    </a:cubicBezTo>
                    <a:cubicBezTo>
                      <a:pt x="14271" y="252"/>
                      <a:pt x="14087" y="289"/>
                      <a:pt x="13902" y="363"/>
                    </a:cubicBezTo>
                    <a:cubicBezTo>
                      <a:pt x="13754" y="437"/>
                      <a:pt x="13606" y="474"/>
                      <a:pt x="13421" y="548"/>
                    </a:cubicBezTo>
                    <a:cubicBezTo>
                      <a:pt x="12793" y="806"/>
                      <a:pt x="12164" y="1139"/>
                      <a:pt x="11573" y="1509"/>
                    </a:cubicBezTo>
                    <a:cubicBezTo>
                      <a:pt x="10981" y="1878"/>
                      <a:pt x="10390" y="2285"/>
                      <a:pt x="9798" y="2692"/>
                    </a:cubicBezTo>
                    <a:cubicBezTo>
                      <a:pt x="8689" y="3468"/>
                      <a:pt x="7543" y="4208"/>
                      <a:pt x="6360" y="4577"/>
                    </a:cubicBezTo>
                    <a:cubicBezTo>
                      <a:pt x="6249" y="4614"/>
                      <a:pt x="6101" y="4651"/>
                      <a:pt x="5990" y="4688"/>
                    </a:cubicBezTo>
                    <a:cubicBezTo>
                      <a:pt x="5805" y="4725"/>
                      <a:pt x="5657" y="4725"/>
                      <a:pt x="5509" y="4762"/>
                    </a:cubicBezTo>
                    <a:cubicBezTo>
                      <a:pt x="5177" y="4836"/>
                      <a:pt x="4918" y="4836"/>
                      <a:pt x="4659" y="4873"/>
                    </a:cubicBezTo>
                    <a:cubicBezTo>
                      <a:pt x="4105" y="4873"/>
                      <a:pt x="3550" y="4836"/>
                      <a:pt x="3069" y="4725"/>
                    </a:cubicBezTo>
                    <a:cubicBezTo>
                      <a:pt x="2811" y="4725"/>
                      <a:pt x="2589" y="4614"/>
                      <a:pt x="2367" y="4540"/>
                    </a:cubicBezTo>
                    <a:cubicBezTo>
                      <a:pt x="2145" y="4503"/>
                      <a:pt x="1960" y="4392"/>
                      <a:pt x="1775" y="4319"/>
                    </a:cubicBezTo>
                    <a:cubicBezTo>
                      <a:pt x="1369" y="4171"/>
                      <a:pt x="1073" y="3986"/>
                      <a:pt x="814" y="3838"/>
                    </a:cubicBezTo>
                    <a:cubicBezTo>
                      <a:pt x="555" y="3690"/>
                      <a:pt x="370" y="3542"/>
                      <a:pt x="223" y="3431"/>
                    </a:cubicBezTo>
                    <a:cubicBezTo>
                      <a:pt x="76" y="3358"/>
                      <a:pt x="2" y="3284"/>
                      <a:pt x="1" y="3283"/>
                    </a:cubicBezTo>
                    <a:lnTo>
                      <a:pt x="1" y="3283"/>
                    </a:lnTo>
                    <a:cubicBezTo>
                      <a:pt x="2" y="3284"/>
                      <a:pt x="75" y="3358"/>
                      <a:pt x="186" y="3468"/>
                    </a:cubicBezTo>
                    <a:cubicBezTo>
                      <a:pt x="297" y="3616"/>
                      <a:pt x="444" y="3801"/>
                      <a:pt x="666" y="4023"/>
                    </a:cubicBezTo>
                    <a:cubicBezTo>
                      <a:pt x="888" y="4208"/>
                      <a:pt x="1184" y="4503"/>
                      <a:pt x="1554" y="4725"/>
                    </a:cubicBezTo>
                    <a:cubicBezTo>
                      <a:pt x="1923" y="4984"/>
                      <a:pt x="2367" y="5206"/>
                      <a:pt x="2884" y="5391"/>
                    </a:cubicBezTo>
                    <a:cubicBezTo>
                      <a:pt x="3402" y="5576"/>
                      <a:pt x="3994" y="5723"/>
                      <a:pt x="4659" y="5760"/>
                    </a:cubicBezTo>
                    <a:cubicBezTo>
                      <a:pt x="4825" y="5760"/>
                      <a:pt x="5001" y="5770"/>
                      <a:pt x="5172" y="5770"/>
                    </a:cubicBezTo>
                    <a:cubicBezTo>
                      <a:pt x="5343" y="5770"/>
                      <a:pt x="5509" y="5760"/>
                      <a:pt x="5657" y="5723"/>
                    </a:cubicBezTo>
                    <a:cubicBezTo>
                      <a:pt x="5805" y="5723"/>
                      <a:pt x="5953" y="5723"/>
                      <a:pt x="6138" y="5686"/>
                    </a:cubicBezTo>
                    <a:lnTo>
                      <a:pt x="6212" y="5686"/>
                    </a:lnTo>
                    <a:lnTo>
                      <a:pt x="6286" y="5649"/>
                    </a:lnTo>
                    <a:lnTo>
                      <a:pt x="6397" y="5613"/>
                    </a:lnTo>
                    <a:lnTo>
                      <a:pt x="6655" y="5576"/>
                    </a:lnTo>
                    <a:cubicBezTo>
                      <a:pt x="7358" y="5391"/>
                      <a:pt x="8023" y="5132"/>
                      <a:pt x="8652" y="4762"/>
                    </a:cubicBezTo>
                    <a:cubicBezTo>
                      <a:pt x="9280" y="4429"/>
                      <a:pt x="9909" y="4060"/>
                      <a:pt x="10463" y="3653"/>
                    </a:cubicBezTo>
                    <a:cubicBezTo>
                      <a:pt x="11647" y="2840"/>
                      <a:pt x="12719" y="2026"/>
                      <a:pt x="13865" y="1509"/>
                    </a:cubicBezTo>
                    <a:cubicBezTo>
                      <a:pt x="13976" y="1435"/>
                      <a:pt x="14124" y="1361"/>
                      <a:pt x="14271" y="1324"/>
                    </a:cubicBezTo>
                    <a:cubicBezTo>
                      <a:pt x="14419" y="1250"/>
                      <a:pt x="14530" y="1213"/>
                      <a:pt x="14678" y="1139"/>
                    </a:cubicBezTo>
                    <a:cubicBezTo>
                      <a:pt x="14900" y="1028"/>
                      <a:pt x="15270" y="991"/>
                      <a:pt x="15528" y="917"/>
                    </a:cubicBezTo>
                    <a:cubicBezTo>
                      <a:pt x="15863" y="846"/>
                      <a:pt x="16212" y="805"/>
                      <a:pt x="16548" y="805"/>
                    </a:cubicBezTo>
                    <a:cubicBezTo>
                      <a:pt x="16731" y="805"/>
                      <a:pt x="16911" y="817"/>
                      <a:pt x="17081" y="843"/>
                    </a:cubicBezTo>
                    <a:cubicBezTo>
                      <a:pt x="18042" y="954"/>
                      <a:pt x="18819" y="1324"/>
                      <a:pt x="19262" y="1731"/>
                    </a:cubicBezTo>
                    <a:cubicBezTo>
                      <a:pt x="19484" y="1915"/>
                      <a:pt x="19669" y="2100"/>
                      <a:pt x="19743" y="2211"/>
                    </a:cubicBezTo>
                    <a:cubicBezTo>
                      <a:pt x="19854" y="2359"/>
                      <a:pt x="19891" y="2433"/>
                      <a:pt x="19891" y="2433"/>
                    </a:cubicBezTo>
                    <a:cubicBezTo>
                      <a:pt x="19891" y="2433"/>
                      <a:pt x="19854" y="2359"/>
                      <a:pt x="19817" y="2174"/>
                    </a:cubicBezTo>
                    <a:cubicBezTo>
                      <a:pt x="19743" y="2026"/>
                      <a:pt x="19632" y="1805"/>
                      <a:pt x="19447" y="1546"/>
                    </a:cubicBezTo>
                    <a:cubicBezTo>
                      <a:pt x="19226" y="1324"/>
                      <a:pt x="18967" y="1028"/>
                      <a:pt x="18597" y="769"/>
                    </a:cubicBezTo>
                    <a:cubicBezTo>
                      <a:pt x="18227" y="548"/>
                      <a:pt x="17747" y="289"/>
                      <a:pt x="17192" y="178"/>
                    </a:cubicBezTo>
                    <a:cubicBezTo>
                      <a:pt x="16786" y="70"/>
                      <a:pt x="16360" y="1"/>
                      <a:pt x="159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6"/>
              <p:cNvSpPr/>
              <p:nvPr/>
            </p:nvSpPr>
            <p:spPr>
              <a:xfrm>
                <a:off x="3002000" y="444350"/>
                <a:ext cx="686750" cy="128500"/>
              </a:xfrm>
              <a:custGeom>
                <a:avLst/>
                <a:gdLst/>
                <a:ahLst/>
                <a:cxnLst/>
                <a:rect l="l" t="t" r="r" b="b"/>
                <a:pathLst>
                  <a:path w="27470" h="5140" extrusionOk="0">
                    <a:moveTo>
                      <a:pt x="15085" y="0"/>
                    </a:moveTo>
                    <a:cubicBezTo>
                      <a:pt x="14826" y="37"/>
                      <a:pt x="14567" y="37"/>
                      <a:pt x="14345" y="74"/>
                    </a:cubicBezTo>
                    <a:cubicBezTo>
                      <a:pt x="14086" y="111"/>
                      <a:pt x="13865" y="148"/>
                      <a:pt x="13606" y="185"/>
                    </a:cubicBezTo>
                    <a:cubicBezTo>
                      <a:pt x="12645" y="407"/>
                      <a:pt x="11757" y="740"/>
                      <a:pt x="10907" y="1073"/>
                    </a:cubicBezTo>
                    <a:cubicBezTo>
                      <a:pt x="10463" y="1257"/>
                      <a:pt x="10057" y="1479"/>
                      <a:pt x="9650" y="1664"/>
                    </a:cubicBezTo>
                    <a:cubicBezTo>
                      <a:pt x="9243" y="1849"/>
                      <a:pt x="8837" y="2034"/>
                      <a:pt x="8467" y="2219"/>
                    </a:cubicBezTo>
                    <a:cubicBezTo>
                      <a:pt x="7691" y="2588"/>
                      <a:pt x="6951" y="2921"/>
                      <a:pt x="6212" y="3143"/>
                    </a:cubicBezTo>
                    <a:cubicBezTo>
                      <a:pt x="5842" y="3254"/>
                      <a:pt x="5472" y="3365"/>
                      <a:pt x="5140" y="3439"/>
                    </a:cubicBezTo>
                    <a:cubicBezTo>
                      <a:pt x="4770" y="3476"/>
                      <a:pt x="4437" y="3550"/>
                      <a:pt x="4104" y="3550"/>
                    </a:cubicBezTo>
                    <a:cubicBezTo>
                      <a:pt x="4006" y="3562"/>
                      <a:pt x="3903" y="3566"/>
                      <a:pt x="3799" y="3566"/>
                    </a:cubicBezTo>
                    <a:cubicBezTo>
                      <a:pt x="3591" y="3566"/>
                      <a:pt x="3377" y="3550"/>
                      <a:pt x="3180" y="3550"/>
                    </a:cubicBezTo>
                    <a:cubicBezTo>
                      <a:pt x="2884" y="3513"/>
                      <a:pt x="2589" y="3476"/>
                      <a:pt x="2330" y="3439"/>
                    </a:cubicBezTo>
                    <a:cubicBezTo>
                      <a:pt x="1775" y="3291"/>
                      <a:pt x="1332" y="3143"/>
                      <a:pt x="999" y="2958"/>
                    </a:cubicBezTo>
                    <a:cubicBezTo>
                      <a:pt x="814" y="2847"/>
                      <a:pt x="666" y="2736"/>
                      <a:pt x="555" y="2662"/>
                    </a:cubicBezTo>
                    <a:cubicBezTo>
                      <a:pt x="407" y="2588"/>
                      <a:pt x="333" y="2477"/>
                      <a:pt x="259" y="2440"/>
                    </a:cubicBezTo>
                    <a:cubicBezTo>
                      <a:pt x="76" y="2293"/>
                      <a:pt x="1" y="2219"/>
                      <a:pt x="1" y="2219"/>
                    </a:cubicBezTo>
                    <a:lnTo>
                      <a:pt x="1" y="2219"/>
                    </a:lnTo>
                    <a:cubicBezTo>
                      <a:pt x="1" y="2219"/>
                      <a:pt x="75" y="2294"/>
                      <a:pt x="186" y="2477"/>
                    </a:cubicBezTo>
                    <a:cubicBezTo>
                      <a:pt x="259" y="2551"/>
                      <a:pt x="333" y="2662"/>
                      <a:pt x="444" y="2773"/>
                    </a:cubicBezTo>
                    <a:cubicBezTo>
                      <a:pt x="592" y="2884"/>
                      <a:pt x="703" y="2995"/>
                      <a:pt x="888" y="3143"/>
                    </a:cubicBezTo>
                    <a:cubicBezTo>
                      <a:pt x="1184" y="3402"/>
                      <a:pt x="1627" y="3660"/>
                      <a:pt x="2182" y="3882"/>
                    </a:cubicBezTo>
                    <a:cubicBezTo>
                      <a:pt x="2478" y="3956"/>
                      <a:pt x="2773" y="4030"/>
                      <a:pt x="3106" y="4141"/>
                    </a:cubicBezTo>
                    <a:cubicBezTo>
                      <a:pt x="3402" y="4178"/>
                      <a:pt x="3772" y="4252"/>
                      <a:pt x="4141" y="4252"/>
                    </a:cubicBezTo>
                    <a:cubicBezTo>
                      <a:pt x="4511" y="4252"/>
                      <a:pt x="4881" y="4215"/>
                      <a:pt x="5250" y="4215"/>
                    </a:cubicBezTo>
                    <a:cubicBezTo>
                      <a:pt x="5657" y="4141"/>
                      <a:pt x="6027" y="4104"/>
                      <a:pt x="6434" y="3993"/>
                    </a:cubicBezTo>
                    <a:cubicBezTo>
                      <a:pt x="7247" y="3808"/>
                      <a:pt x="8060" y="3513"/>
                      <a:pt x="8874" y="3180"/>
                    </a:cubicBezTo>
                    <a:cubicBezTo>
                      <a:pt x="9687" y="2847"/>
                      <a:pt x="10500" y="2477"/>
                      <a:pt x="11314" y="2145"/>
                    </a:cubicBezTo>
                    <a:cubicBezTo>
                      <a:pt x="12164" y="1812"/>
                      <a:pt x="12977" y="1516"/>
                      <a:pt x="13865" y="1331"/>
                    </a:cubicBezTo>
                    <a:cubicBezTo>
                      <a:pt x="14050" y="1294"/>
                      <a:pt x="14271" y="1257"/>
                      <a:pt x="14493" y="1220"/>
                    </a:cubicBezTo>
                    <a:cubicBezTo>
                      <a:pt x="14715" y="1183"/>
                      <a:pt x="14900" y="1183"/>
                      <a:pt x="15085" y="1183"/>
                    </a:cubicBezTo>
                    <a:cubicBezTo>
                      <a:pt x="15196" y="1183"/>
                      <a:pt x="15307" y="1146"/>
                      <a:pt x="15417" y="1146"/>
                    </a:cubicBezTo>
                    <a:lnTo>
                      <a:pt x="15750" y="1183"/>
                    </a:lnTo>
                    <a:lnTo>
                      <a:pt x="16046" y="1183"/>
                    </a:lnTo>
                    <a:lnTo>
                      <a:pt x="16379" y="1257"/>
                    </a:lnTo>
                    <a:cubicBezTo>
                      <a:pt x="17192" y="1405"/>
                      <a:pt x="18005" y="1664"/>
                      <a:pt x="18745" y="2034"/>
                    </a:cubicBezTo>
                    <a:cubicBezTo>
                      <a:pt x="19484" y="2403"/>
                      <a:pt x="20224" y="2810"/>
                      <a:pt x="20889" y="3217"/>
                    </a:cubicBezTo>
                    <a:cubicBezTo>
                      <a:pt x="21592" y="3624"/>
                      <a:pt x="22257" y="3993"/>
                      <a:pt x="22886" y="4289"/>
                    </a:cubicBezTo>
                    <a:cubicBezTo>
                      <a:pt x="23551" y="4585"/>
                      <a:pt x="24143" y="4807"/>
                      <a:pt x="24734" y="4917"/>
                    </a:cubicBezTo>
                    <a:cubicBezTo>
                      <a:pt x="24882" y="4954"/>
                      <a:pt x="24993" y="4991"/>
                      <a:pt x="25141" y="5028"/>
                    </a:cubicBezTo>
                    <a:cubicBezTo>
                      <a:pt x="25252" y="5065"/>
                      <a:pt x="25400" y="5065"/>
                      <a:pt x="25510" y="5102"/>
                    </a:cubicBezTo>
                    <a:cubicBezTo>
                      <a:pt x="25769" y="5102"/>
                      <a:pt x="25991" y="5139"/>
                      <a:pt x="26213" y="5139"/>
                    </a:cubicBezTo>
                    <a:lnTo>
                      <a:pt x="26767" y="5139"/>
                    </a:lnTo>
                    <a:cubicBezTo>
                      <a:pt x="26915" y="5102"/>
                      <a:pt x="27063" y="5065"/>
                      <a:pt x="27137" y="5065"/>
                    </a:cubicBezTo>
                    <a:cubicBezTo>
                      <a:pt x="27359" y="5028"/>
                      <a:pt x="27470" y="5028"/>
                      <a:pt x="27470" y="5028"/>
                    </a:cubicBezTo>
                    <a:cubicBezTo>
                      <a:pt x="27470" y="5028"/>
                      <a:pt x="27359" y="4991"/>
                      <a:pt x="27137" y="4991"/>
                    </a:cubicBezTo>
                    <a:lnTo>
                      <a:pt x="26730" y="4991"/>
                    </a:lnTo>
                    <a:cubicBezTo>
                      <a:pt x="26583" y="4954"/>
                      <a:pt x="26435" y="4917"/>
                      <a:pt x="26213" y="4917"/>
                    </a:cubicBezTo>
                    <a:cubicBezTo>
                      <a:pt x="26028" y="4881"/>
                      <a:pt x="25806" y="4807"/>
                      <a:pt x="25584" y="4770"/>
                    </a:cubicBezTo>
                    <a:cubicBezTo>
                      <a:pt x="25473" y="4733"/>
                      <a:pt x="25363" y="4696"/>
                      <a:pt x="25252" y="4659"/>
                    </a:cubicBezTo>
                    <a:cubicBezTo>
                      <a:pt x="25104" y="4622"/>
                      <a:pt x="24993" y="4548"/>
                      <a:pt x="24845" y="4511"/>
                    </a:cubicBezTo>
                    <a:cubicBezTo>
                      <a:pt x="24364" y="4326"/>
                      <a:pt x="23810" y="4030"/>
                      <a:pt x="23218" y="3697"/>
                    </a:cubicBezTo>
                    <a:cubicBezTo>
                      <a:pt x="22627" y="3328"/>
                      <a:pt x="22035" y="2921"/>
                      <a:pt x="21370" y="2477"/>
                    </a:cubicBezTo>
                    <a:cubicBezTo>
                      <a:pt x="20704" y="2034"/>
                      <a:pt x="20002" y="1553"/>
                      <a:pt x="19225" y="1110"/>
                    </a:cubicBezTo>
                    <a:cubicBezTo>
                      <a:pt x="18412" y="703"/>
                      <a:pt x="17525" y="296"/>
                      <a:pt x="16564" y="148"/>
                    </a:cubicBezTo>
                    <a:lnTo>
                      <a:pt x="16194" y="74"/>
                    </a:lnTo>
                    <a:lnTo>
                      <a:pt x="15824" y="37"/>
                    </a:lnTo>
                    <a:lnTo>
                      <a:pt x="1549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6"/>
              <p:cNvSpPr/>
              <p:nvPr/>
            </p:nvSpPr>
            <p:spPr>
              <a:xfrm>
                <a:off x="3748800" y="450825"/>
                <a:ext cx="93400" cy="93375"/>
              </a:xfrm>
              <a:custGeom>
                <a:avLst/>
                <a:gdLst/>
                <a:ahLst/>
                <a:cxnLst/>
                <a:rect l="l" t="t" r="r" b="b"/>
                <a:pathLst>
                  <a:path w="3736" h="3735" extrusionOk="0">
                    <a:moveTo>
                      <a:pt x="3735" y="0"/>
                    </a:moveTo>
                    <a:lnTo>
                      <a:pt x="740" y="740"/>
                    </a:lnTo>
                    <a:lnTo>
                      <a:pt x="1" y="3734"/>
                    </a:lnTo>
                    <a:lnTo>
                      <a:pt x="2996" y="2995"/>
                    </a:lnTo>
                    <a:lnTo>
                      <a:pt x="373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0" name="Google Shape;190;p6"/>
            <p:cNvGrpSpPr/>
            <p:nvPr/>
          </p:nvGrpSpPr>
          <p:grpSpPr>
            <a:xfrm rot="10800000">
              <a:off x="422965" y="3933275"/>
              <a:ext cx="861450" cy="867725"/>
              <a:chOff x="3002000" y="426050"/>
              <a:chExt cx="861450" cy="867725"/>
            </a:xfrm>
          </p:grpSpPr>
          <p:sp>
            <p:nvSpPr>
              <p:cNvPr id="191" name="Google Shape;191;p6"/>
              <p:cNvSpPr/>
              <p:nvPr/>
            </p:nvSpPr>
            <p:spPr>
              <a:xfrm>
                <a:off x="3102750" y="488575"/>
                <a:ext cx="16650" cy="14775"/>
              </a:xfrm>
              <a:custGeom>
                <a:avLst/>
                <a:gdLst/>
                <a:ahLst/>
                <a:cxnLst/>
                <a:rect l="l" t="t" r="r" b="b"/>
                <a:pathLst>
                  <a:path w="666" h="591" extrusionOk="0">
                    <a:moveTo>
                      <a:pt x="331" y="1"/>
                    </a:moveTo>
                    <a:cubicBezTo>
                      <a:pt x="251" y="1"/>
                      <a:pt x="171" y="38"/>
                      <a:pt x="111" y="117"/>
                    </a:cubicBezTo>
                    <a:cubicBezTo>
                      <a:pt x="0" y="228"/>
                      <a:pt x="0" y="413"/>
                      <a:pt x="148" y="524"/>
                    </a:cubicBezTo>
                    <a:cubicBezTo>
                      <a:pt x="195" y="570"/>
                      <a:pt x="254" y="591"/>
                      <a:pt x="316" y="591"/>
                    </a:cubicBezTo>
                    <a:cubicBezTo>
                      <a:pt x="401" y="591"/>
                      <a:pt x="491" y="551"/>
                      <a:pt x="555" y="487"/>
                    </a:cubicBezTo>
                    <a:cubicBezTo>
                      <a:pt x="666" y="376"/>
                      <a:pt x="629" y="191"/>
                      <a:pt x="518" y="80"/>
                    </a:cubicBezTo>
                    <a:cubicBezTo>
                      <a:pt x="467" y="28"/>
                      <a:pt x="399" y="1"/>
                      <a:pt x="3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6"/>
              <p:cNvSpPr/>
              <p:nvPr/>
            </p:nvSpPr>
            <p:spPr>
              <a:xfrm>
                <a:off x="3780225" y="1197250"/>
                <a:ext cx="16675" cy="14550"/>
              </a:xfrm>
              <a:custGeom>
                <a:avLst/>
                <a:gdLst/>
                <a:ahLst/>
                <a:cxnLst/>
                <a:rect l="l" t="t" r="r" b="b"/>
                <a:pathLst>
                  <a:path w="667" h="582" extrusionOk="0">
                    <a:moveTo>
                      <a:pt x="307" y="1"/>
                    </a:moveTo>
                    <a:cubicBezTo>
                      <a:pt x="219" y="1"/>
                      <a:pt x="136" y="28"/>
                      <a:pt x="75" y="89"/>
                    </a:cubicBezTo>
                    <a:cubicBezTo>
                      <a:pt x="1" y="237"/>
                      <a:pt x="1" y="422"/>
                      <a:pt x="149" y="533"/>
                    </a:cubicBezTo>
                    <a:cubicBezTo>
                      <a:pt x="195" y="564"/>
                      <a:pt x="253" y="582"/>
                      <a:pt x="314" y="582"/>
                    </a:cubicBezTo>
                    <a:cubicBezTo>
                      <a:pt x="400" y="582"/>
                      <a:pt x="491" y="546"/>
                      <a:pt x="556" y="459"/>
                    </a:cubicBezTo>
                    <a:cubicBezTo>
                      <a:pt x="666" y="348"/>
                      <a:pt x="629" y="163"/>
                      <a:pt x="519" y="52"/>
                    </a:cubicBezTo>
                    <a:cubicBezTo>
                      <a:pt x="452" y="19"/>
                      <a:pt x="378" y="1"/>
                      <a:pt x="3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6"/>
              <p:cNvSpPr/>
              <p:nvPr/>
            </p:nvSpPr>
            <p:spPr>
              <a:xfrm>
                <a:off x="3537150" y="523825"/>
                <a:ext cx="230175" cy="229250"/>
              </a:xfrm>
              <a:custGeom>
                <a:avLst/>
                <a:gdLst/>
                <a:ahLst/>
                <a:cxnLst/>
                <a:rect l="l" t="t" r="r" b="b"/>
                <a:pathLst>
                  <a:path w="9207" h="9170" extrusionOk="0">
                    <a:moveTo>
                      <a:pt x="9169" y="1"/>
                    </a:moveTo>
                    <a:lnTo>
                      <a:pt x="9132" y="38"/>
                    </a:lnTo>
                    <a:cubicBezTo>
                      <a:pt x="8308" y="733"/>
                      <a:pt x="6120" y="2344"/>
                      <a:pt x="3530" y="2344"/>
                    </a:cubicBezTo>
                    <a:cubicBezTo>
                      <a:pt x="2403" y="2344"/>
                      <a:pt x="1200" y="2039"/>
                      <a:pt x="1" y="1221"/>
                    </a:cubicBezTo>
                    <a:lnTo>
                      <a:pt x="1" y="1221"/>
                    </a:lnTo>
                    <a:cubicBezTo>
                      <a:pt x="1" y="1221"/>
                      <a:pt x="939" y="3949"/>
                      <a:pt x="3561" y="3949"/>
                    </a:cubicBezTo>
                    <a:cubicBezTo>
                      <a:pt x="3930" y="3949"/>
                      <a:pt x="4332" y="3895"/>
                      <a:pt x="4770" y="3772"/>
                    </a:cubicBezTo>
                    <a:lnTo>
                      <a:pt x="4770" y="3772"/>
                    </a:lnTo>
                    <a:cubicBezTo>
                      <a:pt x="4768" y="3772"/>
                      <a:pt x="1073" y="4845"/>
                      <a:pt x="1036" y="8134"/>
                    </a:cubicBezTo>
                    <a:cubicBezTo>
                      <a:pt x="4362" y="8097"/>
                      <a:pt x="5398" y="4440"/>
                      <a:pt x="5398" y="4437"/>
                    </a:cubicBezTo>
                    <a:lnTo>
                      <a:pt x="5398" y="4437"/>
                    </a:lnTo>
                    <a:cubicBezTo>
                      <a:pt x="4437" y="7987"/>
                      <a:pt x="7986" y="9170"/>
                      <a:pt x="7986" y="9170"/>
                    </a:cubicBezTo>
                    <a:cubicBezTo>
                      <a:pt x="5288" y="5251"/>
                      <a:pt x="8171" y="1258"/>
                      <a:pt x="9132" y="75"/>
                    </a:cubicBezTo>
                    <a:lnTo>
                      <a:pt x="920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6"/>
              <p:cNvSpPr/>
              <p:nvPr/>
            </p:nvSpPr>
            <p:spPr>
              <a:xfrm>
                <a:off x="3718300" y="515525"/>
                <a:ext cx="145150" cy="497275"/>
              </a:xfrm>
              <a:custGeom>
                <a:avLst/>
                <a:gdLst/>
                <a:ahLst/>
                <a:cxnLst/>
                <a:rect l="l" t="t" r="r" b="b"/>
                <a:pathLst>
                  <a:path w="5806" h="19891" extrusionOk="0">
                    <a:moveTo>
                      <a:pt x="3328" y="0"/>
                    </a:moveTo>
                    <a:lnTo>
                      <a:pt x="3328" y="0"/>
                    </a:lnTo>
                    <a:cubicBezTo>
                      <a:pt x="3328" y="0"/>
                      <a:pt x="3402" y="37"/>
                      <a:pt x="3550" y="148"/>
                    </a:cubicBezTo>
                    <a:cubicBezTo>
                      <a:pt x="3698" y="222"/>
                      <a:pt x="3846" y="407"/>
                      <a:pt x="4068" y="629"/>
                    </a:cubicBezTo>
                    <a:cubicBezTo>
                      <a:pt x="4437" y="1072"/>
                      <a:pt x="4844" y="1849"/>
                      <a:pt x="4955" y="2810"/>
                    </a:cubicBezTo>
                    <a:cubicBezTo>
                      <a:pt x="4992" y="3291"/>
                      <a:pt x="4955" y="3845"/>
                      <a:pt x="4881" y="4363"/>
                    </a:cubicBezTo>
                    <a:cubicBezTo>
                      <a:pt x="4807" y="4584"/>
                      <a:pt x="4733" y="4991"/>
                      <a:pt x="4622" y="5213"/>
                    </a:cubicBezTo>
                    <a:cubicBezTo>
                      <a:pt x="4585" y="5361"/>
                      <a:pt x="4511" y="5472"/>
                      <a:pt x="4474" y="5620"/>
                    </a:cubicBezTo>
                    <a:cubicBezTo>
                      <a:pt x="4400" y="5768"/>
                      <a:pt x="4327" y="5878"/>
                      <a:pt x="4290" y="6026"/>
                    </a:cubicBezTo>
                    <a:cubicBezTo>
                      <a:pt x="3735" y="7135"/>
                      <a:pt x="2922" y="8245"/>
                      <a:pt x="2108" y="9391"/>
                    </a:cubicBezTo>
                    <a:cubicBezTo>
                      <a:pt x="1739" y="9982"/>
                      <a:pt x="1332" y="10611"/>
                      <a:pt x="999" y="11239"/>
                    </a:cubicBezTo>
                    <a:cubicBezTo>
                      <a:pt x="629" y="11868"/>
                      <a:pt x="408" y="12533"/>
                      <a:pt x="223" y="13236"/>
                    </a:cubicBezTo>
                    <a:lnTo>
                      <a:pt x="149" y="13494"/>
                    </a:lnTo>
                    <a:lnTo>
                      <a:pt x="112" y="13605"/>
                    </a:lnTo>
                    <a:lnTo>
                      <a:pt x="112" y="13679"/>
                    </a:lnTo>
                    <a:lnTo>
                      <a:pt x="112" y="13716"/>
                    </a:lnTo>
                    <a:lnTo>
                      <a:pt x="75" y="13753"/>
                    </a:lnTo>
                    <a:cubicBezTo>
                      <a:pt x="75" y="13938"/>
                      <a:pt x="38" y="14086"/>
                      <a:pt x="38" y="14234"/>
                    </a:cubicBezTo>
                    <a:cubicBezTo>
                      <a:pt x="1" y="14530"/>
                      <a:pt x="1" y="14899"/>
                      <a:pt x="38" y="15232"/>
                    </a:cubicBezTo>
                    <a:cubicBezTo>
                      <a:pt x="75" y="15898"/>
                      <a:pt x="186" y="16489"/>
                      <a:pt x="371" y="17007"/>
                    </a:cubicBezTo>
                    <a:cubicBezTo>
                      <a:pt x="592" y="17524"/>
                      <a:pt x="777" y="17968"/>
                      <a:pt x="1036" y="18338"/>
                    </a:cubicBezTo>
                    <a:cubicBezTo>
                      <a:pt x="1258" y="18707"/>
                      <a:pt x="1554" y="19003"/>
                      <a:pt x="1739" y="19225"/>
                    </a:cubicBezTo>
                    <a:cubicBezTo>
                      <a:pt x="1960" y="19447"/>
                      <a:pt x="2182" y="19595"/>
                      <a:pt x="2293" y="19706"/>
                    </a:cubicBezTo>
                    <a:cubicBezTo>
                      <a:pt x="2404" y="19816"/>
                      <a:pt x="2478" y="19890"/>
                      <a:pt x="2478" y="19890"/>
                    </a:cubicBezTo>
                    <a:cubicBezTo>
                      <a:pt x="2478" y="19890"/>
                      <a:pt x="2441" y="19816"/>
                      <a:pt x="2330" y="19669"/>
                    </a:cubicBezTo>
                    <a:cubicBezTo>
                      <a:pt x="2256" y="19521"/>
                      <a:pt x="2071" y="19336"/>
                      <a:pt x="1923" y="19077"/>
                    </a:cubicBezTo>
                    <a:cubicBezTo>
                      <a:pt x="1776" y="18818"/>
                      <a:pt x="1591" y="18522"/>
                      <a:pt x="1443" y="18116"/>
                    </a:cubicBezTo>
                    <a:cubicBezTo>
                      <a:pt x="1369" y="17931"/>
                      <a:pt x="1258" y="17746"/>
                      <a:pt x="1221" y="17524"/>
                    </a:cubicBezTo>
                    <a:cubicBezTo>
                      <a:pt x="1184" y="17265"/>
                      <a:pt x="1073" y="17081"/>
                      <a:pt x="1036" y="16822"/>
                    </a:cubicBezTo>
                    <a:cubicBezTo>
                      <a:pt x="925" y="16341"/>
                      <a:pt x="888" y="15787"/>
                      <a:pt x="888" y="15232"/>
                    </a:cubicBezTo>
                    <a:cubicBezTo>
                      <a:pt x="925" y="14973"/>
                      <a:pt x="925" y="14714"/>
                      <a:pt x="999" y="14382"/>
                    </a:cubicBezTo>
                    <a:cubicBezTo>
                      <a:pt x="1036" y="14234"/>
                      <a:pt x="1073" y="14086"/>
                      <a:pt x="1073" y="13901"/>
                    </a:cubicBezTo>
                    <a:cubicBezTo>
                      <a:pt x="1110" y="13790"/>
                      <a:pt x="1184" y="13642"/>
                      <a:pt x="1221" y="13494"/>
                    </a:cubicBezTo>
                    <a:cubicBezTo>
                      <a:pt x="1591" y="12348"/>
                      <a:pt x="2293" y="11202"/>
                      <a:pt x="3106" y="10093"/>
                    </a:cubicBezTo>
                    <a:cubicBezTo>
                      <a:pt x="3476" y="9502"/>
                      <a:pt x="3883" y="8910"/>
                      <a:pt x="4253" y="8319"/>
                    </a:cubicBezTo>
                    <a:cubicBezTo>
                      <a:pt x="4659" y="7727"/>
                      <a:pt x="4955" y="7099"/>
                      <a:pt x="5214" y="6433"/>
                    </a:cubicBezTo>
                    <a:cubicBezTo>
                      <a:pt x="5288" y="6285"/>
                      <a:pt x="5362" y="6137"/>
                      <a:pt x="5399" y="5952"/>
                    </a:cubicBezTo>
                    <a:cubicBezTo>
                      <a:pt x="5473" y="5805"/>
                      <a:pt x="5510" y="5620"/>
                      <a:pt x="5547" y="5472"/>
                    </a:cubicBezTo>
                    <a:cubicBezTo>
                      <a:pt x="5621" y="5287"/>
                      <a:pt x="5621" y="5139"/>
                      <a:pt x="5657" y="4991"/>
                    </a:cubicBezTo>
                    <a:lnTo>
                      <a:pt x="5694" y="4769"/>
                    </a:lnTo>
                    <a:lnTo>
                      <a:pt x="5731" y="4658"/>
                    </a:lnTo>
                    <a:lnTo>
                      <a:pt x="5731" y="4584"/>
                    </a:lnTo>
                    <a:cubicBezTo>
                      <a:pt x="5731" y="4511"/>
                      <a:pt x="5731" y="4548"/>
                      <a:pt x="5731" y="4511"/>
                    </a:cubicBezTo>
                    <a:cubicBezTo>
                      <a:pt x="5805" y="3845"/>
                      <a:pt x="5731" y="3217"/>
                      <a:pt x="5584" y="2699"/>
                    </a:cubicBezTo>
                    <a:cubicBezTo>
                      <a:pt x="5473" y="2144"/>
                      <a:pt x="5251" y="1664"/>
                      <a:pt x="4992" y="1294"/>
                    </a:cubicBezTo>
                    <a:cubicBezTo>
                      <a:pt x="4733" y="924"/>
                      <a:pt x="4474" y="629"/>
                      <a:pt x="4216" y="444"/>
                    </a:cubicBezTo>
                    <a:cubicBezTo>
                      <a:pt x="3957" y="259"/>
                      <a:pt x="3735" y="148"/>
                      <a:pt x="3587" y="74"/>
                    </a:cubicBezTo>
                    <a:cubicBezTo>
                      <a:pt x="3439" y="0"/>
                      <a:pt x="3328" y="0"/>
                      <a:pt x="33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6"/>
              <p:cNvSpPr/>
              <p:nvPr/>
            </p:nvSpPr>
            <p:spPr>
              <a:xfrm>
                <a:off x="3715550" y="606100"/>
                <a:ext cx="128475" cy="687675"/>
              </a:xfrm>
              <a:custGeom>
                <a:avLst/>
                <a:gdLst/>
                <a:ahLst/>
                <a:cxnLst/>
                <a:rect l="l" t="t" r="r" b="b"/>
                <a:pathLst>
                  <a:path w="5139" h="27507" extrusionOk="0">
                    <a:moveTo>
                      <a:pt x="148" y="0"/>
                    </a:moveTo>
                    <a:cubicBezTo>
                      <a:pt x="148" y="0"/>
                      <a:pt x="111" y="148"/>
                      <a:pt x="74" y="333"/>
                    </a:cubicBezTo>
                    <a:cubicBezTo>
                      <a:pt x="74" y="444"/>
                      <a:pt x="37" y="592"/>
                      <a:pt x="37" y="740"/>
                    </a:cubicBezTo>
                    <a:cubicBezTo>
                      <a:pt x="0" y="888"/>
                      <a:pt x="0" y="1072"/>
                      <a:pt x="0" y="1294"/>
                    </a:cubicBezTo>
                    <a:cubicBezTo>
                      <a:pt x="0" y="1516"/>
                      <a:pt x="37" y="1738"/>
                      <a:pt x="74" y="1997"/>
                    </a:cubicBezTo>
                    <a:cubicBezTo>
                      <a:pt x="74" y="2108"/>
                      <a:pt x="111" y="2219"/>
                      <a:pt x="111" y="2366"/>
                    </a:cubicBezTo>
                    <a:cubicBezTo>
                      <a:pt x="148" y="2514"/>
                      <a:pt x="185" y="2625"/>
                      <a:pt x="222" y="2773"/>
                    </a:cubicBezTo>
                    <a:cubicBezTo>
                      <a:pt x="333" y="3328"/>
                      <a:pt x="592" y="3956"/>
                      <a:pt x="887" y="4622"/>
                    </a:cubicBezTo>
                    <a:cubicBezTo>
                      <a:pt x="1183" y="5250"/>
                      <a:pt x="1553" y="5916"/>
                      <a:pt x="1923" y="6618"/>
                    </a:cubicBezTo>
                    <a:cubicBezTo>
                      <a:pt x="2329" y="7283"/>
                      <a:pt x="2736" y="8023"/>
                      <a:pt x="3106" y="8762"/>
                    </a:cubicBezTo>
                    <a:cubicBezTo>
                      <a:pt x="3475" y="9502"/>
                      <a:pt x="3771" y="10315"/>
                      <a:pt x="3919" y="11128"/>
                    </a:cubicBezTo>
                    <a:lnTo>
                      <a:pt x="3956" y="11424"/>
                    </a:lnTo>
                    <a:lnTo>
                      <a:pt x="3956" y="11757"/>
                    </a:lnTo>
                    <a:lnTo>
                      <a:pt x="3993" y="12090"/>
                    </a:lnTo>
                    <a:cubicBezTo>
                      <a:pt x="3993" y="12201"/>
                      <a:pt x="3993" y="12312"/>
                      <a:pt x="3993" y="12385"/>
                    </a:cubicBezTo>
                    <a:cubicBezTo>
                      <a:pt x="3956" y="12607"/>
                      <a:pt x="3956" y="12792"/>
                      <a:pt x="3919" y="13014"/>
                    </a:cubicBezTo>
                    <a:cubicBezTo>
                      <a:pt x="3882" y="13236"/>
                      <a:pt x="3882" y="13458"/>
                      <a:pt x="3808" y="13642"/>
                    </a:cubicBezTo>
                    <a:cubicBezTo>
                      <a:pt x="3623" y="14493"/>
                      <a:pt x="3364" y="15343"/>
                      <a:pt x="2995" y="16156"/>
                    </a:cubicBezTo>
                    <a:cubicBezTo>
                      <a:pt x="2662" y="17007"/>
                      <a:pt x="2292" y="17820"/>
                      <a:pt x="1959" y="18633"/>
                    </a:cubicBezTo>
                    <a:cubicBezTo>
                      <a:pt x="1627" y="19447"/>
                      <a:pt x="1368" y="20260"/>
                      <a:pt x="1146" y="21074"/>
                    </a:cubicBezTo>
                    <a:cubicBezTo>
                      <a:pt x="1072" y="21480"/>
                      <a:pt x="998" y="21850"/>
                      <a:pt x="924" y="22257"/>
                    </a:cubicBezTo>
                    <a:cubicBezTo>
                      <a:pt x="924" y="22626"/>
                      <a:pt x="887" y="22996"/>
                      <a:pt x="924" y="23366"/>
                    </a:cubicBezTo>
                    <a:cubicBezTo>
                      <a:pt x="924" y="23735"/>
                      <a:pt x="961" y="24068"/>
                      <a:pt x="1035" y="24401"/>
                    </a:cubicBezTo>
                    <a:cubicBezTo>
                      <a:pt x="1109" y="24734"/>
                      <a:pt x="1183" y="25029"/>
                      <a:pt x="1294" y="25325"/>
                    </a:cubicBezTo>
                    <a:cubicBezTo>
                      <a:pt x="1479" y="25880"/>
                      <a:pt x="1738" y="26286"/>
                      <a:pt x="1996" y="26619"/>
                    </a:cubicBezTo>
                    <a:cubicBezTo>
                      <a:pt x="2144" y="26804"/>
                      <a:pt x="2255" y="26915"/>
                      <a:pt x="2366" y="27063"/>
                    </a:cubicBezTo>
                    <a:cubicBezTo>
                      <a:pt x="2477" y="27174"/>
                      <a:pt x="2588" y="27248"/>
                      <a:pt x="2699" y="27322"/>
                    </a:cubicBezTo>
                    <a:cubicBezTo>
                      <a:pt x="2847" y="27433"/>
                      <a:pt x="2958" y="27506"/>
                      <a:pt x="2958" y="27506"/>
                    </a:cubicBezTo>
                    <a:cubicBezTo>
                      <a:pt x="2958" y="27506"/>
                      <a:pt x="2884" y="27433"/>
                      <a:pt x="2736" y="27248"/>
                    </a:cubicBezTo>
                    <a:cubicBezTo>
                      <a:pt x="2662" y="27174"/>
                      <a:pt x="2588" y="27063"/>
                      <a:pt x="2477" y="26952"/>
                    </a:cubicBezTo>
                    <a:cubicBezTo>
                      <a:pt x="2403" y="26841"/>
                      <a:pt x="2292" y="26656"/>
                      <a:pt x="2218" y="26508"/>
                    </a:cubicBezTo>
                    <a:cubicBezTo>
                      <a:pt x="1996" y="26139"/>
                      <a:pt x="1849" y="25695"/>
                      <a:pt x="1701" y="25177"/>
                    </a:cubicBezTo>
                    <a:cubicBezTo>
                      <a:pt x="1664" y="24919"/>
                      <a:pt x="1627" y="24623"/>
                      <a:pt x="1590" y="24327"/>
                    </a:cubicBezTo>
                    <a:cubicBezTo>
                      <a:pt x="1590" y="24031"/>
                      <a:pt x="1553" y="23698"/>
                      <a:pt x="1590" y="23403"/>
                    </a:cubicBezTo>
                    <a:cubicBezTo>
                      <a:pt x="1590" y="23070"/>
                      <a:pt x="1664" y="22700"/>
                      <a:pt x="1738" y="22331"/>
                    </a:cubicBezTo>
                    <a:cubicBezTo>
                      <a:pt x="1812" y="22035"/>
                      <a:pt x="1886" y="21665"/>
                      <a:pt x="1996" y="21295"/>
                    </a:cubicBezTo>
                    <a:cubicBezTo>
                      <a:pt x="2255" y="20556"/>
                      <a:pt x="2551" y="19817"/>
                      <a:pt x="2921" y="19040"/>
                    </a:cubicBezTo>
                    <a:cubicBezTo>
                      <a:pt x="3106" y="18670"/>
                      <a:pt x="3290" y="18264"/>
                      <a:pt x="3475" y="17857"/>
                    </a:cubicBezTo>
                    <a:cubicBezTo>
                      <a:pt x="3697" y="17450"/>
                      <a:pt x="3882" y="17044"/>
                      <a:pt x="4067" y="16600"/>
                    </a:cubicBezTo>
                    <a:cubicBezTo>
                      <a:pt x="4437" y="15750"/>
                      <a:pt x="4769" y="14862"/>
                      <a:pt x="4954" y="13901"/>
                    </a:cubicBezTo>
                    <a:cubicBezTo>
                      <a:pt x="5028" y="13642"/>
                      <a:pt x="5065" y="13421"/>
                      <a:pt x="5065" y="13162"/>
                    </a:cubicBezTo>
                    <a:cubicBezTo>
                      <a:pt x="5102" y="12940"/>
                      <a:pt x="5139" y="12681"/>
                      <a:pt x="5139" y="12385"/>
                    </a:cubicBezTo>
                    <a:cubicBezTo>
                      <a:pt x="5139" y="12275"/>
                      <a:pt x="5139" y="12127"/>
                      <a:pt x="5139" y="12016"/>
                    </a:cubicBezTo>
                    <a:lnTo>
                      <a:pt x="5102" y="11683"/>
                    </a:lnTo>
                    <a:lnTo>
                      <a:pt x="5102" y="11313"/>
                    </a:lnTo>
                    <a:lnTo>
                      <a:pt x="5028" y="10944"/>
                    </a:lnTo>
                    <a:cubicBezTo>
                      <a:pt x="4843" y="9945"/>
                      <a:pt x="4474" y="9095"/>
                      <a:pt x="4030" y="8282"/>
                    </a:cubicBezTo>
                    <a:cubicBezTo>
                      <a:pt x="3623" y="7505"/>
                      <a:pt x="3143" y="6803"/>
                      <a:pt x="2699" y="6137"/>
                    </a:cubicBezTo>
                    <a:cubicBezTo>
                      <a:pt x="2218" y="5472"/>
                      <a:pt x="1812" y="4880"/>
                      <a:pt x="1479" y="4289"/>
                    </a:cubicBezTo>
                    <a:cubicBezTo>
                      <a:pt x="1146" y="3697"/>
                      <a:pt x="850" y="3143"/>
                      <a:pt x="629" y="2625"/>
                    </a:cubicBezTo>
                    <a:cubicBezTo>
                      <a:pt x="592" y="2514"/>
                      <a:pt x="555" y="2403"/>
                      <a:pt x="518" y="2255"/>
                    </a:cubicBezTo>
                    <a:cubicBezTo>
                      <a:pt x="444" y="2145"/>
                      <a:pt x="444" y="2034"/>
                      <a:pt x="407" y="1923"/>
                    </a:cubicBezTo>
                    <a:cubicBezTo>
                      <a:pt x="333" y="1701"/>
                      <a:pt x="259" y="1479"/>
                      <a:pt x="259" y="1294"/>
                    </a:cubicBezTo>
                    <a:cubicBezTo>
                      <a:pt x="222" y="1072"/>
                      <a:pt x="185" y="925"/>
                      <a:pt x="148" y="740"/>
                    </a:cubicBezTo>
                    <a:cubicBezTo>
                      <a:pt x="148" y="592"/>
                      <a:pt x="148" y="444"/>
                      <a:pt x="148" y="370"/>
                    </a:cubicBezTo>
                    <a:cubicBezTo>
                      <a:pt x="148" y="148"/>
                      <a:pt x="148" y="0"/>
                      <a:pt x="1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6"/>
              <p:cNvSpPr/>
              <p:nvPr/>
            </p:nvSpPr>
            <p:spPr>
              <a:xfrm>
                <a:off x="3282975" y="426050"/>
                <a:ext cx="497275" cy="144250"/>
              </a:xfrm>
              <a:custGeom>
                <a:avLst/>
                <a:gdLst/>
                <a:ahLst/>
                <a:cxnLst/>
                <a:rect l="l" t="t" r="r" b="b"/>
                <a:pathLst>
                  <a:path w="19891" h="5770" extrusionOk="0">
                    <a:moveTo>
                      <a:pt x="15900" y="1"/>
                    </a:moveTo>
                    <a:cubicBezTo>
                      <a:pt x="15732" y="1"/>
                      <a:pt x="15559" y="10"/>
                      <a:pt x="15381" y="30"/>
                    </a:cubicBezTo>
                    <a:lnTo>
                      <a:pt x="15307" y="30"/>
                    </a:lnTo>
                    <a:lnTo>
                      <a:pt x="15233" y="67"/>
                    </a:lnTo>
                    <a:lnTo>
                      <a:pt x="15122" y="67"/>
                    </a:lnTo>
                    <a:lnTo>
                      <a:pt x="14900" y="104"/>
                    </a:lnTo>
                    <a:cubicBezTo>
                      <a:pt x="14752" y="141"/>
                      <a:pt x="14604" y="178"/>
                      <a:pt x="14419" y="215"/>
                    </a:cubicBezTo>
                    <a:cubicBezTo>
                      <a:pt x="14271" y="252"/>
                      <a:pt x="14087" y="289"/>
                      <a:pt x="13902" y="363"/>
                    </a:cubicBezTo>
                    <a:cubicBezTo>
                      <a:pt x="13754" y="437"/>
                      <a:pt x="13606" y="474"/>
                      <a:pt x="13421" y="548"/>
                    </a:cubicBezTo>
                    <a:cubicBezTo>
                      <a:pt x="12793" y="806"/>
                      <a:pt x="12164" y="1139"/>
                      <a:pt x="11573" y="1509"/>
                    </a:cubicBezTo>
                    <a:cubicBezTo>
                      <a:pt x="10981" y="1878"/>
                      <a:pt x="10390" y="2285"/>
                      <a:pt x="9798" y="2692"/>
                    </a:cubicBezTo>
                    <a:cubicBezTo>
                      <a:pt x="8689" y="3468"/>
                      <a:pt x="7543" y="4208"/>
                      <a:pt x="6360" y="4577"/>
                    </a:cubicBezTo>
                    <a:cubicBezTo>
                      <a:pt x="6249" y="4614"/>
                      <a:pt x="6101" y="4651"/>
                      <a:pt x="5990" y="4688"/>
                    </a:cubicBezTo>
                    <a:cubicBezTo>
                      <a:pt x="5805" y="4725"/>
                      <a:pt x="5657" y="4725"/>
                      <a:pt x="5509" y="4762"/>
                    </a:cubicBezTo>
                    <a:cubicBezTo>
                      <a:pt x="5177" y="4836"/>
                      <a:pt x="4918" y="4836"/>
                      <a:pt x="4659" y="4873"/>
                    </a:cubicBezTo>
                    <a:cubicBezTo>
                      <a:pt x="4105" y="4873"/>
                      <a:pt x="3550" y="4836"/>
                      <a:pt x="3069" y="4725"/>
                    </a:cubicBezTo>
                    <a:cubicBezTo>
                      <a:pt x="2811" y="4725"/>
                      <a:pt x="2589" y="4614"/>
                      <a:pt x="2367" y="4540"/>
                    </a:cubicBezTo>
                    <a:cubicBezTo>
                      <a:pt x="2145" y="4503"/>
                      <a:pt x="1960" y="4392"/>
                      <a:pt x="1775" y="4319"/>
                    </a:cubicBezTo>
                    <a:cubicBezTo>
                      <a:pt x="1369" y="4171"/>
                      <a:pt x="1073" y="3986"/>
                      <a:pt x="814" y="3838"/>
                    </a:cubicBezTo>
                    <a:cubicBezTo>
                      <a:pt x="555" y="3690"/>
                      <a:pt x="370" y="3542"/>
                      <a:pt x="223" y="3431"/>
                    </a:cubicBezTo>
                    <a:cubicBezTo>
                      <a:pt x="76" y="3358"/>
                      <a:pt x="2" y="3284"/>
                      <a:pt x="1" y="3283"/>
                    </a:cubicBezTo>
                    <a:lnTo>
                      <a:pt x="1" y="3283"/>
                    </a:lnTo>
                    <a:cubicBezTo>
                      <a:pt x="2" y="3284"/>
                      <a:pt x="75" y="3358"/>
                      <a:pt x="186" y="3468"/>
                    </a:cubicBezTo>
                    <a:cubicBezTo>
                      <a:pt x="297" y="3616"/>
                      <a:pt x="444" y="3801"/>
                      <a:pt x="666" y="4023"/>
                    </a:cubicBezTo>
                    <a:cubicBezTo>
                      <a:pt x="888" y="4208"/>
                      <a:pt x="1184" y="4503"/>
                      <a:pt x="1554" y="4725"/>
                    </a:cubicBezTo>
                    <a:cubicBezTo>
                      <a:pt x="1923" y="4984"/>
                      <a:pt x="2367" y="5206"/>
                      <a:pt x="2884" y="5391"/>
                    </a:cubicBezTo>
                    <a:cubicBezTo>
                      <a:pt x="3402" y="5576"/>
                      <a:pt x="3994" y="5723"/>
                      <a:pt x="4659" y="5760"/>
                    </a:cubicBezTo>
                    <a:cubicBezTo>
                      <a:pt x="4825" y="5760"/>
                      <a:pt x="5001" y="5770"/>
                      <a:pt x="5172" y="5770"/>
                    </a:cubicBezTo>
                    <a:cubicBezTo>
                      <a:pt x="5343" y="5770"/>
                      <a:pt x="5509" y="5760"/>
                      <a:pt x="5657" y="5723"/>
                    </a:cubicBezTo>
                    <a:cubicBezTo>
                      <a:pt x="5805" y="5723"/>
                      <a:pt x="5953" y="5723"/>
                      <a:pt x="6138" y="5686"/>
                    </a:cubicBezTo>
                    <a:lnTo>
                      <a:pt x="6212" y="5686"/>
                    </a:lnTo>
                    <a:lnTo>
                      <a:pt x="6286" y="5649"/>
                    </a:lnTo>
                    <a:lnTo>
                      <a:pt x="6397" y="5613"/>
                    </a:lnTo>
                    <a:lnTo>
                      <a:pt x="6655" y="5576"/>
                    </a:lnTo>
                    <a:cubicBezTo>
                      <a:pt x="7358" y="5391"/>
                      <a:pt x="8023" y="5132"/>
                      <a:pt x="8652" y="4762"/>
                    </a:cubicBezTo>
                    <a:cubicBezTo>
                      <a:pt x="9280" y="4429"/>
                      <a:pt x="9909" y="4060"/>
                      <a:pt x="10463" y="3653"/>
                    </a:cubicBezTo>
                    <a:cubicBezTo>
                      <a:pt x="11647" y="2840"/>
                      <a:pt x="12719" y="2026"/>
                      <a:pt x="13865" y="1509"/>
                    </a:cubicBezTo>
                    <a:cubicBezTo>
                      <a:pt x="13976" y="1435"/>
                      <a:pt x="14124" y="1361"/>
                      <a:pt x="14271" y="1324"/>
                    </a:cubicBezTo>
                    <a:cubicBezTo>
                      <a:pt x="14419" y="1250"/>
                      <a:pt x="14530" y="1213"/>
                      <a:pt x="14678" y="1139"/>
                    </a:cubicBezTo>
                    <a:cubicBezTo>
                      <a:pt x="14900" y="1028"/>
                      <a:pt x="15270" y="991"/>
                      <a:pt x="15528" y="917"/>
                    </a:cubicBezTo>
                    <a:cubicBezTo>
                      <a:pt x="15863" y="846"/>
                      <a:pt x="16212" y="805"/>
                      <a:pt x="16548" y="805"/>
                    </a:cubicBezTo>
                    <a:cubicBezTo>
                      <a:pt x="16731" y="805"/>
                      <a:pt x="16911" y="817"/>
                      <a:pt x="17081" y="843"/>
                    </a:cubicBezTo>
                    <a:cubicBezTo>
                      <a:pt x="18042" y="954"/>
                      <a:pt x="18819" y="1324"/>
                      <a:pt x="19262" y="1731"/>
                    </a:cubicBezTo>
                    <a:cubicBezTo>
                      <a:pt x="19484" y="1915"/>
                      <a:pt x="19669" y="2100"/>
                      <a:pt x="19743" y="2211"/>
                    </a:cubicBezTo>
                    <a:cubicBezTo>
                      <a:pt x="19854" y="2359"/>
                      <a:pt x="19891" y="2433"/>
                      <a:pt x="19891" y="2433"/>
                    </a:cubicBezTo>
                    <a:cubicBezTo>
                      <a:pt x="19891" y="2433"/>
                      <a:pt x="19854" y="2359"/>
                      <a:pt x="19817" y="2174"/>
                    </a:cubicBezTo>
                    <a:cubicBezTo>
                      <a:pt x="19743" y="2026"/>
                      <a:pt x="19632" y="1805"/>
                      <a:pt x="19447" y="1546"/>
                    </a:cubicBezTo>
                    <a:cubicBezTo>
                      <a:pt x="19226" y="1324"/>
                      <a:pt x="18967" y="1028"/>
                      <a:pt x="18597" y="769"/>
                    </a:cubicBezTo>
                    <a:cubicBezTo>
                      <a:pt x="18227" y="548"/>
                      <a:pt x="17747" y="289"/>
                      <a:pt x="17192" y="178"/>
                    </a:cubicBezTo>
                    <a:cubicBezTo>
                      <a:pt x="16786" y="70"/>
                      <a:pt x="16360" y="1"/>
                      <a:pt x="159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6"/>
              <p:cNvSpPr/>
              <p:nvPr/>
            </p:nvSpPr>
            <p:spPr>
              <a:xfrm>
                <a:off x="3002000" y="444350"/>
                <a:ext cx="686750" cy="128500"/>
              </a:xfrm>
              <a:custGeom>
                <a:avLst/>
                <a:gdLst/>
                <a:ahLst/>
                <a:cxnLst/>
                <a:rect l="l" t="t" r="r" b="b"/>
                <a:pathLst>
                  <a:path w="27470" h="5140" extrusionOk="0">
                    <a:moveTo>
                      <a:pt x="15085" y="0"/>
                    </a:moveTo>
                    <a:cubicBezTo>
                      <a:pt x="14826" y="37"/>
                      <a:pt x="14567" y="37"/>
                      <a:pt x="14345" y="74"/>
                    </a:cubicBezTo>
                    <a:cubicBezTo>
                      <a:pt x="14086" y="111"/>
                      <a:pt x="13865" y="148"/>
                      <a:pt x="13606" y="185"/>
                    </a:cubicBezTo>
                    <a:cubicBezTo>
                      <a:pt x="12645" y="407"/>
                      <a:pt x="11757" y="740"/>
                      <a:pt x="10907" y="1073"/>
                    </a:cubicBezTo>
                    <a:cubicBezTo>
                      <a:pt x="10463" y="1257"/>
                      <a:pt x="10057" y="1479"/>
                      <a:pt x="9650" y="1664"/>
                    </a:cubicBezTo>
                    <a:cubicBezTo>
                      <a:pt x="9243" y="1849"/>
                      <a:pt x="8837" y="2034"/>
                      <a:pt x="8467" y="2219"/>
                    </a:cubicBezTo>
                    <a:cubicBezTo>
                      <a:pt x="7691" y="2588"/>
                      <a:pt x="6951" y="2921"/>
                      <a:pt x="6212" y="3143"/>
                    </a:cubicBezTo>
                    <a:cubicBezTo>
                      <a:pt x="5842" y="3254"/>
                      <a:pt x="5472" y="3365"/>
                      <a:pt x="5140" y="3439"/>
                    </a:cubicBezTo>
                    <a:cubicBezTo>
                      <a:pt x="4770" y="3476"/>
                      <a:pt x="4437" y="3550"/>
                      <a:pt x="4104" y="3550"/>
                    </a:cubicBezTo>
                    <a:cubicBezTo>
                      <a:pt x="4006" y="3562"/>
                      <a:pt x="3903" y="3566"/>
                      <a:pt x="3799" y="3566"/>
                    </a:cubicBezTo>
                    <a:cubicBezTo>
                      <a:pt x="3591" y="3566"/>
                      <a:pt x="3377" y="3550"/>
                      <a:pt x="3180" y="3550"/>
                    </a:cubicBezTo>
                    <a:cubicBezTo>
                      <a:pt x="2884" y="3513"/>
                      <a:pt x="2589" y="3476"/>
                      <a:pt x="2330" y="3439"/>
                    </a:cubicBezTo>
                    <a:cubicBezTo>
                      <a:pt x="1775" y="3291"/>
                      <a:pt x="1332" y="3143"/>
                      <a:pt x="999" y="2958"/>
                    </a:cubicBezTo>
                    <a:cubicBezTo>
                      <a:pt x="814" y="2847"/>
                      <a:pt x="666" y="2736"/>
                      <a:pt x="555" y="2662"/>
                    </a:cubicBezTo>
                    <a:cubicBezTo>
                      <a:pt x="407" y="2588"/>
                      <a:pt x="333" y="2477"/>
                      <a:pt x="259" y="2440"/>
                    </a:cubicBezTo>
                    <a:cubicBezTo>
                      <a:pt x="76" y="2293"/>
                      <a:pt x="1" y="2219"/>
                      <a:pt x="1" y="2219"/>
                    </a:cubicBezTo>
                    <a:lnTo>
                      <a:pt x="1" y="2219"/>
                    </a:lnTo>
                    <a:cubicBezTo>
                      <a:pt x="1" y="2219"/>
                      <a:pt x="75" y="2294"/>
                      <a:pt x="186" y="2477"/>
                    </a:cubicBezTo>
                    <a:cubicBezTo>
                      <a:pt x="259" y="2551"/>
                      <a:pt x="333" y="2662"/>
                      <a:pt x="444" y="2773"/>
                    </a:cubicBezTo>
                    <a:cubicBezTo>
                      <a:pt x="592" y="2884"/>
                      <a:pt x="703" y="2995"/>
                      <a:pt x="888" y="3143"/>
                    </a:cubicBezTo>
                    <a:cubicBezTo>
                      <a:pt x="1184" y="3402"/>
                      <a:pt x="1627" y="3660"/>
                      <a:pt x="2182" y="3882"/>
                    </a:cubicBezTo>
                    <a:cubicBezTo>
                      <a:pt x="2478" y="3956"/>
                      <a:pt x="2773" y="4030"/>
                      <a:pt x="3106" y="4141"/>
                    </a:cubicBezTo>
                    <a:cubicBezTo>
                      <a:pt x="3402" y="4178"/>
                      <a:pt x="3772" y="4252"/>
                      <a:pt x="4141" y="4252"/>
                    </a:cubicBezTo>
                    <a:cubicBezTo>
                      <a:pt x="4511" y="4252"/>
                      <a:pt x="4881" y="4215"/>
                      <a:pt x="5250" y="4215"/>
                    </a:cubicBezTo>
                    <a:cubicBezTo>
                      <a:pt x="5657" y="4141"/>
                      <a:pt x="6027" y="4104"/>
                      <a:pt x="6434" y="3993"/>
                    </a:cubicBezTo>
                    <a:cubicBezTo>
                      <a:pt x="7247" y="3808"/>
                      <a:pt x="8060" y="3513"/>
                      <a:pt x="8874" y="3180"/>
                    </a:cubicBezTo>
                    <a:cubicBezTo>
                      <a:pt x="9687" y="2847"/>
                      <a:pt x="10500" y="2477"/>
                      <a:pt x="11314" y="2145"/>
                    </a:cubicBezTo>
                    <a:cubicBezTo>
                      <a:pt x="12164" y="1812"/>
                      <a:pt x="12977" y="1516"/>
                      <a:pt x="13865" y="1331"/>
                    </a:cubicBezTo>
                    <a:cubicBezTo>
                      <a:pt x="14050" y="1294"/>
                      <a:pt x="14271" y="1257"/>
                      <a:pt x="14493" y="1220"/>
                    </a:cubicBezTo>
                    <a:cubicBezTo>
                      <a:pt x="14715" y="1183"/>
                      <a:pt x="14900" y="1183"/>
                      <a:pt x="15085" y="1183"/>
                    </a:cubicBezTo>
                    <a:cubicBezTo>
                      <a:pt x="15196" y="1183"/>
                      <a:pt x="15307" y="1146"/>
                      <a:pt x="15417" y="1146"/>
                    </a:cubicBezTo>
                    <a:lnTo>
                      <a:pt x="15750" y="1183"/>
                    </a:lnTo>
                    <a:lnTo>
                      <a:pt x="16046" y="1183"/>
                    </a:lnTo>
                    <a:lnTo>
                      <a:pt x="16379" y="1257"/>
                    </a:lnTo>
                    <a:cubicBezTo>
                      <a:pt x="17192" y="1405"/>
                      <a:pt x="18005" y="1664"/>
                      <a:pt x="18745" y="2034"/>
                    </a:cubicBezTo>
                    <a:cubicBezTo>
                      <a:pt x="19484" y="2403"/>
                      <a:pt x="20224" y="2810"/>
                      <a:pt x="20889" y="3217"/>
                    </a:cubicBezTo>
                    <a:cubicBezTo>
                      <a:pt x="21592" y="3624"/>
                      <a:pt x="22257" y="3993"/>
                      <a:pt x="22886" y="4289"/>
                    </a:cubicBezTo>
                    <a:cubicBezTo>
                      <a:pt x="23551" y="4585"/>
                      <a:pt x="24143" y="4807"/>
                      <a:pt x="24734" y="4917"/>
                    </a:cubicBezTo>
                    <a:cubicBezTo>
                      <a:pt x="24882" y="4954"/>
                      <a:pt x="24993" y="4991"/>
                      <a:pt x="25141" y="5028"/>
                    </a:cubicBezTo>
                    <a:cubicBezTo>
                      <a:pt x="25252" y="5065"/>
                      <a:pt x="25400" y="5065"/>
                      <a:pt x="25510" y="5102"/>
                    </a:cubicBezTo>
                    <a:cubicBezTo>
                      <a:pt x="25769" y="5102"/>
                      <a:pt x="25991" y="5139"/>
                      <a:pt x="26213" y="5139"/>
                    </a:cubicBezTo>
                    <a:lnTo>
                      <a:pt x="26767" y="5139"/>
                    </a:lnTo>
                    <a:cubicBezTo>
                      <a:pt x="26915" y="5102"/>
                      <a:pt x="27063" y="5065"/>
                      <a:pt x="27137" y="5065"/>
                    </a:cubicBezTo>
                    <a:cubicBezTo>
                      <a:pt x="27359" y="5028"/>
                      <a:pt x="27470" y="5028"/>
                      <a:pt x="27470" y="5028"/>
                    </a:cubicBezTo>
                    <a:cubicBezTo>
                      <a:pt x="27470" y="5028"/>
                      <a:pt x="27359" y="4991"/>
                      <a:pt x="27137" y="4991"/>
                    </a:cubicBezTo>
                    <a:lnTo>
                      <a:pt x="26730" y="4991"/>
                    </a:lnTo>
                    <a:cubicBezTo>
                      <a:pt x="26583" y="4954"/>
                      <a:pt x="26435" y="4917"/>
                      <a:pt x="26213" y="4917"/>
                    </a:cubicBezTo>
                    <a:cubicBezTo>
                      <a:pt x="26028" y="4881"/>
                      <a:pt x="25806" y="4807"/>
                      <a:pt x="25584" y="4770"/>
                    </a:cubicBezTo>
                    <a:cubicBezTo>
                      <a:pt x="25473" y="4733"/>
                      <a:pt x="25363" y="4696"/>
                      <a:pt x="25252" y="4659"/>
                    </a:cubicBezTo>
                    <a:cubicBezTo>
                      <a:pt x="25104" y="4622"/>
                      <a:pt x="24993" y="4548"/>
                      <a:pt x="24845" y="4511"/>
                    </a:cubicBezTo>
                    <a:cubicBezTo>
                      <a:pt x="24364" y="4326"/>
                      <a:pt x="23810" y="4030"/>
                      <a:pt x="23218" y="3697"/>
                    </a:cubicBezTo>
                    <a:cubicBezTo>
                      <a:pt x="22627" y="3328"/>
                      <a:pt x="22035" y="2921"/>
                      <a:pt x="21370" y="2477"/>
                    </a:cubicBezTo>
                    <a:cubicBezTo>
                      <a:pt x="20704" y="2034"/>
                      <a:pt x="20002" y="1553"/>
                      <a:pt x="19225" y="1110"/>
                    </a:cubicBezTo>
                    <a:cubicBezTo>
                      <a:pt x="18412" y="703"/>
                      <a:pt x="17525" y="296"/>
                      <a:pt x="16564" y="148"/>
                    </a:cubicBezTo>
                    <a:lnTo>
                      <a:pt x="16194" y="74"/>
                    </a:lnTo>
                    <a:lnTo>
                      <a:pt x="15824" y="37"/>
                    </a:lnTo>
                    <a:lnTo>
                      <a:pt x="1549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6"/>
              <p:cNvSpPr/>
              <p:nvPr/>
            </p:nvSpPr>
            <p:spPr>
              <a:xfrm>
                <a:off x="3748800" y="450825"/>
                <a:ext cx="93400" cy="93375"/>
              </a:xfrm>
              <a:custGeom>
                <a:avLst/>
                <a:gdLst/>
                <a:ahLst/>
                <a:cxnLst/>
                <a:rect l="l" t="t" r="r" b="b"/>
                <a:pathLst>
                  <a:path w="3736" h="3735" extrusionOk="0">
                    <a:moveTo>
                      <a:pt x="3735" y="0"/>
                    </a:moveTo>
                    <a:lnTo>
                      <a:pt x="740" y="740"/>
                    </a:lnTo>
                    <a:lnTo>
                      <a:pt x="1" y="3734"/>
                    </a:lnTo>
                    <a:lnTo>
                      <a:pt x="2996" y="2995"/>
                    </a:lnTo>
                    <a:lnTo>
                      <a:pt x="373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86466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Google Shape;200;p7"/>
          <p:cNvGrpSpPr/>
          <p:nvPr/>
        </p:nvGrpSpPr>
        <p:grpSpPr>
          <a:xfrm>
            <a:off x="-30750" y="-26200"/>
            <a:ext cx="9205500" cy="6910400"/>
            <a:chOff x="-30750" y="-19650"/>
            <a:chExt cx="9205500" cy="5182800"/>
          </a:xfrm>
        </p:grpSpPr>
        <p:sp>
          <p:nvSpPr>
            <p:cNvPr id="201" name="Google Shape;201;p7"/>
            <p:cNvSpPr/>
            <p:nvPr/>
          </p:nvSpPr>
          <p:spPr>
            <a:xfrm>
              <a:off x="-30750" y="-19650"/>
              <a:ext cx="9205500" cy="5182800"/>
            </a:xfrm>
            <a:prstGeom prst="rect">
              <a:avLst/>
            </a:prstGeom>
            <a:gradFill>
              <a:gsLst>
                <a:gs pos="0">
                  <a:srgbClr val="FFFFFF">
                    <a:alpha val="43921"/>
                  </a:srgbClr>
                </a:gs>
                <a:gs pos="100000">
                  <a:srgbClr val="CD9D6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02" name="Google Shape;202;p7"/>
            <p:cNvPicPr preferRelativeResize="0"/>
            <p:nvPr/>
          </p:nvPicPr>
          <p:blipFill rotWithShape="1">
            <a:blip r:embed="rId2">
              <a:alphaModFix amt="27000"/>
            </a:blip>
            <a:srcRect l="815" t="8591" r="923" b="8475"/>
            <a:stretch/>
          </p:blipFill>
          <p:spPr>
            <a:xfrm>
              <a:off x="1" y="0"/>
              <a:ext cx="9143997" cy="51435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3" name="Google Shape;203;p7"/>
          <p:cNvSpPr txBox="1">
            <a:spLocks noGrp="1"/>
          </p:cNvSpPr>
          <p:nvPr>
            <p:ph type="title"/>
          </p:nvPr>
        </p:nvSpPr>
        <p:spPr>
          <a:xfrm>
            <a:off x="878900" y="1631600"/>
            <a:ext cx="3892500" cy="197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3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04" name="Google Shape;204;p7"/>
          <p:cNvSpPr txBox="1">
            <a:spLocks noGrp="1"/>
          </p:cNvSpPr>
          <p:nvPr>
            <p:ph type="subTitle" idx="1"/>
          </p:nvPr>
        </p:nvSpPr>
        <p:spPr>
          <a:xfrm>
            <a:off x="878900" y="3452000"/>
            <a:ext cx="3892500" cy="197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205" name="Google Shape;205;p7"/>
          <p:cNvGrpSpPr/>
          <p:nvPr/>
        </p:nvGrpSpPr>
        <p:grpSpPr>
          <a:xfrm>
            <a:off x="492725" y="558418"/>
            <a:ext cx="8158550" cy="5741167"/>
            <a:chOff x="492725" y="417300"/>
            <a:chExt cx="8158550" cy="4305875"/>
          </a:xfrm>
        </p:grpSpPr>
        <p:cxnSp>
          <p:nvCxnSpPr>
            <p:cNvPr id="206" name="Google Shape;206;p7"/>
            <p:cNvCxnSpPr/>
            <p:nvPr/>
          </p:nvCxnSpPr>
          <p:spPr>
            <a:xfrm>
              <a:off x="1539950" y="417300"/>
              <a:ext cx="60891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" name="Google Shape;207;p7"/>
            <p:cNvCxnSpPr/>
            <p:nvPr/>
          </p:nvCxnSpPr>
          <p:spPr>
            <a:xfrm>
              <a:off x="8651275" y="1420500"/>
              <a:ext cx="0" cy="22278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8" name="Google Shape;208;p7"/>
            <p:cNvCxnSpPr/>
            <p:nvPr/>
          </p:nvCxnSpPr>
          <p:spPr>
            <a:xfrm>
              <a:off x="1527538" y="4723175"/>
              <a:ext cx="60891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" name="Google Shape;209;p7"/>
            <p:cNvCxnSpPr/>
            <p:nvPr/>
          </p:nvCxnSpPr>
          <p:spPr>
            <a:xfrm>
              <a:off x="492725" y="1413788"/>
              <a:ext cx="0" cy="22278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10" name="Google Shape;210;p7"/>
          <p:cNvGrpSpPr/>
          <p:nvPr/>
        </p:nvGrpSpPr>
        <p:grpSpPr>
          <a:xfrm>
            <a:off x="457200" y="503734"/>
            <a:ext cx="8229600" cy="5850533"/>
            <a:chOff x="457200" y="377800"/>
            <a:chExt cx="8229600" cy="4387900"/>
          </a:xfrm>
        </p:grpSpPr>
        <p:grpSp>
          <p:nvGrpSpPr>
            <p:cNvPr id="211" name="Google Shape;211;p7"/>
            <p:cNvGrpSpPr/>
            <p:nvPr/>
          </p:nvGrpSpPr>
          <p:grpSpPr>
            <a:xfrm>
              <a:off x="7831825" y="377800"/>
              <a:ext cx="854975" cy="844975"/>
              <a:chOff x="469500" y="425700"/>
              <a:chExt cx="854975" cy="844975"/>
            </a:xfrm>
          </p:grpSpPr>
          <p:sp>
            <p:nvSpPr>
              <p:cNvPr id="212" name="Google Shape;212;p7"/>
              <p:cNvSpPr/>
              <p:nvPr/>
            </p:nvSpPr>
            <p:spPr>
              <a:xfrm>
                <a:off x="799475" y="429225"/>
                <a:ext cx="525000" cy="540125"/>
              </a:xfrm>
              <a:custGeom>
                <a:avLst/>
                <a:gdLst/>
                <a:ahLst/>
                <a:cxnLst/>
                <a:rect l="l" t="t" r="r" b="b"/>
                <a:pathLst>
                  <a:path w="21000" h="21605" extrusionOk="0">
                    <a:moveTo>
                      <a:pt x="19265" y="1598"/>
                    </a:moveTo>
                    <a:cubicBezTo>
                      <a:pt x="19332" y="1598"/>
                      <a:pt x="19373" y="1604"/>
                      <a:pt x="19373" y="1604"/>
                    </a:cubicBezTo>
                    <a:lnTo>
                      <a:pt x="19410" y="1678"/>
                    </a:lnTo>
                    <a:cubicBezTo>
                      <a:pt x="19384" y="1651"/>
                      <a:pt x="19376" y="1625"/>
                      <a:pt x="19374" y="1625"/>
                    </a:cubicBezTo>
                    <a:cubicBezTo>
                      <a:pt x="19373" y="1625"/>
                      <a:pt x="19373" y="1630"/>
                      <a:pt x="19373" y="1641"/>
                    </a:cubicBezTo>
                    <a:cubicBezTo>
                      <a:pt x="19373" y="1641"/>
                      <a:pt x="19373" y="1678"/>
                      <a:pt x="19373" y="1751"/>
                    </a:cubicBezTo>
                    <a:cubicBezTo>
                      <a:pt x="19373" y="1788"/>
                      <a:pt x="19373" y="1825"/>
                      <a:pt x="19336" y="1899"/>
                    </a:cubicBezTo>
                    <a:lnTo>
                      <a:pt x="19299" y="2010"/>
                    </a:lnTo>
                    <a:lnTo>
                      <a:pt x="19299" y="2047"/>
                    </a:lnTo>
                    <a:lnTo>
                      <a:pt x="19299" y="2084"/>
                    </a:lnTo>
                    <a:lnTo>
                      <a:pt x="19040" y="2602"/>
                    </a:lnTo>
                    <a:cubicBezTo>
                      <a:pt x="18966" y="2787"/>
                      <a:pt x="18892" y="2861"/>
                      <a:pt x="18819" y="3008"/>
                    </a:cubicBezTo>
                    <a:cubicBezTo>
                      <a:pt x="18745" y="3156"/>
                      <a:pt x="18671" y="3304"/>
                      <a:pt x="18560" y="3452"/>
                    </a:cubicBezTo>
                    <a:cubicBezTo>
                      <a:pt x="18375" y="3711"/>
                      <a:pt x="18153" y="3970"/>
                      <a:pt x="17931" y="4229"/>
                    </a:cubicBezTo>
                    <a:cubicBezTo>
                      <a:pt x="16970" y="5227"/>
                      <a:pt x="15824" y="6003"/>
                      <a:pt x="14567" y="6484"/>
                    </a:cubicBezTo>
                    <a:cubicBezTo>
                      <a:pt x="14418" y="6543"/>
                      <a:pt x="14267" y="6598"/>
                      <a:pt x="14115" y="6650"/>
                    </a:cubicBezTo>
                    <a:lnTo>
                      <a:pt x="14115" y="6650"/>
                    </a:lnTo>
                    <a:cubicBezTo>
                      <a:pt x="14394" y="6102"/>
                      <a:pt x="14707" y="5553"/>
                      <a:pt x="15084" y="5005"/>
                    </a:cubicBezTo>
                    <a:cubicBezTo>
                      <a:pt x="15491" y="4450"/>
                      <a:pt x="15935" y="3933"/>
                      <a:pt x="16415" y="3415"/>
                    </a:cubicBezTo>
                    <a:cubicBezTo>
                      <a:pt x="16933" y="2935"/>
                      <a:pt x="17451" y="2491"/>
                      <a:pt x="18042" y="2084"/>
                    </a:cubicBezTo>
                    <a:cubicBezTo>
                      <a:pt x="18190" y="2010"/>
                      <a:pt x="18338" y="1899"/>
                      <a:pt x="18486" y="1825"/>
                    </a:cubicBezTo>
                    <a:cubicBezTo>
                      <a:pt x="18597" y="1788"/>
                      <a:pt x="18597" y="1788"/>
                      <a:pt x="18671" y="1751"/>
                    </a:cubicBezTo>
                    <a:cubicBezTo>
                      <a:pt x="18745" y="1715"/>
                      <a:pt x="18782" y="1678"/>
                      <a:pt x="18856" y="1678"/>
                    </a:cubicBezTo>
                    <a:cubicBezTo>
                      <a:pt x="19011" y="1611"/>
                      <a:pt x="19166" y="1598"/>
                      <a:pt x="19265" y="1598"/>
                    </a:cubicBezTo>
                    <a:close/>
                    <a:moveTo>
                      <a:pt x="19346" y="1"/>
                    </a:moveTo>
                    <a:cubicBezTo>
                      <a:pt x="19278" y="1"/>
                      <a:pt x="19212" y="5"/>
                      <a:pt x="19151" y="14"/>
                    </a:cubicBezTo>
                    <a:cubicBezTo>
                      <a:pt x="18856" y="14"/>
                      <a:pt x="18597" y="88"/>
                      <a:pt x="18375" y="162"/>
                    </a:cubicBezTo>
                    <a:cubicBezTo>
                      <a:pt x="18264" y="199"/>
                      <a:pt x="18153" y="236"/>
                      <a:pt x="18042" y="273"/>
                    </a:cubicBezTo>
                    <a:cubicBezTo>
                      <a:pt x="17931" y="310"/>
                      <a:pt x="17783" y="384"/>
                      <a:pt x="17709" y="421"/>
                    </a:cubicBezTo>
                    <a:cubicBezTo>
                      <a:pt x="17488" y="568"/>
                      <a:pt x="17340" y="679"/>
                      <a:pt x="17192" y="790"/>
                    </a:cubicBezTo>
                    <a:cubicBezTo>
                      <a:pt x="16489" y="1234"/>
                      <a:pt x="15861" y="1751"/>
                      <a:pt x="15306" y="2343"/>
                    </a:cubicBezTo>
                    <a:cubicBezTo>
                      <a:pt x="14197" y="3489"/>
                      <a:pt x="13384" y="4820"/>
                      <a:pt x="12755" y="6188"/>
                    </a:cubicBezTo>
                    <a:cubicBezTo>
                      <a:pt x="12627" y="6492"/>
                      <a:pt x="12513" y="6797"/>
                      <a:pt x="12409" y="7098"/>
                    </a:cubicBezTo>
                    <a:lnTo>
                      <a:pt x="12409" y="7098"/>
                    </a:lnTo>
                    <a:cubicBezTo>
                      <a:pt x="11870" y="7200"/>
                      <a:pt x="11338" y="7266"/>
                      <a:pt x="10833" y="7297"/>
                    </a:cubicBezTo>
                    <a:cubicBezTo>
                      <a:pt x="10666" y="7288"/>
                      <a:pt x="10500" y="7286"/>
                      <a:pt x="10335" y="7286"/>
                    </a:cubicBezTo>
                    <a:cubicBezTo>
                      <a:pt x="10171" y="7286"/>
                      <a:pt x="10008" y="7288"/>
                      <a:pt x="9849" y="7288"/>
                    </a:cubicBezTo>
                    <a:cubicBezTo>
                      <a:pt x="9530" y="7288"/>
                      <a:pt x="9225" y="7279"/>
                      <a:pt x="8947" y="7223"/>
                    </a:cubicBezTo>
                    <a:cubicBezTo>
                      <a:pt x="8652" y="7223"/>
                      <a:pt x="8356" y="7186"/>
                      <a:pt x="8097" y="7186"/>
                    </a:cubicBezTo>
                    <a:cubicBezTo>
                      <a:pt x="7801" y="7112"/>
                      <a:pt x="7505" y="7075"/>
                      <a:pt x="7247" y="7038"/>
                    </a:cubicBezTo>
                    <a:cubicBezTo>
                      <a:pt x="6138" y="6853"/>
                      <a:pt x="5139" y="6595"/>
                      <a:pt x="4252" y="6336"/>
                    </a:cubicBezTo>
                    <a:cubicBezTo>
                      <a:pt x="3365" y="6077"/>
                      <a:pt x="2625" y="5855"/>
                      <a:pt x="1997" y="5633"/>
                    </a:cubicBezTo>
                    <a:cubicBezTo>
                      <a:pt x="703" y="5190"/>
                      <a:pt x="1" y="4931"/>
                      <a:pt x="0" y="4931"/>
                    </a:cubicBezTo>
                    <a:lnTo>
                      <a:pt x="0" y="4931"/>
                    </a:lnTo>
                    <a:cubicBezTo>
                      <a:pt x="0" y="4931"/>
                      <a:pt x="185" y="5042"/>
                      <a:pt x="481" y="5190"/>
                    </a:cubicBezTo>
                    <a:cubicBezTo>
                      <a:pt x="814" y="5375"/>
                      <a:pt x="1257" y="5633"/>
                      <a:pt x="1849" y="5929"/>
                    </a:cubicBezTo>
                    <a:cubicBezTo>
                      <a:pt x="2441" y="6225"/>
                      <a:pt x="3180" y="6558"/>
                      <a:pt x="4067" y="6927"/>
                    </a:cubicBezTo>
                    <a:cubicBezTo>
                      <a:pt x="4918" y="7260"/>
                      <a:pt x="5916" y="7667"/>
                      <a:pt x="7062" y="7926"/>
                    </a:cubicBezTo>
                    <a:cubicBezTo>
                      <a:pt x="7358" y="8000"/>
                      <a:pt x="7616" y="8073"/>
                      <a:pt x="7912" y="8147"/>
                    </a:cubicBezTo>
                    <a:cubicBezTo>
                      <a:pt x="8245" y="8221"/>
                      <a:pt x="8541" y="8258"/>
                      <a:pt x="8873" y="8332"/>
                    </a:cubicBezTo>
                    <a:cubicBezTo>
                      <a:pt x="9169" y="8369"/>
                      <a:pt x="9502" y="8406"/>
                      <a:pt x="9835" y="8443"/>
                    </a:cubicBezTo>
                    <a:cubicBezTo>
                      <a:pt x="10130" y="8443"/>
                      <a:pt x="10463" y="8480"/>
                      <a:pt x="10796" y="8480"/>
                    </a:cubicBezTo>
                    <a:lnTo>
                      <a:pt x="11868" y="8480"/>
                    </a:lnTo>
                    <a:cubicBezTo>
                      <a:pt x="11911" y="8475"/>
                      <a:pt x="11955" y="8471"/>
                      <a:pt x="11999" y="8466"/>
                    </a:cubicBezTo>
                    <a:lnTo>
                      <a:pt x="11999" y="8466"/>
                    </a:lnTo>
                    <a:cubicBezTo>
                      <a:pt x="11840" y="9098"/>
                      <a:pt x="11713" y="9725"/>
                      <a:pt x="11646" y="10292"/>
                    </a:cubicBezTo>
                    <a:cubicBezTo>
                      <a:pt x="11609" y="10661"/>
                      <a:pt x="11572" y="10994"/>
                      <a:pt x="11535" y="11327"/>
                    </a:cubicBezTo>
                    <a:cubicBezTo>
                      <a:pt x="11535" y="11475"/>
                      <a:pt x="11498" y="11623"/>
                      <a:pt x="11498" y="11808"/>
                    </a:cubicBezTo>
                    <a:cubicBezTo>
                      <a:pt x="11498" y="11955"/>
                      <a:pt x="11498" y="12103"/>
                      <a:pt x="11498" y="12288"/>
                    </a:cubicBezTo>
                    <a:cubicBezTo>
                      <a:pt x="11498" y="12584"/>
                      <a:pt x="11498" y="12917"/>
                      <a:pt x="11498" y="13212"/>
                    </a:cubicBezTo>
                    <a:cubicBezTo>
                      <a:pt x="11498" y="13508"/>
                      <a:pt x="11535" y="13804"/>
                      <a:pt x="11535" y="14100"/>
                    </a:cubicBezTo>
                    <a:cubicBezTo>
                      <a:pt x="11609" y="15283"/>
                      <a:pt x="11794" y="16318"/>
                      <a:pt x="11942" y="17242"/>
                    </a:cubicBezTo>
                    <a:cubicBezTo>
                      <a:pt x="12164" y="18166"/>
                      <a:pt x="12349" y="18943"/>
                      <a:pt x="12534" y="19571"/>
                    </a:cubicBezTo>
                    <a:cubicBezTo>
                      <a:pt x="12718" y="20237"/>
                      <a:pt x="12903" y="20717"/>
                      <a:pt x="13014" y="21087"/>
                    </a:cubicBezTo>
                    <a:cubicBezTo>
                      <a:pt x="13125" y="21420"/>
                      <a:pt x="13162" y="21605"/>
                      <a:pt x="13162" y="21605"/>
                    </a:cubicBezTo>
                    <a:cubicBezTo>
                      <a:pt x="13162" y="21605"/>
                      <a:pt x="13125" y="21420"/>
                      <a:pt x="13088" y="21050"/>
                    </a:cubicBezTo>
                    <a:cubicBezTo>
                      <a:pt x="13014" y="20680"/>
                      <a:pt x="12940" y="20163"/>
                      <a:pt x="12829" y="19534"/>
                    </a:cubicBezTo>
                    <a:cubicBezTo>
                      <a:pt x="12755" y="18869"/>
                      <a:pt x="12644" y="18056"/>
                      <a:pt x="12570" y="17131"/>
                    </a:cubicBezTo>
                    <a:cubicBezTo>
                      <a:pt x="12497" y="16244"/>
                      <a:pt x="12423" y="15209"/>
                      <a:pt x="12460" y="14063"/>
                    </a:cubicBezTo>
                    <a:cubicBezTo>
                      <a:pt x="12460" y="13804"/>
                      <a:pt x="12460" y="13508"/>
                      <a:pt x="12460" y="13212"/>
                    </a:cubicBezTo>
                    <a:cubicBezTo>
                      <a:pt x="12497" y="12917"/>
                      <a:pt x="12534" y="12658"/>
                      <a:pt x="12570" y="12325"/>
                    </a:cubicBezTo>
                    <a:cubicBezTo>
                      <a:pt x="12570" y="12177"/>
                      <a:pt x="12570" y="12029"/>
                      <a:pt x="12607" y="11881"/>
                    </a:cubicBezTo>
                    <a:cubicBezTo>
                      <a:pt x="12607" y="11734"/>
                      <a:pt x="12644" y="11586"/>
                      <a:pt x="12681" y="11438"/>
                    </a:cubicBezTo>
                    <a:cubicBezTo>
                      <a:pt x="12718" y="11142"/>
                      <a:pt x="12755" y="10846"/>
                      <a:pt x="12792" y="10514"/>
                    </a:cubicBezTo>
                    <a:cubicBezTo>
                      <a:pt x="12940" y="9848"/>
                      <a:pt x="13088" y="9294"/>
                      <a:pt x="13310" y="8665"/>
                    </a:cubicBezTo>
                    <a:cubicBezTo>
                      <a:pt x="13359" y="8524"/>
                      <a:pt x="13409" y="8384"/>
                      <a:pt x="13460" y="8243"/>
                    </a:cubicBezTo>
                    <a:lnTo>
                      <a:pt x="13460" y="8243"/>
                    </a:lnTo>
                    <a:cubicBezTo>
                      <a:pt x="14001" y="8143"/>
                      <a:pt x="14553" y="8010"/>
                      <a:pt x="15084" y="7815"/>
                    </a:cubicBezTo>
                    <a:cubicBezTo>
                      <a:pt x="16489" y="7297"/>
                      <a:pt x="17931" y="6484"/>
                      <a:pt x="19040" y="5301"/>
                    </a:cubicBezTo>
                    <a:cubicBezTo>
                      <a:pt x="19336" y="5005"/>
                      <a:pt x="19595" y="4672"/>
                      <a:pt x="19854" y="4339"/>
                    </a:cubicBezTo>
                    <a:cubicBezTo>
                      <a:pt x="19965" y="4192"/>
                      <a:pt x="20076" y="4007"/>
                      <a:pt x="20186" y="3822"/>
                    </a:cubicBezTo>
                    <a:cubicBezTo>
                      <a:pt x="20297" y="3637"/>
                      <a:pt x="20445" y="3415"/>
                      <a:pt x="20519" y="3230"/>
                    </a:cubicBezTo>
                    <a:lnTo>
                      <a:pt x="20741" y="2713"/>
                    </a:lnTo>
                    <a:lnTo>
                      <a:pt x="20815" y="2528"/>
                    </a:lnTo>
                    <a:lnTo>
                      <a:pt x="20889" y="2343"/>
                    </a:lnTo>
                    <a:cubicBezTo>
                      <a:pt x="20926" y="2232"/>
                      <a:pt x="20926" y="2121"/>
                      <a:pt x="20963" y="1973"/>
                    </a:cubicBezTo>
                    <a:cubicBezTo>
                      <a:pt x="21000" y="1825"/>
                      <a:pt x="21000" y="1678"/>
                      <a:pt x="21000" y="1493"/>
                    </a:cubicBezTo>
                    <a:cubicBezTo>
                      <a:pt x="21000" y="1382"/>
                      <a:pt x="20889" y="1012"/>
                      <a:pt x="20852" y="975"/>
                    </a:cubicBezTo>
                    <a:cubicBezTo>
                      <a:pt x="20704" y="642"/>
                      <a:pt x="20408" y="310"/>
                      <a:pt x="20076" y="162"/>
                    </a:cubicBezTo>
                    <a:cubicBezTo>
                      <a:pt x="19821" y="49"/>
                      <a:pt x="19567" y="1"/>
                      <a:pt x="193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7"/>
              <p:cNvSpPr/>
              <p:nvPr/>
            </p:nvSpPr>
            <p:spPr>
              <a:xfrm>
                <a:off x="946425" y="654150"/>
                <a:ext cx="358650" cy="616525"/>
              </a:xfrm>
              <a:custGeom>
                <a:avLst/>
                <a:gdLst/>
                <a:ahLst/>
                <a:cxnLst/>
                <a:rect l="l" t="t" r="r" b="b"/>
                <a:pathLst>
                  <a:path w="14346" h="24661" extrusionOk="0">
                    <a:moveTo>
                      <a:pt x="11018" y="1"/>
                    </a:moveTo>
                    <a:cubicBezTo>
                      <a:pt x="10870" y="1"/>
                      <a:pt x="10685" y="1"/>
                      <a:pt x="10537" y="38"/>
                    </a:cubicBezTo>
                    <a:cubicBezTo>
                      <a:pt x="10353" y="38"/>
                      <a:pt x="10205" y="38"/>
                      <a:pt x="10020" y="75"/>
                    </a:cubicBezTo>
                    <a:cubicBezTo>
                      <a:pt x="9872" y="112"/>
                      <a:pt x="9687" y="149"/>
                      <a:pt x="9539" y="186"/>
                    </a:cubicBezTo>
                    <a:lnTo>
                      <a:pt x="9133" y="297"/>
                    </a:lnTo>
                    <a:cubicBezTo>
                      <a:pt x="8763" y="370"/>
                      <a:pt x="8504" y="481"/>
                      <a:pt x="8208" y="592"/>
                    </a:cubicBezTo>
                    <a:cubicBezTo>
                      <a:pt x="7913" y="703"/>
                      <a:pt x="7654" y="814"/>
                      <a:pt x="7395" y="925"/>
                    </a:cubicBezTo>
                    <a:lnTo>
                      <a:pt x="6582" y="1258"/>
                    </a:lnTo>
                    <a:lnTo>
                      <a:pt x="5805" y="1590"/>
                    </a:lnTo>
                    <a:lnTo>
                      <a:pt x="4955" y="1849"/>
                    </a:lnTo>
                    <a:lnTo>
                      <a:pt x="4844" y="1849"/>
                    </a:lnTo>
                    <a:lnTo>
                      <a:pt x="4770" y="1886"/>
                    </a:lnTo>
                    <a:lnTo>
                      <a:pt x="4548" y="1923"/>
                    </a:lnTo>
                    <a:cubicBezTo>
                      <a:pt x="4400" y="1960"/>
                      <a:pt x="4289" y="1960"/>
                      <a:pt x="4142" y="1997"/>
                    </a:cubicBezTo>
                    <a:cubicBezTo>
                      <a:pt x="3883" y="1997"/>
                      <a:pt x="3587" y="2034"/>
                      <a:pt x="3291" y="2034"/>
                    </a:cubicBezTo>
                    <a:cubicBezTo>
                      <a:pt x="3032" y="2034"/>
                      <a:pt x="2737" y="1997"/>
                      <a:pt x="2441" y="1960"/>
                    </a:cubicBezTo>
                    <a:cubicBezTo>
                      <a:pt x="2182" y="1886"/>
                      <a:pt x="1886" y="1849"/>
                      <a:pt x="1627" y="1775"/>
                    </a:cubicBezTo>
                    <a:cubicBezTo>
                      <a:pt x="1332" y="1664"/>
                      <a:pt x="1073" y="1590"/>
                      <a:pt x="814" y="1480"/>
                    </a:cubicBezTo>
                    <a:cubicBezTo>
                      <a:pt x="518" y="1369"/>
                      <a:pt x="260" y="1221"/>
                      <a:pt x="1" y="1073"/>
                    </a:cubicBezTo>
                    <a:lnTo>
                      <a:pt x="1" y="1073"/>
                    </a:lnTo>
                    <a:cubicBezTo>
                      <a:pt x="223" y="1258"/>
                      <a:pt x="444" y="1480"/>
                      <a:pt x="703" y="1627"/>
                    </a:cubicBezTo>
                    <a:cubicBezTo>
                      <a:pt x="851" y="1701"/>
                      <a:pt x="962" y="1812"/>
                      <a:pt x="1073" y="1886"/>
                    </a:cubicBezTo>
                    <a:lnTo>
                      <a:pt x="1480" y="2071"/>
                    </a:lnTo>
                    <a:cubicBezTo>
                      <a:pt x="1775" y="2219"/>
                      <a:pt x="2071" y="2330"/>
                      <a:pt x="2330" y="2441"/>
                    </a:cubicBezTo>
                    <a:cubicBezTo>
                      <a:pt x="2626" y="2515"/>
                      <a:pt x="2921" y="2589"/>
                      <a:pt x="3254" y="2626"/>
                    </a:cubicBezTo>
                    <a:cubicBezTo>
                      <a:pt x="3550" y="2700"/>
                      <a:pt x="3846" y="2700"/>
                      <a:pt x="4178" y="2737"/>
                    </a:cubicBezTo>
                    <a:cubicBezTo>
                      <a:pt x="4326" y="2737"/>
                      <a:pt x="4474" y="2737"/>
                      <a:pt x="4659" y="2700"/>
                    </a:cubicBezTo>
                    <a:lnTo>
                      <a:pt x="4881" y="2700"/>
                    </a:lnTo>
                    <a:lnTo>
                      <a:pt x="5140" y="2663"/>
                    </a:lnTo>
                    <a:lnTo>
                      <a:pt x="5990" y="2515"/>
                    </a:lnTo>
                    <a:cubicBezTo>
                      <a:pt x="6286" y="2441"/>
                      <a:pt x="6619" y="2367"/>
                      <a:pt x="6914" y="2256"/>
                    </a:cubicBezTo>
                    <a:cubicBezTo>
                      <a:pt x="7210" y="2182"/>
                      <a:pt x="7506" y="2108"/>
                      <a:pt x="7765" y="1997"/>
                    </a:cubicBezTo>
                    <a:cubicBezTo>
                      <a:pt x="8060" y="1923"/>
                      <a:pt x="8319" y="1812"/>
                      <a:pt x="8615" y="1738"/>
                    </a:cubicBezTo>
                    <a:cubicBezTo>
                      <a:pt x="8874" y="1664"/>
                      <a:pt x="9170" y="1590"/>
                      <a:pt x="9391" y="1517"/>
                    </a:cubicBezTo>
                    <a:lnTo>
                      <a:pt x="9835" y="1443"/>
                    </a:lnTo>
                    <a:lnTo>
                      <a:pt x="10205" y="1406"/>
                    </a:lnTo>
                    <a:cubicBezTo>
                      <a:pt x="10279" y="1387"/>
                      <a:pt x="10343" y="1387"/>
                      <a:pt x="10408" y="1387"/>
                    </a:cubicBezTo>
                    <a:cubicBezTo>
                      <a:pt x="10473" y="1387"/>
                      <a:pt x="10537" y="1387"/>
                      <a:pt x="10611" y="1369"/>
                    </a:cubicBezTo>
                    <a:cubicBezTo>
                      <a:pt x="10722" y="1369"/>
                      <a:pt x="10870" y="1369"/>
                      <a:pt x="10981" y="1406"/>
                    </a:cubicBezTo>
                    <a:lnTo>
                      <a:pt x="11388" y="1406"/>
                    </a:lnTo>
                    <a:lnTo>
                      <a:pt x="11721" y="1517"/>
                    </a:lnTo>
                    <a:cubicBezTo>
                      <a:pt x="11868" y="1517"/>
                      <a:pt x="11942" y="1590"/>
                      <a:pt x="12053" y="1627"/>
                    </a:cubicBezTo>
                    <a:lnTo>
                      <a:pt x="12238" y="1664"/>
                    </a:lnTo>
                    <a:lnTo>
                      <a:pt x="12335" y="1737"/>
                    </a:lnTo>
                    <a:lnTo>
                      <a:pt x="12335" y="1737"/>
                    </a:lnTo>
                    <a:cubicBezTo>
                      <a:pt x="12177" y="1994"/>
                      <a:pt x="12030" y="2261"/>
                      <a:pt x="11905" y="2552"/>
                    </a:cubicBezTo>
                    <a:cubicBezTo>
                      <a:pt x="11647" y="3032"/>
                      <a:pt x="11536" y="3550"/>
                      <a:pt x="11351" y="4068"/>
                    </a:cubicBezTo>
                    <a:cubicBezTo>
                      <a:pt x="11240" y="4585"/>
                      <a:pt x="11129" y="5140"/>
                      <a:pt x="11055" y="5657"/>
                    </a:cubicBezTo>
                    <a:cubicBezTo>
                      <a:pt x="10981" y="6175"/>
                      <a:pt x="11018" y="6692"/>
                      <a:pt x="10981" y="7247"/>
                    </a:cubicBezTo>
                    <a:cubicBezTo>
                      <a:pt x="11018" y="7765"/>
                      <a:pt x="11018" y="8282"/>
                      <a:pt x="11092" y="8800"/>
                    </a:cubicBezTo>
                    <a:lnTo>
                      <a:pt x="11129" y="9169"/>
                    </a:lnTo>
                    <a:lnTo>
                      <a:pt x="11129" y="9280"/>
                    </a:lnTo>
                    <a:lnTo>
                      <a:pt x="11129" y="9354"/>
                    </a:lnTo>
                    <a:lnTo>
                      <a:pt x="11166" y="9391"/>
                    </a:lnTo>
                    <a:lnTo>
                      <a:pt x="11203" y="9576"/>
                    </a:lnTo>
                    <a:lnTo>
                      <a:pt x="11314" y="10316"/>
                    </a:lnTo>
                    <a:cubicBezTo>
                      <a:pt x="11388" y="10796"/>
                      <a:pt x="11499" y="11277"/>
                      <a:pt x="11610" y="11794"/>
                    </a:cubicBezTo>
                    <a:lnTo>
                      <a:pt x="11979" y="13273"/>
                    </a:lnTo>
                    <a:cubicBezTo>
                      <a:pt x="12090" y="13754"/>
                      <a:pt x="12201" y="14234"/>
                      <a:pt x="12312" y="14715"/>
                    </a:cubicBezTo>
                    <a:cubicBezTo>
                      <a:pt x="12460" y="15196"/>
                      <a:pt x="12571" y="15639"/>
                      <a:pt x="12645" y="16120"/>
                    </a:cubicBezTo>
                    <a:lnTo>
                      <a:pt x="12830" y="16859"/>
                    </a:lnTo>
                    <a:lnTo>
                      <a:pt x="12867" y="17007"/>
                    </a:lnTo>
                    <a:lnTo>
                      <a:pt x="12867" y="17081"/>
                    </a:lnTo>
                    <a:lnTo>
                      <a:pt x="12867" y="17118"/>
                    </a:lnTo>
                    <a:lnTo>
                      <a:pt x="12867" y="17192"/>
                    </a:lnTo>
                    <a:lnTo>
                      <a:pt x="12941" y="17562"/>
                    </a:lnTo>
                    <a:cubicBezTo>
                      <a:pt x="13014" y="18079"/>
                      <a:pt x="13051" y="18523"/>
                      <a:pt x="13125" y="19004"/>
                    </a:cubicBezTo>
                    <a:cubicBezTo>
                      <a:pt x="13125" y="19484"/>
                      <a:pt x="13162" y="19965"/>
                      <a:pt x="13125" y="20446"/>
                    </a:cubicBezTo>
                    <a:cubicBezTo>
                      <a:pt x="13162" y="20926"/>
                      <a:pt x="13088" y="21407"/>
                      <a:pt x="13014" y="21887"/>
                    </a:cubicBezTo>
                    <a:cubicBezTo>
                      <a:pt x="12941" y="22368"/>
                      <a:pt x="12867" y="22849"/>
                      <a:pt x="12682" y="23292"/>
                    </a:cubicBezTo>
                    <a:cubicBezTo>
                      <a:pt x="12571" y="23773"/>
                      <a:pt x="12349" y="24217"/>
                      <a:pt x="12127" y="24660"/>
                    </a:cubicBezTo>
                    <a:cubicBezTo>
                      <a:pt x="12423" y="24290"/>
                      <a:pt x="12756" y="23884"/>
                      <a:pt x="12941" y="23403"/>
                    </a:cubicBezTo>
                    <a:cubicBezTo>
                      <a:pt x="13199" y="22960"/>
                      <a:pt x="13384" y="22479"/>
                      <a:pt x="13569" y="21998"/>
                    </a:cubicBezTo>
                    <a:cubicBezTo>
                      <a:pt x="13680" y="21518"/>
                      <a:pt x="13828" y="21037"/>
                      <a:pt x="13902" y="20519"/>
                    </a:cubicBezTo>
                    <a:cubicBezTo>
                      <a:pt x="13976" y="20002"/>
                      <a:pt x="14013" y="19484"/>
                      <a:pt x="14050" y="18967"/>
                    </a:cubicBezTo>
                    <a:cubicBezTo>
                      <a:pt x="14050" y="18449"/>
                      <a:pt x="14050" y="17932"/>
                      <a:pt x="14013" y="17451"/>
                    </a:cubicBezTo>
                    <a:lnTo>
                      <a:pt x="14013" y="17081"/>
                    </a:lnTo>
                    <a:lnTo>
                      <a:pt x="13976" y="16970"/>
                    </a:lnTo>
                    <a:lnTo>
                      <a:pt x="13976" y="16933"/>
                    </a:lnTo>
                    <a:lnTo>
                      <a:pt x="13976" y="16859"/>
                    </a:lnTo>
                    <a:lnTo>
                      <a:pt x="13939" y="16675"/>
                    </a:lnTo>
                    <a:lnTo>
                      <a:pt x="13865" y="15935"/>
                    </a:lnTo>
                    <a:cubicBezTo>
                      <a:pt x="13791" y="15418"/>
                      <a:pt x="13717" y="14937"/>
                      <a:pt x="13643" y="14419"/>
                    </a:cubicBezTo>
                    <a:cubicBezTo>
                      <a:pt x="13532" y="13939"/>
                      <a:pt x="13458" y="13458"/>
                      <a:pt x="13347" y="12940"/>
                    </a:cubicBezTo>
                    <a:lnTo>
                      <a:pt x="13088" y="11536"/>
                    </a:lnTo>
                    <a:cubicBezTo>
                      <a:pt x="12978" y="11055"/>
                      <a:pt x="12904" y="10574"/>
                      <a:pt x="12830" y="10057"/>
                    </a:cubicBezTo>
                    <a:lnTo>
                      <a:pt x="12719" y="9317"/>
                    </a:lnTo>
                    <a:lnTo>
                      <a:pt x="12682" y="9133"/>
                    </a:lnTo>
                    <a:lnTo>
                      <a:pt x="12682" y="9096"/>
                    </a:lnTo>
                    <a:lnTo>
                      <a:pt x="12682" y="8985"/>
                    </a:lnTo>
                    <a:lnTo>
                      <a:pt x="12645" y="8652"/>
                    </a:lnTo>
                    <a:cubicBezTo>
                      <a:pt x="12608" y="8171"/>
                      <a:pt x="12608" y="7691"/>
                      <a:pt x="12571" y="7210"/>
                    </a:cubicBezTo>
                    <a:cubicBezTo>
                      <a:pt x="12608" y="6766"/>
                      <a:pt x="12608" y="6286"/>
                      <a:pt x="12682" y="5842"/>
                    </a:cubicBezTo>
                    <a:cubicBezTo>
                      <a:pt x="12682" y="5361"/>
                      <a:pt x="12793" y="4918"/>
                      <a:pt x="12904" y="4474"/>
                    </a:cubicBezTo>
                    <a:cubicBezTo>
                      <a:pt x="13014" y="4031"/>
                      <a:pt x="13125" y="3587"/>
                      <a:pt x="13347" y="3180"/>
                    </a:cubicBezTo>
                    <a:cubicBezTo>
                      <a:pt x="13456" y="2882"/>
                      <a:pt x="13624" y="2604"/>
                      <a:pt x="13793" y="2331"/>
                    </a:cubicBezTo>
                    <a:lnTo>
                      <a:pt x="13793" y="2331"/>
                    </a:lnTo>
                    <a:cubicBezTo>
                      <a:pt x="13899" y="2284"/>
                      <a:pt x="13999" y="2211"/>
                      <a:pt x="14087" y="2108"/>
                    </a:cubicBezTo>
                    <a:cubicBezTo>
                      <a:pt x="14345" y="1812"/>
                      <a:pt x="14308" y="1332"/>
                      <a:pt x="13976" y="1073"/>
                    </a:cubicBezTo>
                    <a:cubicBezTo>
                      <a:pt x="13680" y="851"/>
                      <a:pt x="13384" y="592"/>
                      <a:pt x="13051" y="444"/>
                    </a:cubicBezTo>
                    <a:lnTo>
                      <a:pt x="12830" y="333"/>
                    </a:lnTo>
                    <a:lnTo>
                      <a:pt x="12571" y="260"/>
                    </a:lnTo>
                    <a:cubicBezTo>
                      <a:pt x="12386" y="186"/>
                      <a:pt x="12238" y="112"/>
                      <a:pt x="12053" y="112"/>
                    </a:cubicBezTo>
                    <a:lnTo>
                      <a:pt x="11536" y="38"/>
                    </a:lnTo>
                    <a:lnTo>
                      <a:pt x="1101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7"/>
              <p:cNvSpPr/>
              <p:nvPr/>
            </p:nvSpPr>
            <p:spPr>
              <a:xfrm>
                <a:off x="469500" y="425700"/>
                <a:ext cx="617450" cy="356025"/>
              </a:xfrm>
              <a:custGeom>
                <a:avLst/>
                <a:gdLst/>
                <a:ahLst/>
                <a:cxnLst/>
                <a:rect l="l" t="t" r="r" b="b"/>
                <a:pathLst>
                  <a:path w="24698" h="14241" extrusionOk="0">
                    <a:moveTo>
                      <a:pt x="22790" y="9508"/>
                    </a:moveTo>
                    <a:cubicBezTo>
                      <a:pt x="22786" y="9514"/>
                      <a:pt x="22782" y="9519"/>
                      <a:pt x="22779" y="9519"/>
                    </a:cubicBezTo>
                    <a:cubicBezTo>
                      <a:pt x="22776" y="9519"/>
                      <a:pt x="22775" y="9516"/>
                      <a:pt x="22775" y="9508"/>
                    </a:cubicBezTo>
                    <a:close/>
                    <a:moveTo>
                      <a:pt x="23048" y="0"/>
                    </a:moveTo>
                    <a:cubicBezTo>
                      <a:pt x="22970" y="0"/>
                      <a:pt x="22891" y="14"/>
                      <a:pt x="22812" y="44"/>
                    </a:cubicBezTo>
                    <a:cubicBezTo>
                      <a:pt x="22591" y="104"/>
                      <a:pt x="22424" y="263"/>
                      <a:pt x="22342" y="454"/>
                    </a:cubicBezTo>
                    <a:lnTo>
                      <a:pt x="22342" y="454"/>
                    </a:lnTo>
                    <a:cubicBezTo>
                      <a:pt x="22066" y="624"/>
                      <a:pt x="21803" y="797"/>
                      <a:pt x="21481" y="931"/>
                    </a:cubicBezTo>
                    <a:cubicBezTo>
                      <a:pt x="21074" y="1116"/>
                      <a:pt x="20631" y="1227"/>
                      <a:pt x="20224" y="1375"/>
                    </a:cubicBezTo>
                    <a:cubicBezTo>
                      <a:pt x="19743" y="1449"/>
                      <a:pt x="19300" y="1560"/>
                      <a:pt x="18856" y="1597"/>
                    </a:cubicBezTo>
                    <a:cubicBezTo>
                      <a:pt x="18375" y="1634"/>
                      <a:pt x="17932" y="1634"/>
                      <a:pt x="17451" y="1671"/>
                    </a:cubicBezTo>
                    <a:cubicBezTo>
                      <a:pt x="16970" y="1671"/>
                      <a:pt x="16527" y="1671"/>
                      <a:pt x="16046" y="1597"/>
                    </a:cubicBezTo>
                    <a:lnTo>
                      <a:pt x="15676" y="1560"/>
                    </a:lnTo>
                    <a:lnTo>
                      <a:pt x="15529" y="1560"/>
                    </a:lnTo>
                    <a:lnTo>
                      <a:pt x="15344" y="1523"/>
                    </a:lnTo>
                    <a:lnTo>
                      <a:pt x="14604" y="1412"/>
                    </a:lnTo>
                    <a:cubicBezTo>
                      <a:pt x="14124" y="1338"/>
                      <a:pt x="13643" y="1264"/>
                      <a:pt x="13162" y="1190"/>
                    </a:cubicBezTo>
                    <a:lnTo>
                      <a:pt x="11721" y="894"/>
                    </a:lnTo>
                    <a:cubicBezTo>
                      <a:pt x="11240" y="820"/>
                      <a:pt x="10759" y="709"/>
                      <a:pt x="10242" y="635"/>
                    </a:cubicBezTo>
                    <a:cubicBezTo>
                      <a:pt x="9761" y="525"/>
                      <a:pt x="9244" y="488"/>
                      <a:pt x="8763" y="414"/>
                    </a:cubicBezTo>
                    <a:lnTo>
                      <a:pt x="7987" y="303"/>
                    </a:lnTo>
                    <a:lnTo>
                      <a:pt x="7802" y="266"/>
                    </a:lnTo>
                    <a:lnTo>
                      <a:pt x="7617" y="266"/>
                    </a:lnTo>
                    <a:lnTo>
                      <a:pt x="7247" y="229"/>
                    </a:lnTo>
                    <a:cubicBezTo>
                      <a:pt x="6767" y="192"/>
                      <a:pt x="6212" y="192"/>
                      <a:pt x="5694" y="192"/>
                    </a:cubicBezTo>
                    <a:cubicBezTo>
                      <a:pt x="5177" y="266"/>
                      <a:pt x="4659" y="266"/>
                      <a:pt x="4179" y="377"/>
                    </a:cubicBezTo>
                    <a:cubicBezTo>
                      <a:pt x="3661" y="414"/>
                      <a:pt x="3180" y="562"/>
                      <a:pt x="2663" y="709"/>
                    </a:cubicBezTo>
                    <a:cubicBezTo>
                      <a:pt x="2182" y="894"/>
                      <a:pt x="1702" y="1042"/>
                      <a:pt x="1258" y="1301"/>
                    </a:cubicBezTo>
                    <a:cubicBezTo>
                      <a:pt x="814" y="1486"/>
                      <a:pt x="408" y="1819"/>
                      <a:pt x="1" y="2114"/>
                    </a:cubicBezTo>
                    <a:cubicBezTo>
                      <a:pt x="482" y="1929"/>
                      <a:pt x="888" y="1708"/>
                      <a:pt x="1369" y="1560"/>
                    </a:cubicBezTo>
                    <a:cubicBezTo>
                      <a:pt x="1849" y="1375"/>
                      <a:pt x="2330" y="1338"/>
                      <a:pt x="2811" y="1227"/>
                    </a:cubicBezTo>
                    <a:cubicBezTo>
                      <a:pt x="3291" y="1190"/>
                      <a:pt x="3772" y="1116"/>
                      <a:pt x="4253" y="1116"/>
                    </a:cubicBezTo>
                    <a:cubicBezTo>
                      <a:pt x="4413" y="1104"/>
                      <a:pt x="4573" y="1100"/>
                      <a:pt x="4733" y="1100"/>
                    </a:cubicBezTo>
                    <a:cubicBezTo>
                      <a:pt x="5054" y="1100"/>
                      <a:pt x="5374" y="1116"/>
                      <a:pt x="5694" y="1116"/>
                    </a:cubicBezTo>
                    <a:cubicBezTo>
                      <a:pt x="6175" y="1190"/>
                      <a:pt x="6619" y="1227"/>
                      <a:pt x="7136" y="1301"/>
                    </a:cubicBezTo>
                    <a:lnTo>
                      <a:pt x="7506" y="1375"/>
                    </a:lnTo>
                    <a:lnTo>
                      <a:pt x="7617" y="1375"/>
                    </a:lnTo>
                    <a:lnTo>
                      <a:pt x="7654" y="1412"/>
                    </a:lnTo>
                    <a:lnTo>
                      <a:pt x="7839" y="1449"/>
                    </a:lnTo>
                    <a:lnTo>
                      <a:pt x="8541" y="1597"/>
                    </a:lnTo>
                    <a:cubicBezTo>
                      <a:pt x="9022" y="1708"/>
                      <a:pt x="9502" y="1782"/>
                      <a:pt x="9983" y="1929"/>
                    </a:cubicBezTo>
                    <a:cubicBezTo>
                      <a:pt x="10464" y="2040"/>
                      <a:pt x="10944" y="2151"/>
                      <a:pt x="11425" y="2262"/>
                    </a:cubicBezTo>
                    <a:lnTo>
                      <a:pt x="12904" y="2632"/>
                    </a:lnTo>
                    <a:cubicBezTo>
                      <a:pt x="13384" y="2780"/>
                      <a:pt x="13865" y="2854"/>
                      <a:pt x="14383" y="2928"/>
                    </a:cubicBezTo>
                    <a:lnTo>
                      <a:pt x="15085" y="3076"/>
                    </a:lnTo>
                    <a:lnTo>
                      <a:pt x="15270" y="3113"/>
                    </a:lnTo>
                    <a:lnTo>
                      <a:pt x="15492" y="3113"/>
                    </a:lnTo>
                    <a:lnTo>
                      <a:pt x="15898" y="3149"/>
                    </a:lnTo>
                    <a:cubicBezTo>
                      <a:pt x="16416" y="3223"/>
                      <a:pt x="16933" y="3223"/>
                      <a:pt x="17451" y="3260"/>
                    </a:cubicBezTo>
                    <a:cubicBezTo>
                      <a:pt x="17969" y="3260"/>
                      <a:pt x="18486" y="3260"/>
                      <a:pt x="19041" y="3186"/>
                    </a:cubicBezTo>
                    <a:cubicBezTo>
                      <a:pt x="19558" y="3149"/>
                      <a:pt x="20076" y="3002"/>
                      <a:pt x="20594" y="2891"/>
                    </a:cubicBezTo>
                    <a:cubicBezTo>
                      <a:pt x="21111" y="2743"/>
                      <a:pt x="21629" y="2595"/>
                      <a:pt x="22109" y="2336"/>
                    </a:cubicBezTo>
                    <a:cubicBezTo>
                      <a:pt x="22406" y="2230"/>
                      <a:pt x="22679" y="2075"/>
                      <a:pt x="22948" y="1907"/>
                    </a:cubicBezTo>
                    <a:lnTo>
                      <a:pt x="22948" y="1907"/>
                    </a:lnTo>
                    <a:lnTo>
                      <a:pt x="22997" y="2003"/>
                    </a:lnTo>
                    <a:lnTo>
                      <a:pt x="23071" y="2188"/>
                    </a:lnTo>
                    <a:cubicBezTo>
                      <a:pt x="23108" y="2299"/>
                      <a:pt x="23182" y="2410"/>
                      <a:pt x="23182" y="2521"/>
                    </a:cubicBezTo>
                    <a:lnTo>
                      <a:pt x="23255" y="2891"/>
                    </a:lnTo>
                    <a:lnTo>
                      <a:pt x="23292" y="3260"/>
                    </a:lnTo>
                    <a:cubicBezTo>
                      <a:pt x="23292" y="3371"/>
                      <a:pt x="23292" y="3519"/>
                      <a:pt x="23292" y="3630"/>
                    </a:cubicBezTo>
                    <a:cubicBezTo>
                      <a:pt x="23292" y="3778"/>
                      <a:pt x="23292" y="3926"/>
                      <a:pt x="23292" y="4037"/>
                    </a:cubicBezTo>
                    <a:lnTo>
                      <a:pt x="23255" y="4406"/>
                    </a:lnTo>
                    <a:lnTo>
                      <a:pt x="23145" y="4850"/>
                    </a:lnTo>
                    <a:cubicBezTo>
                      <a:pt x="23108" y="5072"/>
                      <a:pt x="22997" y="5368"/>
                      <a:pt x="22923" y="5663"/>
                    </a:cubicBezTo>
                    <a:cubicBezTo>
                      <a:pt x="22886" y="5922"/>
                      <a:pt x="22775" y="6218"/>
                      <a:pt x="22701" y="6477"/>
                    </a:cubicBezTo>
                    <a:cubicBezTo>
                      <a:pt x="22590" y="6773"/>
                      <a:pt x="22516" y="7031"/>
                      <a:pt x="22405" y="7327"/>
                    </a:cubicBezTo>
                    <a:cubicBezTo>
                      <a:pt x="22331" y="7660"/>
                      <a:pt x="22257" y="7956"/>
                      <a:pt x="22183" y="8251"/>
                    </a:cubicBezTo>
                    <a:lnTo>
                      <a:pt x="22035" y="9139"/>
                    </a:lnTo>
                    <a:lnTo>
                      <a:pt x="21962" y="9361"/>
                    </a:lnTo>
                    <a:lnTo>
                      <a:pt x="21962" y="9619"/>
                    </a:lnTo>
                    <a:cubicBezTo>
                      <a:pt x="21962" y="9767"/>
                      <a:pt x="21962" y="9915"/>
                      <a:pt x="21962" y="10063"/>
                    </a:cubicBezTo>
                    <a:cubicBezTo>
                      <a:pt x="21962" y="10396"/>
                      <a:pt x="21998" y="10692"/>
                      <a:pt x="22035" y="10987"/>
                    </a:cubicBezTo>
                    <a:cubicBezTo>
                      <a:pt x="22072" y="11320"/>
                      <a:pt x="22183" y="11616"/>
                      <a:pt x="22257" y="11912"/>
                    </a:cubicBezTo>
                    <a:cubicBezTo>
                      <a:pt x="22368" y="12207"/>
                      <a:pt x="22479" y="12466"/>
                      <a:pt x="22590" y="12762"/>
                    </a:cubicBezTo>
                    <a:lnTo>
                      <a:pt x="22812" y="13169"/>
                    </a:lnTo>
                    <a:cubicBezTo>
                      <a:pt x="22886" y="13279"/>
                      <a:pt x="22960" y="13427"/>
                      <a:pt x="23071" y="13538"/>
                    </a:cubicBezTo>
                    <a:cubicBezTo>
                      <a:pt x="23219" y="13797"/>
                      <a:pt x="23403" y="14019"/>
                      <a:pt x="23588" y="14241"/>
                    </a:cubicBezTo>
                    <a:cubicBezTo>
                      <a:pt x="23477" y="13982"/>
                      <a:pt x="23292" y="13723"/>
                      <a:pt x="23219" y="13464"/>
                    </a:cubicBezTo>
                    <a:cubicBezTo>
                      <a:pt x="23108" y="13206"/>
                      <a:pt x="22997" y="12910"/>
                      <a:pt x="22923" y="12651"/>
                    </a:cubicBezTo>
                    <a:cubicBezTo>
                      <a:pt x="22849" y="12355"/>
                      <a:pt x="22775" y="12059"/>
                      <a:pt x="22738" y="11801"/>
                    </a:cubicBezTo>
                    <a:cubicBezTo>
                      <a:pt x="22701" y="11505"/>
                      <a:pt x="22664" y="11246"/>
                      <a:pt x="22664" y="10950"/>
                    </a:cubicBezTo>
                    <a:cubicBezTo>
                      <a:pt x="22627" y="10655"/>
                      <a:pt x="22664" y="10396"/>
                      <a:pt x="22701" y="10100"/>
                    </a:cubicBezTo>
                    <a:cubicBezTo>
                      <a:pt x="22701" y="9952"/>
                      <a:pt x="22738" y="9841"/>
                      <a:pt x="22775" y="9693"/>
                    </a:cubicBezTo>
                    <a:lnTo>
                      <a:pt x="22812" y="9508"/>
                    </a:lnTo>
                    <a:lnTo>
                      <a:pt x="22812" y="9471"/>
                    </a:lnTo>
                    <a:lnTo>
                      <a:pt x="22812" y="9398"/>
                    </a:lnTo>
                    <a:lnTo>
                      <a:pt x="22849" y="9324"/>
                    </a:lnTo>
                    <a:lnTo>
                      <a:pt x="23108" y="8436"/>
                    </a:lnTo>
                    <a:lnTo>
                      <a:pt x="23403" y="7660"/>
                    </a:lnTo>
                    <a:lnTo>
                      <a:pt x="23736" y="6884"/>
                    </a:lnTo>
                    <a:cubicBezTo>
                      <a:pt x="23847" y="6588"/>
                      <a:pt x="23958" y="6329"/>
                      <a:pt x="24069" y="6033"/>
                    </a:cubicBezTo>
                    <a:cubicBezTo>
                      <a:pt x="24180" y="5737"/>
                      <a:pt x="24291" y="5479"/>
                      <a:pt x="24402" y="5146"/>
                    </a:cubicBezTo>
                    <a:lnTo>
                      <a:pt x="24512" y="4702"/>
                    </a:lnTo>
                    <a:cubicBezTo>
                      <a:pt x="24549" y="4554"/>
                      <a:pt x="24586" y="4370"/>
                      <a:pt x="24586" y="4222"/>
                    </a:cubicBezTo>
                    <a:cubicBezTo>
                      <a:pt x="24623" y="4037"/>
                      <a:pt x="24660" y="3889"/>
                      <a:pt x="24660" y="3704"/>
                    </a:cubicBezTo>
                    <a:cubicBezTo>
                      <a:pt x="24660" y="3556"/>
                      <a:pt x="24697" y="3371"/>
                      <a:pt x="24697" y="3223"/>
                    </a:cubicBezTo>
                    <a:lnTo>
                      <a:pt x="24660" y="2706"/>
                    </a:lnTo>
                    <a:lnTo>
                      <a:pt x="24586" y="2188"/>
                    </a:lnTo>
                    <a:cubicBezTo>
                      <a:pt x="24549" y="2040"/>
                      <a:pt x="24476" y="1856"/>
                      <a:pt x="24439" y="1708"/>
                    </a:cubicBezTo>
                    <a:lnTo>
                      <a:pt x="24365" y="1449"/>
                    </a:lnTo>
                    <a:lnTo>
                      <a:pt x="24217" y="1190"/>
                    </a:lnTo>
                    <a:cubicBezTo>
                      <a:pt x="24106" y="857"/>
                      <a:pt x="23847" y="562"/>
                      <a:pt x="23625" y="266"/>
                    </a:cubicBezTo>
                    <a:cubicBezTo>
                      <a:pt x="23463" y="103"/>
                      <a:pt x="23261" y="0"/>
                      <a:pt x="230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5" name="Google Shape;215;p7"/>
            <p:cNvGrpSpPr/>
            <p:nvPr/>
          </p:nvGrpSpPr>
          <p:grpSpPr>
            <a:xfrm flipH="1">
              <a:off x="457200" y="377800"/>
              <a:ext cx="854975" cy="844975"/>
              <a:chOff x="469500" y="425700"/>
              <a:chExt cx="854975" cy="844975"/>
            </a:xfrm>
          </p:grpSpPr>
          <p:sp>
            <p:nvSpPr>
              <p:cNvPr id="216" name="Google Shape;216;p7"/>
              <p:cNvSpPr/>
              <p:nvPr/>
            </p:nvSpPr>
            <p:spPr>
              <a:xfrm>
                <a:off x="799475" y="429225"/>
                <a:ext cx="525000" cy="540125"/>
              </a:xfrm>
              <a:custGeom>
                <a:avLst/>
                <a:gdLst/>
                <a:ahLst/>
                <a:cxnLst/>
                <a:rect l="l" t="t" r="r" b="b"/>
                <a:pathLst>
                  <a:path w="21000" h="21605" extrusionOk="0">
                    <a:moveTo>
                      <a:pt x="19265" y="1598"/>
                    </a:moveTo>
                    <a:cubicBezTo>
                      <a:pt x="19332" y="1598"/>
                      <a:pt x="19373" y="1604"/>
                      <a:pt x="19373" y="1604"/>
                    </a:cubicBezTo>
                    <a:lnTo>
                      <a:pt x="19410" y="1678"/>
                    </a:lnTo>
                    <a:cubicBezTo>
                      <a:pt x="19384" y="1651"/>
                      <a:pt x="19376" y="1625"/>
                      <a:pt x="19374" y="1625"/>
                    </a:cubicBezTo>
                    <a:cubicBezTo>
                      <a:pt x="19373" y="1625"/>
                      <a:pt x="19373" y="1630"/>
                      <a:pt x="19373" y="1641"/>
                    </a:cubicBezTo>
                    <a:cubicBezTo>
                      <a:pt x="19373" y="1641"/>
                      <a:pt x="19373" y="1678"/>
                      <a:pt x="19373" y="1751"/>
                    </a:cubicBezTo>
                    <a:cubicBezTo>
                      <a:pt x="19373" y="1788"/>
                      <a:pt x="19373" y="1825"/>
                      <a:pt x="19336" y="1899"/>
                    </a:cubicBezTo>
                    <a:lnTo>
                      <a:pt x="19299" y="2010"/>
                    </a:lnTo>
                    <a:lnTo>
                      <a:pt x="19299" y="2047"/>
                    </a:lnTo>
                    <a:lnTo>
                      <a:pt x="19299" y="2084"/>
                    </a:lnTo>
                    <a:lnTo>
                      <a:pt x="19040" y="2602"/>
                    </a:lnTo>
                    <a:cubicBezTo>
                      <a:pt x="18966" y="2787"/>
                      <a:pt x="18892" y="2861"/>
                      <a:pt x="18819" y="3008"/>
                    </a:cubicBezTo>
                    <a:cubicBezTo>
                      <a:pt x="18745" y="3156"/>
                      <a:pt x="18671" y="3304"/>
                      <a:pt x="18560" y="3452"/>
                    </a:cubicBezTo>
                    <a:cubicBezTo>
                      <a:pt x="18375" y="3711"/>
                      <a:pt x="18153" y="3970"/>
                      <a:pt x="17931" y="4229"/>
                    </a:cubicBezTo>
                    <a:cubicBezTo>
                      <a:pt x="16970" y="5227"/>
                      <a:pt x="15824" y="6003"/>
                      <a:pt x="14567" y="6484"/>
                    </a:cubicBezTo>
                    <a:cubicBezTo>
                      <a:pt x="14418" y="6543"/>
                      <a:pt x="14267" y="6598"/>
                      <a:pt x="14115" y="6650"/>
                    </a:cubicBezTo>
                    <a:lnTo>
                      <a:pt x="14115" y="6650"/>
                    </a:lnTo>
                    <a:cubicBezTo>
                      <a:pt x="14394" y="6102"/>
                      <a:pt x="14707" y="5553"/>
                      <a:pt x="15084" y="5005"/>
                    </a:cubicBezTo>
                    <a:cubicBezTo>
                      <a:pt x="15491" y="4450"/>
                      <a:pt x="15935" y="3933"/>
                      <a:pt x="16415" y="3415"/>
                    </a:cubicBezTo>
                    <a:cubicBezTo>
                      <a:pt x="16933" y="2935"/>
                      <a:pt x="17451" y="2491"/>
                      <a:pt x="18042" y="2084"/>
                    </a:cubicBezTo>
                    <a:cubicBezTo>
                      <a:pt x="18190" y="2010"/>
                      <a:pt x="18338" y="1899"/>
                      <a:pt x="18486" y="1825"/>
                    </a:cubicBezTo>
                    <a:cubicBezTo>
                      <a:pt x="18597" y="1788"/>
                      <a:pt x="18597" y="1788"/>
                      <a:pt x="18671" y="1751"/>
                    </a:cubicBezTo>
                    <a:cubicBezTo>
                      <a:pt x="18745" y="1715"/>
                      <a:pt x="18782" y="1678"/>
                      <a:pt x="18856" y="1678"/>
                    </a:cubicBezTo>
                    <a:cubicBezTo>
                      <a:pt x="19011" y="1611"/>
                      <a:pt x="19166" y="1598"/>
                      <a:pt x="19265" y="1598"/>
                    </a:cubicBezTo>
                    <a:close/>
                    <a:moveTo>
                      <a:pt x="19346" y="1"/>
                    </a:moveTo>
                    <a:cubicBezTo>
                      <a:pt x="19278" y="1"/>
                      <a:pt x="19212" y="5"/>
                      <a:pt x="19151" y="14"/>
                    </a:cubicBezTo>
                    <a:cubicBezTo>
                      <a:pt x="18856" y="14"/>
                      <a:pt x="18597" y="88"/>
                      <a:pt x="18375" y="162"/>
                    </a:cubicBezTo>
                    <a:cubicBezTo>
                      <a:pt x="18264" y="199"/>
                      <a:pt x="18153" y="236"/>
                      <a:pt x="18042" y="273"/>
                    </a:cubicBezTo>
                    <a:cubicBezTo>
                      <a:pt x="17931" y="310"/>
                      <a:pt x="17783" y="384"/>
                      <a:pt x="17709" y="421"/>
                    </a:cubicBezTo>
                    <a:cubicBezTo>
                      <a:pt x="17488" y="568"/>
                      <a:pt x="17340" y="679"/>
                      <a:pt x="17192" y="790"/>
                    </a:cubicBezTo>
                    <a:cubicBezTo>
                      <a:pt x="16489" y="1234"/>
                      <a:pt x="15861" y="1751"/>
                      <a:pt x="15306" y="2343"/>
                    </a:cubicBezTo>
                    <a:cubicBezTo>
                      <a:pt x="14197" y="3489"/>
                      <a:pt x="13384" y="4820"/>
                      <a:pt x="12755" y="6188"/>
                    </a:cubicBezTo>
                    <a:cubicBezTo>
                      <a:pt x="12627" y="6492"/>
                      <a:pt x="12513" y="6797"/>
                      <a:pt x="12409" y="7098"/>
                    </a:cubicBezTo>
                    <a:lnTo>
                      <a:pt x="12409" y="7098"/>
                    </a:lnTo>
                    <a:cubicBezTo>
                      <a:pt x="11870" y="7200"/>
                      <a:pt x="11338" y="7266"/>
                      <a:pt x="10833" y="7297"/>
                    </a:cubicBezTo>
                    <a:cubicBezTo>
                      <a:pt x="10666" y="7288"/>
                      <a:pt x="10500" y="7286"/>
                      <a:pt x="10335" y="7286"/>
                    </a:cubicBezTo>
                    <a:cubicBezTo>
                      <a:pt x="10171" y="7286"/>
                      <a:pt x="10008" y="7288"/>
                      <a:pt x="9849" y="7288"/>
                    </a:cubicBezTo>
                    <a:cubicBezTo>
                      <a:pt x="9530" y="7288"/>
                      <a:pt x="9225" y="7279"/>
                      <a:pt x="8947" y="7223"/>
                    </a:cubicBezTo>
                    <a:cubicBezTo>
                      <a:pt x="8652" y="7223"/>
                      <a:pt x="8356" y="7186"/>
                      <a:pt x="8097" y="7186"/>
                    </a:cubicBezTo>
                    <a:cubicBezTo>
                      <a:pt x="7801" y="7112"/>
                      <a:pt x="7505" y="7075"/>
                      <a:pt x="7247" y="7038"/>
                    </a:cubicBezTo>
                    <a:cubicBezTo>
                      <a:pt x="6138" y="6853"/>
                      <a:pt x="5139" y="6595"/>
                      <a:pt x="4252" y="6336"/>
                    </a:cubicBezTo>
                    <a:cubicBezTo>
                      <a:pt x="3365" y="6077"/>
                      <a:pt x="2625" y="5855"/>
                      <a:pt x="1997" y="5633"/>
                    </a:cubicBezTo>
                    <a:cubicBezTo>
                      <a:pt x="703" y="5190"/>
                      <a:pt x="1" y="4931"/>
                      <a:pt x="0" y="4931"/>
                    </a:cubicBezTo>
                    <a:lnTo>
                      <a:pt x="0" y="4931"/>
                    </a:lnTo>
                    <a:cubicBezTo>
                      <a:pt x="0" y="4931"/>
                      <a:pt x="185" y="5042"/>
                      <a:pt x="481" y="5190"/>
                    </a:cubicBezTo>
                    <a:cubicBezTo>
                      <a:pt x="814" y="5375"/>
                      <a:pt x="1257" y="5633"/>
                      <a:pt x="1849" y="5929"/>
                    </a:cubicBezTo>
                    <a:cubicBezTo>
                      <a:pt x="2441" y="6225"/>
                      <a:pt x="3180" y="6558"/>
                      <a:pt x="4067" y="6927"/>
                    </a:cubicBezTo>
                    <a:cubicBezTo>
                      <a:pt x="4918" y="7260"/>
                      <a:pt x="5916" y="7667"/>
                      <a:pt x="7062" y="7926"/>
                    </a:cubicBezTo>
                    <a:cubicBezTo>
                      <a:pt x="7358" y="8000"/>
                      <a:pt x="7616" y="8073"/>
                      <a:pt x="7912" y="8147"/>
                    </a:cubicBezTo>
                    <a:cubicBezTo>
                      <a:pt x="8245" y="8221"/>
                      <a:pt x="8541" y="8258"/>
                      <a:pt x="8873" y="8332"/>
                    </a:cubicBezTo>
                    <a:cubicBezTo>
                      <a:pt x="9169" y="8369"/>
                      <a:pt x="9502" y="8406"/>
                      <a:pt x="9835" y="8443"/>
                    </a:cubicBezTo>
                    <a:cubicBezTo>
                      <a:pt x="10130" y="8443"/>
                      <a:pt x="10463" y="8480"/>
                      <a:pt x="10796" y="8480"/>
                    </a:cubicBezTo>
                    <a:lnTo>
                      <a:pt x="11868" y="8480"/>
                    </a:lnTo>
                    <a:cubicBezTo>
                      <a:pt x="11911" y="8475"/>
                      <a:pt x="11955" y="8471"/>
                      <a:pt x="11999" y="8466"/>
                    </a:cubicBezTo>
                    <a:lnTo>
                      <a:pt x="11999" y="8466"/>
                    </a:lnTo>
                    <a:cubicBezTo>
                      <a:pt x="11840" y="9098"/>
                      <a:pt x="11713" y="9725"/>
                      <a:pt x="11646" y="10292"/>
                    </a:cubicBezTo>
                    <a:cubicBezTo>
                      <a:pt x="11609" y="10661"/>
                      <a:pt x="11572" y="10994"/>
                      <a:pt x="11535" y="11327"/>
                    </a:cubicBezTo>
                    <a:cubicBezTo>
                      <a:pt x="11535" y="11475"/>
                      <a:pt x="11498" y="11623"/>
                      <a:pt x="11498" y="11808"/>
                    </a:cubicBezTo>
                    <a:cubicBezTo>
                      <a:pt x="11498" y="11955"/>
                      <a:pt x="11498" y="12103"/>
                      <a:pt x="11498" y="12288"/>
                    </a:cubicBezTo>
                    <a:cubicBezTo>
                      <a:pt x="11498" y="12584"/>
                      <a:pt x="11498" y="12917"/>
                      <a:pt x="11498" y="13212"/>
                    </a:cubicBezTo>
                    <a:cubicBezTo>
                      <a:pt x="11498" y="13508"/>
                      <a:pt x="11535" y="13804"/>
                      <a:pt x="11535" y="14100"/>
                    </a:cubicBezTo>
                    <a:cubicBezTo>
                      <a:pt x="11609" y="15283"/>
                      <a:pt x="11794" y="16318"/>
                      <a:pt x="11942" y="17242"/>
                    </a:cubicBezTo>
                    <a:cubicBezTo>
                      <a:pt x="12164" y="18166"/>
                      <a:pt x="12349" y="18943"/>
                      <a:pt x="12534" y="19571"/>
                    </a:cubicBezTo>
                    <a:cubicBezTo>
                      <a:pt x="12718" y="20237"/>
                      <a:pt x="12903" y="20717"/>
                      <a:pt x="13014" y="21087"/>
                    </a:cubicBezTo>
                    <a:cubicBezTo>
                      <a:pt x="13125" y="21420"/>
                      <a:pt x="13162" y="21605"/>
                      <a:pt x="13162" y="21605"/>
                    </a:cubicBezTo>
                    <a:cubicBezTo>
                      <a:pt x="13162" y="21605"/>
                      <a:pt x="13125" y="21420"/>
                      <a:pt x="13088" y="21050"/>
                    </a:cubicBezTo>
                    <a:cubicBezTo>
                      <a:pt x="13014" y="20680"/>
                      <a:pt x="12940" y="20163"/>
                      <a:pt x="12829" y="19534"/>
                    </a:cubicBezTo>
                    <a:cubicBezTo>
                      <a:pt x="12755" y="18869"/>
                      <a:pt x="12644" y="18056"/>
                      <a:pt x="12570" y="17131"/>
                    </a:cubicBezTo>
                    <a:cubicBezTo>
                      <a:pt x="12497" y="16244"/>
                      <a:pt x="12423" y="15209"/>
                      <a:pt x="12460" y="14063"/>
                    </a:cubicBezTo>
                    <a:cubicBezTo>
                      <a:pt x="12460" y="13804"/>
                      <a:pt x="12460" y="13508"/>
                      <a:pt x="12460" y="13212"/>
                    </a:cubicBezTo>
                    <a:cubicBezTo>
                      <a:pt x="12497" y="12917"/>
                      <a:pt x="12534" y="12658"/>
                      <a:pt x="12570" y="12325"/>
                    </a:cubicBezTo>
                    <a:cubicBezTo>
                      <a:pt x="12570" y="12177"/>
                      <a:pt x="12570" y="12029"/>
                      <a:pt x="12607" y="11881"/>
                    </a:cubicBezTo>
                    <a:cubicBezTo>
                      <a:pt x="12607" y="11734"/>
                      <a:pt x="12644" y="11586"/>
                      <a:pt x="12681" y="11438"/>
                    </a:cubicBezTo>
                    <a:cubicBezTo>
                      <a:pt x="12718" y="11142"/>
                      <a:pt x="12755" y="10846"/>
                      <a:pt x="12792" y="10514"/>
                    </a:cubicBezTo>
                    <a:cubicBezTo>
                      <a:pt x="12940" y="9848"/>
                      <a:pt x="13088" y="9294"/>
                      <a:pt x="13310" y="8665"/>
                    </a:cubicBezTo>
                    <a:cubicBezTo>
                      <a:pt x="13359" y="8524"/>
                      <a:pt x="13409" y="8384"/>
                      <a:pt x="13460" y="8243"/>
                    </a:cubicBezTo>
                    <a:lnTo>
                      <a:pt x="13460" y="8243"/>
                    </a:lnTo>
                    <a:cubicBezTo>
                      <a:pt x="14001" y="8143"/>
                      <a:pt x="14553" y="8010"/>
                      <a:pt x="15084" y="7815"/>
                    </a:cubicBezTo>
                    <a:cubicBezTo>
                      <a:pt x="16489" y="7297"/>
                      <a:pt x="17931" y="6484"/>
                      <a:pt x="19040" y="5301"/>
                    </a:cubicBezTo>
                    <a:cubicBezTo>
                      <a:pt x="19336" y="5005"/>
                      <a:pt x="19595" y="4672"/>
                      <a:pt x="19854" y="4339"/>
                    </a:cubicBezTo>
                    <a:cubicBezTo>
                      <a:pt x="19965" y="4192"/>
                      <a:pt x="20076" y="4007"/>
                      <a:pt x="20186" y="3822"/>
                    </a:cubicBezTo>
                    <a:cubicBezTo>
                      <a:pt x="20297" y="3637"/>
                      <a:pt x="20445" y="3415"/>
                      <a:pt x="20519" y="3230"/>
                    </a:cubicBezTo>
                    <a:lnTo>
                      <a:pt x="20741" y="2713"/>
                    </a:lnTo>
                    <a:lnTo>
                      <a:pt x="20815" y="2528"/>
                    </a:lnTo>
                    <a:lnTo>
                      <a:pt x="20889" y="2343"/>
                    </a:lnTo>
                    <a:cubicBezTo>
                      <a:pt x="20926" y="2232"/>
                      <a:pt x="20926" y="2121"/>
                      <a:pt x="20963" y="1973"/>
                    </a:cubicBezTo>
                    <a:cubicBezTo>
                      <a:pt x="21000" y="1825"/>
                      <a:pt x="21000" y="1678"/>
                      <a:pt x="21000" y="1493"/>
                    </a:cubicBezTo>
                    <a:cubicBezTo>
                      <a:pt x="21000" y="1382"/>
                      <a:pt x="20889" y="1012"/>
                      <a:pt x="20852" y="975"/>
                    </a:cubicBezTo>
                    <a:cubicBezTo>
                      <a:pt x="20704" y="642"/>
                      <a:pt x="20408" y="310"/>
                      <a:pt x="20076" y="162"/>
                    </a:cubicBezTo>
                    <a:cubicBezTo>
                      <a:pt x="19821" y="49"/>
                      <a:pt x="19567" y="1"/>
                      <a:pt x="193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7"/>
              <p:cNvSpPr/>
              <p:nvPr/>
            </p:nvSpPr>
            <p:spPr>
              <a:xfrm>
                <a:off x="946425" y="654150"/>
                <a:ext cx="358650" cy="616525"/>
              </a:xfrm>
              <a:custGeom>
                <a:avLst/>
                <a:gdLst/>
                <a:ahLst/>
                <a:cxnLst/>
                <a:rect l="l" t="t" r="r" b="b"/>
                <a:pathLst>
                  <a:path w="14346" h="24661" extrusionOk="0">
                    <a:moveTo>
                      <a:pt x="11018" y="1"/>
                    </a:moveTo>
                    <a:cubicBezTo>
                      <a:pt x="10870" y="1"/>
                      <a:pt x="10685" y="1"/>
                      <a:pt x="10537" y="38"/>
                    </a:cubicBezTo>
                    <a:cubicBezTo>
                      <a:pt x="10353" y="38"/>
                      <a:pt x="10205" y="38"/>
                      <a:pt x="10020" y="75"/>
                    </a:cubicBezTo>
                    <a:cubicBezTo>
                      <a:pt x="9872" y="112"/>
                      <a:pt x="9687" y="149"/>
                      <a:pt x="9539" y="186"/>
                    </a:cubicBezTo>
                    <a:lnTo>
                      <a:pt x="9133" y="297"/>
                    </a:lnTo>
                    <a:cubicBezTo>
                      <a:pt x="8763" y="370"/>
                      <a:pt x="8504" y="481"/>
                      <a:pt x="8208" y="592"/>
                    </a:cubicBezTo>
                    <a:cubicBezTo>
                      <a:pt x="7913" y="703"/>
                      <a:pt x="7654" y="814"/>
                      <a:pt x="7395" y="925"/>
                    </a:cubicBezTo>
                    <a:lnTo>
                      <a:pt x="6582" y="1258"/>
                    </a:lnTo>
                    <a:lnTo>
                      <a:pt x="5805" y="1590"/>
                    </a:lnTo>
                    <a:lnTo>
                      <a:pt x="4955" y="1849"/>
                    </a:lnTo>
                    <a:lnTo>
                      <a:pt x="4844" y="1849"/>
                    </a:lnTo>
                    <a:lnTo>
                      <a:pt x="4770" y="1886"/>
                    </a:lnTo>
                    <a:lnTo>
                      <a:pt x="4548" y="1923"/>
                    </a:lnTo>
                    <a:cubicBezTo>
                      <a:pt x="4400" y="1960"/>
                      <a:pt x="4289" y="1960"/>
                      <a:pt x="4142" y="1997"/>
                    </a:cubicBezTo>
                    <a:cubicBezTo>
                      <a:pt x="3883" y="1997"/>
                      <a:pt x="3587" y="2034"/>
                      <a:pt x="3291" y="2034"/>
                    </a:cubicBezTo>
                    <a:cubicBezTo>
                      <a:pt x="3032" y="2034"/>
                      <a:pt x="2737" y="1997"/>
                      <a:pt x="2441" y="1960"/>
                    </a:cubicBezTo>
                    <a:cubicBezTo>
                      <a:pt x="2182" y="1886"/>
                      <a:pt x="1886" y="1849"/>
                      <a:pt x="1627" y="1775"/>
                    </a:cubicBezTo>
                    <a:cubicBezTo>
                      <a:pt x="1332" y="1664"/>
                      <a:pt x="1073" y="1590"/>
                      <a:pt x="814" y="1480"/>
                    </a:cubicBezTo>
                    <a:cubicBezTo>
                      <a:pt x="518" y="1369"/>
                      <a:pt x="260" y="1221"/>
                      <a:pt x="1" y="1073"/>
                    </a:cubicBezTo>
                    <a:lnTo>
                      <a:pt x="1" y="1073"/>
                    </a:lnTo>
                    <a:cubicBezTo>
                      <a:pt x="223" y="1258"/>
                      <a:pt x="444" y="1480"/>
                      <a:pt x="703" y="1627"/>
                    </a:cubicBezTo>
                    <a:cubicBezTo>
                      <a:pt x="851" y="1701"/>
                      <a:pt x="962" y="1812"/>
                      <a:pt x="1073" y="1886"/>
                    </a:cubicBezTo>
                    <a:lnTo>
                      <a:pt x="1480" y="2071"/>
                    </a:lnTo>
                    <a:cubicBezTo>
                      <a:pt x="1775" y="2219"/>
                      <a:pt x="2071" y="2330"/>
                      <a:pt x="2330" y="2441"/>
                    </a:cubicBezTo>
                    <a:cubicBezTo>
                      <a:pt x="2626" y="2515"/>
                      <a:pt x="2921" y="2589"/>
                      <a:pt x="3254" y="2626"/>
                    </a:cubicBezTo>
                    <a:cubicBezTo>
                      <a:pt x="3550" y="2700"/>
                      <a:pt x="3846" y="2700"/>
                      <a:pt x="4178" y="2737"/>
                    </a:cubicBezTo>
                    <a:cubicBezTo>
                      <a:pt x="4326" y="2737"/>
                      <a:pt x="4474" y="2737"/>
                      <a:pt x="4659" y="2700"/>
                    </a:cubicBezTo>
                    <a:lnTo>
                      <a:pt x="4881" y="2700"/>
                    </a:lnTo>
                    <a:lnTo>
                      <a:pt x="5140" y="2663"/>
                    </a:lnTo>
                    <a:lnTo>
                      <a:pt x="5990" y="2515"/>
                    </a:lnTo>
                    <a:cubicBezTo>
                      <a:pt x="6286" y="2441"/>
                      <a:pt x="6619" y="2367"/>
                      <a:pt x="6914" y="2256"/>
                    </a:cubicBezTo>
                    <a:cubicBezTo>
                      <a:pt x="7210" y="2182"/>
                      <a:pt x="7506" y="2108"/>
                      <a:pt x="7765" y="1997"/>
                    </a:cubicBezTo>
                    <a:cubicBezTo>
                      <a:pt x="8060" y="1923"/>
                      <a:pt x="8319" y="1812"/>
                      <a:pt x="8615" y="1738"/>
                    </a:cubicBezTo>
                    <a:cubicBezTo>
                      <a:pt x="8874" y="1664"/>
                      <a:pt x="9170" y="1590"/>
                      <a:pt x="9391" y="1517"/>
                    </a:cubicBezTo>
                    <a:lnTo>
                      <a:pt x="9835" y="1443"/>
                    </a:lnTo>
                    <a:lnTo>
                      <a:pt x="10205" y="1406"/>
                    </a:lnTo>
                    <a:cubicBezTo>
                      <a:pt x="10279" y="1387"/>
                      <a:pt x="10343" y="1387"/>
                      <a:pt x="10408" y="1387"/>
                    </a:cubicBezTo>
                    <a:cubicBezTo>
                      <a:pt x="10473" y="1387"/>
                      <a:pt x="10537" y="1387"/>
                      <a:pt x="10611" y="1369"/>
                    </a:cubicBezTo>
                    <a:cubicBezTo>
                      <a:pt x="10722" y="1369"/>
                      <a:pt x="10870" y="1369"/>
                      <a:pt x="10981" y="1406"/>
                    </a:cubicBezTo>
                    <a:lnTo>
                      <a:pt x="11388" y="1406"/>
                    </a:lnTo>
                    <a:lnTo>
                      <a:pt x="11721" y="1517"/>
                    </a:lnTo>
                    <a:cubicBezTo>
                      <a:pt x="11868" y="1517"/>
                      <a:pt x="11942" y="1590"/>
                      <a:pt x="12053" y="1627"/>
                    </a:cubicBezTo>
                    <a:lnTo>
                      <a:pt x="12238" y="1664"/>
                    </a:lnTo>
                    <a:lnTo>
                      <a:pt x="12335" y="1737"/>
                    </a:lnTo>
                    <a:lnTo>
                      <a:pt x="12335" y="1737"/>
                    </a:lnTo>
                    <a:cubicBezTo>
                      <a:pt x="12177" y="1994"/>
                      <a:pt x="12030" y="2261"/>
                      <a:pt x="11905" y="2552"/>
                    </a:cubicBezTo>
                    <a:cubicBezTo>
                      <a:pt x="11647" y="3032"/>
                      <a:pt x="11536" y="3550"/>
                      <a:pt x="11351" y="4068"/>
                    </a:cubicBezTo>
                    <a:cubicBezTo>
                      <a:pt x="11240" y="4585"/>
                      <a:pt x="11129" y="5140"/>
                      <a:pt x="11055" y="5657"/>
                    </a:cubicBezTo>
                    <a:cubicBezTo>
                      <a:pt x="10981" y="6175"/>
                      <a:pt x="11018" y="6692"/>
                      <a:pt x="10981" y="7247"/>
                    </a:cubicBezTo>
                    <a:cubicBezTo>
                      <a:pt x="11018" y="7765"/>
                      <a:pt x="11018" y="8282"/>
                      <a:pt x="11092" y="8800"/>
                    </a:cubicBezTo>
                    <a:lnTo>
                      <a:pt x="11129" y="9169"/>
                    </a:lnTo>
                    <a:lnTo>
                      <a:pt x="11129" y="9280"/>
                    </a:lnTo>
                    <a:lnTo>
                      <a:pt x="11129" y="9354"/>
                    </a:lnTo>
                    <a:lnTo>
                      <a:pt x="11166" y="9391"/>
                    </a:lnTo>
                    <a:lnTo>
                      <a:pt x="11203" y="9576"/>
                    </a:lnTo>
                    <a:lnTo>
                      <a:pt x="11314" y="10316"/>
                    </a:lnTo>
                    <a:cubicBezTo>
                      <a:pt x="11388" y="10796"/>
                      <a:pt x="11499" y="11277"/>
                      <a:pt x="11610" y="11794"/>
                    </a:cubicBezTo>
                    <a:lnTo>
                      <a:pt x="11979" y="13273"/>
                    </a:lnTo>
                    <a:cubicBezTo>
                      <a:pt x="12090" y="13754"/>
                      <a:pt x="12201" y="14234"/>
                      <a:pt x="12312" y="14715"/>
                    </a:cubicBezTo>
                    <a:cubicBezTo>
                      <a:pt x="12460" y="15196"/>
                      <a:pt x="12571" y="15639"/>
                      <a:pt x="12645" y="16120"/>
                    </a:cubicBezTo>
                    <a:lnTo>
                      <a:pt x="12830" y="16859"/>
                    </a:lnTo>
                    <a:lnTo>
                      <a:pt x="12867" y="17007"/>
                    </a:lnTo>
                    <a:lnTo>
                      <a:pt x="12867" y="17081"/>
                    </a:lnTo>
                    <a:lnTo>
                      <a:pt x="12867" y="17118"/>
                    </a:lnTo>
                    <a:lnTo>
                      <a:pt x="12867" y="17192"/>
                    </a:lnTo>
                    <a:lnTo>
                      <a:pt x="12941" y="17562"/>
                    </a:lnTo>
                    <a:cubicBezTo>
                      <a:pt x="13014" y="18079"/>
                      <a:pt x="13051" y="18523"/>
                      <a:pt x="13125" y="19004"/>
                    </a:cubicBezTo>
                    <a:cubicBezTo>
                      <a:pt x="13125" y="19484"/>
                      <a:pt x="13162" y="19965"/>
                      <a:pt x="13125" y="20446"/>
                    </a:cubicBezTo>
                    <a:cubicBezTo>
                      <a:pt x="13162" y="20926"/>
                      <a:pt x="13088" y="21407"/>
                      <a:pt x="13014" y="21887"/>
                    </a:cubicBezTo>
                    <a:cubicBezTo>
                      <a:pt x="12941" y="22368"/>
                      <a:pt x="12867" y="22849"/>
                      <a:pt x="12682" y="23292"/>
                    </a:cubicBezTo>
                    <a:cubicBezTo>
                      <a:pt x="12571" y="23773"/>
                      <a:pt x="12349" y="24217"/>
                      <a:pt x="12127" y="24660"/>
                    </a:cubicBezTo>
                    <a:cubicBezTo>
                      <a:pt x="12423" y="24290"/>
                      <a:pt x="12756" y="23884"/>
                      <a:pt x="12941" y="23403"/>
                    </a:cubicBezTo>
                    <a:cubicBezTo>
                      <a:pt x="13199" y="22960"/>
                      <a:pt x="13384" y="22479"/>
                      <a:pt x="13569" y="21998"/>
                    </a:cubicBezTo>
                    <a:cubicBezTo>
                      <a:pt x="13680" y="21518"/>
                      <a:pt x="13828" y="21037"/>
                      <a:pt x="13902" y="20519"/>
                    </a:cubicBezTo>
                    <a:cubicBezTo>
                      <a:pt x="13976" y="20002"/>
                      <a:pt x="14013" y="19484"/>
                      <a:pt x="14050" y="18967"/>
                    </a:cubicBezTo>
                    <a:cubicBezTo>
                      <a:pt x="14050" y="18449"/>
                      <a:pt x="14050" y="17932"/>
                      <a:pt x="14013" y="17451"/>
                    </a:cubicBezTo>
                    <a:lnTo>
                      <a:pt x="14013" y="17081"/>
                    </a:lnTo>
                    <a:lnTo>
                      <a:pt x="13976" y="16970"/>
                    </a:lnTo>
                    <a:lnTo>
                      <a:pt x="13976" y="16933"/>
                    </a:lnTo>
                    <a:lnTo>
                      <a:pt x="13976" y="16859"/>
                    </a:lnTo>
                    <a:lnTo>
                      <a:pt x="13939" y="16675"/>
                    </a:lnTo>
                    <a:lnTo>
                      <a:pt x="13865" y="15935"/>
                    </a:lnTo>
                    <a:cubicBezTo>
                      <a:pt x="13791" y="15418"/>
                      <a:pt x="13717" y="14937"/>
                      <a:pt x="13643" y="14419"/>
                    </a:cubicBezTo>
                    <a:cubicBezTo>
                      <a:pt x="13532" y="13939"/>
                      <a:pt x="13458" y="13458"/>
                      <a:pt x="13347" y="12940"/>
                    </a:cubicBezTo>
                    <a:lnTo>
                      <a:pt x="13088" y="11536"/>
                    </a:lnTo>
                    <a:cubicBezTo>
                      <a:pt x="12978" y="11055"/>
                      <a:pt x="12904" y="10574"/>
                      <a:pt x="12830" y="10057"/>
                    </a:cubicBezTo>
                    <a:lnTo>
                      <a:pt x="12719" y="9317"/>
                    </a:lnTo>
                    <a:lnTo>
                      <a:pt x="12682" y="9133"/>
                    </a:lnTo>
                    <a:lnTo>
                      <a:pt x="12682" y="9096"/>
                    </a:lnTo>
                    <a:lnTo>
                      <a:pt x="12682" y="8985"/>
                    </a:lnTo>
                    <a:lnTo>
                      <a:pt x="12645" y="8652"/>
                    </a:lnTo>
                    <a:cubicBezTo>
                      <a:pt x="12608" y="8171"/>
                      <a:pt x="12608" y="7691"/>
                      <a:pt x="12571" y="7210"/>
                    </a:cubicBezTo>
                    <a:cubicBezTo>
                      <a:pt x="12608" y="6766"/>
                      <a:pt x="12608" y="6286"/>
                      <a:pt x="12682" y="5842"/>
                    </a:cubicBezTo>
                    <a:cubicBezTo>
                      <a:pt x="12682" y="5361"/>
                      <a:pt x="12793" y="4918"/>
                      <a:pt x="12904" y="4474"/>
                    </a:cubicBezTo>
                    <a:cubicBezTo>
                      <a:pt x="13014" y="4031"/>
                      <a:pt x="13125" y="3587"/>
                      <a:pt x="13347" y="3180"/>
                    </a:cubicBezTo>
                    <a:cubicBezTo>
                      <a:pt x="13456" y="2882"/>
                      <a:pt x="13624" y="2604"/>
                      <a:pt x="13793" y="2331"/>
                    </a:cubicBezTo>
                    <a:lnTo>
                      <a:pt x="13793" y="2331"/>
                    </a:lnTo>
                    <a:cubicBezTo>
                      <a:pt x="13899" y="2284"/>
                      <a:pt x="13999" y="2211"/>
                      <a:pt x="14087" y="2108"/>
                    </a:cubicBezTo>
                    <a:cubicBezTo>
                      <a:pt x="14345" y="1812"/>
                      <a:pt x="14308" y="1332"/>
                      <a:pt x="13976" y="1073"/>
                    </a:cubicBezTo>
                    <a:cubicBezTo>
                      <a:pt x="13680" y="851"/>
                      <a:pt x="13384" y="592"/>
                      <a:pt x="13051" y="444"/>
                    </a:cubicBezTo>
                    <a:lnTo>
                      <a:pt x="12830" y="333"/>
                    </a:lnTo>
                    <a:lnTo>
                      <a:pt x="12571" y="260"/>
                    </a:lnTo>
                    <a:cubicBezTo>
                      <a:pt x="12386" y="186"/>
                      <a:pt x="12238" y="112"/>
                      <a:pt x="12053" y="112"/>
                    </a:cubicBezTo>
                    <a:lnTo>
                      <a:pt x="11536" y="38"/>
                    </a:lnTo>
                    <a:lnTo>
                      <a:pt x="1101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7"/>
              <p:cNvSpPr/>
              <p:nvPr/>
            </p:nvSpPr>
            <p:spPr>
              <a:xfrm>
                <a:off x="469500" y="425700"/>
                <a:ext cx="617450" cy="356025"/>
              </a:xfrm>
              <a:custGeom>
                <a:avLst/>
                <a:gdLst/>
                <a:ahLst/>
                <a:cxnLst/>
                <a:rect l="l" t="t" r="r" b="b"/>
                <a:pathLst>
                  <a:path w="24698" h="14241" extrusionOk="0">
                    <a:moveTo>
                      <a:pt x="22790" y="9508"/>
                    </a:moveTo>
                    <a:cubicBezTo>
                      <a:pt x="22786" y="9514"/>
                      <a:pt x="22782" y="9519"/>
                      <a:pt x="22779" y="9519"/>
                    </a:cubicBezTo>
                    <a:cubicBezTo>
                      <a:pt x="22776" y="9519"/>
                      <a:pt x="22775" y="9516"/>
                      <a:pt x="22775" y="9508"/>
                    </a:cubicBezTo>
                    <a:close/>
                    <a:moveTo>
                      <a:pt x="23048" y="0"/>
                    </a:moveTo>
                    <a:cubicBezTo>
                      <a:pt x="22970" y="0"/>
                      <a:pt x="22891" y="14"/>
                      <a:pt x="22812" y="44"/>
                    </a:cubicBezTo>
                    <a:cubicBezTo>
                      <a:pt x="22591" y="104"/>
                      <a:pt x="22424" y="263"/>
                      <a:pt x="22342" y="454"/>
                    </a:cubicBezTo>
                    <a:lnTo>
                      <a:pt x="22342" y="454"/>
                    </a:lnTo>
                    <a:cubicBezTo>
                      <a:pt x="22066" y="624"/>
                      <a:pt x="21803" y="797"/>
                      <a:pt x="21481" y="931"/>
                    </a:cubicBezTo>
                    <a:cubicBezTo>
                      <a:pt x="21074" y="1116"/>
                      <a:pt x="20631" y="1227"/>
                      <a:pt x="20224" y="1375"/>
                    </a:cubicBezTo>
                    <a:cubicBezTo>
                      <a:pt x="19743" y="1449"/>
                      <a:pt x="19300" y="1560"/>
                      <a:pt x="18856" y="1597"/>
                    </a:cubicBezTo>
                    <a:cubicBezTo>
                      <a:pt x="18375" y="1634"/>
                      <a:pt x="17932" y="1634"/>
                      <a:pt x="17451" y="1671"/>
                    </a:cubicBezTo>
                    <a:cubicBezTo>
                      <a:pt x="16970" y="1671"/>
                      <a:pt x="16527" y="1671"/>
                      <a:pt x="16046" y="1597"/>
                    </a:cubicBezTo>
                    <a:lnTo>
                      <a:pt x="15676" y="1560"/>
                    </a:lnTo>
                    <a:lnTo>
                      <a:pt x="15529" y="1560"/>
                    </a:lnTo>
                    <a:lnTo>
                      <a:pt x="15344" y="1523"/>
                    </a:lnTo>
                    <a:lnTo>
                      <a:pt x="14604" y="1412"/>
                    </a:lnTo>
                    <a:cubicBezTo>
                      <a:pt x="14124" y="1338"/>
                      <a:pt x="13643" y="1264"/>
                      <a:pt x="13162" y="1190"/>
                    </a:cubicBezTo>
                    <a:lnTo>
                      <a:pt x="11721" y="894"/>
                    </a:lnTo>
                    <a:cubicBezTo>
                      <a:pt x="11240" y="820"/>
                      <a:pt x="10759" y="709"/>
                      <a:pt x="10242" y="635"/>
                    </a:cubicBezTo>
                    <a:cubicBezTo>
                      <a:pt x="9761" y="525"/>
                      <a:pt x="9244" y="488"/>
                      <a:pt x="8763" y="414"/>
                    </a:cubicBezTo>
                    <a:lnTo>
                      <a:pt x="7987" y="303"/>
                    </a:lnTo>
                    <a:lnTo>
                      <a:pt x="7802" y="266"/>
                    </a:lnTo>
                    <a:lnTo>
                      <a:pt x="7617" y="266"/>
                    </a:lnTo>
                    <a:lnTo>
                      <a:pt x="7247" y="229"/>
                    </a:lnTo>
                    <a:cubicBezTo>
                      <a:pt x="6767" y="192"/>
                      <a:pt x="6212" y="192"/>
                      <a:pt x="5694" y="192"/>
                    </a:cubicBezTo>
                    <a:cubicBezTo>
                      <a:pt x="5177" y="266"/>
                      <a:pt x="4659" y="266"/>
                      <a:pt x="4179" y="377"/>
                    </a:cubicBezTo>
                    <a:cubicBezTo>
                      <a:pt x="3661" y="414"/>
                      <a:pt x="3180" y="562"/>
                      <a:pt x="2663" y="709"/>
                    </a:cubicBezTo>
                    <a:cubicBezTo>
                      <a:pt x="2182" y="894"/>
                      <a:pt x="1702" y="1042"/>
                      <a:pt x="1258" y="1301"/>
                    </a:cubicBezTo>
                    <a:cubicBezTo>
                      <a:pt x="814" y="1486"/>
                      <a:pt x="408" y="1819"/>
                      <a:pt x="1" y="2114"/>
                    </a:cubicBezTo>
                    <a:cubicBezTo>
                      <a:pt x="482" y="1929"/>
                      <a:pt x="888" y="1708"/>
                      <a:pt x="1369" y="1560"/>
                    </a:cubicBezTo>
                    <a:cubicBezTo>
                      <a:pt x="1849" y="1375"/>
                      <a:pt x="2330" y="1338"/>
                      <a:pt x="2811" y="1227"/>
                    </a:cubicBezTo>
                    <a:cubicBezTo>
                      <a:pt x="3291" y="1190"/>
                      <a:pt x="3772" y="1116"/>
                      <a:pt x="4253" y="1116"/>
                    </a:cubicBezTo>
                    <a:cubicBezTo>
                      <a:pt x="4413" y="1104"/>
                      <a:pt x="4573" y="1100"/>
                      <a:pt x="4733" y="1100"/>
                    </a:cubicBezTo>
                    <a:cubicBezTo>
                      <a:pt x="5054" y="1100"/>
                      <a:pt x="5374" y="1116"/>
                      <a:pt x="5694" y="1116"/>
                    </a:cubicBezTo>
                    <a:cubicBezTo>
                      <a:pt x="6175" y="1190"/>
                      <a:pt x="6619" y="1227"/>
                      <a:pt x="7136" y="1301"/>
                    </a:cubicBezTo>
                    <a:lnTo>
                      <a:pt x="7506" y="1375"/>
                    </a:lnTo>
                    <a:lnTo>
                      <a:pt x="7617" y="1375"/>
                    </a:lnTo>
                    <a:lnTo>
                      <a:pt x="7654" y="1412"/>
                    </a:lnTo>
                    <a:lnTo>
                      <a:pt x="7839" y="1449"/>
                    </a:lnTo>
                    <a:lnTo>
                      <a:pt x="8541" y="1597"/>
                    </a:lnTo>
                    <a:cubicBezTo>
                      <a:pt x="9022" y="1708"/>
                      <a:pt x="9502" y="1782"/>
                      <a:pt x="9983" y="1929"/>
                    </a:cubicBezTo>
                    <a:cubicBezTo>
                      <a:pt x="10464" y="2040"/>
                      <a:pt x="10944" y="2151"/>
                      <a:pt x="11425" y="2262"/>
                    </a:cubicBezTo>
                    <a:lnTo>
                      <a:pt x="12904" y="2632"/>
                    </a:lnTo>
                    <a:cubicBezTo>
                      <a:pt x="13384" y="2780"/>
                      <a:pt x="13865" y="2854"/>
                      <a:pt x="14383" y="2928"/>
                    </a:cubicBezTo>
                    <a:lnTo>
                      <a:pt x="15085" y="3076"/>
                    </a:lnTo>
                    <a:lnTo>
                      <a:pt x="15270" y="3113"/>
                    </a:lnTo>
                    <a:lnTo>
                      <a:pt x="15492" y="3113"/>
                    </a:lnTo>
                    <a:lnTo>
                      <a:pt x="15898" y="3149"/>
                    </a:lnTo>
                    <a:cubicBezTo>
                      <a:pt x="16416" y="3223"/>
                      <a:pt x="16933" y="3223"/>
                      <a:pt x="17451" y="3260"/>
                    </a:cubicBezTo>
                    <a:cubicBezTo>
                      <a:pt x="17969" y="3260"/>
                      <a:pt x="18486" y="3260"/>
                      <a:pt x="19041" y="3186"/>
                    </a:cubicBezTo>
                    <a:cubicBezTo>
                      <a:pt x="19558" y="3149"/>
                      <a:pt x="20076" y="3002"/>
                      <a:pt x="20594" y="2891"/>
                    </a:cubicBezTo>
                    <a:cubicBezTo>
                      <a:pt x="21111" y="2743"/>
                      <a:pt x="21629" y="2595"/>
                      <a:pt x="22109" y="2336"/>
                    </a:cubicBezTo>
                    <a:cubicBezTo>
                      <a:pt x="22406" y="2230"/>
                      <a:pt x="22679" y="2075"/>
                      <a:pt x="22948" y="1907"/>
                    </a:cubicBezTo>
                    <a:lnTo>
                      <a:pt x="22948" y="1907"/>
                    </a:lnTo>
                    <a:lnTo>
                      <a:pt x="22997" y="2003"/>
                    </a:lnTo>
                    <a:lnTo>
                      <a:pt x="23071" y="2188"/>
                    </a:lnTo>
                    <a:cubicBezTo>
                      <a:pt x="23108" y="2299"/>
                      <a:pt x="23182" y="2410"/>
                      <a:pt x="23182" y="2521"/>
                    </a:cubicBezTo>
                    <a:lnTo>
                      <a:pt x="23255" y="2891"/>
                    </a:lnTo>
                    <a:lnTo>
                      <a:pt x="23292" y="3260"/>
                    </a:lnTo>
                    <a:cubicBezTo>
                      <a:pt x="23292" y="3371"/>
                      <a:pt x="23292" y="3519"/>
                      <a:pt x="23292" y="3630"/>
                    </a:cubicBezTo>
                    <a:cubicBezTo>
                      <a:pt x="23292" y="3778"/>
                      <a:pt x="23292" y="3926"/>
                      <a:pt x="23292" y="4037"/>
                    </a:cubicBezTo>
                    <a:lnTo>
                      <a:pt x="23255" y="4406"/>
                    </a:lnTo>
                    <a:lnTo>
                      <a:pt x="23145" y="4850"/>
                    </a:lnTo>
                    <a:cubicBezTo>
                      <a:pt x="23108" y="5072"/>
                      <a:pt x="22997" y="5368"/>
                      <a:pt x="22923" y="5663"/>
                    </a:cubicBezTo>
                    <a:cubicBezTo>
                      <a:pt x="22886" y="5922"/>
                      <a:pt x="22775" y="6218"/>
                      <a:pt x="22701" y="6477"/>
                    </a:cubicBezTo>
                    <a:cubicBezTo>
                      <a:pt x="22590" y="6773"/>
                      <a:pt x="22516" y="7031"/>
                      <a:pt x="22405" y="7327"/>
                    </a:cubicBezTo>
                    <a:cubicBezTo>
                      <a:pt x="22331" y="7660"/>
                      <a:pt x="22257" y="7956"/>
                      <a:pt x="22183" y="8251"/>
                    </a:cubicBezTo>
                    <a:lnTo>
                      <a:pt x="22035" y="9139"/>
                    </a:lnTo>
                    <a:lnTo>
                      <a:pt x="21962" y="9361"/>
                    </a:lnTo>
                    <a:lnTo>
                      <a:pt x="21962" y="9619"/>
                    </a:lnTo>
                    <a:cubicBezTo>
                      <a:pt x="21962" y="9767"/>
                      <a:pt x="21962" y="9915"/>
                      <a:pt x="21962" y="10063"/>
                    </a:cubicBezTo>
                    <a:cubicBezTo>
                      <a:pt x="21962" y="10396"/>
                      <a:pt x="21998" y="10692"/>
                      <a:pt x="22035" y="10987"/>
                    </a:cubicBezTo>
                    <a:cubicBezTo>
                      <a:pt x="22072" y="11320"/>
                      <a:pt x="22183" y="11616"/>
                      <a:pt x="22257" y="11912"/>
                    </a:cubicBezTo>
                    <a:cubicBezTo>
                      <a:pt x="22368" y="12207"/>
                      <a:pt x="22479" y="12466"/>
                      <a:pt x="22590" y="12762"/>
                    </a:cubicBezTo>
                    <a:lnTo>
                      <a:pt x="22812" y="13169"/>
                    </a:lnTo>
                    <a:cubicBezTo>
                      <a:pt x="22886" y="13279"/>
                      <a:pt x="22960" y="13427"/>
                      <a:pt x="23071" y="13538"/>
                    </a:cubicBezTo>
                    <a:cubicBezTo>
                      <a:pt x="23219" y="13797"/>
                      <a:pt x="23403" y="14019"/>
                      <a:pt x="23588" y="14241"/>
                    </a:cubicBezTo>
                    <a:cubicBezTo>
                      <a:pt x="23477" y="13982"/>
                      <a:pt x="23292" y="13723"/>
                      <a:pt x="23219" y="13464"/>
                    </a:cubicBezTo>
                    <a:cubicBezTo>
                      <a:pt x="23108" y="13206"/>
                      <a:pt x="22997" y="12910"/>
                      <a:pt x="22923" y="12651"/>
                    </a:cubicBezTo>
                    <a:cubicBezTo>
                      <a:pt x="22849" y="12355"/>
                      <a:pt x="22775" y="12059"/>
                      <a:pt x="22738" y="11801"/>
                    </a:cubicBezTo>
                    <a:cubicBezTo>
                      <a:pt x="22701" y="11505"/>
                      <a:pt x="22664" y="11246"/>
                      <a:pt x="22664" y="10950"/>
                    </a:cubicBezTo>
                    <a:cubicBezTo>
                      <a:pt x="22627" y="10655"/>
                      <a:pt x="22664" y="10396"/>
                      <a:pt x="22701" y="10100"/>
                    </a:cubicBezTo>
                    <a:cubicBezTo>
                      <a:pt x="22701" y="9952"/>
                      <a:pt x="22738" y="9841"/>
                      <a:pt x="22775" y="9693"/>
                    </a:cubicBezTo>
                    <a:lnTo>
                      <a:pt x="22812" y="9508"/>
                    </a:lnTo>
                    <a:lnTo>
                      <a:pt x="22812" y="9471"/>
                    </a:lnTo>
                    <a:lnTo>
                      <a:pt x="22812" y="9398"/>
                    </a:lnTo>
                    <a:lnTo>
                      <a:pt x="22849" y="9324"/>
                    </a:lnTo>
                    <a:lnTo>
                      <a:pt x="23108" y="8436"/>
                    </a:lnTo>
                    <a:lnTo>
                      <a:pt x="23403" y="7660"/>
                    </a:lnTo>
                    <a:lnTo>
                      <a:pt x="23736" y="6884"/>
                    </a:lnTo>
                    <a:cubicBezTo>
                      <a:pt x="23847" y="6588"/>
                      <a:pt x="23958" y="6329"/>
                      <a:pt x="24069" y="6033"/>
                    </a:cubicBezTo>
                    <a:cubicBezTo>
                      <a:pt x="24180" y="5737"/>
                      <a:pt x="24291" y="5479"/>
                      <a:pt x="24402" y="5146"/>
                    </a:cubicBezTo>
                    <a:lnTo>
                      <a:pt x="24512" y="4702"/>
                    </a:lnTo>
                    <a:cubicBezTo>
                      <a:pt x="24549" y="4554"/>
                      <a:pt x="24586" y="4370"/>
                      <a:pt x="24586" y="4222"/>
                    </a:cubicBezTo>
                    <a:cubicBezTo>
                      <a:pt x="24623" y="4037"/>
                      <a:pt x="24660" y="3889"/>
                      <a:pt x="24660" y="3704"/>
                    </a:cubicBezTo>
                    <a:cubicBezTo>
                      <a:pt x="24660" y="3556"/>
                      <a:pt x="24697" y="3371"/>
                      <a:pt x="24697" y="3223"/>
                    </a:cubicBezTo>
                    <a:lnTo>
                      <a:pt x="24660" y="2706"/>
                    </a:lnTo>
                    <a:lnTo>
                      <a:pt x="24586" y="2188"/>
                    </a:lnTo>
                    <a:cubicBezTo>
                      <a:pt x="24549" y="2040"/>
                      <a:pt x="24476" y="1856"/>
                      <a:pt x="24439" y="1708"/>
                    </a:cubicBezTo>
                    <a:lnTo>
                      <a:pt x="24365" y="1449"/>
                    </a:lnTo>
                    <a:lnTo>
                      <a:pt x="24217" y="1190"/>
                    </a:lnTo>
                    <a:cubicBezTo>
                      <a:pt x="24106" y="857"/>
                      <a:pt x="23847" y="562"/>
                      <a:pt x="23625" y="266"/>
                    </a:cubicBezTo>
                    <a:cubicBezTo>
                      <a:pt x="23463" y="103"/>
                      <a:pt x="23261" y="0"/>
                      <a:pt x="230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" name="Google Shape;219;p7"/>
            <p:cNvGrpSpPr/>
            <p:nvPr/>
          </p:nvGrpSpPr>
          <p:grpSpPr>
            <a:xfrm rot="10800000" flipH="1">
              <a:off x="7831825" y="3920725"/>
              <a:ext cx="854975" cy="844975"/>
              <a:chOff x="469500" y="425700"/>
              <a:chExt cx="854975" cy="844975"/>
            </a:xfrm>
          </p:grpSpPr>
          <p:sp>
            <p:nvSpPr>
              <p:cNvPr id="220" name="Google Shape;220;p7"/>
              <p:cNvSpPr/>
              <p:nvPr/>
            </p:nvSpPr>
            <p:spPr>
              <a:xfrm>
                <a:off x="799475" y="429225"/>
                <a:ext cx="525000" cy="540125"/>
              </a:xfrm>
              <a:custGeom>
                <a:avLst/>
                <a:gdLst/>
                <a:ahLst/>
                <a:cxnLst/>
                <a:rect l="l" t="t" r="r" b="b"/>
                <a:pathLst>
                  <a:path w="21000" h="21605" extrusionOk="0">
                    <a:moveTo>
                      <a:pt x="19265" y="1598"/>
                    </a:moveTo>
                    <a:cubicBezTo>
                      <a:pt x="19332" y="1598"/>
                      <a:pt x="19373" y="1604"/>
                      <a:pt x="19373" y="1604"/>
                    </a:cubicBezTo>
                    <a:lnTo>
                      <a:pt x="19410" y="1678"/>
                    </a:lnTo>
                    <a:cubicBezTo>
                      <a:pt x="19384" y="1651"/>
                      <a:pt x="19376" y="1625"/>
                      <a:pt x="19374" y="1625"/>
                    </a:cubicBezTo>
                    <a:cubicBezTo>
                      <a:pt x="19373" y="1625"/>
                      <a:pt x="19373" y="1630"/>
                      <a:pt x="19373" y="1641"/>
                    </a:cubicBezTo>
                    <a:cubicBezTo>
                      <a:pt x="19373" y="1641"/>
                      <a:pt x="19373" y="1678"/>
                      <a:pt x="19373" y="1751"/>
                    </a:cubicBezTo>
                    <a:cubicBezTo>
                      <a:pt x="19373" y="1788"/>
                      <a:pt x="19373" y="1825"/>
                      <a:pt x="19336" y="1899"/>
                    </a:cubicBezTo>
                    <a:lnTo>
                      <a:pt x="19299" y="2010"/>
                    </a:lnTo>
                    <a:lnTo>
                      <a:pt x="19299" y="2047"/>
                    </a:lnTo>
                    <a:lnTo>
                      <a:pt x="19299" y="2084"/>
                    </a:lnTo>
                    <a:lnTo>
                      <a:pt x="19040" y="2602"/>
                    </a:lnTo>
                    <a:cubicBezTo>
                      <a:pt x="18966" y="2787"/>
                      <a:pt x="18892" y="2861"/>
                      <a:pt x="18819" y="3008"/>
                    </a:cubicBezTo>
                    <a:cubicBezTo>
                      <a:pt x="18745" y="3156"/>
                      <a:pt x="18671" y="3304"/>
                      <a:pt x="18560" y="3452"/>
                    </a:cubicBezTo>
                    <a:cubicBezTo>
                      <a:pt x="18375" y="3711"/>
                      <a:pt x="18153" y="3970"/>
                      <a:pt x="17931" y="4229"/>
                    </a:cubicBezTo>
                    <a:cubicBezTo>
                      <a:pt x="16970" y="5227"/>
                      <a:pt x="15824" y="6003"/>
                      <a:pt x="14567" y="6484"/>
                    </a:cubicBezTo>
                    <a:cubicBezTo>
                      <a:pt x="14418" y="6543"/>
                      <a:pt x="14267" y="6598"/>
                      <a:pt x="14115" y="6650"/>
                    </a:cubicBezTo>
                    <a:lnTo>
                      <a:pt x="14115" y="6650"/>
                    </a:lnTo>
                    <a:cubicBezTo>
                      <a:pt x="14394" y="6102"/>
                      <a:pt x="14707" y="5553"/>
                      <a:pt x="15084" y="5005"/>
                    </a:cubicBezTo>
                    <a:cubicBezTo>
                      <a:pt x="15491" y="4450"/>
                      <a:pt x="15935" y="3933"/>
                      <a:pt x="16415" y="3415"/>
                    </a:cubicBezTo>
                    <a:cubicBezTo>
                      <a:pt x="16933" y="2935"/>
                      <a:pt x="17451" y="2491"/>
                      <a:pt x="18042" y="2084"/>
                    </a:cubicBezTo>
                    <a:cubicBezTo>
                      <a:pt x="18190" y="2010"/>
                      <a:pt x="18338" y="1899"/>
                      <a:pt x="18486" y="1825"/>
                    </a:cubicBezTo>
                    <a:cubicBezTo>
                      <a:pt x="18597" y="1788"/>
                      <a:pt x="18597" y="1788"/>
                      <a:pt x="18671" y="1751"/>
                    </a:cubicBezTo>
                    <a:cubicBezTo>
                      <a:pt x="18745" y="1715"/>
                      <a:pt x="18782" y="1678"/>
                      <a:pt x="18856" y="1678"/>
                    </a:cubicBezTo>
                    <a:cubicBezTo>
                      <a:pt x="19011" y="1611"/>
                      <a:pt x="19166" y="1598"/>
                      <a:pt x="19265" y="1598"/>
                    </a:cubicBezTo>
                    <a:close/>
                    <a:moveTo>
                      <a:pt x="19346" y="1"/>
                    </a:moveTo>
                    <a:cubicBezTo>
                      <a:pt x="19278" y="1"/>
                      <a:pt x="19212" y="5"/>
                      <a:pt x="19151" y="14"/>
                    </a:cubicBezTo>
                    <a:cubicBezTo>
                      <a:pt x="18856" y="14"/>
                      <a:pt x="18597" y="88"/>
                      <a:pt x="18375" y="162"/>
                    </a:cubicBezTo>
                    <a:cubicBezTo>
                      <a:pt x="18264" y="199"/>
                      <a:pt x="18153" y="236"/>
                      <a:pt x="18042" y="273"/>
                    </a:cubicBezTo>
                    <a:cubicBezTo>
                      <a:pt x="17931" y="310"/>
                      <a:pt x="17783" y="384"/>
                      <a:pt x="17709" y="421"/>
                    </a:cubicBezTo>
                    <a:cubicBezTo>
                      <a:pt x="17488" y="568"/>
                      <a:pt x="17340" y="679"/>
                      <a:pt x="17192" y="790"/>
                    </a:cubicBezTo>
                    <a:cubicBezTo>
                      <a:pt x="16489" y="1234"/>
                      <a:pt x="15861" y="1751"/>
                      <a:pt x="15306" y="2343"/>
                    </a:cubicBezTo>
                    <a:cubicBezTo>
                      <a:pt x="14197" y="3489"/>
                      <a:pt x="13384" y="4820"/>
                      <a:pt x="12755" y="6188"/>
                    </a:cubicBezTo>
                    <a:cubicBezTo>
                      <a:pt x="12627" y="6492"/>
                      <a:pt x="12513" y="6797"/>
                      <a:pt x="12409" y="7098"/>
                    </a:cubicBezTo>
                    <a:lnTo>
                      <a:pt x="12409" y="7098"/>
                    </a:lnTo>
                    <a:cubicBezTo>
                      <a:pt x="11870" y="7200"/>
                      <a:pt x="11338" y="7266"/>
                      <a:pt x="10833" y="7297"/>
                    </a:cubicBezTo>
                    <a:cubicBezTo>
                      <a:pt x="10666" y="7288"/>
                      <a:pt x="10500" y="7286"/>
                      <a:pt x="10335" y="7286"/>
                    </a:cubicBezTo>
                    <a:cubicBezTo>
                      <a:pt x="10171" y="7286"/>
                      <a:pt x="10008" y="7288"/>
                      <a:pt x="9849" y="7288"/>
                    </a:cubicBezTo>
                    <a:cubicBezTo>
                      <a:pt x="9530" y="7288"/>
                      <a:pt x="9225" y="7279"/>
                      <a:pt x="8947" y="7223"/>
                    </a:cubicBezTo>
                    <a:cubicBezTo>
                      <a:pt x="8652" y="7223"/>
                      <a:pt x="8356" y="7186"/>
                      <a:pt x="8097" y="7186"/>
                    </a:cubicBezTo>
                    <a:cubicBezTo>
                      <a:pt x="7801" y="7112"/>
                      <a:pt x="7505" y="7075"/>
                      <a:pt x="7247" y="7038"/>
                    </a:cubicBezTo>
                    <a:cubicBezTo>
                      <a:pt x="6138" y="6853"/>
                      <a:pt x="5139" y="6595"/>
                      <a:pt x="4252" y="6336"/>
                    </a:cubicBezTo>
                    <a:cubicBezTo>
                      <a:pt x="3365" y="6077"/>
                      <a:pt x="2625" y="5855"/>
                      <a:pt x="1997" y="5633"/>
                    </a:cubicBezTo>
                    <a:cubicBezTo>
                      <a:pt x="703" y="5190"/>
                      <a:pt x="1" y="4931"/>
                      <a:pt x="0" y="4931"/>
                    </a:cubicBezTo>
                    <a:lnTo>
                      <a:pt x="0" y="4931"/>
                    </a:lnTo>
                    <a:cubicBezTo>
                      <a:pt x="0" y="4931"/>
                      <a:pt x="185" y="5042"/>
                      <a:pt x="481" y="5190"/>
                    </a:cubicBezTo>
                    <a:cubicBezTo>
                      <a:pt x="814" y="5375"/>
                      <a:pt x="1257" y="5633"/>
                      <a:pt x="1849" y="5929"/>
                    </a:cubicBezTo>
                    <a:cubicBezTo>
                      <a:pt x="2441" y="6225"/>
                      <a:pt x="3180" y="6558"/>
                      <a:pt x="4067" y="6927"/>
                    </a:cubicBezTo>
                    <a:cubicBezTo>
                      <a:pt x="4918" y="7260"/>
                      <a:pt x="5916" y="7667"/>
                      <a:pt x="7062" y="7926"/>
                    </a:cubicBezTo>
                    <a:cubicBezTo>
                      <a:pt x="7358" y="8000"/>
                      <a:pt x="7616" y="8073"/>
                      <a:pt x="7912" y="8147"/>
                    </a:cubicBezTo>
                    <a:cubicBezTo>
                      <a:pt x="8245" y="8221"/>
                      <a:pt x="8541" y="8258"/>
                      <a:pt x="8873" y="8332"/>
                    </a:cubicBezTo>
                    <a:cubicBezTo>
                      <a:pt x="9169" y="8369"/>
                      <a:pt x="9502" y="8406"/>
                      <a:pt x="9835" y="8443"/>
                    </a:cubicBezTo>
                    <a:cubicBezTo>
                      <a:pt x="10130" y="8443"/>
                      <a:pt x="10463" y="8480"/>
                      <a:pt x="10796" y="8480"/>
                    </a:cubicBezTo>
                    <a:lnTo>
                      <a:pt x="11868" y="8480"/>
                    </a:lnTo>
                    <a:cubicBezTo>
                      <a:pt x="11911" y="8475"/>
                      <a:pt x="11955" y="8471"/>
                      <a:pt x="11999" y="8466"/>
                    </a:cubicBezTo>
                    <a:lnTo>
                      <a:pt x="11999" y="8466"/>
                    </a:lnTo>
                    <a:cubicBezTo>
                      <a:pt x="11840" y="9098"/>
                      <a:pt x="11713" y="9725"/>
                      <a:pt x="11646" y="10292"/>
                    </a:cubicBezTo>
                    <a:cubicBezTo>
                      <a:pt x="11609" y="10661"/>
                      <a:pt x="11572" y="10994"/>
                      <a:pt x="11535" y="11327"/>
                    </a:cubicBezTo>
                    <a:cubicBezTo>
                      <a:pt x="11535" y="11475"/>
                      <a:pt x="11498" y="11623"/>
                      <a:pt x="11498" y="11808"/>
                    </a:cubicBezTo>
                    <a:cubicBezTo>
                      <a:pt x="11498" y="11955"/>
                      <a:pt x="11498" y="12103"/>
                      <a:pt x="11498" y="12288"/>
                    </a:cubicBezTo>
                    <a:cubicBezTo>
                      <a:pt x="11498" y="12584"/>
                      <a:pt x="11498" y="12917"/>
                      <a:pt x="11498" y="13212"/>
                    </a:cubicBezTo>
                    <a:cubicBezTo>
                      <a:pt x="11498" y="13508"/>
                      <a:pt x="11535" y="13804"/>
                      <a:pt x="11535" y="14100"/>
                    </a:cubicBezTo>
                    <a:cubicBezTo>
                      <a:pt x="11609" y="15283"/>
                      <a:pt x="11794" y="16318"/>
                      <a:pt x="11942" y="17242"/>
                    </a:cubicBezTo>
                    <a:cubicBezTo>
                      <a:pt x="12164" y="18166"/>
                      <a:pt x="12349" y="18943"/>
                      <a:pt x="12534" y="19571"/>
                    </a:cubicBezTo>
                    <a:cubicBezTo>
                      <a:pt x="12718" y="20237"/>
                      <a:pt x="12903" y="20717"/>
                      <a:pt x="13014" y="21087"/>
                    </a:cubicBezTo>
                    <a:cubicBezTo>
                      <a:pt x="13125" y="21420"/>
                      <a:pt x="13162" y="21605"/>
                      <a:pt x="13162" y="21605"/>
                    </a:cubicBezTo>
                    <a:cubicBezTo>
                      <a:pt x="13162" y="21605"/>
                      <a:pt x="13125" y="21420"/>
                      <a:pt x="13088" y="21050"/>
                    </a:cubicBezTo>
                    <a:cubicBezTo>
                      <a:pt x="13014" y="20680"/>
                      <a:pt x="12940" y="20163"/>
                      <a:pt x="12829" y="19534"/>
                    </a:cubicBezTo>
                    <a:cubicBezTo>
                      <a:pt x="12755" y="18869"/>
                      <a:pt x="12644" y="18056"/>
                      <a:pt x="12570" y="17131"/>
                    </a:cubicBezTo>
                    <a:cubicBezTo>
                      <a:pt x="12497" y="16244"/>
                      <a:pt x="12423" y="15209"/>
                      <a:pt x="12460" y="14063"/>
                    </a:cubicBezTo>
                    <a:cubicBezTo>
                      <a:pt x="12460" y="13804"/>
                      <a:pt x="12460" y="13508"/>
                      <a:pt x="12460" y="13212"/>
                    </a:cubicBezTo>
                    <a:cubicBezTo>
                      <a:pt x="12497" y="12917"/>
                      <a:pt x="12534" y="12658"/>
                      <a:pt x="12570" y="12325"/>
                    </a:cubicBezTo>
                    <a:cubicBezTo>
                      <a:pt x="12570" y="12177"/>
                      <a:pt x="12570" y="12029"/>
                      <a:pt x="12607" y="11881"/>
                    </a:cubicBezTo>
                    <a:cubicBezTo>
                      <a:pt x="12607" y="11734"/>
                      <a:pt x="12644" y="11586"/>
                      <a:pt x="12681" y="11438"/>
                    </a:cubicBezTo>
                    <a:cubicBezTo>
                      <a:pt x="12718" y="11142"/>
                      <a:pt x="12755" y="10846"/>
                      <a:pt x="12792" y="10514"/>
                    </a:cubicBezTo>
                    <a:cubicBezTo>
                      <a:pt x="12940" y="9848"/>
                      <a:pt x="13088" y="9294"/>
                      <a:pt x="13310" y="8665"/>
                    </a:cubicBezTo>
                    <a:cubicBezTo>
                      <a:pt x="13359" y="8524"/>
                      <a:pt x="13409" y="8384"/>
                      <a:pt x="13460" y="8243"/>
                    </a:cubicBezTo>
                    <a:lnTo>
                      <a:pt x="13460" y="8243"/>
                    </a:lnTo>
                    <a:cubicBezTo>
                      <a:pt x="14001" y="8143"/>
                      <a:pt x="14553" y="8010"/>
                      <a:pt x="15084" y="7815"/>
                    </a:cubicBezTo>
                    <a:cubicBezTo>
                      <a:pt x="16489" y="7297"/>
                      <a:pt x="17931" y="6484"/>
                      <a:pt x="19040" y="5301"/>
                    </a:cubicBezTo>
                    <a:cubicBezTo>
                      <a:pt x="19336" y="5005"/>
                      <a:pt x="19595" y="4672"/>
                      <a:pt x="19854" y="4339"/>
                    </a:cubicBezTo>
                    <a:cubicBezTo>
                      <a:pt x="19965" y="4192"/>
                      <a:pt x="20076" y="4007"/>
                      <a:pt x="20186" y="3822"/>
                    </a:cubicBezTo>
                    <a:cubicBezTo>
                      <a:pt x="20297" y="3637"/>
                      <a:pt x="20445" y="3415"/>
                      <a:pt x="20519" y="3230"/>
                    </a:cubicBezTo>
                    <a:lnTo>
                      <a:pt x="20741" y="2713"/>
                    </a:lnTo>
                    <a:lnTo>
                      <a:pt x="20815" y="2528"/>
                    </a:lnTo>
                    <a:lnTo>
                      <a:pt x="20889" y="2343"/>
                    </a:lnTo>
                    <a:cubicBezTo>
                      <a:pt x="20926" y="2232"/>
                      <a:pt x="20926" y="2121"/>
                      <a:pt x="20963" y="1973"/>
                    </a:cubicBezTo>
                    <a:cubicBezTo>
                      <a:pt x="21000" y="1825"/>
                      <a:pt x="21000" y="1678"/>
                      <a:pt x="21000" y="1493"/>
                    </a:cubicBezTo>
                    <a:cubicBezTo>
                      <a:pt x="21000" y="1382"/>
                      <a:pt x="20889" y="1012"/>
                      <a:pt x="20852" y="975"/>
                    </a:cubicBezTo>
                    <a:cubicBezTo>
                      <a:pt x="20704" y="642"/>
                      <a:pt x="20408" y="310"/>
                      <a:pt x="20076" y="162"/>
                    </a:cubicBezTo>
                    <a:cubicBezTo>
                      <a:pt x="19821" y="49"/>
                      <a:pt x="19567" y="1"/>
                      <a:pt x="193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7"/>
              <p:cNvSpPr/>
              <p:nvPr/>
            </p:nvSpPr>
            <p:spPr>
              <a:xfrm>
                <a:off x="946425" y="654150"/>
                <a:ext cx="358650" cy="616525"/>
              </a:xfrm>
              <a:custGeom>
                <a:avLst/>
                <a:gdLst/>
                <a:ahLst/>
                <a:cxnLst/>
                <a:rect l="l" t="t" r="r" b="b"/>
                <a:pathLst>
                  <a:path w="14346" h="24661" extrusionOk="0">
                    <a:moveTo>
                      <a:pt x="11018" y="1"/>
                    </a:moveTo>
                    <a:cubicBezTo>
                      <a:pt x="10870" y="1"/>
                      <a:pt x="10685" y="1"/>
                      <a:pt x="10537" y="38"/>
                    </a:cubicBezTo>
                    <a:cubicBezTo>
                      <a:pt x="10353" y="38"/>
                      <a:pt x="10205" y="38"/>
                      <a:pt x="10020" y="75"/>
                    </a:cubicBezTo>
                    <a:cubicBezTo>
                      <a:pt x="9872" y="112"/>
                      <a:pt x="9687" y="149"/>
                      <a:pt x="9539" y="186"/>
                    </a:cubicBezTo>
                    <a:lnTo>
                      <a:pt x="9133" y="297"/>
                    </a:lnTo>
                    <a:cubicBezTo>
                      <a:pt x="8763" y="370"/>
                      <a:pt x="8504" y="481"/>
                      <a:pt x="8208" y="592"/>
                    </a:cubicBezTo>
                    <a:cubicBezTo>
                      <a:pt x="7913" y="703"/>
                      <a:pt x="7654" y="814"/>
                      <a:pt x="7395" y="925"/>
                    </a:cubicBezTo>
                    <a:lnTo>
                      <a:pt x="6582" y="1258"/>
                    </a:lnTo>
                    <a:lnTo>
                      <a:pt x="5805" y="1590"/>
                    </a:lnTo>
                    <a:lnTo>
                      <a:pt x="4955" y="1849"/>
                    </a:lnTo>
                    <a:lnTo>
                      <a:pt x="4844" y="1849"/>
                    </a:lnTo>
                    <a:lnTo>
                      <a:pt x="4770" y="1886"/>
                    </a:lnTo>
                    <a:lnTo>
                      <a:pt x="4548" y="1923"/>
                    </a:lnTo>
                    <a:cubicBezTo>
                      <a:pt x="4400" y="1960"/>
                      <a:pt x="4289" y="1960"/>
                      <a:pt x="4142" y="1997"/>
                    </a:cubicBezTo>
                    <a:cubicBezTo>
                      <a:pt x="3883" y="1997"/>
                      <a:pt x="3587" y="2034"/>
                      <a:pt x="3291" y="2034"/>
                    </a:cubicBezTo>
                    <a:cubicBezTo>
                      <a:pt x="3032" y="2034"/>
                      <a:pt x="2737" y="1997"/>
                      <a:pt x="2441" y="1960"/>
                    </a:cubicBezTo>
                    <a:cubicBezTo>
                      <a:pt x="2182" y="1886"/>
                      <a:pt x="1886" y="1849"/>
                      <a:pt x="1627" y="1775"/>
                    </a:cubicBezTo>
                    <a:cubicBezTo>
                      <a:pt x="1332" y="1664"/>
                      <a:pt x="1073" y="1590"/>
                      <a:pt x="814" y="1480"/>
                    </a:cubicBezTo>
                    <a:cubicBezTo>
                      <a:pt x="518" y="1369"/>
                      <a:pt x="260" y="1221"/>
                      <a:pt x="1" y="1073"/>
                    </a:cubicBezTo>
                    <a:lnTo>
                      <a:pt x="1" y="1073"/>
                    </a:lnTo>
                    <a:cubicBezTo>
                      <a:pt x="223" y="1258"/>
                      <a:pt x="444" y="1480"/>
                      <a:pt x="703" y="1627"/>
                    </a:cubicBezTo>
                    <a:cubicBezTo>
                      <a:pt x="851" y="1701"/>
                      <a:pt x="962" y="1812"/>
                      <a:pt x="1073" y="1886"/>
                    </a:cubicBezTo>
                    <a:lnTo>
                      <a:pt x="1480" y="2071"/>
                    </a:lnTo>
                    <a:cubicBezTo>
                      <a:pt x="1775" y="2219"/>
                      <a:pt x="2071" y="2330"/>
                      <a:pt x="2330" y="2441"/>
                    </a:cubicBezTo>
                    <a:cubicBezTo>
                      <a:pt x="2626" y="2515"/>
                      <a:pt x="2921" y="2589"/>
                      <a:pt x="3254" y="2626"/>
                    </a:cubicBezTo>
                    <a:cubicBezTo>
                      <a:pt x="3550" y="2700"/>
                      <a:pt x="3846" y="2700"/>
                      <a:pt x="4178" y="2737"/>
                    </a:cubicBezTo>
                    <a:cubicBezTo>
                      <a:pt x="4326" y="2737"/>
                      <a:pt x="4474" y="2737"/>
                      <a:pt x="4659" y="2700"/>
                    </a:cubicBezTo>
                    <a:lnTo>
                      <a:pt x="4881" y="2700"/>
                    </a:lnTo>
                    <a:lnTo>
                      <a:pt x="5140" y="2663"/>
                    </a:lnTo>
                    <a:lnTo>
                      <a:pt x="5990" y="2515"/>
                    </a:lnTo>
                    <a:cubicBezTo>
                      <a:pt x="6286" y="2441"/>
                      <a:pt x="6619" y="2367"/>
                      <a:pt x="6914" y="2256"/>
                    </a:cubicBezTo>
                    <a:cubicBezTo>
                      <a:pt x="7210" y="2182"/>
                      <a:pt x="7506" y="2108"/>
                      <a:pt x="7765" y="1997"/>
                    </a:cubicBezTo>
                    <a:cubicBezTo>
                      <a:pt x="8060" y="1923"/>
                      <a:pt x="8319" y="1812"/>
                      <a:pt x="8615" y="1738"/>
                    </a:cubicBezTo>
                    <a:cubicBezTo>
                      <a:pt x="8874" y="1664"/>
                      <a:pt x="9170" y="1590"/>
                      <a:pt x="9391" y="1517"/>
                    </a:cubicBezTo>
                    <a:lnTo>
                      <a:pt x="9835" y="1443"/>
                    </a:lnTo>
                    <a:lnTo>
                      <a:pt x="10205" y="1406"/>
                    </a:lnTo>
                    <a:cubicBezTo>
                      <a:pt x="10279" y="1387"/>
                      <a:pt x="10343" y="1387"/>
                      <a:pt x="10408" y="1387"/>
                    </a:cubicBezTo>
                    <a:cubicBezTo>
                      <a:pt x="10473" y="1387"/>
                      <a:pt x="10537" y="1387"/>
                      <a:pt x="10611" y="1369"/>
                    </a:cubicBezTo>
                    <a:cubicBezTo>
                      <a:pt x="10722" y="1369"/>
                      <a:pt x="10870" y="1369"/>
                      <a:pt x="10981" y="1406"/>
                    </a:cubicBezTo>
                    <a:lnTo>
                      <a:pt x="11388" y="1406"/>
                    </a:lnTo>
                    <a:lnTo>
                      <a:pt x="11721" y="1517"/>
                    </a:lnTo>
                    <a:cubicBezTo>
                      <a:pt x="11868" y="1517"/>
                      <a:pt x="11942" y="1590"/>
                      <a:pt x="12053" y="1627"/>
                    </a:cubicBezTo>
                    <a:lnTo>
                      <a:pt x="12238" y="1664"/>
                    </a:lnTo>
                    <a:lnTo>
                      <a:pt x="12335" y="1737"/>
                    </a:lnTo>
                    <a:lnTo>
                      <a:pt x="12335" y="1737"/>
                    </a:lnTo>
                    <a:cubicBezTo>
                      <a:pt x="12177" y="1994"/>
                      <a:pt x="12030" y="2261"/>
                      <a:pt x="11905" y="2552"/>
                    </a:cubicBezTo>
                    <a:cubicBezTo>
                      <a:pt x="11647" y="3032"/>
                      <a:pt x="11536" y="3550"/>
                      <a:pt x="11351" y="4068"/>
                    </a:cubicBezTo>
                    <a:cubicBezTo>
                      <a:pt x="11240" y="4585"/>
                      <a:pt x="11129" y="5140"/>
                      <a:pt x="11055" y="5657"/>
                    </a:cubicBezTo>
                    <a:cubicBezTo>
                      <a:pt x="10981" y="6175"/>
                      <a:pt x="11018" y="6692"/>
                      <a:pt x="10981" y="7247"/>
                    </a:cubicBezTo>
                    <a:cubicBezTo>
                      <a:pt x="11018" y="7765"/>
                      <a:pt x="11018" y="8282"/>
                      <a:pt x="11092" y="8800"/>
                    </a:cubicBezTo>
                    <a:lnTo>
                      <a:pt x="11129" y="9169"/>
                    </a:lnTo>
                    <a:lnTo>
                      <a:pt x="11129" y="9280"/>
                    </a:lnTo>
                    <a:lnTo>
                      <a:pt x="11129" y="9354"/>
                    </a:lnTo>
                    <a:lnTo>
                      <a:pt x="11166" y="9391"/>
                    </a:lnTo>
                    <a:lnTo>
                      <a:pt x="11203" y="9576"/>
                    </a:lnTo>
                    <a:lnTo>
                      <a:pt x="11314" y="10316"/>
                    </a:lnTo>
                    <a:cubicBezTo>
                      <a:pt x="11388" y="10796"/>
                      <a:pt x="11499" y="11277"/>
                      <a:pt x="11610" y="11794"/>
                    </a:cubicBezTo>
                    <a:lnTo>
                      <a:pt x="11979" y="13273"/>
                    </a:lnTo>
                    <a:cubicBezTo>
                      <a:pt x="12090" y="13754"/>
                      <a:pt x="12201" y="14234"/>
                      <a:pt x="12312" y="14715"/>
                    </a:cubicBezTo>
                    <a:cubicBezTo>
                      <a:pt x="12460" y="15196"/>
                      <a:pt x="12571" y="15639"/>
                      <a:pt x="12645" y="16120"/>
                    </a:cubicBezTo>
                    <a:lnTo>
                      <a:pt x="12830" y="16859"/>
                    </a:lnTo>
                    <a:lnTo>
                      <a:pt x="12867" y="17007"/>
                    </a:lnTo>
                    <a:lnTo>
                      <a:pt x="12867" y="17081"/>
                    </a:lnTo>
                    <a:lnTo>
                      <a:pt x="12867" y="17118"/>
                    </a:lnTo>
                    <a:lnTo>
                      <a:pt x="12867" y="17192"/>
                    </a:lnTo>
                    <a:lnTo>
                      <a:pt x="12941" y="17562"/>
                    </a:lnTo>
                    <a:cubicBezTo>
                      <a:pt x="13014" y="18079"/>
                      <a:pt x="13051" y="18523"/>
                      <a:pt x="13125" y="19004"/>
                    </a:cubicBezTo>
                    <a:cubicBezTo>
                      <a:pt x="13125" y="19484"/>
                      <a:pt x="13162" y="19965"/>
                      <a:pt x="13125" y="20446"/>
                    </a:cubicBezTo>
                    <a:cubicBezTo>
                      <a:pt x="13162" y="20926"/>
                      <a:pt x="13088" y="21407"/>
                      <a:pt x="13014" y="21887"/>
                    </a:cubicBezTo>
                    <a:cubicBezTo>
                      <a:pt x="12941" y="22368"/>
                      <a:pt x="12867" y="22849"/>
                      <a:pt x="12682" y="23292"/>
                    </a:cubicBezTo>
                    <a:cubicBezTo>
                      <a:pt x="12571" y="23773"/>
                      <a:pt x="12349" y="24217"/>
                      <a:pt x="12127" y="24660"/>
                    </a:cubicBezTo>
                    <a:cubicBezTo>
                      <a:pt x="12423" y="24290"/>
                      <a:pt x="12756" y="23884"/>
                      <a:pt x="12941" y="23403"/>
                    </a:cubicBezTo>
                    <a:cubicBezTo>
                      <a:pt x="13199" y="22960"/>
                      <a:pt x="13384" y="22479"/>
                      <a:pt x="13569" y="21998"/>
                    </a:cubicBezTo>
                    <a:cubicBezTo>
                      <a:pt x="13680" y="21518"/>
                      <a:pt x="13828" y="21037"/>
                      <a:pt x="13902" y="20519"/>
                    </a:cubicBezTo>
                    <a:cubicBezTo>
                      <a:pt x="13976" y="20002"/>
                      <a:pt x="14013" y="19484"/>
                      <a:pt x="14050" y="18967"/>
                    </a:cubicBezTo>
                    <a:cubicBezTo>
                      <a:pt x="14050" y="18449"/>
                      <a:pt x="14050" y="17932"/>
                      <a:pt x="14013" y="17451"/>
                    </a:cubicBezTo>
                    <a:lnTo>
                      <a:pt x="14013" y="17081"/>
                    </a:lnTo>
                    <a:lnTo>
                      <a:pt x="13976" y="16970"/>
                    </a:lnTo>
                    <a:lnTo>
                      <a:pt x="13976" y="16933"/>
                    </a:lnTo>
                    <a:lnTo>
                      <a:pt x="13976" y="16859"/>
                    </a:lnTo>
                    <a:lnTo>
                      <a:pt x="13939" y="16675"/>
                    </a:lnTo>
                    <a:lnTo>
                      <a:pt x="13865" y="15935"/>
                    </a:lnTo>
                    <a:cubicBezTo>
                      <a:pt x="13791" y="15418"/>
                      <a:pt x="13717" y="14937"/>
                      <a:pt x="13643" y="14419"/>
                    </a:cubicBezTo>
                    <a:cubicBezTo>
                      <a:pt x="13532" y="13939"/>
                      <a:pt x="13458" y="13458"/>
                      <a:pt x="13347" y="12940"/>
                    </a:cubicBezTo>
                    <a:lnTo>
                      <a:pt x="13088" y="11536"/>
                    </a:lnTo>
                    <a:cubicBezTo>
                      <a:pt x="12978" y="11055"/>
                      <a:pt x="12904" y="10574"/>
                      <a:pt x="12830" y="10057"/>
                    </a:cubicBezTo>
                    <a:lnTo>
                      <a:pt x="12719" y="9317"/>
                    </a:lnTo>
                    <a:lnTo>
                      <a:pt x="12682" y="9133"/>
                    </a:lnTo>
                    <a:lnTo>
                      <a:pt x="12682" y="9096"/>
                    </a:lnTo>
                    <a:lnTo>
                      <a:pt x="12682" y="8985"/>
                    </a:lnTo>
                    <a:lnTo>
                      <a:pt x="12645" y="8652"/>
                    </a:lnTo>
                    <a:cubicBezTo>
                      <a:pt x="12608" y="8171"/>
                      <a:pt x="12608" y="7691"/>
                      <a:pt x="12571" y="7210"/>
                    </a:cubicBezTo>
                    <a:cubicBezTo>
                      <a:pt x="12608" y="6766"/>
                      <a:pt x="12608" y="6286"/>
                      <a:pt x="12682" y="5842"/>
                    </a:cubicBezTo>
                    <a:cubicBezTo>
                      <a:pt x="12682" y="5361"/>
                      <a:pt x="12793" y="4918"/>
                      <a:pt x="12904" y="4474"/>
                    </a:cubicBezTo>
                    <a:cubicBezTo>
                      <a:pt x="13014" y="4031"/>
                      <a:pt x="13125" y="3587"/>
                      <a:pt x="13347" y="3180"/>
                    </a:cubicBezTo>
                    <a:cubicBezTo>
                      <a:pt x="13456" y="2882"/>
                      <a:pt x="13624" y="2604"/>
                      <a:pt x="13793" y="2331"/>
                    </a:cubicBezTo>
                    <a:lnTo>
                      <a:pt x="13793" y="2331"/>
                    </a:lnTo>
                    <a:cubicBezTo>
                      <a:pt x="13899" y="2284"/>
                      <a:pt x="13999" y="2211"/>
                      <a:pt x="14087" y="2108"/>
                    </a:cubicBezTo>
                    <a:cubicBezTo>
                      <a:pt x="14345" y="1812"/>
                      <a:pt x="14308" y="1332"/>
                      <a:pt x="13976" y="1073"/>
                    </a:cubicBezTo>
                    <a:cubicBezTo>
                      <a:pt x="13680" y="851"/>
                      <a:pt x="13384" y="592"/>
                      <a:pt x="13051" y="444"/>
                    </a:cubicBezTo>
                    <a:lnTo>
                      <a:pt x="12830" y="333"/>
                    </a:lnTo>
                    <a:lnTo>
                      <a:pt x="12571" y="260"/>
                    </a:lnTo>
                    <a:cubicBezTo>
                      <a:pt x="12386" y="186"/>
                      <a:pt x="12238" y="112"/>
                      <a:pt x="12053" y="112"/>
                    </a:cubicBezTo>
                    <a:lnTo>
                      <a:pt x="11536" y="38"/>
                    </a:lnTo>
                    <a:lnTo>
                      <a:pt x="1101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7"/>
              <p:cNvSpPr/>
              <p:nvPr/>
            </p:nvSpPr>
            <p:spPr>
              <a:xfrm>
                <a:off x="469500" y="425700"/>
                <a:ext cx="617450" cy="356025"/>
              </a:xfrm>
              <a:custGeom>
                <a:avLst/>
                <a:gdLst/>
                <a:ahLst/>
                <a:cxnLst/>
                <a:rect l="l" t="t" r="r" b="b"/>
                <a:pathLst>
                  <a:path w="24698" h="14241" extrusionOk="0">
                    <a:moveTo>
                      <a:pt x="22790" y="9508"/>
                    </a:moveTo>
                    <a:cubicBezTo>
                      <a:pt x="22786" y="9514"/>
                      <a:pt x="22782" y="9519"/>
                      <a:pt x="22779" y="9519"/>
                    </a:cubicBezTo>
                    <a:cubicBezTo>
                      <a:pt x="22776" y="9519"/>
                      <a:pt x="22775" y="9516"/>
                      <a:pt x="22775" y="9508"/>
                    </a:cubicBezTo>
                    <a:close/>
                    <a:moveTo>
                      <a:pt x="23048" y="0"/>
                    </a:moveTo>
                    <a:cubicBezTo>
                      <a:pt x="22970" y="0"/>
                      <a:pt x="22891" y="14"/>
                      <a:pt x="22812" y="44"/>
                    </a:cubicBezTo>
                    <a:cubicBezTo>
                      <a:pt x="22591" y="104"/>
                      <a:pt x="22424" y="263"/>
                      <a:pt x="22342" y="454"/>
                    </a:cubicBezTo>
                    <a:lnTo>
                      <a:pt x="22342" y="454"/>
                    </a:lnTo>
                    <a:cubicBezTo>
                      <a:pt x="22066" y="624"/>
                      <a:pt x="21803" y="797"/>
                      <a:pt x="21481" y="931"/>
                    </a:cubicBezTo>
                    <a:cubicBezTo>
                      <a:pt x="21074" y="1116"/>
                      <a:pt x="20631" y="1227"/>
                      <a:pt x="20224" y="1375"/>
                    </a:cubicBezTo>
                    <a:cubicBezTo>
                      <a:pt x="19743" y="1449"/>
                      <a:pt x="19300" y="1560"/>
                      <a:pt x="18856" y="1597"/>
                    </a:cubicBezTo>
                    <a:cubicBezTo>
                      <a:pt x="18375" y="1634"/>
                      <a:pt x="17932" y="1634"/>
                      <a:pt x="17451" y="1671"/>
                    </a:cubicBezTo>
                    <a:cubicBezTo>
                      <a:pt x="16970" y="1671"/>
                      <a:pt x="16527" y="1671"/>
                      <a:pt x="16046" y="1597"/>
                    </a:cubicBezTo>
                    <a:lnTo>
                      <a:pt x="15676" y="1560"/>
                    </a:lnTo>
                    <a:lnTo>
                      <a:pt x="15529" y="1560"/>
                    </a:lnTo>
                    <a:lnTo>
                      <a:pt x="15344" y="1523"/>
                    </a:lnTo>
                    <a:lnTo>
                      <a:pt x="14604" y="1412"/>
                    </a:lnTo>
                    <a:cubicBezTo>
                      <a:pt x="14124" y="1338"/>
                      <a:pt x="13643" y="1264"/>
                      <a:pt x="13162" y="1190"/>
                    </a:cubicBezTo>
                    <a:lnTo>
                      <a:pt x="11721" y="894"/>
                    </a:lnTo>
                    <a:cubicBezTo>
                      <a:pt x="11240" y="820"/>
                      <a:pt x="10759" y="709"/>
                      <a:pt x="10242" y="635"/>
                    </a:cubicBezTo>
                    <a:cubicBezTo>
                      <a:pt x="9761" y="525"/>
                      <a:pt x="9244" y="488"/>
                      <a:pt x="8763" y="414"/>
                    </a:cubicBezTo>
                    <a:lnTo>
                      <a:pt x="7987" y="303"/>
                    </a:lnTo>
                    <a:lnTo>
                      <a:pt x="7802" y="266"/>
                    </a:lnTo>
                    <a:lnTo>
                      <a:pt x="7617" y="266"/>
                    </a:lnTo>
                    <a:lnTo>
                      <a:pt x="7247" y="229"/>
                    </a:lnTo>
                    <a:cubicBezTo>
                      <a:pt x="6767" y="192"/>
                      <a:pt x="6212" y="192"/>
                      <a:pt x="5694" y="192"/>
                    </a:cubicBezTo>
                    <a:cubicBezTo>
                      <a:pt x="5177" y="266"/>
                      <a:pt x="4659" y="266"/>
                      <a:pt x="4179" y="377"/>
                    </a:cubicBezTo>
                    <a:cubicBezTo>
                      <a:pt x="3661" y="414"/>
                      <a:pt x="3180" y="562"/>
                      <a:pt x="2663" y="709"/>
                    </a:cubicBezTo>
                    <a:cubicBezTo>
                      <a:pt x="2182" y="894"/>
                      <a:pt x="1702" y="1042"/>
                      <a:pt x="1258" y="1301"/>
                    </a:cubicBezTo>
                    <a:cubicBezTo>
                      <a:pt x="814" y="1486"/>
                      <a:pt x="408" y="1819"/>
                      <a:pt x="1" y="2114"/>
                    </a:cubicBezTo>
                    <a:cubicBezTo>
                      <a:pt x="482" y="1929"/>
                      <a:pt x="888" y="1708"/>
                      <a:pt x="1369" y="1560"/>
                    </a:cubicBezTo>
                    <a:cubicBezTo>
                      <a:pt x="1849" y="1375"/>
                      <a:pt x="2330" y="1338"/>
                      <a:pt x="2811" y="1227"/>
                    </a:cubicBezTo>
                    <a:cubicBezTo>
                      <a:pt x="3291" y="1190"/>
                      <a:pt x="3772" y="1116"/>
                      <a:pt x="4253" y="1116"/>
                    </a:cubicBezTo>
                    <a:cubicBezTo>
                      <a:pt x="4413" y="1104"/>
                      <a:pt x="4573" y="1100"/>
                      <a:pt x="4733" y="1100"/>
                    </a:cubicBezTo>
                    <a:cubicBezTo>
                      <a:pt x="5054" y="1100"/>
                      <a:pt x="5374" y="1116"/>
                      <a:pt x="5694" y="1116"/>
                    </a:cubicBezTo>
                    <a:cubicBezTo>
                      <a:pt x="6175" y="1190"/>
                      <a:pt x="6619" y="1227"/>
                      <a:pt x="7136" y="1301"/>
                    </a:cubicBezTo>
                    <a:lnTo>
                      <a:pt x="7506" y="1375"/>
                    </a:lnTo>
                    <a:lnTo>
                      <a:pt x="7617" y="1375"/>
                    </a:lnTo>
                    <a:lnTo>
                      <a:pt x="7654" y="1412"/>
                    </a:lnTo>
                    <a:lnTo>
                      <a:pt x="7839" y="1449"/>
                    </a:lnTo>
                    <a:lnTo>
                      <a:pt x="8541" y="1597"/>
                    </a:lnTo>
                    <a:cubicBezTo>
                      <a:pt x="9022" y="1708"/>
                      <a:pt x="9502" y="1782"/>
                      <a:pt x="9983" y="1929"/>
                    </a:cubicBezTo>
                    <a:cubicBezTo>
                      <a:pt x="10464" y="2040"/>
                      <a:pt x="10944" y="2151"/>
                      <a:pt x="11425" y="2262"/>
                    </a:cubicBezTo>
                    <a:lnTo>
                      <a:pt x="12904" y="2632"/>
                    </a:lnTo>
                    <a:cubicBezTo>
                      <a:pt x="13384" y="2780"/>
                      <a:pt x="13865" y="2854"/>
                      <a:pt x="14383" y="2928"/>
                    </a:cubicBezTo>
                    <a:lnTo>
                      <a:pt x="15085" y="3076"/>
                    </a:lnTo>
                    <a:lnTo>
                      <a:pt x="15270" y="3113"/>
                    </a:lnTo>
                    <a:lnTo>
                      <a:pt x="15492" y="3113"/>
                    </a:lnTo>
                    <a:lnTo>
                      <a:pt x="15898" y="3149"/>
                    </a:lnTo>
                    <a:cubicBezTo>
                      <a:pt x="16416" y="3223"/>
                      <a:pt x="16933" y="3223"/>
                      <a:pt x="17451" y="3260"/>
                    </a:cubicBezTo>
                    <a:cubicBezTo>
                      <a:pt x="17969" y="3260"/>
                      <a:pt x="18486" y="3260"/>
                      <a:pt x="19041" y="3186"/>
                    </a:cubicBezTo>
                    <a:cubicBezTo>
                      <a:pt x="19558" y="3149"/>
                      <a:pt x="20076" y="3002"/>
                      <a:pt x="20594" y="2891"/>
                    </a:cubicBezTo>
                    <a:cubicBezTo>
                      <a:pt x="21111" y="2743"/>
                      <a:pt x="21629" y="2595"/>
                      <a:pt x="22109" y="2336"/>
                    </a:cubicBezTo>
                    <a:cubicBezTo>
                      <a:pt x="22406" y="2230"/>
                      <a:pt x="22679" y="2075"/>
                      <a:pt x="22948" y="1907"/>
                    </a:cubicBezTo>
                    <a:lnTo>
                      <a:pt x="22948" y="1907"/>
                    </a:lnTo>
                    <a:lnTo>
                      <a:pt x="22997" y="2003"/>
                    </a:lnTo>
                    <a:lnTo>
                      <a:pt x="23071" y="2188"/>
                    </a:lnTo>
                    <a:cubicBezTo>
                      <a:pt x="23108" y="2299"/>
                      <a:pt x="23182" y="2410"/>
                      <a:pt x="23182" y="2521"/>
                    </a:cubicBezTo>
                    <a:lnTo>
                      <a:pt x="23255" y="2891"/>
                    </a:lnTo>
                    <a:lnTo>
                      <a:pt x="23292" y="3260"/>
                    </a:lnTo>
                    <a:cubicBezTo>
                      <a:pt x="23292" y="3371"/>
                      <a:pt x="23292" y="3519"/>
                      <a:pt x="23292" y="3630"/>
                    </a:cubicBezTo>
                    <a:cubicBezTo>
                      <a:pt x="23292" y="3778"/>
                      <a:pt x="23292" y="3926"/>
                      <a:pt x="23292" y="4037"/>
                    </a:cubicBezTo>
                    <a:lnTo>
                      <a:pt x="23255" y="4406"/>
                    </a:lnTo>
                    <a:lnTo>
                      <a:pt x="23145" y="4850"/>
                    </a:lnTo>
                    <a:cubicBezTo>
                      <a:pt x="23108" y="5072"/>
                      <a:pt x="22997" y="5368"/>
                      <a:pt x="22923" y="5663"/>
                    </a:cubicBezTo>
                    <a:cubicBezTo>
                      <a:pt x="22886" y="5922"/>
                      <a:pt x="22775" y="6218"/>
                      <a:pt x="22701" y="6477"/>
                    </a:cubicBezTo>
                    <a:cubicBezTo>
                      <a:pt x="22590" y="6773"/>
                      <a:pt x="22516" y="7031"/>
                      <a:pt x="22405" y="7327"/>
                    </a:cubicBezTo>
                    <a:cubicBezTo>
                      <a:pt x="22331" y="7660"/>
                      <a:pt x="22257" y="7956"/>
                      <a:pt x="22183" y="8251"/>
                    </a:cubicBezTo>
                    <a:lnTo>
                      <a:pt x="22035" y="9139"/>
                    </a:lnTo>
                    <a:lnTo>
                      <a:pt x="21962" y="9361"/>
                    </a:lnTo>
                    <a:lnTo>
                      <a:pt x="21962" y="9619"/>
                    </a:lnTo>
                    <a:cubicBezTo>
                      <a:pt x="21962" y="9767"/>
                      <a:pt x="21962" y="9915"/>
                      <a:pt x="21962" y="10063"/>
                    </a:cubicBezTo>
                    <a:cubicBezTo>
                      <a:pt x="21962" y="10396"/>
                      <a:pt x="21998" y="10692"/>
                      <a:pt x="22035" y="10987"/>
                    </a:cubicBezTo>
                    <a:cubicBezTo>
                      <a:pt x="22072" y="11320"/>
                      <a:pt x="22183" y="11616"/>
                      <a:pt x="22257" y="11912"/>
                    </a:cubicBezTo>
                    <a:cubicBezTo>
                      <a:pt x="22368" y="12207"/>
                      <a:pt x="22479" y="12466"/>
                      <a:pt x="22590" y="12762"/>
                    </a:cubicBezTo>
                    <a:lnTo>
                      <a:pt x="22812" y="13169"/>
                    </a:lnTo>
                    <a:cubicBezTo>
                      <a:pt x="22886" y="13279"/>
                      <a:pt x="22960" y="13427"/>
                      <a:pt x="23071" y="13538"/>
                    </a:cubicBezTo>
                    <a:cubicBezTo>
                      <a:pt x="23219" y="13797"/>
                      <a:pt x="23403" y="14019"/>
                      <a:pt x="23588" y="14241"/>
                    </a:cubicBezTo>
                    <a:cubicBezTo>
                      <a:pt x="23477" y="13982"/>
                      <a:pt x="23292" y="13723"/>
                      <a:pt x="23219" y="13464"/>
                    </a:cubicBezTo>
                    <a:cubicBezTo>
                      <a:pt x="23108" y="13206"/>
                      <a:pt x="22997" y="12910"/>
                      <a:pt x="22923" y="12651"/>
                    </a:cubicBezTo>
                    <a:cubicBezTo>
                      <a:pt x="22849" y="12355"/>
                      <a:pt x="22775" y="12059"/>
                      <a:pt x="22738" y="11801"/>
                    </a:cubicBezTo>
                    <a:cubicBezTo>
                      <a:pt x="22701" y="11505"/>
                      <a:pt x="22664" y="11246"/>
                      <a:pt x="22664" y="10950"/>
                    </a:cubicBezTo>
                    <a:cubicBezTo>
                      <a:pt x="22627" y="10655"/>
                      <a:pt x="22664" y="10396"/>
                      <a:pt x="22701" y="10100"/>
                    </a:cubicBezTo>
                    <a:cubicBezTo>
                      <a:pt x="22701" y="9952"/>
                      <a:pt x="22738" y="9841"/>
                      <a:pt x="22775" y="9693"/>
                    </a:cubicBezTo>
                    <a:lnTo>
                      <a:pt x="22812" y="9508"/>
                    </a:lnTo>
                    <a:lnTo>
                      <a:pt x="22812" y="9471"/>
                    </a:lnTo>
                    <a:lnTo>
                      <a:pt x="22812" y="9398"/>
                    </a:lnTo>
                    <a:lnTo>
                      <a:pt x="22849" y="9324"/>
                    </a:lnTo>
                    <a:lnTo>
                      <a:pt x="23108" y="8436"/>
                    </a:lnTo>
                    <a:lnTo>
                      <a:pt x="23403" y="7660"/>
                    </a:lnTo>
                    <a:lnTo>
                      <a:pt x="23736" y="6884"/>
                    </a:lnTo>
                    <a:cubicBezTo>
                      <a:pt x="23847" y="6588"/>
                      <a:pt x="23958" y="6329"/>
                      <a:pt x="24069" y="6033"/>
                    </a:cubicBezTo>
                    <a:cubicBezTo>
                      <a:pt x="24180" y="5737"/>
                      <a:pt x="24291" y="5479"/>
                      <a:pt x="24402" y="5146"/>
                    </a:cubicBezTo>
                    <a:lnTo>
                      <a:pt x="24512" y="4702"/>
                    </a:lnTo>
                    <a:cubicBezTo>
                      <a:pt x="24549" y="4554"/>
                      <a:pt x="24586" y="4370"/>
                      <a:pt x="24586" y="4222"/>
                    </a:cubicBezTo>
                    <a:cubicBezTo>
                      <a:pt x="24623" y="4037"/>
                      <a:pt x="24660" y="3889"/>
                      <a:pt x="24660" y="3704"/>
                    </a:cubicBezTo>
                    <a:cubicBezTo>
                      <a:pt x="24660" y="3556"/>
                      <a:pt x="24697" y="3371"/>
                      <a:pt x="24697" y="3223"/>
                    </a:cubicBezTo>
                    <a:lnTo>
                      <a:pt x="24660" y="2706"/>
                    </a:lnTo>
                    <a:lnTo>
                      <a:pt x="24586" y="2188"/>
                    </a:lnTo>
                    <a:cubicBezTo>
                      <a:pt x="24549" y="2040"/>
                      <a:pt x="24476" y="1856"/>
                      <a:pt x="24439" y="1708"/>
                    </a:cubicBezTo>
                    <a:lnTo>
                      <a:pt x="24365" y="1449"/>
                    </a:lnTo>
                    <a:lnTo>
                      <a:pt x="24217" y="1190"/>
                    </a:lnTo>
                    <a:cubicBezTo>
                      <a:pt x="24106" y="857"/>
                      <a:pt x="23847" y="562"/>
                      <a:pt x="23625" y="266"/>
                    </a:cubicBezTo>
                    <a:cubicBezTo>
                      <a:pt x="23463" y="103"/>
                      <a:pt x="23261" y="0"/>
                      <a:pt x="230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" name="Google Shape;223;p7"/>
            <p:cNvGrpSpPr/>
            <p:nvPr/>
          </p:nvGrpSpPr>
          <p:grpSpPr>
            <a:xfrm rot="10800000">
              <a:off x="457200" y="3920725"/>
              <a:ext cx="854975" cy="844975"/>
              <a:chOff x="469500" y="425700"/>
              <a:chExt cx="854975" cy="844975"/>
            </a:xfrm>
          </p:grpSpPr>
          <p:sp>
            <p:nvSpPr>
              <p:cNvPr id="224" name="Google Shape;224;p7"/>
              <p:cNvSpPr/>
              <p:nvPr/>
            </p:nvSpPr>
            <p:spPr>
              <a:xfrm>
                <a:off x="799475" y="429225"/>
                <a:ext cx="525000" cy="540125"/>
              </a:xfrm>
              <a:custGeom>
                <a:avLst/>
                <a:gdLst/>
                <a:ahLst/>
                <a:cxnLst/>
                <a:rect l="l" t="t" r="r" b="b"/>
                <a:pathLst>
                  <a:path w="21000" h="21605" extrusionOk="0">
                    <a:moveTo>
                      <a:pt x="19265" y="1598"/>
                    </a:moveTo>
                    <a:cubicBezTo>
                      <a:pt x="19332" y="1598"/>
                      <a:pt x="19373" y="1604"/>
                      <a:pt x="19373" y="1604"/>
                    </a:cubicBezTo>
                    <a:lnTo>
                      <a:pt x="19410" y="1678"/>
                    </a:lnTo>
                    <a:cubicBezTo>
                      <a:pt x="19384" y="1651"/>
                      <a:pt x="19376" y="1625"/>
                      <a:pt x="19374" y="1625"/>
                    </a:cubicBezTo>
                    <a:cubicBezTo>
                      <a:pt x="19373" y="1625"/>
                      <a:pt x="19373" y="1630"/>
                      <a:pt x="19373" y="1641"/>
                    </a:cubicBezTo>
                    <a:cubicBezTo>
                      <a:pt x="19373" y="1641"/>
                      <a:pt x="19373" y="1678"/>
                      <a:pt x="19373" y="1751"/>
                    </a:cubicBezTo>
                    <a:cubicBezTo>
                      <a:pt x="19373" y="1788"/>
                      <a:pt x="19373" y="1825"/>
                      <a:pt x="19336" y="1899"/>
                    </a:cubicBezTo>
                    <a:lnTo>
                      <a:pt x="19299" y="2010"/>
                    </a:lnTo>
                    <a:lnTo>
                      <a:pt x="19299" y="2047"/>
                    </a:lnTo>
                    <a:lnTo>
                      <a:pt x="19299" y="2084"/>
                    </a:lnTo>
                    <a:lnTo>
                      <a:pt x="19040" y="2602"/>
                    </a:lnTo>
                    <a:cubicBezTo>
                      <a:pt x="18966" y="2787"/>
                      <a:pt x="18892" y="2861"/>
                      <a:pt x="18819" y="3008"/>
                    </a:cubicBezTo>
                    <a:cubicBezTo>
                      <a:pt x="18745" y="3156"/>
                      <a:pt x="18671" y="3304"/>
                      <a:pt x="18560" y="3452"/>
                    </a:cubicBezTo>
                    <a:cubicBezTo>
                      <a:pt x="18375" y="3711"/>
                      <a:pt x="18153" y="3970"/>
                      <a:pt x="17931" y="4229"/>
                    </a:cubicBezTo>
                    <a:cubicBezTo>
                      <a:pt x="16970" y="5227"/>
                      <a:pt x="15824" y="6003"/>
                      <a:pt x="14567" y="6484"/>
                    </a:cubicBezTo>
                    <a:cubicBezTo>
                      <a:pt x="14418" y="6543"/>
                      <a:pt x="14267" y="6598"/>
                      <a:pt x="14115" y="6650"/>
                    </a:cubicBezTo>
                    <a:lnTo>
                      <a:pt x="14115" y="6650"/>
                    </a:lnTo>
                    <a:cubicBezTo>
                      <a:pt x="14394" y="6102"/>
                      <a:pt x="14707" y="5553"/>
                      <a:pt x="15084" y="5005"/>
                    </a:cubicBezTo>
                    <a:cubicBezTo>
                      <a:pt x="15491" y="4450"/>
                      <a:pt x="15935" y="3933"/>
                      <a:pt x="16415" y="3415"/>
                    </a:cubicBezTo>
                    <a:cubicBezTo>
                      <a:pt x="16933" y="2935"/>
                      <a:pt x="17451" y="2491"/>
                      <a:pt x="18042" y="2084"/>
                    </a:cubicBezTo>
                    <a:cubicBezTo>
                      <a:pt x="18190" y="2010"/>
                      <a:pt x="18338" y="1899"/>
                      <a:pt x="18486" y="1825"/>
                    </a:cubicBezTo>
                    <a:cubicBezTo>
                      <a:pt x="18597" y="1788"/>
                      <a:pt x="18597" y="1788"/>
                      <a:pt x="18671" y="1751"/>
                    </a:cubicBezTo>
                    <a:cubicBezTo>
                      <a:pt x="18745" y="1715"/>
                      <a:pt x="18782" y="1678"/>
                      <a:pt x="18856" y="1678"/>
                    </a:cubicBezTo>
                    <a:cubicBezTo>
                      <a:pt x="19011" y="1611"/>
                      <a:pt x="19166" y="1598"/>
                      <a:pt x="19265" y="1598"/>
                    </a:cubicBezTo>
                    <a:close/>
                    <a:moveTo>
                      <a:pt x="19346" y="1"/>
                    </a:moveTo>
                    <a:cubicBezTo>
                      <a:pt x="19278" y="1"/>
                      <a:pt x="19212" y="5"/>
                      <a:pt x="19151" y="14"/>
                    </a:cubicBezTo>
                    <a:cubicBezTo>
                      <a:pt x="18856" y="14"/>
                      <a:pt x="18597" y="88"/>
                      <a:pt x="18375" y="162"/>
                    </a:cubicBezTo>
                    <a:cubicBezTo>
                      <a:pt x="18264" y="199"/>
                      <a:pt x="18153" y="236"/>
                      <a:pt x="18042" y="273"/>
                    </a:cubicBezTo>
                    <a:cubicBezTo>
                      <a:pt x="17931" y="310"/>
                      <a:pt x="17783" y="384"/>
                      <a:pt x="17709" y="421"/>
                    </a:cubicBezTo>
                    <a:cubicBezTo>
                      <a:pt x="17488" y="568"/>
                      <a:pt x="17340" y="679"/>
                      <a:pt x="17192" y="790"/>
                    </a:cubicBezTo>
                    <a:cubicBezTo>
                      <a:pt x="16489" y="1234"/>
                      <a:pt x="15861" y="1751"/>
                      <a:pt x="15306" y="2343"/>
                    </a:cubicBezTo>
                    <a:cubicBezTo>
                      <a:pt x="14197" y="3489"/>
                      <a:pt x="13384" y="4820"/>
                      <a:pt x="12755" y="6188"/>
                    </a:cubicBezTo>
                    <a:cubicBezTo>
                      <a:pt x="12627" y="6492"/>
                      <a:pt x="12513" y="6797"/>
                      <a:pt x="12409" y="7098"/>
                    </a:cubicBezTo>
                    <a:lnTo>
                      <a:pt x="12409" y="7098"/>
                    </a:lnTo>
                    <a:cubicBezTo>
                      <a:pt x="11870" y="7200"/>
                      <a:pt x="11338" y="7266"/>
                      <a:pt x="10833" y="7297"/>
                    </a:cubicBezTo>
                    <a:cubicBezTo>
                      <a:pt x="10666" y="7288"/>
                      <a:pt x="10500" y="7286"/>
                      <a:pt x="10335" y="7286"/>
                    </a:cubicBezTo>
                    <a:cubicBezTo>
                      <a:pt x="10171" y="7286"/>
                      <a:pt x="10008" y="7288"/>
                      <a:pt x="9849" y="7288"/>
                    </a:cubicBezTo>
                    <a:cubicBezTo>
                      <a:pt x="9530" y="7288"/>
                      <a:pt x="9225" y="7279"/>
                      <a:pt x="8947" y="7223"/>
                    </a:cubicBezTo>
                    <a:cubicBezTo>
                      <a:pt x="8652" y="7223"/>
                      <a:pt x="8356" y="7186"/>
                      <a:pt x="8097" y="7186"/>
                    </a:cubicBezTo>
                    <a:cubicBezTo>
                      <a:pt x="7801" y="7112"/>
                      <a:pt x="7505" y="7075"/>
                      <a:pt x="7247" y="7038"/>
                    </a:cubicBezTo>
                    <a:cubicBezTo>
                      <a:pt x="6138" y="6853"/>
                      <a:pt x="5139" y="6595"/>
                      <a:pt x="4252" y="6336"/>
                    </a:cubicBezTo>
                    <a:cubicBezTo>
                      <a:pt x="3365" y="6077"/>
                      <a:pt x="2625" y="5855"/>
                      <a:pt x="1997" y="5633"/>
                    </a:cubicBezTo>
                    <a:cubicBezTo>
                      <a:pt x="703" y="5190"/>
                      <a:pt x="1" y="4931"/>
                      <a:pt x="0" y="4931"/>
                    </a:cubicBezTo>
                    <a:lnTo>
                      <a:pt x="0" y="4931"/>
                    </a:lnTo>
                    <a:cubicBezTo>
                      <a:pt x="0" y="4931"/>
                      <a:pt x="185" y="5042"/>
                      <a:pt x="481" y="5190"/>
                    </a:cubicBezTo>
                    <a:cubicBezTo>
                      <a:pt x="814" y="5375"/>
                      <a:pt x="1257" y="5633"/>
                      <a:pt x="1849" y="5929"/>
                    </a:cubicBezTo>
                    <a:cubicBezTo>
                      <a:pt x="2441" y="6225"/>
                      <a:pt x="3180" y="6558"/>
                      <a:pt x="4067" y="6927"/>
                    </a:cubicBezTo>
                    <a:cubicBezTo>
                      <a:pt x="4918" y="7260"/>
                      <a:pt x="5916" y="7667"/>
                      <a:pt x="7062" y="7926"/>
                    </a:cubicBezTo>
                    <a:cubicBezTo>
                      <a:pt x="7358" y="8000"/>
                      <a:pt x="7616" y="8073"/>
                      <a:pt x="7912" y="8147"/>
                    </a:cubicBezTo>
                    <a:cubicBezTo>
                      <a:pt x="8245" y="8221"/>
                      <a:pt x="8541" y="8258"/>
                      <a:pt x="8873" y="8332"/>
                    </a:cubicBezTo>
                    <a:cubicBezTo>
                      <a:pt x="9169" y="8369"/>
                      <a:pt x="9502" y="8406"/>
                      <a:pt x="9835" y="8443"/>
                    </a:cubicBezTo>
                    <a:cubicBezTo>
                      <a:pt x="10130" y="8443"/>
                      <a:pt x="10463" y="8480"/>
                      <a:pt x="10796" y="8480"/>
                    </a:cubicBezTo>
                    <a:lnTo>
                      <a:pt x="11868" y="8480"/>
                    </a:lnTo>
                    <a:cubicBezTo>
                      <a:pt x="11911" y="8475"/>
                      <a:pt x="11955" y="8471"/>
                      <a:pt x="11999" y="8466"/>
                    </a:cubicBezTo>
                    <a:lnTo>
                      <a:pt x="11999" y="8466"/>
                    </a:lnTo>
                    <a:cubicBezTo>
                      <a:pt x="11840" y="9098"/>
                      <a:pt x="11713" y="9725"/>
                      <a:pt x="11646" y="10292"/>
                    </a:cubicBezTo>
                    <a:cubicBezTo>
                      <a:pt x="11609" y="10661"/>
                      <a:pt x="11572" y="10994"/>
                      <a:pt x="11535" y="11327"/>
                    </a:cubicBezTo>
                    <a:cubicBezTo>
                      <a:pt x="11535" y="11475"/>
                      <a:pt x="11498" y="11623"/>
                      <a:pt x="11498" y="11808"/>
                    </a:cubicBezTo>
                    <a:cubicBezTo>
                      <a:pt x="11498" y="11955"/>
                      <a:pt x="11498" y="12103"/>
                      <a:pt x="11498" y="12288"/>
                    </a:cubicBezTo>
                    <a:cubicBezTo>
                      <a:pt x="11498" y="12584"/>
                      <a:pt x="11498" y="12917"/>
                      <a:pt x="11498" y="13212"/>
                    </a:cubicBezTo>
                    <a:cubicBezTo>
                      <a:pt x="11498" y="13508"/>
                      <a:pt x="11535" y="13804"/>
                      <a:pt x="11535" y="14100"/>
                    </a:cubicBezTo>
                    <a:cubicBezTo>
                      <a:pt x="11609" y="15283"/>
                      <a:pt x="11794" y="16318"/>
                      <a:pt x="11942" y="17242"/>
                    </a:cubicBezTo>
                    <a:cubicBezTo>
                      <a:pt x="12164" y="18166"/>
                      <a:pt x="12349" y="18943"/>
                      <a:pt x="12534" y="19571"/>
                    </a:cubicBezTo>
                    <a:cubicBezTo>
                      <a:pt x="12718" y="20237"/>
                      <a:pt x="12903" y="20717"/>
                      <a:pt x="13014" y="21087"/>
                    </a:cubicBezTo>
                    <a:cubicBezTo>
                      <a:pt x="13125" y="21420"/>
                      <a:pt x="13162" y="21605"/>
                      <a:pt x="13162" y="21605"/>
                    </a:cubicBezTo>
                    <a:cubicBezTo>
                      <a:pt x="13162" y="21605"/>
                      <a:pt x="13125" y="21420"/>
                      <a:pt x="13088" y="21050"/>
                    </a:cubicBezTo>
                    <a:cubicBezTo>
                      <a:pt x="13014" y="20680"/>
                      <a:pt x="12940" y="20163"/>
                      <a:pt x="12829" y="19534"/>
                    </a:cubicBezTo>
                    <a:cubicBezTo>
                      <a:pt x="12755" y="18869"/>
                      <a:pt x="12644" y="18056"/>
                      <a:pt x="12570" y="17131"/>
                    </a:cubicBezTo>
                    <a:cubicBezTo>
                      <a:pt x="12497" y="16244"/>
                      <a:pt x="12423" y="15209"/>
                      <a:pt x="12460" y="14063"/>
                    </a:cubicBezTo>
                    <a:cubicBezTo>
                      <a:pt x="12460" y="13804"/>
                      <a:pt x="12460" y="13508"/>
                      <a:pt x="12460" y="13212"/>
                    </a:cubicBezTo>
                    <a:cubicBezTo>
                      <a:pt x="12497" y="12917"/>
                      <a:pt x="12534" y="12658"/>
                      <a:pt x="12570" y="12325"/>
                    </a:cubicBezTo>
                    <a:cubicBezTo>
                      <a:pt x="12570" y="12177"/>
                      <a:pt x="12570" y="12029"/>
                      <a:pt x="12607" y="11881"/>
                    </a:cubicBezTo>
                    <a:cubicBezTo>
                      <a:pt x="12607" y="11734"/>
                      <a:pt x="12644" y="11586"/>
                      <a:pt x="12681" y="11438"/>
                    </a:cubicBezTo>
                    <a:cubicBezTo>
                      <a:pt x="12718" y="11142"/>
                      <a:pt x="12755" y="10846"/>
                      <a:pt x="12792" y="10514"/>
                    </a:cubicBezTo>
                    <a:cubicBezTo>
                      <a:pt x="12940" y="9848"/>
                      <a:pt x="13088" y="9294"/>
                      <a:pt x="13310" y="8665"/>
                    </a:cubicBezTo>
                    <a:cubicBezTo>
                      <a:pt x="13359" y="8524"/>
                      <a:pt x="13409" y="8384"/>
                      <a:pt x="13460" y="8243"/>
                    </a:cubicBezTo>
                    <a:lnTo>
                      <a:pt x="13460" y="8243"/>
                    </a:lnTo>
                    <a:cubicBezTo>
                      <a:pt x="14001" y="8143"/>
                      <a:pt x="14553" y="8010"/>
                      <a:pt x="15084" y="7815"/>
                    </a:cubicBezTo>
                    <a:cubicBezTo>
                      <a:pt x="16489" y="7297"/>
                      <a:pt x="17931" y="6484"/>
                      <a:pt x="19040" y="5301"/>
                    </a:cubicBezTo>
                    <a:cubicBezTo>
                      <a:pt x="19336" y="5005"/>
                      <a:pt x="19595" y="4672"/>
                      <a:pt x="19854" y="4339"/>
                    </a:cubicBezTo>
                    <a:cubicBezTo>
                      <a:pt x="19965" y="4192"/>
                      <a:pt x="20076" y="4007"/>
                      <a:pt x="20186" y="3822"/>
                    </a:cubicBezTo>
                    <a:cubicBezTo>
                      <a:pt x="20297" y="3637"/>
                      <a:pt x="20445" y="3415"/>
                      <a:pt x="20519" y="3230"/>
                    </a:cubicBezTo>
                    <a:lnTo>
                      <a:pt x="20741" y="2713"/>
                    </a:lnTo>
                    <a:lnTo>
                      <a:pt x="20815" y="2528"/>
                    </a:lnTo>
                    <a:lnTo>
                      <a:pt x="20889" y="2343"/>
                    </a:lnTo>
                    <a:cubicBezTo>
                      <a:pt x="20926" y="2232"/>
                      <a:pt x="20926" y="2121"/>
                      <a:pt x="20963" y="1973"/>
                    </a:cubicBezTo>
                    <a:cubicBezTo>
                      <a:pt x="21000" y="1825"/>
                      <a:pt x="21000" y="1678"/>
                      <a:pt x="21000" y="1493"/>
                    </a:cubicBezTo>
                    <a:cubicBezTo>
                      <a:pt x="21000" y="1382"/>
                      <a:pt x="20889" y="1012"/>
                      <a:pt x="20852" y="975"/>
                    </a:cubicBezTo>
                    <a:cubicBezTo>
                      <a:pt x="20704" y="642"/>
                      <a:pt x="20408" y="310"/>
                      <a:pt x="20076" y="162"/>
                    </a:cubicBezTo>
                    <a:cubicBezTo>
                      <a:pt x="19821" y="49"/>
                      <a:pt x="19567" y="1"/>
                      <a:pt x="193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7"/>
              <p:cNvSpPr/>
              <p:nvPr/>
            </p:nvSpPr>
            <p:spPr>
              <a:xfrm>
                <a:off x="946425" y="654150"/>
                <a:ext cx="358650" cy="616525"/>
              </a:xfrm>
              <a:custGeom>
                <a:avLst/>
                <a:gdLst/>
                <a:ahLst/>
                <a:cxnLst/>
                <a:rect l="l" t="t" r="r" b="b"/>
                <a:pathLst>
                  <a:path w="14346" h="24661" extrusionOk="0">
                    <a:moveTo>
                      <a:pt x="11018" y="1"/>
                    </a:moveTo>
                    <a:cubicBezTo>
                      <a:pt x="10870" y="1"/>
                      <a:pt x="10685" y="1"/>
                      <a:pt x="10537" y="38"/>
                    </a:cubicBezTo>
                    <a:cubicBezTo>
                      <a:pt x="10353" y="38"/>
                      <a:pt x="10205" y="38"/>
                      <a:pt x="10020" y="75"/>
                    </a:cubicBezTo>
                    <a:cubicBezTo>
                      <a:pt x="9872" y="112"/>
                      <a:pt x="9687" y="149"/>
                      <a:pt x="9539" y="186"/>
                    </a:cubicBezTo>
                    <a:lnTo>
                      <a:pt x="9133" y="297"/>
                    </a:lnTo>
                    <a:cubicBezTo>
                      <a:pt x="8763" y="370"/>
                      <a:pt x="8504" y="481"/>
                      <a:pt x="8208" y="592"/>
                    </a:cubicBezTo>
                    <a:cubicBezTo>
                      <a:pt x="7913" y="703"/>
                      <a:pt x="7654" y="814"/>
                      <a:pt x="7395" y="925"/>
                    </a:cubicBezTo>
                    <a:lnTo>
                      <a:pt x="6582" y="1258"/>
                    </a:lnTo>
                    <a:lnTo>
                      <a:pt x="5805" y="1590"/>
                    </a:lnTo>
                    <a:lnTo>
                      <a:pt x="4955" y="1849"/>
                    </a:lnTo>
                    <a:lnTo>
                      <a:pt x="4844" y="1849"/>
                    </a:lnTo>
                    <a:lnTo>
                      <a:pt x="4770" y="1886"/>
                    </a:lnTo>
                    <a:lnTo>
                      <a:pt x="4548" y="1923"/>
                    </a:lnTo>
                    <a:cubicBezTo>
                      <a:pt x="4400" y="1960"/>
                      <a:pt x="4289" y="1960"/>
                      <a:pt x="4142" y="1997"/>
                    </a:cubicBezTo>
                    <a:cubicBezTo>
                      <a:pt x="3883" y="1997"/>
                      <a:pt x="3587" y="2034"/>
                      <a:pt x="3291" y="2034"/>
                    </a:cubicBezTo>
                    <a:cubicBezTo>
                      <a:pt x="3032" y="2034"/>
                      <a:pt x="2737" y="1997"/>
                      <a:pt x="2441" y="1960"/>
                    </a:cubicBezTo>
                    <a:cubicBezTo>
                      <a:pt x="2182" y="1886"/>
                      <a:pt x="1886" y="1849"/>
                      <a:pt x="1627" y="1775"/>
                    </a:cubicBezTo>
                    <a:cubicBezTo>
                      <a:pt x="1332" y="1664"/>
                      <a:pt x="1073" y="1590"/>
                      <a:pt x="814" y="1480"/>
                    </a:cubicBezTo>
                    <a:cubicBezTo>
                      <a:pt x="518" y="1369"/>
                      <a:pt x="260" y="1221"/>
                      <a:pt x="1" y="1073"/>
                    </a:cubicBezTo>
                    <a:lnTo>
                      <a:pt x="1" y="1073"/>
                    </a:lnTo>
                    <a:cubicBezTo>
                      <a:pt x="223" y="1258"/>
                      <a:pt x="444" y="1480"/>
                      <a:pt x="703" y="1627"/>
                    </a:cubicBezTo>
                    <a:cubicBezTo>
                      <a:pt x="851" y="1701"/>
                      <a:pt x="962" y="1812"/>
                      <a:pt x="1073" y="1886"/>
                    </a:cubicBezTo>
                    <a:lnTo>
                      <a:pt x="1480" y="2071"/>
                    </a:lnTo>
                    <a:cubicBezTo>
                      <a:pt x="1775" y="2219"/>
                      <a:pt x="2071" y="2330"/>
                      <a:pt x="2330" y="2441"/>
                    </a:cubicBezTo>
                    <a:cubicBezTo>
                      <a:pt x="2626" y="2515"/>
                      <a:pt x="2921" y="2589"/>
                      <a:pt x="3254" y="2626"/>
                    </a:cubicBezTo>
                    <a:cubicBezTo>
                      <a:pt x="3550" y="2700"/>
                      <a:pt x="3846" y="2700"/>
                      <a:pt x="4178" y="2737"/>
                    </a:cubicBezTo>
                    <a:cubicBezTo>
                      <a:pt x="4326" y="2737"/>
                      <a:pt x="4474" y="2737"/>
                      <a:pt x="4659" y="2700"/>
                    </a:cubicBezTo>
                    <a:lnTo>
                      <a:pt x="4881" y="2700"/>
                    </a:lnTo>
                    <a:lnTo>
                      <a:pt x="5140" y="2663"/>
                    </a:lnTo>
                    <a:lnTo>
                      <a:pt x="5990" y="2515"/>
                    </a:lnTo>
                    <a:cubicBezTo>
                      <a:pt x="6286" y="2441"/>
                      <a:pt x="6619" y="2367"/>
                      <a:pt x="6914" y="2256"/>
                    </a:cubicBezTo>
                    <a:cubicBezTo>
                      <a:pt x="7210" y="2182"/>
                      <a:pt x="7506" y="2108"/>
                      <a:pt x="7765" y="1997"/>
                    </a:cubicBezTo>
                    <a:cubicBezTo>
                      <a:pt x="8060" y="1923"/>
                      <a:pt x="8319" y="1812"/>
                      <a:pt x="8615" y="1738"/>
                    </a:cubicBezTo>
                    <a:cubicBezTo>
                      <a:pt x="8874" y="1664"/>
                      <a:pt x="9170" y="1590"/>
                      <a:pt x="9391" y="1517"/>
                    </a:cubicBezTo>
                    <a:lnTo>
                      <a:pt x="9835" y="1443"/>
                    </a:lnTo>
                    <a:lnTo>
                      <a:pt x="10205" y="1406"/>
                    </a:lnTo>
                    <a:cubicBezTo>
                      <a:pt x="10279" y="1387"/>
                      <a:pt x="10343" y="1387"/>
                      <a:pt x="10408" y="1387"/>
                    </a:cubicBezTo>
                    <a:cubicBezTo>
                      <a:pt x="10473" y="1387"/>
                      <a:pt x="10537" y="1387"/>
                      <a:pt x="10611" y="1369"/>
                    </a:cubicBezTo>
                    <a:cubicBezTo>
                      <a:pt x="10722" y="1369"/>
                      <a:pt x="10870" y="1369"/>
                      <a:pt x="10981" y="1406"/>
                    </a:cubicBezTo>
                    <a:lnTo>
                      <a:pt x="11388" y="1406"/>
                    </a:lnTo>
                    <a:lnTo>
                      <a:pt x="11721" y="1517"/>
                    </a:lnTo>
                    <a:cubicBezTo>
                      <a:pt x="11868" y="1517"/>
                      <a:pt x="11942" y="1590"/>
                      <a:pt x="12053" y="1627"/>
                    </a:cubicBezTo>
                    <a:lnTo>
                      <a:pt x="12238" y="1664"/>
                    </a:lnTo>
                    <a:lnTo>
                      <a:pt x="12335" y="1737"/>
                    </a:lnTo>
                    <a:lnTo>
                      <a:pt x="12335" y="1737"/>
                    </a:lnTo>
                    <a:cubicBezTo>
                      <a:pt x="12177" y="1994"/>
                      <a:pt x="12030" y="2261"/>
                      <a:pt x="11905" y="2552"/>
                    </a:cubicBezTo>
                    <a:cubicBezTo>
                      <a:pt x="11647" y="3032"/>
                      <a:pt x="11536" y="3550"/>
                      <a:pt x="11351" y="4068"/>
                    </a:cubicBezTo>
                    <a:cubicBezTo>
                      <a:pt x="11240" y="4585"/>
                      <a:pt x="11129" y="5140"/>
                      <a:pt x="11055" y="5657"/>
                    </a:cubicBezTo>
                    <a:cubicBezTo>
                      <a:pt x="10981" y="6175"/>
                      <a:pt x="11018" y="6692"/>
                      <a:pt x="10981" y="7247"/>
                    </a:cubicBezTo>
                    <a:cubicBezTo>
                      <a:pt x="11018" y="7765"/>
                      <a:pt x="11018" y="8282"/>
                      <a:pt x="11092" y="8800"/>
                    </a:cubicBezTo>
                    <a:lnTo>
                      <a:pt x="11129" y="9169"/>
                    </a:lnTo>
                    <a:lnTo>
                      <a:pt x="11129" y="9280"/>
                    </a:lnTo>
                    <a:lnTo>
                      <a:pt x="11129" y="9354"/>
                    </a:lnTo>
                    <a:lnTo>
                      <a:pt x="11166" y="9391"/>
                    </a:lnTo>
                    <a:lnTo>
                      <a:pt x="11203" y="9576"/>
                    </a:lnTo>
                    <a:lnTo>
                      <a:pt x="11314" y="10316"/>
                    </a:lnTo>
                    <a:cubicBezTo>
                      <a:pt x="11388" y="10796"/>
                      <a:pt x="11499" y="11277"/>
                      <a:pt x="11610" y="11794"/>
                    </a:cubicBezTo>
                    <a:lnTo>
                      <a:pt x="11979" y="13273"/>
                    </a:lnTo>
                    <a:cubicBezTo>
                      <a:pt x="12090" y="13754"/>
                      <a:pt x="12201" y="14234"/>
                      <a:pt x="12312" y="14715"/>
                    </a:cubicBezTo>
                    <a:cubicBezTo>
                      <a:pt x="12460" y="15196"/>
                      <a:pt x="12571" y="15639"/>
                      <a:pt x="12645" y="16120"/>
                    </a:cubicBezTo>
                    <a:lnTo>
                      <a:pt x="12830" y="16859"/>
                    </a:lnTo>
                    <a:lnTo>
                      <a:pt x="12867" y="17007"/>
                    </a:lnTo>
                    <a:lnTo>
                      <a:pt x="12867" y="17081"/>
                    </a:lnTo>
                    <a:lnTo>
                      <a:pt x="12867" y="17118"/>
                    </a:lnTo>
                    <a:lnTo>
                      <a:pt x="12867" y="17192"/>
                    </a:lnTo>
                    <a:lnTo>
                      <a:pt x="12941" y="17562"/>
                    </a:lnTo>
                    <a:cubicBezTo>
                      <a:pt x="13014" y="18079"/>
                      <a:pt x="13051" y="18523"/>
                      <a:pt x="13125" y="19004"/>
                    </a:cubicBezTo>
                    <a:cubicBezTo>
                      <a:pt x="13125" y="19484"/>
                      <a:pt x="13162" y="19965"/>
                      <a:pt x="13125" y="20446"/>
                    </a:cubicBezTo>
                    <a:cubicBezTo>
                      <a:pt x="13162" y="20926"/>
                      <a:pt x="13088" y="21407"/>
                      <a:pt x="13014" y="21887"/>
                    </a:cubicBezTo>
                    <a:cubicBezTo>
                      <a:pt x="12941" y="22368"/>
                      <a:pt x="12867" y="22849"/>
                      <a:pt x="12682" y="23292"/>
                    </a:cubicBezTo>
                    <a:cubicBezTo>
                      <a:pt x="12571" y="23773"/>
                      <a:pt x="12349" y="24217"/>
                      <a:pt x="12127" y="24660"/>
                    </a:cubicBezTo>
                    <a:cubicBezTo>
                      <a:pt x="12423" y="24290"/>
                      <a:pt x="12756" y="23884"/>
                      <a:pt x="12941" y="23403"/>
                    </a:cubicBezTo>
                    <a:cubicBezTo>
                      <a:pt x="13199" y="22960"/>
                      <a:pt x="13384" y="22479"/>
                      <a:pt x="13569" y="21998"/>
                    </a:cubicBezTo>
                    <a:cubicBezTo>
                      <a:pt x="13680" y="21518"/>
                      <a:pt x="13828" y="21037"/>
                      <a:pt x="13902" y="20519"/>
                    </a:cubicBezTo>
                    <a:cubicBezTo>
                      <a:pt x="13976" y="20002"/>
                      <a:pt x="14013" y="19484"/>
                      <a:pt x="14050" y="18967"/>
                    </a:cubicBezTo>
                    <a:cubicBezTo>
                      <a:pt x="14050" y="18449"/>
                      <a:pt x="14050" y="17932"/>
                      <a:pt x="14013" y="17451"/>
                    </a:cubicBezTo>
                    <a:lnTo>
                      <a:pt x="14013" y="17081"/>
                    </a:lnTo>
                    <a:lnTo>
                      <a:pt x="13976" y="16970"/>
                    </a:lnTo>
                    <a:lnTo>
                      <a:pt x="13976" y="16933"/>
                    </a:lnTo>
                    <a:lnTo>
                      <a:pt x="13976" y="16859"/>
                    </a:lnTo>
                    <a:lnTo>
                      <a:pt x="13939" y="16675"/>
                    </a:lnTo>
                    <a:lnTo>
                      <a:pt x="13865" y="15935"/>
                    </a:lnTo>
                    <a:cubicBezTo>
                      <a:pt x="13791" y="15418"/>
                      <a:pt x="13717" y="14937"/>
                      <a:pt x="13643" y="14419"/>
                    </a:cubicBezTo>
                    <a:cubicBezTo>
                      <a:pt x="13532" y="13939"/>
                      <a:pt x="13458" y="13458"/>
                      <a:pt x="13347" y="12940"/>
                    </a:cubicBezTo>
                    <a:lnTo>
                      <a:pt x="13088" y="11536"/>
                    </a:lnTo>
                    <a:cubicBezTo>
                      <a:pt x="12978" y="11055"/>
                      <a:pt x="12904" y="10574"/>
                      <a:pt x="12830" y="10057"/>
                    </a:cubicBezTo>
                    <a:lnTo>
                      <a:pt x="12719" y="9317"/>
                    </a:lnTo>
                    <a:lnTo>
                      <a:pt x="12682" y="9133"/>
                    </a:lnTo>
                    <a:lnTo>
                      <a:pt x="12682" y="9096"/>
                    </a:lnTo>
                    <a:lnTo>
                      <a:pt x="12682" y="8985"/>
                    </a:lnTo>
                    <a:lnTo>
                      <a:pt x="12645" y="8652"/>
                    </a:lnTo>
                    <a:cubicBezTo>
                      <a:pt x="12608" y="8171"/>
                      <a:pt x="12608" y="7691"/>
                      <a:pt x="12571" y="7210"/>
                    </a:cubicBezTo>
                    <a:cubicBezTo>
                      <a:pt x="12608" y="6766"/>
                      <a:pt x="12608" y="6286"/>
                      <a:pt x="12682" y="5842"/>
                    </a:cubicBezTo>
                    <a:cubicBezTo>
                      <a:pt x="12682" y="5361"/>
                      <a:pt x="12793" y="4918"/>
                      <a:pt x="12904" y="4474"/>
                    </a:cubicBezTo>
                    <a:cubicBezTo>
                      <a:pt x="13014" y="4031"/>
                      <a:pt x="13125" y="3587"/>
                      <a:pt x="13347" y="3180"/>
                    </a:cubicBezTo>
                    <a:cubicBezTo>
                      <a:pt x="13456" y="2882"/>
                      <a:pt x="13624" y="2604"/>
                      <a:pt x="13793" y="2331"/>
                    </a:cubicBezTo>
                    <a:lnTo>
                      <a:pt x="13793" y="2331"/>
                    </a:lnTo>
                    <a:cubicBezTo>
                      <a:pt x="13899" y="2284"/>
                      <a:pt x="13999" y="2211"/>
                      <a:pt x="14087" y="2108"/>
                    </a:cubicBezTo>
                    <a:cubicBezTo>
                      <a:pt x="14345" y="1812"/>
                      <a:pt x="14308" y="1332"/>
                      <a:pt x="13976" y="1073"/>
                    </a:cubicBezTo>
                    <a:cubicBezTo>
                      <a:pt x="13680" y="851"/>
                      <a:pt x="13384" y="592"/>
                      <a:pt x="13051" y="444"/>
                    </a:cubicBezTo>
                    <a:lnTo>
                      <a:pt x="12830" y="333"/>
                    </a:lnTo>
                    <a:lnTo>
                      <a:pt x="12571" y="260"/>
                    </a:lnTo>
                    <a:cubicBezTo>
                      <a:pt x="12386" y="186"/>
                      <a:pt x="12238" y="112"/>
                      <a:pt x="12053" y="112"/>
                    </a:cubicBezTo>
                    <a:lnTo>
                      <a:pt x="11536" y="38"/>
                    </a:lnTo>
                    <a:lnTo>
                      <a:pt x="1101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7"/>
              <p:cNvSpPr/>
              <p:nvPr/>
            </p:nvSpPr>
            <p:spPr>
              <a:xfrm>
                <a:off x="469500" y="425700"/>
                <a:ext cx="617450" cy="356025"/>
              </a:xfrm>
              <a:custGeom>
                <a:avLst/>
                <a:gdLst/>
                <a:ahLst/>
                <a:cxnLst/>
                <a:rect l="l" t="t" r="r" b="b"/>
                <a:pathLst>
                  <a:path w="24698" h="14241" extrusionOk="0">
                    <a:moveTo>
                      <a:pt x="22790" y="9508"/>
                    </a:moveTo>
                    <a:cubicBezTo>
                      <a:pt x="22786" y="9514"/>
                      <a:pt x="22782" y="9519"/>
                      <a:pt x="22779" y="9519"/>
                    </a:cubicBezTo>
                    <a:cubicBezTo>
                      <a:pt x="22776" y="9519"/>
                      <a:pt x="22775" y="9516"/>
                      <a:pt x="22775" y="9508"/>
                    </a:cubicBezTo>
                    <a:close/>
                    <a:moveTo>
                      <a:pt x="23048" y="0"/>
                    </a:moveTo>
                    <a:cubicBezTo>
                      <a:pt x="22970" y="0"/>
                      <a:pt x="22891" y="14"/>
                      <a:pt x="22812" y="44"/>
                    </a:cubicBezTo>
                    <a:cubicBezTo>
                      <a:pt x="22591" y="104"/>
                      <a:pt x="22424" y="263"/>
                      <a:pt x="22342" y="454"/>
                    </a:cubicBezTo>
                    <a:lnTo>
                      <a:pt x="22342" y="454"/>
                    </a:lnTo>
                    <a:cubicBezTo>
                      <a:pt x="22066" y="624"/>
                      <a:pt x="21803" y="797"/>
                      <a:pt x="21481" y="931"/>
                    </a:cubicBezTo>
                    <a:cubicBezTo>
                      <a:pt x="21074" y="1116"/>
                      <a:pt x="20631" y="1227"/>
                      <a:pt x="20224" y="1375"/>
                    </a:cubicBezTo>
                    <a:cubicBezTo>
                      <a:pt x="19743" y="1449"/>
                      <a:pt x="19300" y="1560"/>
                      <a:pt x="18856" y="1597"/>
                    </a:cubicBezTo>
                    <a:cubicBezTo>
                      <a:pt x="18375" y="1634"/>
                      <a:pt x="17932" y="1634"/>
                      <a:pt x="17451" y="1671"/>
                    </a:cubicBezTo>
                    <a:cubicBezTo>
                      <a:pt x="16970" y="1671"/>
                      <a:pt x="16527" y="1671"/>
                      <a:pt x="16046" y="1597"/>
                    </a:cubicBezTo>
                    <a:lnTo>
                      <a:pt x="15676" y="1560"/>
                    </a:lnTo>
                    <a:lnTo>
                      <a:pt x="15529" y="1560"/>
                    </a:lnTo>
                    <a:lnTo>
                      <a:pt x="15344" y="1523"/>
                    </a:lnTo>
                    <a:lnTo>
                      <a:pt x="14604" y="1412"/>
                    </a:lnTo>
                    <a:cubicBezTo>
                      <a:pt x="14124" y="1338"/>
                      <a:pt x="13643" y="1264"/>
                      <a:pt x="13162" y="1190"/>
                    </a:cubicBezTo>
                    <a:lnTo>
                      <a:pt x="11721" y="894"/>
                    </a:lnTo>
                    <a:cubicBezTo>
                      <a:pt x="11240" y="820"/>
                      <a:pt x="10759" y="709"/>
                      <a:pt x="10242" y="635"/>
                    </a:cubicBezTo>
                    <a:cubicBezTo>
                      <a:pt x="9761" y="525"/>
                      <a:pt x="9244" y="488"/>
                      <a:pt x="8763" y="414"/>
                    </a:cubicBezTo>
                    <a:lnTo>
                      <a:pt x="7987" y="303"/>
                    </a:lnTo>
                    <a:lnTo>
                      <a:pt x="7802" y="266"/>
                    </a:lnTo>
                    <a:lnTo>
                      <a:pt x="7617" y="266"/>
                    </a:lnTo>
                    <a:lnTo>
                      <a:pt x="7247" y="229"/>
                    </a:lnTo>
                    <a:cubicBezTo>
                      <a:pt x="6767" y="192"/>
                      <a:pt x="6212" y="192"/>
                      <a:pt x="5694" y="192"/>
                    </a:cubicBezTo>
                    <a:cubicBezTo>
                      <a:pt x="5177" y="266"/>
                      <a:pt x="4659" y="266"/>
                      <a:pt x="4179" y="377"/>
                    </a:cubicBezTo>
                    <a:cubicBezTo>
                      <a:pt x="3661" y="414"/>
                      <a:pt x="3180" y="562"/>
                      <a:pt x="2663" y="709"/>
                    </a:cubicBezTo>
                    <a:cubicBezTo>
                      <a:pt x="2182" y="894"/>
                      <a:pt x="1702" y="1042"/>
                      <a:pt x="1258" y="1301"/>
                    </a:cubicBezTo>
                    <a:cubicBezTo>
                      <a:pt x="814" y="1486"/>
                      <a:pt x="408" y="1819"/>
                      <a:pt x="1" y="2114"/>
                    </a:cubicBezTo>
                    <a:cubicBezTo>
                      <a:pt x="482" y="1929"/>
                      <a:pt x="888" y="1708"/>
                      <a:pt x="1369" y="1560"/>
                    </a:cubicBezTo>
                    <a:cubicBezTo>
                      <a:pt x="1849" y="1375"/>
                      <a:pt x="2330" y="1338"/>
                      <a:pt x="2811" y="1227"/>
                    </a:cubicBezTo>
                    <a:cubicBezTo>
                      <a:pt x="3291" y="1190"/>
                      <a:pt x="3772" y="1116"/>
                      <a:pt x="4253" y="1116"/>
                    </a:cubicBezTo>
                    <a:cubicBezTo>
                      <a:pt x="4413" y="1104"/>
                      <a:pt x="4573" y="1100"/>
                      <a:pt x="4733" y="1100"/>
                    </a:cubicBezTo>
                    <a:cubicBezTo>
                      <a:pt x="5054" y="1100"/>
                      <a:pt x="5374" y="1116"/>
                      <a:pt x="5694" y="1116"/>
                    </a:cubicBezTo>
                    <a:cubicBezTo>
                      <a:pt x="6175" y="1190"/>
                      <a:pt x="6619" y="1227"/>
                      <a:pt x="7136" y="1301"/>
                    </a:cubicBezTo>
                    <a:lnTo>
                      <a:pt x="7506" y="1375"/>
                    </a:lnTo>
                    <a:lnTo>
                      <a:pt x="7617" y="1375"/>
                    </a:lnTo>
                    <a:lnTo>
                      <a:pt x="7654" y="1412"/>
                    </a:lnTo>
                    <a:lnTo>
                      <a:pt x="7839" y="1449"/>
                    </a:lnTo>
                    <a:lnTo>
                      <a:pt x="8541" y="1597"/>
                    </a:lnTo>
                    <a:cubicBezTo>
                      <a:pt x="9022" y="1708"/>
                      <a:pt x="9502" y="1782"/>
                      <a:pt x="9983" y="1929"/>
                    </a:cubicBezTo>
                    <a:cubicBezTo>
                      <a:pt x="10464" y="2040"/>
                      <a:pt x="10944" y="2151"/>
                      <a:pt x="11425" y="2262"/>
                    </a:cubicBezTo>
                    <a:lnTo>
                      <a:pt x="12904" y="2632"/>
                    </a:lnTo>
                    <a:cubicBezTo>
                      <a:pt x="13384" y="2780"/>
                      <a:pt x="13865" y="2854"/>
                      <a:pt x="14383" y="2928"/>
                    </a:cubicBezTo>
                    <a:lnTo>
                      <a:pt x="15085" y="3076"/>
                    </a:lnTo>
                    <a:lnTo>
                      <a:pt x="15270" y="3113"/>
                    </a:lnTo>
                    <a:lnTo>
                      <a:pt x="15492" y="3113"/>
                    </a:lnTo>
                    <a:lnTo>
                      <a:pt x="15898" y="3149"/>
                    </a:lnTo>
                    <a:cubicBezTo>
                      <a:pt x="16416" y="3223"/>
                      <a:pt x="16933" y="3223"/>
                      <a:pt x="17451" y="3260"/>
                    </a:cubicBezTo>
                    <a:cubicBezTo>
                      <a:pt x="17969" y="3260"/>
                      <a:pt x="18486" y="3260"/>
                      <a:pt x="19041" y="3186"/>
                    </a:cubicBezTo>
                    <a:cubicBezTo>
                      <a:pt x="19558" y="3149"/>
                      <a:pt x="20076" y="3002"/>
                      <a:pt x="20594" y="2891"/>
                    </a:cubicBezTo>
                    <a:cubicBezTo>
                      <a:pt x="21111" y="2743"/>
                      <a:pt x="21629" y="2595"/>
                      <a:pt x="22109" y="2336"/>
                    </a:cubicBezTo>
                    <a:cubicBezTo>
                      <a:pt x="22406" y="2230"/>
                      <a:pt x="22679" y="2075"/>
                      <a:pt x="22948" y="1907"/>
                    </a:cubicBezTo>
                    <a:lnTo>
                      <a:pt x="22948" y="1907"/>
                    </a:lnTo>
                    <a:lnTo>
                      <a:pt x="22997" y="2003"/>
                    </a:lnTo>
                    <a:lnTo>
                      <a:pt x="23071" y="2188"/>
                    </a:lnTo>
                    <a:cubicBezTo>
                      <a:pt x="23108" y="2299"/>
                      <a:pt x="23182" y="2410"/>
                      <a:pt x="23182" y="2521"/>
                    </a:cubicBezTo>
                    <a:lnTo>
                      <a:pt x="23255" y="2891"/>
                    </a:lnTo>
                    <a:lnTo>
                      <a:pt x="23292" y="3260"/>
                    </a:lnTo>
                    <a:cubicBezTo>
                      <a:pt x="23292" y="3371"/>
                      <a:pt x="23292" y="3519"/>
                      <a:pt x="23292" y="3630"/>
                    </a:cubicBezTo>
                    <a:cubicBezTo>
                      <a:pt x="23292" y="3778"/>
                      <a:pt x="23292" y="3926"/>
                      <a:pt x="23292" y="4037"/>
                    </a:cubicBezTo>
                    <a:lnTo>
                      <a:pt x="23255" y="4406"/>
                    </a:lnTo>
                    <a:lnTo>
                      <a:pt x="23145" y="4850"/>
                    </a:lnTo>
                    <a:cubicBezTo>
                      <a:pt x="23108" y="5072"/>
                      <a:pt x="22997" y="5368"/>
                      <a:pt x="22923" y="5663"/>
                    </a:cubicBezTo>
                    <a:cubicBezTo>
                      <a:pt x="22886" y="5922"/>
                      <a:pt x="22775" y="6218"/>
                      <a:pt x="22701" y="6477"/>
                    </a:cubicBezTo>
                    <a:cubicBezTo>
                      <a:pt x="22590" y="6773"/>
                      <a:pt x="22516" y="7031"/>
                      <a:pt x="22405" y="7327"/>
                    </a:cubicBezTo>
                    <a:cubicBezTo>
                      <a:pt x="22331" y="7660"/>
                      <a:pt x="22257" y="7956"/>
                      <a:pt x="22183" y="8251"/>
                    </a:cubicBezTo>
                    <a:lnTo>
                      <a:pt x="22035" y="9139"/>
                    </a:lnTo>
                    <a:lnTo>
                      <a:pt x="21962" y="9361"/>
                    </a:lnTo>
                    <a:lnTo>
                      <a:pt x="21962" y="9619"/>
                    </a:lnTo>
                    <a:cubicBezTo>
                      <a:pt x="21962" y="9767"/>
                      <a:pt x="21962" y="9915"/>
                      <a:pt x="21962" y="10063"/>
                    </a:cubicBezTo>
                    <a:cubicBezTo>
                      <a:pt x="21962" y="10396"/>
                      <a:pt x="21998" y="10692"/>
                      <a:pt x="22035" y="10987"/>
                    </a:cubicBezTo>
                    <a:cubicBezTo>
                      <a:pt x="22072" y="11320"/>
                      <a:pt x="22183" y="11616"/>
                      <a:pt x="22257" y="11912"/>
                    </a:cubicBezTo>
                    <a:cubicBezTo>
                      <a:pt x="22368" y="12207"/>
                      <a:pt x="22479" y="12466"/>
                      <a:pt x="22590" y="12762"/>
                    </a:cubicBezTo>
                    <a:lnTo>
                      <a:pt x="22812" y="13169"/>
                    </a:lnTo>
                    <a:cubicBezTo>
                      <a:pt x="22886" y="13279"/>
                      <a:pt x="22960" y="13427"/>
                      <a:pt x="23071" y="13538"/>
                    </a:cubicBezTo>
                    <a:cubicBezTo>
                      <a:pt x="23219" y="13797"/>
                      <a:pt x="23403" y="14019"/>
                      <a:pt x="23588" y="14241"/>
                    </a:cubicBezTo>
                    <a:cubicBezTo>
                      <a:pt x="23477" y="13982"/>
                      <a:pt x="23292" y="13723"/>
                      <a:pt x="23219" y="13464"/>
                    </a:cubicBezTo>
                    <a:cubicBezTo>
                      <a:pt x="23108" y="13206"/>
                      <a:pt x="22997" y="12910"/>
                      <a:pt x="22923" y="12651"/>
                    </a:cubicBezTo>
                    <a:cubicBezTo>
                      <a:pt x="22849" y="12355"/>
                      <a:pt x="22775" y="12059"/>
                      <a:pt x="22738" y="11801"/>
                    </a:cubicBezTo>
                    <a:cubicBezTo>
                      <a:pt x="22701" y="11505"/>
                      <a:pt x="22664" y="11246"/>
                      <a:pt x="22664" y="10950"/>
                    </a:cubicBezTo>
                    <a:cubicBezTo>
                      <a:pt x="22627" y="10655"/>
                      <a:pt x="22664" y="10396"/>
                      <a:pt x="22701" y="10100"/>
                    </a:cubicBezTo>
                    <a:cubicBezTo>
                      <a:pt x="22701" y="9952"/>
                      <a:pt x="22738" y="9841"/>
                      <a:pt x="22775" y="9693"/>
                    </a:cubicBezTo>
                    <a:lnTo>
                      <a:pt x="22812" y="9508"/>
                    </a:lnTo>
                    <a:lnTo>
                      <a:pt x="22812" y="9471"/>
                    </a:lnTo>
                    <a:lnTo>
                      <a:pt x="22812" y="9398"/>
                    </a:lnTo>
                    <a:lnTo>
                      <a:pt x="22849" y="9324"/>
                    </a:lnTo>
                    <a:lnTo>
                      <a:pt x="23108" y="8436"/>
                    </a:lnTo>
                    <a:lnTo>
                      <a:pt x="23403" y="7660"/>
                    </a:lnTo>
                    <a:lnTo>
                      <a:pt x="23736" y="6884"/>
                    </a:lnTo>
                    <a:cubicBezTo>
                      <a:pt x="23847" y="6588"/>
                      <a:pt x="23958" y="6329"/>
                      <a:pt x="24069" y="6033"/>
                    </a:cubicBezTo>
                    <a:cubicBezTo>
                      <a:pt x="24180" y="5737"/>
                      <a:pt x="24291" y="5479"/>
                      <a:pt x="24402" y="5146"/>
                    </a:cubicBezTo>
                    <a:lnTo>
                      <a:pt x="24512" y="4702"/>
                    </a:lnTo>
                    <a:cubicBezTo>
                      <a:pt x="24549" y="4554"/>
                      <a:pt x="24586" y="4370"/>
                      <a:pt x="24586" y="4222"/>
                    </a:cubicBezTo>
                    <a:cubicBezTo>
                      <a:pt x="24623" y="4037"/>
                      <a:pt x="24660" y="3889"/>
                      <a:pt x="24660" y="3704"/>
                    </a:cubicBezTo>
                    <a:cubicBezTo>
                      <a:pt x="24660" y="3556"/>
                      <a:pt x="24697" y="3371"/>
                      <a:pt x="24697" y="3223"/>
                    </a:cubicBezTo>
                    <a:lnTo>
                      <a:pt x="24660" y="2706"/>
                    </a:lnTo>
                    <a:lnTo>
                      <a:pt x="24586" y="2188"/>
                    </a:lnTo>
                    <a:cubicBezTo>
                      <a:pt x="24549" y="2040"/>
                      <a:pt x="24476" y="1856"/>
                      <a:pt x="24439" y="1708"/>
                    </a:cubicBezTo>
                    <a:lnTo>
                      <a:pt x="24365" y="1449"/>
                    </a:lnTo>
                    <a:lnTo>
                      <a:pt x="24217" y="1190"/>
                    </a:lnTo>
                    <a:cubicBezTo>
                      <a:pt x="24106" y="857"/>
                      <a:pt x="23847" y="562"/>
                      <a:pt x="23625" y="266"/>
                    </a:cubicBezTo>
                    <a:cubicBezTo>
                      <a:pt x="23463" y="103"/>
                      <a:pt x="23261" y="0"/>
                      <a:pt x="230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43868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" name="Google Shape;238;p9"/>
          <p:cNvGrpSpPr/>
          <p:nvPr/>
        </p:nvGrpSpPr>
        <p:grpSpPr>
          <a:xfrm>
            <a:off x="-30750" y="-26200"/>
            <a:ext cx="9205500" cy="6910400"/>
            <a:chOff x="-30750" y="-19650"/>
            <a:chExt cx="9205500" cy="5182800"/>
          </a:xfrm>
        </p:grpSpPr>
        <p:sp>
          <p:nvSpPr>
            <p:cNvPr id="239" name="Google Shape;239;p9"/>
            <p:cNvSpPr/>
            <p:nvPr/>
          </p:nvSpPr>
          <p:spPr>
            <a:xfrm>
              <a:off x="-30750" y="-19650"/>
              <a:ext cx="9205500" cy="5182800"/>
            </a:xfrm>
            <a:prstGeom prst="rect">
              <a:avLst/>
            </a:prstGeom>
            <a:gradFill>
              <a:gsLst>
                <a:gs pos="0">
                  <a:srgbClr val="FFFFFF">
                    <a:alpha val="43921"/>
                  </a:srgbClr>
                </a:gs>
                <a:gs pos="100000">
                  <a:srgbClr val="CD9D6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40" name="Google Shape;240;p9"/>
            <p:cNvPicPr preferRelativeResize="0"/>
            <p:nvPr/>
          </p:nvPicPr>
          <p:blipFill rotWithShape="1">
            <a:blip r:embed="rId2">
              <a:alphaModFix amt="27000"/>
            </a:blip>
            <a:srcRect l="815" t="8591" r="923" b="8475"/>
            <a:stretch/>
          </p:blipFill>
          <p:spPr>
            <a:xfrm>
              <a:off x="1" y="0"/>
              <a:ext cx="9143997" cy="51435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1" name="Google Shape;241;p9"/>
          <p:cNvSpPr txBox="1">
            <a:spLocks noGrp="1"/>
          </p:cNvSpPr>
          <p:nvPr>
            <p:ph type="title"/>
          </p:nvPr>
        </p:nvSpPr>
        <p:spPr>
          <a:xfrm>
            <a:off x="2435186" y="1848533"/>
            <a:ext cx="4268700" cy="12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42" name="Google Shape;242;p9"/>
          <p:cNvSpPr txBox="1">
            <a:spLocks noGrp="1"/>
          </p:cNvSpPr>
          <p:nvPr>
            <p:ph type="subTitle" idx="1"/>
          </p:nvPr>
        </p:nvSpPr>
        <p:spPr>
          <a:xfrm>
            <a:off x="2435173" y="3242600"/>
            <a:ext cx="4268700" cy="19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243" name="Google Shape;243;p9"/>
          <p:cNvGrpSpPr/>
          <p:nvPr/>
        </p:nvGrpSpPr>
        <p:grpSpPr>
          <a:xfrm>
            <a:off x="492725" y="558418"/>
            <a:ext cx="8158550" cy="5741167"/>
            <a:chOff x="492725" y="417300"/>
            <a:chExt cx="8158550" cy="4305875"/>
          </a:xfrm>
        </p:grpSpPr>
        <p:cxnSp>
          <p:nvCxnSpPr>
            <p:cNvPr id="244" name="Google Shape;244;p9"/>
            <p:cNvCxnSpPr/>
            <p:nvPr/>
          </p:nvCxnSpPr>
          <p:spPr>
            <a:xfrm>
              <a:off x="1539950" y="417300"/>
              <a:ext cx="60891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5" name="Google Shape;245;p9"/>
            <p:cNvCxnSpPr/>
            <p:nvPr/>
          </p:nvCxnSpPr>
          <p:spPr>
            <a:xfrm>
              <a:off x="8651275" y="1420500"/>
              <a:ext cx="0" cy="22278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6" name="Google Shape;246;p9"/>
            <p:cNvCxnSpPr/>
            <p:nvPr/>
          </p:nvCxnSpPr>
          <p:spPr>
            <a:xfrm>
              <a:off x="1527538" y="4723175"/>
              <a:ext cx="60891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7" name="Google Shape;247;p9"/>
            <p:cNvCxnSpPr/>
            <p:nvPr/>
          </p:nvCxnSpPr>
          <p:spPr>
            <a:xfrm>
              <a:off x="492725" y="1413788"/>
              <a:ext cx="0" cy="22278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48" name="Google Shape;248;p9"/>
          <p:cNvGrpSpPr/>
          <p:nvPr/>
        </p:nvGrpSpPr>
        <p:grpSpPr>
          <a:xfrm>
            <a:off x="474218" y="541550"/>
            <a:ext cx="8195565" cy="5774900"/>
            <a:chOff x="474217" y="406162"/>
            <a:chExt cx="8195565" cy="4331175"/>
          </a:xfrm>
        </p:grpSpPr>
        <p:grpSp>
          <p:nvGrpSpPr>
            <p:cNvPr id="249" name="Google Shape;249;p9"/>
            <p:cNvGrpSpPr/>
            <p:nvPr/>
          </p:nvGrpSpPr>
          <p:grpSpPr>
            <a:xfrm>
              <a:off x="7883208" y="406162"/>
              <a:ext cx="786575" cy="816150"/>
              <a:chOff x="3033425" y="1686575"/>
              <a:chExt cx="786575" cy="816150"/>
            </a:xfrm>
          </p:grpSpPr>
          <p:sp>
            <p:nvSpPr>
              <p:cNvPr id="250" name="Google Shape;250;p9"/>
              <p:cNvSpPr/>
              <p:nvPr/>
            </p:nvSpPr>
            <p:spPr>
              <a:xfrm>
                <a:off x="3532525" y="1872025"/>
                <a:ext cx="109100" cy="111250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4450" extrusionOk="0">
                    <a:moveTo>
                      <a:pt x="3713" y="0"/>
                    </a:moveTo>
                    <a:cubicBezTo>
                      <a:pt x="3672" y="0"/>
                      <a:pt x="3630" y="5"/>
                      <a:pt x="3587" y="13"/>
                    </a:cubicBezTo>
                    <a:lnTo>
                      <a:pt x="3439" y="13"/>
                    </a:lnTo>
                    <a:lnTo>
                      <a:pt x="3069" y="161"/>
                    </a:lnTo>
                    <a:cubicBezTo>
                      <a:pt x="2959" y="235"/>
                      <a:pt x="2848" y="272"/>
                      <a:pt x="2737" y="346"/>
                    </a:cubicBezTo>
                    <a:cubicBezTo>
                      <a:pt x="2515" y="457"/>
                      <a:pt x="2293" y="568"/>
                      <a:pt x="2071" y="753"/>
                    </a:cubicBezTo>
                    <a:cubicBezTo>
                      <a:pt x="1849" y="900"/>
                      <a:pt x="1665" y="1048"/>
                      <a:pt x="1480" y="1233"/>
                    </a:cubicBezTo>
                    <a:cubicBezTo>
                      <a:pt x="1406" y="1307"/>
                      <a:pt x="1295" y="1418"/>
                      <a:pt x="1221" y="1492"/>
                    </a:cubicBezTo>
                    <a:cubicBezTo>
                      <a:pt x="1147" y="1603"/>
                      <a:pt x="1073" y="1677"/>
                      <a:pt x="999" y="1788"/>
                    </a:cubicBezTo>
                    <a:cubicBezTo>
                      <a:pt x="814" y="1973"/>
                      <a:pt x="703" y="2194"/>
                      <a:pt x="592" y="2416"/>
                    </a:cubicBezTo>
                    <a:cubicBezTo>
                      <a:pt x="481" y="2638"/>
                      <a:pt x="371" y="2823"/>
                      <a:pt x="297" y="3082"/>
                    </a:cubicBezTo>
                    <a:cubicBezTo>
                      <a:pt x="112" y="3525"/>
                      <a:pt x="38" y="3969"/>
                      <a:pt x="1" y="4450"/>
                    </a:cubicBezTo>
                    <a:cubicBezTo>
                      <a:pt x="149" y="4006"/>
                      <a:pt x="371" y="3599"/>
                      <a:pt x="629" y="3230"/>
                    </a:cubicBezTo>
                    <a:cubicBezTo>
                      <a:pt x="740" y="3045"/>
                      <a:pt x="888" y="2897"/>
                      <a:pt x="1036" y="2712"/>
                    </a:cubicBezTo>
                    <a:cubicBezTo>
                      <a:pt x="1184" y="2564"/>
                      <a:pt x="1332" y="2416"/>
                      <a:pt x="1517" y="2305"/>
                    </a:cubicBezTo>
                    <a:cubicBezTo>
                      <a:pt x="1591" y="2231"/>
                      <a:pt x="1665" y="2194"/>
                      <a:pt x="1775" y="2120"/>
                    </a:cubicBezTo>
                    <a:cubicBezTo>
                      <a:pt x="1849" y="2047"/>
                      <a:pt x="1923" y="2010"/>
                      <a:pt x="2034" y="1973"/>
                    </a:cubicBezTo>
                    <a:cubicBezTo>
                      <a:pt x="2219" y="1862"/>
                      <a:pt x="2404" y="1788"/>
                      <a:pt x="2589" y="1714"/>
                    </a:cubicBezTo>
                    <a:cubicBezTo>
                      <a:pt x="2621" y="1701"/>
                      <a:pt x="2655" y="1689"/>
                      <a:pt x="2690" y="1678"/>
                    </a:cubicBezTo>
                    <a:lnTo>
                      <a:pt x="2690" y="1678"/>
                    </a:lnTo>
                    <a:cubicBezTo>
                      <a:pt x="2681" y="1703"/>
                      <a:pt x="2672" y="1727"/>
                      <a:pt x="2663" y="1751"/>
                    </a:cubicBezTo>
                    <a:cubicBezTo>
                      <a:pt x="2589" y="1936"/>
                      <a:pt x="2515" y="2120"/>
                      <a:pt x="2404" y="2305"/>
                    </a:cubicBezTo>
                    <a:lnTo>
                      <a:pt x="2256" y="2601"/>
                    </a:lnTo>
                    <a:cubicBezTo>
                      <a:pt x="2219" y="2675"/>
                      <a:pt x="2145" y="2749"/>
                      <a:pt x="2071" y="2860"/>
                    </a:cubicBezTo>
                    <a:cubicBezTo>
                      <a:pt x="2034" y="2934"/>
                      <a:pt x="1960" y="3008"/>
                      <a:pt x="1886" y="3082"/>
                    </a:cubicBezTo>
                    <a:cubicBezTo>
                      <a:pt x="1812" y="3193"/>
                      <a:pt x="1738" y="3267"/>
                      <a:pt x="1665" y="3341"/>
                    </a:cubicBezTo>
                    <a:lnTo>
                      <a:pt x="1443" y="3562"/>
                    </a:lnTo>
                    <a:cubicBezTo>
                      <a:pt x="1369" y="3636"/>
                      <a:pt x="1258" y="3710"/>
                      <a:pt x="1184" y="3784"/>
                    </a:cubicBezTo>
                    <a:cubicBezTo>
                      <a:pt x="1110" y="3821"/>
                      <a:pt x="999" y="3895"/>
                      <a:pt x="925" y="3969"/>
                    </a:cubicBezTo>
                    <a:lnTo>
                      <a:pt x="629" y="4154"/>
                    </a:lnTo>
                    <a:cubicBezTo>
                      <a:pt x="518" y="4191"/>
                      <a:pt x="444" y="4228"/>
                      <a:pt x="334" y="4302"/>
                    </a:cubicBezTo>
                    <a:lnTo>
                      <a:pt x="1" y="4450"/>
                    </a:lnTo>
                    <a:lnTo>
                      <a:pt x="371" y="4376"/>
                    </a:lnTo>
                    <a:cubicBezTo>
                      <a:pt x="481" y="4376"/>
                      <a:pt x="592" y="4339"/>
                      <a:pt x="703" y="4302"/>
                    </a:cubicBezTo>
                    <a:lnTo>
                      <a:pt x="1036" y="4228"/>
                    </a:lnTo>
                    <a:cubicBezTo>
                      <a:pt x="1147" y="4191"/>
                      <a:pt x="1258" y="4117"/>
                      <a:pt x="1369" y="4080"/>
                    </a:cubicBezTo>
                    <a:cubicBezTo>
                      <a:pt x="1480" y="4043"/>
                      <a:pt x="1591" y="4006"/>
                      <a:pt x="1701" y="3932"/>
                    </a:cubicBezTo>
                    <a:lnTo>
                      <a:pt x="1997" y="3784"/>
                    </a:lnTo>
                    <a:cubicBezTo>
                      <a:pt x="2108" y="3710"/>
                      <a:pt x="2219" y="3636"/>
                      <a:pt x="2330" y="3562"/>
                    </a:cubicBezTo>
                    <a:cubicBezTo>
                      <a:pt x="2404" y="3525"/>
                      <a:pt x="2515" y="3451"/>
                      <a:pt x="2626" y="3341"/>
                    </a:cubicBezTo>
                    <a:cubicBezTo>
                      <a:pt x="2700" y="3267"/>
                      <a:pt x="2811" y="3193"/>
                      <a:pt x="2885" y="3119"/>
                    </a:cubicBezTo>
                    <a:lnTo>
                      <a:pt x="3143" y="2860"/>
                    </a:lnTo>
                    <a:cubicBezTo>
                      <a:pt x="3328" y="2675"/>
                      <a:pt x="3476" y="2490"/>
                      <a:pt x="3624" y="2268"/>
                    </a:cubicBezTo>
                    <a:cubicBezTo>
                      <a:pt x="3772" y="2047"/>
                      <a:pt x="3920" y="1825"/>
                      <a:pt x="4031" y="1603"/>
                    </a:cubicBezTo>
                    <a:cubicBezTo>
                      <a:pt x="4105" y="1492"/>
                      <a:pt x="4142" y="1381"/>
                      <a:pt x="4216" y="1270"/>
                    </a:cubicBezTo>
                    <a:cubicBezTo>
                      <a:pt x="4252" y="1122"/>
                      <a:pt x="4289" y="1011"/>
                      <a:pt x="4326" y="863"/>
                    </a:cubicBezTo>
                    <a:cubicBezTo>
                      <a:pt x="4363" y="753"/>
                      <a:pt x="4363" y="642"/>
                      <a:pt x="4363" y="568"/>
                    </a:cubicBezTo>
                    <a:cubicBezTo>
                      <a:pt x="4298" y="241"/>
                      <a:pt x="4030" y="0"/>
                      <a:pt x="37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9"/>
              <p:cNvSpPr/>
              <p:nvPr/>
            </p:nvSpPr>
            <p:spPr>
              <a:xfrm>
                <a:off x="3325500" y="1692100"/>
                <a:ext cx="356800" cy="109325"/>
              </a:xfrm>
              <a:custGeom>
                <a:avLst/>
                <a:gdLst/>
                <a:ahLst/>
                <a:cxnLst/>
                <a:rect l="l" t="t" r="r" b="b"/>
                <a:pathLst>
                  <a:path w="14272" h="4373" extrusionOk="0">
                    <a:moveTo>
                      <a:pt x="1435" y="1435"/>
                    </a:moveTo>
                    <a:lnTo>
                      <a:pt x="1418" y="1443"/>
                    </a:lnTo>
                    <a:lnTo>
                      <a:pt x="1442" y="1443"/>
                    </a:lnTo>
                    <a:cubicBezTo>
                      <a:pt x="1440" y="1440"/>
                      <a:pt x="1437" y="1438"/>
                      <a:pt x="1435" y="1435"/>
                    </a:cubicBezTo>
                    <a:close/>
                    <a:moveTo>
                      <a:pt x="1444" y="1454"/>
                    </a:moveTo>
                    <a:lnTo>
                      <a:pt x="1444" y="1454"/>
                    </a:lnTo>
                    <a:cubicBezTo>
                      <a:pt x="1442" y="1454"/>
                      <a:pt x="1452" y="1461"/>
                      <a:pt x="1479" y="1480"/>
                    </a:cubicBezTo>
                    <a:lnTo>
                      <a:pt x="1491" y="1480"/>
                    </a:lnTo>
                    <a:cubicBezTo>
                      <a:pt x="1467" y="1466"/>
                      <a:pt x="1446" y="1454"/>
                      <a:pt x="1444" y="1454"/>
                    </a:cubicBezTo>
                    <a:close/>
                    <a:moveTo>
                      <a:pt x="1491" y="1480"/>
                    </a:moveTo>
                    <a:lnTo>
                      <a:pt x="1491" y="1480"/>
                    </a:lnTo>
                    <a:cubicBezTo>
                      <a:pt x="1520" y="1497"/>
                      <a:pt x="1553" y="1517"/>
                      <a:pt x="1553" y="1517"/>
                    </a:cubicBezTo>
                    <a:lnTo>
                      <a:pt x="1516" y="1480"/>
                    </a:lnTo>
                    <a:close/>
                    <a:moveTo>
                      <a:pt x="1849" y="1"/>
                    </a:moveTo>
                    <a:cubicBezTo>
                      <a:pt x="1793" y="19"/>
                      <a:pt x="1747" y="19"/>
                      <a:pt x="1696" y="19"/>
                    </a:cubicBezTo>
                    <a:cubicBezTo>
                      <a:pt x="1646" y="19"/>
                      <a:pt x="1590" y="19"/>
                      <a:pt x="1516" y="38"/>
                    </a:cubicBezTo>
                    <a:cubicBezTo>
                      <a:pt x="1368" y="75"/>
                      <a:pt x="1220" y="75"/>
                      <a:pt x="1110" y="112"/>
                    </a:cubicBezTo>
                    <a:lnTo>
                      <a:pt x="851" y="223"/>
                    </a:lnTo>
                    <a:lnTo>
                      <a:pt x="740" y="260"/>
                    </a:lnTo>
                    <a:lnTo>
                      <a:pt x="703" y="297"/>
                    </a:lnTo>
                    <a:lnTo>
                      <a:pt x="666" y="334"/>
                    </a:lnTo>
                    <a:lnTo>
                      <a:pt x="555" y="408"/>
                    </a:lnTo>
                    <a:cubicBezTo>
                      <a:pt x="481" y="444"/>
                      <a:pt x="407" y="518"/>
                      <a:pt x="333" y="592"/>
                    </a:cubicBezTo>
                    <a:cubicBezTo>
                      <a:pt x="74" y="888"/>
                      <a:pt x="0" y="1295"/>
                      <a:pt x="37" y="1628"/>
                    </a:cubicBezTo>
                    <a:cubicBezTo>
                      <a:pt x="74" y="1738"/>
                      <a:pt x="74" y="1812"/>
                      <a:pt x="111" y="1923"/>
                    </a:cubicBezTo>
                    <a:cubicBezTo>
                      <a:pt x="148" y="1997"/>
                      <a:pt x="185" y="2071"/>
                      <a:pt x="222" y="2145"/>
                    </a:cubicBezTo>
                    <a:cubicBezTo>
                      <a:pt x="259" y="2293"/>
                      <a:pt x="518" y="2552"/>
                      <a:pt x="629" y="2626"/>
                    </a:cubicBezTo>
                    <a:lnTo>
                      <a:pt x="740" y="2700"/>
                    </a:lnTo>
                    <a:lnTo>
                      <a:pt x="777" y="2700"/>
                    </a:lnTo>
                    <a:lnTo>
                      <a:pt x="851" y="2774"/>
                    </a:lnTo>
                    <a:lnTo>
                      <a:pt x="888" y="2774"/>
                    </a:lnTo>
                    <a:lnTo>
                      <a:pt x="962" y="2811"/>
                    </a:lnTo>
                    <a:lnTo>
                      <a:pt x="1220" y="2922"/>
                    </a:lnTo>
                    <a:lnTo>
                      <a:pt x="1738" y="3180"/>
                    </a:lnTo>
                    <a:cubicBezTo>
                      <a:pt x="2108" y="3328"/>
                      <a:pt x="2477" y="3476"/>
                      <a:pt x="2847" y="3624"/>
                    </a:cubicBezTo>
                    <a:cubicBezTo>
                      <a:pt x="3217" y="3772"/>
                      <a:pt x="3624" y="3920"/>
                      <a:pt x="4030" y="4031"/>
                    </a:cubicBezTo>
                    <a:lnTo>
                      <a:pt x="4585" y="4142"/>
                    </a:lnTo>
                    <a:lnTo>
                      <a:pt x="4881" y="4216"/>
                    </a:lnTo>
                    <a:lnTo>
                      <a:pt x="4991" y="4252"/>
                    </a:lnTo>
                    <a:lnTo>
                      <a:pt x="5102" y="4252"/>
                    </a:lnTo>
                    <a:lnTo>
                      <a:pt x="5176" y="4289"/>
                    </a:lnTo>
                    <a:cubicBezTo>
                      <a:pt x="5583" y="4345"/>
                      <a:pt x="5990" y="4373"/>
                      <a:pt x="6392" y="4373"/>
                    </a:cubicBezTo>
                    <a:cubicBezTo>
                      <a:pt x="6794" y="4373"/>
                      <a:pt x="7191" y="4345"/>
                      <a:pt x="7579" y="4289"/>
                    </a:cubicBezTo>
                    <a:cubicBezTo>
                      <a:pt x="8356" y="4179"/>
                      <a:pt x="9095" y="3920"/>
                      <a:pt x="9761" y="3550"/>
                    </a:cubicBezTo>
                    <a:cubicBezTo>
                      <a:pt x="9909" y="3476"/>
                      <a:pt x="10056" y="3365"/>
                      <a:pt x="10167" y="3291"/>
                    </a:cubicBezTo>
                    <a:lnTo>
                      <a:pt x="10204" y="3291"/>
                    </a:lnTo>
                    <a:lnTo>
                      <a:pt x="10241" y="3254"/>
                    </a:lnTo>
                    <a:lnTo>
                      <a:pt x="10278" y="3254"/>
                    </a:lnTo>
                    <a:lnTo>
                      <a:pt x="10315" y="3217"/>
                    </a:lnTo>
                    <a:lnTo>
                      <a:pt x="10426" y="3106"/>
                    </a:lnTo>
                    <a:lnTo>
                      <a:pt x="10611" y="2959"/>
                    </a:lnTo>
                    <a:cubicBezTo>
                      <a:pt x="10870" y="2737"/>
                      <a:pt x="11055" y="2515"/>
                      <a:pt x="11276" y="2293"/>
                    </a:cubicBezTo>
                    <a:cubicBezTo>
                      <a:pt x="11461" y="2071"/>
                      <a:pt x="11646" y="1886"/>
                      <a:pt x="11831" y="1702"/>
                    </a:cubicBezTo>
                    <a:cubicBezTo>
                      <a:pt x="11942" y="1591"/>
                      <a:pt x="12016" y="1517"/>
                      <a:pt x="12090" y="1406"/>
                    </a:cubicBezTo>
                    <a:cubicBezTo>
                      <a:pt x="12164" y="1332"/>
                      <a:pt x="12275" y="1258"/>
                      <a:pt x="12349" y="1184"/>
                    </a:cubicBezTo>
                    <a:cubicBezTo>
                      <a:pt x="12681" y="888"/>
                      <a:pt x="13014" y="666"/>
                      <a:pt x="13310" y="518"/>
                    </a:cubicBezTo>
                    <a:cubicBezTo>
                      <a:pt x="13569" y="371"/>
                      <a:pt x="13827" y="334"/>
                      <a:pt x="14012" y="297"/>
                    </a:cubicBezTo>
                    <a:cubicBezTo>
                      <a:pt x="14197" y="260"/>
                      <a:pt x="14271" y="260"/>
                      <a:pt x="14271" y="260"/>
                    </a:cubicBezTo>
                    <a:cubicBezTo>
                      <a:pt x="14271" y="260"/>
                      <a:pt x="14197" y="223"/>
                      <a:pt x="14012" y="186"/>
                    </a:cubicBezTo>
                    <a:cubicBezTo>
                      <a:pt x="13827" y="186"/>
                      <a:pt x="13532" y="186"/>
                      <a:pt x="13199" y="260"/>
                    </a:cubicBezTo>
                    <a:cubicBezTo>
                      <a:pt x="12866" y="334"/>
                      <a:pt x="12423" y="481"/>
                      <a:pt x="12016" y="740"/>
                    </a:cubicBezTo>
                    <a:cubicBezTo>
                      <a:pt x="11572" y="999"/>
                      <a:pt x="11166" y="1295"/>
                      <a:pt x="10722" y="1665"/>
                    </a:cubicBezTo>
                    <a:cubicBezTo>
                      <a:pt x="10463" y="1849"/>
                      <a:pt x="10241" y="2034"/>
                      <a:pt x="10019" y="2182"/>
                    </a:cubicBezTo>
                    <a:lnTo>
                      <a:pt x="9835" y="2293"/>
                    </a:lnTo>
                    <a:lnTo>
                      <a:pt x="9724" y="2367"/>
                    </a:lnTo>
                    <a:lnTo>
                      <a:pt x="9687" y="2367"/>
                    </a:lnTo>
                    <a:lnTo>
                      <a:pt x="9650" y="2404"/>
                    </a:lnTo>
                    <a:cubicBezTo>
                      <a:pt x="9539" y="2478"/>
                      <a:pt x="9391" y="2552"/>
                      <a:pt x="9243" y="2626"/>
                    </a:cubicBezTo>
                    <a:cubicBezTo>
                      <a:pt x="8725" y="2811"/>
                      <a:pt x="8097" y="2959"/>
                      <a:pt x="7432" y="3032"/>
                    </a:cubicBezTo>
                    <a:cubicBezTo>
                      <a:pt x="7320" y="3039"/>
                      <a:pt x="7207" y="3042"/>
                      <a:pt x="7091" y="3042"/>
                    </a:cubicBezTo>
                    <a:cubicBezTo>
                      <a:pt x="6555" y="3042"/>
                      <a:pt x="5983" y="2976"/>
                      <a:pt x="5435" y="2885"/>
                    </a:cubicBezTo>
                    <a:lnTo>
                      <a:pt x="5398" y="2885"/>
                    </a:lnTo>
                    <a:cubicBezTo>
                      <a:pt x="5373" y="2872"/>
                      <a:pt x="5365" y="2868"/>
                      <a:pt x="5364" y="2868"/>
                    </a:cubicBezTo>
                    <a:lnTo>
                      <a:pt x="5364" y="2868"/>
                    </a:lnTo>
                    <a:cubicBezTo>
                      <a:pt x="5361" y="2868"/>
                      <a:pt x="5386" y="2885"/>
                      <a:pt x="5361" y="2885"/>
                    </a:cubicBezTo>
                    <a:lnTo>
                      <a:pt x="5324" y="2848"/>
                    </a:lnTo>
                    <a:lnTo>
                      <a:pt x="5213" y="2811"/>
                    </a:lnTo>
                    <a:lnTo>
                      <a:pt x="4918" y="2737"/>
                    </a:lnTo>
                    <a:lnTo>
                      <a:pt x="4363" y="2626"/>
                    </a:lnTo>
                    <a:cubicBezTo>
                      <a:pt x="4030" y="2478"/>
                      <a:pt x="3697" y="2367"/>
                      <a:pt x="3365" y="2256"/>
                    </a:cubicBezTo>
                    <a:cubicBezTo>
                      <a:pt x="3032" y="2108"/>
                      <a:pt x="2662" y="1997"/>
                      <a:pt x="2330" y="1849"/>
                    </a:cubicBezTo>
                    <a:lnTo>
                      <a:pt x="1812" y="1628"/>
                    </a:lnTo>
                    <a:lnTo>
                      <a:pt x="1553" y="1517"/>
                    </a:lnTo>
                    <a:lnTo>
                      <a:pt x="1516" y="1517"/>
                    </a:lnTo>
                    <a:lnTo>
                      <a:pt x="1410" y="1446"/>
                    </a:lnTo>
                    <a:lnTo>
                      <a:pt x="1418" y="1443"/>
                    </a:lnTo>
                    <a:lnTo>
                      <a:pt x="1405" y="1443"/>
                    </a:lnTo>
                    <a:lnTo>
                      <a:pt x="1368" y="1406"/>
                    </a:lnTo>
                    <a:lnTo>
                      <a:pt x="1405" y="1406"/>
                    </a:lnTo>
                    <a:cubicBezTo>
                      <a:pt x="1405" y="1406"/>
                      <a:pt x="1405" y="1406"/>
                      <a:pt x="1435" y="1435"/>
                    </a:cubicBezTo>
                    <a:lnTo>
                      <a:pt x="1435" y="1435"/>
                    </a:lnTo>
                    <a:lnTo>
                      <a:pt x="1590" y="1369"/>
                    </a:lnTo>
                    <a:cubicBezTo>
                      <a:pt x="1664" y="1332"/>
                      <a:pt x="1701" y="1332"/>
                      <a:pt x="1738" y="1332"/>
                    </a:cubicBezTo>
                    <a:cubicBezTo>
                      <a:pt x="1738" y="1332"/>
                      <a:pt x="1849" y="1332"/>
                      <a:pt x="1923" y="1295"/>
                    </a:cubicBezTo>
                    <a:cubicBezTo>
                      <a:pt x="2588" y="1258"/>
                      <a:pt x="3328" y="1221"/>
                      <a:pt x="3956" y="1147"/>
                    </a:cubicBezTo>
                    <a:cubicBezTo>
                      <a:pt x="4622" y="1110"/>
                      <a:pt x="5250" y="1036"/>
                      <a:pt x="5842" y="962"/>
                    </a:cubicBezTo>
                    <a:cubicBezTo>
                      <a:pt x="6988" y="851"/>
                      <a:pt x="7912" y="703"/>
                      <a:pt x="8615" y="629"/>
                    </a:cubicBezTo>
                    <a:cubicBezTo>
                      <a:pt x="9280" y="518"/>
                      <a:pt x="9650" y="444"/>
                      <a:pt x="9650" y="444"/>
                    </a:cubicBezTo>
                    <a:cubicBezTo>
                      <a:pt x="9650" y="444"/>
                      <a:pt x="9280" y="408"/>
                      <a:pt x="8615" y="334"/>
                    </a:cubicBezTo>
                    <a:cubicBezTo>
                      <a:pt x="7912" y="260"/>
                      <a:pt x="6951" y="186"/>
                      <a:pt x="5805" y="112"/>
                    </a:cubicBezTo>
                    <a:cubicBezTo>
                      <a:pt x="5250" y="112"/>
                      <a:pt x="4622" y="75"/>
                      <a:pt x="3956" y="38"/>
                    </a:cubicBezTo>
                    <a:cubicBezTo>
                      <a:pt x="3291" y="38"/>
                      <a:pt x="2625" y="1"/>
                      <a:pt x="18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9"/>
              <p:cNvSpPr/>
              <p:nvPr/>
            </p:nvSpPr>
            <p:spPr>
              <a:xfrm>
                <a:off x="3707225" y="1826125"/>
                <a:ext cx="110000" cy="356100"/>
              </a:xfrm>
              <a:custGeom>
                <a:avLst/>
                <a:gdLst/>
                <a:ahLst/>
                <a:cxnLst/>
                <a:rect l="l" t="t" r="r" b="b"/>
                <a:pathLst>
                  <a:path w="4400" h="14244" extrusionOk="0">
                    <a:moveTo>
                      <a:pt x="2049" y="4591"/>
                    </a:moveTo>
                    <a:lnTo>
                      <a:pt x="2034" y="4622"/>
                    </a:lnTo>
                    <a:cubicBezTo>
                      <a:pt x="2034" y="4622"/>
                      <a:pt x="2054" y="4601"/>
                      <a:pt x="2049" y="4591"/>
                    </a:cubicBezTo>
                    <a:close/>
                    <a:moveTo>
                      <a:pt x="2980" y="12897"/>
                    </a:moveTo>
                    <a:lnTo>
                      <a:pt x="2976" y="12903"/>
                    </a:lnTo>
                    <a:lnTo>
                      <a:pt x="2958" y="12903"/>
                    </a:lnTo>
                    <a:cubicBezTo>
                      <a:pt x="2958" y="12903"/>
                      <a:pt x="2969" y="12903"/>
                      <a:pt x="2980" y="12897"/>
                    </a:cubicBezTo>
                    <a:close/>
                    <a:moveTo>
                      <a:pt x="3002" y="12889"/>
                    </a:moveTo>
                    <a:cubicBezTo>
                      <a:pt x="3007" y="12897"/>
                      <a:pt x="3016" y="12903"/>
                      <a:pt x="3032" y="12903"/>
                    </a:cubicBezTo>
                    <a:lnTo>
                      <a:pt x="3032" y="12940"/>
                    </a:lnTo>
                    <a:lnTo>
                      <a:pt x="2995" y="12903"/>
                    </a:lnTo>
                    <a:lnTo>
                      <a:pt x="2993" y="12903"/>
                    </a:lnTo>
                    <a:cubicBezTo>
                      <a:pt x="2993" y="12903"/>
                      <a:pt x="2994" y="12902"/>
                      <a:pt x="2994" y="12902"/>
                    </a:cubicBezTo>
                    <a:lnTo>
                      <a:pt x="2994" y="12902"/>
                    </a:lnTo>
                    <a:lnTo>
                      <a:pt x="2995" y="12903"/>
                    </a:lnTo>
                    <a:cubicBezTo>
                      <a:pt x="2998" y="12897"/>
                      <a:pt x="3000" y="12892"/>
                      <a:pt x="3002" y="12889"/>
                    </a:cubicBezTo>
                    <a:close/>
                    <a:moveTo>
                      <a:pt x="4178" y="1"/>
                    </a:moveTo>
                    <a:cubicBezTo>
                      <a:pt x="4178" y="1"/>
                      <a:pt x="4178" y="112"/>
                      <a:pt x="4141" y="296"/>
                    </a:cubicBezTo>
                    <a:cubicBezTo>
                      <a:pt x="4104" y="481"/>
                      <a:pt x="4030" y="703"/>
                      <a:pt x="3882" y="999"/>
                    </a:cubicBezTo>
                    <a:cubicBezTo>
                      <a:pt x="3771" y="1295"/>
                      <a:pt x="3549" y="1627"/>
                      <a:pt x="3254" y="1960"/>
                    </a:cubicBezTo>
                    <a:cubicBezTo>
                      <a:pt x="3180" y="2034"/>
                      <a:pt x="3069" y="2145"/>
                      <a:pt x="2995" y="2182"/>
                    </a:cubicBezTo>
                    <a:cubicBezTo>
                      <a:pt x="2921" y="2293"/>
                      <a:pt x="2810" y="2367"/>
                      <a:pt x="2736" y="2478"/>
                    </a:cubicBezTo>
                    <a:cubicBezTo>
                      <a:pt x="2551" y="2626"/>
                      <a:pt x="2329" y="2847"/>
                      <a:pt x="2145" y="3032"/>
                    </a:cubicBezTo>
                    <a:cubicBezTo>
                      <a:pt x="1923" y="3254"/>
                      <a:pt x="1701" y="3439"/>
                      <a:pt x="1479" y="3698"/>
                    </a:cubicBezTo>
                    <a:lnTo>
                      <a:pt x="1294" y="3883"/>
                    </a:lnTo>
                    <a:lnTo>
                      <a:pt x="1220" y="3993"/>
                    </a:lnTo>
                    <a:lnTo>
                      <a:pt x="1183" y="4030"/>
                    </a:lnTo>
                    <a:lnTo>
                      <a:pt x="1183" y="4067"/>
                    </a:lnTo>
                    <a:lnTo>
                      <a:pt x="1146" y="4104"/>
                    </a:lnTo>
                    <a:cubicBezTo>
                      <a:pt x="1035" y="4252"/>
                      <a:pt x="962" y="4400"/>
                      <a:pt x="851" y="4511"/>
                    </a:cubicBezTo>
                    <a:cubicBezTo>
                      <a:pt x="481" y="5177"/>
                      <a:pt x="222" y="5916"/>
                      <a:pt x="111" y="6692"/>
                    </a:cubicBezTo>
                    <a:cubicBezTo>
                      <a:pt x="0" y="7506"/>
                      <a:pt x="0" y="8319"/>
                      <a:pt x="148" y="9132"/>
                    </a:cubicBezTo>
                    <a:lnTo>
                      <a:pt x="148" y="9206"/>
                    </a:lnTo>
                    <a:lnTo>
                      <a:pt x="185" y="9280"/>
                    </a:lnTo>
                    <a:lnTo>
                      <a:pt x="222" y="9428"/>
                    </a:lnTo>
                    <a:lnTo>
                      <a:pt x="259" y="9724"/>
                    </a:lnTo>
                    <a:lnTo>
                      <a:pt x="407" y="10278"/>
                    </a:lnTo>
                    <a:cubicBezTo>
                      <a:pt x="518" y="10648"/>
                      <a:pt x="666" y="11055"/>
                      <a:pt x="777" y="11462"/>
                    </a:cubicBezTo>
                    <a:cubicBezTo>
                      <a:pt x="925" y="11831"/>
                      <a:pt x="1072" y="12201"/>
                      <a:pt x="1257" y="12534"/>
                    </a:cubicBezTo>
                    <a:lnTo>
                      <a:pt x="1479" y="13088"/>
                    </a:lnTo>
                    <a:lnTo>
                      <a:pt x="1627" y="13347"/>
                    </a:lnTo>
                    <a:lnTo>
                      <a:pt x="1627" y="13421"/>
                    </a:lnTo>
                    <a:lnTo>
                      <a:pt x="1664" y="13421"/>
                    </a:lnTo>
                    <a:lnTo>
                      <a:pt x="1701" y="13532"/>
                    </a:lnTo>
                    <a:lnTo>
                      <a:pt x="1738" y="13569"/>
                    </a:lnTo>
                    <a:lnTo>
                      <a:pt x="1812" y="13680"/>
                    </a:lnTo>
                    <a:cubicBezTo>
                      <a:pt x="1886" y="13754"/>
                      <a:pt x="2108" y="14013"/>
                      <a:pt x="2256" y="14086"/>
                    </a:cubicBezTo>
                    <a:cubicBezTo>
                      <a:pt x="2366" y="14123"/>
                      <a:pt x="2440" y="14160"/>
                      <a:pt x="2514" y="14197"/>
                    </a:cubicBezTo>
                    <a:cubicBezTo>
                      <a:pt x="2625" y="14234"/>
                      <a:pt x="2699" y="14234"/>
                      <a:pt x="2773" y="14234"/>
                    </a:cubicBezTo>
                    <a:cubicBezTo>
                      <a:pt x="2832" y="14240"/>
                      <a:pt x="2891" y="14243"/>
                      <a:pt x="2951" y="14243"/>
                    </a:cubicBezTo>
                    <a:cubicBezTo>
                      <a:pt x="3269" y="14243"/>
                      <a:pt x="3596" y="14156"/>
                      <a:pt x="3845" y="13939"/>
                    </a:cubicBezTo>
                    <a:cubicBezTo>
                      <a:pt x="3919" y="13902"/>
                      <a:pt x="3956" y="13828"/>
                      <a:pt x="4030" y="13754"/>
                    </a:cubicBezTo>
                    <a:lnTo>
                      <a:pt x="4104" y="13643"/>
                    </a:lnTo>
                    <a:lnTo>
                      <a:pt x="4141" y="13569"/>
                    </a:lnTo>
                    <a:lnTo>
                      <a:pt x="4178" y="13569"/>
                    </a:lnTo>
                    <a:lnTo>
                      <a:pt x="4215" y="13458"/>
                    </a:lnTo>
                    <a:lnTo>
                      <a:pt x="4289" y="13199"/>
                    </a:lnTo>
                    <a:cubicBezTo>
                      <a:pt x="4326" y="13088"/>
                      <a:pt x="4363" y="12940"/>
                      <a:pt x="4400" y="12792"/>
                    </a:cubicBezTo>
                    <a:cubicBezTo>
                      <a:pt x="4400" y="12645"/>
                      <a:pt x="4400" y="12571"/>
                      <a:pt x="4400" y="12460"/>
                    </a:cubicBezTo>
                    <a:cubicBezTo>
                      <a:pt x="4400" y="11683"/>
                      <a:pt x="4400" y="11018"/>
                      <a:pt x="4363" y="10352"/>
                    </a:cubicBezTo>
                    <a:cubicBezTo>
                      <a:pt x="4363" y="9687"/>
                      <a:pt x="4326" y="9058"/>
                      <a:pt x="4289" y="8504"/>
                    </a:cubicBezTo>
                    <a:cubicBezTo>
                      <a:pt x="4252" y="7321"/>
                      <a:pt x="4178" y="6360"/>
                      <a:pt x="4104" y="5694"/>
                    </a:cubicBezTo>
                    <a:cubicBezTo>
                      <a:pt x="4030" y="5029"/>
                      <a:pt x="3993" y="4659"/>
                      <a:pt x="3993" y="4659"/>
                    </a:cubicBezTo>
                    <a:cubicBezTo>
                      <a:pt x="3993" y="4659"/>
                      <a:pt x="3919" y="5029"/>
                      <a:pt x="3808" y="5694"/>
                    </a:cubicBezTo>
                    <a:cubicBezTo>
                      <a:pt x="3697" y="6360"/>
                      <a:pt x="3586" y="7321"/>
                      <a:pt x="3439" y="8467"/>
                    </a:cubicBezTo>
                    <a:cubicBezTo>
                      <a:pt x="3402" y="9058"/>
                      <a:pt x="3328" y="9687"/>
                      <a:pt x="3291" y="10315"/>
                    </a:cubicBezTo>
                    <a:cubicBezTo>
                      <a:pt x="3217" y="10981"/>
                      <a:pt x="3143" y="11720"/>
                      <a:pt x="3106" y="12386"/>
                    </a:cubicBezTo>
                    <a:cubicBezTo>
                      <a:pt x="3106" y="12460"/>
                      <a:pt x="3106" y="12534"/>
                      <a:pt x="3106" y="12571"/>
                    </a:cubicBezTo>
                    <a:cubicBezTo>
                      <a:pt x="3069" y="12608"/>
                      <a:pt x="3106" y="12645"/>
                      <a:pt x="3069" y="12719"/>
                    </a:cubicBezTo>
                    <a:lnTo>
                      <a:pt x="2995" y="12866"/>
                    </a:lnTo>
                    <a:lnTo>
                      <a:pt x="2995" y="12866"/>
                    </a:lnTo>
                    <a:cubicBezTo>
                      <a:pt x="2995" y="12866"/>
                      <a:pt x="2995" y="12878"/>
                      <a:pt x="3002" y="12889"/>
                    </a:cubicBezTo>
                    <a:lnTo>
                      <a:pt x="3002" y="12889"/>
                    </a:lnTo>
                    <a:cubicBezTo>
                      <a:pt x="3004" y="12885"/>
                      <a:pt x="3005" y="12882"/>
                      <a:pt x="3005" y="12882"/>
                    </a:cubicBezTo>
                    <a:lnTo>
                      <a:pt x="3005" y="12882"/>
                    </a:lnTo>
                    <a:cubicBezTo>
                      <a:pt x="3005" y="12882"/>
                      <a:pt x="3004" y="12884"/>
                      <a:pt x="3002" y="12889"/>
                    </a:cubicBezTo>
                    <a:lnTo>
                      <a:pt x="3002" y="12889"/>
                    </a:lnTo>
                    <a:cubicBezTo>
                      <a:pt x="3002" y="12889"/>
                      <a:pt x="3002" y="12889"/>
                      <a:pt x="3002" y="12889"/>
                    </a:cubicBezTo>
                    <a:lnTo>
                      <a:pt x="3002" y="12889"/>
                    </a:lnTo>
                    <a:cubicBezTo>
                      <a:pt x="3000" y="12892"/>
                      <a:pt x="2997" y="12897"/>
                      <a:pt x="2994" y="12902"/>
                    </a:cubicBezTo>
                    <a:lnTo>
                      <a:pt x="2994" y="12902"/>
                    </a:lnTo>
                    <a:lnTo>
                      <a:pt x="2987" y="12891"/>
                    </a:lnTo>
                    <a:lnTo>
                      <a:pt x="2987" y="12891"/>
                    </a:lnTo>
                    <a:cubicBezTo>
                      <a:pt x="2991" y="12886"/>
                      <a:pt x="2995" y="12878"/>
                      <a:pt x="2995" y="12866"/>
                    </a:cubicBezTo>
                    <a:lnTo>
                      <a:pt x="2995" y="12866"/>
                    </a:lnTo>
                    <a:lnTo>
                      <a:pt x="2984" y="12888"/>
                    </a:lnTo>
                    <a:lnTo>
                      <a:pt x="2921" y="12792"/>
                    </a:lnTo>
                    <a:lnTo>
                      <a:pt x="2921" y="12772"/>
                    </a:lnTo>
                    <a:lnTo>
                      <a:pt x="2921" y="12772"/>
                    </a:lnTo>
                    <a:cubicBezTo>
                      <a:pt x="2935" y="12800"/>
                      <a:pt x="2963" y="12847"/>
                      <a:pt x="2965" y="12847"/>
                    </a:cubicBezTo>
                    <a:cubicBezTo>
                      <a:pt x="2966" y="12847"/>
                      <a:pt x="2964" y="12842"/>
                      <a:pt x="2958" y="12829"/>
                    </a:cubicBezTo>
                    <a:lnTo>
                      <a:pt x="2958" y="12792"/>
                    </a:lnTo>
                    <a:lnTo>
                      <a:pt x="2921" y="12755"/>
                    </a:lnTo>
                    <a:lnTo>
                      <a:pt x="2810" y="12497"/>
                    </a:lnTo>
                    <a:lnTo>
                      <a:pt x="2588" y="11979"/>
                    </a:lnTo>
                    <a:cubicBezTo>
                      <a:pt x="2440" y="11609"/>
                      <a:pt x="2292" y="11277"/>
                      <a:pt x="2145" y="10944"/>
                    </a:cubicBezTo>
                    <a:cubicBezTo>
                      <a:pt x="2034" y="10611"/>
                      <a:pt x="1923" y="10278"/>
                      <a:pt x="1812" y="9946"/>
                    </a:cubicBezTo>
                    <a:lnTo>
                      <a:pt x="1664" y="9391"/>
                    </a:lnTo>
                    <a:lnTo>
                      <a:pt x="1590" y="9095"/>
                    </a:lnTo>
                    <a:lnTo>
                      <a:pt x="1553" y="8984"/>
                    </a:lnTo>
                    <a:lnTo>
                      <a:pt x="1553" y="8948"/>
                    </a:lnTo>
                    <a:lnTo>
                      <a:pt x="1553" y="8874"/>
                    </a:lnTo>
                    <a:cubicBezTo>
                      <a:pt x="1405" y="8171"/>
                      <a:pt x="1368" y="7506"/>
                      <a:pt x="1405" y="6840"/>
                    </a:cubicBezTo>
                    <a:cubicBezTo>
                      <a:pt x="1479" y="6212"/>
                      <a:pt x="1590" y="5583"/>
                      <a:pt x="1812" y="5066"/>
                    </a:cubicBezTo>
                    <a:cubicBezTo>
                      <a:pt x="1886" y="4918"/>
                      <a:pt x="1960" y="4770"/>
                      <a:pt x="2034" y="4622"/>
                    </a:cubicBezTo>
                    <a:lnTo>
                      <a:pt x="2034" y="4585"/>
                    </a:lnTo>
                    <a:cubicBezTo>
                      <a:pt x="2043" y="4585"/>
                      <a:pt x="2048" y="4587"/>
                      <a:pt x="2049" y="4591"/>
                    </a:cubicBezTo>
                    <a:lnTo>
                      <a:pt x="2049" y="4591"/>
                    </a:lnTo>
                    <a:lnTo>
                      <a:pt x="2071" y="4548"/>
                    </a:lnTo>
                    <a:lnTo>
                      <a:pt x="2145" y="4474"/>
                    </a:lnTo>
                    <a:lnTo>
                      <a:pt x="2256" y="4289"/>
                    </a:lnTo>
                    <a:cubicBezTo>
                      <a:pt x="2403" y="4030"/>
                      <a:pt x="2588" y="3809"/>
                      <a:pt x="2736" y="3587"/>
                    </a:cubicBezTo>
                    <a:cubicBezTo>
                      <a:pt x="3143" y="3106"/>
                      <a:pt x="3439" y="2736"/>
                      <a:pt x="3697" y="2293"/>
                    </a:cubicBezTo>
                    <a:cubicBezTo>
                      <a:pt x="3956" y="1849"/>
                      <a:pt x="4104" y="1442"/>
                      <a:pt x="4178" y="1110"/>
                    </a:cubicBezTo>
                    <a:cubicBezTo>
                      <a:pt x="4252" y="777"/>
                      <a:pt x="4252" y="481"/>
                      <a:pt x="4215" y="296"/>
                    </a:cubicBezTo>
                    <a:cubicBezTo>
                      <a:pt x="4178" y="112"/>
                      <a:pt x="4178" y="1"/>
                      <a:pt x="41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9"/>
              <p:cNvSpPr/>
              <p:nvPr/>
            </p:nvSpPr>
            <p:spPr>
              <a:xfrm>
                <a:off x="3546400" y="1751250"/>
                <a:ext cx="110925" cy="136825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5473" extrusionOk="0">
                    <a:moveTo>
                      <a:pt x="2662" y="1854"/>
                    </a:moveTo>
                    <a:lnTo>
                      <a:pt x="2662" y="1886"/>
                    </a:lnTo>
                    <a:cubicBezTo>
                      <a:pt x="2681" y="1886"/>
                      <a:pt x="2672" y="1868"/>
                      <a:pt x="2662" y="1854"/>
                    </a:cubicBezTo>
                    <a:close/>
                    <a:moveTo>
                      <a:pt x="1886" y="1"/>
                    </a:moveTo>
                    <a:cubicBezTo>
                      <a:pt x="1516" y="1"/>
                      <a:pt x="1183" y="75"/>
                      <a:pt x="888" y="260"/>
                    </a:cubicBezTo>
                    <a:cubicBezTo>
                      <a:pt x="814" y="297"/>
                      <a:pt x="666" y="408"/>
                      <a:pt x="518" y="519"/>
                    </a:cubicBezTo>
                    <a:cubicBezTo>
                      <a:pt x="407" y="629"/>
                      <a:pt x="333" y="740"/>
                      <a:pt x="259" y="851"/>
                    </a:cubicBezTo>
                    <a:cubicBezTo>
                      <a:pt x="185" y="962"/>
                      <a:pt x="148" y="1073"/>
                      <a:pt x="74" y="1184"/>
                    </a:cubicBezTo>
                    <a:cubicBezTo>
                      <a:pt x="74" y="1295"/>
                      <a:pt x="37" y="1406"/>
                      <a:pt x="0" y="1517"/>
                    </a:cubicBezTo>
                    <a:cubicBezTo>
                      <a:pt x="0" y="1702"/>
                      <a:pt x="0" y="1886"/>
                      <a:pt x="37" y="2034"/>
                    </a:cubicBezTo>
                    <a:cubicBezTo>
                      <a:pt x="37" y="2145"/>
                      <a:pt x="111" y="2256"/>
                      <a:pt x="148" y="2293"/>
                    </a:cubicBezTo>
                    <a:cubicBezTo>
                      <a:pt x="185" y="2367"/>
                      <a:pt x="222" y="2404"/>
                      <a:pt x="222" y="2404"/>
                    </a:cubicBezTo>
                    <a:cubicBezTo>
                      <a:pt x="222" y="2404"/>
                      <a:pt x="222" y="2367"/>
                      <a:pt x="222" y="2293"/>
                    </a:cubicBezTo>
                    <a:cubicBezTo>
                      <a:pt x="259" y="2219"/>
                      <a:pt x="259" y="2145"/>
                      <a:pt x="333" y="2034"/>
                    </a:cubicBezTo>
                    <a:cubicBezTo>
                      <a:pt x="370" y="1923"/>
                      <a:pt x="444" y="1813"/>
                      <a:pt x="518" y="1702"/>
                    </a:cubicBezTo>
                    <a:cubicBezTo>
                      <a:pt x="592" y="1665"/>
                      <a:pt x="629" y="1628"/>
                      <a:pt x="703" y="1554"/>
                    </a:cubicBezTo>
                    <a:cubicBezTo>
                      <a:pt x="740" y="1517"/>
                      <a:pt x="814" y="1480"/>
                      <a:pt x="888" y="1443"/>
                    </a:cubicBezTo>
                    <a:cubicBezTo>
                      <a:pt x="962" y="1406"/>
                      <a:pt x="1036" y="1332"/>
                      <a:pt x="1073" y="1332"/>
                    </a:cubicBezTo>
                    <a:cubicBezTo>
                      <a:pt x="1146" y="1332"/>
                      <a:pt x="1183" y="1295"/>
                      <a:pt x="1331" y="1295"/>
                    </a:cubicBezTo>
                    <a:cubicBezTo>
                      <a:pt x="1387" y="1276"/>
                      <a:pt x="1461" y="1267"/>
                      <a:pt x="1539" y="1267"/>
                    </a:cubicBezTo>
                    <a:cubicBezTo>
                      <a:pt x="1618" y="1267"/>
                      <a:pt x="1701" y="1276"/>
                      <a:pt x="1775" y="1295"/>
                    </a:cubicBezTo>
                    <a:cubicBezTo>
                      <a:pt x="1923" y="1332"/>
                      <a:pt x="2108" y="1406"/>
                      <a:pt x="2256" y="1517"/>
                    </a:cubicBezTo>
                    <a:cubicBezTo>
                      <a:pt x="2330" y="1554"/>
                      <a:pt x="2404" y="1591"/>
                      <a:pt x="2440" y="1628"/>
                    </a:cubicBezTo>
                    <a:cubicBezTo>
                      <a:pt x="2477" y="1665"/>
                      <a:pt x="2477" y="1665"/>
                      <a:pt x="2551" y="1739"/>
                    </a:cubicBezTo>
                    <a:lnTo>
                      <a:pt x="2625" y="1813"/>
                    </a:lnTo>
                    <a:lnTo>
                      <a:pt x="2662" y="1850"/>
                    </a:lnTo>
                    <a:lnTo>
                      <a:pt x="2662" y="1850"/>
                    </a:lnTo>
                    <a:cubicBezTo>
                      <a:pt x="2655" y="1842"/>
                      <a:pt x="2652" y="1839"/>
                      <a:pt x="2652" y="1839"/>
                    </a:cubicBezTo>
                    <a:lnTo>
                      <a:pt x="2652" y="1839"/>
                    </a:lnTo>
                    <a:cubicBezTo>
                      <a:pt x="2651" y="1839"/>
                      <a:pt x="2657" y="1846"/>
                      <a:pt x="2662" y="1854"/>
                    </a:cubicBezTo>
                    <a:lnTo>
                      <a:pt x="2662" y="1854"/>
                    </a:lnTo>
                    <a:lnTo>
                      <a:pt x="2662" y="1850"/>
                    </a:lnTo>
                    <a:cubicBezTo>
                      <a:pt x="2884" y="2108"/>
                      <a:pt x="3069" y="2478"/>
                      <a:pt x="3143" y="2885"/>
                    </a:cubicBezTo>
                    <a:cubicBezTo>
                      <a:pt x="3180" y="2996"/>
                      <a:pt x="3180" y="3033"/>
                      <a:pt x="3217" y="3180"/>
                    </a:cubicBezTo>
                    <a:lnTo>
                      <a:pt x="3217" y="3365"/>
                    </a:lnTo>
                    <a:cubicBezTo>
                      <a:pt x="3254" y="3365"/>
                      <a:pt x="3254" y="3439"/>
                      <a:pt x="3254" y="3513"/>
                    </a:cubicBezTo>
                    <a:cubicBezTo>
                      <a:pt x="3254" y="3698"/>
                      <a:pt x="3254" y="3920"/>
                      <a:pt x="3254" y="4105"/>
                    </a:cubicBezTo>
                    <a:cubicBezTo>
                      <a:pt x="3254" y="4290"/>
                      <a:pt x="3254" y="4474"/>
                      <a:pt x="3217" y="4622"/>
                    </a:cubicBezTo>
                    <a:cubicBezTo>
                      <a:pt x="3217" y="4807"/>
                      <a:pt x="3217" y="4955"/>
                      <a:pt x="3180" y="5066"/>
                    </a:cubicBezTo>
                    <a:cubicBezTo>
                      <a:pt x="3180" y="5325"/>
                      <a:pt x="3180" y="5473"/>
                      <a:pt x="3180" y="5473"/>
                    </a:cubicBezTo>
                    <a:cubicBezTo>
                      <a:pt x="3180" y="5473"/>
                      <a:pt x="3291" y="5362"/>
                      <a:pt x="3476" y="5177"/>
                    </a:cubicBezTo>
                    <a:cubicBezTo>
                      <a:pt x="3550" y="5103"/>
                      <a:pt x="3661" y="4992"/>
                      <a:pt x="3771" y="4844"/>
                    </a:cubicBezTo>
                    <a:cubicBezTo>
                      <a:pt x="3845" y="4696"/>
                      <a:pt x="3993" y="4511"/>
                      <a:pt x="4067" y="4327"/>
                    </a:cubicBezTo>
                    <a:cubicBezTo>
                      <a:pt x="4141" y="4216"/>
                      <a:pt x="4178" y="4105"/>
                      <a:pt x="4215" y="3994"/>
                    </a:cubicBezTo>
                    <a:cubicBezTo>
                      <a:pt x="4252" y="3883"/>
                      <a:pt x="4289" y="3735"/>
                      <a:pt x="4326" y="3624"/>
                    </a:cubicBezTo>
                    <a:cubicBezTo>
                      <a:pt x="4363" y="3550"/>
                      <a:pt x="4363" y="3513"/>
                      <a:pt x="4400" y="3402"/>
                    </a:cubicBezTo>
                    <a:lnTo>
                      <a:pt x="4437" y="3217"/>
                    </a:lnTo>
                    <a:cubicBezTo>
                      <a:pt x="4437" y="3107"/>
                      <a:pt x="4437" y="2922"/>
                      <a:pt x="4437" y="2774"/>
                    </a:cubicBezTo>
                    <a:cubicBezTo>
                      <a:pt x="4437" y="2441"/>
                      <a:pt x="4400" y="2108"/>
                      <a:pt x="4289" y="1813"/>
                    </a:cubicBezTo>
                    <a:cubicBezTo>
                      <a:pt x="4178" y="1480"/>
                      <a:pt x="3993" y="1184"/>
                      <a:pt x="3771" y="888"/>
                    </a:cubicBezTo>
                    <a:lnTo>
                      <a:pt x="3734" y="851"/>
                    </a:lnTo>
                    <a:lnTo>
                      <a:pt x="3734" y="814"/>
                    </a:lnTo>
                    <a:lnTo>
                      <a:pt x="3697" y="814"/>
                    </a:lnTo>
                    <a:lnTo>
                      <a:pt x="3661" y="777"/>
                    </a:lnTo>
                    <a:lnTo>
                      <a:pt x="3587" y="703"/>
                    </a:lnTo>
                    <a:cubicBezTo>
                      <a:pt x="3550" y="666"/>
                      <a:pt x="3476" y="593"/>
                      <a:pt x="3402" y="519"/>
                    </a:cubicBezTo>
                    <a:cubicBezTo>
                      <a:pt x="3217" y="371"/>
                      <a:pt x="3069" y="297"/>
                      <a:pt x="2884" y="223"/>
                    </a:cubicBezTo>
                    <a:cubicBezTo>
                      <a:pt x="2588" y="75"/>
                      <a:pt x="2219" y="1"/>
                      <a:pt x="18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9"/>
              <p:cNvSpPr/>
              <p:nvPr/>
            </p:nvSpPr>
            <p:spPr>
              <a:xfrm>
                <a:off x="3625875" y="1855700"/>
                <a:ext cx="136825" cy="111625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4465" extrusionOk="0">
                    <a:moveTo>
                      <a:pt x="2700" y="1"/>
                    </a:moveTo>
                    <a:cubicBezTo>
                      <a:pt x="2552" y="1"/>
                      <a:pt x="2367" y="1"/>
                      <a:pt x="2256" y="38"/>
                    </a:cubicBezTo>
                    <a:lnTo>
                      <a:pt x="2071" y="75"/>
                    </a:lnTo>
                    <a:cubicBezTo>
                      <a:pt x="1960" y="75"/>
                      <a:pt x="1923" y="112"/>
                      <a:pt x="1849" y="112"/>
                    </a:cubicBezTo>
                    <a:cubicBezTo>
                      <a:pt x="1702" y="149"/>
                      <a:pt x="1591" y="186"/>
                      <a:pt x="1480" y="222"/>
                    </a:cubicBezTo>
                    <a:cubicBezTo>
                      <a:pt x="1369" y="296"/>
                      <a:pt x="1258" y="333"/>
                      <a:pt x="1147" y="370"/>
                    </a:cubicBezTo>
                    <a:cubicBezTo>
                      <a:pt x="925" y="481"/>
                      <a:pt x="777" y="592"/>
                      <a:pt x="629" y="703"/>
                    </a:cubicBezTo>
                    <a:cubicBezTo>
                      <a:pt x="482" y="814"/>
                      <a:pt x="371" y="925"/>
                      <a:pt x="260" y="999"/>
                    </a:cubicBezTo>
                    <a:cubicBezTo>
                      <a:pt x="75" y="1184"/>
                      <a:pt x="1" y="1295"/>
                      <a:pt x="1" y="1295"/>
                    </a:cubicBezTo>
                    <a:cubicBezTo>
                      <a:pt x="1" y="1295"/>
                      <a:pt x="149" y="1295"/>
                      <a:pt x="408" y="1258"/>
                    </a:cubicBezTo>
                    <a:cubicBezTo>
                      <a:pt x="518" y="1258"/>
                      <a:pt x="666" y="1258"/>
                      <a:pt x="814" y="1221"/>
                    </a:cubicBezTo>
                    <a:lnTo>
                      <a:pt x="1369" y="1221"/>
                    </a:lnTo>
                    <a:cubicBezTo>
                      <a:pt x="1430" y="1208"/>
                      <a:pt x="1496" y="1204"/>
                      <a:pt x="1563" y="1204"/>
                    </a:cubicBezTo>
                    <a:cubicBezTo>
                      <a:pt x="1697" y="1204"/>
                      <a:pt x="1837" y="1221"/>
                      <a:pt x="1960" y="1221"/>
                    </a:cubicBezTo>
                    <a:lnTo>
                      <a:pt x="2108" y="1221"/>
                    </a:lnTo>
                    <a:lnTo>
                      <a:pt x="2293" y="1258"/>
                    </a:lnTo>
                    <a:cubicBezTo>
                      <a:pt x="2404" y="1258"/>
                      <a:pt x="2478" y="1295"/>
                      <a:pt x="2552" y="1295"/>
                    </a:cubicBezTo>
                    <a:cubicBezTo>
                      <a:pt x="2942" y="1401"/>
                      <a:pt x="3298" y="1575"/>
                      <a:pt x="3587" y="1785"/>
                    </a:cubicBezTo>
                    <a:lnTo>
                      <a:pt x="3587" y="1785"/>
                    </a:lnTo>
                    <a:lnTo>
                      <a:pt x="3587" y="1812"/>
                    </a:lnTo>
                    <a:lnTo>
                      <a:pt x="3624" y="1812"/>
                    </a:lnTo>
                    <a:lnTo>
                      <a:pt x="3661" y="1849"/>
                    </a:lnTo>
                    <a:lnTo>
                      <a:pt x="3735" y="1923"/>
                    </a:lnTo>
                    <a:cubicBezTo>
                      <a:pt x="3809" y="1960"/>
                      <a:pt x="3809" y="1997"/>
                      <a:pt x="3809" y="2034"/>
                    </a:cubicBezTo>
                    <a:cubicBezTo>
                      <a:pt x="3846" y="2071"/>
                      <a:pt x="3920" y="2145"/>
                      <a:pt x="3957" y="2219"/>
                    </a:cubicBezTo>
                    <a:cubicBezTo>
                      <a:pt x="4031" y="2367"/>
                      <a:pt x="4142" y="2515"/>
                      <a:pt x="4142" y="2700"/>
                    </a:cubicBezTo>
                    <a:cubicBezTo>
                      <a:pt x="4179" y="2847"/>
                      <a:pt x="4216" y="2995"/>
                      <a:pt x="4179" y="3143"/>
                    </a:cubicBezTo>
                    <a:cubicBezTo>
                      <a:pt x="4142" y="3291"/>
                      <a:pt x="4142" y="3328"/>
                      <a:pt x="4142" y="3365"/>
                    </a:cubicBezTo>
                    <a:cubicBezTo>
                      <a:pt x="4105" y="3439"/>
                      <a:pt x="4068" y="3513"/>
                      <a:pt x="4031" y="3587"/>
                    </a:cubicBezTo>
                    <a:cubicBezTo>
                      <a:pt x="3994" y="3661"/>
                      <a:pt x="3957" y="3698"/>
                      <a:pt x="3883" y="3772"/>
                    </a:cubicBezTo>
                    <a:cubicBezTo>
                      <a:pt x="3846" y="3809"/>
                      <a:pt x="3809" y="3883"/>
                      <a:pt x="3735" y="3920"/>
                    </a:cubicBezTo>
                    <a:cubicBezTo>
                      <a:pt x="3624" y="3994"/>
                      <a:pt x="3513" y="4104"/>
                      <a:pt x="3439" y="4141"/>
                    </a:cubicBezTo>
                    <a:cubicBezTo>
                      <a:pt x="3328" y="4178"/>
                      <a:pt x="3217" y="4215"/>
                      <a:pt x="3180" y="4215"/>
                    </a:cubicBezTo>
                    <a:cubicBezTo>
                      <a:pt x="3106" y="4252"/>
                      <a:pt x="3069" y="4252"/>
                      <a:pt x="3069" y="4252"/>
                    </a:cubicBezTo>
                    <a:cubicBezTo>
                      <a:pt x="3069" y="4252"/>
                      <a:pt x="3106" y="4289"/>
                      <a:pt x="3143" y="4326"/>
                    </a:cubicBezTo>
                    <a:cubicBezTo>
                      <a:pt x="3217" y="4326"/>
                      <a:pt x="3291" y="4400"/>
                      <a:pt x="3439" y="4437"/>
                    </a:cubicBezTo>
                    <a:cubicBezTo>
                      <a:pt x="3513" y="4456"/>
                      <a:pt x="3587" y="4465"/>
                      <a:pt x="3670" y="4465"/>
                    </a:cubicBezTo>
                    <a:cubicBezTo>
                      <a:pt x="3753" y="4465"/>
                      <a:pt x="3846" y="4456"/>
                      <a:pt x="3957" y="4437"/>
                    </a:cubicBezTo>
                    <a:cubicBezTo>
                      <a:pt x="4068" y="4437"/>
                      <a:pt x="4179" y="4400"/>
                      <a:pt x="4289" y="4363"/>
                    </a:cubicBezTo>
                    <a:cubicBezTo>
                      <a:pt x="4363" y="4326"/>
                      <a:pt x="4474" y="4289"/>
                      <a:pt x="4622" y="4215"/>
                    </a:cubicBezTo>
                    <a:cubicBezTo>
                      <a:pt x="4696" y="4141"/>
                      <a:pt x="4807" y="4067"/>
                      <a:pt x="4918" y="3920"/>
                    </a:cubicBezTo>
                    <a:cubicBezTo>
                      <a:pt x="5029" y="3809"/>
                      <a:pt x="5177" y="3661"/>
                      <a:pt x="5214" y="3550"/>
                    </a:cubicBezTo>
                    <a:cubicBezTo>
                      <a:pt x="5362" y="3291"/>
                      <a:pt x="5436" y="2958"/>
                      <a:pt x="5473" y="2589"/>
                    </a:cubicBezTo>
                    <a:cubicBezTo>
                      <a:pt x="5473" y="2256"/>
                      <a:pt x="5362" y="1886"/>
                      <a:pt x="5214" y="1553"/>
                    </a:cubicBezTo>
                    <a:cubicBezTo>
                      <a:pt x="5140" y="1406"/>
                      <a:pt x="5066" y="1258"/>
                      <a:pt x="4918" y="1073"/>
                    </a:cubicBezTo>
                    <a:cubicBezTo>
                      <a:pt x="4881" y="999"/>
                      <a:pt x="4807" y="925"/>
                      <a:pt x="4770" y="888"/>
                    </a:cubicBezTo>
                    <a:lnTo>
                      <a:pt x="4696" y="814"/>
                    </a:lnTo>
                    <a:lnTo>
                      <a:pt x="4659" y="777"/>
                    </a:lnTo>
                    <a:lnTo>
                      <a:pt x="4622" y="740"/>
                    </a:lnTo>
                    <a:lnTo>
                      <a:pt x="4585" y="703"/>
                    </a:lnTo>
                    <a:cubicBezTo>
                      <a:pt x="4289" y="481"/>
                      <a:pt x="3994" y="296"/>
                      <a:pt x="3661" y="186"/>
                    </a:cubicBezTo>
                    <a:cubicBezTo>
                      <a:pt x="3328" y="75"/>
                      <a:pt x="2996" y="38"/>
                      <a:pt x="27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9"/>
              <p:cNvSpPr/>
              <p:nvPr/>
            </p:nvSpPr>
            <p:spPr>
              <a:xfrm>
                <a:off x="3458600" y="1898225"/>
                <a:ext cx="99850" cy="84125"/>
              </a:xfrm>
              <a:custGeom>
                <a:avLst/>
                <a:gdLst/>
                <a:ahLst/>
                <a:cxnLst/>
                <a:rect l="l" t="t" r="r" b="b"/>
                <a:pathLst>
                  <a:path w="3994" h="3365" extrusionOk="0">
                    <a:moveTo>
                      <a:pt x="1659" y="1775"/>
                    </a:moveTo>
                    <a:lnTo>
                      <a:pt x="1659" y="1775"/>
                    </a:lnTo>
                    <a:cubicBezTo>
                      <a:pt x="1663" y="1782"/>
                      <a:pt x="1662" y="1784"/>
                      <a:pt x="1659" y="1784"/>
                    </a:cubicBezTo>
                    <a:cubicBezTo>
                      <a:pt x="1655" y="1784"/>
                      <a:pt x="1647" y="1777"/>
                      <a:pt x="1659" y="1775"/>
                    </a:cubicBezTo>
                    <a:close/>
                    <a:moveTo>
                      <a:pt x="1220" y="0"/>
                    </a:moveTo>
                    <a:cubicBezTo>
                      <a:pt x="1146" y="37"/>
                      <a:pt x="1035" y="37"/>
                      <a:pt x="961" y="74"/>
                    </a:cubicBezTo>
                    <a:cubicBezTo>
                      <a:pt x="887" y="74"/>
                      <a:pt x="777" y="111"/>
                      <a:pt x="703" y="148"/>
                    </a:cubicBezTo>
                    <a:cubicBezTo>
                      <a:pt x="629" y="222"/>
                      <a:pt x="518" y="259"/>
                      <a:pt x="444" y="370"/>
                    </a:cubicBezTo>
                    <a:cubicBezTo>
                      <a:pt x="333" y="444"/>
                      <a:pt x="259" y="592"/>
                      <a:pt x="222" y="629"/>
                    </a:cubicBezTo>
                    <a:cubicBezTo>
                      <a:pt x="74" y="851"/>
                      <a:pt x="0" y="1109"/>
                      <a:pt x="0" y="1405"/>
                    </a:cubicBezTo>
                    <a:cubicBezTo>
                      <a:pt x="0" y="1664"/>
                      <a:pt x="37" y="1960"/>
                      <a:pt x="148" y="2182"/>
                    </a:cubicBezTo>
                    <a:cubicBezTo>
                      <a:pt x="222" y="2329"/>
                      <a:pt x="259" y="2440"/>
                      <a:pt x="370" y="2588"/>
                    </a:cubicBezTo>
                    <a:cubicBezTo>
                      <a:pt x="444" y="2662"/>
                      <a:pt x="481" y="2699"/>
                      <a:pt x="518" y="2736"/>
                    </a:cubicBezTo>
                    <a:lnTo>
                      <a:pt x="555" y="2773"/>
                    </a:lnTo>
                    <a:lnTo>
                      <a:pt x="592" y="2810"/>
                    </a:lnTo>
                    <a:lnTo>
                      <a:pt x="629" y="2847"/>
                    </a:lnTo>
                    <a:lnTo>
                      <a:pt x="666" y="2847"/>
                    </a:lnTo>
                    <a:lnTo>
                      <a:pt x="666" y="2884"/>
                    </a:lnTo>
                    <a:cubicBezTo>
                      <a:pt x="887" y="3032"/>
                      <a:pt x="1109" y="3180"/>
                      <a:pt x="1368" y="3254"/>
                    </a:cubicBezTo>
                    <a:cubicBezTo>
                      <a:pt x="1590" y="3365"/>
                      <a:pt x="1886" y="3365"/>
                      <a:pt x="2144" y="3365"/>
                    </a:cubicBezTo>
                    <a:cubicBezTo>
                      <a:pt x="2255" y="3365"/>
                      <a:pt x="2329" y="3365"/>
                      <a:pt x="2403" y="3328"/>
                    </a:cubicBezTo>
                    <a:lnTo>
                      <a:pt x="2514" y="3291"/>
                    </a:lnTo>
                    <a:lnTo>
                      <a:pt x="2662" y="3291"/>
                    </a:lnTo>
                    <a:lnTo>
                      <a:pt x="2736" y="3254"/>
                    </a:lnTo>
                    <a:cubicBezTo>
                      <a:pt x="2921" y="3217"/>
                      <a:pt x="3069" y="3143"/>
                      <a:pt x="3217" y="3032"/>
                    </a:cubicBezTo>
                    <a:cubicBezTo>
                      <a:pt x="3365" y="2958"/>
                      <a:pt x="3475" y="2847"/>
                      <a:pt x="3586" y="2773"/>
                    </a:cubicBezTo>
                    <a:cubicBezTo>
                      <a:pt x="3697" y="2699"/>
                      <a:pt x="3771" y="2588"/>
                      <a:pt x="3808" y="2514"/>
                    </a:cubicBezTo>
                    <a:cubicBezTo>
                      <a:pt x="3919" y="2366"/>
                      <a:pt x="3993" y="2293"/>
                      <a:pt x="3993" y="2293"/>
                    </a:cubicBezTo>
                    <a:cubicBezTo>
                      <a:pt x="3993" y="2293"/>
                      <a:pt x="3882" y="2256"/>
                      <a:pt x="3697" y="2256"/>
                    </a:cubicBezTo>
                    <a:cubicBezTo>
                      <a:pt x="3512" y="2256"/>
                      <a:pt x="3254" y="2256"/>
                      <a:pt x="2995" y="2219"/>
                    </a:cubicBezTo>
                    <a:cubicBezTo>
                      <a:pt x="2884" y="2219"/>
                      <a:pt x="2736" y="2182"/>
                      <a:pt x="2588" y="2182"/>
                    </a:cubicBezTo>
                    <a:lnTo>
                      <a:pt x="2551" y="2145"/>
                    </a:lnTo>
                    <a:lnTo>
                      <a:pt x="2403" y="2108"/>
                    </a:lnTo>
                    <a:cubicBezTo>
                      <a:pt x="2329" y="2108"/>
                      <a:pt x="2255" y="2108"/>
                      <a:pt x="2181" y="2071"/>
                    </a:cubicBezTo>
                    <a:cubicBezTo>
                      <a:pt x="2071" y="1997"/>
                      <a:pt x="1997" y="1997"/>
                      <a:pt x="1886" y="1923"/>
                    </a:cubicBezTo>
                    <a:cubicBezTo>
                      <a:pt x="1775" y="1886"/>
                      <a:pt x="1701" y="1812"/>
                      <a:pt x="1627" y="1738"/>
                    </a:cubicBezTo>
                    <a:lnTo>
                      <a:pt x="1627" y="1738"/>
                    </a:lnTo>
                    <a:cubicBezTo>
                      <a:pt x="1645" y="1756"/>
                      <a:pt x="1655" y="1768"/>
                      <a:pt x="1659" y="1775"/>
                    </a:cubicBezTo>
                    <a:lnTo>
                      <a:pt x="1627" y="1775"/>
                    </a:lnTo>
                    <a:lnTo>
                      <a:pt x="1590" y="1738"/>
                    </a:lnTo>
                    <a:lnTo>
                      <a:pt x="1553" y="1701"/>
                    </a:lnTo>
                    <a:cubicBezTo>
                      <a:pt x="1516" y="1664"/>
                      <a:pt x="1516" y="1627"/>
                      <a:pt x="1516" y="1627"/>
                    </a:cubicBezTo>
                    <a:cubicBezTo>
                      <a:pt x="1479" y="1627"/>
                      <a:pt x="1442" y="1590"/>
                      <a:pt x="1442" y="1553"/>
                    </a:cubicBezTo>
                    <a:cubicBezTo>
                      <a:pt x="1368" y="1479"/>
                      <a:pt x="1331" y="1405"/>
                      <a:pt x="1294" y="1294"/>
                    </a:cubicBezTo>
                    <a:cubicBezTo>
                      <a:pt x="1257" y="1220"/>
                      <a:pt x="1220" y="1146"/>
                      <a:pt x="1220" y="1072"/>
                    </a:cubicBezTo>
                    <a:cubicBezTo>
                      <a:pt x="1257" y="962"/>
                      <a:pt x="1257" y="962"/>
                      <a:pt x="1257" y="925"/>
                    </a:cubicBezTo>
                    <a:cubicBezTo>
                      <a:pt x="1220" y="888"/>
                      <a:pt x="1257" y="851"/>
                      <a:pt x="1257" y="814"/>
                    </a:cubicBezTo>
                    <a:cubicBezTo>
                      <a:pt x="1294" y="703"/>
                      <a:pt x="1368" y="629"/>
                      <a:pt x="1405" y="518"/>
                    </a:cubicBezTo>
                    <a:cubicBezTo>
                      <a:pt x="1479" y="481"/>
                      <a:pt x="1553" y="407"/>
                      <a:pt x="1590" y="370"/>
                    </a:cubicBezTo>
                    <a:cubicBezTo>
                      <a:pt x="1738" y="259"/>
                      <a:pt x="1849" y="222"/>
                      <a:pt x="1849" y="222"/>
                    </a:cubicBezTo>
                    <a:cubicBezTo>
                      <a:pt x="1849" y="222"/>
                      <a:pt x="1849" y="222"/>
                      <a:pt x="1812" y="185"/>
                    </a:cubicBezTo>
                    <a:cubicBezTo>
                      <a:pt x="1738" y="148"/>
                      <a:pt x="1701" y="74"/>
                      <a:pt x="1590" y="74"/>
                    </a:cubicBezTo>
                    <a:cubicBezTo>
                      <a:pt x="1479" y="37"/>
                      <a:pt x="1368" y="0"/>
                      <a:pt x="1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9"/>
              <p:cNvSpPr/>
              <p:nvPr/>
            </p:nvSpPr>
            <p:spPr>
              <a:xfrm>
                <a:off x="3531600" y="1955525"/>
                <a:ext cx="84150" cy="99850"/>
              </a:xfrm>
              <a:custGeom>
                <a:avLst/>
                <a:gdLst/>
                <a:ahLst/>
                <a:cxnLst/>
                <a:rect l="l" t="t" r="r" b="b"/>
                <a:pathLst>
                  <a:path w="3366" h="3994" extrusionOk="0">
                    <a:moveTo>
                      <a:pt x="1199" y="1418"/>
                    </a:moveTo>
                    <a:cubicBezTo>
                      <a:pt x="1196" y="1418"/>
                      <a:pt x="1184" y="1442"/>
                      <a:pt x="1184" y="1442"/>
                    </a:cubicBezTo>
                    <a:lnTo>
                      <a:pt x="1196" y="1442"/>
                    </a:lnTo>
                    <a:cubicBezTo>
                      <a:pt x="1201" y="1424"/>
                      <a:pt x="1201" y="1418"/>
                      <a:pt x="1199" y="1418"/>
                    </a:cubicBezTo>
                    <a:close/>
                    <a:moveTo>
                      <a:pt x="1572" y="2332"/>
                    </a:moveTo>
                    <a:cubicBezTo>
                      <a:pt x="1573" y="2332"/>
                      <a:pt x="1577" y="2339"/>
                      <a:pt x="1591" y="2367"/>
                    </a:cubicBezTo>
                    <a:cubicBezTo>
                      <a:pt x="1585" y="2356"/>
                      <a:pt x="1579" y="2345"/>
                      <a:pt x="1572" y="2334"/>
                    </a:cubicBezTo>
                    <a:lnTo>
                      <a:pt x="1572" y="2334"/>
                    </a:lnTo>
                    <a:cubicBezTo>
                      <a:pt x="1572" y="2333"/>
                      <a:pt x="1572" y="2332"/>
                      <a:pt x="1572" y="2332"/>
                    </a:cubicBezTo>
                    <a:close/>
                    <a:moveTo>
                      <a:pt x="1073" y="1"/>
                    </a:moveTo>
                    <a:cubicBezTo>
                      <a:pt x="1073" y="1"/>
                      <a:pt x="962" y="37"/>
                      <a:pt x="814" y="148"/>
                    </a:cubicBezTo>
                    <a:cubicBezTo>
                      <a:pt x="740" y="222"/>
                      <a:pt x="666" y="296"/>
                      <a:pt x="592" y="407"/>
                    </a:cubicBezTo>
                    <a:cubicBezTo>
                      <a:pt x="481" y="481"/>
                      <a:pt x="408" y="629"/>
                      <a:pt x="334" y="777"/>
                    </a:cubicBezTo>
                    <a:cubicBezTo>
                      <a:pt x="223" y="888"/>
                      <a:pt x="149" y="1073"/>
                      <a:pt x="75" y="1258"/>
                    </a:cubicBezTo>
                    <a:lnTo>
                      <a:pt x="75" y="1331"/>
                    </a:lnTo>
                    <a:lnTo>
                      <a:pt x="38" y="1368"/>
                    </a:lnTo>
                    <a:lnTo>
                      <a:pt x="38" y="1405"/>
                    </a:lnTo>
                    <a:lnTo>
                      <a:pt x="38" y="1442"/>
                    </a:lnTo>
                    <a:lnTo>
                      <a:pt x="38" y="1590"/>
                    </a:lnTo>
                    <a:cubicBezTo>
                      <a:pt x="1" y="1664"/>
                      <a:pt x="1" y="1738"/>
                      <a:pt x="1" y="1849"/>
                    </a:cubicBezTo>
                    <a:cubicBezTo>
                      <a:pt x="1" y="2108"/>
                      <a:pt x="1" y="2367"/>
                      <a:pt x="112" y="2625"/>
                    </a:cubicBezTo>
                    <a:cubicBezTo>
                      <a:pt x="149" y="2847"/>
                      <a:pt x="334" y="3106"/>
                      <a:pt x="481" y="3328"/>
                    </a:cubicBezTo>
                    <a:lnTo>
                      <a:pt x="518" y="3365"/>
                    </a:lnTo>
                    <a:lnTo>
                      <a:pt x="555" y="3402"/>
                    </a:lnTo>
                    <a:lnTo>
                      <a:pt x="629" y="3476"/>
                    </a:lnTo>
                    <a:cubicBezTo>
                      <a:pt x="629" y="3476"/>
                      <a:pt x="703" y="3550"/>
                      <a:pt x="777" y="3587"/>
                    </a:cubicBezTo>
                    <a:cubicBezTo>
                      <a:pt x="925" y="3698"/>
                      <a:pt x="1036" y="3772"/>
                      <a:pt x="1147" y="3808"/>
                    </a:cubicBezTo>
                    <a:cubicBezTo>
                      <a:pt x="1406" y="3919"/>
                      <a:pt x="1702" y="3993"/>
                      <a:pt x="1960" y="3993"/>
                    </a:cubicBezTo>
                    <a:cubicBezTo>
                      <a:pt x="2219" y="3993"/>
                      <a:pt x="2515" y="3919"/>
                      <a:pt x="2700" y="3772"/>
                    </a:cubicBezTo>
                    <a:cubicBezTo>
                      <a:pt x="2774" y="3735"/>
                      <a:pt x="2885" y="3624"/>
                      <a:pt x="2996" y="3550"/>
                    </a:cubicBezTo>
                    <a:cubicBezTo>
                      <a:pt x="3069" y="3439"/>
                      <a:pt x="3143" y="3365"/>
                      <a:pt x="3180" y="3291"/>
                    </a:cubicBezTo>
                    <a:cubicBezTo>
                      <a:pt x="3217" y="3180"/>
                      <a:pt x="3254" y="3106"/>
                      <a:pt x="3291" y="3032"/>
                    </a:cubicBezTo>
                    <a:cubicBezTo>
                      <a:pt x="3328" y="2921"/>
                      <a:pt x="3328" y="2847"/>
                      <a:pt x="3328" y="2773"/>
                    </a:cubicBezTo>
                    <a:cubicBezTo>
                      <a:pt x="3365" y="2625"/>
                      <a:pt x="3328" y="2478"/>
                      <a:pt x="3291" y="2404"/>
                    </a:cubicBezTo>
                    <a:cubicBezTo>
                      <a:pt x="3254" y="2293"/>
                      <a:pt x="3217" y="2219"/>
                      <a:pt x="3180" y="2182"/>
                    </a:cubicBezTo>
                    <a:cubicBezTo>
                      <a:pt x="3143" y="2145"/>
                      <a:pt x="3106" y="2108"/>
                      <a:pt x="3106" y="2108"/>
                    </a:cubicBezTo>
                    <a:cubicBezTo>
                      <a:pt x="3106" y="2108"/>
                      <a:pt x="3069" y="2256"/>
                      <a:pt x="2996" y="2367"/>
                    </a:cubicBezTo>
                    <a:cubicBezTo>
                      <a:pt x="2959" y="2441"/>
                      <a:pt x="2885" y="2515"/>
                      <a:pt x="2811" y="2551"/>
                    </a:cubicBezTo>
                    <a:cubicBezTo>
                      <a:pt x="2737" y="2625"/>
                      <a:pt x="2663" y="2662"/>
                      <a:pt x="2552" y="2699"/>
                    </a:cubicBezTo>
                    <a:cubicBezTo>
                      <a:pt x="2515" y="2699"/>
                      <a:pt x="2441" y="2736"/>
                      <a:pt x="2441" y="2736"/>
                    </a:cubicBezTo>
                    <a:lnTo>
                      <a:pt x="2293" y="2736"/>
                    </a:lnTo>
                    <a:cubicBezTo>
                      <a:pt x="2219" y="2736"/>
                      <a:pt x="2108" y="2699"/>
                      <a:pt x="2034" y="2699"/>
                    </a:cubicBezTo>
                    <a:cubicBezTo>
                      <a:pt x="1960" y="2662"/>
                      <a:pt x="1886" y="2588"/>
                      <a:pt x="1812" y="2551"/>
                    </a:cubicBezTo>
                    <a:cubicBezTo>
                      <a:pt x="1775" y="2515"/>
                      <a:pt x="1738" y="2478"/>
                      <a:pt x="1702" y="2478"/>
                    </a:cubicBezTo>
                    <a:cubicBezTo>
                      <a:pt x="1702" y="2478"/>
                      <a:pt x="1702" y="2478"/>
                      <a:pt x="1665" y="2441"/>
                    </a:cubicBezTo>
                    <a:lnTo>
                      <a:pt x="1628" y="2367"/>
                    </a:lnTo>
                    <a:lnTo>
                      <a:pt x="1591" y="2367"/>
                    </a:lnTo>
                    <a:lnTo>
                      <a:pt x="1591" y="2330"/>
                    </a:lnTo>
                    <a:lnTo>
                      <a:pt x="1569" y="2330"/>
                    </a:lnTo>
                    <a:cubicBezTo>
                      <a:pt x="1530" y="2267"/>
                      <a:pt x="1474" y="2200"/>
                      <a:pt x="1443" y="2108"/>
                    </a:cubicBezTo>
                    <a:cubicBezTo>
                      <a:pt x="1369" y="1997"/>
                      <a:pt x="1332" y="1923"/>
                      <a:pt x="1295" y="1812"/>
                    </a:cubicBezTo>
                    <a:cubicBezTo>
                      <a:pt x="1258" y="1738"/>
                      <a:pt x="1258" y="1627"/>
                      <a:pt x="1221" y="1553"/>
                    </a:cubicBezTo>
                    <a:lnTo>
                      <a:pt x="1221" y="1442"/>
                    </a:lnTo>
                    <a:lnTo>
                      <a:pt x="1196" y="1442"/>
                    </a:lnTo>
                    <a:cubicBezTo>
                      <a:pt x="1193" y="1451"/>
                      <a:pt x="1189" y="1463"/>
                      <a:pt x="1184" y="1479"/>
                    </a:cubicBezTo>
                    <a:lnTo>
                      <a:pt x="1184" y="1442"/>
                    </a:lnTo>
                    <a:lnTo>
                      <a:pt x="1184" y="1368"/>
                    </a:lnTo>
                    <a:cubicBezTo>
                      <a:pt x="1147" y="1258"/>
                      <a:pt x="1147" y="1110"/>
                      <a:pt x="1147" y="999"/>
                    </a:cubicBezTo>
                    <a:cubicBezTo>
                      <a:pt x="1110" y="703"/>
                      <a:pt x="1110" y="481"/>
                      <a:pt x="1073" y="296"/>
                    </a:cubicBezTo>
                    <a:cubicBezTo>
                      <a:pt x="1073" y="111"/>
                      <a:pt x="1073" y="1"/>
                      <a:pt x="10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9"/>
              <p:cNvSpPr/>
              <p:nvPr/>
            </p:nvSpPr>
            <p:spPr>
              <a:xfrm>
                <a:off x="3648075" y="1754850"/>
                <a:ext cx="109075" cy="111975"/>
              </a:xfrm>
              <a:custGeom>
                <a:avLst/>
                <a:gdLst/>
                <a:ahLst/>
                <a:cxnLst/>
                <a:rect l="l" t="t" r="r" b="b"/>
                <a:pathLst>
                  <a:path w="4363" h="4479" extrusionOk="0">
                    <a:moveTo>
                      <a:pt x="3630" y="1"/>
                    </a:moveTo>
                    <a:cubicBezTo>
                      <a:pt x="3603" y="1"/>
                      <a:pt x="3576" y="2"/>
                      <a:pt x="3549" y="5"/>
                    </a:cubicBezTo>
                    <a:lnTo>
                      <a:pt x="3401" y="42"/>
                    </a:lnTo>
                    <a:lnTo>
                      <a:pt x="3069" y="190"/>
                    </a:lnTo>
                    <a:cubicBezTo>
                      <a:pt x="2958" y="264"/>
                      <a:pt x="2810" y="301"/>
                      <a:pt x="2699" y="375"/>
                    </a:cubicBezTo>
                    <a:cubicBezTo>
                      <a:pt x="2477" y="485"/>
                      <a:pt x="2255" y="596"/>
                      <a:pt x="2071" y="744"/>
                    </a:cubicBezTo>
                    <a:cubicBezTo>
                      <a:pt x="1849" y="892"/>
                      <a:pt x="1664" y="1077"/>
                      <a:pt x="1479" y="1262"/>
                    </a:cubicBezTo>
                    <a:cubicBezTo>
                      <a:pt x="1368" y="1336"/>
                      <a:pt x="1294" y="1410"/>
                      <a:pt x="1220" y="1521"/>
                    </a:cubicBezTo>
                    <a:cubicBezTo>
                      <a:pt x="1109" y="1595"/>
                      <a:pt x="1035" y="1706"/>
                      <a:pt x="961" y="1816"/>
                    </a:cubicBezTo>
                    <a:cubicBezTo>
                      <a:pt x="814" y="2001"/>
                      <a:pt x="666" y="2223"/>
                      <a:pt x="555" y="2408"/>
                    </a:cubicBezTo>
                    <a:cubicBezTo>
                      <a:pt x="444" y="2630"/>
                      <a:pt x="333" y="2852"/>
                      <a:pt x="259" y="3073"/>
                    </a:cubicBezTo>
                    <a:cubicBezTo>
                      <a:pt x="111" y="3554"/>
                      <a:pt x="0" y="3998"/>
                      <a:pt x="0" y="4478"/>
                    </a:cubicBezTo>
                    <a:cubicBezTo>
                      <a:pt x="111" y="4035"/>
                      <a:pt x="333" y="3628"/>
                      <a:pt x="592" y="3258"/>
                    </a:cubicBezTo>
                    <a:cubicBezTo>
                      <a:pt x="703" y="3073"/>
                      <a:pt x="851" y="2889"/>
                      <a:pt x="998" y="2741"/>
                    </a:cubicBezTo>
                    <a:cubicBezTo>
                      <a:pt x="1146" y="2593"/>
                      <a:pt x="1331" y="2445"/>
                      <a:pt x="1479" y="2334"/>
                    </a:cubicBezTo>
                    <a:cubicBezTo>
                      <a:pt x="1553" y="2260"/>
                      <a:pt x="1664" y="2186"/>
                      <a:pt x="1738" y="2149"/>
                    </a:cubicBezTo>
                    <a:cubicBezTo>
                      <a:pt x="1849" y="2075"/>
                      <a:pt x="1923" y="2038"/>
                      <a:pt x="2034" y="1964"/>
                    </a:cubicBezTo>
                    <a:cubicBezTo>
                      <a:pt x="2218" y="1890"/>
                      <a:pt x="2403" y="1779"/>
                      <a:pt x="2588" y="1742"/>
                    </a:cubicBezTo>
                    <a:cubicBezTo>
                      <a:pt x="2608" y="1731"/>
                      <a:pt x="2628" y="1720"/>
                      <a:pt x="2648" y="1711"/>
                    </a:cubicBezTo>
                    <a:lnTo>
                      <a:pt x="2648" y="1711"/>
                    </a:lnTo>
                    <a:cubicBezTo>
                      <a:pt x="2641" y="1733"/>
                      <a:pt x="2633" y="1756"/>
                      <a:pt x="2625" y="1779"/>
                    </a:cubicBezTo>
                    <a:cubicBezTo>
                      <a:pt x="2588" y="1964"/>
                      <a:pt x="2477" y="2149"/>
                      <a:pt x="2403" y="2334"/>
                    </a:cubicBezTo>
                    <a:lnTo>
                      <a:pt x="2255" y="2593"/>
                    </a:lnTo>
                    <a:cubicBezTo>
                      <a:pt x="2181" y="2704"/>
                      <a:pt x="2108" y="2778"/>
                      <a:pt x="2071" y="2852"/>
                    </a:cubicBezTo>
                    <a:cubicBezTo>
                      <a:pt x="1997" y="2963"/>
                      <a:pt x="1923" y="3036"/>
                      <a:pt x="1849" y="3110"/>
                    </a:cubicBezTo>
                    <a:cubicBezTo>
                      <a:pt x="1812" y="3184"/>
                      <a:pt x="1738" y="3295"/>
                      <a:pt x="1664" y="3369"/>
                    </a:cubicBezTo>
                    <a:lnTo>
                      <a:pt x="1405" y="3591"/>
                    </a:lnTo>
                    <a:cubicBezTo>
                      <a:pt x="1331" y="3665"/>
                      <a:pt x="1257" y="3739"/>
                      <a:pt x="1146" y="3776"/>
                    </a:cubicBezTo>
                    <a:cubicBezTo>
                      <a:pt x="1072" y="3850"/>
                      <a:pt x="998" y="3924"/>
                      <a:pt x="887" y="3998"/>
                    </a:cubicBezTo>
                    <a:lnTo>
                      <a:pt x="592" y="4146"/>
                    </a:lnTo>
                    <a:cubicBezTo>
                      <a:pt x="518" y="4220"/>
                      <a:pt x="407" y="4256"/>
                      <a:pt x="296" y="4330"/>
                    </a:cubicBezTo>
                    <a:lnTo>
                      <a:pt x="0" y="4478"/>
                    </a:lnTo>
                    <a:lnTo>
                      <a:pt x="0" y="4478"/>
                    </a:lnTo>
                    <a:lnTo>
                      <a:pt x="333" y="4404"/>
                    </a:lnTo>
                    <a:cubicBezTo>
                      <a:pt x="444" y="4367"/>
                      <a:pt x="555" y="4367"/>
                      <a:pt x="666" y="4330"/>
                    </a:cubicBezTo>
                    <a:lnTo>
                      <a:pt x="998" y="4220"/>
                    </a:lnTo>
                    <a:cubicBezTo>
                      <a:pt x="1146" y="4220"/>
                      <a:pt x="1220" y="4146"/>
                      <a:pt x="1331" y="4109"/>
                    </a:cubicBezTo>
                    <a:cubicBezTo>
                      <a:pt x="1442" y="4072"/>
                      <a:pt x="1553" y="4035"/>
                      <a:pt x="1664" y="3961"/>
                    </a:cubicBezTo>
                    <a:lnTo>
                      <a:pt x="1997" y="3813"/>
                    </a:lnTo>
                    <a:cubicBezTo>
                      <a:pt x="2108" y="3739"/>
                      <a:pt x="2181" y="3665"/>
                      <a:pt x="2292" y="3591"/>
                    </a:cubicBezTo>
                    <a:cubicBezTo>
                      <a:pt x="2403" y="3517"/>
                      <a:pt x="2514" y="3443"/>
                      <a:pt x="2588" y="3369"/>
                    </a:cubicBezTo>
                    <a:cubicBezTo>
                      <a:pt x="2699" y="3295"/>
                      <a:pt x="2773" y="3221"/>
                      <a:pt x="2884" y="3147"/>
                    </a:cubicBezTo>
                    <a:lnTo>
                      <a:pt x="3143" y="2889"/>
                    </a:lnTo>
                    <a:cubicBezTo>
                      <a:pt x="3291" y="2704"/>
                      <a:pt x="3475" y="2482"/>
                      <a:pt x="3623" y="2297"/>
                    </a:cubicBezTo>
                    <a:cubicBezTo>
                      <a:pt x="3771" y="2075"/>
                      <a:pt x="3882" y="1853"/>
                      <a:pt x="3993" y="1632"/>
                    </a:cubicBezTo>
                    <a:cubicBezTo>
                      <a:pt x="4067" y="1521"/>
                      <a:pt x="4141" y="1410"/>
                      <a:pt x="4178" y="1262"/>
                    </a:cubicBezTo>
                    <a:cubicBezTo>
                      <a:pt x="4215" y="1151"/>
                      <a:pt x="4289" y="1040"/>
                      <a:pt x="4326" y="855"/>
                    </a:cubicBezTo>
                    <a:cubicBezTo>
                      <a:pt x="4363" y="781"/>
                      <a:pt x="4363" y="670"/>
                      <a:pt x="4326" y="559"/>
                    </a:cubicBezTo>
                    <a:cubicBezTo>
                      <a:pt x="4291" y="217"/>
                      <a:pt x="3971" y="1"/>
                      <a:pt x="3630" y="1"/>
                    </a:cubicBezTo>
                    <a:close/>
                    <a:moveTo>
                      <a:pt x="0" y="4478"/>
                    </a:moveTo>
                    <a:cubicBezTo>
                      <a:pt x="0" y="4478"/>
                      <a:pt x="0" y="4478"/>
                      <a:pt x="0" y="4478"/>
                    </a:cubicBezTo>
                    <a:cubicBezTo>
                      <a:pt x="0" y="4478"/>
                      <a:pt x="0" y="4478"/>
                      <a:pt x="0" y="447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9"/>
              <p:cNvSpPr/>
              <p:nvPr/>
            </p:nvSpPr>
            <p:spPr>
              <a:xfrm>
                <a:off x="3443800" y="1927800"/>
                <a:ext cx="136825" cy="136825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5473" extrusionOk="0">
                    <a:moveTo>
                      <a:pt x="1258" y="0"/>
                    </a:moveTo>
                    <a:cubicBezTo>
                      <a:pt x="1258" y="0"/>
                      <a:pt x="1246" y="12"/>
                      <a:pt x="1236" y="34"/>
                    </a:cubicBezTo>
                    <a:lnTo>
                      <a:pt x="1236" y="34"/>
                    </a:lnTo>
                    <a:cubicBezTo>
                      <a:pt x="1251" y="26"/>
                      <a:pt x="1258" y="17"/>
                      <a:pt x="1258" y="0"/>
                    </a:cubicBezTo>
                    <a:close/>
                    <a:moveTo>
                      <a:pt x="1236" y="34"/>
                    </a:moveTo>
                    <a:cubicBezTo>
                      <a:pt x="1218" y="44"/>
                      <a:pt x="1188" y="54"/>
                      <a:pt x="1147" y="74"/>
                    </a:cubicBezTo>
                    <a:cubicBezTo>
                      <a:pt x="1110" y="111"/>
                      <a:pt x="1036" y="185"/>
                      <a:pt x="925" y="259"/>
                    </a:cubicBezTo>
                    <a:cubicBezTo>
                      <a:pt x="814" y="333"/>
                      <a:pt x="666" y="444"/>
                      <a:pt x="592" y="592"/>
                    </a:cubicBezTo>
                    <a:cubicBezTo>
                      <a:pt x="481" y="740"/>
                      <a:pt x="333" y="925"/>
                      <a:pt x="259" y="1146"/>
                    </a:cubicBezTo>
                    <a:cubicBezTo>
                      <a:pt x="149" y="1368"/>
                      <a:pt x="75" y="1627"/>
                      <a:pt x="38" y="1886"/>
                    </a:cubicBezTo>
                    <a:cubicBezTo>
                      <a:pt x="38" y="2034"/>
                      <a:pt x="1" y="2182"/>
                      <a:pt x="38" y="2330"/>
                    </a:cubicBezTo>
                    <a:cubicBezTo>
                      <a:pt x="38" y="2477"/>
                      <a:pt x="38" y="2625"/>
                      <a:pt x="75" y="2810"/>
                    </a:cubicBezTo>
                    <a:cubicBezTo>
                      <a:pt x="75" y="2958"/>
                      <a:pt x="149" y="3106"/>
                      <a:pt x="186" y="3254"/>
                    </a:cubicBezTo>
                    <a:cubicBezTo>
                      <a:pt x="222" y="3328"/>
                      <a:pt x="259" y="3402"/>
                      <a:pt x="296" y="3476"/>
                    </a:cubicBezTo>
                    <a:lnTo>
                      <a:pt x="407" y="3697"/>
                    </a:lnTo>
                    <a:cubicBezTo>
                      <a:pt x="555" y="3993"/>
                      <a:pt x="777" y="4252"/>
                      <a:pt x="999" y="4511"/>
                    </a:cubicBezTo>
                    <a:cubicBezTo>
                      <a:pt x="1221" y="4733"/>
                      <a:pt x="1479" y="4954"/>
                      <a:pt x="1775" y="5102"/>
                    </a:cubicBezTo>
                    <a:lnTo>
                      <a:pt x="1997" y="5213"/>
                    </a:lnTo>
                    <a:cubicBezTo>
                      <a:pt x="2071" y="5250"/>
                      <a:pt x="2145" y="5250"/>
                      <a:pt x="2219" y="5287"/>
                    </a:cubicBezTo>
                    <a:cubicBezTo>
                      <a:pt x="2404" y="5324"/>
                      <a:pt x="2552" y="5398"/>
                      <a:pt x="2700" y="5435"/>
                    </a:cubicBezTo>
                    <a:cubicBezTo>
                      <a:pt x="2847" y="5435"/>
                      <a:pt x="2995" y="5472"/>
                      <a:pt x="3143" y="5472"/>
                    </a:cubicBezTo>
                    <a:cubicBezTo>
                      <a:pt x="3291" y="5472"/>
                      <a:pt x="3439" y="5472"/>
                      <a:pt x="3587" y="5435"/>
                    </a:cubicBezTo>
                    <a:cubicBezTo>
                      <a:pt x="3883" y="5435"/>
                      <a:pt x="4141" y="5324"/>
                      <a:pt x="4363" y="5250"/>
                    </a:cubicBezTo>
                    <a:cubicBezTo>
                      <a:pt x="4585" y="5176"/>
                      <a:pt x="4770" y="4991"/>
                      <a:pt x="4918" y="4881"/>
                    </a:cubicBezTo>
                    <a:cubicBezTo>
                      <a:pt x="5066" y="4807"/>
                      <a:pt x="5140" y="4659"/>
                      <a:pt x="5250" y="4585"/>
                    </a:cubicBezTo>
                    <a:cubicBezTo>
                      <a:pt x="5324" y="4474"/>
                      <a:pt x="5361" y="4400"/>
                      <a:pt x="5398" y="4326"/>
                    </a:cubicBezTo>
                    <a:cubicBezTo>
                      <a:pt x="5472" y="4289"/>
                      <a:pt x="5472" y="4252"/>
                      <a:pt x="5472" y="4252"/>
                    </a:cubicBezTo>
                    <a:lnTo>
                      <a:pt x="5361" y="4252"/>
                    </a:lnTo>
                    <a:cubicBezTo>
                      <a:pt x="5324" y="4289"/>
                      <a:pt x="5214" y="4289"/>
                      <a:pt x="5066" y="4326"/>
                    </a:cubicBezTo>
                    <a:cubicBezTo>
                      <a:pt x="5029" y="4326"/>
                      <a:pt x="4955" y="4363"/>
                      <a:pt x="4881" y="4363"/>
                    </a:cubicBezTo>
                    <a:cubicBezTo>
                      <a:pt x="4807" y="4400"/>
                      <a:pt x="4733" y="4400"/>
                      <a:pt x="4659" y="4400"/>
                    </a:cubicBezTo>
                    <a:lnTo>
                      <a:pt x="4400" y="4400"/>
                    </a:lnTo>
                    <a:cubicBezTo>
                      <a:pt x="4351" y="4400"/>
                      <a:pt x="4302" y="4416"/>
                      <a:pt x="4252" y="4416"/>
                    </a:cubicBezTo>
                    <a:cubicBezTo>
                      <a:pt x="4228" y="4416"/>
                      <a:pt x="4203" y="4412"/>
                      <a:pt x="4178" y="4400"/>
                    </a:cubicBezTo>
                    <a:cubicBezTo>
                      <a:pt x="3993" y="4400"/>
                      <a:pt x="3809" y="4400"/>
                      <a:pt x="3624" y="4326"/>
                    </a:cubicBezTo>
                    <a:cubicBezTo>
                      <a:pt x="3513" y="4326"/>
                      <a:pt x="3402" y="4326"/>
                      <a:pt x="3328" y="4289"/>
                    </a:cubicBezTo>
                    <a:cubicBezTo>
                      <a:pt x="3217" y="4215"/>
                      <a:pt x="3143" y="4215"/>
                      <a:pt x="3032" y="4178"/>
                    </a:cubicBezTo>
                    <a:cubicBezTo>
                      <a:pt x="2958" y="4141"/>
                      <a:pt x="2884" y="4067"/>
                      <a:pt x="2773" y="4030"/>
                    </a:cubicBezTo>
                    <a:cubicBezTo>
                      <a:pt x="2700" y="3993"/>
                      <a:pt x="2589" y="3919"/>
                      <a:pt x="2515" y="3845"/>
                    </a:cubicBezTo>
                    <a:cubicBezTo>
                      <a:pt x="2330" y="3771"/>
                      <a:pt x="2182" y="3587"/>
                      <a:pt x="2034" y="3476"/>
                    </a:cubicBezTo>
                    <a:cubicBezTo>
                      <a:pt x="1886" y="3291"/>
                      <a:pt x="1738" y="3143"/>
                      <a:pt x="1627" y="2958"/>
                    </a:cubicBezTo>
                    <a:cubicBezTo>
                      <a:pt x="1553" y="2884"/>
                      <a:pt x="1516" y="2810"/>
                      <a:pt x="1479" y="2699"/>
                    </a:cubicBezTo>
                    <a:cubicBezTo>
                      <a:pt x="1406" y="2625"/>
                      <a:pt x="1369" y="2551"/>
                      <a:pt x="1332" y="2440"/>
                    </a:cubicBezTo>
                    <a:cubicBezTo>
                      <a:pt x="1295" y="2367"/>
                      <a:pt x="1258" y="2256"/>
                      <a:pt x="1221" y="2182"/>
                    </a:cubicBezTo>
                    <a:cubicBezTo>
                      <a:pt x="1184" y="2071"/>
                      <a:pt x="1184" y="1960"/>
                      <a:pt x="1147" y="1886"/>
                    </a:cubicBezTo>
                    <a:cubicBezTo>
                      <a:pt x="1073" y="1701"/>
                      <a:pt x="1110" y="1516"/>
                      <a:pt x="1073" y="1331"/>
                    </a:cubicBezTo>
                    <a:cubicBezTo>
                      <a:pt x="1073" y="1257"/>
                      <a:pt x="1073" y="1146"/>
                      <a:pt x="1073" y="1073"/>
                    </a:cubicBezTo>
                    <a:cubicBezTo>
                      <a:pt x="1073" y="999"/>
                      <a:pt x="1110" y="888"/>
                      <a:pt x="1110" y="814"/>
                    </a:cubicBezTo>
                    <a:cubicBezTo>
                      <a:pt x="1110" y="666"/>
                      <a:pt x="1147" y="518"/>
                      <a:pt x="1184" y="407"/>
                    </a:cubicBezTo>
                    <a:cubicBezTo>
                      <a:pt x="1184" y="296"/>
                      <a:pt x="1221" y="185"/>
                      <a:pt x="1221" y="111"/>
                    </a:cubicBezTo>
                    <a:cubicBezTo>
                      <a:pt x="1221" y="78"/>
                      <a:pt x="1228" y="52"/>
                      <a:pt x="1236" y="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9"/>
              <p:cNvSpPr/>
              <p:nvPr/>
            </p:nvSpPr>
            <p:spPr>
              <a:xfrm>
                <a:off x="3705375" y="1693025"/>
                <a:ext cx="114625" cy="114650"/>
              </a:xfrm>
              <a:custGeom>
                <a:avLst/>
                <a:gdLst/>
                <a:ahLst/>
                <a:cxnLst/>
                <a:rect l="l" t="t" r="r" b="b"/>
                <a:pathLst>
                  <a:path w="4585" h="4586" extrusionOk="0">
                    <a:moveTo>
                      <a:pt x="4585" y="1"/>
                    </a:moveTo>
                    <a:cubicBezTo>
                      <a:pt x="4585" y="1"/>
                      <a:pt x="2625" y="112"/>
                      <a:pt x="1368" y="1369"/>
                    </a:cubicBezTo>
                    <a:cubicBezTo>
                      <a:pt x="111" y="2626"/>
                      <a:pt x="0" y="4585"/>
                      <a:pt x="0" y="4585"/>
                    </a:cubicBezTo>
                    <a:cubicBezTo>
                      <a:pt x="0" y="4585"/>
                      <a:pt x="1997" y="4511"/>
                      <a:pt x="3254" y="3217"/>
                    </a:cubicBezTo>
                    <a:cubicBezTo>
                      <a:pt x="4511" y="1960"/>
                      <a:pt x="4585" y="1"/>
                      <a:pt x="45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9"/>
              <p:cNvSpPr/>
              <p:nvPr/>
            </p:nvSpPr>
            <p:spPr>
              <a:xfrm>
                <a:off x="3668400" y="1702275"/>
                <a:ext cx="54550" cy="106325"/>
              </a:xfrm>
              <a:custGeom>
                <a:avLst/>
                <a:gdLst/>
                <a:ahLst/>
                <a:cxnLst/>
                <a:rect l="l" t="t" r="r" b="b"/>
                <a:pathLst>
                  <a:path w="2182" h="4253" extrusionOk="0">
                    <a:moveTo>
                      <a:pt x="703" y="1"/>
                    </a:moveTo>
                    <a:cubicBezTo>
                      <a:pt x="703" y="1"/>
                      <a:pt x="1" y="1110"/>
                      <a:pt x="222" y="2256"/>
                    </a:cubicBezTo>
                    <a:cubicBezTo>
                      <a:pt x="407" y="3439"/>
                      <a:pt x="1479" y="4252"/>
                      <a:pt x="1479" y="4252"/>
                    </a:cubicBezTo>
                    <a:cubicBezTo>
                      <a:pt x="1479" y="4252"/>
                      <a:pt x="2182" y="3143"/>
                      <a:pt x="1960" y="1960"/>
                    </a:cubicBezTo>
                    <a:cubicBezTo>
                      <a:pt x="1738" y="777"/>
                      <a:pt x="703" y="1"/>
                      <a:pt x="7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9"/>
              <p:cNvSpPr/>
              <p:nvPr/>
            </p:nvSpPr>
            <p:spPr>
              <a:xfrm>
                <a:off x="3705375" y="1795475"/>
                <a:ext cx="106300" cy="45625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1825" extrusionOk="0">
                    <a:moveTo>
                      <a:pt x="1815" y="0"/>
                    </a:moveTo>
                    <a:cubicBezTo>
                      <a:pt x="828" y="0"/>
                      <a:pt x="0" y="524"/>
                      <a:pt x="0" y="524"/>
                    </a:cubicBezTo>
                    <a:cubicBezTo>
                      <a:pt x="0" y="524"/>
                      <a:pt x="777" y="1559"/>
                      <a:pt x="1960" y="1781"/>
                    </a:cubicBezTo>
                    <a:cubicBezTo>
                      <a:pt x="2121" y="1811"/>
                      <a:pt x="2281" y="1824"/>
                      <a:pt x="2437" y="1824"/>
                    </a:cubicBezTo>
                    <a:cubicBezTo>
                      <a:pt x="3425" y="1824"/>
                      <a:pt x="4252" y="1301"/>
                      <a:pt x="4252" y="1301"/>
                    </a:cubicBezTo>
                    <a:cubicBezTo>
                      <a:pt x="4252" y="1301"/>
                      <a:pt x="3439" y="228"/>
                      <a:pt x="2293" y="44"/>
                    </a:cubicBezTo>
                    <a:cubicBezTo>
                      <a:pt x="2131" y="13"/>
                      <a:pt x="1971" y="0"/>
                      <a:pt x="18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9"/>
              <p:cNvSpPr/>
              <p:nvPr/>
            </p:nvSpPr>
            <p:spPr>
              <a:xfrm>
                <a:off x="3033425" y="1686575"/>
                <a:ext cx="477875" cy="177875"/>
              </a:xfrm>
              <a:custGeom>
                <a:avLst/>
                <a:gdLst/>
                <a:ahLst/>
                <a:cxnLst/>
                <a:rect l="l" t="t" r="r" b="b"/>
                <a:pathLst>
                  <a:path w="19115" h="7115" extrusionOk="0">
                    <a:moveTo>
                      <a:pt x="1923" y="0"/>
                    </a:moveTo>
                    <a:cubicBezTo>
                      <a:pt x="1516" y="37"/>
                      <a:pt x="1147" y="74"/>
                      <a:pt x="851" y="148"/>
                    </a:cubicBezTo>
                    <a:cubicBezTo>
                      <a:pt x="555" y="222"/>
                      <a:pt x="370" y="333"/>
                      <a:pt x="222" y="370"/>
                    </a:cubicBezTo>
                    <a:cubicBezTo>
                      <a:pt x="75" y="444"/>
                      <a:pt x="1" y="444"/>
                      <a:pt x="1" y="444"/>
                    </a:cubicBezTo>
                    <a:cubicBezTo>
                      <a:pt x="1" y="444"/>
                      <a:pt x="75" y="481"/>
                      <a:pt x="222" y="481"/>
                    </a:cubicBezTo>
                    <a:cubicBezTo>
                      <a:pt x="370" y="481"/>
                      <a:pt x="592" y="481"/>
                      <a:pt x="888" y="518"/>
                    </a:cubicBezTo>
                    <a:cubicBezTo>
                      <a:pt x="1147" y="555"/>
                      <a:pt x="1479" y="629"/>
                      <a:pt x="1849" y="702"/>
                    </a:cubicBezTo>
                    <a:cubicBezTo>
                      <a:pt x="2034" y="776"/>
                      <a:pt x="2219" y="813"/>
                      <a:pt x="2404" y="887"/>
                    </a:cubicBezTo>
                    <a:cubicBezTo>
                      <a:pt x="2589" y="961"/>
                      <a:pt x="2810" y="1035"/>
                      <a:pt x="3032" y="1146"/>
                    </a:cubicBezTo>
                    <a:cubicBezTo>
                      <a:pt x="3439" y="1331"/>
                      <a:pt x="3883" y="1553"/>
                      <a:pt x="4326" y="1812"/>
                    </a:cubicBezTo>
                    <a:cubicBezTo>
                      <a:pt x="4807" y="2070"/>
                      <a:pt x="5251" y="2403"/>
                      <a:pt x="5768" y="2699"/>
                    </a:cubicBezTo>
                    <a:cubicBezTo>
                      <a:pt x="6249" y="3032"/>
                      <a:pt x="6766" y="3364"/>
                      <a:pt x="7284" y="3734"/>
                    </a:cubicBezTo>
                    <a:cubicBezTo>
                      <a:pt x="7580" y="3882"/>
                      <a:pt x="7838" y="4067"/>
                      <a:pt x="8097" y="4252"/>
                    </a:cubicBezTo>
                    <a:cubicBezTo>
                      <a:pt x="8393" y="4400"/>
                      <a:pt x="8689" y="4584"/>
                      <a:pt x="8948" y="4732"/>
                    </a:cubicBezTo>
                    <a:cubicBezTo>
                      <a:pt x="9539" y="5065"/>
                      <a:pt x="10094" y="5361"/>
                      <a:pt x="10685" y="5657"/>
                    </a:cubicBezTo>
                    <a:cubicBezTo>
                      <a:pt x="11277" y="5915"/>
                      <a:pt x="11868" y="6174"/>
                      <a:pt x="12460" y="6396"/>
                    </a:cubicBezTo>
                    <a:cubicBezTo>
                      <a:pt x="13051" y="6618"/>
                      <a:pt x="13643" y="6766"/>
                      <a:pt x="14234" y="6914"/>
                    </a:cubicBezTo>
                    <a:cubicBezTo>
                      <a:pt x="14789" y="7024"/>
                      <a:pt x="15344" y="7098"/>
                      <a:pt x="15861" y="7098"/>
                    </a:cubicBezTo>
                    <a:cubicBezTo>
                      <a:pt x="15947" y="7111"/>
                      <a:pt x="16030" y="7115"/>
                      <a:pt x="16110" y="7115"/>
                    </a:cubicBezTo>
                    <a:cubicBezTo>
                      <a:pt x="16272" y="7115"/>
                      <a:pt x="16428" y="7098"/>
                      <a:pt x="16601" y="7098"/>
                    </a:cubicBezTo>
                    <a:cubicBezTo>
                      <a:pt x="16822" y="7098"/>
                      <a:pt x="17044" y="7061"/>
                      <a:pt x="17266" y="7024"/>
                    </a:cubicBezTo>
                    <a:cubicBezTo>
                      <a:pt x="17673" y="6987"/>
                      <a:pt x="18005" y="6877"/>
                      <a:pt x="18301" y="6803"/>
                    </a:cubicBezTo>
                    <a:cubicBezTo>
                      <a:pt x="18560" y="6729"/>
                      <a:pt x="18782" y="6618"/>
                      <a:pt x="18930" y="6544"/>
                    </a:cubicBezTo>
                    <a:cubicBezTo>
                      <a:pt x="19041" y="6470"/>
                      <a:pt x="19115" y="6433"/>
                      <a:pt x="19115" y="6433"/>
                    </a:cubicBezTo>
                    <a:lnTo>
                      <a:pt x="18893" y="6433"/>
                    </a:lnTo>
                    <a:cubicBezTo>
                      <a:pt x="18794" y="6433"/>
                      <a:pt x="18663" y="6449"/>
                      <a:pt x="18498" y="6449"/>
                    </a:cubicBezTo>
                    <a:cubicBezTo>
                      <a:pt x="18416" y="6449"/>
                      <a:pt x="18326" y="6445"/>
                      <a:pt x="18227" y="6433"/>
                    </a:cubicBezTo>
                    <a:cubicBezTo>
                      <a:pt x="17968" y="6433"/>
                      <a:pt x="17636" y="6396"/>
                      <a:pt x="17266" y="6359"/>
                    </a:cubicBezTo>
                    <a:cubicBezTo>
                      <a:pt x="16859" y="6285"/>
                      <a:pt x="16453" y="6174"/>
                      <a:pt x="16009" y="6063"/>
                    </a:cubicBezTo>
                    <a:cubicBezTo>
                      <a:pt x="15565" y="5952"/>
                      <a:pt x="15122" y="5767"/>
                      <a:pt x="14604" y="5583"/>
                    </a:cubicBezTo>
                    <a:cubicBezTo>
                      <a:pt x="14123" y="5398"/>
                      <a:pt x="13606" y="5139"/>
                      <a:pt x="13088" y="4880"/>
                    </a:cubicBezTo>
                    <a:cubicBezTo>
                      <a:pt x="12571" y="4658"/>
                      <a:pt x="12053" y="4363"/>
                      <a:pt x="11499" y="4067"/>
                    </a:cubicBezTo>
                    <a:cubicBezTo>
                      <a:pt x="10981" y="3771"/>
                      <a:pt x="10426" y="3438"/>
                      <a:pt x="9872" y="3143"/>
                    </a:cubicBezTo>
                    <a:cubicBezTo>
                      <a:pt x="9576" y="2995"/>
                      <a:pt x="9317" y="2847"/>
                      <a:pt x="9058" y="2662"/>
                    </a:cubicBezTo>
                    <a:cubicBezTo>
                      <a:pt x="8763" y="2514"/>
                      <a:pt x="8504" y="2366"/>
                      <a:pt x="8208" y="2181"/>
                    </a:cubicBezTo>
                    <a:cubicBezTo>
                      <a:pt x="7691" y="1886"/>
                      <a:pt x="7136" y="1590"/>
                      <a:pt x="6581" y="1294"/>
                    </a:cubicBezTo>
                    <a:cubicBezTo>
                      <a:pt x="6027" y="1035"/>
                      <a:pt x="5472" y="776"/>
                      <a:pt x="4918" y="555"/>
                    </a:cubicBezTo>
                    <a:cubicBezTo>
                      <a:pt x="4363" y="370"/>
                      <a:pt x="3846" y="222"/>
                      <a:pt x="3328" y="111"/>
                    </a:cubicBezTo>
                    <a:cubicBezTo>
                      <a:pt x="3069" y="74"/>
                      <a:pt x="2810" y="37"/>
                      <a:pt x="2589" y="37"/>
                    </a:cubicBezTo>
                    <a:cubicBezTo>
                      <a:pt x="2367" y="0"/>
                      <a:pt x="2145" y="0"/>
                      <a:pt x="19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9"/>
              <p:cNvSpPr/>
              <p:nvPr/>
            </p:nvSpPr>
            <p:spPr>
              <a:xfrm>
                <a:off x="3636975" y="2024850"/>
                <a:ext cx="178400" cy="477875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19115" extrusionOk="0">
                    <a:moveTo>
                      <a:pt x="481" y="0"/>
                    </a:moveTo>
                    <a:cubicBezTo>
                      <a:pt x="481" y="0"/>
                      <a:pt x="444" y="74"/>
                      <a:pt x="370" y="222"/>
                    </a:cubicBezTo>
                    <a:cubicBezTo>
                      <a:pt x="333" y="370"/>
                      <a:pt x="222" y="555"/>
                      <a:pt x="148" y="851"/>
                    </a:cubicBezTo>
                    <a:cubicBezTo>
                      <a:pt x="74" y="1146"/>
                      <a:pt x="38" y="1516"/>
                      <a:pt x="1" y="1923"/>
                    </a:cubicBezTo>
                    <a:cubicBezTo>
                      <a:pt x="38" y="2145"/>
                      <a:pt x="38" y="2366"/>
                      <a:pt x="38" y="2588"/>
                    </a:cubicBezTo>
                    <a:cubicBezTo>
                      <a:pt x="74" y="2810"/>
                      <a:pt x="74" y="3069"/>
                      <a:pt x="148" y="3328"/>
                    </a:cubicBezTo>
                    <a:cubicBezTo>
                      <a:pt x="222" y="3808"/>
                      <a:pt x="370" y="4363"/>
                      <a:pt x="592" y="4917"/>
                    </a:cubicBezTo>
                    <a:cubicBezTo>
                      <a:pt x="777" y="5472"/>
                      <a:pt x="1036" y="5990"/>
                      <a:pt x="1295" y="6581"/>
                    </a:cubicBezTo>
                    <a:cubicBezTo>
                      <a:pt x="1590" y="7099"/>
                      <a:pt x="1886" y="7690"/>
                      <a:pt x="2219" y="8208"/>
                    </a:cubicBezTo>
                    <a:cubicBezTo>
                      <a:pt x="2367" y="8504"/>
                      <a:pt x="2515" y="8762"/>
                      <a:pt x="2699" y="9021"/>
                    </a:cubicBezTo>
                    <a:cubicBezTo>
                      <a:pt x="2847" y="9317"/>
                      <a:pt x="2995" y="9576"/>
                      <a:pt x="3143" y="9871"/>
                    </a:cubicBezTo>
                    <a:cubicBezTo>
                      <a:pt x="3476" y="10426"/>
                      <a:pt x="3772" y="10944"/>
                      <a:pt x="4067" y="11498"/>
                    </a:cubicBezTo>
                    <a:cubicBezTo>
                      <a:pt x="4363" y="12053"/>
                      <a:pt x="4659" y="12570"/>
                      <a:pt x="4918" y="13088"/>
                    </a:cubicBezTo>
                    <a:cubicBezTo>
                      <a:pt x="5176" y="13606"/>
                      <a:pt x="5398" y="14123"/>
                      <a:pt x="5583" y="14604"/>
                    </a:cubicBezTo>
                    <a:cubicBezTo>
                      <a:pt x="5805" y="15084"/>
                      <a:pt x="5953" y="15565"/>
                      <a:pt x="6064" y="16009"/>
                    </a:cubicBezTo>
                    <a:cubicBezTo>
                      <a:pt x="6212" y="16452"/>
                      <a:pt x="6286" y="16859"/>
                      <a:pt x="6359" y="17229"/>
                    </a:cubicBezTo>
                    <a:cubicBezTo>
                      <a:pt x="6396" y="17635"/>
                      <a:pt x="6433" y="17968"/>
                      <a:pt x="6433" y="18227"/>
                    </a:cubicBezTo>
                    <a:cubicBezTo>
                      <a:pt x="6470" y="18486"/>
                      <a:pt x="6470" y="18744"/>
                      <a:pt x="6470" y="18892"/>
                    </a:cubicBezTo>
                    <a:cubicBezTo>
                      <a:pt x="6470" y="19040"/>
                      <a:pt x="6470" y="19114"/>
                      <a:pt x="6470" y="19114"/>
                    </a:cubicBezTo>
                    <a:cubicBezTo>
                      <a:pt x="6470" y="19114"/>
                      <a:pt x="6507" y="19040"/>
                      <a:pt x="6544" y="18892"/>
                    </a:cubicBezTo>
                    <a:cubicBezTo>
                      <a:pt x="6618" y="18781"/>
                      <a:pt x="6729" y="18560"/>
                      <a:pt x="6803" y="18301"/>
                    </a:cubicBezTo>
                    <a:cubicBezTo>
                      <a:pt x="6914" y="18005"/>
                      <a:pt x="6988" y="17635"/>
                      <a:pt x="7062" y="17229"/>
                    </a:cubicBezTo>
                    <a:cubicBezTo>
                      <a:pt x="7062" y="17044"/>
                      <a:pt x="7099" y="16822"/>
                      <a:pt x="7136" y="16600"/>
                    </a:cubicBezTo>
                    <a:cubicBezTo>
                      <a:pt x="7136" y="16341"/>
                      <a:pt x="7136" y="16120"/>
                      <a:pt x="7136" y="15861"/>
                    </a:cubicBezTo>
                    <a:cubicBezTo>
                      <a:pt x="7099" y="15343"/>
                      <a:pt x="7025" y="14789"/>
                      <a:pt x="6914" y="14197"/>
                    </a:cubicBezTo>
                    <a:cubicBezTo>
                      <a:pt x="6803" y="13642"/>
                      <a:pt x="6618" y="13051"/>
                      <a:pt x="6396" y="12459"/>
                    </a:cubicBezTo>
                    <a:cubicBezTo>
                      <a:pt x="6212" y="11868"/>
                      <a:pt x="5953" y="11276"/>
                      <a:pt x="5657" y="10685"/>
                    </a:cubicBezTo>
                    <a:cubicBezTo>
                      <a:pt x="5361" y="10093"/>
                      <a:pt x="5066" y="9539"/>
                      <a:pt x="4770" y="8947"/>
                    </a:cubicBezTo>
                    <a:cubicBezTo>
                      <a:pt x="4585" y="8688"/>
                      <a:pt x="4437" y="8393"/>
                      <a:pt x="4252" y="8097"/>
                    </a:cubicBezTo>
                    <a:cubicBezTo>
                      <a:pt x="4067" y="7838"/>
                      <a:pt x="3919" y="7542"/>
                      <a:pt x="3735" y="7284"/>
                    </a:cubicBezTo>
                    <a:cubicBezTo>
                      <a:pt x="3402" y="6766"/>
                      <a:pt x="3032" y="6248"/>
                      <a:pt x="2736" y="5768"/>
                    </a:cubicBezTo>
                    <a:cubicBezTo>
                      <a:pt x="2404" y="5250"/>
                      <a:pt x="2108" y="4770"/>
                      <a:pt x="1849" y="4326"/>
                    </a:cubicBezTo>
                    <a:cubicBezTo>
                      <a:pt x="1553" y="3882"/>
                      <a:pt x="1331" y="3439"/>
                      <a:pt x="1147" y="2995"/>
                    </a:cubicBezTo>
                    <a:cubicBezTo>
                      <a:pt x="1036" y="2810"/>
                      <a:pt x="999" y="2588"/>
                      <a:pt x="888" y="2403"/>
                    </a:cubicBezTo>
                    <a:cubicBezTo>
                      <a:pt x="814" y="2219"/>
                      <a:pt x="777" y="2034"/>
                      <a:pt x="703" y="1849"/>
                    </a:cubicBezTo>
                    <a:cubicBezTo>
                      <a:pt x="629" y="1479"/>
                      <a:pt x="555" y="1146"/>
                      <a:pt x="518" y="888"/>
                    </a:cubicBezTo>
                    <a:cubicBezTo>
                      <a:pt x="481" y="592"/>
                      <a:pt x="481" y="370"/>
                      <a:pt x="481" y="222"/>
                    </a:cubicBezTo>
                    <a:cubicBezTo>
                      <a:pt x="481" y="74"/>
                      <a:pt x="481" y="0"/>
                      <a:pt x="4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4" name="Google Shape;264;p9"/>
            <p:cNvGrpSpPr/>
            <p:nvPr/>
          </p:nvGrpSpPr>
          <p:grpSpPr>
            <a:xfrm flipH="1">
              <a:off x="474217" y="406162"/>
              <a:ext cx="786575" cy="816150"/>
              <a:chOff x="3033425" y="1686575"/>
              <a:chExt cx="786575" cy="816150"/>
            </a:xfrm>
          </p:grpSpPr>
          <p:sp>
            <p:nvSpPr>
              <p:cNvPr id="265" name="Google Shape;265;p9"/>
              <p:cNvSpPr/>
              <p:nvPr/>
            </p:nvSpPr>
            <p:spPr>
              <a:xfrm>
                <a:off x="3532525" y="1872025"/>
                <a:ext cx="109100" cy="111250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4450" extrusionOk="0">
                    <a:moveTo>
                      <a:pt x="3713" y="0"/>
                    </a:moveTo>
                    <a:cubicBezTo>
                      <a:pt x="3672" y="0"/>
                      <a:pt x="3630" y="5"/>
                      <a:pt x="3587" y="13"/>
                    </a:cubicBezTo>
                    <a:lnTo>
                      <a:pt x="3439" y="13"/>
                    </a:lnTo>
                    <a:lnTo>
                      <a:pt x="3069" y="161"/>
                    </a:lnTo>
                    <a:cubicBezTo>
                      <a:pt x="2959" y="235"/>
                      <a:pt x="2848" y="272"/>
                      <a:pt x="2737" y="346"/>
                    </a:cubicBezTo>
                    <a:cubicBezTo>
                      <a:pt x="2515" y="457"/>
                      <a:pt x="2293" y="568"/>
                      <a:pt x="2071" y="753"/>
                    </a:cubicBezTo>
                    <a:cubicBezTo>
                      <a:pt x="1849" y="900"/>
                      <a:pt x="1665" y="1048"/>
                      <a:pt x="1480" y="1233"/>
                    </a:cubicBezTo>
                    <a:cubicBezTo>
                      <a:pt x="1406" y="1307"/>
                      <a:pt x="1295" y="1418"/>
                      <a:pt x="1221" y="1492"/>
                    </a:cubicBezTo>
                    <a:cubicBezTo>
                      <a:pt x="1147" y="1603"/>
                      <a:pt x="1073" y="1677"/>
                      <a:pt x="999" y="1788"/>
                    </a:cubicBezTo>
                    <a:cubicBezTo>
                      <a:pt x="814" y="1973"/>
                      <a:pt x="703" y="2194"/>
                      <a:pt x="592" y="2416"/>
                    </a:cubicBezTo>
                    <a:cubicBezTo>
                      <a:pt x="481" y="2638"/>
                      <a:pt x="371" y="2823"/>
                      <a:pt x="297" y="3082"/>
                    </a:cubicBezTo>
                    <a:cubicBezTo>
                      <a:pt x="112" y="3525"/>
                      <a:pt x="38" y="3969"/>
                      <a:pt x="1" y="4450"/>
                    </a:cubicBezTo>
                    <a:cubicBezTo>
                      <a:pt x="149" y="4006"/>
                      <a:pt x="371" y="3599"/>
                      <a:pt x="629" y="3230"/>
                    </a:cubicBezTo>
                    <a:cubicBezTo>
                      <a:pt x="740" y="3045"/>
                      <a:pt x="888" y="2897"/>
                      <a:pt x="1036" y="2712"/>
                    </a:cubicBezTo>
                    <a:cubicBezTo>
                      <a:pt x="1184" y="2564"/>
                      <a:pt x="1332" y="2416"/>
                      <a:pt x="1517" y="2305"/>
                    </a:cubicBezTo>
                    <a:cubicBezTo>
                      <a:pt x="1591" y="2231"/>
                      <a:pt x="1665" y="2194"/>
                      <a:pt x="1775" y="2120"/>
                    </a:cubicBezTo>
                    <a:cubicBezTo>
                      <a:pt x="1849" y="2047"/>
                      <a:pt x="1923" y="2010"/>
                      <a:pt x="2034" y="1973"/>
                    </a:cubicBezTo>
                    <a:cubicBezTo>
                      <a:pt x="2219" y="1862"/>
                      <a:pt x="2404" y="1788"/>
                      <a:pt x="2589" y="1714"/>
                    </a:cubicBezTo>
                    <a:cubicBezTo>
                      <a:pt x="2621" y="1701"/>
                      <a:pt x="2655" y="1689"/>
                      <a:pt x="2690" y="1678"/>
                    </a:cubicBezTo>
                    <a:lnTo>
                      <a:pt x="2690" y="1678"/>
                    </a:lnTo>
                    <a:cubicBezTo>
                      <a:pt x="2681" y="1703"/>
                      <a:pt x="2672" y="1727"/>
                      <a:pt x="2663" y="1751"/>
                    </a:cubicBezTo>
                    <a:cubicBezTo>
                      <a:pt x="2589" y="1936"/>
                      <a:pt x="2515" y="2120"/>
                      <a:pt x="2404" y="2305"/>
                    </a:cubicBezTo>
                    <a:lnTo>
                      <a:pt x="2256" y="2601"/>
                    </a:lnTo>
                    <a:cubicBezTo>
                      <a:pt x="2219" y="2675"/>
                      <a:pt x="2145" y="2749"/>
                      <a:pt x="2071" y="2860"/>
                    </a:cubicBezTo>
                    <a:cubicBezTo>
                      <a:pt x="2034" y="2934"/>
                      <a:pt x="1960" y="3008"/>
                      <a:pt x="1886" y="3082"/>
                    </a:cubicBezTo>
                    <a:cubicBezTo>
                      <a:pt x="1812" y="3193"/>
                      <a:pt x="1738" y="3267"/>
                      <a:pt x="1665" y="3341"/>
                    </a:cubicBezTo>
                    <a:lnTo>
                      <a:pt x="1443" y="3562"/>
                    </a:lnTo>
                    <a:cubicBezTo>
                      <a:pt x="1369" y="3636"/>
                      <a:pt x="1258" y="3710"/>
                      <a:pt x="1184" y="3784"/>
                    </a:cubicBezTo>
                    <a:cubicBezTo>
                      <a:pt x="1110" y="3821"/>
                      <a:pt x="999" y="3895"/>
                      <a:pt x="925" y="3969"/>
                    </a:cubicBezTo>
                    <a:lnTo>
                      <a:pt x="629" y="4154"/>
                    </a:lnTo>
                    <a:cubicBezTo>
                      <a:pt x="518" y="4191"/>
                      <a:pt x="444" y="4228"/>
                      <a:pt x="334" y="4302"/>
                    </a:cubicBezTo>
                    <a:lnTo>
                      <a:pt x="1" y="4450"/>
                    </a:lnTo>
                    <a:lnTo>
                      <a:pt x="371" y="4376"/>
                    </a:lnTo>
                    <a:cubicBezTo>
                      <a:pt x="481" y="4376"/>
                      <a:pt x="592" y="4339"/>
                      <a:pt x="703" y="4302"/>
                    </a:cubicBezTo>
                    <a:lnTo>
                      <a:pt x="1036" y="4228"/>
                    </a:lnTo>
                    <a:cubicBezTo>
                      <a:pt x="1147" y="4191"/>
                      <a:pt x="1258" y="4117"/>
                      <a:pt x="1369" y="4080"/>
                    </a:cubicBezTo>
                    <a:cubicBezTo>
                      <a:pt x="1480" y="4043"/>
                      <a:pt x="1591" y="4006"/>
                      <a:pt x="1701" y="3932"/>
                    </a:cubicBezTo>
                    <a:lnTo>
                      <a:pt x="1997" y="3784"/>
                    </a:lnTo>
                    <a:cubicBezTo>
                      <a:pt x="2108" y="3710"/>
                      <a:pt x="2219" y="3636"/>
                      <a:pt x="2330" y="3562"/>
                    </a:cubicBezTo>
                    <a:cubicBezTo>
                      <a:pt x="2404" y="3525"/>
                      <a:pt x="2515" y="3451"/>
                      <a:pt x="2626" y="3341"/>
                    </a:cubicBezTo>
                    <a:cubicBezTo>
                      <a:pt x="2700" y="3267"/>
                      <a:pt x="2811" y="3193"/>
                      <a:pt x="2885" y="3119"/>
                    </a:cubicBezTo>
                    <a:lnTo>
                      <a:pt x="3143" y="2860"/>
                    </a:lnTo>
                    <a:cubicBezTo>
                      <a:pt x="3328" y="2675"/>
                      <a:pt x="3476" y="2490"/>
                      <a:pt x="3624" y="2268"/>
                    </a:cubicBezTo>
                    <a:cubicBezTo>
                      <a:pt x="3772" y="2047"/>
                      <a:pt x="3920" y="1825"/>
                      <a:pt x="4031" y="1603"/>
                    </a:cubicBezTo>
                    <a:cubicBezTo>
                      <a:pt x="4105" y="1492"/>
                      <a:pt x="4142" y="1381"/>
                      <a:pt x="4216" y="1270"/>
                    </a:cubicBezTo>
                    <a:cubicBezTo>
                      <a:pt x="4252" y="1122"/>
                      <a:pt x="4289" y="1011"/>
                      <a:pt x="4326" y="863"/>
                    </a:cubicBezTo>
                    <a:cubicBezTo>
                      <a:pt x="4363" y="753"/>
                      <a:pt x="4363" y="642"/>
                      <a:pt x="4363" y="568"/>
                    </a:cubicBezTo>
                    <a:cubicBezTo>
                      <a:pt x="4298" y="241"/>
                      <a:pt x="4030" y="0"/>
                      <a:pt x="37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9"/>
              <p:cNvSpPr/>
              <p:nvPr/>
            </p:nvSpPr>
            <p:spPr>
              <a:xfrm>
                <a:off x="3325500" y="1692100"/>
                <a:ext cx="356800" cy="109325"/>
              </a:xfrm>
              <a:custGeom>
                <a:avLst/>
                <a:gdLst/>
                <a:ahLst/>
                <a:cxnLst/>
                <a:rect l="l" t="t" r="r" b="b"/>
                <a:pathLst>
                  <a:path w="14272" h="4373" extrusionOk="0">
                    <a:moveTo>
                      <a:pt x="1435" y="1435"/>
                    </a:moveTo>
                    <a:lnTo>
                      <a:pt x="1418" y="1443"/>
                    </a:lnTo>
                    <a:lnTo>
                      <a:pt x="1442" y="1443"/>
                    </a:lnTo>
                    <a:cubicBezTo>
                      <a:pt x="1440" y="1440"/>
                      <a:pt x="1437" y="1438"/>
                      <a:pt x="1435" y="1435"/>
                    </a:cubicBezTo>
                    <a:close/>
                    <a:moveTo>
                      <a:pt x="1444" y="1454"/>
                    </a:moveTo>
                    <a:lnTo>
                      <a:pt x="1444" y="1454"/>
                    </a:lnTo>
                    <a:cubicBezTo>
                      <a:pt x="1442" y="1454"/>
                      <a:pt x="1452" y="1461"/>
                      <a:pt x="1479" y="1480"/>
                    </a:cubicBezTo>
                    <a:lnTo>
                      <a:pt x="1491" y="1480"/>
                    </a:lnTo>
                    <a:cubicBezTo>
                      <a:pt x="1467" y="1466"/>
                      <a:pt x="1446" y="1454"/>
                      <a:pt x="1444" y="1454"/>
                    </a:cubicBezTo>
                    <a:close/>
                    <a:moveTo>
                      <a:pt x="1491" y="1480"/>
                    </a:moveTo>
                    <a:lnTo>
                      <a:pt x="1491" y="1480"/>
                    </a:lnTo>
                    <a:cubicBezTo>
                      <a:pt x="1520" y="1497"/>
                      <a:pt x="1553" y="1517"/>
                      <a:pt x="1553" y="1517"/>
                    </a:cubicBezTo>
                    <a:lnTo>
                      <a:pt x="1516" y="1480"/>
                    </a:lnTo>
                    <a:close/>
                    <a:moveTo>
                      <a:pt x="1849" y="1"/>
                    </a:moveTo>
                    <a:cubicBezTo>
                      <a:pt x="1793" y="19"/>
                      <a:pt x="1747" y="19"/>
                      <a:pt x="1696" y="19"/>
                    </a:cubicBezTo>
                    <a:cubicBezTo>
                      <a:pt x="1646" y="19"/>
                      <a:pt x="1590" y="19"/>
                      <a:pt x="1516" y="38"/>
                    </a:cubicBezTo>
                    <a:cubicBezTo>
                      <a:pt x="1368" y="75"/>
                      <a:pt x="1220" y="75"/>
                      <a:pt x="1110" y="112"/>
                    </a:cubicBezTo>
                    <a:lnTo>
                      <a:pt x="851" y="223"/>
                    </a:lnTo>
                    <a:lnTo>
                      <a:pt x="740" y="260"/>
                    </a:lnTo>
                    <a:lnTo>
                      <a:pt x="703" y="297"/>
                    </a:lnTo>
                    <a:lnTo>
                      <a:pt x="666" y="334"/>
                    </a:lnTo>
                    <a:lnTo>
                      <a:pt x="555" y="408"/>
                    </a:lnTo>
                    <a:cubicBezTo>
                      <a:pt x="481" y="444"/>
                      <a:pt x="407" y="518"/>
                      <a:pt x="333" y="592"/>
                    </a:cubicBezTo>
                    <a:cubicBezTo>
                      <a:pt x="74" y="888"/>
                      <a:pt x="0" y="1295"/>
                      <a:pt x="37" y="1628"/>
                    </a:cubicBezTo>
                    <a:cubicBezTo>
                      <a:pt x="74" y="1738"/>
                      <a:pt x="74" y="1812"/>
                      <a:pt x="111" y="1923"/>
                    </a:cubicBezTo>
                    <a:cubicBezTo>
                      <a:pt x="148" y="1997"/>
                      <a:pt x="185" y="2071"/>
                      <a:pt x="222" y="2145"/>
                    </a:cubicBezTo>
                    <a:cubicBezTo>
                      <a:pt x="259" y="2293"/>
                      <a:pt x="518" y="2552"/>
                      <a:pt x="629" y="2626"/>
                    </a:cubicBezTo>
                    <a:lnTo>
                      <a:pt x="740" y="2700"/>
                    </a:lnTo>
                    <a:lnTo>
                      <a:pt x="777" y="2700"/>
                    </a:lnTo>
                    <a:lnTo>
                      <a:pt x="851" y="2774"/>
                    </a:lnTo>
                    <a:lnTo>
                      <a:pt x="888" y="2774"/>
                    </a:lnTo>
                    <a:lnTo>
                      <a:pt x="962" y="2811"/>
                    </a:lnTo>
                    <a:lnTo>
                      <a:pt x="1220" y="2922"/>
                    </a:lnTo>
                    <a:lnTo>
                      <a:pt x="1738" y="3180"/>
                    </a:lnTo>
                    <a:cubicBezTo>
                      <a:pt x="2108" y="3328"/>
                      <a:pt x="2477" y="3476"/>
                      <a:pt x="2847" y="3624"/>
                    </a:cubicBezTo>
                    <a:cubicBezTo>
                      <a:pt x="3217" y="3772"/>
                      <a:pt x="3624" y="3920"/>
                      <a:pt x="4030" y="4031"/>
                    </a:cubicBezTo>
                    <a:lnTo>
                      <a:pt x="4585" y="4142"/>
                    </a:lnTo>
                    <a:lnTo>
                      <a:pt x="4881" y="4216"/>
                    </a:lnTo>
                    <a:lnTo>
                      <a:pt x="4991" y="4252"/>
                    </a:lnTo>
                    <a:lnTo>
                      <a:pt x="5102" y="4252"/>
                    </a:lnTo>
                    <a:lnTo>
                      <a:pt x="5176" y="4289"/>
                    </a:lnTo>
                    <a:cubicBezTo>
                      <a:pt x="5583" y="4345"/>
                      <a:pt x="5990" y="4373"/>
                      <a:pt x="6392" y="4373"/>
                    </a:cubicBezTo>
                    <a:cubicBezTo>
                      <a:pt x="6794" y="4373"/>
                      <a:pt x="7191" y="4345"/>
                      <a:pt x="7579" y="4289"/>
                    </a:cubicBezTo>
                    <a:cubicBezTo>
                      <a:pt x="8356" y="4179"/>
                      <a:pt x="9095" y="3920"/>
                      <a:pt x="9761" y="3550"/>
                    </a:cubicBezTo>
                    <a:cubicBezTo>
                      <a:pt x="9909" y="3476"/>
                      <a:pt x="10056" y="3365"/>
                      <a:pt x="10167" y="3291"/>
                    </a:cubicBezTo>
                    <a:lnTo>
                      <a:pt x="10204" y="3291"/>
                    </a:lnTo>
                    <a:lnTo>
                      <a:pt x="10241" y="3254"/>
                    </a:lnTo>
                    <a:lnTo>
                      <a:pt x="10278" y="3254"/>
                    </a:lnTo>
                    <a:lnTo>
                      <a:pt x="10315" y="3217"/>
                    </a:lnTo>
                    <a:lnTo>
                      <a:pt x="10426" y="3106"/>
                    </a:lnTo>
                    <a:lnTo>
                      <a:pt x="10611" y="2959"/>
                    </a:lnTo>
                    <a:cubicBezTo>
                      <a:pt x="10870" y="2737"/>
                      <a:pt x="11055" y="2515"/>
                      <a:pt x="11276" y="2293"/>
                    </a:cubicBezTo>
                    <a:cubicBezTo>
                      <a:pt x="11461" y="2071"/>
                      <a:pt x="11646" y="1886"/>
                      <a:pt x="11831" y="1702"/>
                    </a:cubicBezTo>
                    <a:cubicBezTo>
                      <a:pt x="11942" y="1591"/>
                      <a:pt x="12016" y="1517"/>
                      <a:pt x="12090" y="1406"/>
                    </a:cubicBezTo>
                    <a:cubicBezTo>
                      <a:pt x="12164" y="1332"/>
                      <a:pt x="12275" y="1258"/>
                      <a:pt x="12349" y="1184"/>
                    </a:cubicBezTo>
                    <a:cubicBezTo>
                      <a:pt x="12681" y="888"/>
                      <a:pt x="13014" y="666"/>
                      <a:pt x="13310" y="518"/>
                    </a:cubicBezTo>
                    <a:cubicBezTo>
                      <a:pt x="13569" y="371"/>
                      <a:pt x="13827" y="334"/>
                      <a:pt x="14012" y="297"/>
                    </a:cubicBezTo>
                    <a:cubicBezTo>
                      <a:pt x="14197" y="260"/>
                      <a:pt x="14271" y="260"/>
                      <a:pt x="14271" y="260"/>
                    </a:cubicBezTo>
                    <a:cubicBezTo>
                      <a:pt x="14271" y="260"/>
                      <a:pt x="14197" y="223"/>
                      <a:pt x="14012" y="186"/>
                    </a:cubicBezTo>
                    <a:cubicBezTo>
                      <a:pt x="13827" y="186"/>
                      <a:pt x="13532" y="186"/>
                      <a:pt x="13199" y="260"/>
                    </a:cubicBezTo>
                    <a:cubicBezTo>
                      <a:pt x="12866" y="334"/>
                      <a:pt x="12423" y="481"/>
                      <a:pt x="12016" y="740"/>
                    </a:cubicBezTo>
                    <a:cubicBezTo>
                      <a:pt x="11572" y="999"/>
                      <a:pt x="11166" y="1295"/>
                      <a:pt x="10722" y="1665"/>
                    </a:cubicBezTo>
                    <a:cubicBezTo>
                      <a:pt x="10463" y="1849"/>
                      <a:pt x="10241" y="2034"/>
                      <a:pt x="10019" y="2182"/>
                    </a:cubicBezTo>
                    <a:lnTo>
                      <a:pt x="9835" y="2293"/>
                    </a:lnTo>
                    <a:lnTo>
                      <a:pt x="9724" y="2367"/>
                    </a:lnTo>
                    <a:lnTo>
                      <a:pt x="9687" y="2367"/>
                    </a:lnTo>
                    <a:lnTo>
                      <a:pt x="9650" y="2404"/>
                    </a:lnTo>
                    <a:cubicBezTo>
                      <a:pt x="9539" y="2478"/>
                      <a:pt x="9391" y="2552"/>
                      <a:pt x="9243" y="2626"/>
                    </a:cubicBezTo>
                    <a:cubicBezTo>
                      <a:pt x="8725" y="2811"/>
                      <a:pt x="8097" y="2959"/>
                      <a:pt x="7432" y="3032"/>
                    </a:cubicBezTo>
                    <a:cubicBezTo>
                      <a:pt x="7320" y="3039"/>
                      <a:pt x="7207" y="3042"/>
                      <a:pt x="7091" y="3042"/>
                    </a:cubicBezTo>
                    <a:cubicBezTo>
                      <a:pt x="6555" y="3042"/>
                      <a:pt x="5983" y="2976"/>
                      <a:pt x="5435" y="2885"/>
                    </a:cubicBezTo>
                    <a:lnTo>
                      <a:pt x="5398" y="2885"/>
                    </a:lnTo>
                    <a:cubicBezTo>
                      <a:pt x="5373" y="2872"/>
                      <a:pt x="5365" y="2868"/>
                      <a:pt x="5364" y="2868"/>
                    </a:cubicBezTo>
                    <a:lnTo>
                      <a:pt x="5364" y="2868"/>
                    </a:lnTo>
                    <a:cubicBezTo>
                      <a:pt x="5361" y="2868"/>
                      <a:pt x="5386" y="2885"/>
                      <a:pt x="5361" y="2885"/>
                    </a:cubicBezTo>
                    <a:lnTo>
                      <a:pt x="5324" y="2848"/>
                    </a:lnTo>
                    <a:lnTo>
                      <a:pt x="5213" y="2811"/>
                    </a:lnTo>
                    <a:lnTo>
                      <a:pt x="4918" y="2737"/>
                    </a:lnTo>
                    <a:lnTo>
                      <a:pt x="4363" y="2626"/>
                    </a:lnTo>
                    <a:cubicBezTo>
                      <a:pt x="4030" y="2478"/>
                      <a:pt x="3697" y="2367"/>
                      <a:pt x="3365" y="2256"/>
                    </a:cubicBezTo>
                    <a:cubicBezTo>
                      <a:pt x="3032" y="2108"/>
                      <a:pt x="2662" y="1997"/>
                      <a:pt x="2330" y="1849"/>
                    </a:cubicBezTo>
                    <a:lnTo>
                      <a:pt x="1812" y="1628"/>
                    </a:lnTo>
                    <a:lnTo>
                      <a:pt x="1553" y="1517"/>
                    </a:lnTo>
                    <a:lnTo>
                      <a:pt x="1516" y="1517"/>
                    </a:lnTo>
                    <a:lnTo>
                      <a:pt x="1410" y="1446"/>
                    </a:lnTo>
                    <a:lnTo>
                      <a:pt x="1418" y="1443"/>
                    </a:lnTo>
                    <a:lnTo>
                      <a:pt x="1405" y="1443"/>
                    </a:lnTo>
                    <a:lnTo>
                      <a:pt x="1368" y="1406"/>
                    </a:lnTo>
                    <a:lnTo>
                      <a:pt x="1405" y="1406"/>
                    </a:lnTo>
                    <a:cubicBezTo>
                      <a:pt x="1405" y="1406"/>
                      <a:pt x="1405" y="1406"/>
                      <a:pt x="1435" y="1435"/>
                    </a:cubicBezTo>
                    <a:lnTo>
                      <a:pt x="1435" y="1435"/>
                    </a:lnTo>
                    <a:lnTo>
                      <a:pt x="1590" y="1369"/>
                    </a:lnTo>
                    <a:cubicBezTo>
                      <a:pt x="1664" y="1332"/>
                      <a:pt x="1701" y="1332"/>
                      <a:pt x="1738" y="1332"/>
                    </a:cubicBezTo>
                    <a:cubicBezTo>
                      <a:pt x="1738" y="1332"/>
                      <a:pt x="1849" y="1332"/>
                      <a:pt x="1923" y="1295"/>
                    </a:cubicBezTo>
                    <a:cubicBezTo>
                      <a:pt x="2588" y="1258"/>
                      <a:pt x="3328" y="1221"/>
                      <a:pt x="3956" y="1147"/>
                    </a:cubicBezTo>
                    <a:cubicBezTo>
                      <a:pt x="4622" y="1110"/>
                      <a:pt x="5250" y="1036"/>
                      <a:pt x="5842" y="962"/>
                    </a:cubicBezTo>
                    <a:cubicBezTo>
                      <a:pt x="6988" y="851"/>
                      <a:pt x="7912" y="703"/>
                      <a:pt x="8615" y="629"/>
                    </a:cubicBezTo>
                    <a:cubicBezTo>
                      <a:pt x="9280" y="518"/>
                      <a:pt x="9650" y="444"/>
                      <a:pt x="9650" y="444"/>
                    </a:cubicBezTo>
                    <a:cubicBezTo>
                      <a:pt x="9650" y="444"/>
                      <a:pt x="9280" y="408"/>
                      <a:pt x="8615" y="334"/>
                    </a:cubicBezTo>
                    <a:cubicBezTo>
                      <a:pt x="7912" y="260"/>
                      <a:pt x="6951" y="186"/>
                      <a:pt x="5805" y="112"/>
                    </a:cubicBezTo>
                    <a:cubicBezTo>
                      <a:pt x="5250" y="112"/>
                      <a:pt x="4622" y="75"/>
                      <a:pt x="3956" y="38"/>
                    </a:cubicBezTo>
                    <a:cubicBezTo>
                      <a:pt x="3291" y="38"/>
                      <a:pt x="2625" y="1"/>
                      <a:pt x="18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9"/>
              <p:cNvSpPr/>
              <p:nvPr/>
            </p:nvSpPr>
            <p:spPr>
              <a:xfrm>
                <a:off x="3707225" y="1826125"/>
                <a:ext cx="110000" cy="356100"/>
              </a:xfrm>
              <a:custGeom>
                <a:avLst/>
                <a:gdLst/>
                <a:ahLst/>
                <a:cxnLst/>
                <a:rect l="l" t="t" r="r" b="b"/>
                <a:pathLst>
                  <a:path w="4400" h="14244" extrusionOk="0">
                    <a:moveTo>
                      <a:pt x="2049" y="4591"/>
                    </a:moveTo>
                    <a:lnTo>
                      <a:pt x="2034" y="4622"/>
                    </a:lnTo>
                    <a:cubicBezTo>
                      <a:pt x="2034" y="4622"/>
                      <a:pt x="2054" y="4601"/>
                      <a:pt x="2049" y="4591"/>
                    </a:cubicBezTo>
                    <a:close/>
                    <a:moveTo>
                      <a:pt x="2980" y="12897"/>
                    </a:moveTo>
                    <a:lnTo>
                      <a:pt x="2976" y="12903"/>
                    </a:lnTo>
                    <a:lnTo>
                      <a:pt x="2958" y="12903"/>
                    </a:lnTo>
                    <a:cubicBezTo>
                      <a:pt x="2958" y="12903"/>
                      <a:pt x="2969" y="12903"/>
                      <a:pt x="2980" y="12897"/>
                    </a:cubicBezTo>
                    <a:close/>
                    <a:moveTo>
                      <a:pt x="3002" y="12889"/>
                    </a:moveTo>
                    <a:cubicBezTo>
                      <a:pt x="3007" y="12897"/>
                      <a:pt x="3016" y="12903"/>
                      <a:pt x="3032" y="12903"/>
                    </a:cubicBezTo>
                    <a:lnTo>
                      <a:pt x="3032" y="12940"/>
                    </a:lnTo>
                    <a:lnTo>
                      <a:pt x="2995" y="12903"/>
                    </a:lnTo>
                    <a:lnTo>
                      <a:pt x="2993" y="12903"/>
                    </a:lnTo>
                    <a:cubicBezTo>
                      <a:pt x="2993" y="12903"/>
                      <a:pt x="2994" y="12902"/>
                      <a:pt x="2994" y="12902"/>
                    </a:cubicBezTo>
                    <a:lnTo>
                      <a:pt x="2994" y="12902"/>
                    </a:lnTo>
                    <a:lnTo>
                      <a:pt x="2995" y="12903"/>
                    </a:lnTo>
                    <a:cubicBezTo>
                      <a:pt x="2998" y="12897"/>
                      <a:pt x="3000" y="12892"/>
                      <a:pt x="3002" y="12889"/>
                    </a:cubicBezTo>
                    <a:close/>
                    <a:moveTo>
                      <a:pt x="4178" y="1"/>
                    </a:moveTo>
                    <a:cubicBezTo>
                      <a:pt x="4178" y="1"/>
                      <a:pt x="4178" y="112"/>
                      <a:pt x="4141" y="296"/>
                    </a:cubicBezTo>
                    <a:cubicBezTo>
                      <a:pt x="4104" y="481"/>
                      <a:pt x="4030" y="703"/>
                      <a:pt x="3882" y="999"/>
                    </a:cubicBezTo>
                    <a:cubicBezTo>
                      <a:pt x="3771" y="1295"/>
                      <a:pt x="3549" y="1627"/>
                      <a:pt x="3254" y="1960"/>
                    </a:cubicBezTo>
                    <a:cubicBezTo>
                      <a:pt x="3180" y="2034"/>
                      <a:pt x="3069" y="2145"/>
                      <a:pt x="2995" y="2182"/>
                    </a:cubicBezTo>
                    <a:cubicBezTo>
                      <a:pt x="2921" y="2293"/>
                      <a:pt x="2810" y="2367"/>
                      <a:pt x="2736" y="2478"/>
                    </a:cubicBezTo>
                    <a:cubicBezTo>
                      <a:pt x="2551" y="2626"/>
                      <a:pt x="2329" y="2847"/>
                      <a:pt x="2145" y="3032"/>
                    </a:cubicBezTo>
                    <a:cubicBezTo>
                      <a:pt x="1923" y="3254"/>
                      <a:pt x="1701" y="3439"/>
                      <a:pt x="1479" y="3698"/>
                    </a:cubicBezTo>
                    <a:lnTo>
                      <a:pt x="1294" y="3883"/>
                    </a:lnTo>
                    <a:lnTo>
                      <a:pt x="1220" y="3993"/>
                    </a:lnTo>
                    <a:lnTo>
                      <a:pt x="1183" y="4030"/>
                    </a:lnTo>
                    <a:lnTo>
                      <a:pt x="1183" y="4067"/>
                    </a:lnTo>
                    <a:lnTo>
                      <a:pt x="1146" y="4104"/>
                    </a:lnTo>
                    <a:cubicBezTo>
                      <a:pt x="1035" y="4252"/>
                      <a:pt x="962" y="4400"/>
                      <a:pt x="851" y="4511"/>
                    </a:cubicBezTo>
                    <a:cubicBezTo>
                      <a:pt x="481" y="5177"/>
                      <a:pt x="222" y="5916"/>
                      <a:pt x="111" y="6692"/>
                    </a:cubicBezTo>
                    <a:cubicBezTo>
                      <a:pt x="0" y="7506"/>
                      <a:pt x="0" y="8319"/>
                      <a:pt x="148" y="9132"/>
                    </a:cubicBezTo>
                    <a:lnTo>
                      <a:pt x="148" y="9206"/>
                    </a:lnTo>
                    <a:lnTo>
                      <a:pt x="185" y="9280"/>
                    </a:lnTo>
                    <a:lnTo>
                      <a:pt x="222" y="9428"/>
                    </a:lnTo>
                    <a:lnTo>
                      <a:pt x="259" y="9724"/>
                    </a:lnTo>
                    <a:lnTo>
                      <a:pt x="407" y="10278"/>
                    </a:lnTo>
                    <a:cubicBezTo>
                      <a:pt x="518" y="10648"/>
                      <a:pt x="666" y="11055"/>
                      <a:pt x="777" y="11462"/>
                    </a:cubicBezTo>
                    <a:cubicBezTo>
                      <a:pt x="925" y="11831"/>
                      <a:pt x="1072" y="12201"/>
                      <a:pt x="1257" y="12534"/>
                    </a:cubicBezTo>
                    <a:lnTo>
                      <a:pt x="1479" y="13088"/>
                    </a:lnTo>
                    <a:lnTo>
                      <a:pt x="1627" y="13347"/>
                    </a:lnTo>
                    <a:lnTo>
                      <a:pt x="1627" y="13421"/>
                    </a:lnTo>
                    <a:lnTo>
                      <a:pt x="1664" y="13421"/>
                    </a:lnTo>
                    <a:lnTo>
                      <a:pt x="1701" y="13532"/>
                    </a:lnTo>
                    <a:lnTo>
                      <a:pt x="1738" y="13569"/>
                    </a:lnTo>
                    <a:lnTo>
                      <a:pt x="1812" y="13680"/>
                    </a:lnTo>
                    <a:cubicBezTo>
                      <a:pt x="1886" y="13754"/>
                      <a:pt x="2108" y="14013"/>
                      <a:pt x="2256" y="14086"/>
                    </a:cubicBezTo>
                    <a:cubicBezTo>
                      <a:pt x="2366" y="14123"/>
                      <a:pt x="2440" y="14160"/>
                      <a:pt x="2514" y="14197"/>
                    </a:cubicBezTo>
                    <a:cubicBezTo>
                      <a:pt x="2625" y="14234"/>
                      <a:pt x="2699" y="14234"/>
                      <a:pt x="2773" y="14234"/>
                    </a:cubicBezTo>
                    <a:cubicBezTo>
                      <a:pt x="2832" y="14240"/>
                      <a:pt x="2891" y="14243"/>
                      <a:pt x="2951" y="14243"/>
                    </a:cubicBezTo>
                    <a:cubicBezTo>
                      <a:pt x="3269" y="14243"/>
                      <a:pt x="3596" y="14156"/>
                      <a:pt x="3845" y="13939"/>
                    </a:cubicBezTo>
                    <a:cubicBezTo>
                      <a:pt x="3919" y="13902"/>
                      <a:pt x="3956" y="13828"/>
                      <a:pt x="4030" y="13754"/>
                    </a:cubicBezTo>
                    <a:lnTo>
                      <a:pt x="4104" y="13643"/>
                    </a:lnTo>
                    <a:lnTo>
                      <a:pt x="4141" y="13569"/>
                    </a:lnTo>
                    <a:lnTo>
                      <a:pt x="4178" y="13569"/>
                    </a:lnTo>
                    <a:lnTo>
                      <a:pt x="4215" y="13458"/>
                    </a:lnTo>
                    <a:lnTo>
                      <a:pt x="4289" y="13199"/>
                    </a:lnTo>
                    <a:cubicBezTo>
                      <a:pt x="4326" y="13088"/>
                      <a:pt x="4363" y="12940"/>
                      <a:pt x="4400" y="12792"/>
                    </a:cubicBezTo>
                    <a:cubicBezTo>
                      <a:pt x="4400" y="12645"/>
                      <a:pt x="4400" y="12571"/>
                      <a:pt x="4400" y="12460"/>
                    </a:cubicBezTo>
                    <a:cubicBezTo>
                      <a:pt x="4400" y="11683"/>
                      <a:pt x="4400" y="11018"/>
                      <a:pt x="4363" y="10352"/>
                    </a:cubicBezTo>
                    <a:cubicBezTo>
                      <a:pt x="4363" y="9687"/>
                      <a:pt x="4326" y="9058"/>
                      <a:pt x="4289" y="8504"/>
                    </a:cubicBezTo>
                    <a:cubicBezTo>
                      <a:pt x="4252" y="7321"/>
                      <a:pt x="4178" y="6360"/>
                      <a:pt x="4104" y="5694"/>
                    </a:cubicBezTo>
                    <a:cubicBezTo>
                      <a:pt x="4030" y="5029"/>
                      <a:pt x="3993" y="4659"/>
                      <a:pt x="3993" y="4659"/>
                    </a:cubicBezTo>
                    <a:cubicBezTo>
                      <a:pt x="3993" y="4659"/>
                      <a:pt x="3919" y="5029"/>
                      <a:pt x="3808" y="5694"/>
                    </a:cubicBezTo>
                    <a:cubicBezTo>
                      <a:pt x="3697" y="6360"/>
                      <a:pt x="3586" y="7321"/>
                      <a:pt x="3439" y="8467"/>
                    </a:cubicBezTo>
                    <a:cubicBezTo>
                      <a:pt x="3402" y="9058"/>
                      <a:pt x="3328" y="9687"/>
                      <a:pt x="3291" y="10315"/>
                    </a:cubicBezTo>
                    <a:cubicBezTo>
                      <a:pt x="3217" y="10981"/>
                      <a:pt x="3143" y="11720"/>
                      <a:pt x="3106" y="12386"/>
                    </a:cubicBezTo>
                    <a:cubicBezTo>
                      <a:pt x="3106" y="12460"/>
                      <a:pt x="3106" y="12534"/>
                      <a:pt x="3106" y="12571"/>
                    </a:cubicBezTo>
                    <a:cubicBezTo>
                      <a:pt x="3069" y="12608"/>
                      <a:pt x="3106" y="12645"/>
                      <a:pt x="3069" y="12719"/>
                    </a:cubicBezTo>
                    <a:lnTo>
                      <a:pt x="2995" y="12866"/>
                    </a:lnTo>
                    <a:lnTo>
                      <a:pt x="2995" y="12866"/>
                    </a:lnTo>
                    <a:cubicBezTo>
                      <a:pt x="2995" y="12866"/>
                      <a:pt x="2995" y="12878"/>
                      <a:pt x="3002" y="12889"/>
                    </a:cubicBezTo>
                    <a:lnTo>
                      <a:pt x="3002" y="12889"/>
                    </a:lnTo>
                    <a:cubicBezTo>
                      <a:pt x="3004" y="12885"/>
                      <a:pt x="3005" y="12882"/>
                      <a:pt x="3005" y="12882"/>
                    </a:cubicBezTo>
                    <a:lnTo>
                      <a:pt x="3005" y="12882"/>
                    </a:lnTo>
                    <a:cubicBezTo>
                      <a:pt x="3005" y="12882"/>
                      <a:pt x="3004" y="12884"/>
                      <a:pt x="3002" y="12889"/>
                    </a:cubicBezTo>
                    <a:lnTo>
                      <a:pt x="3002" y="12889"/>
                    </a:lnTo>
                    <a:cubicBezTo>
                      <a:pt x="3002" y="12889"/>
                      <a:pt x="3002" y="12889"/>
                      <a:pt x="3002" y="12889"/>
                    </a:cubicBezTo>
                    <a:lnTo>
                      <a:pt x="3002" y="12889"/>
                    </a:lnTo>
                    <a:cubicBezTo>
                      <a:pt x="3000" y="12892"/>
                      <a:pt x="2997" y="12897"/>
                      <a:pt x="2994" y="12902"/>
                    </a:cubicBezTo>
                    <a:lnTo>
                      <a:pt x="2994" y="12902"/>
                    </a:lnTo>
                    <a:lnTo>
                      <a:pt x="2987" y="12891"/>
                    </a:lnTo>
                    <a:lnTo>
                      <a:pt x="2987" y="12891"/>
                    </a:lnTo>
                    <a:cubicBezTo>
                      <a:pt x="2991" y="12886"/>
                      <a:pt x="2995" y="12878"/>
                      <a:pt x="2995" y="12866"/>
                    </a:cubicBezTo>
                    <a:lnTo>
                      <a:pt x="2995" y="12866"/>
                    </a:lnTo>
                    <a:lnTo>
                      <a:pt x="2984" y="12888"/>
                    </a:lnTo>
                    <a:lnTo>
                      <a:pt x="2921" y="12792"/>
                    </a:lnTo>
                    <a:lnTo>
                      <a:pt x="2921" y="12772"/>
                    </a:lnTo>
                    <a:lnTo>
                      <a:pt x="2921" y="12772"/>
                    </a:lnTo>
                    <a:cubicBezTo>
                      <a:pt x="2935" y="12800"/>
                      <a:pt x="2963" y="12847"/>
                      <a:pt x="2965" y="12847"/>
                    </a:cubicBezTo>
                    <a:cubicBezTo>
                      <a:pt x="2966" y="12847"/>
                      <a:pt x="2964" y="12842"/>
                      <a:pt x="2958" y="12829"/>
                    </a:cubicBezTo>
                    <a:lnTo>
                      <a:pt x="2958" y="12792"/>
                    </a:lnTo>
                    <a:lnTo>
                      <a:pt x="2921" y="12755"/>
                    </a:lnTo>
                    <a:lnTo>
                      <a:pt x="2810" y="12497"/>
                    </a:lnTo>
                    <a:lnTo>
                      <a:pt x="2588" y="11979"/>
                    </a:lnTo>
                    <a:cubicBezTo>
                      <a:pt x="2440" y="11609"/>
                      <a:pt x="2292" y="11277"/>
                      <a:pt x="2145" y="10944"/>
                    </a:cubicBezTo>
                    <a:cubicBezTo>
                      <a:pt x="2034" y="10611"/>
                      <a:pt x="1923" y="10278"/>
                      <a:pt x="1812" y="9946"/>
                    </a:cubicBezTo>
                    <a:lnTo>
                      <a:pt x="1664" y="9391"/>
                    </a:lnTo>
                    <a:lnTo>
                      <a:pt x="1590" y="9095"/>
                    </a:lnTo>
                    <a:lnTo>
                      <a:pt x="1553" y="8984"/>
                    </a:lnTo>
                    <a:lnTo>
                      <a:pt x="1553" y="8948"/>
                    </a:lnTo>
                    <a:lnTo>
                      <a:pt x="1553" y="8874"/>
                    </a:lnTo>
                    <a:cubicBezTo>
                      <a:pt x="1405" y="8171"/>
                      <a:pt x="1368" y="7506"/>
                      <a:pt x="1405" y="6840"/>
                    </a:cubicBezTo>
                    <a:cubicBezTo>
                      <a:pt x="1479" y="6212"/>
                      <a:pt x="1590" y="5583"/>
                      <a:pt x="1812" y="5066"/>
                    </a:cubicBezTo>
                    <a:cubicBezTo>
                      <a:pt x="1886" y="4918"/>
                      <a:pt x="1960" y="4770"/>
                      <a:pt x="2034" y="4622"/>
                    </a:cubicBezTo>
                    <a:lnTo>
                      <a:pt x="2034" y="4585"/>
                    </a:lnTo>
                    <a:cubicBezTo>
                      <a:pt x="2043" y="4585"/>
                      <a:pt x="2048" y="4587"/>
                      <a:pt x="2049" y="4591"/>
                    </a:cubicBezTo>
                    <a:lnTo>
                      <a:pt x="2049" y="4591"/>
                    </a:lnTo>
                    <a:lnTo>
                      <a:pt x="2071" y="4548"/>
                    </a:lnTo>
                    <a:lnTo>
                      <a:pt x="2145" y="4474"/>
                    </a:lnTo>
                    <a:lnTo>
                      <a:pt x="2256" y="4289"/>
                    </a:lnTo>
                    <a:cubicBezTo>
                      <a:pt x="2403" y="4030"/>
                      <a:pt x="2588" y="3809"/>
                      <a:pt x="2736" y="3587"/>
                    </a:cubicBezTo>
                    <a:cubicBezTo>
                      <a:pt x="3143" y="3106"/>
                      <a:pt x="3439" y="2736"/>
                      <a:pt x="3697" y="2293"/>
                    </a:cubicBezTo>
                    <a:cubicBezTo>
                      <a:pt x="3956" y="1849"/>
                      <a:pt x="4104" y="1442"/>
                      <a:pt x="4178" y="1110"/>
                    </a:cubicBezTo>
                    <a:cubicBezTo>
                      <a:pt x="4252" y="777"/>
                      <a:pt x="4252" y="481"/>
                      <a:pt x="4215" y="296"/>
                    </a:cubicBezTo>
                    <a:cubicBezTo>
                      <a:pt x="4178" y="112"/>
                      <a:pt x="4178" y="1"/>
                      <a:pt x="41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9"/>
              <p:cNvSpPr/>
              <p:nvPr/>
            </p:nvSpPr>
            <p:spPr>
              <a:xfrm>
                <a:off x="3546400" y="1751250"/>
                <a:ext cx="110925" cy="136825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5473" extrusionOk="0">
                    <a:moveTo>
                      <a:pt x="2662" y="1854"/>
                    </a:moveTo>
                    <a:lnTo>
                      <a:pt x="2662" y="1886"/>
                    </a:lnTo>
                    <a:cubicBezTo>
                      <a:pt x="2681" y="1886"/>
                      <a:pt x="2672" y="1868"/>
                      <a:pt x="2662" y="1854"/>
                    </a:cubicBezTo>
                    <a:close/>
                    <a:moveTo>
                      <a:pt x="1886" y="1"/>
                    </a:moveTo>
                    <a:cubicBezTo>
                      <a:pt x="1516" y="1"/>
                      <a:pt x="1183" y="75"/>
                      <a:pt x="888" y="260"/>
                    </a:cubicBezTo>
                    <a:cubicBezTo>
                      <a:pt x="814" y="297"/>
                      <a:pt x="666" y="408"/>
                      <a:pt x="518" y="519"/>
                    </a:cubicBezTo>
                    <a:cubicBezTo>
                      <a:pt x="407" y="629"/>
                      <a:pt x="333" y="740"/>
                      <a:pt x="259" y="851"/>
                    </a:cubicBezTo>
                    <a:cubicBezTo>
                      <a:pt x="185" y="962"/>
                      <a:pt x="148" y="1073"/>
                      <a:pt x="74" y="1184"/>
                    </a:cubicBezTo>
                    <a:cubicBezTo>
                      <a:pt x="74" y="1295"/>
                      <a:pt x="37" y="1406"/>
                      <a:pt x="0" y="1517"/>
                    </a:cubicBezTo>
                    <a:cubicBezTo>
                      <a:pt x="0" y="1702"/>
                      <a:pt x="0" y="1886"/>
                      <a:pt x="37" y="2034"/>
                    </a:cubicBezTo>
                    <a:cubicBezTo>
                      <a:pt x="37" y="2145"/>
                      <a:pt x="111" y="2256"/>
                      <a:pt x="148" y="2293"/>
                    </a:cubicBezTo>
                    <a:cubicBezTo>
                      <a:pt x="185" y="2367"/>
                      <a:pt x="222" y="2404"/>
                      <a:pt x="222" y="2404"/>
                    </a:cubicBezTo>
                    <a:cubicBezTo>
                      <a:pt x="222" y="2404"/>
                      <a:pt x="222" y="2367"/>
                      <a:pt x="222" y="2293"/>
                    </a:cubicBezTo>
                    <a:cubicBezTo>
                      <a:pt x="259" y="2219"/>
                      <a:pt x="259" y="2145"/>
                      <a:pt x="333" y="2034"/>
                    </a:cubicBezTo>
                    <a:cubicBezTo>
                      <a:pt x="370" y="1923"/>
                      <a:pt x="444" y="1813"/>
                      <a:pt x="518" y="1702"/>
                    </a:cubicBezTo>
                    <a:cubicBezTo>
                      <a:pt x="592" y="1665"/>
                      <a:pt x="629" y="1628"/>
                      <a:pt x="703" y="1554"/>
                    </a:cubicBezTo>
                    <a:cubicBezTo>
                      <a:pt x="740" y="1517"/>
                      <a:pt x="814" y="1480"/>
                      <a:pt x="888" y="1443"/>
                    </a:cubicBezTo>
                    <a:cubicBezTo>
                      <a:pt x="962" y="1406"/>
                      <a:pt x="1036" y="1332"/>
                      <a:pt x="1073" y="1332"/>
                    </a:cubicBezTo>
                    <a:cubicBezTo>
                      <a:pt x="1146" y="1332"/>
                      <a:pt x="1183" y="1295"/>
                      <a:pt x="1331" y="1295"/>
                    </a:cubicBezTo>
                    <a:cubicBezTo>
                      <a:pt x="1387" y="1276"/>
                      <a:pt x="1461" y="1267"/>
                      <a:pt x="1539" y="1267"/>
                    </a:cubicBezTo>
                    <a:cubicBezTo>
                      <a:pt x="1618" y="1267"/>
                      <a:pt x="1701" y="1276"/>
                      <a:pt x="1775" y="1295"/>
                    </a:cubicBezTo>
                    <a:cubicBezTo>
                      <a:pt x="1923" y="1332"/>
                      <a:pt x="2108" y="1406"/>
                      <a:pt x="2256" y="1517"/>
                    </a:cubicBezTo>
                    <a:cubicBezTo>
                      <a:pt x="2330" y="1554"/>
                      <a:pt x="2404" y="1591"/>
                      <a:pt x="2440" y="1628"/>
                    </a:cubicBezTo>
                    <a:cubicBezTo>
                      <a:pt x="2477" y="1665"/>
                      <a:pt x="2477" y="1665"/>
                      <a:pt x="2551" y="1739"/>
                    </a:cubicBezTo>
                    <a:lnTo>
                      <a:pt x="2625" y="1813"/>
                    </a:lnTo>
                    <a:lnTo>
                      <a:pt x="2662" y="1850"/>
                    </a:lnTo>
                    <a:lnTo>
                      <a:pt x="2662" y="1850"/>
                    </a:lnTo>
                    <a:cubicBezTo>
                      <a:pt x="2655" y="1842"/>
                      <a:pt x="2652" y="1839"/>
                      <a:pt x="2652" y="1839"/>
                    </a:cubicBezTo>
                    <a:lnTo>
                      <a:pt x="2652" y="1839"/>
                    </a:lnTo>
                    <a:cubicBezTo>
                      <a:pt x="2651" y="1839"/>
                      <a:pt x="2657" y="1846"/>
                      <a:pt x="2662" y="1854"/>
                    </a:cubicBezTo>
                    <a:lnTo>
                      <a:pt x="2662" y="1854"/>
                    </a:lnTo>
                    <a:lnTo>
                      <a:pt x="2662" y="1850"/>
                    </a:lnTo>
                    <a:cubicBezTo>
                      <a:pt x="2884" y="2108"/>
                      <a:pt x="3069" y="2478"/>
                      <a:pt x="3143" y="2885"/>
                    </a:cubicBezTo>
                    <a:cubicBezTo>
                      <a:pt x="3180" y="2996"/>
                      <a:pt x="3180" y="3033"/>
                      <a:pt x="3217" y="3180"/>
                    </a:cubicBezTo>
                    <a:lnTo>
                      <a:pt x="3217" y="3365"/>
                    </a:lnTo>
                    <a:cubicBezTo>
                      <a:pt x="3254" y="3365"/>
                      <a:pt x="3254" y="3439"/>
                      <a:pt x="3254" y="3513"/>
                    </a:cubicBezTo>
                    <a:cubicBezTo>
                      <a:pt x="3254" y="3698"/>
                      <a:pt x="3254" y="3920"/>
                      <a:pt x="3254" y="4105"/>
                    </a:cubicBezTo>
                    <a:cubicBezTo>
                      <a:pt x="3254" y="4290"/>
                      <a:pt x="3254" y="4474"/>
                      <a:pt x="3217" y="4622"/>
                    </a:cubicBezTo>
                    <a:cubicBezTo>
                      <a:pt x="3217" y="4807"/>
                      <a:pt x="3217" y="4955"/>
                      <a:pt x="3180" y="5066"/>
                    </a:cubicBezTo>
                    <a:cubicBezTo>
                      <a:pt x="3180" y="5325"/>
                      <a:pt x="3180" y="5473"/>
                      <a:pt x="3180" y="5473"/>
                    </a:cubicBezTo>
                    <a:cubicBezTo>
                      <a:pt x="3180" y="5473"/>
                      <a:pt x="3291" y="5362"/>
                      <a:pt x="3476" y="5177"/>
                    </a:cubicBezTo>
                    <a:cubicBezTo>
                      <a:pt x="3550" y="5103"/>
                      <a:pt x="3661" y="4992"/>
                      <a:pt x="3771" y="4844"/>
                    </a:cubicBezTo>
                    <a:cubicBezTo>
                      <a:pt x="3845" y="4696"/>
                      <a:pt x="3993" y="4511"/>
                      <a:pt x="4067" y="4327"/>
                    </a:cubicBezTo>
                    <a:cubicBezTo>
                      <a:pt x="4141" y="4216"/>
                      <a:pt x="4178" y="4105"/>
                      <a:pt x="4215" y="3994"/>
                    </a:cubicBezTo>
                    <a:cubicBezTo>
                      <a:pt x="4252" y="3883"/>
                      <a:pt x="4289" y="3735"/>
                      <a:pt x="4326" y="3624"/>
                    </a:cubicBezTo>
                    <a:cubicBezTo>
                      <a:pt x="4363" y="3550"/>
                      <a:pt x="4363" y="3513"/>
                      <a:pt x="4400" y="3402"/>
                    </a:cubicBezTo>
                    <a:lnTo>
                      <a:pt x="4437" y="3217"/>
                    </a:lnTo>
                    <a:cubicBezTo>
                      <a:pt x="4437" y="3107"/>
                      <a:pt x="4437" y="2922"/>
                      <a:pt x="4437" y="2774"/>
                    </a:cubicBezTo>
                    <a:cubicBezTo>
                      <a:pt x="4437" y="2441"/>
                      <a:pt x="4400" y="2108"/>
                      <a:pt x="4289" y="1813"/>
                    </a:cubicBezTo>
                    <a:cubicBezTo>
                      <a:pt x="4178" y="1480"/>
                      <a:pt x="3993" y="1184"/>
                      <a:pt x="3771" y="888"/>
                    </a:cubicBezTo>
                    <a:lnTo>
                      <a:pt x="3734" y="851"/>
                    </a:lnTo>
                    <a:lnTo>
                      <a:pt x="3734" y="814"/>
                    </a:lnTo>
                    <a:lnTo>
                      <a:pt x="3697" y="814"/>
                    </a:lnTo>
                    <a:lnTo>
                      <a:pt x="3661" y="777"/>
                    </a:lnTo>
                    <a:lnTo>
                      <a:pt x="3587" y="703"/>
                    </a:lnTo>
                    <a:cubicBezTo>
                      <a:pt x="3550" y="666"/>
                      <a:pt x="3476" y="593"/>
                      <a:pt x="3402" y="519"/>
                    </a:cubicBezTo>
                    <a:cubicBezTo>
                      <a:pt x="3217" y="371"/>
                      <a:pt x="3069" y="297"/>
                      <a:pt x="2884" y="223"/>
                    </a:cubicBezTo>
                    <a:cubicBezTo>
                      <a:pt x="2588" y="75"/>
                      <a:pt x="2219" y="1"/>
                      <a:pt x="18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9"/>
              <p:cNvSpPr/>
              <p:nvPr/>
            </p:nvSpPr>
            <p:spPr>
              <a:xfrm>
                <a:off x="3625875" y="1855700"/>
                <a:ext cx="136825" cy="111625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4465" extrusionOk="0">
                    <a:moveTo>
                      <a:pt x="2700" y="1"/>
                    </a:moveTo>
                    <a:cubicBezTo>
                      <a:pt x="2552" y="1"/>
                      <a:pt x="2367" y="1"/>
                      <a:pt x="2256" y="38"/>
                    </a:cubicBezTo>
                    <a:lnTo>
                      <a:pt x="2071" y="75"/>
                    </a:lnTo>
                    <a:cubicBezTo>
                      <a:pt x="1960" y="75"/>
                      <a:pt x="1923" y="112"/>
                      <a:pt x="1849" y="112"/>
                    </a:cubicBezTo>
                    <a:cubicBezTo>
                      <a:pt x="1702" y="149"/>
                      <a:pt x="1591" y="186"/>
                      <a:pt x="1480" y="222"/>
                    </a:cubicBezTo>
                    <a:cubicBezTo>
                      <a:pt x="1369" y="296"/>
                      <a:pt x="1258" y="333"/>
                      <a:pt x="1147" y="370"/>
                    </a:cubicBezTo>
                    <a:cubicBezTo>
                      <a:pt x="925" y="481"/>
                      <a:pt x="777" y="592"/>
                      <a:pt x="629" y="703"/>
                    </a:cubicBezTo>
                    <a:cubicBezTo>
                      <a:pt x="482" y="814"/>
                      <a:pt x="371" y="925"/>
                      <a:pt x="260" y="999"/>
                    </a:cubicBezTo>
                    <a:cubicBezTo>
                      <a:pt x="75" y="1184"/>
                      <a:pt x="1" y="1295"/>
                      <a:pt x="1" y="1295"/>
                    </a:cubicBezTo>
                    <a:cubicBezTo>
                      <a:pt x="1" y="1295"/>
                      <a:pt x="149" y="1295"/>
                      <a:pt x="408" y="1258"/>
                    </a:cubicBezTo>
                    <a:cubicBezTo>
                      <a:pt x="518" y="1258"/>
                      <a:pt x="666" y="1258"/>
                      <a:pt x="814" y="1221"/>
                    </a:cubicBezTo>
                    <a:lnTo>
                      <a:pt x="1369" y="1221"/>
                    </a:lnTo>
                    <a:cubicBezTo>
                      <a:pt x="1430" y="1208"/>
                      <a:pt x="1496" y="1204"/>
                      <a:pt x="1563" y="1204"/>
                    </a:cubicBezTo>
                    <a:cubicBezTo>
                      <a:pt x="1697" y="1204"/>
                      <a:pt x="1837" y="1221"/>
                      <a:pt x="1960" y="1221"/>
                    </a:cubicBezTo>
                    <a:lnTo>
                      <a:pt x="2108" y="1221"/>
                    </a:lnTo>
                    <a:lnTo>
                      <a:pt x="2293" y="1258"/>
                    </a:lnTo>
                    <a:cubicBezTo>
                      <a:pt x="2404" y="1258"/>
                      <a:pt x="2478" y="1295"/>
                      <a:pt x="2552" y="1295"/>
                    </a:cubicBezTo>
                    <a:cubicBezTo>
                      <a:pt x="2942" y="1401"/>
                      <a:pt x="3298" y="1575"/>
                      <a:pt x="3587" y="1785"/>
                    </a:cubicBezTo>
                    <a:lnTo>
                      <a:pt x="3587" y="1785"/>
                    </a:lnTo>
                    <a:lnTo>
                      <a:pt x="3587" y="1812"/>
                    </a:lnTo>
                    <a:lnTo>
                      <a:pt x="3624" y="1812"/>
                    </a:lnTo>
                    <a:lnTo>
                      <a:pt x="3661" y="1849"/>
                    </a:lnTo>
                    <a:lnTo>
                      <a:pt x="3735" y="1923"/>
                    </a:lnTo>
                    <a:cubicBezTo>
                      <a:pt x="3809" y="1960"/>
                      <a:pt x="3809" y="1997"/>
                      <a:pt x="3809" y="2034"/>
                    </a:cubicBezTo>
                    <a:cubicBezTo>
                      <a:pt x="3846" y="2071"/>
                      <a:pt x="3920" y="2145"/>
                      <a:pt x="3957" y="2219"/>
                    </a:cubicBezTo>
                    <a:cubicBezTo>
                      <a:pt x="4031" y="2367"/>
                      <a:pt x="4142" y="2515"/>
                      <a:pt x="4142" y="2700"/>
                    </a:cubicBezTo>
                    <a:cubicBezTo>
                      <a:pt x="4179" y="2847"/>
                      <a:pt x="4216" y="2995"/>
                      <a:pt x="4179" y="3143"/>
                    </a:cubicBezTo>
                    <a:cubicBezTo>
                      <a:pt x="4142" y="3291"/>
                      <a:pt x="4142" y="3328"/>
                      <a:pt x="4142" y="3365"/>
                    </a:cubicBezTo>
                    <a:cubicBezTo>
                      <a:pt x="4105" y="3439"/>
                      <a:pt x="4068" y="3513"/>
                      <a:pt x="4031" y="3587"/>
                    </a:cubicBezTo>
                    <a:cubicBezTo>
                      <a:pt x="3994" y="3661"/>
                      <a:pt x="3957" y="3698"/>
                      <a:pt x="3883" y="3772"/>
                    </a:cubicBezTo>
                    <a:cubicBezTo>
                      <a:pt x="3846" y="3809"/>
                      <a:pt x="3809" y="3883"/>
                      <a:pt x="3735" y="3920"/>
                    </a:cubicBezTo>
                    <a:cubicBezTo>
                      <a:pt x="3624" y="3994"/>
                      <a:pt x="3513" y="4104"/>
                      <a:pt x="3439" y="4141"/>
                    </a:cubicBezTo>
                    <a:cubicBezTo>
                      <a:pt x="3328" y="4178"/>
                      <a:pt x="3217" y="4215"/>
                      <a:pt x="3180" y="4215"/>
                    </a:cubicBezTo>
                    <a:cubicBezTo>
                      <a:pt x="3106" y="4252"/>
                      <a:pt x="3069" y="4252"/>
                      <a:pt x="3069" y="4252"/>
                    </a:cubicBezTo>
                    <a:cubicBezTo>
                      <a:pt x="3069" y="4252"/>
                      <a:pt x="3106" y="4289"/>
                      <a:pt x="3143" y="4326"/>
                    </a:cubicBezTo>
                    <a:cubicBezTo>
                      <a:pt x="3217" y="4326"/>
                      <a:pt x="3291" y="4400"/>
                      <a:pt x="3439" y="4437"/>
                    </a:cubicBezTo>
                    <a:cubicBezTo>
                      <a:pt x="3513" y="4456"/>
                      <a:pt x="3587" y="4465"/>
                      <a:pt x="3670" y="4465"/>
                    </a:cubicBezTo>
                    <a:cubicBezTo>
                      <a:pt x="3753" y="4465"/>
                      <a:pt x="3846" y="4456"/>
                      <a:pt x="3957" y="4437"/>
                    </a:cubicBezTo>
                    <a:cubicBezTo>
                      <a:pt x="4068" y="4437"/>
                      <a:pt x="4179" y="4400"/>
                      <a:pt x="4289" y="4363"/>
                    </a:cubicBezTo>
                    <a:cubicBezTo>
                      <a:pt x="4363" y="4326"/>
                      <a:pt x="4474" y="4289"/>
                      <a:pt x="4622" y="4215"/>
                    </a:cubicBezTo>
                    <a:cubicBezTo>
                      <a:pt x="4696" y="4141"/>
                      <a:pt x="4807" y="4067"/>
                      <a:pt x="4918" y="3920"/>
                    </a:cubicBezTo>
                    <a:cubicBezTo>
                      <a:pt x="5029" y="3809"/>
                      <a:pt x="5177" y="3661"/>
                      <a:pt x="5214" y="3550"/>
                    </a:cubicBezTo>
                    <a:cubicBezTo>
                      <a:pt x="5362" y="3291"/>
                      <a:pt x="5436" y="2958"/>
                      <a:pt x="5473" y="2589"/>
                    </a:cubicBezTo>
                    <a:cubicBezTo>
                      <a:pt x="5473" y="2256"/>
                      <a:pt x="5362" y="1886"/>
                      <a:pt x="5214" y="1553"/>
                    </a:cubicBezTo>
                    <a:cubicBezTo>
                      <a:pt x="5140" y="1406"/>
                      <a:pt x="5066" y="1258"/>
                      <a:pt x="4918" y="1073"/>
                    </a:cubicBezTo>
                    <a:cubicBezTo>
                      <a:pt x="4881" y="999"/>
                      <a:pt x="4807" y="925"/>
                      <a:pt x="4770" y="888"/>
                    </a:cubicBezTo>
                    <a:lnTo>
                      <a:pt x="4696" y="814"/>
                    </a:lnTo>
                    <a:lnTo>
                      <a:pt x="4659" y="777"/>
                    </a:lnTo>
                    <a:lnTo>
                      <a:pt x="4622" y="740"/>
                    </a:lnTo>
                    <a:lnTo>
                      <a:pt x="4585" y="703"/>
                    </a:lnTo>
                    <a:cubicBezTo>
                      <a:pt x="4289" y="481"/>
                      <a:pt x="3994" y="296"/>
                      <a:pt x="3661" y="186"/>
                    </a:cubicBezTo>
                    <a:cubicBezTo>
                      <a:pt x="3328" y="75"/>
                      <a:pt x="2996" y="38"/>
                      <a:pt x="27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9"/>
              <p:cNvSpPr/>
              <p:nvPr/>
            </p:nvSpPr>
            <p:spPr>
              <a:xfrm>
                <a:off x="3458600" y="1898225"/>
                <a:ext cx="99850" cy="84125"/>
              </a:xfrm>
              <a:custGeom>
                <a:avLst/>
                <a:gdLst/>
                <a:ahLst/>
                <a:cxnLst/>
                <a:rect l="l" t="t" r="r" b="b"/>
                <a:pathLst>
                  <a:path w="3994" h="3365" extrusionOk="0">
                    <a:moveTo>
                      <a:pt x="1659" y="1775"/>
                    </a:moveTo>
                    <a:lnTo>
                      <a:pt x="1659" y="1775"/>
                    </a:lnTo>
                    <a:cubicBezTo>
                      <a:pt x="1663" y="1782"/>
                      <a:pt x="1662" y="1784"/>
                      <a:pt x="1659" y="1784"/>
                    </a:cubicBezTo>
                    <a:cubicBezTo>
                      <a:pt x="1655" y="1784"/>
                      <a:pt x="1647" y="1777"/>
                      <a:pt x="1659" y="1775"/>
                    </a:cubicBezTo>
                    <a:close/>
                    <a:moveTo>
                      <a:pt x="1220" y="0"/>
                    </a:moveTo>
                    <a:cubicBezTo>
                      <a:pt x="1146" y="37"/>
                      <a:pt x="1035" y="37"/>
                      <a:pt x="961" y="74"/>
                    </a:cubicBezTo>
                    <a:cubicBezTo>
                      <a:pt x="887" y="74"/>
                      <a:pt x="777" y="111"/>
                      <a:pt x="703" y="148"/>
                    </a:cubicBezTo>
                    <a:cubicBezTo>
                      <a:pt x="629" y="222"/>
                      <a:pt x="518" y="259"/>
                      <a:pt x="444" y="370"/>
                    </a:cubicBezTo>
                    <a:cubicBezTo>
                      <a:pt x="333" y="444"/>
                      <a:pt x="259" y="592"/>
                      <a:pt x="222" y="629"/>
                    </a:cubicBezTo>
                    <a:cubicBezTo>
                      <a:pt x="74" y="851"/>
                      <a:pt x="0" y="1109"/>
                      <a:pt x="0" y="1405"/>
                    </a:cubicBezTo>
                    <a:cubicBezTo>
                      <a:pt x="0" y="1664"/>
                      <a:pt x="37" y="1960"/>
                      <a:pt x="148" y="2182"/>
                    </a:cubicBezTo>
                    <a:cubicBezTo>
                      <a:pt x="222" y="2329"/>
                      <a:pt x="259" y="2440"/>
                      <a:pt x="370" y="2588"/>
                    </a:cubicBezTo>
                    <a:cubicBezTo>
                      <a:pt x="444" y="2662"/>
                      <a:pt x="481" y="2699"/>
                      <a:pt x="518" y="2736"/>
                    </a:cubicBezTo>
                    <a:lnTo>
                      <a:pt x="555" y="2773"/>
                    </a:lnTo>
                    <a:lnTo>
                      <a:pt x="592" y="2810"/>
                    </a:lnTo>
                    <a:lnTo>
                      <a:pt x="629" y="2847"/>
                    </a:lnTo>
                    <a:lnTo>
                      <a:pt x="666" y="2847"/>
                    </a:lnTo>
                    <a:lnTo>
                      <a:pt x="666" y="2884"/>
                    </a:lnTo>
                    <a:cubicBezTo>
                      <a:pt x="887" y="3032"/>
                      <a:pt x="1109" y="3180"/>
                      <a:pt x="1368" y="3254"/>
                    </a:cubicBezTo>
                    <a:cubicBezTo>
                      <a:pt x="1590" y="3365"/>
                      <a:pt x="1886" y="3365"/>
                      <a:pt x="2144" y="3365"/>
                    </a:cubicBezTo>
                    <a:cubicBezTo>
                      <a:pt x="2255" y="3365"/>
                      <a:pt x="2329" y="3365"/>
                      <a:pt x="2403" y="3328"/>
                    </a:cubicBezTo>
                    <a:lnTo>
                      <a:pt x="2514" y="3291"/>
                    </a:lnTo>
                    <a:lnTo>
                      <a:pt x="2662" y="3291"/>
                    </a:lnTo>
                    <a:lnTo>
                      <a:pt x="2736" y="3254"/>
                    </a:lnTo>
                    <a:cubicBezTo>
                      <a:pt x="2921" y="3217"/>
                      <a:pt x="3069" y="3143"/>
                      <a:pt x="3217" y="3032"/>
                    </a:cubicBezTo>
                    <a:cubicBezTo>
                      <a:pt x="3365" y="2958"/>
                      <a:pt x="3475" y="2847"/>
                      <a:pt x="3586" y="2773"/>
                    </a:cubicBezTo>
                    <a:cubicBezTo>
                      <a:pt x="3697" y="2699"/>
                      <a:pt x="3771" y="2588"/>
                      <a:pt x="3808" y="2514"/>
                    </a:cubicBezTo>
                    <a:cubicBezTo>
                      <a:pt x="3919" y="2366"/>
                      <a:pt x="3993" y="2293"/>
                      <a:pt x="3993" y="2293"/>
                    </a:cubicBezTo>
                    <a:cubicBezTo>
                      <a:pt x="3993" y="2293"/>
                      <a:pt x="3882" y="2256"/>
                      <a:pt x="3697" y="2256"/>
                    </a:cubicBezTo>
                    <a:cubicBezTo>
                      <a:pt x="3512" y="2256"/>
                      <a:pt x="3254" y="2256"/>
                      <a:pt x="2995" y="2219"/>
                    </a:cubicBezTo>
                    <a:cubicBezTo>
                      <a:pt x="2884" y="2219"/>
                      <a:pt x="2736" y="2182"/>
                      <a:pt x="2588" y="2182"/>
                    </a:cubicBezTo>
                    <a:lnTo>
                      <a:pt x="2551" y="2145"/>
                    </a:lnTo>
                    <a:lnTo>
                      <a:pt x="2403" y="2108"/>
                    </a:lnTo>
                    <a:cubicBezTo>
                      <a:pt x="2329" y="2108"/>
                      <a:pt x="2255" y="2108"/>
                      <a:pt x="2181" y="2071"/>
                    </a:cubicBezTo>
                    <a:cubicBezTo>
                      <a:pt x="2071" y="1997"/>
                      <a:pt x="1997" y="1997"/>
                      <a:pt x="1886" y="1923"/>
                    </a:cubicBezTo>
                    <a:cubicBezTo>
                      <a:pt x="1775" y="1886"/>
                      <a:pt x="1701" y="1812"/>
                      <a:pt x="1627" y="1738"/>
                    </a:cubicBezTo>
                    <a:lnTo>
                      <a:pt x="1627" y="1738"/>
                    </a:lnTo>
                    <a:cubicBezTo>
                      <a:pt x="1645" y="1756"/>
                      <a:pt x="1655" y="1768"/>
                      <a:pt x="1659" y="1775"/>
                    </a:cubicBezTo>
                    <a:lnTo>
                      <a:pt x="1627" y="1775"/>
                    </a:lnTo>
                    <a:lnTo>
                      <a:pt x="1590" y="1738"/>
                    </a:lnTo>
                    <a:lnTo>
                      <a:pt x="1553" y="1701"/>
                    </a:lnTo>
                    <a:cubicBezTo>
                      <a:pt x="1516" y="1664"/>
                      <a:pt x="1516" y="1627"/>
                      <a:pt x="1516" y="1627"/>
                    </a:cubicBezTo>
                    <a:cubicBezTo>
                      <a:pt x="1479" y="1627"/>
                      <a:pt x="1442" y="1590"/>
                      <a:pt x="1442" y="1553"/>
                    </a:cubicBezTo>
                    <a:cubicBezTo>
                      <a:pt x="1368" y="1479"/>
                      <a:pt x="1331" y="1405"/>
                      <a:pt x="1294" y="1294"/>
                    </a:cubicBezTo>
                    <a:cubicBezTo>
                      <a:pt x="1257" y="1220"/>
                      <a:pt x="1220" y="1146"/>
                      <a:pt x="1220" y="1072"/>
                    </a:cubicBezTo>
                    <a:cubicBezTo>
                      <a:pt x="1257" y="962"/>
                      <a:pt x="1257" y="962"/>
                      <a:pt x="1257" y="925"/>
                    </a:cubicBezTo>
                    <a:cubicBezTo>
                      <a:pt x="1220" y="888"/>
                      <a:pt x="1257" y="851"/>
                      <a:pt x="1257" y="814"/>
                    </a:cubicBezTo>
                    <a:cubicBezTo>
                      <a:pt x="1294" y="703"/>
                      <a:pt x="1368" y="629"/>
                      <a:pt x="1405" y="518"/>
                    </a:cubicBezTo>
                    <a:cubicBezTo>
                      <a:pt x="1479" y="481"/>
                      <a:pt x="1553" y="407"/>
                      <a:pt x="1590" y="370"/>
                    </a:cubicBezTo>
                    <a:cubicBezTo>
                      <a:pt x="1738" y="259"/>
                      <a:pt x="1849" y="222"/>
                      <a:pt x="1849" y="222"/>
                    </a:cubicBezTo>
                    <a:cubicBezTo>
                      <a:pt x="1849" y="222"/>
                      <a:pt x="1849" y="222"/>
                      <a:pt x="1812" y="185"/>
                    </a:cubicBezTo>
                    <a:cubicBezTo>
                      <a:pt x="1738" y="148"/>
                      <a:pt x="1701" y="74"/>
                      <a:pt x="1590" y="74"/>
                    </a:cubicBezTo>
                    <a:cubicBezTo>
                      <a:pt x="1479" y="37"/>
                      <a:pt x="1368" y="0"/>
                      <a:pt x="1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9"/>
              <p:cNvSpPr/>
              <p:nvPr/>
            </p:nvSpPr>
            <p:spPr>
              <a:xfrm>
                <a:off x="3531600" y="1955525"/>
                <a:ext cx="84150" cy="99850"/>
              </a:xfrm>
              <a:custGeom>
                <a:avLst/>
                <a:gdLst/>
                <a:ahLst/>
                <a:cxnLst/>
                <a:rect l="l" t="t" r="r" b="b"/>
                <a:pathLst>
                  <a:path w="3366" h="3994" extrusionOk="0">
                    <a:moveTo>
                      <a:pt x="1199" y="1418"/>
                    </a:moveTo>
                    <a:cubicBezTo>
                      <a:pt x="1196" y="1418"/>
                      <a:pt x="1184" y="1442"/>
                      <a:pt x="1184" y="1442"/>
                    </a:cubicBezTo>
                    <a:lnTo>
                      <a:pt x="1196" y="1442"/>
                    </a:lnTo>
                    <a:cubicBezTo>
                      <a:pt x="1201" y="1424"/>
                      <a:pt x="1201" y="1418"/>
                      <a:pt x="1199" y="1418"/>
                    </a:cubicBezTo>
                    <a:close/>
                    <a:moveTo>
                      <a:pt x="1572" y="2332"/>
                    </a:moveTo>
                    <a:cubicBezTo>
                      <a:pt x="1573" y="2332"/>
                      <a:pt x="1577" y="2339"/>
                      <a:pt x="1591" y="2367"/>
                    </a:cubicBezTo>
                    <a:cubicBezTo>
                      <a:pt x="1585" y="2356"/>
                      <a:pt x="1579" y="2345"/>
                      <a:pt x="1572" y="2334"/>
                    </a:cubicBezTo>
                    <a:lnTo>
                      <a:pt x="1572" y="2334"/>
                    </a:lnTo>
                    <a:cubicBezTo>
                      <a:pt x="1572" y="2333"/>
                      <a:pt x="1572" y="2332"/>
                      <a:pt x="1572" y="2332"/>
                    </a:cubicBezTo>
                    <a:close/>
                    <a:moveTo>
                      <a:pt x="1073" y="1"/>
                    </a:moveTo>
                    <a:cubicBezTo>
                      <a:pt x="1073" y="1"/>
                      <a:pt x="962" y="37"/>
                      <a:pt x="814" y="148"/>
                    </a:cubicBezTo>
                    <a:cubicBezTo>
                      <a:pt x="740" y="222"/>
                      <a:pt x="666" y="296"/>
                      <a:pt x="592" y="407"/>
                    </a:cubicBezTo>
                    <a:cubicBezTo>
                      <a:pt x="481" y="481"/>
                      <a:pt x="408" y="629"/>
                      <a:pt x="334" y="777"/>
                    </a:cubicBezTo>
                    <a:cubicBezTo>
                      <a:pt x="223" y="888"/>
                      <a:pt x="149" y="1073"/>
                      <a:pt x="75" y="1258"/>
                    </a:cubicBezTo>
                    <a:lnTo>
                      <a:pt x="75" y="1331"/>
                    </a:lnTo>
                    <a:lnTo>
                      <a:pt x="38" y="1368"/>
                    </a:lnTo>
                    <a:lnTo>
                      <a:pt x="38" y="1405"/>
                    </a:lnTo>
                    <a:lnTo>
                      <a:pt x="38" y="1442"/>
                    </a:lnTo>
                    <a:lnTo>
                      <a:pt x="38" y="1590"/>
                    </a:lnTo>
                    <a:cubicBezTo>
                      <a:pt x="1" y="1664"/>
                      <a:pt x="1" y="1738"/>
                      <a:pt x="1" y="1849"/>
                    </a:cubicBezTo>
                    <a:cubicBezTo>
                      <a:pt x="1" y="2108"/>
                      <a:pt x="1" y="2367"/>
                      <a:pt x="112" y="2625"/>
                    </a:cubicBezTo>
                    <a:cubicBezTo>
                      <a:pt x="149" y="2847"/>
                      <a:pt x="334" y="3106"/>
                      <a:pt x="481" y="3328"/>
                    </a:cubicBezTo>
                    <a:lnTo>
                      <a:pt x="518" y="3365"/>
                    </a:lnTo>
                    <a:lnTo>
                      <a:pt x="555" y="3402"/>
                    </a:lnTo>
                    <a:lnTo>
                      <a:pt x="629" y="3476"/>
                    </a:lnTo>
                    <a:cubicBezTo>
                      <a:pt x="629" y="3476"/>
                      <a:pt x="703" y="3550"/>
                      <a:pt x="777" y="3587"/>
                    </a:cubicBezTo>
                    <a:cubicBezTo>
                      <a:pt x="925" y="3698"/>
                      <a:pt x="1036" y="3772"/>
                      <a:pt x="1147" y="3808"/>
                    </a:cubicBezTo>
                    <a:cubicBezTo>
                      <a:pt x="1406" y="3919"/>
                      <a:pt x="1702" y="3993"/>
                      <a:pt x="1960" y="3993"/>
                    </a:cubicBezTo>
                    <a:cubicBezTo>
                      <a:pt x="2219" y="3993"/>
                      <a:pt x="2515" y="3919"/>
                      <a:pt x="2700" y="3772"/>
                    </a:cubicBezTo>
                    <a:cubicBezTo>
                      <a:pt x="2774" y="3735"/>
                      <a:pt x="2885" y="3624"/>
                      <a:pt x="2996" y="3550"/>
                    </a:cubicBezTo>
                    <a:cubicBezTo>
                      <a:pt x="3069" y="3439"/>
                      <a:pt x="3143" y="3365"/>
                      <a:pt x="3180" y="3291"/>
                    </a:cubicBezTo>
                    <a:cubicBezTo>
                      <a:pt x="3217" y="3180"/>
                      <a:pt x="3254" y="3106"/>
                      <a:pt x="3291" y="3032"/>
                    </a:cubicBezTo>
                    <a:cubicBezTo>
                      <a:pt x="3328" y="2921"/>
                      <a:pt x="3328" y="2847"/>
                      <a:pt x="3328" y="2773"/>
                    </a:cubicBezTo>
                    <a:cubicBezTo>
                      <a:pt x="3365" y="2625"/>
                      <a:pt x="3328" y="2478"/>
                      <a:pt x="3291" y="2404"/>
                    </a:cubicBezTo>
                    <a:cubicBezTo>
                      <a:pt x="3254" y="2293"/>
                      <a:pt x="3217" y="2219"/>
                      <a:pt x="3180" y="2182"/>
                    </a:cubicBezTo>
                    <a:cubicBezTo>
                      <a:pt x="3143" y="2145"/>
                      <a:pt x="3106" y="2108"/>
                      <a:pt x="3106" y="2108"/>
                    </a:cubicBezTo>
                    <a:cubicBezTo>
                      <a:pt x="3106" y="2108"/>
                      <a:pt x="3069" y="2256"/>
                      <a:pt x="2996" y="2367"/>
                    </a:cubicBezTo>
                    <a:cubicBezTo>
                      <a:pt x="2959" y="2441"/>
                      <a:pt x="2885" y="2515"/>
                      <a:pt x="2811" y="2551"/>
                    </a:cubicBezTo>
                    <a:cubicBezTo>
                      <a:pt x="2737" y="2625"/>
                      <a:pt x="2663" y="2662"/>
                      <a:pt x="2552" y="2699"/>
                    </a:cubicBezTo>
                    <a:cubicBezTo>
                      <a:pt x="2515" y="2699"/>
                      <a:pt x="2441" y="2736"/>
                      <a:pt x="2441" y="2736"/>
                    </a:cubicBezTo>
                    <a:lnTo>
                      <a:pt x="2293" y="2736"/>
                    </a:lnTo>
                    <a:cubicBezTo>
                      <a:pt x="2219" y="2736"/>
                      <a:pt x="2108" y="2699"/>
                      <a:pt x="2034" y="2699"/>
                    </a:cubicBezTo>
                    <a:cubicBezTo>
                      <a:pt x="1960" y="2662"/>
                      <a:pt x="1886" y="2588"/>
                      <a:pt x="1812" y="2551"/>
                    </a:cubicBezTo>
                    <a:cubicBezTo>
                      <a:pt x="1775" y="2515"/>
                      <a:pt x="1738" y="2478"/>
                      <a:pt x="1702" y="2478"/>
                    </a:cubicBezTo>
                    <a:cubicBezTo>
                      <a:pt x="1702" y="2478"/>
                      <a:pt x="1702" y="2478"/>
                      <a:pt x="1665" y="2441"/>
                    </a:cubicBezTo>
                    <a:lnTo>
                      <a:pt x="1628" y="2367"/>
                    </a:lnTo>
                    <a:lnTo>
                      <a:pt x="1591" y="2367"/>
                    </a:lnTo>
                    <a:lnTo>
                      <a:pt x="1591" y="2330"/>
                    </a:lnTo>
                    <a:lnTo>
                      <a:pt x="1569" y="2330"/>
                    </a:lnTo>
                    <a:cubicBezTo>
                      <a:pt x="1530" y="2267"/>
                      <a:pt x="1474" y="2200"/>
                      <a:pt x="1443" y="2108"/>
                    </a:cubicBezTo>
                    <a:cubicBezTo>
                      <a:pt x="1369" y="1997"/>
                      <a:pt x="1332" y="1923"/>
                      <a:pt x="1295" y="1812"/>
                    </a:cubicBezTo>
                    <a:cubicBezTo>
                      <a:pt x="1258" y="1738"/>
                      <a:pt x="1258" y="1627"/>
                      <a:pt x="1221" y="1553"/>
                    </a:cubicBezTo>
                    <a:lnTo>
                      <a:pt x="1221" y="1442"/>
                    </a:lnTo>
                    <a:lnTo>
                      <a:pt x="1196" y="1442"/>
                    </a:lnTo>
                    <a:cubicBezTo>
                      <a:pt x="1193" y="1451"/>
                      <a:pt x="1189" y="1463"/>
                      <a:pt x="1184" y="1479"/>
                    </a:cubicBezTo>
                    <a:lnTo>
                      <a:pt x="1184" y="1442"/>
                    </a:lnTo>
                    <a:lnTo>
                      <a:pt x="1184" y="1368"/>
                    </a:lnTo>
                    <a:cubicBezTo>
                      <a:pt x="1147" y="1258"/>
                      <a:pt x="1147" y="1110"/>
                      <a:pt x="1147" y="999"/>
                    </a:cubicBezTo>
                    <a:cubicBezTo>
                      <a:pt x="1110" y="703"/>
                      <a:pt x="1110" y="481"/>
                      <a:pt x="1073" y="296"/>
                    </a:cubicBezTo>
                    <a:cubicBezTo>
                      <a:pt x="1073" y="111"/>
                      <a:pt x="1073" y="1"/>
                      <a:pt x="10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9"/>
              <p:cNvSpPr/>
              <p:nvPr/>
            </p:nvSpPr>
            <p:spPr>
              <a:xfrm>
                <a:off x="3648075" y="1754850"/>
                <a:ext cx="109075" cy="111975"/>
              </a:xfrm>
              <a:custGeom>
                <a:avLst/>
                <a:gdLst/>
                <a:ahLst/>
                <a:cxnLst/>
                <a:rect l="l" t="t" r="r" b="b"/>
                <a:pathLst>
                  <a:path w="4363" h="4479" extrusionOk="0">
                    <a:moveTo>
                      <a:pt x="3630" y="1"/>
                    </a:moveTo>
                    <a:cubicBezTo>
                      <a:pt x="3603" y="1"/>
                      <a:pt x="3576" y="2"/>
                      <a:pt x="3549" y="5"/>
                    </a:cubicBezTo>
                    <a:lnTo>
                      <a:pt x="3401" y="42"/>
                    </a:lnTo>
                    <a:lnTo>
                      <a:pt x="3069" y="190"/>
                    </a:lnTo>
                    <a:cubicBezTo>
                      <a:pt x="2958" y="264"/>
                      <a:pt x="2810" y="301"/>
                      <a:pt x="2699" y="375"/>
                    </a:cubicBezTo>
                    <a:cubicBezTo>
                      <a:pt x="2477" y="485"/>
                      <a:pt x="2255" y="596"/>
                      <a:pt x="2071" y="744"/>
                    </a:cubicBezTo>
                    <a:cubicBezTo>
                      <a:pt x="1849" y="892"/>
                      <a:pt x="1664" y="1077"/>
                      <a:pt x="1479" y="1262"/>
                    </a:cubicBezTo>
                    <a:cubicBezTo>
                      <a:pt x="1368" y="1336"/>
                      <a:pt x="1294" y="1410"/>
                      <a:pt x="1220" y="1521"/>
                    </a:cubicBezTo>
                    <a:cubicBezTo>
                      <a:pt x="1109" y="1595"/>
                      <a:pt x="1035" y="1706"/>
                      <a:pt x="961" y="1816"/>
                    </a:cubicBezTo>
                    <a:cubicBezTo>
                      <a:pt x="814" y="2001"/>
                      <a:pt x="666" y="2223"/>
                      <a:pt x="555" y="2408"/>
                    </a:cubicBezTo>
                    <a:cubicBezTo>
                      <a:pt x="444" y="2630"/>
                      <a:pt x="333" y="2852"/>
                      <a:pt x="259" y="3073"/>
                    </a:cubicBezTo>
                    <a:cubicBezTo>
                      <a:pt x="111" y="3554"/>
                      <a:pt x="0" y="3998"/>
                      <a:pt x="0" y="4478"/>
                    </a:cubicBezTo>
                    <a:cubicBezTo>
                      <a:pt x="111" y="4035"/>
                      <a:pt x="333" y="3628"/>
                      <a:pt x="592" y="3258"/>
                    </a:cubicBezTo>
                    <a:cubicBezTo>
                      <a:pt x="703" y="3073"/>
                      <a:pt x="851" y="2889"/>
                      <a:pt x="998" y="2741"/>
                    </a:cubicBezTo>
                    <a:cubicBezTo>
                      <a:pt x="1146" y="2593"/>
                      <a:pt x="1331" y="2445"/>
                      <a:pt x="1479" y="2334"/>
                    </a:cubicBezTo>
                    <a:cubicBezTo>
                      <a:pt x="1553" y="2260"/>
                      <a:pt x="1664" y="2186"/>
                      <a:pt x="1738" y="2149"/>
                    </a:cubicBezTo>
                    <a:cubicBezTo>
                      <a:pt x="1849" y="2075"/>
                      <a:pt x="1923" y="2038"/>
                      <a:pt x="2034" y="1964"/>
                    </a:cubicBezTo>
                    <a:cubicBezTo>
                      <a:pt x="2218" y="1890"/>
                      <a:pt x="2403" y="1779"/>
                      <a:pt x="2588" y="1742"/>
                    </a:cubicBezTo>
                    <a:cubicBezTo>
                      <a:pt x="2608" y="1731"/>
                      <a:pt x="2628" y="1720"/>
                      <a:pt x="2648" y="1711"/>
                    </a:cubicBezTo>
                    <a:lnTo>
                      <a:pt x="2648" y="1711"/>
                    </a:lnTo>
                    <a:cubicBezTo>
                      <a:pt x="2641" y="1733"/>
                      <a:pt x="2633" y="1756"/>
                      <a:pt x="2625" y="1779"/>
                    </a:cubicBezTo>
                    <a:cubicBezTo>
                      <a:pt x="2588" y="1964"/>
                      <a:pt x="2477" y="2149"/>
                      <a:pt x="2403" y="2334"/>
                    </a:cubicBezTo>
                    <a:lnTo>
                      <a:pt x="2255" y="2593"/>
                    </a:lnTo>
                    <a:cubicBezTo>
                      <a:pt x="2181" y="2704"/>
                      <a:pt x="2108" y="2778"/>
                      <a:pt x="2071" y="2852"/>
                    </a:cubicBezTo>
                    <a:cubicBezTo>
                      <a:pt x="1997" y="2963"/>
                      <a:pt x="1923" y="3036"/>
                      <a:pt x="1849" y="3110"/>
                    </a:cubicBezTo>
                    <a:cubicBezTo>
                      <a:pt x="1812" y="3184"/>
                      <a:pt x="1738" y="3295"/>
                      <a:pt x="1664" y="3369"/>
                    </a:cubicBezTo>
                    <a:lnTo>
                      <a:pt x="1405" y="3591"/>
                    </a:lnTo>
                    <a:cubicBezTo>
                      <a:pt x="1331" y="3665"/>
                      <a:pt x="1257" y="3739"/>
                      <a:pt x="1146" y="3776"/>
                    </a:cubicBezTo>
                    <a:cubicBezTo>
                      <a:pt x="1072" y="3850"/>
                      <a:pt x="998" y="3924"/>
                      <a:pt x="887" y="3998"/>
                    </a:cubicBezTo>
                    <a:lnTo>
                      <a:pt x="592" y="4146"/>
                    </a:lnTo>
                    <a:cubicBezTo>
                      <a:pt x="518" y="4220"/>
                      <a:pt x="407" y="4256"/>
                      <a:pt x="296" y="4330"/>
                    </a:cubicBezTo>
                    <a:lnTo>
                      <a:pt x="0" y="4478"/>
                    </a:lnTo>
                    <a:lnTo>
                      <a:pt x="0" y="4478"/>
                    </a:lnTo>
                    <a:lnTo>
                      <a:pt x="333" y="4404"/>
                    </a:lnTo>
                    <a:cubicBezTo>
                      <a:pt x="444" y="4367"/>
                      <a:pt x="555" y="4367"/>
                      <a:pt x="666" y="4330"/>
                    </a:cubicBezTo>
                    <a:lnTo>
                      <a:pt x="998" y="4220"/>
                    </a:lnTo>
                    <a:cubicBezTo>
                      <a:pt x="1146" y="4220"/>
                      <a:pt x="1220" y="4146"/>
                      <a:pt x="1331" y="4109"/>
                    </a:cubicBezTo>
                    <a:cubicBezTo>
                      <a:pt x="1442" y="4072"/>
                      <a:pt x="1553" y="4035"/>
                      <a:pt x="1664" y="3961"/>
                    </a:cubicBezTo>
                    <a:lnTo>
                      <a:pt x="1997" y="3813"/>
                    </a:lnTo>
                    <a:cubicBezTo>
                      <a:pt x="2108" y="3739"/>
                      <a:pt x="2181" y="3665"/>
                      <a:pt x="2292" y="3591"/>
                    </a:cubicBezTo>
                    <a:cubicBezTo>
                      <a:pt x="2403" y="3517"/>
                      <a:pt x="2514" y="3443"/>
                      <a:pt x="2588" y="3369"/>
                    </a:cubicBezTo>
                    <a:cubicBezTo>
                      <a:pt x="2699" y="3295"/>
                      <a:pt x="2773" y="3221"/>
                      <a:pt x="2884" y="3147"/>
                    </a:cubicBezTo>
                    <a:lnTo>
                      <a:pt x="3143" y="2889"/>
                    </a:lnTo>
                    <a:cubicBezTo>
                      <a:pt x="3291" y="2704"/>
                      <a:pt x="3475" y="2482"/>
                      <a:pt x="3623" y="2297"/>
                    </a:cubicBezTo>
                    <a:cubicBezTo>
                      <a:pt x="3771" y="2075"/>
                      <a:pt x="3882" y="1853"/>
                      <a:pt x="3993" y="1632"/>
                    </a:cubicBezTo>
                    <a:cubicBezTo>
                      <a:pt x="4067" y="1521"/>
                      <a:pt x="4141" y="1410"/>
                      <a:pt x="4178" y="1262"/>
                    </a:cubicBezTo>
                    <a:cubicBezTo>
                      <a:pt x="4215" y="1151"/>
                      <a:pt x="4289" y="1040"/>
                      <a:pt x="4326" y="855"/>
                    </a:cubicBezTo>
                    <a:cubicBezTo>
                      <a:pt x="4363" y="781"/>
                      <a:pt x="4363" y="670"/>
                      <a:pt x="4326" y="559"/>
                    </a:cubicBezTo>
                    <a:cubicBezTo>
                      <a:pt x="4291" y="217"/>
                      <a:pt x="3971" y="1"/>
                      <a:pt x="3630" y="1"/>
                    </a:cubicBezTo>
                    <a:close/>
                    <a:moveTo>
                      <a:pt x="0" y="4478"/>
                    </a:moveTo>
                    <a:cubicBezTo>
                      <a:pt x="0" y="4478"/>
                      <a:pt x="0" y="4478"/>
                      <a:pt x="0" y="4478"/>
                    </a:cubicBezTo>
                    <a:cubicBezTo>
                      <a:pt x="0" y="4478"/>
                      <a:pt x="0" y="4478"/>
                      <a:pt x="0" y="447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9"/>
              <p:cNvSpPr/>
              <p:nvPr/>
            </p:nvSpPr>
            <p:spPr>
              <a:xfrm>
                <a:off x="3443800" y="1927800"/>
                <a:ext cx="136825" cy="136825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5473" extrusionOk="0">
                    <a:moveTo>
                      <a:pt x="1258" y="0"/>
                    </a:moveTo>
                    <a:cubicBezTo>
                      <a:pt x="1258" y="0"/>
                      <a:pt x="1246" y="12"/>
                      <a:pt x="1236" y="34"/>
                    </a:cubicBezTo>
                    <a:lnTo>
                      <a:pt x="1236" y="34"/>
                    </a:lnTo>
                    <a:cubicBezTo>
                      <a:pt x="1251" y="26"/>
                      <a:pt x="1258" y="17"/>
                      <a:pt x="1258" y="0"/>
                    </a:cubicBezTo>
                    <a:close/>
                    <a:moveTo>
                      <a:pt x="1236" y="34"/>
                    </a:moveTo>
                    <a:cubicBezTo>
                      <a:pt x="1218" y="44"/>
                      <a:pt x="1188" y="54"/>
                      <a:pt x="1147" y="74"/>
                    </a:cubicBezTo>
                    <a:cubicBezTo>
                      <a:pt x="1110" y="111"/>
                      <a:pt x="1036" y="185"/>
                      <a:pt x="925" y="259"/>
                    </a:cubicBezTo>
                    <a:cubicBezTo>
                      <a:pt x="814" y="333"/>
                      <a:pt x="666" y="444"/>
                      <a:pt x="592" y="592"/>
                    </a:cubicBezTo>
                    <a:cubicBezTo>
                      <a:pt x="481" y="740"/>
                      <a:pt x="333" y="925"/>
                      <a:pt x="259" y="1146"/>
                    </a:cubicBezTo>
                    <a:cubicBezTo>
                      <a:pt x="149" y="1368"/>
                      <a:pt x="75" y="1627"/>
                      <a:pt x="38" y="1886"/>
                    </a:cubicBezTo>
                    <a:cubicBezTo>
                      <a:pt x="38" y="2034"/>
                      <a:pt x="1" y="2182"/>
                      <a:pt x="38" y="2330"/>
                    </a:cubicBezTo>
                    <a:cubicBezTo>
                      <a:pt x="38" y="2477"/>
                      <a:pt x="38" y="2625"/>
                      <a:pt x="75" y="2810"/>
                    </a:cubicBezTo>
                    <a:cubicBezTo>
                      <a:pt x="75" y="2958"/>
                      <a:pt x="149" y="3106"/>
                      <a:pt x="186" y="3254"/>
                    </a:cubicBezTo>
                    <a:cubicBezTo>
                      <a:pt x="222" y="3328"/>
                      <a:pt x="259" y="3402"/>
                      <a:pt x="296" y="3476"/>
                    </a:cubicBezTo>
                    <a:lnTo>
                      <a:pt x="407" y="3697"/>
                    </a:lnTo>
                    <a:cubicBezTo>
                      <a:pt x="555" y="3993"/>
                      <a:pt x="777" y="4252"/>
                      <a:pt x="999" y="4511"/>
                    </a:cubicBezTo>
                    <a:cubicBezTo>
                      <a:pt x="1221" y="4733"/>
                      <a:pt x="1479" y="4954"/>
                      <a:pt x="1775" y="5102"/>
                    </a:cubicBezTo>
                    <a:lnTo>
                      <a:pt x="1997" y="5213"/>
                    </a:lnTo>
                    <a:cubicBezTo>
                      <a:pt x="2071" y="5250"/>
                      <a:pt x="2145" y="5250"/>
                      <a:pt x="2219" y="5287"/>
                    </a:cubicBezTo>
                    <a:cubicBezTo>
                      <a:pt x="2404" y="5324"/>
                      <a:pt x="2552" y="5398"/>
                      <a:pt x="2700" y="5435"/>
                    </a:cubicBezTo>
                    <a:cubicBezTo>
                      <a:pt x="2847" y="5435"/>
                      <a:pt x="2995" y="5472"/>
                      <a:pt x="3143" y="5472"/>
                    </a:cubicBezTo>
                    <a:cubicBezTo>
                      <a:pt x="3291" y="5472"/>
                      <a:pt x="3439" y="5472"/>
                      <a:pt x="3587" y="5435"/>
                    </a:cubicBezTo>
                    <a:cubicBezTo>
                      <a:pt x="3883" y="5435"/>
                      <a:pt x="4141" y="5324"/>
                      <a:pt x="4363" y="5250"/>
                    </a:cubicBezTo>
                    <a:cubicBezTo>
                      <a:pt x="4585" y="5176"/>
                      <a:pt x="4770" y="4991"/>
                      <a:pt x="4918" y="4881"/>
                    </a:cubicBezTo>
                    <a:cubicBezTo>
                      <a:pt x="5066" y="4807"/>
                      <a:pt x="5140" y="4659"/>
                      <a:pt x="5250" y="4585"/>
                    </a:cubicBezTo>
                    <a:cubicBezTo>
                      <a:pt x="5324" y="4474"/>
                      <a:pt x="5361" y="4400"/>
                      <a:pt x="5398" y="4326"/>
                    </a:cubicBezTo>
                    <a:cubicBezTo>
                      <a:pt x="5472" y="4289"/>
                      <a:pt x="5472" y="4252"/>
                      <a:pt x="5472" y="4252"/>
                    </a:cubicBezTo>
                    <a:lnTo>
                      <a:pt x="5361" y="4252"/>
                    </a:lnTo>
                    <a:cubicBezTo>
                      <a:pt x="5324" y="4289"/>
                      <a:pt x="5214" y="4289"/>
                      <a:pt x="5066" y="4326"/>
                    </a:cubicBezTo>
                    <a:cubicBezTo>
                      <a:pt x="5029" y="4326"/>
                      <a:pt x="4955" y="4363"/>
                      <a:pt x="4881" y="4363"/>
                    </a:cubicBezTo>
                    <a:cubicBezTo>
                      <a:pt x="4807" y="4400"/>
                      <a:pt x="4733" y="4400"/>
                      <a:pt x="4659" y="4400"/>
                    </a:cubicBezTo>
                    <a:lnTo>
                      <a:pt x="4400" y="4400"/>
                    </a:lnTo>
                    <a:cubicBezTo>
                      <a:pt x="4351" y="4400"/>
                      <a:pt x="4302" y="4416"/>
                      <a:pt x="4252" y="4416"/>
                    </a:cubicBezTo>
                    <a:cubicBezTo>
                      <a:pt x="4228" y="4416"/>
                      <a:pt x="4203" y="4412"/>
                      <a:pt x="4178" y="4400"/>
                    </a:cubicBezTo>
                    <a:cubicBezTo>
                      <a:pt x="3993" y="4400"/>
                      <a:pt x="3809" y="4400"/>
                      <a:pt x="3624" y="4326"/>
                    </a:cubicBezTo>
                    <a:cubicBezTo>
                      <a:pt x="3513" y="4326"/>
                      <a:pt x="3402" y="4326"/>
                      <a:pt x="3328" y="4289"/>
                    </a:cubicBezTo>
                    <a:cubicBezTo>
                      <a:pt x="3217" y="4215"/>
                      <a:pt x="3143" y="4215"/>
                      <a:pt x="3032" y="4178"/>
                    </a:cubicBezTo>
                    <a:cubicBezTo>
                      <a:pt x="2958" y="4141"/>
                      <a:pt x="2884" y="4067"/>
                      <a:pt x="2773" y="4030"/>
                    </a:cubicBezTo>
                    <a:cubicBezTo>
                      <a:pt x="2700" y="3993"/>
                      <a:pt x="2589" y="3919"/>
                      <a:pt x="2515" y="3845"/>
                    </a:cubicBezTo>
                    <a:cubicBezTo>
                      <a:pt x="2330" y="3771"/>
                      <a:pt x="2182" y="3587"/>
                      <a:pt x="2034" y="3476"/>
                    </a:cubicBezTo>
                    <a:cubicBezTo>
                      <a:pt x="1886" y="3291"/>
                      <a:pt x="1738" y="3143"/>
                      <a:pt x="1627" y="2958"/>
                    </a:cubicBezTo>
                    <a:cubicBezTo>
                      <a:pt x="1553" y="2884"/>
                      <a:pt x="1516" y="2810"/>
                      <a:pt x="1479" y="2699"/>
                    </a:cubicBezTo>
                    <a:cubicBezTo>
                      <a:pt x="1406" y="2625"/>
                      <a:pt x="1369" y="2551"/>
                      <a:pt x="1332" y="2440"/>
                    </a:cubicBezTo>
                    <a:cubicBezTo>
                      <a:pt x="1295" y="2367"/>
                      <a:pt x="1258" y="2256"/>
                      <a:pt x="1221" y="2182"/>
                    </a:cubicBezTo>
                    <a:cubicBezTo>
                      <a:pt x="1184" y="2071"/>
                      <a:pt x="1184" y="1960"/>
                      <a:pt x="1147" y="1886"/>
                    </a:cubicBezTo>
                    <a:cubicBezTo>
                      <a:pt x="1073" y="1701"/>
                      <a:pt x="1110" y="1516"/>
                      <a:pt x="1073" y="1331"/>
                    </a:cubicBezTo>
                    <a:cubicBezTo>
                      <a:pt x="1073" y="1257"/>
                      <a:pt x="1073" y="1146"/>
                      <a:pt x="1073" y="1073"/>
                    </a:cubicBezTo>
                    <a:cubicBezTo>
                      <a:pt x="1073" y="999"/>
                      <a:pt x="1110" y="888"/>
                      <a:pt x="1110" y="814"/>
                    </a:cubicBezTo>
                    <a:cubicBezTo>
                      <a:pt x="1110" y="666"/>
                      <a:pt x="1147" y="518"/>
                      <a:pt x="1184" y="407"/>
                    </a:cubicBezTo>
                    <a:cubicBezTo>
                      <a:pt x="1184" y="296"/>
                      <a:pt x="1221" y="185"/>
                      <a:pt x="1221" y="111"/>
                    </a:cubicBezTo>
                    <a:cubicBezTo>
                      <a:pt x="1221" y="78"/>
                      <a:pt x="1228" y="52"/>
                      <a:pt x="1236" y="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9"/>
              <p:cNvSpPr/>
              <p:nvPr/>
            </p:nvSpPr>
            <p:spPr>
              <a:xfrm>
                <a:off x="3705375" y="1693025"/>
                <a:ext cx="114625" cy="114650"/>
              </a:xfrm>
              <a:custGeom>
                <a:avLst/>
                <a:gdLst/>
                <a:ahLst/>
                <a:cxnLst/>
                <a:rect l="l" t="t" r="r" b="b"/>
                <a:pathLst>
                  <a:path w="4585" h="4586" extrusionOk="0">
                    <a:moveTo>
                      <a:pt x="4585" y="1"/>
                    </a:moveTo>
                    <a:cubicBezTo>
                      <a:pt x="4585" y="1"/>
                      <a:pt x="2625" y="112"/>
                      <a:pt x="1368" y="1369"/>
                    </a:cubicBezTo>
                    <a:cubicBezTo>
                      <a:pt x="111" y="2626"/>
                      <a:pt x="0" y="4585"/>
                      <a:pt x="0" y="4585"/>
                    </a:cubicBezTo>
                    <a:cubicBezTo>
                      <a:pt x="0" y="4585"/>
                      <a:pt x="1997" y="4511"/>
                      <a:pt x="3254" y="3217"/>
                    </a:cubicBezTo>
                    <a:cubicBezTo>
                      <a:pt x="4511" y="1960"/>
                      <a:pt x="4585" y="1"/>
                      <a:pt x="45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9"/>
              <p:cNvSpPr/>
              <p:nvPr/>
            </p:nvSpPr>
            <p:spPr>
              <a:xfrm>
                <a:off x="3668400" y="1702275"/>
                <a:ext cx="54550" cy="106325"/>
              </a:xfrm>
              <a:custGeom>
                <a:avLst/>
                <a:gdLst/>
                <a:ahLst/>
                <a:cxnLst/>
                <a:rect l="l" t="t" r="r" b="b"/>
                <a:pathLst>
                  <a:path w="2182" h="4253" extrusionOk="0">
                    <a:moveTo>
                      <a:pt x="703" y="1"/>
                    </a:moveTo>
                    <a:cubicBezTo>
                      <a:pt x="703" y="1"/>
                      <a:pt x="1" y="1110"/>
                      <a:pt x="222" y="2256"/>
                    </a:cubicBezTo>
                    <a:cubicBezTo>
                      <a:pt x="407" y="3439"/>
                      <a:pt x="1479" y="4252"/>
                      <a:pt x="1479" y="4252"/>
                    </a:cubicBezTo>
                    <a:cubicBezTo>
                      <a:pt x="1479" y="4252"/>
                      <a:pt x="2182" y="3143"/>
                      <a:pt x="1960" y="1960"/>
                    </a:cubicBezTo>
                    <a:cubicBezTo>
                      <a:pt x="1738" y="777"/>
                      <a:pt x="703" y="1"/>
                      <a:pt x="7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9"/>
              <p:cNvSpPr/>
              <p:nvPr/>
            </p:nvSpPr>
            <p:spPr>
              <a:xfrm>
                <a:off x="3705375" y="1795475"/>
                <a:ext cx="106300" cy="45625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1825" extrusionOk="0">
                    <a:moveTo>
                      <a:pt x="1815" y="0"/>
                    </a:moveTo>
                    <a:cubicBezTo>
                      <a:pt x="828" y="0"/>
                      <a:pt x="0" y="524"/>
                      <a:pt x="0" y="524"/>
                    </a:cubicBezTo>
                    <a:cubicBezTo>
                      <a:pt x="0" y="524"/>
                      <a:pt x="777" y="1559"/>
                      <a:pt x="1960" y="1781"/>
                    </a:cubicBezTo>
                    <a:cubicBezTo>
                      <a:pt x="2121" y="1811"/>
                      <a:pt x="2281" y="1824"/>
                      <a:pt x="2437" y="1824"/>
                    </a:cubicBezTo>
                    <a:cubicBezTo>
                      <a:pt x="3425" y="1824"/>
                      <a:pt x="4252" y="1301"/>
                      <a:pt x="4252" y="1301"/>
                    </a:cubicBezTo>
                    <a:cubicBezTo>
                      <a:pt x="4252" y="1301"/>
                      <a:pt x="3439" y="228"/>
                      <a:pt x="2293" y="44"/>
                    </a:cubicBezTo>
                    <a:cubicBezTo>
                      <a:pt x="2131" y="13"/>
                      <a:pt x="1971" y="0"/>
                      <a:pt x="18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9"/>
              <p:cNvSpPr/>
              <p:nvPr/>
            </p:nvSpPr>
            <p:spPr>
              <a:xfrm>
                <a:off x="3033425" y="1686575"/>
                <a:ext cx="477875" cy="177875"/>
              </a:xfrm>
              <a:custGeom>
                <a:avLst/>
                <a:gdLst/>
                <a:ahLst/>
                <a:cxnLst/>
                <a:rect l="l" t="t" r="r" b="b"/>
                <a:pathLst>
                  <a:path w="19115" h="7115" extrusionOk="0">
                    <a:moveTo>
                      <a:pt x="1923" y="0"/>
                    </a:moveTo>
                    <a:cubicBezTo>
                      <a:pt x="1516" y="37"/>
                      <a:pt x="1147" y="74"/>
                      <a:pt x="851" y="148"/>
                    </a:cubicBezTo>
                    <a:cubicBezTo>
                      <a:pt x="555" y="222"/>
                      <a:pt x="370" y="333"/>
                      <a:pt x="222" y="370"/>
                    </a:cubicBezTo>
                    <a:cubicBezTo>
                      <a:pt x="75" y="444"/>
                      <a:pt x="1" y="444"/>
                      <a:pt x="1" y="444"/>
                    </a:cubicBezTo>
                    <a:cubicBezTo>
                      <a:pt x="1" y="444"/>
                      <a:pt x="75" y="481"/>
                      <a:pt x="222" y="481"/>
                    </a:cubicBezTo>
                    <a:cubicBezTo>
                      <a:pt x="370" y="481"/>
                      <a:pt x="592" y="481"/>
                      <a:pt x="888" y="518"/>
                    </a:cubicBezTo>
                    <a:cubicBezTo>
                      <a:pt x="1147" y="555"/>
                      <a:pt x="1479" y="629"/>
                      <a:pt x="1849" y="702"/>
                    </a:cubicBezTo>
                    <a:cubicBezTo>
                      <a:pt x="2034" y="776"/>
                      <a:pt x="2219" y="813"/>
                      <a:pt x="2404" y="887"/>
                    </a:cubicBezTo>
                    <a:cubicBezTo>
                      <a:pt x="2589" y="961"/>
                      <a:pt x="2810" y="1035"/>
                      <a:pt x="3032" y="1146"/>
                    </a:cubicBezTo>
                    <a:cubicBezTo>
                      <a:pt x="3439" y="1331"/>
                      <a:pt x="3883" y="1553"/>
                      <a:pt x="4326" y="1812"/>
                    </a:cubicBezTo>
                    <a:cubicBezTo>
                      <a:pt x="4807" y="2070"/>
                      <a:pt x="5251" y="2403"/>
                      <a:pt x="5768" y="2699"/>
                    </a:cubicBezTo>
                    <a:cubicBezTo>
                      <a:pt x="6249" y="3032"/>
                      <a:pt x="6766" y="3364"/>
                      <a:pt x="7284" y="3734"/>
                    </a:cubicBezTo>
                    <a:cubicBezTo>
                      <a:pt x="7580" y="3882"/>
                      <a:pt x="7838" y="4067"/>
                      <a:pt x="8097" y="4252"/>
                    </a:cubicBezTo>
                    <a:cubicBezTo>
                      <a:pt x="8393" y="4400"/>
                      <a:pt x="8689" y="4584"/>
                      <a:pt x="8948" y="4732"/>
                    </a:cubicBezTo>
                    <a:cubicBezTo>
                      <a:pt x="9539" y="5065"/>
                      <a:pt x="10094" y="5361"/>
                      <a:pt x="10685" y="5657"/>
                    </a:cubicBezTo>
                    <a:cubicBezTo>
                      <a:pt x="11277" y="5915"/>
                      <a:pt x="11868" y="6174"/>
                      <a:pt x="12460" y="6396"/>
                    </a:cubicBezTo>
                    <a:cubicBezTo>
                      <a:pt x="13051" y="6618"/>
                      <a:pt x="13643" y="6766"/>
                      <a:pt x="14234" y="6914"/>
                    </a:cubicBezTo>
                    <a:cubicBezTo>
                      <a:pt x="14789" y="7024"/>
                      <a:pt x="15344" y="7098"/>
                      <a:pt x="15861" y="7098"/>
                    </a:cubicBezTo>
                    <a:cubicBezTo>
                      <a:pt x="15947" y="7111"/>
                      <a:pt x="16030" y="7115"/>
                      <a:pt x="16110" y="7115"/>
                    </a:cubicBezTo>
                    <a:cubicBezTo>
                      <a:pt x="16272" y="7115"/>
                      <a:pt x="16428" y="7098"/>
                      <a:pt x="16601" y="7098"/>
                    </a:cubicBezTo>
                    <a:cubicBezTo>
                      <a:pt x="16822" y="7098"/>
                      <a:pt x="17044" y="7061"/>
                      <a:pt x="17266" y="7024"/>
                    </a:cubicBezTo>
                    <a:cubicBezTo>
                      <a:pt x="17673" y="6987"/>
                      <a:pt x="18005" y="6877"/>
                      <a:pt x="18301" y="6803"/>
                    </a:cubicBezTo>
                    <a:cubicBezTo>
                      <a:pt x="18560" y="6729"/>
                      <a:pt x="18782" y="6618"/>
                      <a:pt x="18930" y="6544"/>
                    </a:cubicBezTo>
                    <a:cubicBezTo>
                      <a:pt x="19041" y="6470"/>
                      <a:pt x="19115" y="6433"/>
                      <a:pt x="19115" y="6433"/>
                    </a:cubicBezTo>
                    <a:lnTo>
                      <a:pt x="18893" y="6433"/>
                    </a:lnTo>
                    <a:cubicBezTo>
                      <a:pt x="18794" y="6433"/>
                      <a:pt x="18663" y="6449"/>
                      <a:pt x="18498" y="6449"/>
                    </a:cubicBezTo>
                    <a:cubicBezTo>
                      <a:pt x="18416" y="6449"/>
                      <a:pt x="18326" y="6445"/>
                      <a:pt x="18227" y="6433"/>
                    </a:cubicBezTo>
                    <a:cubicBezTo>
                      <a:pt x="17968" y="6433"/>
                      <a:pt x="17636" y="6396"/>
                      <a:pt x="17266" y="6359"/>
                    </a:cubicBezTo>
                    <a:cubicBezTo>
                      <a:pt x="16859" y="6285"/>
                      <a:pt x="16453" y="6174"/>
                      <a:pt x="16009" y="6063"/>
                    </a:cubicBezTo>
                    <a:cubicBezTo>
                      <a:pt x="15565" y="5952"/>
                      <a:pt x="15122" y="5767"/>
                      <a:pt x="14604" y="5583"/>
                    </a:cubicBezTo>
                    <a:cubicBezTo>
                      <a:pt x="14123" y="5398"/>
                      <a:pt x="13606" y="5139"/>
                      <a:pt x="13088" y="4880"/>
                    </a:cubicBezTo>
                    <a:cubicBezTo>
                      <a:pt x="12571" y="4658"/>
                      <a:pt x="12053" y="4363"/>
                      <a:pt x="11499" y="4067"/>
                    </a:cubicBezTo>
                    <a:cubicBezTo>
                      <a:pt x="10981" y="3771"/>
                      <a:pt x="10426" y="3438"/>
                      <a:pt x="9872" y="3143"/>
                    </a:cubicBezTo>
                    <a:cubicBezTo>
                      <a:pt x="9576" y="2995"/>
                      <a:pt x="9317" y="2847"/>
                      <a:pt x="9058" y="2662"/>
                    </a:cubicBezTo>
                    <a:cubicBezTo>
                      <a:pt x="8763" y="2514"/>
                      <a:pt x="8504" y="2366"/>
                      <a:pt x="8208" y="2181"/>
                    </a:cubicBezTo>
                    <a:cubicBezTo>
                      <a:pt x="7691" y="1886"/>
                      <a:pt x="7136" y="1590"/>
                      <a:pt x="6581" y="1294"/>
                    </a:cubicBezTo>
                    <a:cubicBezTo>
                      <a:pt x="6027" y="1035"/>
                      <a:pt x="5472" y="776"/>
                      <a:pt x="4918" y="555"/>
                    </a:cubicBezTo>
                    <a:cubicBezTo>
                      <a:pt x="4363" y="370"/>
                      <a:pt x="3846" y="222"/>
                      <a:pt x="3328" y="111"/>
                    </a:cubicBezTo>
                    <a:cubicBezTo>
                      <a:pt x="3069" y="74"/>
                      <a:pt x="2810" y="37"/>
                      <a:pt x="2589" y="37"/>
                    </a:cubicBezTo>
                    <a:cubicBezTo>
                      <a:pt x="2367" y="0"/>
                      <a:pt x="2145" y="0"/>
                      <a:pt x="19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9"/>
              <p:cNvSpPr/>
              <p:nvPr/>
            </p:nvSpPr>
            <p:spPr>
              <a:xfrm>
                <a:off x="3636975" y="2024850"/>
                <a:ext cx="178400" cy="477875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19115" extrusionOk="0">
                    <a:moveTo>
                      <a:pt x="481" y="0"/>
                    </a:moveTo>
                    <a:cubicBezTo>
                      <a:pt x="481" y="0"/>
                      <a:pt x="444" y="74"/>
                      <a:pt x="370" y="222"/>
                    </a:cubicBezTo>
                    <a:cubicBezTo>
                      <a:pt x="333" y="370"/>
                      <a:pt x="222" y="555"/>
                      <a:pt x="148" y="851"/>
                    </a:cubicBezTo>
                    <a:cubicBezTo>
                      <a:pt x="74" y="1146"/>
                      <a:pt x="38" y="1516"/>
                      <a:pt x="1" y="1923"/>
                    </a:cubicBezTo>
                    <a:cubicBezTo>
                      <a:pt x="38" y="2145"/>
                      <a:pt x="38" y="2366"/>
                      <a:pt x="38" y="2588"/>
                    </a:cubicBezTo>
                    <a:cubicBezTo>
                      <a:pt x="74" y="2810"/>
                      <a:pt x="74" y="3069"/>
                      <a:pt x="148" y="3328"/>
                    </a:cubicBezTo>
                    <a:cubicBezTo>
                      <a:pt x="222" y="3808"/>
                      <a:pt x="370" y="4363"/>
                      <a:pt x="592" y="4917"/>
                    </a:cubicBezTo>
                    <a:cubicBezTo>
                      <a:pt x="777" y="5472"/>
                      <a:pt x="1036" y="5990"/>
                      <a:pt x="1295" y="6581"/>
                    </a:cubicBezTo>
                    <a:cubicBezTo>
                      <a:pt x="1590" y="7099"/>
                      <a:pt x="1886" y="7690"/>
                      <a:pt x="2219" y="8208"/>
                    </a:cubicBezTo>
                    <a:cubicBezTo>
                      <a:pt x="2367" y="8504"/>
                      <a:pt x="2515" y="8762"/>
                      <a:pt x="2699" y="9021"/>
                    </a:cubicBezTo>
                    <a:cubicBezTo>
                      <a:pt x="2847" y="9317"/>
                      <a:pt x="2995" y="9576"/>
                      <a:pt x="3143" y="9871"/>
                    </a:cubicBezTo>
                    <a:cubicBezTo>
                      <a:pt x="3476" y="10426"/>
                      <a:pt x="3772" y="10944"/>
                      <a:pt x="4067" y="11498"/>
                    </a:cubicBezTo>
                    <a:cubicBezTo>
                      <a:pt x="4363" y="12053"/>
                      <a:pt x="4659" y="12570"/>
                      <a:pt x="4918" y="13088"/>
                    </a:cubicBezTo>
                    <a:cubicBezTo>
                      <a:pt x="5176" y="13606"/>
                      <a:pt x="5398" y="14123"/>
                      <a:pt x="5583" y="14604"/>
                    </a:cubicBezTo>
                    <a:cubicBezTo>
                      <a:pt x="5805" y="15084"/>
                      <a:pt x="5953" y="15565"/>
                      <a:pt x="6064" y="16009"/>
                    </a:cubicBezTo>
                    <a:cubicBezTo>
                      <a:pt x="6212" y="16452"/>
                      <a:pt x="6286" y="16859"/>
                      <a:pt x="6359" y="17229"/>
                    </a:cubicBezTo>
                    <a:cubicBezTo>
                      <a:pt x="6396" y="17635"/>
                      <a:pt x="6433" y="17968"/>
                      <a:pt x="6433" y="18227"/>
                    </a:cubicBezTo>
                    <a:cubicBezTo>
                      <a:pt x="6470" y="18486"/>
                      <a:pt x="6470" y="18744"/>
                      <a:pt x="6470" y="18892"/>
                    </a:cubicBezTo>
                    <a:cubicBezTo>
                      <a:pt x="6470" y="19040"/>
                      <a:pt x="6470" y="19114"/>
                      <a:pt x="6470" y="19114"/>
                    </a:cubicBezTo>
                    <a:cubicBezTo>
                      <a:pt x="6470" y="19114"/>
                      <a:pt x="6507" y="19040"/>
                      <a:pt x="6544" y="18892"/>
                    </a:cubicBezTo>
                    <a:cubicBezTo>
                      <a:pt x="6618" y="18781"/>
                      <a:pt x="6729" y="18560"/>
                      <a:pt x="6803" y="18301"/>
                    </a:cubicBezTo>
                    <a:cubicBezTo>
                      <a:pt x="6914" y="18005"/>
                      <a:pt x="6988" y="17635"/>
                      <a:pt x="7062" y="17229"/>
                    </a:cubicBezTo>
                    <a:cubicBezTo>
                      <a:pt x="7062" y="17044"/>
                      <a:pt x="7099" y="16822"/>
                      <a:pt x="7136" y="16600"/>
                    </a:cubicBezTo>
                    <a:cubicBezTo>
                      <a:pt x="7136" y="16341"/>
                      <a:pt x="7136" y="16120"/>
                      <a:pt x="7136" y="15861"/>
                    </a:cubicBezTo>
                    <a:cubicBezTo>
                      <a:pt x="7099" y="15343"/>
                      <a:pt x="7025" y="14789"/>
                      <a:pt x="6914" y="14197"/>
                    </a:cubicBezTo>
                    <a:cubicBezTo>
                      <a:pt x="6803" y="13642"/>
                      <a:pt x="6618" y="13051"/>
                      <a:pt x="6396" y="12459"/>
                    </a:cubicBezTo>
                    <a:cubicBezTo>
                      <a:pt x="6212" y="11868"/>
                      <a:pt x="5953" y="11276"/>
                      <a:pt x="5657" y="10685"/>
                    </a:cubicBezTo>
                    <a:cubicBezTo>
                      <a:pt x="5361" y="10093"/>
                      <a:pt x="5066" y="9539"/>
                      <a:pt x="4770" y="8947"/>
                    </a:cubicBezTo>
                    <a:cubicBezTo>
                      <a:pt x="4585" y="8688"/>
                      <a:pt x="4437" y="8393"/>
                      <a:pt x="4252" y="8097"/>
                    </a:cubicBezTo>
                    <a:cubicBezTo>
                      <a:pt x="4067" y="7838"/>
                      <a:pt x="3919" y="7542"/>
                      <a:pt x="3735" y="7284"/>
                    </a:cubicBezTo>
                    <a:cubicBezTo>
                      <a:pt x="3402" y="6766"/>
                      <a:pt x="3032" y="6248"/>
                      <a:pt x="2736" y="5768"/>
                    </a:cubicBezTo>
                    <a:cubicBezTo>
                      <a:pt x="2404" y="5250"/>
                      <a:pt x="2108" y="4770"/>
                      <a:pt x="1849" y="4326"/>
                    </a:cubicBezTo>
                    <a:cubicBezTo>
                      <a:pt x="1553" y="3882"/>
                      <a:pt x="1331" y="3439"/>
                      <a:pt x="1147" y="2995"/>
                    </a:cubicBezTo>
                    <a:cubicBezTo>
                      <a:pt x="1036" y="2810"/>
                      <a:pt x="999" y="2588"/>
                      <a:pt x="888" y="2403"/>
                    </a:cubicBezTo>
                    <a:cubicBezTo>
                      <a:pt x="814" y="2219"/>
                      <a:pt x="777" y="2034"/>
                      <a:pt x="703" y="1849"/>
                    </a:cubicBezTo>
                    <a:cubicBezTo>
                      <a:pt x="629" y="1479"/>
                      <a:pt x="555" y="1146"/>
                      <a:pt x="518" y="888"/>
                    </a:cubicBezTo>
                    <a:cubicBezTo>
                      <a:pt x="481" y="592"/>
                      <a:pt x="481" y="370"/>
                      <a:pt x="481" y="222"/>
                    </a:cubicBezTo>
                    <a:cubicBezTo>
                      <a:pt x="481" y="74"/>
                      <a:pt x="481" y="0"/>
                      <a:pt x="4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9" name="Google Shape;279;p9"/>
            <p:cNvGrpSpPr/>
            <p:nvPr/>
          </p:nvGrpSpPr>
          <p:grpSpPr>
            <a:xfrm rot="10800000" flipH="1">
              <a:off x="7883208" y="3915515"/>
              <a:ext cx="786575" cy="816150"/>
              <a:chOff x="3033425" y="1686575"/>
              <a:chExt cx="786575" cy="816150"/>
            </a:xfrm>
          </p:grpSpPr>
          <p:sp>
            <p:nvSpPr>
              <p:cNvPr id="280" name="Google Shape;280;p9"/>
              <p:cNvSpPr/>
              <p:nvPr/>
            </p:nvSpPr>
            <p:spPr>
              <a:xfrm>
                <a:off x="3532525" y="1872025"/>
                <a:ext cx="109100" cy="111250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4450" extrusionOk="0">
                    <a:moveTo>
                      <a:pt x="3713" y="0"/>
                    </a:moveTo>
                    <a:cubicBezTo>
                      <a:pt x="3672" y="0"/>
                      <a:pt x="3630" y="5"/>
                      <a:pt x="3587" y="13"/>
                    </a:cubicBezTo>
                    <a:lnTo>
                      <a:pt x="3439" y="13"/>
                    </a:lnTo>
                    <a:lnTo>
                      <a:pt x="3069" y="161"/>
                    </a:lnTo>
                    <a:cubicBezTo>
                      <a:pt x="2959" y="235"/>
                      <a:pt x="2848" y="272"/>
                      <a:pt x="2737" y="346"/>
                    </a:cubicBezTo>
                    <a:cubicBezTo>
                      <a:pt x="2515" y="457"/>
                      <a:pt x="2293" y="568"/>
                      <a:pt x="2071" y="753"/>
                    </a:cubicBezTo>
                    <a:cubicBezTo>
                      <a:pt x="1849" y="900"/>
                      <a:pt x="1665" y="1048"/>
                      <a:pt x="1480" y="1233"/>
                    </a:cubicBezTo>
                    <a:cubicBezTo>
                      <a:pt x="1406" y="1307"/>
                      <a:pt x="1295" y="1418"/>
                      <a:pt x="1221" y="1492"/>
                    </a:cubicBezTo>
                    <a:cubicBezTo>
                      <a:pt x="1147" y="1603"/>
                      <a:pt x="1073" y="1677"/>
                      <a:pt x="999" y="1788"/>
                    </a:cubicBezTo>
                    <a:cubicBezTo>
                      <a:pt x="814" y="1973"/>
                      <a:pt x="703" y="2194"/>
                      <a:pt x="592" y="2416"/>
                    </a:cubicBezTo>
                    <a:cubicBezTo>
                      <a:pt x="481" y="2638"/>
                      <a:pt x="371" y="2823"/>
                      <a:pt x="297" y="3082"/>
                    </a:cubicBezTo>
                    <a:cubicBezTo>
                      <a:pt x="112" y="3525"/>
                      <a:pt x="38" y="3969"/>
                      <a:pt x="1" y="4450"/>
                    </a:cubicBezTo>
                    <a:cubicBezTo>
                      <a:pt x="149" y="4006"/>
                      <a:pt x="371" y="3599"/>
                      <a:pt x="629" y="3230"/>
                    </a:cubicBezTo>
                    <a:cubicBezTo>
                      <a:pt x="740" y="3045"/>
                      <a:pt x="888" y="2897"/>
                      <a:pt x="1036" y="2712"/>
                    </a:cubicBezTo>
                    <a:cubicBezTo>
                      <a:pt x="1184" y="2564"/>
                      <a:pt x="1332" y="2416"/>
                      <a:pt x="1517" y="2305"/>
                    </a:cubicBezTo>
                    <a:cubicBezTo>
                      <a:pt x="1591" y="2231"/>
                      <a:pt x="1665" y="2194"/>
                      <a:pt x="1775" y="2120"/>
                    </a:cubicBezTo>
                    <a:cubicBezTo>
                      <a:pt x="1849" y="2047"/>
                      <a:pt x="1923" y="2010"/>
                      <a:pt x="2034" y="1973"/>
                    </a:cubicBezTo>
                    <a:cubicBezTo>
                      <a:pt x="2219" y="1862"/>
                      <a:pt x="2404" y="1788"/>
                      <a:pt x="2589" y="1714"/>
                    </a:cubicBezTo>
                    <a:cubicBezTo>
                      <a:pt x="2621" y="1701"/>
                      <a:pt x="2655" y="1689"/>
                      <a:pt x="2690" y="1678"/>
                    </a:cubicBezTo>
                    <a:lnTo>
                      <a:pt x="2690" y="1678"/>
                    </a:lnTo>
                    <a:cubicBezTo>
                      <a:pt x="2681" y="1703"/>
                      <a:pt x="2672" y="1727"/>
                      <a:pt x="2663" y="1751"/>
                    </a:cubicBezTo>
                    <a:cubicBezTo>
                      <a:pt x="2589" y="1936"/>
                      <a:pt x="2515" y="2120"/>
                      <a:pt x="2404" y="2305"/>
                    </a:cubicBezTo>
                    <a:lnTo>
                      <a:pt x="2256" y="2601"/>
                    </a:lnTo>
                    <a:cubicBezTo>
                      <a:pt x="2219" y="2675"/>
                      <a:pt x="2145" y="2749"/>
                      <a:pt x="2071" y="2860"/>
                    </a:cubicBezTo>
                    <a:cubicBezTo>
                      <a:pt x="2034" y="2934"/>
                      <a:pt x="1960" y="3008"/>
                      <a:pt x="1886" y="3082"/>
                    </a:cubicBezTo>
                    <a:cubicBezTo>
                      <a:pt x="1812" y="3193"/>
                      <a:pt x="1738" y="3267"/>
                      <a:pt x="1665" y="3341"/>
                    </a:cubicBezTo>
                    <a:lnTo>
                      <a:pt x="1443" y="3562"/>
                    </a:lnTo>
                    <a:cubicBezTo>
                      <a:pt x="1369" y="3636"/>
                      <a:pt x="1258" y="3710"/>
                      <a:pt x="1184" y="3784"/>
                    </a:cubicBezTo>
                    <a:cubicBezTo>
                      <a:pt x="1110" y="3821"/>
                      <a:pt x="999" y="3895"/>
                      <a:pt x="925" y="3969"/>
                    </a:cubicBezTo>
                    <a:lnTo>
                      <a:pt x="629" y="4154"/>
                    </a:lnTo>
                    <a:cubicBezTo>
                      <a:pt x="518" y="4191"/>
                      <a:pt x="444" y="4228"/>
                      <a:pt x="334" y="4302"/>
                    </a:cubicBezTo>
                    <a:lnTo>
                      <a:pt x="1" y="4450"/>
                    </a:lnTo>
                    <a:lnTo>
                      <a:pt x="371" y="4376"/>
                    </a:lnTo>
                    <a:cubicBezTo>
                      <a:pt x="481" y="4376"/>
                      <a:pt x="592" y="4339"/>
                      <a:pt x="703" y="4302"/>
                    </a:cubicBezTo>
                    <a:lnTo>
                      <a:pt x="1036" y="4228"/>
                    </a:lnTo>
                    <a:cubicBezTo>
                      <a:pt x="1147" y="4191"/>
                      <a:pt x="1258" y="4117"/>
                      <a:pt x="1369" y="4080"/>
                    </a:cubicBezTo>
                    <a:cubicBezTo>
                      <a:pt x="1480" y="4043"/>
                      <a:pt x="1591" y="4006"/>
                      <a:pt x="1701" y="3932"/>
                    </a:cubicBezTo>
                    <a:lnTo>
                      <a:pt x="1997" y="3784"/>
                    </a:lnTo>
                    <a:cubicBezTo>
                      <a:pt x="2108" y="3710"/>
                      <a:pt x="2219" y="3636"/>
                      <a:pt x="2330" y="3562"/>
                    </a:cubicBezTo>
                    <a:cubicBezTo>
                      <a:pt x="2404" y="3525"/>
                      <a:pt x="2515" y="3451"/>
                      <a:pt x="2626" y="3341"/>
                    </a:cubicBezTo>
                    <a:cubicBezTo>
                      <a:pt x="2700" y="3267"/>
                      <a:pt x="2811" y="3193"/>
                      <a:pt x="2885" y="3119"/>
                    </a:cubicBezTo>
                    <a:lnTo>
                      <a:pt x="3143" y="2860"/>
                    </a:lnTo>
                    <a:cubicBezTo>
                      <a:pt x="3328" y="2675"/>
                      <a:pt x="3476" y="2490"/>
                      <a:pt x="3624" y="2268"/>
                    </a:cubicBezTo>
                    <a:cubicBezTo>
                      <a:pt x="3772" y="2047"/>
                      <a:pt x="3920" y="1825"/>
                      <a:pt x="4031" y="1603"/>
                    </a:cubicBezTo>
                    <a:cubicBezTo>
                      <a:pt x="4105" y="1492"/>
                      <a:pt x="4142" y="1381"/>
                      <a:pt x="4216" y="1270"/>
                    </a:cubicBezTo>
                    <a:cubicBezTo>
                      <a:pt x="4252" y="1122"/>
                      <a:pt x="4289" y="1011"/>
                      <a:pt x="4326" y="863"/>
                    </a:cubicBezTo>
                    <a:cubicBezTo>
                      <a:pt x="4363" y="753"/>
                      <a:pt x="4363" y="642"/>
                      <a:pt x="4363" y="568"/>
                    </a:cubicBezTo>
                    <a:cubicBezTo>
                      <a:pt x="4298" y="241"/>
                      <a:pt x="4030" y="0"/>
                      <a:pt x="37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9"/>
              <p:cNvSpPr/>
              <p:nvPr/>
            </p:nvSpPr>
            <p:spPr>
              <a:xfrm>
                <a:off x="3325500" y="1692100"/>
                <a:ext cx="356800" cy="109325"/>
              </a:xfrm>
              <a:custGeom>
                <a:avLst/>
                <a:gdLst/>
                <a:ahLst/>
                <a:cxnLst/>
                <a:rect l="l" t="t" r="r" b="b"/>
                <a:pathLst>
                  <a:path w="14272" h="4373" extrusionOk="0">
                    <a:moveTo>
                      <a:pt x="1435" y="1435"/>
                    </a:moveTo>
                    <a:lnTo>
                      <a:pt x="1418" y="1443"/>
                    </a:lnTo>
                    <a:lnTo>
                      <a:pt x="1442" y="1443"/>
                    </a:lnTo>
                    <a:cubicBezTo>
                      <a:pt x="1440" y="1440"/>
                      <a:pt x="1437" y="1438"/>
                      <a:pt x="1435" y="1435"/>
                    </a:cubicBezTo>
                    <a:close/>
                    <a:moveTo>
                      <a:pt x="1444" y="1454"/>
                    </a:moveTo>
                    <a:lnTo>
                      <a:pt x="1444" y="1454"/>
                    </a:lnTo>
                    <a:cubicBezTo>
                      <a:pt x="1442" y="1454"/>
                      <a:pt x="1452" y="1461"/>
                      <a:pt x="1479" y="1480"/>
                    </a:cubicBezTo>
                    <a:lnTo>
                      <a:pt x="1491" y="1480"/>
                    </a:lnTo>
                    <a:cubicBezTo>
                      <a:pt x="1467" y="1466"/>
                      <a:pt x="1446" y="1454"/>
                      <a:pt x="1444" y="1454"/>
                    </a:cubicBezTo>
                    <a:close/>
                    <a:moveTo>
                      <a:pt x="1491" y="1480"/>
                    </a:moveTo>
                    <a:lnTo>
                      <a:pt x="1491" y="1480"/>
                    </a:lnTo>
                    <a:cubicBezTo>
                      <a:pt x="1520" y="1497"/>
                      <a:pt x="1553" y="1517"/>
                      <a:pt x="1553" y="1517"/>
                    </a:cubicBezTo>
                    <a:lnTo>
                      <a:pt x="1516" y="1480"/>
                    </a:lnTo>
                    <a:close/>
                    <a:moveTo>
                      <a:pt x="1849" y="1"/>
                    </a:moveTo>
                    <a:cubicBezTo>
                      <a:pt x="1793" y="19"/>
                      <a:pt x="1747" y="19"/>
                      <a:pt x="1696" y="19"/>
                    </a:cubicBezTo>
                    <a:cubicBezTo>
                      <a:pt x="1646" y="19"/>
                      <a:pt x="1590" y="19"/>
                      <a:pt x="1516" y="38"/>
                    </a:cubicBezTo>
                    <a:cubicBezTo>
                      <a:pt x="1368" y="75"/>
                      <a:pt x="1220" y="75"/>
                      <a:pt x="1110" y="112"/>
                    </a:cubicBezTo>
                    <a:lnTo>
                      <a:pt x="851" y="223"/>
                    </a:lnTo>
                    <a:lnTo>
                      <a:pt x="740" y="260"/>
                    </a:lnTo>
                    <a:lnTo>
                      <a:pt x="703" y="297"/>
                    </a:lnTo>
                    <a:lnTo>
                      <a:pt x="666" y="334"/>
                    </a:lnTo>
                    <a:lnTo>
                      <a:pt x="555" y="408"/>
                    </a:lnTo>
                    <a:cubicBezTo>
                      <a:pt x="481" y="444"/>
                      <a:pt x="407" y="518"/>
                      <a:pt x="333" y="592"/>
                    </a:cubicBezTo>
                    <a:cubicBezTo>
                      <a:pt x="74" y="888"/>
                      <a:pt x="0" y="1295"/>
                      <a:pt x="37" y="1628"/>
                    </a:cubicBezTo>
                    <a:cubicBezTo>
                      <a:pt x="74" y="1738"/>
                      <a:pt x="74" y="1812"/>
                      <a:pt x="111" y="1923"/>
                    </a:cubicBezTo>
                    <a:cubicBezTo>
                      <a:pt x="148" y="1997"/>
                      <a:pt x="185" y="2071"/>
                      <a:pt x="222" y="2145"/>
                    </a:cubicBezTo>
                    <a:cubicBezTo>
                      <a:pt x="259" y="2293"/>
                      <a:pt x="518" y="2552"/>
                      <a:pt x="629" y="2626"/>
                    </a:cubicBezTo>
                    <a:lnTo>
                      <a:pt x="740" y="2700"/>
                    </a:lnTo>
                    <a:lnTo>
                      <a:pt x="777" y="2700"/>
                    </a:lnTo>
                    <a:lnTo>
                      <a:pt x="851" y="2774"/>
                    </a:lnTo>
                    <a:lnTo>
                      <a:pt x="888" y="2774"/>
                    </a:lnTo>
                    <a:lnTo>
                      <a:pt x="962" y="2811"/>
                    </a:lnTo>
                    <a:lnTo>
                      <a:pt x="1220" y="2922"/>
                    </a:lnTo>
                    <a:lnTo>
                      <a:pt x="1738" y="3180"/>
                    </a:lnTo>
                    <a:cubicBezTo>
                      <a:pt x="2108" y="3328"/>
                      <a:pt x="2477" y="3476"/>
                      <a:pt x="2847" y="3624"/>
                    </a:cubicBezTo>
                    <a:cubicBezTo>
                      <a:pt x="3217" y="3772"/>
                      <a:pt x="3624" y="3920"/>
                      <a:pt x="4030" y="4031"/>
                    </a:cubicBezTo>
                    <a:lnTo>
                      <a:pt x="4585" y="4142"/>
                    </a:lnTo>
                    <a:lnTo>
                      <a:pt x="4881" y="4216"/>
                    </a:lnTo>
                    <a:lnTo>
                      <a:pt x="4991" y="4252"/>
                    </a:lnTo>
                    <a:lnTo>
                      <a:pt x="5102" y="4252"/>
                    </a:lnTo>
                    <a:lnTo>
                      <a:pt x="5176" y="4289"/>
                    </a:lnTo>
                    <a:cubicBezTo>
                      <a:pt x="5583" y="4345"/>
                      <a:pt x="5990" y="4373"/>
                      <a:pt x="6392" y="4373"/>
                    </a:cubicBezTo>
                    <a:cubicBezTo>
                      <a:pt x="6794" y="4373"/>
                      <a:pt x="7191" y="4345"/>
                      <a:pt x="7579" y="4289"/>
                    </a:cubicBezTo>
                    <a:cubicBezTo>
                      <a:pt x="8356" y="4179"/>
                      <a:pt x="9095" y="3920"/>
                      <a:pt x="9761" y="3550"/>
                    </a:cubicBezTo>
                    <a:cubicBezTo>
                      <a:pt x="9909" y="3476"/>
                      <a:pt x="10056" y="3365"/>
                      <a:pt x="10167" y="3291"/>
                    </a:cubicBezTo>
                    <a:lnTo>
                      <a:pt x="10204" y="3291"/>
                    </a:lnTo>
                    <a:lnTo>
                      <a:pt x="10241" y="3254"/>
                    </a:lnTo>
                    <a:lnTo>
                      <a:pt x="10278" y="3254"/>
                    </a:lnTo>
                    <a:lnTo>
                      <a:pt x="10315" y="3217"/>
                    </a:lnTo>
                    <a:lnTo>
                      <a:pt x="10426" y="3106"/>
                    </a:lnTo>
                    <a:lnTo>
                      <a:pt x="10611" y="2959"/>
                    </a:lnTo>
                    <a:cubicBezTo>
                      <a:pt x="10870" y="2737"/>
                      <a:pt x="11055" y="2515"/>
                      <a:pt x="11276" y="2293"/>
                    </a:cubicBezTo>
                    <a:cubicBezTo>
                      <a:pt x="11461" y="2071"/>
                      <a:pt x="11646" y="1886"/>
                      <a:pt x="11831" y="1702"/>
                    </a:cubicBezTo>
                    <a:cubicBezTo>
                      <a:pt x="11942" y="1591"/>
                      <a:pt x="12016" y="1517"/>
                      <a:pt x="12090" y="1406"/>
                    </a:cubicBezTo>
                    <a:cubicBezTo>
                      <a:pt x="12164" y="1332"/>
                      <a:pt x="12275" y="1258"/>
                      <a:pt x="12349" y="1184"/>
                    </a:cubicBezTo>
                    <a:cubicBezTo>
                      <a:pt x="12681" y="888"/>
                      <a:pt x="13014" y="666"/>
                      <a:pt x="13310" y="518"/>
                    </a:cubicBezTo>
                    <a:cubicBezTo>
                      <a:pt x="13569" y="371"/>
                      <a:pt x="13827" y="334"/>
                      <a:pt x="14012" y="297"/>
                    </a:cubicBezTo>
                    <a:cubicBezTo>
                      <a:pt x="14197" y="260"/>
                      <a:pt x="14271" y="260"/>
                      <a:pt x="14271" y="260"/>
                    </a:cubicBezTo>
                    <a:cubicBezTo>
                      <a:pt x="14271" y="260"/>
                      <a:pt x="14197" y="223"/>
                      <a:pt x="14012" y="186"/>
                    </a:cubicBezTo>
                    <a:cubicBezTo>
                      <a:pt x="13827" y="186"/>
                      <a:pt x="13532" y="186"/>
                      <a:pt x="13199" y="260"/>
                    </a:cubicBezTo>
                    <a:cubicBezTo>
                      <a:pt x="12866" y="334"/>
                      <a:pt x="12423" y="481"/>
                      <a:pt x="12016" y="740"/>
                    </a:cubicBezTo>
                    <a:cubicBezTo>
                      <a:pt x="11572" y="999"/>
                      <a:pt x="11166" y="1295"/>
                      <a:pt x="10722" y="1665"/>
                    </a:cubicBezTo>
                    <a:cubicBezTo>
                      <a:pt x="10463" y="1849"/>
                      <a:pt x="10241" y="2034"/>
                      <a:pt x="10019" y="2182"/>
                    </a:cubicBezTo>
                    <a:lnTo>
                      <a:pt x="9835" y="2293"/>
                    </a:lnTo>
                    <a:lnTo>
                      <a:pt x="9724" y="2367"/>
                    </a:lnTo>
                    <a:lnTo>
                      <a:pt x="9687" y="2367"/>
                    </a:lnTo>
                    <a:lnTo>
                      <a:pt x="9650" y="2404"/>
                    </a:lnTo>
                    <a:cubicBezTo>
                      <a:pt x="9539" y="2478"/>
                      <a:pt x="9391" y="2552"/>
                      <a:pt x="9243" y="2626"/>
                    </a:cubicBezTo>
                    <a:cubicBezTo>
                      <a:pt x="8725" y="2811"/>
                      <a:pt x="8097" y="2959"/>
                      <a:pt x="7432" y="3032"/>
                    </a:cubicBezTo>
                    <a:cubicBezTo>
                      <a:pt x="7320" y="3039"/>
                      <a:pt x="7207" y="3042"/>
                      <a:pt x="7091" y="3042"/>
                    </a:cubicBezTo>
                    <a:cubicBezTo>
                      <a:pt x="6555" y="3042"/>
                      <a:pt x="5983" y="2976"/>
                      <a:pt x="5435" y="2885"/>
                    </a:cubicBezTo>
                    <a:lnTo>
                      <a:pt x="5398" y="2885"/>
                    </a:lnTo>
                    <a:cubicBezTo>
                      <a:pt x="5373" y="2872"/>
                      <a:pt x="5365" y="2868"/>
                      <a:pt x="5364" y="2868"/>
                    </a:cubicBezTo>
                    <a:lnTo>
                      <a:pt x="5364" y="2868"/>
                    </a:lnTo>
                    <a:cubicBezTo>
                      <a:pt x="5361" y="2868"/>
                      <a:pt x="5386" y="2885"/>
                      <a:pt x="5361" y="2885"/>
                    </a:cubicBezTo>
                    <a:lnTo>
                      <a:pt x="5324" y="2848"/>
                    </a:lnTo>
                    <a:lnTo>
                      <a:pt x="5213" y="2811"/>
                    </a:lnTo>
                    <a:lnTo>
                      <a:pt x="4918" y="2737"/>
                    </a:lnTo>
                    <a:lnTo>
                      <a:pt x="4363" y="2626"/>
                    </a:lnTo>
                    <a:cubicBezTo>
                      <a:pt x="4030" y="2478"/>
                      <a:pt x="3697" y="2367"/>
                      <a:pt x="3365" y="2256"/>
                    </a:cubicBezTo>
                    <a:cubicBezTo>
                      <a:pt x="3032" y="2108"/>
                      <a:pt x="2662" y="1997"/>
                      <a:pt x="2330" y="1849"/>
                    </a:cubicBezTo>
                    <a:lnTo>
                      <a:pt x="1812" y="1628"/>
                    </a:lnTo>
                    <a:lnTo>
                      <a:pt x="1553" y="1517"/>
                    </a:lnTo>
                    <a:lnTo>
                      <a:pt x="1516" y="1517"/>
                    </a:lnTo>
                    <a:lnTo>
                      <a:pt x="1410" y="1446"/>
                    </a:lnTo>
                    <a:lnTo>
                      <a:pt x="1418" y="1443"/>
                    </a:lnTo>
                    <a:lnTo>
                      <a:pt x="1405" y="1443"/>
                    </a:lnTo>
                    <a:lnTo>
                      <a:pt x="1368" y="1406"/>
                    </a:lnTo>
                    <a:lnTo>
                      <a:pt x="1405" y="1406"/>
                    </a:lnTo>
                    <a:cubicBezTo>
                      <a:pt x="1405" y="1406"/>
                      <a:pt x="1405" y="1406"/>
                      <a:pt x="1435" y="1435"/>
                    </a:cubicBezTo>
                    <a:lnTo>
                      <a:pt x="1435" y="1435"/>
                    </a:lnTo>
                    <a:lnTo>
                      <a:pt x="1590" y="1369"/>
                    </a:lnTo>
                    <a:cubicBezTo>
                      <a:pt x="1664" y="1332"/>
                      <a:pt x="1701" y="1332"/>
                      <a:pt x="1738" y="1332"/>
                    </a:cubicBezTo>
                    <a:cubicBezTo>
                      <a:pt x="1738" y="1332"/>
                      <a:pt x="1849" y="1332"/>
                      <a:pt x="1923" y="1295"/>
                    </a:cubicBezTo>
                    <a:cubicBezTo>
                      <a:pt x="2588" y="1258"/>
                      <a:pt x="3328" y="1221"/>
                      <a:pt x="3956" y="1147"/>
                    </a:cubicBezTo>
                    <a:cubicBezTo>
                      <a:pt x="4622" y="1110"/>
                      <a:pt x="5250" y="1036"/>
                      <a:pt x="5842" y="962"/>
                    </a:cubicBezTo>
                    <a:cubicBezTo>
                      <a:pt x="6988" y="851"/>
                      <a:pt x="7912" y="703"/>
                      <a:pt x="8615" y="629"/>
                    </a:cubicBezTo>
                    <a:cubicBezTo>
                      <a:pt x="9280" y="518"/>
                      <a:pt x="9650" y="444"/>
                      <a:pt x="9650" y="444"/>
                    </a:cubicBezTo>
                    <a:cubicBezTo>
                      <a:pt x="9650" y="444"/>
                      <a:pt x="9280" y="408"/>
                      <a:pt x="8615" y="334"/>
                    </a:cubicBezTo>
                    <a:cubicBezTo>
                      <a:pt x="7912" y="260"/>
                      <a:pt x="6951" y="186"/>
                      <a:pt x="5805" y="112"/>
                    </a:cubicBezTo>
                    <a:cubicBezTo>
                      <a:pt x="5250" y="112"/>
                      <a:pt x="4622" y="75"/>
                      <a:pt x="3956" y="38"/>
                    </a:cubicBezTo>
                    <a:cubicBezTo>
                      <a:pt x="3291" y="38"/>
                      <a:pt x="2625" y="1"/>
                      <a:pt x="18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9"/>
              <p:cNvSpPr/>
              <p:nvPr/>
            </p:nvSpPr>
            <p:spPr>
              <a:xfrm>
                <a:off x="3707225" y="1826125"/>
                <a:ext cx="110000" cy="356100"/>
              </a:xfrm>
              <a:custGeom>
                <a:avLst/>
                <a:gdLst/>
                <a:ahLst/>
                <a:cxnLst/>
                <a:rect l="l" t="t" r="r" b="b"/>
                <a:pathLst>
                  <a:path w="4400" h="14244" extrusionOk="0">
                    <a:moveTo>
                      <a:pt x="2049" y="4591"/>
                    </a:moveTo>
                    <a:lnTo>
                      <a:pt x="2034" y="4622"/>
                    </a:lnTo>
                    <a:cubicBezTo>
                      <a:pt x="2034" y="4622"/>
                      <a:pt x="2054" y="4601"/>
                      <a:pt x="2049" y="4591"/>
                    </a:cubicBezTo>
                    <a:close/>
                    <a:moveTo>
                      <a:pt x="2980" y="12897"/>
                    </a:moveTo>
                    <a:lnTo>
                      <a:pt x="2976" y="12903"/>
                    </a:lnTo>
                    <a:lnTo>
                      <a:pt x="2958" y="12903"/>
                    </a:lnTo>
                    <a:cubicBezTo>
                      <a:pt x="2958" y="12903"/>
                      <a:pt x="2969" y="12903"/>
                      <a:pt x="2980" y="12897"/>
                    </a:cubicBezTo>
                    <a:close/>
                    <a:moveTo>
                      <a:pt x="3002" y="12889"/>
                    </a:moveTo>
                    <a:cubicBezTo>
                      <a:pt x="3007" y="12897"/>
                      <a:pt x="3016" y="12903"/>
                      <a:pt x="3032" y="12903"/>
                    </a:cubicBezTo>
                    <a:lnTo>
                      <a:pt x="3032" y="12940"/>
                    </a:lnTo>
                    <a:lnTo>
                      <a:pt x="2995" y="12903"/>
                    </a:lnTo>
                    <a:lnTo>
                      <a:pt x="2993" y="12903"/>
                    </a:lnTo>
                    <a:cubicBezTo>
                      <a:pt x="2993" y="12903"/>
                      <a:pt x="2994" y="12902"/>
                      <a:pt x="2994" y="12902"/>
                    </a:cubicBezTo>
                    <a:lnTo>
                      <a:pt x="2994" y="12902"/>
                    </a:lnTo>
                    <a:lnTo>
                      <a:pt x="2995" y="12903"/>
                    </a:lnTo>
                    <a:cubicBezTo>
                      <a:pt x="2998" y="12897"/>
                      <a:pt x="3000" y="12892"/>
                      <a:pt x="3002" y="12889"/>
                    </a:cubicBezTo>
                    <a:close/>
                    <a:moveTo>
                      <a:pt x="4178" y="1"/>
                    </a:moveTo>
                    <a:cubicBezTo>
                      <a:pt x="4178" y="1"/>
                      <a:pt x="4178" y="112"/>
                      <a:pt x="4141" y="296"/>
                    </a:cubicBezTo>
                    <a:cubicBezTo>
                      <a:pt x="4104" y="481"/>
                      <a:pt x="4030" y="703"/>
                      <a:pt x="3882" y="999"/>
                    </a:cubicBezTo>
                    <a:cubicBezTo>
                      <a:pt x="3771" y="1295"/>
                      <a:pt x="3549" y="1627"/>
                      <a:pt x="3254" y="1960"/>
                    </a:cubicBezTo>
                    <a:cubicBezTo>
                      <a:pt x="3180" y="2034"/>
                      <a:pt x="3069" y="2145"/>
                      <a:pt x="2995" y="2182"/>
                    </a:cubicBezTo>
                    <a:cubicBezTo>
                      <a:pt x="2921" y="2293"/>
                      <a:pt x="2810" y="2367"/>
                      <a:pt x="2736" y="2478"/>
                    </a:cubicBezTo>
                    <a:cubicBezTo>
                      <a:pt x="2551" y="2626"/>
                      <a:pt x="2329" y="2847"/>
                      <a:pt x="2145" y="3032"/>
                    </a:cubicBezTo>
                    <a:cubicBezTo>
                      <a:pt x="1923" y="3254"/>
                      <a:pt x="1701" y="3439"/>
                      <a:pt x="1479" y="3698"/>
                    </a:cubicBezTo>
                    <a:lnTo>
                      <a:pt x="1294" y="3883"/>
                    </a:lnTo>
                    <a:lnTo>
                      <a:pt x="1220" y="3993"/>
                    </a:lnTo>
                    <a:lnTo>
                      <a:pt x="1183" y="4030"/>
                    </a:lnTo>
                    <a:lnTo>
                      <a:pt x="1183" y="4067"/>
                    </a:lnTo>
                    <a:lnTo>
                      <a:pt x="1146" y="4104"/>
                    </a:lnTo>
                    <a:cubicBezTo>
                      <a:pt x="1035" y="4252"/>
                      <a:pt x="962" y="4400"/>
                      <a:pt x="851" y="4511"/>
                    </a:cubicBezTo>
                    <a:cubicBezTo>
                      <a:pt x="481" y="5177"/>
                      <a:pt x="222" y="5916"/>
                      <a:pt x="111" y="6692"/>
                    </a:cubicBezTo>
                    <a:cubicBezTo>
                      <a:pt x="0" y="7506"/>
                      <a:pt x="0" y="8319"/>
                      <a:pt x="148" y="9132"/>
                    </a:cubicBezTo>
                    <a:lnTo>
                      <a:pt x="148" y="9206"/>
                    </a:lnTo>
                    <a:lnTo>
                      <a:pt x="185" y="9280"/>
                    </a:lnTo>
                    <a:lnTo>
                      <a:pt x="222" y="9428"/>
                    </a:lnTo>
                    <a:lnTo>
                      <a:pt x="259" y="9724"/>
                    </a:lnTo>
                    <a:lnTo>
                      <a:pt x="407" y="10278"/>
                    </a:lnTo>
                    <a:cubicBezTo>
                      <a:pt x="518" y="10648"/>
                      <a:pt x="666" y="11055"/>
                      <a:pt x="777" y="11462"/>
                    </a:cubicBezTo>
                    <a:cubicBezTo>
                      <a:pt x="925" y="11831"/>
                      <a:pt x="1072" y="12201"/>
                      <a:pt x="1257" y="12534"/>
                    </a:cubicBezTo>
                    <a:lnTo>
                      <a:pt x="1479" y="13088"/>
                    </a:lnTo>
                    <a:lnTo>
                      <a:pt x="1627" y="13347"/>
                    </a:lnTo>
                    <a:lnTo>
                      <a:pt x="1627" y="13421"/>
                    </a:lnTo>
                    <a:lnTo>
                      <a:pt x="1664" y="13421"/>
                    </a:lnTo>
                    <a:lnTo>
                      <a:pt x="1701" y="13532"/>
                    </a:lnTo>
                    <a:lnTo>
                      <a:pt x="1738" y="13569"/>
                    </a:lnTo>
                    <a:lnTo>
                      <a:pt x="1812" y="13680"/>
                    </a:lnTo>
                    <a:cubicBezTo>
                      <a:pt x="1886" y="13754"/>
                      <a:pt x="2108" y="14013"/>
                      <a:pt x="2256" y="14086"/>
                    </a:cubicBezTo>
                    <a:cubicBezTo>
                      <a:pt x="2366" y="14123"/>
                      <a:pt x="2440" y="14160"/>
                      <a:pt x="2514" y="14197"/>
                    </a:cubicBezTo>
                    <a:cubicBezTo>
                      <a:pt x="2625" y="14234"/>
                      <a:pt x="2699" y="14234"/>
                      <a:pt x="2773" y="14234"/>
                    </a:cubicBezTo>
                    <a:cubicBezTo>
                      <a:pt x="2832" y="14240"/>
                      <a:pt x="2891" y="14243"/>
                      <a:pt x="2951" y="14243"/>
                    </a:cubicBezTo>
                    <a:cubicBezTo>
                      <a:pt x="3269" y="14243"/>
                      <a:pt x="3596" y="14156"/>
                      <a:pt x="3845" y="13939"/>
                    </a:cubicBezTo>
                    <a:cubicBezTo>
                      <a:pt x="3919" y="13902"/>
                      <a:pt x="3956" y="13828"/>
                      <a:pt x="4030" y="13754"/>
                    </a:cubicBezTo>
                    <a:lnTo>
                      <a:pt x="4104" y="13643"/>
                    </a:lnTo>
                    <a:lnTo>
                      <a:pt x="4141" y="13569"/>
                    </a:lnTo>
                    <a:lnTo>
                      <a:pt x="4178" y="13569"/>
                    </a:lnTo>
                    <a:lnTo>
                      <a:pt x="4215" y="13458"/>
                    </a:lnTo>
                    <a:lnTo>
                      <a:pt x="4289" y="13199"/>
                    </a:lnTo>
                    <a:cubicBezTo>
                      <a:pt x="4326" y="13088"/>
                      <a:pt x="4363" y="12940"/>
                      <a:pt x="4400" y="12792"/>
                    </a:cubicBezTo>
                    <a:cubicBezTo>
                      <a:pt x="4400" y="12645"/>
                      <a:pt x="4400" y="12571"/>
                      <a:pt x="4400" y="12460"/>
                    </a:cubicBezTo>
                    <a:cubicBezTo>
                      <a:pt x="4400" y="11683"/>
                      <a:pt x="4400" y="11018"/>
                      <a:pt x="4363" y="10352"/>
                    </a:cubicBezTo>
                    <a:cubicBezTo>
                      <a:pt x="4363" y="9687"/>
                      <a:pt x="4326" y="9058"/>
                      <a:pt x="4289" y="8504"/>
                    </a:cubicBezTo>
                    <a:cubicBezTo>
                      <a:pt x="4252" y="7321"/>
                      <a:pt x="4178" y="6360"/>
                      <a:pt x="4104" y="5694"/>
                    </a:cubicBezTo>
                    <a:cubicBezTo>
                      <a:pt x="4030" y="5029"/>
                      <a:pt x="3993" y="4659"/>
                      <a:pt x="3993" y="4659"/>
                    </a:cubicBezTo>
                    <a:cubicBezTo>
                      <a:pt x="3993" y="4659"/>
                      <a:pt x="3919" y="5029"/>
                      <a:pt x="3808" y="5694"/>
                    </a:cubicBezTo>
                    <a:cubicBezTo>
                      <a:pt x="3697" y="6360"/>
                      <a:pt x="3586" y="7321"/>
                      <a:pt x="3439" y="8467"/>
                    </a:cubicBezTo>
                    <a:cubicBezTo>
                      <a:pt x="3402" y="9058"/>
                      <a:pt x="3328" y="9687"/>
                      <a:pt x="3291" y="10315"/>
                    </a:cubicBezTo>
                    <a:cubicBezTo>
                      <a:pt x="3217" y="10981"/>
                      <a:pt x="3143" y="11720"/>
                      <a:pt x="3106" y="12386"/>
                    </a:cubicBezTo>
                    <a:cubicBezTo>
                      <a:pt x="3106" y="12460"/>
                      <a:pt x="3106" y="12534"/>
                      <a:pt x="3106" y="12571"/>
                    </a:cubicBezTo>
                    <a:cubicBezTo>
                      <a:pt x="3069" y="12608"/>
                      <a:pt x="3106" y="12645"/>
                      <a:pt x="3069" y="12719"/>
                    </a:cubicBezTo>
                    <a:lnTo>
                      <a:pt x="2995" y="12866"/>
                    </a:lnTo>
                    <a:lnTo>
                      <a:pt x="2995" y="12866"/>
                    </a:lnTo>
                    <a:cubicBezTo>
                      <a:pt x="2995" y="12866"/>
                      <a:pt x="2995" y="12878"/>
                      <a:pt x="3002" y="12889"/>
                    </a:cubicBezTo>
                    <a:lnTo>
                      <a:pt x="3002" y="12889"/>
                    </a:lnTo>
                    <a:cubicBezTo>
                      <a:pt x="3004" y="12885"/>
                      <a:pt x="3005" y="12882"/>
                      <a:pt x="3005" y="12882"/>
                    </a:cubicBezTo>
                    <a:lnTo>
                      <a:pt x="3005" y="12882"/>
                    </a:lnTo>
                    <a:cubicBezTo>
                      <a:pt x="3005" y="12882"/>
                      <a:pt x="3004" y="12884"/>
                      <a:pt x="3002" y="12889"/>
                    </a:cubicBezTo>
                    <a:lnTo>
                      <a:pt x="3002" y="12889"/>
                    </a:lnTo>
                    <a:cubicBezTo>
                      <a:pt x="3002" y="12889"/>
                      <a:pt x="3002" y="12889"/>
                      <a:pt x="3002" y="12889"/>
                    </a:cubicBezTo>
                    <a:lnTo>
                      <a:pt x="3002" y="12889"/>
                    </a:lnTo>
                    <a:cubicBezTo>
                      <a:pt x="3000" y="12892"/>
                      <a:pt x="2997" y="12897"/>
                      <a:pt x="2994" y="12902"/>
                    </a:cubicBezTo>
                    <a:lnTo>
                      <a:pt x="2994" y="12902"/>
                    </a:lnTo>
                    <a:lnTo>
                      <a:pt x="2987" y="12891"/>
                    </a:lnTo>
                    <a:lnTo>
                      <a:pt x="2987" y="12891"/>
                    </a:lnTo>
                    <a:cubicBezTo>
                      <a:pt x="2991" y="12886"/>
                      <a:pt x="2995" y="12878"/>
                      <a:pt x="2995" y="12866"/>
                    </a:cubicBezTo>
                    <a:lnTo>
                      <a:pt x="2995" y="12866"/>
                    </a:lnTo>
                    <a:lnTo>
                      <a:pt x="2984" y="12888"/>
                    </a:lnTo>
                    <a:lnTo>
                      <a:pt x="2921" y="12792"/>
                    </a:lnTo>
                    <a:lnTo>
                      <a:pt x="2921" y="12772"/>
                    </a:lnTo>
                    <a:lnTo>
                      <a:pt x="2921" y="12772"/>
                    </a:lnTo>
                    <a:cubicBezTo>
                      <a:pt x="2935" y="12800"/>
                      <a:pt x="2963" y="12847"/>
                      <a:pt x="2965" y="12847"/>
                    </a:cubicBezTo>
                    <a:cubicBezTo>
                      <a:pt x="2966" y="12847"/>
                      <a:pt x="2964" y="12842"/>
                      <a:pt x="2958" y="12829"/>
                    </a:cubicBezTo>
                    <a:lnTo>
                      <a:pt x="2958" y="12792"/>
                    </a:lnTo>
                    <a:lnTo>
                      <a:pt x="2921" y="12755"/>
                    </a:lnTo>
                    <a:lnTo>
                      <a:pt x="2810" y="12497"/>
                    </a:lnTo>
                    <a:lnTo>
                      <a:pt x="2588" y="11979"/>
                    </a:lnTo>
                    <a:cubicBezTo>
                      <a:pt x="2440" y="11609"/>
                      <a:pt x="2292" y="11277"/>
                      <a:pt x="2145" y="10944"/>
                    </a:cubicBezTo>
                    <a:cubicBezTo>
                      <a:pt x="2034" y="10611"/>
                      <a:pt x="1923" y="10278"/>
                      <a:pt x="1812" y="9946"/>
                    </a:cubicBezTo>
                    <a:lnTo>
                      <a:pt x="1664" y="9391"/>
                    </a:lnTo>
                    <a:lnTo>
                      <a:pt x="1590" y="9095"/>
                    </a:lnTo>
                    <a:lnTo>
                      <a:pt x="1553" y="8984"/>
                    </a:lnTo>
                    <a:lnTo>
                      <a:pt x="1553" y="8948"/>
                    </a:lnTo>
                    <a:lnTo>
                      <a:pt x="1553" y="8874"/>
                    </a:lnTo>
                    <a:cubicBezTo>
                      <a:pt x="1405" y="8171"/>
                      <a:pt x="1368" y="7506"/>
                      <a:pt x="1405" y="6840"/>
                    </a:cubicBezTo>
                    <a:cubicBezTo>
                      <a:pt x="1479" y="6212"/>
                      <a:pt x="1590" y="5583"/>
                      <a:pt x="1812" y="5066"/>
                    </a:cubicBezTo>
                    <a:cubicBezTo>
                      <a:pt x="1886" y="4918"/>
                      <a:pt x="1960" y="4770"/>
                      <a:pt x="2034" y="4622"/>
                    </a:cubicBezTo>
                    <a:lnTo>
                      <a:pt x="2034" y="4585"/>
                    </a:lnTo>
                    <a:cubicBezTo>
                      <a:pt x="2043" y="4585"/>
                      <a:pt x="2048" y="4587"/>
                      <a:pt x="2049" y="4591"/>
                    </a:cubicBezTo>
                    <a:lnTo>
                      <a:pt x="2049" y="4591"/>
                    </a:lnTo>
                    <a:lnTo>
                      <a:pt x="2071" y="4548"/>
                    </a:lnTo>
                    <a:lnTo>
                      <a:pt x="2145" y="4474"/>
                    </a:lnTo>
                    <a:lnTo>
                      <a:pt x="2256" y="4289"/>
                    </a:lnTo>
                    <a:cubicBezTo>
                      <a:pt x="2403" y="4030"/>
                      <a:pt x="2588" y="3809"/>
                      <a:pt x="2736" y="3587"/>
                    </a:cubicBezTo>
                    <a:cubicBezTo>
                      <a:pt x="3143" y="3106"/>
                      <a:pt x="3439" y="2736"/>
                      <a:pt x="3697" y="2293"/>
                    </a:cubicBezTo>
                    <a:cubicBezTo>
                      <a:pt x="3956" y="1849"/>
                      <a:pt x="4104" y="1442"/>
                      <a:pt x="4178" y="1110"/>
                    </a:cubicBezTo>
                    <a:cubicBezTo>
                      <a:pt x="4252" y="777"/>
                      <a:pt x="4252" y="481"/>
                      <a:pt x="4215" y="296"/>
                    </a:cubicBezTo>
                    <a:cubicBezTo>
                      <a:pt x="4178" y="112"/>
                      <a:pt x="4178" y="1"/>
                      <a:pt x="41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9"/>
              <p:cNvSpPr/>
              <p:nvPr/>
            </p:nvSpPr>
            <p:spPr>
              <a:xfrm>
                <a:off x="3546400" y="1751250"/>
                <a:ext cx="110925" cy="136825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5473" extrusionOk="0">
                    <a:moveTo>
                      <a:pt x="2662" y="1854"/>
                    </a:moveTo>
                    <a:lnTo>
                      <a:pt x="2662" y="1886"/>
                    </a:lnTo>
                    <a:cubicBezTo>
                      <a:pt x="2681" y="1886"/>
                      <a:pt x="2672" y="1868"/>
                      <a:pt x="2662" y="1854"/>
                    </a:cubicBezTo>
                    <a:close/>
                    <a:moveTo>
                      <a:pt x="1886" y="1"/>
                    </a:moveTo>
                    <a:cubicBezTo>
                      <a:pt x="1516" y="1"/>
                      <a:pt x="1183" y="75"/>
                      <a:pt x="888" y="260"/>
                    </a:cubicBezTo>
                    <a:cubicBezTo>
                      <a:pt x="814" y="297"/>
                      <a:pt x="666" y="408"/>
                      <a:pt x="518" y="519"/>
                    </a:cubicBezTo>
                    <a:cubicBezTo>
                      <a:pt x="407" y="629"/>
                      <a:pt x="333" y="740"/>
                      <a:pt x="259" y="851"/>
                    </a:cubicBezTo>
                    <a:cubicBezTo>
                      <a:pt x="185" y="962"/>
                      <a:pt x="148" y="1073"/>
                      <a:pt x="74" y="1184"/>
                    </a:cubicBezTo>
                    <a:cubicBezTo>
                      <a:pt x="74" y="1295"/>
                      <a:pt x="37" y="1406"/>
                      <a:pt x="0" y="1517"/>
                    </a:cubicBezTo>
                    <a:cubicBezTo>
                      <a:pt x="0" y="1702"/>
                      <a:pt x="0" y="1886"/>
                      <a:pt x="37" y="2034"/>
                    </a:cubicBezTo>
                    <a:cubicBezTo>
                      <a:pt x="37" y="2145"/>
                      <a:pt x="111" y="2256"/>
                      <a:pt x="148" y="2293"/>
                    </a:cubicBezTo>
                    <a:cubicBezTo>
                      <a:pt x="185" y="2367"/>
                      <a:pt x="222" y="2404"/>
                      <a:pt x="222" y="2404"/>
                    </a:cubicBezTo>
                    <a:cubicBezTo>
                      <a:pt x="222" y="2404"/>
                      <a:pt x="222" y="2367"/>
                      <a:pt x="222" y="2293"/>
                    </a:cubicBezTo>
                    <a:cubicBezTo>
                      <a:pt x="259" y="2219"/>
                      <a:pt x="259" y="2145"/>
                      <a:pt x="333" y="2034"/>
                    </a:cubicBezTo>
                    <a:cubicBezTo>
                      <a:pt x="370" y="1923"/>
                      <a:pt x="444" y="1813"/>
                      <a:pt x="518" y="1702"/>
                    </a:cubicBezTo>
                    <a:cubicBezTo>
                      <a:pt x="592" y="1665"/>
                      <a:pt x="629" y="1628"/>
                      <a:pt x="703" y="1554"/>
                    </a:cubicBezTo>
                    <a:cubicBezTo>
                      <a:pt x="740" y="1517"/>
                      <a:pt x="814" y="1480"/>
                      <a:pt x="888" y="1443"/>
                    </a:cubicBezTo>
                    <a:cubicBezTo>
                      <a:pt x="962" y="1406"/>
                      <a:pt x="1036" y="1332"/>
                      <a:pt x="1073" y="1332"/>
                    </a:cubicBezTo>
                    <a:cubicBezTo>
                      <a:pt x="1146" y="1332"/>
                      <a:pt x="1183" y="1295"/>
                      <a:pt x="1331" y="1295"/>
                    </a:cubicBezTo>
                    <a:cubicBezTo>
                      <a:pt x="1387" y="1276"/>
                      <a:pt x="1461" y="1267"/>
                      <a:pt x="1539" y="1267"/>
                    </a:cubicBezTo>
                    <a:cubicBezTo>
                      <a:pt x="1618" y="1267"/>
                      <a:pt x="1701" y="1276"/>
                      <a:pt x="1775" y="1295"/>
                    </a:cubicBezTo>
                    <a:cubicBezTo>
                      <a:pt x="1923" y="1332"/>
                      <a:pt x="2108" y="1406"/>
                      <a:pt x="2256" y="1517"/>
                    </a:cubicBezTo>
                    <a:cubicBezTo>
                      <a:pt x="2330" y="1554"/>
                      <a:pt x="2404" y="1591"/>
                      <a:pt x="2440" y="1628"/>
                    </a:cubicBezTo>
                    <a:cubicBezTo>
                      <a:pt x="2477" y="1665"/>
                      <a:pt x="2477" y="1665"/>
                      <a:pt x="2551" y="1739"/>
                    </a:cubicBezTo>
                    <a:lnTo>
                      <a:pt x="2625" y="1813"/>
                    </a:lnTo>
                    <a:lnTo>
                      <a:pt x="2662" y="1850"/>
                    </a:lnTo>
                    <a:lnTo>
                      <a:pt x="2662" y="1850"/>
                    </a:lnTo>
                    <a:cubicBezTo>
                      <a:pt x="2655" y="1842"/>
                      <a:pt x="2652" y="1839"/>
                      <a:pt x="2652" y="1839"/>
                    </a:cubicBezTo>
                    <a:lnTo>
                      <a:pt x="2652" y="1839"/>
                    </a:lnTo>
                    <a:cubicBezTo>
                      <a:pt x="2651" y="1839"/>
                      <a:pt x="2657" y="1846"/>
                      <a:pt x="2662" y="1854"/>
                    </a:cubicBezTo>
                    <a:lnTo>
                      <a:pt x="2662" y="1854"/>
                    </a:lnTo>
                    <a:lnTo>
                      <a:pt x="2662" y="1850"/>
                    </a:lnTo>
                    <a:cubicBezTo>
                      <a:pt x="2884" y="2108"/>
                      <a:pt x="3069" y="2478"/>
                      <a:pt x="3143" y="2885"/>
                    </a:cubicBezTo>
                    <a:cubicBezTo>
                      <a:pt x="3180" y="2996"/>
                      <a:pt x="3180" y="3033"/>
                      <a:pt x="3217" y="3180"/>
                    </a:cubicBezTo>
                    <a:lnTo>
                      <a:pt x="3217" y="3365"/>
                    </a:lnTo>
                    <a:cubicBezTo>
                      <a:pt x="3254" y="3365"/>
                      <a:pt x="3254" y="3439"/>
                      <a:pt x="3254" y="3513"/>
                    </a:cubicBezTo>
                    <a:cubicBezTo>
                      <a:pt x="3254" y="3698"/>
                      <a:pt x="3254" y="3920"/>
                      <a:pt x="3254" y="4105"/>
                    </a:cubicBezTo>
                    <a:cubicBezTo>
                      <a:pt x="3254" y="4290"/>
                      <a:pt x="3254" y="4474"/>
                      <a:pt x="3217" y="4622"/>
                    </a:cubicBezTo>
                    <a:cubicBezTo>
                      <a:pt x="3217" y="4807"/>
                      <a:pt x="3217" y="4955"/>
                      <a:pt x="3180" y="5066"/>
                    </a:cubicBezTo>
                    <a:cubicBezTo>
                      <a:pt x="3180" y="5325"/>
                      <a:pt x="3180" y="5473"/>
                      <a:pt x="3180" y="5473"/>
                    </a:cubicBezTo>
                    <a:cubicBezTo>
                      <a:pt x="3180" y="5473"/>
                      <a:pt x="3291" y="5362"/>
                      <a:pt x="3476" y="5177"/>
                    </a:cubicBezTo>
                    <a:cubicBezTo>
                      <a:pt x="3550" y="5103"/>
                      <a:pt x="3661" y="4992"/>
                      <a:pt x="3771" y="4844"/>
                    </a:cubicBezTo>
                    <a:cubicBezTo>
                      <a:pt x="3845" y="4696"/>
                      <a:pt x="3993" y="4511"/>
                      <a:pt x="4067" y="4327"/>
                    </a:cubicBezTo>
                    <a:cubicBezTo>
                      <a:pt x="4141" y="4216"/>
                      <a:pt x="4178" y="4105"/>
                      <a:pt x="4215" y="3994"/>
                    </a:cubicBezTo>
                    <a:cubicBezTo>
                      <a:pt x="4252" y="3883"/>
                      <a:pt x="4289" y="3735"/>
                      <a:pt x="4326" y="3624"/>
                    </a:cubicBezTo>
                    <a:cubicBezTo>
                      <a:pt x="4363" y="3550"/>
                      <a:pt x="4363" y="3513"/>
                      <a:pt x="4400" y="3402"/>
                    </a:cubicBezTo>
                    <a:lnTo>
                      <a:pt x="4437" y="3217"/>
                    </a:lnTo>
                    <a:cubicBezTo>
                      <a:pt x="4437" y="3107"/>
                      <a:pt x="4437" y="2922"/>
                      <a:pt x="4437" y="2774"/>
                    </a:cubicBezTo>
                    <a:cubicBezTo>
                      <a:pt x="4437" y="2441"/>
                      <a:pt x="4400" y="2108"/>
                      <a:pt x="4289" y="1813"/>
                    </a:cubicBezTo>
                    <a:cubicBezTo>
                      <a:pt x="4178" y="1480"/>
                      <a:pt x="3993" y="1184"/>
                      <a:pt x="3771" y="888"/>
                    </a:cubicBezTo>
                    <a:lnTo>
                      <a:pt x="3734" y="851"/>
                    </a:lnTo>
                    <a:lnTo>
                      <a:pt x="3734" y="814"/>
                    </a:lnTo>
                    <a:lnTo>
                      <a:pt x="3697" y="814"/>
                    </a:lnTo>
                    <a:lnTo>
                      <a:pt x="3661" y="777"/>
                    </a:lnTo>
                    <a:lnTo>
                      <a:pt x="3587" y="703"/>
                    </a:lnTo>
                    <a:cubicBezTo>
                      <a:pt x="3550" y="666"/>
                      <a:pt x="3476" y="593"/>
                      <a:pt x="3402" y="519"/>
                    </a:cubicBezTo>
                    <a:cubicBezTo>
                      <a:pt x="3217" y="371"/>
                      <a:pt x="3069" y="297"/>
                      <a:pt x="2884" y="223"/>
                    </a:cubicBezTo>
                    <a:cubicBezTo>
                      <a:pt x="2588" y="75"/>
                      <a:pt x="2219" y="1"/>
                      <a:pt x="18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9"/>
              <p:cNvSpPr/>
              <p:nvPr/>
            </p:nvSpPr>
            <p:spPr>
              <a:xfrm>
                <a:off x="3625875" y="1855700"/>
                <a:ext cx="136825" cy="111625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4465" extrusionOk="0">
                    <a:moveTo>
                      <a:pt x="2700" y="1"/>
                    </a:moveTo>
                    <a:cubicBezTo>
                      <a:pt x="2552" y="1"/>
                      <a:pt x="2367" y="1"/>
                      <a:pt x="2256" y="38"/>
                    </a:cubicBezTo>
                    <a:lnTo>
                      <a:pt x="2071" y="75"/>
                    </a:lnTo>
                    <a:cubicBezTo>
                      <a:pt x="1960" y="75"/>
                      <a:pt x="1923" y="112"/>
                      <a:pt x="1849" y="112"/>
                    </a:cubicBezTo>
                    <a:cubicBezTo>
                      <a:pt x="1702" y="149"/>
                      <a:pt x="1591" y="186"/>
                      <a:pt x="1480" y="222"/>
                    </a:cubicBezTo>
                    <a:cubicBezTo>
                      <a:pt x="1369" y="296"/>
                      <a:pt x="1258" y="333"/>
                      <a:pt x="1147" y="370"/>
                    </a:cubicBezTo>
                    <a:cubicBezTo>
                      <a:pt x="925" y="481"/>
                      <a:pt x="777" y="592"/>
                      <a:pt x="629" y="703"/>
                    </a:cubicBezTo>
                    <a:cubicBezTo>
                      <a:pt x="482" y="814"/>
                      <a:pt x="371" y="925"/>
                      <a:pt x="260" y="999"/>
                    </a:cubicBezTo>
                    <a:cubicBezTo>
                      <a:pt x="75" y="1184"/>
                      <a:pt x="1" y="1295"/>
                      <a:pt x="1" y="1295"/>
                    </a:cubicBezTo>
                    <a:cubicBezTo>
                      <a:pt x="1" y="1295"/>
                      <a:pt x="149" y="1295"/>
                      <a:pt x="408" y="1258"/>
                    </a:cubicBezTo>
                    <a:cubicBezTo>
                      <a:pt x="518" y="1258"/>
                      <a:pt x="666" y="1258"/>
                      <a:pt x="814" y="1221"/>
                    </a:cubicBezTo>
                    <a:lnTo>
                      <a:pt x="1369" y="1221"/>
                    </a:lnTo>
                    <a:cubicBezTo>
                      <a:pt x="1430" y="1208"/>
                      <a:pt x="1496" y="1204"/>
                      <a:pt x="1563" y="1204"/>
                    </a:cubicBezTo>
                    <a:cubicBezTo>
                      <a:pt x="1697" y="1204"/>
                      <a:pt x="1837" y="1221"/>
                      <a:pt x="1960" y="1221"/>
                    </a:cubicBezTo>
                    <a:lnTo>
                      <a:pt x="2108" y="1221"/>
                    </a:lnTo>
                    <a:lnTo>
                      <a:pt x="2293" y="1258"/>
                    </a:lnTo>
                    <a:cubicBezTo>
                      <a:pt x="2404" y="1258"/>
                      <a:pt x="2478" y="1295"/>
                      <a:pt x="2552" y="1295"/>
                    </a:cubicBezTo>
                    <a:cubicBezTo>
                      <a:pt x="2942" y="1401"/>
                      <a:pt x="3298" y="1575"/>
                      <a:pt x="3587" y="1785"/>
                    </a:cubicBezTo>
                    <a:lnTo>
                      <a:pt x="3587" y="1785"/>
                    </a:lnTo>
                    <a:lnTo>
                      <a:pt x="3587" y="1812"/>
                    </a:lnTo>
                    <a:lnTo>
                      <a:pt x="3624" y="1812"/>
                    </a:lnTo>
                    <a:lnTo>
                      <a:pt x="3661" y="1849"/>
                    </a:lnTo>
                    <a:lnTo>
                      <a:pt x="3735" y="1923"/>
                    </a:lnTo>
                    <a:cubicBezTo>
                      <a:pt x="3809" y="1960"/>
                      <a:pt x="3809" y="1997"/>
                      <a:pt x="3809" y="2034"/>
                    </a:cubicBezTo>
                    <a:cubicBezTo>
                      <a:pt x="3846" y="2071"/>
                      <a:pt x="3920" y="2145"/>
                      <a:pt x="3957" y="2219"/>
                    </a:cubicBezTo>
                    <a:cubicBezTo>
                      <a:pt x="4031" y="2367"/>
                      <a:pt x="4142" y="2515"/>
                      <a:pt x="4142" y="2700"/>
                    </a:cubicBezTo>
                    <a:cubicBezTo>
                      <a:pt x="4179" y="2847"/>
                      <a:pt x="4216" y="2995"/>
                      <a:pt x="4179" y="3143"/>
                    </a:cubicBezTo>
                    <a:cubicBezTo>
                      <a:pt x="4142" y="3291"/>
                      <a:pt x="4142" y="3328"/>
                      <a:pt x="4142" y="3365"/>
                    </a:cubicBezTo>
                    <a:cubicBezTo>
                      <a:pt x="4105" y="3439"/>
                      <a:pt x="4068" y="3513"/>
                      <a:pt x="4031" y="3587"/>
                    </a:cubicBezTo>
                    <a:cubicBezTo>
                      <a:pt x="3994" y="3661"/>
                      <a:pt x="3957" y="3698"/>
                      <a:pt x="3883" y="3772"/>
                    </a:cubicBezTo>
                    <a:cubicBezTo>
                      <a:pt x="3846" y="3809"/>
                      <a:pt x="3809" y="3883"/>
                      <a:pt x="3735" y="3920"/>
                    </a:cubicBezTo>
                    <a:cubicBezTo>
                      <a:pt x="3624" y="3994"/>
                      <a:pt x="3513" y="4104"/>
                      <a:pt x="3439" y="4141"/>
                    </a:cubicBezTo>
                    <a:cubicBezTo>
                      <a:pt x="3328" y="4178"/>
                      <a:pt x="3217" y="4215"/>
                      <a:pt x="3180" y="4215"/>
                    </a:cubicBezTo>
                    <a:cubicBezTo>
                      <a:pt x="3106" y="4252"/>
                      <a:pt x="3069" y="4252"/>
                      <a:pt x="3069" y="4252"/>
                    </a:cubicBezTo>
                    <a:cubicBezTo>
                      <a:pt x="3069" y="4252"/>
                      <a:pt x="3106" y="4289"/>
                      <a:pt x="3143" y="4326"/>
                    </a:cubicBezTo>
                    <a:cubicBezTo>
                      <a:pt x="3217" y="4326"/>
                      <a:pt x="3291" y="4400"/>
                      <a:pt x="3439" y="4437"/>
                    </a:cubicBezTo>
                    <a:cubicBezTo>
                      <a:pt x="3513" y="4456"/>
                      <a:pt x="3587" y="4465"/>
                      <a:pt x="3670" y="4465"/>
                    </a:cubicBezTo>
                    <a:cubicBezTo>
                      <a:pt x="3753" y="4465"/>
                      <a:pt x="3846" y="4456"/>
                      <a:pt x="3957" y="4437"/>
                    </a:cubicBezTo>
                    <a:cubicBezTo>
                      <a:pt x="4068" y="4437"/>
                      <a:pt x="4179" y="4400"/>
                      <a:pt x="4289" y="4363"/>
                    </a:cubicBezTo>
                    <a:cubicBezTo>
                      <a:pt x="4363" y="4326"/>
                      <a:pt x="4474" y="4289"/>
                      <a:pt x="4622" y="4215"/>
                    </a:cubicBezTo>
                    <a:cubicBezTo>
                      <a:pt x="4696" y="4141"/>
                      <a:pt x="4807" y="4067"/>
                      <a:pt x="4918" y="3920"/>
                    </a:cubicBezTo>
                    <a:cubicBezTo>
                      <a:pt x="5029" y="3809"/>
                      <a:pt x="5177" y="3661"/>
                      <a:pt x="5214" y="3550"/>
                    </a:cubicBezTo>
                    <a:cubicBezTo>
                      <a:pt x="5362" y="3291"/>
                      <a:pt x="5436" y="2958"/>
                      <a:pt x="5473" y="2589"/>
                    </a:cubicBezTo>
                    <a:cubicBezTo>
                      <a:pt x="5473" y="2256"/>
                      <a:pt x="5362" y="1886"/>
                      <a:pt x="5214" y="1553"/>
                    </a:cubicBezTo>
                    <a:cubicBezTo>
                      <a:pt x="5140" y="1406"/>
                      <a:pt x="5066" y="1258"/>
                      <a:pt x="4918" y="1073"/>
                    </a:cubicBezTo>
                    <a:cubicBezTo>
                      <a:pt x="4881" y="999"/>
                      <a:pt x="4807" y="925"/>
                      <a:pt x="4770" y="888"/>
                    </a:cubicBezTo>
                    <a:lnTo>
                      <a:pt x="4696" y="814"/>
                    </a:lnTo>
                    <a:lnTo>
                      <a:pt x="4659" y="777"/>
                    </a:lnTo>
                    <a:lnTo>
                      <a:pt x="4622" y="740"/>
                    </a:lnTo>
                    <a:lnTo>
                      <a:pt x="4585" y="703"/>
                    </a:lnTo>
                    <a:cubicBezTo>
                      <a:pt x="4289" y="481"/>
                      <a:pt x="3994" y="296"/>
                      <a:pt x="3661" y="186"/>
                    </a:cubicBezTo>
                    <a:cubicBezTo>
                      <a:pt x="3328" y="75"/>
                      <a:pt x="2996" y="38"/>
                      <a:pt x="27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9"/>
              <p:cNvSpPr/>
              <p:nvPr/>
            </p:nvSpPr>
            <p:spPr>
              <a:xfrm>
                <a:off x="3458600" y="1898225"/>
                <a:ext cx="99850" cy="84125"/>
              </a:xfrm>
              <a:custGeom>
                <a:avLst/>
                <a:gdLst/>
                <a:ahLst/>
                <a:cxnLst/>
                <a:rect l="l" t="t" r="r" b="b"/>
                <a:pathLst>
                  <a:path w="3994" h="3365" extrusionOk="0">
                    <a:moveTo>
                      <a:pt x="1659" y="1775"/>
                    </a:moveTo>
                    <a:lnTo>
                      <a:pt x="1659" y="1775"/>
                    </a:lnTo>
                    <a:cubicBezTo>
                      <a:pt x="1663" y="1782"/>
                      <a:pt x="1662" y="1784"/>
                      <a:pt x="1659" y="1784"/>
                    </a:cubicBezTo>
                    <a:cubicBezTo>
                      <a:pt x="1655" y="1784"/>
                      <a:pt x="1647" y="1777"/>
                      <a:pt x="1659" y="1775"/>
                    </a:cubicBezTo>
                    <a:close/>
                    <a:moveTo>
                      <a:pt x="1220" y="0"/>
                    </a:moveTo>
                    <a:cubicBezTo>
                      <a:pt x="1146" y="37"/>
                      <a:pt x="1035" y="37"/>
                      <a:pt x="961" y="74"/>
                    </a:cubicBezTo>
                    <a:cubicBezTo>
                      <a:pt x="887" y="74"/>
                      <a:pt x="777" y="111"/>
                      <a:pt x="703" y="148"/>
                    </a:cubicBezTo>
                    <a:cubicBezTo>
                      <a:pt x="629" y="222"/>
                      <a:pt x="518" y="259"/>
                      <a:pt x="444" y="370"/>
                    </a:cubicBezTo>
                    <a:cubicBezTo>
                      <a:pt x="333" y="444"/>
                      <a:pt x="259" y="592"/>
                      <a:pt x="222" y="629"/>
                    </a:cubicBezTo>
                    <a:cubicBezTo>
                      <a:pt x="74" y="851"/>
                      <a:pt x="0" y="1109"/>
                      <a:pt x="0" y="1405"/>
                    </a:cubicBezTo>
                    <a:cubicBezTo>
                      <a:pt x="0" y="1664"/>
                      <a:pt x="37" y="1960"/>
                      <a:pt x="148" y="2182"/>
                    </a:cubicBezTo>
                    <a:cubicBezTo>
                      <a:pt x="222" y="2329"/>
                      <a:pt x="259" y="2440"/>
                      <a:pt x="370" y="2588"/>
                    </a:cubicBezTo>
                    <a:cubicBezTo>
                      <a:pt x="444" y="2662"/>
                      <a:pt x="481" y="2699"/>
                      <a:pt x="518" y="2736"/>
                    </a:cubicBezTo>
                    <a:lnTo>
                      <a:pt x="555" y="2773"/>
                    </a:lnTo>
                    <a:lnTo>
                      <a:pt x="592" y="2810"/>
                    </a:lnTo>
                    <a:lnTo>
                      <a:pt x="629" y="2847"/>
                    </a:lnTo>
                    <a:lnTo>
                      <a:pt x="666" y="2847"/>
                    </a:lnTo>
                    <a:lnTo>
                      <a:pt x="666" y="2884"/>
                    </a:lnTo>
                    <a:cubicBezTo>
                      <a:pt x="887" y="3032"/>
                      <a:pt x="1109" y="3180"/>
                      <a:pt x="1368" y="3254"/>
                    </a:cubicBezTo>
                    <a:cubicBezTo>
                      <a:pt x="1590" y="3365"/>
                      <a:pt x="1886" y="3365"/>
                      <a:pt x="2144" y="3365"/>
                    </a:cubicBezTo>
                    <a:cubicBezTo>
                      <a:pt x="2255" y="3365"/>
                      <a:pt x="2329" y="3365"/>
                      <a:pt x="2403" y="3328"/>
                    </a:cubicBezTo>
                    <a:lnTo>
                      <a:pt x="2514" y="3291"/>
                    </a:lnTo>
                    <a:lnTo>
                      <a:pt x="2662" y="3291"/>
                    </a:lnTo>
                    <a:lnTo>
                      <a:pt x="2736" y="3254"/>
                    </a:lnTo>
                    <a:cubicBezTo>
                      <a:pt x="2921" y="3217"/>
                      <a:pt x="3069" y="3143"/>
                      <a:pt x="3217" y="3032"/>
                    </a:cubicBezTo>
                    <a:cubicBezTo>
                      <a:pt x="3365" y="2958"/>
                      <a:pt x="3475" y="2847"/>
                      <a:pt x="3586" y="2773"/>
                    </a:cubicBezTo>
                    <a:cubicBezTo>
                      <a:pt x="3697" y="2699"/>
                      <a:pt x="3771" y="2588"/>
                      <a:pt x="3808" y="2514"/>
                    </a:cubicBezTo>
                    <a:cubicBezTo>
                      <a:pt x="3919" y="2366"/>
                      <a:pt x="3993" y="2293"/>
                      <a:pt x="3993" y="2293"/>
                    </a:cubicBezTo>
                    <a:cubicBezTo>
                      <a:pt x="3993" y="2293"/>
                      <a:pt x="3882" y="2256"/>
                      <a:pt x="3697" y="2256"/>
                    </a:cubicBezTo>
                    <a:cubicBezTo>
                      <a:pt x="3512" y="2256"/>
                      <a:pt x="3254" y="2256"/>
                      <a:pt x="2995" y="2219"/>
                    </a:cubicBezTo>
                    <a:cubicBezTo>
                      <a:pt x="2884" y="2219"/>
                      <a:pt x="2736" y="2182"/>
                      <a:pt x="2588" y="2182"/>
                    </a:cubicBezTo>
                    <a:lnTo>
                      <a:pt x="2551" y="2145"/>
                    </a:lnTo>
                    <a:lnTo>
                      <a:pt x="2403" y="2108"/>
                    </a:lnTo>
                    <a:cubicBezTo>
                      <a:pt x="2329" y="2108"/>
                      <a:pt x="2255" y="2108"/>
                      <a:pt x="2181" y="2071"/>
                    </a:cubicBezTo>
                    <a:cubicBezTo>
                      <a:pt x="2071" y="1997"/>
                      <a:pt x="1997" y="1997"/>
                      <a:pt x="1886" y="1923"/>
                    </a:cubicBezTo>
                    <a:cubicBezTo>
                      <a:pt x="1775" y="1886"/>
                      <a:pt x="1701" y="1812"/>
                      <a:pt x="1627" y="1738"/>
                    </a:cubicBezTo>
                    <a:lnTo>
                      <a:pt x="1627" y="1738"/>
                    </a:lnTo>
                    <a:cubicBezTo>
                      <a:pt x="1645" y="1756"/>
                      <a:pt x="1655" y="1768"/>
                      <a:pt x="1659" y="1775"/>
                    </a:cubicBezTo>
                    <a:lnTo>
                      <a:pt x="1627" y="1775"/>
                    </a:lnTo>
                    <a:lnTo>
                      <a:pt x="1590" y="1738"/>
                    </a:lnTo>
                    <a:lnTo>
                      <a:pt x="1553" y="1701"/>
                    </a:lnTo>
                    <a:cubicBezTo>
                      <a:pt x="1516" y="1664"/>
                      <a:pt x="1516" y="1627"/>
                      <a:pt x="1516" y="1627"/>
                    </a:cubicBezTo>
                    <a:cubicBezTo>
                      <a:pt x="1479" y="1627"/>
                      <a:pt x="1442" y="1590"/>
                      <a:pt x="1442" y="1553"/>
                    </a:cubicBezTo>
                    <a:cubicBezTo>
                      <a:pt x="1368" y="1479"/>
                      <a:pt x="1331" y="1405"/>
                      <a:pt x="1294" y="1294"/>
                    </a:cubicBezTo>
                    <a:cubicBezTo>
                      <a:pt x="1257" y="1220"/>
                      <a:pt x="1220" y="1146"/>
                      <a:pt x="1220" y="1072"/>
                    </a:cubicBezTo>
                    <a:cubicBezTo>
                      <a:pt x="1257" y="962"/>
                      <a:pt x="1257" y="962"/>
                      <a:pt x="1257" y="925"/>
                    </a:cubicBezTo>
                    <a:cubicBezTo>
                      <a:pt x="1220" y="888"/>
                      <a:pt x="1257" y="851"/>
                      <a:pt x="1257" y="814"/>
                    </a:cubicBezTo>
                    <a:cubicBezTo>
                      <a:pt x="1294" y="703"/>
                      <a:pt x="1368" y="629"/>
                      <a:pt x="1405" y="518"/>
                    </a:cubicBezTo>
                    <a:cubicBezTo>
                      <a:pt x="1479" y="481"/>
                      <a:pt x="1553" y="407"/>
                      <a:pt x="1590" y="370"/>
                    </a:cubicBezTo>
                    <a:cubicBezTo>
                      <a:pt x="1738" y="259"/>
                      <a:pt x="1849" y="222"/>
                      <a:pt x="1849" y="222"/>
                    </a:cubicBezTo>
                    <a:cubicBezTo>
                      <a:pt x="1849" y="222"/>
                      <a:pt x="1849" y="222"/>
                      <a:pt x="1812" y="185"/>
                    </a:cubicBezTo>
                    <a:cubicBezTo>
                      <a:pt x="1738" y="148"/>
                      <a:pt x="1701" y="74"/>
                      <a:pt x="1590" y="74"/>
                    </a:cubicBezTo>
                    <a:cubicBezTo>
                      <a:pt x="1479" y="37"/>
                      <a:pt x="1368" y="0"/>
                      <a:pt x="1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9"/>
              <p:cNvSpPr/>
              <p:nvPr/>
            </p:nvSpPr>
            <p:spPr>
              <a:xfrm>
                <a:off x="3531600" y="1955525"/>
                <a:ext cx="84150" cy="99850"/>
              </a:xfrm>
              <a:custGeom>
                <a:avLst/>
                <a:gdLst/>
                <a:ahLst/>
                <a:cxnLst/>
                <a:rect l="l" t="t" r="r" b="b"/>
                <a:pathLst>
                  <a:path w="3366" h="3994" extrusionOk="0">
                    <a:moveTo>
                      <a:pt x="1199" y="1418"/>
                    </a:moveTo>
                    <a:cubicBezTo>
                      <a:pt x="1196" y="1418"/>
                      <a:pt x="1184" y="1442"/>
                      <a:pt x="1184" y="1442"/>
                    </a:cubicBezTo>
                    <a:lnTo>
                      <a:pt x="1196" y="1442"/>
                    </a:lnTo>
                    <a:cubicBezTo>
                      <a:pt x="1201" y="1424"/>
                      <a:pt x="1201" y="1418"/>
                      <a:pt x="1199" y="1418"/>
                    </a:cubicBezTo>
                    <a:close/>
                    <a:moveTo>
                      <a:pt x="1572" y="2332"/>
                    </a:moveTo>
                    <a:cubicBezTo>
                      <a:pt x="1573" y="2332"/>
                      <a:pt x="1577" y="2339"/>
                      <a:pt x="1591" y="2367"/>
                    </a:cubicBezTo>
                    <a:cubicBezTo>
                      <a:pt x="1585" y="2356"/>
                      <a:pt x="1579" y="2345"/>
                      <a:pt x="1572" y="2334"/>
                    </a:cubicBezTo>
                    <a:lnTo>
                      <a:pt x="1572" y="2334"/>
                    </a:lnTo>
                    <a:cubicBezTo>
                      <a:pt x="1572" y="2333"/>
                      <a:pt x="1572" y="2332"/>
                      <a:pt x="1572" y="2332"/>
                    </a:cubicBezTo>
                    <a:close/>
                    <a:moveTo>
                      <a:pt x="1073" y="1"/>
                    </a:moveTo>
                    <a:cubicBezTo>
                      <a:pt x="1073" y="1"/>
                      <a:pt x="962" y="37"/>
                      <a:pt x="814" y="148"/>
                    </a:cubicBezTo>
                    <a:cubicBezTo>
                      <a:pt x="740" y="222"/>
                      <a:pt x="666" y="296"/>
                      <a:pt x="592" y="407"/>
                    </a:cubicBezTo>
                    <a:cubicBezTo>
                      <a:pt x="481" y="481"/>
                      <a:pt x="408" y="629"/>
                      <a:pt x="334" y="777"/>
                    </a:cubicBezTo>
                    <a:cubicBezTo>
                      <a:pt x="223" y="888"/>
                      <a:pt x="149" y="1073"/>
                      <a:pt x="75" y="1258"/>
                    </a:cubicBezTo>
                    <a:lnTo>
                      <a:pt x="75" y="1331"/>
                    </a:lnTo>
                    <a:lnTo>
                      <a:pt x="38" y="1368"/>
                    </a:lnTo>
                    <a:lnTo>
                      <a:pt x="38" y="1405"/>
                    </a:lnTo>
                    <a:lnTo>
                      <a:pt x="38" y="1442"/>
                    </a:lnTo>
                    <a:lnTo>
                      <a:pt x="38" y="1590"/>
                    </a:lnTo>
                    <a:cubicBezTo>
                      <a:pt x="1" y="1664"/>
                      <a:pt x="1" y="1738"/>
                      <a:pt x="1" y="1849"/>
                    </a:cubicBezTo>
                    <a:cubicBezTo>
                      <a:pt x="1" y="2108"/>
                      <a:pt x="1" y="2367"/>
                      <a:pt x="112" y="2625"/>
                    </a:cubicBezTo>
                    <a:cubicBezTo>
                      <a:pt x="149" y="2847"/>
                      <a:pt x="334" y="3106"/>
                      <a:pt x="481" y="3328"/>
                    </a:cubicBezTo>
                    <a:lnTo>
                      <a:pt x="518" y="3365"/>
                    </a:lnTo>
                    <a:lnTo>
                      <a:pt x="555" y="3402"/>
                    </a:lnTo>
                    <a:lnTo>
                      <a:pt x="629" y="3476"/>
                    </a:lnTo>
                    <a:cubicBezTo>
                      <a:pt x="629" y="3476"/>
                      <a:pt x="703" y="3550"/>
                      <a:pt x="777" y="3587"/>
                    </a:cubicBezTo>
                    <a:cubicBezTo>
                      <a:pt x="925" y="3698"/>
                      <a:pt x="1036" y="3772"/>
                      <a:pt x="1147" y="3808"/>
                    </a:cubicBezTo>
                    <a:cubicBezTo>
                      <a:pt x="1406" y="3919"/>
                      <a:pt x="1702" y="3993"/>
                      <a:pt x="1960" y="3993"/>
                    </a:cubicBezTo>
                    <a:cubicBezTo>
                      <a:pt x="2219" y="3993"/>
                      <a:pt x="2515" y="3919"/>
                      <a:pt x="2700" y="3772"/>
                    </a:cubicBezTo>
                    <a:cubicBezTo>
                      <a:pt x="2774" y="3735"/>
                      <a:pt x="2885" y="3624"/>
                      <a:pt x="2996" y="3550"/>
                    </a:cubicBezTo>
                    <a:cubicBezTo>
                      <a:pt x="3069" y="3439"/>
                      <a:pt x="3143" y="3365"/>
                      <a:pt x="3180" y="3291"/>
                    </a:cubicBezTo>
                    <a:cubicBezTo>
                      <a:pt x="3217" y="3180"/>
                      <a:pt x="3254" y="3106"/>
                      <a:pt x="3291" y="3032"/>
                    </a:cubicBezTo>
                    <a:cubicBezTo>
                      <a:pt x="3328" y="2921"/>
                      <a:pt x="3328" y="2847"/>
                      <a:pt x="3328" y="2773"/>
                    </a:cubicBezTo>
                    <a:cubicBezTo>
                      <a:pt x="3365" y="2625"/>
                      <a:pt x="3328" y="2478"/>
                      <a:pt x="3291" y="2404"/>
                    </a:cubicBezTo>
                    <a:cubicBezTo>
                      <a:pt x="3254" y="2293"/>
                      <a:pt x="3217" y="2219"/>
                      <a:pt x="3180" y="2182"/>
                    </a:cubicBezTo>
                    <a:cubicBezTo>
                      <a:pt x="3143" y="2145"/>
                      <a:pt x="3106" y="2108"/>
                      <a:pt x="3106" y="2108"/>
                    </a:cubicBezTo>
                    <a:cubicBezTo>
                      <a:pt x="3106" y="2108"/>
                      <a:pt x="3069" y="2256"/>
                      <a:pt x="2996" y="2367"/>
                    </a:cubicBezTo>
                    <a:cubicBezTo>
                      <a:pt x="2959" y="2441"/>
                      <a:pt x="2885" y="2515"/>
                      <a:pt x="2811" y="2551"/>
                    </a:cubicBezTo>
                    <a:cubicBezTo>
                      <a:pt x="2737" y="2625"/>
                      <a:pt x="2663" y="2662"/>
                      <a:pt x="2552" y="2699"/>
                    </a:cubicBezTo>
                    <a:cubicBezTo>
                      <a:pt x="2515" y="2699"/>
                      <a:pt x="2441" y="2736"/>
                      <a:pt x="2441" y="2736"/>
                    </a:cubicBezTo>
                    <a:lnTo>
                      <a:pt x="2293" y="2736"/>
                    </a:lnTo>
                    <a:cubicBezTo>
                      <a:pt x="2219" y="2736"/>
                      <a:pt x="2108" y="2699"/>
                      <a:pt x="2034" y="2699"/>
                    </a:cubicBezTo>
                    <a:cubicBezTo>
                      <a:pt x="1960" y="2662"/>
                      <a:pt x="1886" y="2588"/>
                      <a:pt x="1812" y="2551"/>
                    </a:cubicBezTo>
                    <a:cubicBezTo>
                      <a:pt x="1775" y="2515"/>
                      <a:pt x="1738" y="2478"/>
                      <a:pt x="1702" y="2478"/>
                    </a:cubicBezTo>
                    <a:cubicBezTo>
                      <a:pt x="1702" y="2478"/>
                      <a:pt x="1702" y="2478"/>
                      <a:pt x="1665" y="2441"/>
                    </a:cubicBezTo>
                    <a:lnTo>
                      <a:pt x="1628" y="2367"/>
                    </a:lnTo>
                    <a:lnTo>
                      <a:pt x="1591" y="2367"/>
                    </a:lnTo>
                    <a:lnTo>
                      <a:pt x="1591" y="2330"/>
                    </a:lnTo>
                    <a:lnTo>
                      <a:pt x="1569" y="2330"/>
                    </a:lnTo>
                    <a:cubicBezTo>
                      <a:pt x="1530" y="2267"/>
                      <a:pt x="1474" y="2200"/>
                      <a:pt x="1443" y="2108"/>
                    </a:cubicBezTo>
                    <a:cubicBezTo>
                      <a:pt x="1369" y="1997"/>
                      <a:pt x="1332" y="1923"/>
                      <a:pt x="1295" y="1812"/>
                    </a:cubicBezTo>
                    <a:cubicBezTo>
                      <a:pt x="1258" y="1738"/>
                      <a:pt x="1258" y="1627"/>
                      <a:pt x="1221" y="1553"/>
                    </a:cubicBezTo>
                    <a:lnTo>
                      <a:pt x="1221" y="1442"/>
                    </a:lnTo>
                    <a:lnTo>
                      <a:pt x="1196" y="1442"/>
                    </a:lnTo>
                    <a:cubicBezTo>
                      <a:pt x="1193" y="1451"/>
                      <a:pt x="1189" y="1463"/>
                      <a:pt x="1184" y="1479"/>
                    </a:cubicBezTo>
                    <a:lnTo>
                      <a:pt x="1184" y="1442"/>
                    </a:lnTo>
                    <a:lnTo>
                      <a:pt x="1184" y="1368"/>
                    </a:lnTo>
                    <a:cubicBezTo>
                      <a:pt x="1147" y="1258"/>
                      <a:pt x="1147" y="1110"/>
                      <a:pt x="1147" y="999"/>
                    </a:cubicBezTo>
                    <a:cubicBezTo>
                      <a:pt x="1110" y="703"/>
                      <a:pt x="1110" y="481"/>
                      <a:pt x="1073" y="296"/>
                    </a:cubicBezTo>
                    <a:cubicBezTo>
                      <a:pt x="1073" y="111"/>
                      <a:pt x="1073" y="1"/>
                      <a:pt x="10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9"/>
              <p:cNvSpPr/>
              <p:nvPr/>
            </p:nvSpPr>
            <p:spPr>
              <a:xfrm>
                <a:off x="3648075" y="1754850"/>
                <a:ext cx="109075" cy="111975"/>
              </a:xfrm>
              <a:custGeom>
                <a:avLst/>
                <a:gdLst/>
                <a:ahLst/>
                <a:cxnLst/>
                <a:rect l="l" t="t" r="r" b="b"/>
                <a:pathLst>
                  <a:path w="4363" h="4479" extrusionOk="0">
                    <a:moveTo>
                      <a:pt x="3630" y="1"/>
                    </a:moveTo>
                    <a:cubicBezTo>
                      <a:pt x="3603" y="1"/>
                      <a:pt x="3576" y="2"/>
                      <a:pt x="3549" y="5"/>
                    </a:cubicBezTo>
                    <a:lnTo>
                      <a:pt x="3401" y="42"/>
                    </a:lnTo>
                    <a:lnTo>
                      <a:pt x="3069" y="190"/>
                    </a:lnTo>
                    <a:cubicBezTo>
                      <a:pt x="2958" y="264"/>
                      <a:pt x="2810" y="301"/>
                      <a:pt x="2699" y="375"/>
                    </a:cubicBezTo>
                    <a:cubicBezTo>
                      <a:pt x="2477" y="485"/>
                      <a:pt x="2255" y="596"/>
                      <a:pt x="2071" y="744"/>
                    </a:cubicBezTo>
                    <a:cubicBezTo>
                      <a:pt x="1849" y="892"/>
                      <a:pt x="1664" y="1077"/>
                      <a:pt x="1479" y="1262"/>
                    </a:cubicBezTo>
                    <a:cubicBezTo>
                      <a:pt x="1368" y="1336"/>
                      <a:pt x="1294" y="1410"/>
                      <a:pt x="1220" y="1521"/>
                    </a:cubicBezTo>
                    <a:cubicBezTo>
                      <a:pt x="1109" y="1595"/>
                      <a:pt x="1035" y="1706"/>
                      <a:pt x="961" y="1816"/>
                    </a:cubicBezTo>
                    <a:cubicBezTo>
                      <a:pt x="814" y="2001"/>
                      <a:pt x="666" y="2223"/>
                      <a:pt x="555" y="2408"/>
                    </a:cubicBezTo>
                    <a:cubicBezTo>
                      <a:pt x="444" y="2630"/>
                      <a:pt x="333" y="2852"/>
                      <a:pt x="259" y="3073"/>
                    </a:cubicBezTo>
                    <a:cubicBezTo>
                      <a:pt x="111" y="3554"/>
                      <a:pt x="0" y="3998"/>
                      <a:pt x="0" y="4478"/>
                    </a:cubicBezTo>
                    <a:cubicBezTo>
                      <a:pt x="111" y="4035"/>
                      <a:pt x="333" y="3628"/>
                      <a:pt x="592" y="3258"/>
                    </a:cubicBezTo>
                    <a:cubicBezTo>
                      <a:pt x="703" y="3073"/>
                      <a:pt x="851" y="2889"/>
                      <a:pt x="998" y="2741"/>
                    </a:cubicBezTo>
                    <a:cubicBezTo>
                      <a:pt x="1146" y="2593"/>
                      <a:pt x="1331" y="2445"/>
                      <a:pt x="1479" y="2334"/>
                    </a:cubicBezTo>
                    <a:cubicBezTo>
                      <a:pt x="1553" y="2260"/>
                      <a:pt x="1664" y="2186"/>
                      <a:pt x="1738" y="2149"/>
                    </a:cubicBezTo>
                    <a:cubicBezTo>
                      <a:pt x="1849" y="2075"/>
                      <a:pt x="1923" y="2038"/>
                      <a:pt x="2034" y="1964"/>
                    </a:cubicBezTo>
                    <a:cubicBezTo>
                      <a:pt x="2218" y="1890"/>
                      <a:pt x="2403" y="1779"/>
                      <a:pt x="2588" y="1742"/>
                    </a:cubicBezTo>
                    <a:cubicBezTo>
                      <a:pt x="2608" y="1731"/>
                      <a:pt x="2628" y="1720"/>
                      <a:pt x="2648" y="1711"/>
                    </a:cubicBezTo>
                    <a:lnTo>
                      <a:pt x="2648" y="1711"/>
                    </a:lnTo>
                    <a:cubicBezTo>
                      <a:pt x="2641" y="1733"/>
                      <a:pt x="2633" y="1756"/>
                      <a:pt x="2625" y="1779"/>
                    </a:cubicBezTo>
                    <a:cubicBezTo>
                      <a:pt x="2588" y="1964"/>
                      <a:pt x="2477" y="2149"/>
                      <a:pt x="2403" y="2334"/>
                    </a:cubicBezTo>
                    <a:lnTo>
                      <a:pt x="2255" y="2593"/>
                    </a:lnTo>
                    <a:cubicBezTo>
                      <a:pt x="2181" y="2704"/>
                      <a:pt x="2108" y="2778"/>
                      <a:pt x="2071" y="2852"/>
                    </a:cubicBezTo>
                    <a:cubicBezTo>
                      <a:pt x="1997" y="2963"/>
                      <a:pt x="1923" y="3036"/>
                      <a:pt x="1849" y="3110"/>
                    </a:cubicBezTo>
                    <a:cubicBezTo>
                      <a:pt x="1812" y="3184"/>
                      <a:pt x="1738" y="3295"/>
                      <a:pt x="1664" y="3369"/>
                    </a:cubicBezTo>
                    <a:lnTo>
                      <a:pt x="1405" y="3591"/>
                    </a:lnTo>
                    <a:cubicBezTo>
                      <a:pt x="1331" y="3665"/>
                      <a:pt x="1257" y="3739"/>
                      <a:pt x="1146" y="3776"/>
                    </a:cubicBezTo>
                    <a:cubicBezTo>
                      <a:pt x="1072" y="3850"/>
                      <a:pt x="998" y="3924"/>
                      <a:pt x="887" y="3998"/>
                    </a:cubicBezTo>
                    <a:lnTo>
                      <a:pt x="592" y="4146"/>
                    </a:lnTo>
                    <a:cubicBezTo>
                      <a:pt x="518" y="4220"/>
                      <a:pt x="407" y="4256"/>
                      <a:pt x="296" y="4330"/>
                    </a:cubicBezTo>
                    <a:lnTo>
                      <a:pt x="0" y="4478"/>
                    </a:lnTo>
                    <a:lnTo>
                      <a:pt x="0" y="4478"/>
                    </a:lnTo>
                    <a:lnTo>
                      <a:pt x="333" y="4404"/>
                    </a:lnTo>
                    <a:cubicBezTo>
                      <a:pt x="444" y="4367"/>
                      <a:pt x="555" y="4367"/>
                      <a:pt x="666" y="4330"/>
                    </a:cubicBezTo>
                    <a:lnTo>
                      <a:pt x="998" y="4220"/>
                    </a:lnTo>
                    <a:cubicBezTo>
                      <a:pt x="1146" y="4220"/>
                      <a:pt x="1220" y="4146"/>
                      <a:pt x="1331" y="4109"/>
                    </a:cubicBezTo>
                    <a:cubicBezTo>
                      <a:pt x="1442" y="4072"/>
                      <a:pt x="1553" y="4035"/>
                      <a:pt x="1664" y="3961"/>
                    </a:cubicBezTo>
                    <a:lnTo>
                      <a:pt x="1997" y="3813"/>
                    </a:lnTo>
                    <a:cubicBezTo>
                      <a:pt x="2108" y="3739"/>
                      <a:pt x="2181" y="3665"/>
                      <a:pt x="2292" y="3591"/>
                    </a:cubicBezTo>
                    <a:cubicBezTo>
                      <a:pt x="2403" y="3517"/>
                      <a:pt x="2514" y="3443"/>
                      <a:pt x="2588" y="3369"/>
                    </a:cubicBezTo>
                    <a:cubicBezTo>
                      <a:pt x="2699" y="3295"/>
                      <a:pt x="2773" y="3221"/>
                      <a:pt x="2884" y="3147"/>
                    </a:cubicBezTo>
                    <a:lnTo>
                      <a:pt x="3143" y="2889"/>
                    </a:lnTo>
                    <a:cubicBezTo>
                      <a:pt x="3291" y="2704"/>
                      <a:pt x="3475" y="2482"/>
                      <a:pt x="3623" y="2297"/>
                    </a:cubicBezTo>
                    <a:cubicBezTo>
                      <a:pt x="3771" y="2075"/>
                      <a:pt x="3882" y="1853"/>
                      <a:pt x="3993" y="1632"/>
                    </a:cubicBezTo>
                    <a:cubicBezTo>
                      <a:pt x="4067" y="1521"/>
                      <a:pt x="4141" y="1410"/>
                      <a:pt x="4178" y="1262"/>
                    </a:cubicBezTo>
                    <a:cubicBezTo>
                      <a:pt x="4215" y="1151"/>
                      <a:pt x="4289" y="1040"/>
                      <a:pt x="4326" y="855"/>
                    </a:cubicBezTo>
                    <a:cubicBezTo>
                      <a:pt x="4363" y="781"/>
                      <a:pt x="4363" y="670"/>
                      <a:pt x="4326" y="559"/>
                    </a:cubicBezTo>
                    <a:cubicBezTo>
                      <a:pt x="4291" y="217"/>
                      <a:pt x="3971" y="1"/>
                      <a:pt x="3630" y="1"/>
                    </a:cubicBezTo>
                    <a:close/>
                    <a:moveTo>
                      <a:pt x="0" y="4478"/>
                    </a:moveTo>
                    <a:cubicBezTo>
                      <a:pt x="0" y="4478"/>
                      <a:pt x="0" y="4478"/>
                      <a:pt x="0" y="4478"/>
                    </a:cubicBezTo>
                    <a:cubicBezTo>
                      <a:pt x="0" y="4478"/>
                      <a:pt x="0" y="4478"/>
                      <a:pt x="0" y="447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9"/>
              <p:cNvSpPr/>
              <p:nvPr/>
            </p:nvSpPr>
            <p:spPr>
              <a:xfrm>
                <a:off x="3443800" y="1927800"/>
                <a:ext cx="136825" cy="136825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5473" extrusionOk="0">
                    <a:moveTo>
                      <a:pt x="1258" y="0"/>
                    </a:moveTo>
                    <a:cubicBezTo>
                      <a:pt x="1258" y="0"/>
                      <a:pt x="1246" y="12"/>
                      <a:pt x="1236" y="34"/>
                    </a:cubicBezTo>
                    <a:lnTo>
                      <a:pt x="1236" y="34"/>
                    </a:lnTo>
                    <a:cubicBezTo>
                      <a:pt x="1251" y="26"/>
                      <a:pt x="1258" y="17"/>
                      <a:pt x="1258" y="0"/>
                    </a:cubicBezTo>
                    <a:close/>
                    <a:moveTo>
                      <a:pt x="1236" y="34"/>
                    </a:moveTo>
                    <a:cubicBezTo>
                      <a:pt x="1218" y="44"/>
                      <a:pt x="1188" y="54"/>
                      <a:pt x="1147" y="74"/>
                    </a:cubicBezTo>
                    <a:cubicBezTo>
                      <a:pt x="1110" y="111"/>
                      <a:pt x="1036" y="185"/>
                      <a:pt x="925" y="259"/>
                    </a:cubicBezTo>
                    <a:cubicBezTo>
                      <a:pt x="814" y="333"/>
                      <a:pt x="666" y="444"/>
                      <a:pt x="592" y="592"/>
                    </a:cubicBezTo>
                    <a:cubicBezTo>
                      <a:pt x="481" y="740"/>
                      <a:pt x="333" y="925"/>
                      <a:pt x="259" y="1146"/>
                    </a:cubicBezTo>
                    <a:cubicBezTo>
                      <a:pt x="149" y="1368"/>
                      <a:pt x="75" y="1627"/>
                      <a:pt x="38" y="1886"/>
                    </a:cubicBezTo>
                    <a:cubicBezTo>
                      <a:pt x="38" y="2034"/>
                      <a:pt x="1" y="2182"/>
                      <a:pt x="38" y="2330"/>
                    </a:cubicBezTo>
                    <a:cubicBezTo>
                      <a:pt x="38" y="2477"/>
                      <a:pt x="38" y="2625"/>
                      <a:pt x="75" y="2810"/>
                    </a:cubicBezTo>
                    <a:cubicBezTo>
                      <a:pt x="75" y="2958"/>
                      <a:pt x="149" y="3106"/>
                      <a:pt x="186" y="3254"/>
                    </a:cubicBezTo>
                    <a:cubicBezTo>
                      <a:pt x="222" y="3328"/>
                      <a:pt x="259" y="3402"/>
                      <a:pt x="296" y="3476"/>
                    </a:cubicBezTo>
                    <a:lnTo>
                      <a:pt x="407" y="3697"/>
                    </a:lnTo>
                    <a:cubicBezTo>
                      <a:pt x="555" y="3993"/>
                      <a:pt x="777" y="4252"/>
                      <a:pt x="999" y="4511"/>
                    </a:cubicBezTo>
                    <a:cubicBezTo>
                      <a:pt x="1221" y="4733"/>
                      <a:pt x="1479" y="4954"/>
                      <a:pt x="1775" y="5102"/>
                    </a:cubicBezTo>
                    <a:lnTo>
                      <a:pt x="1997" y="5213"/>
                    </a:lnTo>
                    <a:cubicBezTo>
                      <a:pt x="2071" y="5250"/>
                      <a:pt x="2145" y="5250"/>
                      <a:pt x="2219" y="5287"/>
                    </a:cubicBezTo>
                    <a:cubicBezTo>
                      <a:pt x="2404" y="5324"/>
                      <a:pt x="2552" y="5398"/>
                      <a:pt x="2700" y="5435"/>
                    </a:cubicBezTo>
                    <a:cubicBezTo>
                      <a:pt x="2847" y="5435"/>
                      <a:pt x="2995" y="5472"/>
                      <a:pt x="3143" y="5472"/>
                    </a:cubicBezTo>
                    <a:cubicBezTo>
                      <a:pt x="3291" y="5472"/>
                      <a:pt x="3439" y="5472"/>
                      <a:pt x="3587" y="5435"/>
                    </a:cubicBezTo>
                    <a:cubicBezTo>
                      <a:pt x="3883" y="5435"/>
                      <a:pt x="4141" y="5324"/>
                      <a:pt x="4363" y="5250"/>
                    </a:cubicBezTo>
                    <a:cubicBezTo>
                      <a:pt x="4585" y="5176"/>
                      <a:pt x="4770" y="4991"/>
                      <a:pt x="4918" y="4881"/>
                    </a:cubicBezTo>
                    <a:cubicBezTo>
                      <a:pt x="5066" y="4807"/>
                      <a:pt x="5140" y="4659"/>
                      <a:pt x="5250" y="4585"/>
                    </a:cubicBezTo>
                    <a:cubicBezTo>
                      <a:pt x="5324" y="4474"/>
                      <a:pt x="5361" y="4400"/>
                      <a:pt x="5398" y="4326"/>
                    </a:cubicBezTo>
                    <a:cubicBezTo>
                      <a:pt x="5472" y="4289"/>
                      <a:pt x="5472" y="4252"/>
                      <a:pt x="5472" y="4252"/>
                    </a:cubicBezTo>
                    <a:lnTo>
                      <a:pt x="5361" y="4252"/>
                    </a:lnTo>
                    <a:cubicBezTo>
                      <a:pt x="5324" y="4289"/>
                      <a:pt x="5214" y="4289"/>
                      <a:pt x="5066" y="4326"/>
                    </a:cubicBezTo>
                    <a:cubicBezTo>
                      <a:pt x="5029" y="4326"/>
                      <a:pt x="4955" y="4363"/>
                      <a:pt x="4881" y="4363"/>
                    </a:cubicBezTo>
                    <a:cubicBezTo>
                      <a:pt x="4807" y="4400"/>
                      <a:pt x="4733" y="4400"/>
                      <a:pt x="4659" y="4400"/>
                    </a:cubicBezTo>
                    <a:lnTo>
                      <a:pt x="4400" y="4400"/>
                    </a:lnTo>
                    <a:cubicBezTo>
                      <a:pt x="4351" y="4400"/>
                      <a:pt x="4302" y="4416"/>
                      <a:pt x="4252" y="4416"/>
                    </a:cubicBezTo>
                    <a:cubicBezTo>
                      <a:pt x="4228" y="4416"/>
                      <a:pt x="4203" y="4412"/>
                      <a:pt x="4178" y="4400"/>
                    </a:cubicBezTo>
                    <a:cubicBezTo>
                      <a:pt x="3993" y="4400"/>
                      <a:pt x="3809" y="4400"/>
                      <a:pt x="3624" y="4326"/>
                    </a:cubicBezTo>
                    <a:cubicBezTo>
                      <a:pt x="3513" y="4326"/>
                      <a:pt x="3402" y="4326"/>
                      <a:pt x="3328" y="4289"/>
                    </a:cubicBezTo>
                    <a:cubicBezTo>
                      <a:pt x="3217" y="4215"/>
                      <a:pt x="3143" y="4215"/>
                      <a:pt x="3032" y="4178"/>
                    </a:cubicBezTo>
                    <a:cubicBezTo>
                      <a:pt x="2958" y="4141"/>
                      <a:pt x="2884" y="4067"/>
                      <a:pt x="2773" y="4030"/>
                    </a:cubicBezTo>
                    <a:cubicBezTo>
                      <a:pt x="2700" y="3993"/>
                      <a:pt x="2589" y="3919"/>
                      <a:pt x="2515" y="3845"/>
                    </a:cubicBezTo>
                    <a:cubicBezTo>
                      <a:pt x="2330" y="3771"/>
                      <a:pt x="2182" y="3587"/>
                      <a:pt x="2034" y="3476"/>
                    </a:cubicBezTo>
                    <a:cubicBezTo>
                      <a:pt x="1886" y="3291"/>
                      <a:pt x="1738" y="3143"/>
                      <a:pt x="1627" y="2958"/>
                    </a:cubicBezTo>
                    <a:cubicBezTo>
                      <a:pt x="1553" y="2884"/>
                      <a:pt x="1516" y="2810"/>
                      <a:pt x="1479" y="2699"/>
                    </a:cubicBezTo>
                    <a:cubicBezTo>
                      <a:pt x="1406" y="2625"/>
                      <a:pt x="1369" y="2551"/>
                      <a:pt x="1332" y="2440"/>
                    </a:cubicBezTo>
                    <a:cubicBezTo>
                      <a:pt x="1295" y="2367"/>
                      <a:pt x="1258" y="2256"/>
                      <a:pt x="1221" y="2182"/>
                    </a:cubicBezTo>
                    <a:cubicBezTo>
                      <a:pt x="1184" y="2071"/>
                      <a:pt x="1184" y="1960"/>
                      <a:pt x="1147" y="1886"/>
                    </a:cubicBezTo>
                    <a:cubicBezTo>
                      <a:pt x="1073" y="1701"/>
                      <a:pt x="1110" y="1516"/>
                      <a:pt x="1073" y="1331"/>
                    </a:cubicBezTo>
                    <a:cubicBezTo>
                      <a:pt x="1073" y="1257"/>
                      <a:pt x="1073" y="1146"/>
                      <a:pt x="1073" y="1073"/>
                    </a:cubicBezTo>
                    <a:cubicBezTo>
                      <a:pt x="1073" y="999"/>
                      <a:pt x="1110" y="888"/>
                      <a:pt x="1110" y="814"/>
                    </a:cubicBezTo>
                    <a:cubicBezTo>
                      <a:pt x="1110" y="666"/>
                      <a:pt x="1147" y="518"/>
                      <a:pt x="1184" y="407"/>
                    </a:cubicBezTo>
                    <a:cubicBezTo>
                      <a:pt x="1184" y="296"/>
                      <a:pt x="1221" y="185"/>
                      <a:pt x="1221" y="111"/>
                    </a:cubicBezTo>
                    <a:cubicBezTo>
                      <a:pt x="1221" y="78"/>
                      <a:pt x="1228" y="52"/>
                      <a:pt x="1236" y="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9"/>
              <p:cNvSpPr/>
              <p:nvPr/>
            </p:nvSpPr>
            <p:spPr>
              <a:xfrm>
                <a:off x="3705375" y="1693025"/>
                <a:ext cx="114625" cy="114650"/>
              </a:xfrm>
              <a:custGeom>
                <a:avLst/>
                <a:gdLst/>
                <a:ahLst/>
                <a:cxnLst/>
                <a:rect l="l" t="t" r="r" b="b"/>
                <a:pathLst>
                  <a:path w="4585" h="4586" extrusionOk="0">
                    <a:moveTo>
                      <a:pt x="4585" y="1"/>
                    </a:moveTo>
                    <a:cubicBezTo>
                      <a:pt x="4585" y="1"/>
                      <a:pt x="2625" y="112"/>
                      <a:pt x="1368" y="1369"/>
                    </a:cubicBezTo>
                    <a:cubicBezTo>
                      <a:pt x="111" y="2626"/>
                      <a:pt x="0" y="4585"/>
                      <a:pt x="0" y="4585"/>
                    </a:cubicBezTo>
                    <a:cubicBezTo>
                      <a:pt x="0" y="4585"/>
                      <a:pt x="1997" y="4511"/>
                      <a:pt x="3254" y="3217"/>
                    </a:cubicBezTo>
                    <a:cubicBezTo>
                      <a:pt x="4511" y="1960"/>
                      <a:pt x="4585" y="1"/>
                      <a:pt x="45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9"/>
              <p:cNvSpPr/>
              <p:nvPr/>
            </p:nvSpPr>
            <p:spPr>
              <a:xfrm>
                <a:off x="3668400" y="1702275"/>
                <a:ext cx="54550" cy="106325"/>
              </a:xfrm>
              <a:custGeom>
                <a:avLst/>
                <a:gdLst/>
                <a:ahLst/>
                <a:cxnLst/>
                <a:rect l="l" t="t" r="r" b="b"/>
                <a:pathLst>
                  <a:path w="2182" h="4253" extrusionOk="0">
                    <a:moveTo>
                      <a:pt x="703" y="1"/>
                    </a:moveTo>
                    <a:cubicBezTo>
                      <a:pt x="703" y="1"/>
                      <a:pt x="1" y="1110"/>
                      <a:pt x="222" y="2256"/>
                    </a:cubicBezTo>
                    <a:cubicBezTo>
                      <a:pt x="407" y="3439"/>
                      <a:pt x="1479" y="4252"/>
                      <a:pt x="1479" y="4252"/>
                    </a:cubicBezTo>
                    <a:cubicBezTo>
                      <a:pt x="1479" y="4252"/>
                      <a:pt x="2182" y="3143"/>
                      <a:pt x="1960" y="1960"/>
                    </a:cubicBezTo>
                    <a:cubicBezTo>
                      <a:pt x="1738" y="777"/>
                      <a:pt x="703" y="1"/>
                      <a:pt x="7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9"/>
              <p:cNvSpPr/>
              <p:nvPr/>
            </p:nvSpPr>
            <p:spPr>
              <a:xfrm>
                <a:off x="3705375" y="1795475"/>
                <a:ext cx="106300" cy="45625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1825" extrusionOk="0">
                    <a:moveTo>
                      <a:pt x="1815" y="0"/>
                    </a:moveTo>
                    <a:cubicBezTo>
                      <a:pt x="828" y="0"/>
                      <a:pt x="0" y="524"/>
                      <a:pt x="0" y="524"/>
                    </a:cubicBezTo>
                    <a:cubicBezTo>
                      <a:pt x="0" y="524"/>
                      <a:pt x="777" y="1559"/>
                      <a:pt x="1960" y="1781"/>
                    </a:cubicBezTo>
                    <a:cubicBezTo>
                      <a:pt x="2121" y="1811"/>
                      <a:pt x="2281" y="1824"/>
                      <a:pt x="2437" y="1824"/>
                    </a:cubicBezTo>
                    <a:cubicBezTo>
                      <a:pt x="3425" y="1824"/>
                      <a:pt x="4252" y="1301"/>
                      <a:pt x="4252" y="1301"/>
                    </a:cubicBezTo>
                    <a:cubicBezTo>
                      <a:pt x="4252" y="1301"/>
                      <a:pt x="3439" y="228"/>
                      <a:pt x="2293" y="44"/>
                    </a:cubicBezTo>
                    <a:cubicBezTo>
                      <a:pt x="2131" y="13"/>
                      <a:pt x="1971" y="0"/>
                      <a:pt x="18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9"/>
              <p:cNvSpPr/>
              <p:nvPr/>
            </p:nvSpPr>
            <p:spPr>
              <a:xfrm>
                <a:off x="3033425" y="1686575"/>
                <a:ext cx="477875" cy="177875"/>
              </a:xfrm>
              <a:custGeom>
                <a:avLst/>
                <a:gdLst/>
                <a:ahLst/>
                <a:cxnLst/>
                <a:rect l="l" t="t" r="r" b="b"/>
                <a:pathLst>
                  <a:path w="19115" h="7115" extrusionOk="0">
                    <a:moveTo>
                      <a:pt x="1923" y="0"/>
                    </a:moveTo>
                    <a:cubicBezTo>
                      <a:pt x="1516" y="37"/>
                      <a:pt x="1147" y="74"/>
                      <a:pt x="851" y="148"/>
                    </a:cubicBezTo>
                    <a:cubicBezTo>
                      <a:pt x="555" y="222"/>
                      <a:pt x="370" y="333"/>
                      <a:pt x="222" y="370"/>
                    </a:cubicBezTo>
                    <a:cubicBezTo>
                      <a:pt x="75" y="444"/>
                      <a:pt x="1" y="444"/>
                      <a:pt x="1" y="444"/>
                    </a:cubicBezTo>
                    <a:cubicBezTo>
                      <a:pt x="1" y="444"/>
                      <a:pt x="75" y="481"/>
                      <a:pt x="222" y="481"/>
                    </a:cubicBezTo>
                    <a:cubicBezTo>
                      <a:pt x="370" y="481"/>
                      <a:pt x="592" y="481"/>
                      <a:pt x="888" y="518"/>
                    </a:cubicBezTo>
                    <a:cubicBezTo>
                      <a:pt x="1147" y="555"/>
                      <a:pt x="1479" y="629"/>
                      <a:pt x="1849" y="702"/>
                    </a:cubicBezTo>
                    <a:cubicBezTo>
                      <a:pt x="2034" y="776"/>
                      <a:pt x="2219" y="813"/>
                      <a:pt x="2404" y="887"/>
                    </a:cubicBezTo>
                    <a:cubicBezTo>
                      <a:pt x="2589" y="961"/>
                      <a:pt x="2810" y="1035"/>
                      <a:pt x="3032" y="1146"/>
                    </a:cubicBezTo>
                    <a:cubicBezTo>
                      <a:pt x="3439" y="1331"/>
                      <a:pt x="3883" y="1553"/>
                      <a:pt x="4326" y="1812"/>
                    </a:cubicBezTo>
                    <a:cubicBezTo>
                      <a:pt x="4807" y="2070"/>
                      <a:pt x="5251" y="2403"/>
                      <a:pt x="5768" y="2699"/>
                    </a:cubicBezTo>
                    <a:cubicBezTo>
                      <a:pt x="6249" y="3032"/>
                      <a:pt x="6766" y="3364"/>
                      <a:pt x="7284" y="3734"/>
                    </a:cubicBezTo>
                    <a:cubicBezTo>
                      <a:pt x="7580" y="3882"/>
                      <a:pt x="7838" y="4067"/>
                      <a:pt x="8097" y="4252"/>
                    </a:cubicBezTo>
                    <a:cubicBezTo>
                      <a:pt x="8393" y="4400"/>
                      <a:pt x="8689" y="4584"/>
                      <a:pt x="8948" y="4732"/>
                    </a:cubicBezTo>
                    <a:cubicBezTo>
                      <a:pt x="9539" y="5065"/>
                      <a:pt x="10094" y="5361"/>
                      <a:pt x="10685" y="5657"/>
                    </a:cubicBezTo>
                    <a:cubicBezTo>
                      <a:pt x="11277" y="5915"/>
                      <a:pt x="11868" y="6174"/>
                      <a:pt x="12460" y="6396"/>
                    </a:cubicBezTo>
                    <a:cubicBezTo>
                      <a:pt x="13051" y="6618"/>
                      <a:pt x="13643" y="6766"/>
                      <a:pt x="14234" y="6914"/>
                    </a:cubicBezTo>
                    <a:cubicBezTo>
                      <a:pt x="14789" y="7024"/>
                      <a:pt x="15344" y="7098"/>
                      <a:pt x="15861" y="7098"/>
                    </a:cubicBezTo>
                    <a:cubicBezTo>
                      <a:pt x="15947" y="7111"/>
                      <a:pt x="16030" y="7115"/>
                      <a:pt x="16110" y="7115"/>
                    </a:cubicBezTo>
                    <a:cubicBezTo>
                      <a:pt x="16272" y="7115"/>
                      <a:pt x="16428" y="7098"/>
                      <a:pt x="16601" y="7098"/>
                    </a:cubicBezTo>
                    <a:cubicBezTo>
                      <a:pt x="16822" y="7098"/>
                      <a:pt x="17044" y="7061"/>
                      <a:pt x="17266" y="7024"/>
                    </a:cubicBezTo>
                    <a:cubicBezTo>
                      <a:pt x="17673" y="6987"/>
                      <a:pt x="18005" y="6877"/>
                      <a:pt x="18301" y="6803"/>
                    </a:cubicBezTo>
                    <a:cubicBezTo>
                      <a:pt x="18560" y="6729"/>
                      <a:pt x="18782" y="6618"/>
                      <a:pt x="18930" y="6544"/>
                    </a:cubicBezTo>
                    <a:cubicBezTo>
                      <a:pt x="19041" y="6470"/>
                      <a:pt x="19115" y="6433"/>
                      <a:pt x="19115" y="6433"/>
                    </a:cubicBezTo>
                    <a:lnTo>
                      <a:pt x="18893" y="6433"/>
                    </a:lnTo>
                    <a:cubicBezTo>
                      <a:pt x="18794" y="6433"/>
                      <a:pt x="18663" y="6449"/>
                      <a:pt x="18498" y="6449"/>
                    </a:cubicBezTo>
                    <a:cubicBezTo>
                      <a:pt x="18416" y="6449"/>
                      <a:pt x="18326" y="6445"/>
                      <a:pt x="18227" y="6433"/>
                    </a:cubicBezTo>
                    <a:cubicBezTo>
                      <a:pt x="17968" y="6433"/>
                      <a:pt x="17636" y="6396"/>
                      <a:pt x="17266" y="6359"/>
                    </a:cubicBezTo>
                    <a:cubicBezTo>
                      <a:pt x="16859" y="6285"/>
                      <a:pt x="16453" y="6174"/>
                      <a:pt x="16009" y="6063"/>
                    </a:cubicBezTo>
                    <a:cubicBezTo>
                      <a:pt x="15565" y="5952"/>
                      <a:pt x="15122" y="5767"/>
                      <a:pt x="14604" y="5583"/>
                    </a:cubicBezTo>
                    <a:cubicBezTo>
                      <a:pt x="14123" y="5398"/>
                      <a:pt x="13606" y="5139"/>
                      <a:pt x="13088" y="4880"/>
                    </a:cubicBezTo>
                    <a:cubicBezTo>
                      <a:pt x="12571" y="4658"/>
                      <a:pt x="12053" y="4363"/>
                      <a:pt x="11499" y="4067"/>
                    </a:cubicBezTo>
                    <a:cubicBezTo>
                      <a:pt x="10981" y="3771"/>
                      <a:pt x="10426" y="3438"/>
                      <a:pt x="9872" y="3143"/>
                    </a:cubicBezTo>
                    <a:cubicBezTo>
                      <a:pt x="9576" y="2995"/>
                      <a:pt x="9317" y="2847"/>
                      <a:pt x="9058" y="2662"/>
                    </a:cubicBezTo>
                    <a:cubicBezTo>
                      <a:pt x="8763" y="2514"/>
                      <a:pt x="8504" y="2366"/>
                      <a:pt x="8208" y="2181"/>
                    </a:cubicBezTo>
                    <a:cubicBezTo>
                      <a:pt x="7691" y="1886"/>
                      <a:pt x="7136" y="1590"/>
                      <a:pt x="6581" y="1294"/>
                    </a:cubicBezTo>
                    <a:cubicBezTo>
                      <a:pt x="6027" y="1035"/>
                      <a:pt x="5472" y="776"/>
                      <a:pt x="4918" y="555"/>
                    </a:cubicBezTo>
                    <a:cubicBezTo>
                      <a:pt x="4363" y="370"/>
                      <a:pt x="3846" y="222"/>
                      <a:pt x="3328" y="111"/>
                    </a:cubicBezTo>
                    <a:cubicBezTo>
                      <a:pt x="3069" y="74"/>
                      <a:pt x="2810" y="37"/>
                      <a:pt x="2589" y="37"/>
                    </a:cubicBezTo>
                    <a:cubicBezTo>
                      <a:pt x="2367" y="0"/>
                      <a:pt x="2145" y="0"/>
                      <a:pt x="19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9"/>
              <p:cNvSpPr/>
              <p:nvPr/>
            </p:nvSpPr>
            <p:spPr>
              <a:xfrm>
                <a:off x="3636975" y="2024850"/>
                <a:ext cx="178400" cy="477875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19115" extrusionOk="0">
                    <a:moveTo>
                      <a:pt x="481" y="0"/>
                    </a:moveTo>
                    <a:cubicBezTo>
                      <a:pt x="481" y="0"/>
                      <a:pt x="444" y="74"/>
                      <a:pt x="370" y="222"/>
                    </a:cubicBezTo>
                    <a:cubicBezTo>
                      <a:pt x="333" y="370"/>
                      <a:pt x="222" y="555"/>
                      <a:pt x="148" y="851"/>
                    </a:cubicBezTo>
                    <a:cubicBezTo>
                      <a:pt x="74" y="1146"/>
                      <a:pt x="38" y="1516"/>
                      <a:pt x="1" y="1923"/>
                    </a:cubicBezTo>
                    <a:cubicBezTo>
                      <a:pt x="38" y="2145"/>
                      <a:pt x="38" y="2366"/>
                      <a:pt x="38" y="2588"/>
                    </a:cubicBezTo>
                    <a:cubicBezTo>
                      <a:pt x="74" y="2810"/>
                      <a:pt x="74" y="3069"/>
                      <a:pt x="148" y="3328"/>
                    </a:cubicBezTo>
                    <a:cubicBezTo>
                      <a:pt x="222" y="3808"/>
                      <a:pt x="370" y="4363"/>
                      <a:pt x="592" y="4917"/>
                    </a:cubicBezTo>
                    <a:cubicBezTo>
                      <a:pt x="777" y="5472"/>
                      <a:pt x="1036" y="5990"/>
                      <a:pt x="1295" y="6581"/>
                    </a:cubicBezTo>
                    <a:cubicBezTo>
                      <a:pt x="1590" y="7099"/>
                      <a:pt x="1886" y="7690"/>
                      <a:pt x="2219" y="8208"/>
                    </a:cubicBezTo>
                    <a:cubicBezTo>
                      <a:pt x="2367" y="8504"/>
                      <a:pt x="2515" y="8762"/>
                      <a:pt x="2699" y="9021"/>
                    </a:cubicBezTo>
                    <a:cubicBezTo>
                      <a:pt x="2847" y="9317"/>
                      <a:pt x="2995" y="9576"/>
                      <a:pt x="3143" y="9871"/>
                    </a:cubicBezTo>
                    <a:cubicBezTo>
                      <a:pt x="3476" y="10426"/>
                      <a:pt x="3772" y="10944"/>
                      <a:pt x="4067" y="11498"/>
                    </a:cubicBezTo>
                    <a:cubicBezTo>
                      <a:pt x="4363" y="12053"/>
                      <a:pt x="4659" y="12570"/>
                      <a:pt x="4918" y="13088"/>
                    </a:cubicBezTo>
                    <a:cubicBezTo>
                      <a:pt x="5176" y="13606"/>
                      <a:pt x="5398" y="14123"/>
                      <a:pt x="5583" y="14604"/>
                    </a:cubicBezTo>
                    <a:cubicBezTo>
                      <a:pt x="5805" y="15084"/>
                      <a:pt x="5953" y="15565"/>
                      <a:pt x="6064" y="16009"/>
                    </a:cubicBezTo>
                    <a:cubicBezTo>
                      <a:pt x="6212" y="16452"/>
                      <a:pt x="6286" y="16859"/>
                      <a:pt x="6359" y="17229"/>
                    </a:cubicBezTo>
                    <a:cubicBezTo>
                      <a:pt x="6396" y="17635"/>
                      <a:pt x="6433" y="17968"/>
                      <a:pt x="6433" y="18227"/>
                    </a:cubicBezTo>
                    <a:cubicBezTo>
                      <a:pt x="6470" y="18486"/>
                      <a:pt x="6470" y="18744"/>
                      <a:pt x="6470" y="18892"/>
                    </a:cubicBezTo>
                    <a:cubicBezTo>
                      <a:pt x="6470" y="19040"/>
                      <a:pt x="6470" y="19114"/>
                      <a:pt x="6470" y="19114"/>
                    </a:cubicBezTo>
                    <a:cubicBezTo>
                      <a:pt x="6470" y="19114"/>
                      <a:pt x="6507" y="19040"/>
                      <a:pt x="6544" y="18892"/>
                    </a:cubicBezTo>
                    <a:cubicBezTo>
                      <a:pt x="6618" y="18781"/>
                      <a:pt x="6729" y="18560"/>
                      <a:pt x="6803" y="18301"/>
                    </a:cubicBezTo>
                    <a:cubicBezTo>
                      <a:pt x="6914" y="18005"/>
                      <a:pt x="6988" y="17635"/>
                      <a:pt x="7062" y="17229"/>
                    </a:cubicBezTo>
                    <a:cubicBezTo>
                      <a:pt x="7062" y="17044"/>
                      <a:pt x="7099" y="16822"/>
                      <a:pt x="7136" y="16600"/>
                    </a:cubicBezTo>
                    <a:cubicBezTo>
                      <a:pt x="7136" y="16341"/>
                      <a:pt x="7136" y="16120"/>
                      <a:pt x="7136" y="15861"/>
                    </a:cubicBezTo>
                    <a:cubicBezTo>
                      <a:pt x="7099" y="15343"/>
                      <a:pt x="7025" y="14789"/>
                      <a:pt x="6914" y="14197"/>
                    </a:cubicBezTo>
                    <a:cubicBezTo>
                      <a:pt x="6803" y="13642"/>
                      <a:pt x="6618" y="13051"/>
                      <a:pt x="6396" y="12459"/>
                    </a:cubicBezTo>
                    <a:cubicBezTo>
                      <a:pt x="6212" y="11868"/>
                      <a:pt x="5953" y="11276"/>
                      <a:pt x="5657" y="10685"/>
                    </a:cubicBezTo>
                    <a:cubicBezTo>
                      <a:pt x="5361" y="10093"/>
                      <a:pt x="5066" y="9539"/>
                      <a:pt x="4770" y="8947"/>
                    </a:cubicBezTo>
                    <a:cubicBezTo>
                      <a:pt x="4585" y="8688"/>
                      <a:pt x="4437" y="8393"/>
                      <a:pt x="4252" y="8097"/>
                    </a:cubicBezTo>
                    <a:cubicBezTo>
                      <a:pt x="4067" y="7838"/>
                      <a:pt x="3919" y="7542"/>
                      <a:pt x="3735" y="7284"/>
                    </a:cubicBezTo>
                    <a:cubicBezTo>
                      <a:pt x="3402" y="6766"/>
                      <a:pt x="3032" y="6248"/>
                      <a:pt x="2736" y="5768"/>
                    </a:cubicBezTo>
                    <a:cubicBezTo>
                      <a:pt x="2404" y="5250"/>
                      <a:pt x="2108" y="4770"/>
                      <a:pt x="1849" y="4326"/>
                    </a:cubicBezTo>
                    <a:cubicBezTo>
                      <a:pt x="1553" y="3882"/>
                      <a:pt x="1331" y="3439"/>
                      <a:pt x="1147" y="2995"/>
                    </a:cubicBezTo>
                    <a:cubicBezTo>
                      <a:pt x="1036" y="2810"/>
                      <a:pt x="999" y="2588"/>
                      <a:pt x="888" y="2403"/>
                    </a:cubicBezTo>
                    <a:cubicBezTo>
                      <a:pt x="814" y="2219"/>
                      <a:pt x="777" y="2034"/>
                      <a:pt x="703" y="1849"/>
                    </a:cubicBezTo>
                    <a:cubicBezTo>
                      <a:pt x="629" y="1479"/>
                      <a:pt x="555" y="1146"/>
                      <a:pt x="518" y="888"/>
                    </a:cubicBezTo>
                    <a:cubicBezTo>
                      <a:pt x="481" y="592"/>
                      <a:pt x="481" y="370"/>
                      <a:pt x="481" y="222"/>
                    </a:cubicBezTo>
                    <a:cubicBezTo>
                      <a:pt x="481" y="74"/>
                      <a:pt x="481" y="0"/>
                      <a:pt x="4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4" name="Google Shape;294;p9"/>
            <p:cNvGrpSpPr/>
            <p:nvPr/>
          </p:nvGrpSpPr>
          <p:grpSpPr>
            <a:xfrm rot="10800000">
              <a:off x="474217" y="3921188"/>
              <a:ext cx="786575" cy="816150"/>
              <a:chOff x="3033425" y="1686575"/>
              <a:chExt cx="786575" cy="816150"/>
            </a:xfrm>
          </p:grpSpPr>
          <p:sp>
            <p:nvSpPr>
              <p:cNvPr id="295" name="Google Shape;295;p9"/>
              <p:cNvSpPr/>
              <p:nvPr/>
            </p:nvSpPr>
            <p:spPr>
              <a:xfrm>
                <a:off x="3532525" y="1872025"/>
                <a:ext cx="109100" cy="111250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4450" extrusionOk="0">
                    <a:moveTo>
                      <a:pt x="3713" y="0"/>
                    </a:moveTo>
                    <a:cubicBezTo>
                      <a:pt x="3672" y="0"/>
                      <a:pt x="3630" y="5"/>
                      <a:pt x="3587" y="13"/>
                    </a:cubicBezTo>
                    <a:lnTo>
                      <a:pt x="3439" y="13"/>
                    </a:lnTo>
                    <a:lnTo>
                      <a:pt x="3069" y="161"/>
                    </a:lnTo>
                    <a:cubicBezTo>
                      <a:pt x="2959" y="235"/>
                      <a:pt x="2848" y="272"/>
                      <a:pt x="2737" y="346"/>
                    </a:cubicBezTo>
                    <a:cubicBezTo>
                      <a:pt x="2515" y="457"/>
                      <a:pt x="2293" y="568"/>
                      <a:pt x="2071" y="753"/>
                    </a:cubicBezTo>
                    <a:cubicBezTo>
                      <a:pt x="1849" y="900"/>
                      <a:pt x="1665" y="1048"/>
                      <a:pt x="1480" y="1233"/>
                    </a:cubicBezTo>
                    <a:cubicBezTo>
                      <a:pt x="1406" y="1307"/>
                      <a:pt x="1295" y="1418"/>
                      <a:pt x="1221" y="1492"/>
                    </a:cubicBezTo>
                    <a:cubicBezTo>
                      <a:pt x="1147" y="1603"/>
                      <a:pt x="1073" y="1677"/>
                      <a:pt x="999" y="1788"/>
                    </a:cubicBezTo>
                    <a:cubicBezTo>
                      <a:pt x="814" y="1973"/>
                      <a:pt x="703" y="2194"/>
                      <a:pt x="592" y="2416"/>
                    </a:cubicBezTo>
                    <a:cubicBezTo>
                      <a:pt x="481" y="2638"/>
                      <a:pt x="371" y="2823"/>
                      <a:pt x="297" y="3082"/>
                    </a:cubicBezTo>
                    <a:cubicBezTo>
                      <a:pt x="112" y="3525"/>
                      <a:pt x="38" y="3969"/>
                      <a:pt x="1" y="4450"/>
                    </a:cubicBezTo>
                    <a:cubicBezTo>
                      <a:pt x="149" y="4006"/>
                      <a:pt x="371" y="3599"/>
                      <a:pt x="629" y="3230"/>
                    </a:cubicBezTo>
                    <a:cubicBezTo>
                      <a:pt x="740" y="3045"/>
                      <a:pt x="888" y="2897"/>
                      <a:pt x="1036" y="2712"/>
                    </a:cubicBezTo>
                    <a:cubicBezTo>
                      <a:pt x="1184" y="2564"/>
                      <a:pt x="1332" y="2416"/>
                      <a:pt x="1517" y="2305"/>
                    </a:cubicBezTo>
                    <a:cubicBezTo>
                      <a:pt x="1591" y="2231"/>
                      <a:pt x="1665" y="2194"/>
                      <a:pt x="1775" y="2120"/>
                    </a:cubicBezTo>
                    <a:cubicBezTo>
                      <a:pt x="1849" y="2047"/>
                      <a:pt x="1923" y="2010"/>
                      <a:pt x="2034" y="1973"/>
                    </a:cubicBezTo>
                    <a:cubicBezTo>
                      <a:pt x="2219" y="1862"/>
                      <a:pt x="2404" y="1788"/>
                      <a:pt x="2589" y="1714"/>
                    </a:cubicBezTo>
                    <a:cubicBezTo>
                      <a:pt x="2621" y="1701"/>
                      <a:pt x="2655" y="1689"/>
                      <a:pt x="2690" y="1678"/>
                    </a:cubicBezTo>
                    <a:lnTo>
                      <a:pt x="2690" y="1678"/>
                    </a:lnTo>
                    <a:cubicBezTo>
                      <a:pt x="2681" y="1703"/>
                      <a:pt x="2672" y="1727"/>
                      <a:pt x="2663" y="1751"/>
                    </a:cubicBezTo>
                    <a:cubicBezTo>
                      <a:pt x="2589" y="1936"/>
                      <a:pt x="2515" y="2120"/>
                      <a:pt x="2404" y="2305"/>
                    </a:cubicBezTo>
                    <a:lnTo>
                      <a:pt x="2256" y="2601"/>
                    </a:lnTo>
                    <a:cubicBezTo>
                      <a:pt x="2219" y="2675"/>
                      <a:pt x="2145" y="2749"/>
                      <a:pt x="2071" y="2860"/>
                    </a:cubicBezTo>
                    <a:cubicBezTo>
                      <a:pt x="2034" y="2934"/>
                      <a:pt x="1960" y="3008"/>
                      <a:pt x="1886" y="3082"/>
                    </a:cubicBezTo>
                    <a:cubicBezTo>
                      <a:pt x="1812" y="3193"/>
                      <a:pt x="1738" y="3267"/>
                      <a:pt x="1665" y="3341"/>
                    </a:cubicBezTo>
                    <a:lnTo>
                      <a:pt x="1443" y="3562"/>
                    </a:lnTo>
                    <a:cubicBezTo>
                      <a:pt x="1369" y="3636"/>
                      <a:pt x="1258" y="3710"/>
                      <a:pt x="1184" y="3784"/>
                    </a:cubicBezTo>
                    <a:cubicBezTo>
                      <a:pt x="1110" y="3821"/>
                      <a:pt x="999" y="3895"/>
                      <a:pt x="925" y="3969"/>
                    </a:cubicBezTo>
                    <a:lnTo>
                      <a:pt x="629" y="4154"/>
                    </a:lnTo>
                    <a:cubicBezTo>
                      <a:pt x="518" y="4191"/>
                      <a:pt x="444" y="4228"/>
                      <a:pt x="334" y="4302"/>
                    </a:cubicBezTo>
                    <a:lnTo>
                      <a:pt x="1" y="4450"/>
                    </a:lnTo>
                    <a:lnTo>
                      <a:pt x="371" y="4376"/>
                    </a:lnTo>
                    <a:cubicBezTo>
                      <a:pt x="481" y="4376"/>
                      <a:pt x="592" y="4339"/>
                      <a:pt x="703" y="4302"/>
                    </a:cubicBezTo>
                    <a:lnTo>
                      <a:pt x="1036" y="4228"/>
                    </a:lnTo>
                    <a:cubicBezTo>
                      <a:pt x="1147" y="4191"/>
                      <a:pt x="1258" y="4117"/>
                      <a:pt x="1369" y="4080"/>
                    </a:cubicBezTo>
                    <a:cubicBezTo>
                      <a:pt x="1480" y="4043"/>
                      <a:pt x="1591" y="4006"/>
                      <a:pt x="1701" y="3932"/>
                    </a:cubicBezTo>
                    <a:lnTo>
                      <a:pt x="1997" y="3784"/>
                    </a:lnTo>
                    <a:cubicBezTo>
                      <a:pt x="2108" y="3710"/>
                      <a:pt x="2219" y="3636"/>
                      <a:pt x="2330" y="3562"/>
                    </a:cubicBezTo>
                    <a:cubicBezTo>
                      <a:pt x="2404" y="3525"/>
                      <a:pt x="2515" y="3451"/>
                      <a:pt x="2626" y="3341"/>
                    </a:cubicBezTo>
                    <a:cubicBezTo>
                      <a:pt x="2700" y="3267"/>
                      <a:pt x="2811" y="3193"/>
                      <a:pt x="2885" y="3119"/>
                    </a:cubicBezTo>
                    <a:lnTo>
                      <a:pt x="3143" y="2860"/>
                    </a:lnTo>
                    <a:cubicBezTo>
                      <a:pt x="3328" y="2675"/>
                      <a:pt x="3476" y="2490"/>
                      <a:pt x="3624" y="2268"/>
                    </a:cubicBezTo>
                    <a:cubicBezTo>
                      <a:pt x="3772" y="2047"/>
                      <a:pt x="3920" y="1825"/>
                      <a:pt x="4031" y="1603"/>
                    </a:cubicBezTo>
                    <a:cubicBezTo>
                      <a:pt x="4105" y="1492"/>
                      <a:pt x="4142" y="1381"/>
                      <a:pt x="4216" y="1270"/>
                    </a:cubicBezTo>
                    <a:cubicBezTo>
                      <a:pt x="4252" y="1122"/>
                      <a:pt x="4289" y="1011"/>
                      <a:pt x="4326" y="863"/>
                    </a:cubicBezTo>
                    <a:cubicBezTo>
                      <a:pt x="4363" y="753"/>
                      <a:pt x="4363" y="642"/>
                      <a:pt x="4363" y="568"/>
                    </a:cubicBezTo>
                    <a:cubicBezTo>
                      <a:pt x="4298" y="241"/>
                      <a:pt x="4030" y="0"/>
                      <a:pt x="37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9"/>
              <p:cNvSpPr/>
              <p:nvPr/>
            </p:nvSpPr>
            <p:spPr>
              <a:xfrm>
                <a:off x="3325500" y="1692100"/>
                <a:ext cx="356800" cy="109325"/>
              </a:xfrm>
              <a:custGeom>
                <a:avLst/>
                <a:gdLst/>
                <a:ahLst/>
                <a:cxnLst/>
                <a:rect l="l" t="t" r="r" b="b"/>
                <a:pathLst>
                  <a:path w="14272" h="4373" extrusionOk="0">
                    <a:moveTo>
                      <a:pt x="1435" y="1435"/>
                    </a:moveTo>
                    <a:lnTo>
                      <a:pt x="1418" y="1443"/>
                    </a:lnTo>
                    <a:lnTo>
                      <a:pt x="1442" y="1443"/>
                    </a:lnTo>
                    <a:cubicBezTo>
                      <a:pt x="1440" y="1440"/>
                      <a:pt x="1437" y="1438"/>
                      <a:pt x="1435" y="1435"/>
                    </a:cubicBezTo>
                    <a:close/>
                    <a:moveTo>
                      <a:pt x="1444" y="1454"/>
                    </a:moveTo>
                    <a:lnTo>
                      <a:pt x="1444" y="1454"/>
                    </a:lnTo>
                    <a:cubicBezTo>
                      <a:pt x="1442" y="1454"/>
                      <a:pt x="1452" y="1461"/>
                      <a:pt x="1479" y="1480"/>
                    </a:cubicBezTo>
                    <a:lnTo>
                      <a:pt x="1491" y="1480"/>
                    </a:lnTo>
                    <a:cubicBezTo>
                      <a:pt x="1467" y="1466"/>
                      <a:pt x="1446" y="1454"/>
                      <a:pt x="1444" y="1454"/>
                    </a:cubicBezTo>
                    <a:close/>
                    <a:moveTo>
                      <a:pt x="1491" y="1480"/>
                    </a:moveTo>
                    <a:lnTo>
                      <a:pt x="1491" y="1480"/>
                    </a:lnTo>
                    <a:cubicBezTo>
                      <a:pt x="1520" y="1497"/>
                      <a:pt x="1553" y="1517"/>
                      <a:pt x="1553" y="1517"/>
                    </a:cubicBezTo>
                    <a:lnTo>
                      <a:pt x="1516" y="1480"/>
                    </a:lnTo>
                    <a:close/>
                    <a:moveTo>
                      <a:pt x="1849" y="1"/>
                    </a:moveTo>
                    <a:cubicBezTo>
                      <a:pt x="1793" y="19"/>
                      <a:pt x="1747" y="19"/>
                      <a:pt x="1696" y="19"/>
                    </a:cubicBezTo>
                    <a:cubicBezTo>
                      <a:pt x="1646" y="19"/>
                      <a:pt x="1590" y="19"/>
                      <a:pt x="1516" y="38"/>
                    </a:cubicBezTo>
                    <a:cubicBezTo>
                      <a:pt x="1368" y="75"/>
                      <a:pt x="1220" y="75"/>
                      <a:pt x="1110" y="112"/>
                    </a:cubicBezTo>
                    <a:lnTo>
                      <a:pt x="851" y="223"/>
                    </a:lnTo>
                    <a:lnTo>
                      <a:pt x="740" y="260"/>
                    </a:lnTo>
                    <a:lnTo>
                      <a:pt x="703" y="297"/>
                    </a:lnTo>
                    <a:lnTo>
                      <a:pt x="666" y="334"/>
                    </a:lnTo>
                    <a:lnTo>
                      <a:pt x="555" y="408"/>
                    </a:lnTo>
                    <a:cubicBezTo>
                      <a:pt x="481" y="444"/>
                      <a:pt x="407" y="518"/>
                      <a:pt x="333" y="592"/>
                    </a:cubicBezTo>
                    <a:cubicBezTo>
                      <a:pt x="74" y="888"/>
                      <a:pt x="0" y="1295"/>
                      <a:pt x="37" y="1628"/>
                    </a:cubicBezTo>
                    <a:cubicBezTo>
                      <a:pt x="74" y="1738"/>
                      <a:pt x="74" y="1812"/>
                      <a:pt x="111" y="1923"/>
                    </a:cubicBezTo>
                    <a:cubicBezTo>
                      <a:pt x="148" y="1997"/>
                      <a:pt x="185" y="2071"/>
                      <a:pt x="222" y="2145"/>
                    </a:cubicBezTo>
                    <a:cubicBezTo>
                      <a:pt x="259" y="2293"/>
                      <a:pt x="518" y="2552"/>
                      <a:pt x="629" y="2626"/>
                    </a:cubicBezTo>
                    <a:lnTo>
                      <a:pt x="740" y="2700"/>
                    </a:lnTo>
                    <a:lnTo>
                      <a:pt x="777" y="2700"/>
                    </a:lnTo>
                    <a:lnTo>
                      <a:pt x="851" y="2774"/>
                    </a:lnTo>
                    <a:lnTo>
                      <a:pt x="888" y="2774"/>
                    </a:lnTo>
                    <a:lnTo>
                      <a:pt x="962" y="2811"/>
                    </a:lnTo>
                    <a:lnTo>
                      <a:pt x="1220" y="2922"/>
                    </a:lnTo>
                    <a:lnTo>
                      <a:pt x="1738" y="3180"/>
                    </a:lnTo>
                    <a:cubicBezTo>
                      <a:pt x="2108" y="3328"/>
                      <a:pt x="2477" y="3476"/>
                      <a:pt x="2847" y="3624"/>
                    </a:cubicBezTo>
                    <a:cubicBezTo>
                      <a:pt x="3217" y="3772"/>
                      <a:pt x="3624" y="3920"/>
                      <a:pt x="4030" y="4031"/>
                    </a:cubicBezTo>
                    <a:lnTo>
                      <a:pt x="4585" y="4142"/>
                    </a:lnTo>
                    <a:lnTo>
                      <a:pt x="4881" y="4216"/>
                    </a:lnTo>
                    <a:lnTo>
                      <a:pt x="4991" y="4252"/>
                    </a:lnTo>
                    <a:lnTo>
                      <a:pt x="5102" y="4252"/>
                    </a:lnTo>
                    <a:lnTo>
                      <a:pt x="5176" y="4289"/>
                    </a:lnTo>
                    <a:cubicBezTo>
                      <a:pt x="5583" y="4345"/>
                      <a:pt x="5990" y="4373"/>
                      <a:pt x="6392" y="4373"/>
                    </a:cubicBezTo>
                    <a:cubicBezTo>
                      <a:pt x="6794" y="4373"/>
                      <a:pt x="7191" y="4345"/>
                      <a:pt x="7579" y="4289"/>
                    </a:cubicBezTo>
                    <a:cubicBezTo>
                      <a:pt x="8356" y="4179"/>
                      <a:pt x="9095" y="3920"/>
                      <a:pt x="9761" y="3550"/>
                    </a:cubicBezTo>
                    <a:cubicBezTo>
                      <a:pt x="9909" y="3476"/>
                      <a:pt x="10056" y="3365"/>
                      <a:pt x="10167" y="3291"/>
                    </a:cubicBezTo>
                    <a:lnTo>
                      <a:pt x="10204" y="3291"/>
                    </a:lnTo>
                    <a:lnTo>
                      <a:pt x="10241" y="3254"/>
                    </a:lnTo>
                    <a:lnTo>
                      <a:pt x="10278" y="3254"/>
                    </a:lnTo>
                    <a:lnTo>
                      <a:pt x="10315" y="3217"/>
                    </a:lnTo>
                    <a:lnTo>
                      <a:pt x="10426" y="3106"/>
                    </a:lnTo>
                    <a:lnTo>
                      <a:pt x="10611" y="2959"/>
                    </a:lnTo>
                    <a:cubicBezTo>
                      <a:pt x="10870" y="2737"/>
                      <a:pt x="11055" y="2515"/>
                      <a:pt x="11276" y="2293"/>
                    </a:cubicBezTo>
                    <a:cubicBezTo>
                      <a:pt x="11461" y="2071"/>
                      <a:pt x="11646" y="1886"/>
                      <a:pt x="11831" y="1702"/>
                    </a:cubicBezTo>
                    <a:cubicBezTo>
                      <a:pt x="11942" y="1591"/>
                      <a:pt x="12016" y="1517"/>
                      <a:pt x="12090" y="1406"/>
                    </a:cubicBezTo>
                    <a:cubicBezTo>
                      <a:pt x="12164" y="1332"/>
                      <a:pt x="12275" y="1258"/>
                      <a:pt x="12349" y="1184"/>
                    </a:cubicBezTo>
                    <a:cubicBezTo>
                      <a:pt x="12681" y="888"/>
                      <a:pt x="13014" y="666"/>
                      <a:pt x="13310" y="518"/>
                    </a:cubicBezTo>
                    <a:cubicBezTo>
                      <a:pt x="13569" y="371"/>
                      <a:pt x="13827" y="334"/>
                      <a:pt x="14012" y="297"/>
                    </a:cubicBezTo>
                    <a:cubicBezTo>
                      <a:pt x="14197" y="260"/>
                      <a:pt x="14271" y="260"/>
                      <a:pt x="14271" y="260"/>
                    </a:cubicBezTo>
                    <a:cubicBezTo>
                      <a:pt x="14271" y="260"/>
                      <a:pt x="14197" y="223"/>
                      <a:pt x="14012" y="186"/>
                    </a:cubicBezTo>
                    <a:cubicBezTo>
                      <a:pt x="13827" y="186"/>
                      <a:pt x="13532" y="186"/>
                      <a:pt x="13199" y="260"/>
                    </a:cubicBezTo>
                    <a:cubicBezTo>
                      <a:pt x="12866" y="334"/>
                      <a:pt x="12423" y="481"/>
                      <a:pt x="12016" y="740"/>
                    </a:cubicBezTo>
                    <a:cubicBezTo>
                      <a:pt x="11572" y="999"/>
                      <a:pt x="11166" y="1295"/>
                      <a:pt x="10722" y="1665"/>
                    </a:cubicBezTo>
                    <a:cubicBezTo>
                      <a:pt x="10463" y="1849"/>
                      <a:pt x="10241" y="2034"/>
                      <a:pt x="10019" y="2182"/>
                    </a:cubicBezTo>
                    <a:lnTo>
                      <a:pt x="9835" y="2293"/>
                    </a:lnTo>
                    <a:lnTo>
                      <a:pt x="9724" y="2367"/>
                    </a:lnTo>
                    <a:lnTo>
                      <a:pt x="9687" y="2367"/>
                    </a:lnTo>
                    <a:lnTo>
                      <a:pt x="9650" y="2404"/>
                    </a:lnTo>
                    <a:cubicBezTo>
                      <a:pt x="9539" y="2478"/>
                      <a:pt x="9391" y="2552"/>
                      <a:pt x="9243" y="2626"/>
                    </a:cubicBezTo>
                    <a:cubicBezTo>
                      <a:pt x="8725" y="2811"/>
                      <a:pt x="8097" y="2959"/>
                      <a:pt x="7432" y="3032"/>
                    </a:cubicBezTo>
                    <a:cubicBezTo>
                      <a:pt x="7320" y="3039"/>
                      <a:pt x="7207" y="3042"/>
                      <a:pt x="7091" y="3042"/>
                    </a:cubicBezTo>
                    <a:cubicBezTo>
                      <a:pt x="6555" y="3042"/>
                      <a:pt x="5983" y="2976"/>
                      <a:pt x="5435" y="2885"/>
                    </a:cubicBezTo>
                    <a:lnTo>
                      <a:pt x="5398" y="2885"/>
                    </a:lnTo>
                    <a:cubicBezTo>
                      <a:pt x="5373" y="2872"/>
                      <a:pt x="5365" y="2868"/>
                      <a:pt x="5364" y="2868"/>
                    </a:cubicBezTo>
                    <a:lnTo>
                      <a:pt x="5364" y="2868"/>
                    </a:lnTo>
                    <a:cubicBezTo>
                      <a:pt x="5361" y="2868"/>
                      <a:pt x="5386" y="2885"/>
                      <a:pt x="5361" y="2885"/>
                    </a:cubicBezTo>
                    <a:lnTo>
                      <a:pt x="5324" y="2848"/>
                    </a:lnTo>
                    <a:lnTo>
                      <a:pt x="5213" y="2811"/>
                    </a:lnTo>
                    <a:lnTo>
                      <a:pt x="4918" y="2737"/>
                    </a:lnTo>
                    <a:lnTo>
                      <a:pt x="4363" y="2626"/>
                    </a:lnTo>
                    <a:cubicBezTo>
                      <a:pt x="4030" y="2478"/>
                      <a:pt x="3697" y="2367"/>
                      <a:pt x="3365" y="2256"/>
                    </a:cubicBezTo>
                    <a:cubicBezTo>
                      <a:pt x="3032" y="2108"/>
                      <a:pt x="2662" y="1997"/>
                      <a:pt x="2330" y="1849"/>
                    </a:cubicBezTo>
                    <a:lnTo>
                      <a:pt x="1812" y="1628"/>
                    </a:lnTo>
                    <a:lnTo>
                      <a:pt x="1553" y="1517"/>
                    </a:lnTo>
                    <a:lnTo>
                      <a:pt x="1516" y="1517"/>
                    </a:lnTo>
                    <a:lnTo>
                      <a:pt x="1410" y="1446"/>
                    </a:lnTo>
                    <a:lnTo>
                      <a:pt x="1418" y="1443"/>
                    </a:lnTo>
                    <a:lnTo>
                      <a:pt x="1405" y="1443"/>
                    </a:lnTo>
                    <a:lnTo>
                      <a:pt x="1368" y="1406"/>
                    </a:lnTo>
                    <a:lnTo>
                      <a:pt x="1405" y="1406"/>
                    </a:lnTo>
                    <a:cubicBezTo>
                      <a:pt x="1405" y="1406"/>
                      <a:pt x="1405" y="1406"/>
                      <a:pt x="1435" y="1435"/>
                    </a:cubicBezTo>
                    <a:lnTo>
                      <a:pt x="1435" y="1435"/>
                    </a:lnTo>
                    <a:lnTo>
                      <a:pt x="1590" y="1369"/>
                    </a:lnTo>
                    <a:cubicBezTo>
                      <a:pt x="1664" y="1332"/>
                      <a:pt x="1701" y="1332"/>
                      <a:pt x="1738" y="1332"/>
                    </a:cubicBezTo>
                    <a:cubicBezTo>
                      <a:pt x="1738" y="1332"/>
                      <a:pt x="1849" y="1332"/>
                      <a:pt x="1923" y="1295"/>
                    </a:cubicBezTo>
                    <a:cubicBezTo>
                      <a:pt x="2588" y="1258"/>
                      <a:pt x="3328" y="1221"/>
                      <a:pt x="3956" y="1147"/>
                    </a:cubicBezTo>
                    <a:cubicBezTo>
                      <a:pt x="4622" y="1110"/>
                      <a:pt x="5250" y="1036"/>
                      <a:pt x="5842" y="962"/>
                    </a:cubicBezTo>
                    <a:cubicBezTo>
                      <a:pt x="6988" y="851"/>
                      <a:pt x="7912" y="703"/>
                      <a:pt x="8615" y="629"/>
                    </a:cubicBezTo>
                    <a:cubicBezTo>
                      <a:pt x="9280" y="518"/>
                      <a:pt x="9650" y="444"/>
                      <a:pt x="9650" y="444"/>
                    </a:cubicBezTo>
                    <a:cubicBezTo>
                      <a:pt x="9650" y="444"/>
                      <a:pt x="9280" y="408"/>
                      <a:pt x="8615" y="334"/>
                    </a:cubicBezTo>
                    <a:cubicBezTo>
                      <a:pt x="7912" y="260"/>
                      <a:pt x="6951" y="186"/>
                      <a:pt x="5805" y="112"/>
                    </a:cubicBezTo>
                    <a:cubicBezTo>
                      <a:pt x="5250" y="112"/>
                      <a:pt x="4622" y="75"/>
                      <a:pt x="3956" y="38"/>
                    </a:cubicBezTo>
                    <a:cubicBezTo>
                      <a:pt x="3291" y="38"/>
                      <a:pt x="2625" y="1"/>
                      <a:pt x="18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9"/>
              <p:cNvSpPr/>
              <p:nvPr/>
            </p:nvSpPr>
            <p:spPr>
              <a:xfrm>
                <a:off x="3707225" y="1826125"/>
                <a:ext cx="110000" cy="356100"/>
              </a:xfrm>
              <a:custGeom>
                <a:avLst/>
                <a:gdLst/>
                <a:ahLst/>
                <a:cxnLst/>
                <a:rect l="l" t="t" r="r" b="b"/>
                <a:pathLst>
                  <a:path w="4400" h="14244" extrusionOk="0">
                    <a:moveTo>
                      <a:pt x="2049" y="4591"/>
                    </a:moveTo>
                    <a:lnTo>
                      <a:pt x="2034" y="4622"/>
                    </a:lnTo>
                    <a:cubicBezTo>
                      <a:pt x="2034" y="4622"/>
                      <a:pt x="2054" y="4601"/>
                      <a:pt x="2049" y="4591"/>
                    </a:cubicBezTo>
                    <a:close/>
                    <a:moveTo>
                      <a:pt x="2980" y="12897"/>
                    </a:moveTo>
                    <a:lnTo>
                      <a:pt x="2976" y="12903"/>
                    </a:lnTo>
                    <a:lnTo>
                      <a:pt x="2958" y="12903"/>
                    </a:lnTo>
                    <a:cubicBezTo>
                      <a:pt x="2958" y="12903"/>
                      <a:pt x="2969" y="12903"/>
                      <a:pt x="2980" y="12897"/>
                    </a:cubicBezTo>
                    <a:close/>
                    <a:moveTo>
                      <a:pt x="3002" y="12889"/>
                    </a:moveTo>
                    <a:cubicBezTo>
                      <a:pt x="3007" y="12897"/>
                      <a:pt x="3016" y="12903"/>
                      <a:pt x="3032" y="12903"/>
                    </a:cubicBezTo>
                    <a:lnTo>
                      <a:pt x="3032" y="12940"/>
                    </a:lnTo>
                    <a:lnTo>
                      <a:pt x="2995" y="12903"/>
                    </a:lnTo>
                    <a:lnTo>
                      <a:pt x="2993" y="12903"/>
                    </a:lnTo>
                    <a:cubicBezTo>
                      <a:pt x="2993" y="12903"/>
                      <a:pt x="2994" y="12902"/>
                      <a:pt x="2994" y="12902"/>
                    </a:cubicBezTo>
                    <a:lnTo>
                      <a:pt x="2994" y="12902"/>
                    </a:lnTo>
                    <a:lnTo>
                      <a:pt x="2995" y="12903"/>
                    </a:lnTo>
                    <a:cubicBezTo>
                      <a:pt x="2998" y="12897"/>
                      <a:pt x="3000" y="12892"/>
                      <a:pt x="3002" y="12889"/>
                    </a:cubicBezTo>
                    <a:close/>
                    <a:moveTo>
                      <a:pt x="4178" y="1"/>
                    </a:moveTo>
                    <a:cubicBezTo>
                      <a:pt x="4178" y="1"/>
                      <a:pt x="4178" y="112"/>
                      <a:pt x="4141" y="296"/>
                    </a:cubicBezTo>
                    <a:cubicBezTo>
                      <a:pt x="4104" y="481"/>
                      <a:pt x="4030" y="703"/>
                      <a:pt x="3882" y="999"/>
                    </a:cubicBezTo>
                    <a:cubicBezTo>
                      <a:pt x="3771" y="1295"/>
                      <a:pt x="3549" y="1627"/>
                      <a:pt x="3254" y="1960"/>
                    </a:cubicBezTo>
                    <a:cubicBezTo>
                      <a:pt x="3180" y="2034"/>
                      <a:pt x="3069" y="2145"/>
                      <a:pt x="2995" y="2182"/>
                    </a:cubicBezTo>
                    <a:cubicBezTo>
                      <a:pt x="2921" y="2293"/>
                      <a:pt x="2810" y="2367"/>
                      <a:pt x="2736" y="2478"/>
                    </a:cubicBezTo>
                    <a:cubicBezTo>
                      <a:pt x="2551" y="2626"/>
                      <a:pt x="2329" y="2847"/>
                      <a:pt x="2145" y="3032"/>
                    </a:cubicBezTo>
                    <a:cubicBezTo>
                      <a:pt x="1923" y="3254"/>
                      <a:pt x="1701" y="3439"/>
                      <a:pt x="1479" y="3698"/>
                    </a:cubicBezTo>
                    <a:lnTo>
                      <a:pt x="1294" y="3883"/>
                    </a:lnTo>
                    <a:lnTo>
                      <a:pt x="1220" y="3993"/>
                    </a:lnTo>
                    <a:lnTo>
                      <a:pt x="1183" y="4030"/>
                    </a:lnTo>
                    <a:lnTo>
                      <a:pt x="1183" y="4067"/>
                    </a:lnTo>
                    <a:lnTo>
                      <a:pt x="1146" y="4104"/>
                    </a:lnTo>
                    <a:cubicBezTo>
                      <a:pt x="1035" y="4252"/>
                      <a:pt x="962" y="4400"/>
                      <a:pt x="851" y="4511"/>
                    </a:cubicBezTo>
                    <a:cubicBezTo>
                      <a:pt x="481" y="5177"/>
                      <a:pt x="222" y="5916"/>
                      <a:pt x="111" y="6692"/>
                    </a:cubicBezTo>
                    <a:cubicBezTo>
                      <a:pt x="0" y="7506"/>
                      <a:pt x="0" y="8319"/>
                      <a:pt x="148" y="9132"/>
                    </a:cubicBezTo>
                    <a:lnTo>
                      <a:pt x="148" y="9206"/>
                    </a:lnTo>
                    <a:lnTo>
                      <a:pt x="185" y="9280"/>
                    </a:lnTo>
                    <a:lnTo>
                      <a:pt x="222" y="9428"/>
                    </a:lnTo>
                    <a:lnTo>
                      <a:pt x="259" y="9724"/>
                    </a:lnTo>
                    <a:lnTo>
                      <a:pt x="407" y="10278"/>
                    </a:lnTo>
                    <a:cubicBezTo>
                      <a:pt x="518" y="10648"/>
                      <a:pt x="666" y="11055"/>
                      <a:pt x="777" y="11462"/>
                    </a:cubicBezTo>
                    <a:cubicBezTo>
                      <a:pt x="925" y="11831"/>
                      <a:pt x="1072" y="12201"/>
                      <a:pt x="1257" y="12534"/>
                    </a:cubicBezTo>
                    <a:lnTo>
                      <a:pt x="1479" y="13088"/>
                    </a:lnTo>
                    <a:lnTo>
                      <a:pt x="1627" y="13347"/>
                    </a:lnTo>
                    <a:lnTo>
                      <a:pt x="1627" y="13421"/>
                    </a:lnTo>
                    <a:lnTo>
                      <a:pt x="1664" y="13421"/>
                    </a:lnTo>
                    <a:lnTo>
                      <a:pt x="1701" y="13532"/>
                    </a:lnTo>
                    <a:lnTo>
                      <a:pt x="1738" y="13569"/>
                    </a:lnTo>
                    <a:lnTo>
                      <a:pt x="1812" y="13680"/>
                    </a:lnTo>
                    <a:cubicBezTo>
                      <a:pt x="1886" y="13754"/>
                      <a:pt x="2108" y="14013"/>
                      <a:pt x="2256" y="14086"/>
                    </a:cubicBezTo>
                    <a:cubicBezTo>
                      <a:pt x="2366" y="14123"/>
                      <a:pt x="2440" y="14160"/>
                      <a:pt x="2514" y="14197"/>
                    </a:cubicBezTo>
                    <a:cubicBezTo>
                      <a:pt x="2625" y="14234"/>
                      <a:pt x="2699" y="14234"/>
                      <a:pt x="2773" y="14234"/>
                    </a:cubicBezTo>
                    <a:cubicBezTo>
                      <a:pt x="2832" y="14240"/>
                      <a:pt x="2891" y="14243"/>
                      <a:pt x="2951" y="14243"/>
                    </a:cubicBezTo>
                    <a:cubicBezTo>
                      <a:pt x="3269" y="14243"/>
                      <a:pt x="3596" y="14156"/>
                      <a:pt x="3845" y="13939"/>
                    </a:cubicBezTo>
                    <a:cubicBezTo>
                      <a:pt x="3919" y="13902"/>
                      <a:pt x="3956" y="13828"/>
                      <a:pt x="4030" y="13754"/>
                    </a:cubicBezTo>
                    <a:lnTo>
                      <a:pt x="4104" y="13643"/>
                    </a:lnTo>
                    <a:lnTo>
                      <a:pt x="4141" y="13569"/>
                    </a:lnTo>
                    <a:lnTo>
                      <a:pt x="4178" y="13569"/>
                    </a:lnTo>
                    <a:lnTo>
                      <a:pt x="4215" y="13458"/>
                    </a:lnTo>
                    <a:lnTo>
                      <a:pt x="4289" y="13199"/>
                    </a:lnTo>
                    <a:cubicBezTo>
                      <a:pt x="4326" y="13088"/>
                      <a:pt x="4363" y="12940"/>
                      <a:pt x="4400" y="12792"/>
                    </a:cubicBezTo>
                    <a:cubicBezTo>
                      <a:pt x="4400" y="12645"/>
                      <a:pt x="4400" y="12571"/>
                      <a:pt x="4400" y="12460"/>
                    </a:cubicBezTo>
                    <a:cubicBezTo>
                      <a:pt x="4400" y="11683"/>
                      <a:pt x="4400" y="11018"/>
                      <a:pt x="4363" y="10352"/>
                    </a:cubicBezTo>
                    <a:cubicBezTo>
                      <a:pt x="4363" y="9687"/>
                      <a:pt x="4326" y="9058"/>
                      <a:pt x="4289" y="8504"/>
                    </a:cubicBezTo>
                    <a:cubicBezTo>
                      <a:pt x="4252" y="7321"/>
                      <a:pt x="4178" y="6360"/>
                      <a:pt x="4104" y="5694"/>
                    </a:cubicBezTo>
                    <a:cubicBezTo>
                      <a:pt x="4030" y="5029"/>
                      <a:pt x="3993" y="4659"/>
                      <a:pt x="3993" y="4659"/>
                    </a:cubicBezTo>
                    <a:cubicBezTo>
                      <a:pt x="3993" y="4659"/>
                      <a:pt x="3919" y="5029"/>
                      <a:pt x="3808" y="5694"/>
                    </a:cubicBezTo>
                    <a:cubicBezTo>
                      <a:pt x="3697" y="6360"/>
                      <a:pt x="3586" y="7321"/>
                      <a:pt x="3439" y="8467"/>
                    </a:cubicBezTo>
                    <a:cubicBezTo>
                      <a:pt x="3402" y="9058"/>
                      <a:pt x="3328" y="9687"/>
                      <a:pt x="3291" y="10315"/>
                    </a:cubicBezTo>
                    <a:cubicBezTo>
                      <a:pt x="3217" y="10981"/>
                      <a:pt x="3143" y="11720"/>
                      <a:pt x="3106" y="12386"/>
                    </a:cubicBezTo>
                    <a:cubicBezTo>
                      <a:pt x="3106" y="12460"/>
                      <a:pt x="3106" y="12534"/>
                      <a:pt x="3106" y="12571"/>
                    </a:cubicBezTo>
                    <a:cubicBezTo>
                      <a:pt x="3069" y="12608"/>
                      <a:pt x="3106" y="12645"/>
                      <a:pt x="3069" y="12719"/>
                    </a:cubicBezTo>
                    <a:lnTo>
                      <a:pt x="2995" y="12866"/>
                    </a:lnTo>
                    <a:lnTo>
                      <a:pt x="2995" y="12866"/>
                    </a:lnTo>
                    <a:cubicBezTo>
                      <a:pt x="2995" y="12866"/>
                      <a:pt x="2995" y="12878"/>
                      <a:pt x="3002" y="12889"/>
                    </a:cubicBezTo>
                    <a:lnTo>
                      <a:pt x="3002" y="12889"/>
                    </a:lnTo>
                    <a:cubicBezTo>
                      <a:pt x="3004" y="12885"/>
                      <a:pt x="3005" y="12882"/>
                      <a:pt x="3005" y="12882"/>
                    </a:cubicBezTo>
                    <a:lnTo>
                      <a:pt x="3005" y="12882"/>
                    </a:lnTo>
                    <a:cubicBezTo>
                      <a:pt x="3005" y="12882"/>
                      <a:pt x="3004" y="12884"/>
                      <a:pt x="3002" y="12889"/>
                    </a:cubicBezTo>
                    <a:lnTo>
                      <a:pt x="3002" y="12889"/>
                    </a:lnTo>
                    <a:cubicBezTo>
                      <a:pt x="3002" y="12889"/>
                      <a:pt x="3002" y="12889"/>
                      <a:pt x="3002" y="12889"/>
                    </a:cubicBezTo>
                    <a:lnTo>
                      <a:pt x="3002" y="12889"/>
                    </a:lnTo>
                    <a:cubicBezTo>
                      <a:pt x="3000" y="12892"/>
                      <a:pt x="2997" y="12897"/>
                      <a:pt x="2994" y="12902"/>
                    </a:cubicBezTo>
                    <a:lnTo>
                      <a:pt x="2994" y="12902"/>
                    </a:lnTo>
                    <a:lnTo>
                      <a:pt x="2987" y="12891"/>
                    </a:lnTo>
                    <a:lnTo>
                      <a:pt x="2987" y="12891"/>
                    </a:lnTo>
                    <a:cubicBezTo>
                      <a:pt x="2991" y="12886"/>
                      <a:pt x="2995" y="12878"/>
                      <a:pt x="2995" y="12866"/>
                    </a:cubicBezTo>
                    <a:lnTo>
                      <a:pt x="2995" y="12866"/>
                    </a:lnTo>
                    <a:lnTo>
                      <a:pt x="2984" y="12888"/>
                    </a:lnTo>
                    <a:lnTo>
                      <a:pt x="2921" y="12792"/>
                    </a:lnTo>
                    <a:lnTo>
                      <a:pt x="2921" y="12772"/>
                    </a:lnTo>
                    <a:lnTo>
                      <a:pt x="2921" y="12772"/>
                    </a:lnTo>
                    <a:cubicBezTo>
                      <a:pt x="2935" y="12800"/>
                      <a:pt x="2963" y="12847"/>
                      <a:pt x="2965" y="12847"/>
                    </a:cubicBezTo>
                    <a:cubicBezTo>
                      <a:pt x="2966" y="12847"/>
                      <a:pt x="2964" y="12842"/>
                      <a:pt x="2958" y="12829"/>
                    </a:cubicBezTo>
                    <a:lnTo>
                      <a:pt x="2958" y="12792"/>
                    </a:lnTo>
                    <a:lnTo>
                      <a:pt x="2921" y="12755"/>
                    </a:lnTo>
                    <a:lnTo>
                      <a:pt x="2810" y="12497"/>
                    </a:lnTo>
                    <a:lnTo>
                      <a:pt x="2588" y="11979"/>
                    </a:lnTo>
                    <a:cubicBezTo>
                      <a:pt x="2440" y="11609"/>
                      <a:pt x="2292" y="11277"/>
                      <a:pt x="2145" y="10944"/>
                    </a:cubicBezTo>
                    <a:cubicBezTo>
                      <a:pt x="2034" y="10611"/>
                      <a:pt x="1923" y="10278"/>
                      <a:pt x="1812" y="9946"/>
                    </a:cubicBezTo>
                    <a:lnTo>
                      <a:pt x="1664" y="9391"/>
                    </a:lnTo>
                    <a:lnTo>
                      <a:pt x="1590" y="9095"/>
                    </a:lnTo>
                    <a:lnTo>
                      <a:pt x="1553" y="8984"/>
                    </a:lnTo>
                    <a:lnTo>
                      <a:pt x="1553" y="8948"/>
                    </a:lnTo>
                    <a:lnTo>
                      <a:pt x="1553" y="8874"/>
                    </a:lnTo>
                    <a:cubicBezTo>
                      <a:pt x="1405" y="8171"/>
                      <a:pt x="1368" y="7506"/>
                      <a:pt x="1405" y="6840"/>
                    </a:cubicBezTo>
                    <a:cubicBezTo>
                      <a:pt x="1479" y="6212"/>
                      <a:pt x="1590" y="5583"/>
                      <a:pt x="1812" y="5066"/>
                    </a:cubicBezTo>
                    <a:cubicBezTo>
                      <a:pt x="1886" y="4918"/>
                      <a:pt x="1960" y="4770"/>
                      <a:pt x="2034" y="4622"/>
                    </a:cubicBezTo>
                    <a:lnTo>
                      <a:pt x="2034" y="4585"/>
                    </a:lnTo>
                    <a:cubicBezTo>
                      <a:pt x="2043" y="4585"/>
                      <a:pt x="2048" y="4587"/>
                      <a:pt x="2049" y="4591"/>
                    </a:cubicBezTo>
                    <a:lnTo>
                      <a:pt x="2049" y="4591"/>
                    </a:lnTo>
                    <a:lnTo>
                      <a:pt x="2071" y="4548"/>
                    </a:lnTo>
                    <a:lnTo>
                      <a:pt x="2145" y="4474"/>
                    </a:lnTo>
                    <a:lnTo>
                      <a:pt x="2256" y="4289"/>
                    </a:lnTo>
                    <a:cubicBezTo>
                      <a:pt x="2403" y="4030"/>
                      <a:pt x="2588" y="3809"/>
                      <a:pt x="2736" y="3587"/>
                    </a:cubicBezTo>
                    <a:cubicBezTo>
                      <a:pt x="3143" y="3106"/>
                      <a:pt x="3439" y="2736"/>
                      <a:pt x="3697" y="2293"/>
                    </a:cubicBezTo>
                    <a:cubicBezTo>
                      <a:pt x="3956" y="1849"/>
                      <a:pt x="4104" y="1442"/>
                      <a:pt x="4178" y="1110"/>
                    </a:cubicBezTo>
                    <a:cubicBezTo>
                      <a:pt x="4252" y="777"/>
                      <a:pt x="4252" y="481"/>
                      <a:pt x="4215" y="296"/>
                    </a:cubicBezTo>
                    <a:cubicBezTo>
                      <a:pt x="4178" y="112"/>
                      <a:pt x="4178" y="1"/>
                      <a:pt x="41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9"/>
              <p:cNvSpPr/>
              <p:nvPr/>
            </p:nvSpPr>
            <p:spPr>
              <a:xfrm>
                <a:off x="3546400" y="1751250"/>
                <a:ext cx="110925" cy="136825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5473" extrusionOk="0">
                    <a:moveTo>
                      <a:pt x="2662" y="1854"/>
                    </a:moveTo>
                    <a:lnTo>
                      <a:pt x="2662" y="1886"/>
                    </a:lnTo>
                    <a:cubicBezTo>
                      <a:pt x="2681" y="1886"/>
                      <a:pt x="2672" y="1868"/>
                      <a:pt x="2662" y="1854"/>
                    </a:cubicBezTo>
                    <a:close/>
                    <a:moveTo>
                      <a:pt x="1886" y="1"/>
                    </a:moveTo>
                    <a:cubicBezTo>
                      <a:pt x="1516" y="1"/>
                      <a:pt x="1183" y="75"/>
                      <a:pt x="888" y="260"/>
                    </a:cubicBezTo>
                    <a:cubicBezTo>
                      <a:pt x="814" y="297"/>
                      <a:pt x="666" y="408"/>
                      <a:pt x="518" y="519"/>
                    </a:cubicBezTo>
                    <a:cubicBezTo>
                      <a:pt x="407" y="629"/>
                      <a:pt x="333" y="740"/>
                      <a:pt x="259" y="851"/>
                    </a:cubicBezTo>
                    <a:cubicBezTo>
                      <a:pt x="185" y="962"/>
                      <a:pt x="148" y="1073"/>
                      <a:pt x="74" y="1184"/>
                    </a:cubicBezTo>
                    <a:cubicBezTo>
                      <a:pt x="74" y="1295"/>
                      <a:pt x="37" y="1406"/>
                      <a:pt x="0" y="1517"/>
                    </a:cubicBezTo>
                    <a:cubicBezTo>
                      <a:pt x="0" y="1702"/>
                      <a:pt x="0" y="1886"/>
                      <a:pt x="37" y="2034"/>
                    </a:cubicBezTo>
                    <a:cubicBezTo>
                      <a:pt x="37" y="2145"/>
                      <a:pt x="111" y="2256"/>
                      <a:pt x="148" y="2293"/>
                    </a:cubicBezTo>
                    <a:cubicBezTo>
                      <a:pt x="185" y="2367"/>
                      <a:pt x="222" y="2404"/>
                      <a:pt x="222" y="2404"/>
                    </a:cubicBezTo>
                    <a:cubicBezTo>
                      <a:pt x="222" y="2404"/>
                      <a:pt x="222" y="2367"/>
                      <a:pt x="222" y="2293"/>
                    </a:cubicBezTo>
                    <a:cubicBezTo>
                      <a:pt x="259" y="2219"/>
                      <a:pt x="259" y="2145"/>
                      <a:pt x="333" y="2034"/>
                    </a:cubicBezTo>
                    <a:cubicBezTo>
                      <a:pt x="370" y="1923"/>
                      <a:pt x="444" y="1813"/>
                      <a:pt x="518" y="1702"/>
                    </a:cubicBezTo>
                    <a:cubicBezTo>
                      <a:pt x="592" y="1665"/>
                      <a:pt x="629" y="1628"/>
                      <a:pt x="703" y="1554"/>
                    </a:cubicBezTo>
                    <a:cubicBezTo>
                      <a:pt x="740" y="1517"/>
                      <a:pt x="814" y="1480"/>
                      <a:pt x="888" y="1443"/>
                    </a:cubicBezTo>
                    <a:cubicBezTo>
                      <a:pt x="962" y="1406"/>
                      <a:pt x="1036" y="1332"/>
                      <a:pt x="1073" y="1332"/>
                    </a:cubicBezTo>
                    <a:cubicBezTo>
                      <a:pt x="1146" y="1332"/>
                      <a:pt x="1183" y="1295"/>
                      <a:pt x="1331" y="1295"/>
                    </a:cubicBezTo>
                    <a:cubicBezTo>
                      <a:pt x="1387" y="1276"/>
                      <a:pt x="1461" y="1267"/>
                      <a:pt x="1539" y="1267"/>
                    </a:cubicBezTo>
                    <a:cubicBezTo>
                      <a:pt x="1618" y="1267"/>
                      <a:pt x="1701" y="1276"/>
                      <a:pt x="1775" y="1295"/>
                    </a:cubicBezTo>
                    <a:cubicBezTo>
                      <a:pt x="1923" y="1332"/>
                      <a:pt x="2108" y="1406"/>
                      <a:pt x="2256" y="1517"/>
                    </a:cubicBezTo>
                    <a:cubicBezTo>
                      <a:pt x="2330" y="1554"/>
                      <a:pt x="2404" y="1591"/>
                      <a:pt x="2440" y="1628"/>
                    </a:cubicBezTo>
                    <a:cubicBezTo>
                      <a:pt x="2477" y="1665"/>
                      <a:pt x="2477" y="1665"/>
                      <a:pt x="2551" y="1739"/>
                    </a:cubicBezTo>
                    <a:lnTo>
                      <a:pt x="2625" y="1813"/>
                    </a:lnTo>
                    <a:lnTo>
                      <a:pt x="2662" y="1850"/>
                    </a:lnTo>
                    <a:lnTo>
                      <a:pt x="2662" y="1850"/>
                    </a:lnTo>
                    <a:cubicBezTo>
                      <a:pt x="2655" y="1842"/>
                      <a:pt x="2652" y="1839"/>
                      <a:pt x="2652" y="1839"/>
                    </a:cubicBezTo>
                    <a:lnTo>
                      <a:pt x="2652" y="1839"/>
                    </a:lnTo>
                    <a:cubicBezTo>
                      <a:pt x="2651" y="1839"/>
                      <a:pt x="2657" y="1846"/>
                      <a:pt x="2662" y="1854"/>
                    </a:cubicBezTo>
                    <a:lnTo>
                      <a:pt x="2662" y="1854"/>
                    </a:lnTo>
                    <a:lnTo>
                      <a:pt x="2662" y="1850"/>
                    </a:lnTo>
                    <a:cubicBezTo>
                      <a:pt x="2884" y="2108"/>
                      <a:pt x="3069" y="2478"/>
                      <a:pt x="3143" y="2885"/>
                    </a:cubicBezTo>
                    <a:cubicBezTo>
                      <a:pt x="3180" y="2996"/>
                      <a:pt x="3180" y="3033"/>
                      <a:pt x="3217" y="3180"/>
                    </a:cubicBezTo>
                    <a:lnTo>
                      <a:pt x="3217" y="3365"/>
                    </a:lnTo>
                    <a:cubicBezTo>
                      <a:pt x="3254" y="3365"/>
                      <a:pt x="3254" y="3439"/>
                      <a:pt x="3254" y="3513"/>
                    </a:cubicBezTo>
                    <a:cubicBezTo>
                      <a:pt x="3254" y="3698"/>
                      <a:pt x="3254" y="3920"/>
                      <a:pt x="3254" y="4105"/>
                    </a:cubicBezTo>
                    <a:cubicBezTo>
                      <a:pt x="3254" y="4290"/>
                      <a:pt x="3254" y="4474"/>
                      <a:pt x="3217" y="4622"/>
                    </a:cubicBezTo>
                    <a:cubicBezTo>
                      <a:pt x="3217" y="4807"/>
                      <a:pt x="3217" y="4955"/>
                      <a:pt x="3180" y="5066"/>
                    </a:cubicBezTo>
                    <a:cubicBezTo>
                      <a:pt x="3180" y="5325"/>
                      <a:pt x="3180" y="5473"/>
                      <a:pt x="3180" y="5473"/>
                    </a:cubicBezTo>
                    <a:cubicBezTo>
                      <a:pt x="3180" y="5473"/>
                      <a:pt x="3291" y="5362"/>
                      <a:pt x="3476" y="5177"/>
                    </a:cubicBezTo>
                    <a:cubicBezTo>
                      <a:pt x="3550" y="5103"/>
                      <a:pt x="3661" y="4992"/>
                      <a:pt x="3771" y="4844"/>
                    </a:cubicBezTo>
                    <a:cubicBezTo>
                      <a:pt x="3845" y="4696"/>
                      <a:pt x="3993" y="4511"/>
                      <a:pt x="4067" y="4327"/>
                    </a:cubicBezTo>
                    <a:cubicBezTo>
                      <a:pt x="4141" y="4216"/>
                      <a:pt x="4178" y="4105"/>
                      <a:pt x="4215" y="3994"/>
                    </a:cubicBezTo>
                    <a:cubicBezTo>
                      <a:pt x="4252" y="3883"/>
                      <a:pt x="4289" y="3735"/>
                      <a:pt x="4326" y="3624"/>
                    </a:cubicBezTo>
                    <a:cubicBezTo>
                      <a:pt x="4363" y="3550"/>
                      <a:pt x="4363" y="3513"/>
                      <a:pt x="4400" y="3402"/>
                    </a:cubicBezTo>
                    <a:lnTo>
                      <a:pt x="4437" y="3217"/>
                    </a:lnTo>
                    <a:cubicBezTo>
                      <a:pt x="4437" y="3107"/>
                      <a:pt x="4437" y="2922"/>
                      <a:pt x="4437" y="2774"/>
                    </a:cubicBezTo>
                    <a:cubicBezTo>
                      <a:pt x="4437" y="2441"/>
                      <a:pt x="4400" y="2108"/>
                      <a:pt x="4289" y="1813"/>
                    </a:cubicBezTo>
                    <a:cubicBezTo>
                      <a:pt x="4178" y="1480"/>
                      <a:pt x="3993" y="1184"/>
                      <a:pt x="3771" y="888"/>
                    </a:cubicBezTo>
                    <a:lnTo>
                      <a:pt x="3734" y="851"/>
                    </a:lnTo>
                    <a:lnTo>
                      <a:pt x="3734" y="814"/>
                    </a:lnTo>
                    <a:lnTo>
                      <a:pt x="3697" y="814"/>
                    </a:lnTo>
                    <a:lnTo>
                      <a:pt x="3661" y="777"/>
                    </a:lnTo>
                    <a:lnTo>
                      <a:pt x="3587" y="703"/>
                    </a:lnTo>
                    <a:cubicBezTo>
                      <a:pt x="3550" y="666"/>
                      <a:pt x="3476" y="593"/>
                      <a:pt x="3402" y="519"/>
                    </a:cubicBezTo>
                    <a:cubicBezTo>
                      <a:pt x="3217" y="371"/>
                      <a:pt x="3069" y="297"/>
                      <a:pt x="2884" y="223"/>
                    </a:cubicBezTo>
                    <a:cubicBezTo>
                      <a:pt x="2588" y="75"/>
                      <a:pt x="2219" y="1"/>
                      <a:pt x="18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9"/>
              <p:cNvSpPr/>
              <p:nvPr/>
            </p:nvSpPr>
            <p:spPr>
              <a:xfrm>
                <a:off x="3625875" y="1855700"/>
                <a:ext cx="136825" cy="111625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4465" extrusionOk="0">
                    <a:moveTo>
                      <a:pt x="2700" y="1"/>
                    </a:moveTo>
                    <a:cubicBezTo>
                      <a:pt x="2552" y="1"/>
                      <a:pt x="2367" y="1"/>
                      <a:pt x="2256" y="38"/>
                    </a:cubicBezTo>
                    <a:lnTo>
                      <a:pt x="2071" y="75"/>
                    </a:lnTo>
                    <a:cubicBezTo>
                      <a:pt x="1960" y="75"/>
                      <a:pt x="1923" y="112"/>
                      <a:pt x="1849" y="112"/>
                    </a:cubicBezTo>
                    <a:cubicBezTo>
                      <a:pt x="1702" y="149"/>
                      <a:pt x="1591" y="186"/>
                      <a:pt x="1480" y="222"/>
                    </a:cubicBezTo>
                    <a:cubicBezTo>
                      <a:pt x="1369" y="296"/>
                      <a:pt x="1258" y="333"/>
                      <a:pt x="1147" y="370"/>
                    </a:cubicBezTo>
                    <a:cubicBezTo>
                      <a:pt x="925" y="481"/>
                      <a:pt x="777" y="592"/>
                      <a:pt x="629" y="703"/>
                    </a:cubicBezTo>
                    <a:cubicBezTo>
                      <a:pt x="482" y="814"/>
                      <a:pt x="371" y="925"/>
                      <a:pt x="260" y="999"/>
                    </a:cubicBezTo>
                    <a:cubicBezTo>
                      <a:pt x="75" y="1184"/>
                      <a:pt x="1" y="1295"/>
                      <a:pt x="1" y="1295"/>
                    </a:cubicBezTo>
                    <a:cubicBezTo>
                      <a:pt x="1" y="1295"/>
                      <a:pt x="149" y="1295"/>
                      <a:pt x="408" y="1258"/>
                    </a:cubicBezTo>
                    <a:cubicBezTo>
                      <a:pt x="518" y="1258"/>
                      <a:pt x="666" y="1258"/>
                      <a:pt x="814" y="1221"/>
                    </a:cubicBezTo>
                    <a:lnTo>
                      <a:pt x="1369" y="1221"/>
                    </a:lnTo>
                    <a:cubicBezTo>
                      <a:pt x="1430" y="1208"/>
                      <a:pt x="1496" y="1204"/>
                      <a:pt x="1563" y="1204"/>
                    </a:cubicBezTo>
                    <a:cubicBezTo>
                      <a:pt x="1697" y="1204"/>
                      <a:pt x="1837" y="1221"/>
                      <a:pt x="1960" y="1221"/>
                    </a:cubicBezTo>
                    <a:lnTo>
                      <a:pt x="2108" y="1221"/>
                    </a:lnTo>
                    <a:lnTo>
                      <a:pt x="2293" y="1258"/>
                    </a:lnTo>
                    <a:cubicBezTo>
                      <a:pt x="2404" y="1258"/>
                      <a:pt x="2478" y="1295"/>
                      <a:pt x="2552" y="1295"/>
                    </a:cubicBezTo>
                    <a:cubicBezTo>
                      <a:pt x="2942" y="1401"/>
                      <a:pt x="3298" y="1575"/>
                      <a:pt x="3587" y="1785"/>
                    </a:cubicBezTo>
                    <a:lnTo>
                      <a:pt x="3587" y="1785"/>
                    </a:lnTo>
                    <a:lnTo>
                      <a:pt x="3587" y="1812"/>
                    </a:lnTo>
                    <a:lnTo>
                      <a:pt x="3624" y="1812"/>
                    </a:lnTo>
                    <a:lnTo>
                      <a:pt x="3661" y="1849"/>
                    </a:lnTo>
                    <a:lnTo>
                      <a:pt x="3735" y="1923"/>
                    </a:lnTo>
                    <a:cubicBezTo>
                      <a:pt x="3809" y="1960"/>
                      <a:pt x="3809" y="1997"/>
                      <a:pt x="3809" y="2034"/>
                    </a:cubicBezTo>
                    <a:cubicBezTo>
                      <a:pt x="3846" y="2071"/>
                      <a:pt x="3920" y="2145"/>
                      <a:pt x="3957" y="2219"/>
                    </a:cubicBezTo>
                    <a:cubicBezTo>
                      <a:pt x="4031" y="2367"/>
                      <a:pt x="4142" y="2515"/>
                      <a:pt x="4142" y="2700"/>
                    </a:cubicBezTo>
                    <a:cubicBezTo>
                      <a:pt x="4179" y="2847"/>
                      <a:pt x="4216" y="2995"/>
                      <a:pt x="4179" y="3143"/>
                    </a:cubicBezTo>
                    <a:cubicBezTo>
                      <a:pt x="4142" y="3291"/>
                      <a:pt x="4142" y="3328"/>
                      <a:pt x="4142" y="3365"/>
                    </a:cubicBezTo>
                    <a:cubicBezTo>
                      <a:pt x="4105" y="3439"/>
                      <a:pt x="4068" y="3513"/>
                      <a:pt x="4031" y="3587"/>
                    </a:cubicBezTo>
                    <a:cubicBezTo>
                      <a:pt x="3994" y="3661"/>
                      <a:pt x="3957" y="3698"/>
                      <a:pt x="3883" y="3772"/>
                    </a:cubicBezTo>
                    <a:cubicBezTo>
                      <a:pt x="3846" y="3809"/>
                      <a:pt x="3809" y="3883"/>
                      <a:pt x="3735" y="3920"/>
                    </a:cubicBezTo>
                    <a:cubicBezTo>
                      <a:pt x="3624" y="3994"/>
                      <a:pt x="3513" y="4104"/>
                      <a:pt x="3439" y="4141"/>
                    </a:cubicBezTo>
                    <a:cubicBezTo>
                      <a:pt x="3328" y="4178"/>
                      <a:pt x="3217" y="4215"/>
                      <a:pt x="3180" y="4215"/>
                    </a:cubicBezTo>
                    <a:cubicBezTo>
                      <a:pt x="3106" y="4252"/>
                      <a:pt x="3069" y="4252"/>
                      <a:pt x="3069" y="4252"/>
                    </a:cubicBezTo>
                    <a:cubicBezTo>
                      <a:pt x="3069" y="4252"/>
                      <a:pt x="3106" y="4289"/>
                      <a:pt x="3143" y="4326"/>
                    </a:cubicBezTo>
                    <a:cubicBezTo>
                      <a:pt x="3217" y="4326"/>
                      <a:pt x="3291" y="4400"/>
                      <a:pt x="3439" y="4437"/>
                    </a:cubicBezTo>
                    <a:cubicBezTo>
                      <a:pt x="3513" y="4456"/>
                      <a:pt x="3587" y="4465"/>
                      <a:pt x="3670" y="4465"/>
                    </a:cubicBezTo>
                    <a:cubicBezTo>
                      <a:pt x="3753" y="4465"/>
                      <a:pt x="3846" y="4456"/>
                      <a:pt x="3957" y="4437"/>
                    </a:cubicBezTo>
                    <a:cubicBezTo>
                      <a:pt x="4068" y="4437"/>
                      <a:pt x="4179" y="4400"/>
                      <a:pt x="4289" y="4363"/>
                    </a:cubicBezTo>
                    <a:cubicBezTo>
                      <a:pt x="4363" y="4326"/>
                      <a:pt x="4474" y="4289"/>
                      <a:pt x="4622" y="4215"/>
                    </a:cubicBezTo>
                    <a:cubicBezTo>
                      <a:pt x="4696" y="4141"/>
                      <a:pt x="4807" y="4067"/>
                      <a:pt x="4918" y="3920"/>
                    </a:cubicBezTo>
                    <a:cubicBezTo>
                      <a:pt x="5029" y="3809"/>
                      <a:pt x="5177" y="3661"/>
                      <a:pt x="5214" y="3550"/>
                    </a:cubicBezTo>
                    <a:cubicBezTo>
                      <a:pt x="5362" y="3291"/>
                      <a:pt x="5436" y="2958"/>
                      <a:pt x="5473" y="2589"/>
                    </a:cubicBezTo>
                    <a:cubicBezTo>
                      <a:pt x="5473" y="2256"/>
                      <a:pt x="5362" y="1886"/>
                      <a:pt x="5214" y="1553"/>
                    </a:cubicBezTo>
                    <a:cubicBezTo>
                      <a:pt x="5140" y="1406"/>
                      <a:pt x="5066" y="1258"/>
                      <a:pt x="4918" y="1073"/>
                    </a:cubicBezTo>
                    <a:cubicBezTo>
                      <a:pt x="4881" y="999"/>
                      <a:pt x="4807" y="925"/>
                      <a:pt x="4770" y="888"/>
                    </a:cubicBezTo>
                    <a:lnTo>
                      <a:pt x="4696" y="814"/>
                    </a:lnTo>
                    <a:lnTo>
                      <a:pt x="4659" y="777"/>
                    </a:lnTo>
                    <a:lnTo>
                      <a:pt x="4622" y="740"/>
                    </a:lnTo>
                    <a:lnTo>
                      <a:pt x="4585" y="703"/>
                    </a:lnTo>
                    <a:cubicBezTo>
                      <a:pt x="4289" y="481"/>
                      <a:pt x="3994" y="296"/>
                      <a:pt x="3661" y="186"/>
                    </a:cubicBezTo>
                    <a:cubicBezTo>
                      <a:pt x="3328" y="75"/>
                      <a:pt x="2996" y="38"/>
                      <a:pt x="27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9"/>
              <p:cNvSpPr/>
              <p:nvPr/>
            </p:nvSpPr>
            <p:spPr>
              <a:xfrm>
                <a:off x="3458600" y="1898225"/>
                <a:ext cx="99850" cy="84125"/>
              </a:xfrm>
              <a:custGeom>
                <a:avLst/>
                <a:gdLst/>
                <a:ahLst/>
                <a:cxnLst/>
                <a:rect l="l" t="t" r="r" b="b"/>
                <a:pathLst>
                  <a:path w="3994" h="3365" extrusionOk="0">
                    <a:moveTo>
                      <a:pt x="1659" y="1775"/>
                    </a:moveTo>
                    <a:lnTo>
                      <a:pt x="1659" y="1775"/>
                    </a:lnTo>
                    <a:cubicBezTo>
                      <a:pt x="1663" y="1782"/>
                      <a:pt x="1662" y="1784"/>
                      <a:pt x="1659" y="1784"/>
                    </a:cubicBezTo>
                    <a:cubicBezTo>
                      <a:pt x="1655" y="1784"/>
                      <a:pt x="1647" y="1777"/>
                      <a:pt x="1659" y="1775"/>
                    </a:cubicBezTo>
                    <a:close/>
                    <a:moveTo>
                      <a:pt x="1220" y="0"/>
                    </a:moveTo>
                    <a:cubicBezTo>
                      <a:pt x="1146" y="37"/>
                      <a:pt x="1035" y="37"/>
                      <a:pt x="961" y="74"/>
                    </a:cubicBezTo>
                    <a:cubicBezTo>
                      <a:pt x="887" y="74"/>
                      <a:pt x="777" y="111"/>
                      <a:pt x="703" y="148"/>
                    </a:cubicBezTo>
                    <a:cubicBezTo>
                      <a:pt x="629" y="222"/>
                      <a:pt x="518" y="259"/>
                      <a:pt x="444" y="370"/>
                    </a:cubicBezTo>
                    <a:cubicBezTo>
                      <a:pt x="333" y="444"/>
                      <a:pt x="259" y="592"/>
                      <a:pt x="222" y="629"/>
                    </a:cubicBezTo>
                    <a:cubicBezTo>
                      <a:pt x="74" y="851"/>
                      <a:pt x="0" y="1109"/>
                      <a:pt x="0" y="1405"/>
                    </a:cubicBezTo>
                    <a:cubicBezTo>
                      <a:pt x="0" y="1664"/>
                      <a:pt x="37" y="1960"/>
                      <a:pt x="148" y="2182"/>
                    </a:cubicBezTo>
                    <a:cubicBezTo>
                      <a:pt x="222" y="2329"/>
                      <a:pt x="259" y="2440"/>
                      <a:pt x="370" y="2588"/>
                    </a:cubicBezTo>
                    <a:cubicBezTo>
                      <a:pt x="444" y="2662"/>
                      <a:pt x="481" y="2699"/>
                      <a:pt x="518" y="2736"/>
                    </a:cubicBezTo>
                    <a:lnTo>
                      <a:pt x="555" y="2773"/>
                    </a:lnTo>
                    <a:lnTo>
                      <a:pt x="592" y="2810"/>
                    </a:lnTo>
                    <a:lnTo>
                      <a:pt x="629" y="2847"/>
                    </a:lnTo>
                    <a:lnTo>
                      <a:pt x="666" y="2847"/>
                    </a:lnTo>
                    <a:lnTo>
                      <a:pt x="666" y="2884"/>
                    </a:lnTo>
                    <a:cubicBezTo>
                      <a:pt x="887" y="3032"/>
                      <a:pt x="1109" y="3180"/>
                      <a:pt x="1368" y="3254"/>
                    </a:cubicBezTo>
                    <a:cubicBezTo>
                      <a:pt x="1590" y="3365"/>
                      <a:pt x="1886" y="3365"/>
                      <a:pt x="2144" y="3365"/>
                    </a:cubicBezTo>
                    <a:cubicBezTo>
                      <a:pt x="2255" y="3365"/>
                      <a:pt x="2329" y="3365"/>
                      <a:pt x="2403" y="3328"/>
                    </a:cubicBezTo>
                    <a:lnTo>
                      <a:pt x="2514" y="3291"/>
                    </a:lnTo>
                    <a:lnTo>
                      <a:pt x="2662" y="3291"/>
                    </a:lnTo>
                    <a:lnTo>
                      <a:pt x="2736" y="3254"/>
                    </a:lnTo>
                    <a:cubicBezTo>
                      <a:pt x="2921" y="3217"/>
                      <a:pt x="3069" y="3143"/>
                      <a:pt x="3217" y="3032"/>
                    </a:cubicBezTo>
                    <a:cubicBezTo>
                      <a:pt x="3365" y="2958"/>
                      <a:pt x="3475" y="2847"/>
                      <a:pt x="3586" y="2773"/>
                    </a:cubicBezTo>
                    <a:cubicBezTo>
                      <a:pt x="3697" y="2699"/>
                      <a:pt x="3771" y="2588"/>
                      <a:pt x="3808" y="2514"/>
                    </a:cubicBezTo>
                    <a:cubicBezTo>
                      <a:pt x="3919" y="2366"/>
                      <a:pt x="3993" y="2293"/>
                      <a:pt x="3993" y="2293"/>
                    </a:cubicBezTo>
                    <a:cubicBezTo>
                      <a:pt x="3993" y="2293"/>
                      <a:pt x="3882" y="2256"/>
                      <a:pt x="3697" y="2256"/>
                    </a:cubicBezTo>
                    <a:cubicBezTo>
                      <a:pt x="3512" y="2256"/>
                      <a:pt x="3254" y="2256"/>
                      <a:pt x="2995" y="2219"/>
                    </a:cubicBezTo>
                    <a:cubicBezTo>
                      <a:pt x="2884" y="2219"/>
                      <a:pt x="2736" y="2182"/>
                      <a:pt x="2588" y="2182"/>
                    </a:cubicBezTo>
                    <a:lnTo>
                      <a:pt x="2551" y="2145"/>
                    </a:lnTo>
                    <a:lnTo>
                      <a:pt x="2403" y="2108"/>
                    </a:lnTo>
                    <a:cubicBezTo>
                      <a:pt x="2329" y="2108"/>
                      <a:pt x="2255" y="2108"/>
                      <a:pt x="2181" y="2071"/>
                    </a:cubicBezTo>
                    <a:cubicBezTo>
                      <a:pt x="2071" y="1997"/>
                      <a:pt x="1997" y="1997"/>
                      <a:pt x="1886" y="1923"/>
                    </a:cubicBezTo>
                    <a:cubicBezTo>
                      <a:pt x="1775" y="1886"/>
                      <a:pt x="1701" y="1812"/>
                      <a:pt x="1627" y="1738"/>
                    </a:cubicBezTo>
                    <a:lnTo>
                      <a:pt x="1627" y="1738"/>
                    </a:lnTo>
                    <a:cubicBezTo>
                      <a:pt x="1645" y="1756"/>
                      <a:pt x="1655" y="1768"/>
                      <a:pt x="1659" y="1775"/>
                    </a:cubicBezTo>
                    <a:lnTo>
                      <a:pt x="1627" y="1775"/>
                    </a:lnTo>
                    <a:lnTo>
                      <a:pt x="1590" y="1738"/>
                    </a:lnTo>
                    <a:lnTo>
                      <a:pt x="1553" y="1701"/>
                    </a:lnTo>
                    <a:cubicBezTo>
                      <a:pt x="1516" y="1664"/>
                      <a:pt x="1516" y="1627"/>
                      <a:pt x="1516" y="1627"/>
                    </a:cubicBezTo>
                    <a:cubicBezTo>
                      <a:pt x="1479" y="1627"/>
                      <a:pt x="1442" y="1590"/>
                      <a:pt x="1442" y="1553"/>
                    </a:cubicBezTo>
                    <a:cubicBezTo>
                      <a:pt x="1368" y="1479"/>
                      <a:pt x="1331" y="1405"/>
                      <a:pt x="1294" y="1294"/>
                    </a:cubicBezTo>
                    <a:cubicBezTo>
                      <a:pt x="1257" y="1220"/>
                      <a:pt x="1220" y="1146"/>
                      <a:pt x="1220" y="1072"/>
                    </a:cubicBezTo>
                    <a:cubicBezTo>
                      <a:pt x="1257" y="962"/>
                      <a:pt x="1257" y="962"/>
                      <a:pt x="1257" y="925"/>
                    </a:cubicBezTo>
                    <a:cubicBezTo>
                      <a:pt x="1220" y="888"/>
                      <a:pt x="1257" y="851"/>
                      <a:pt x="1257" y="814"/>
                    </a:cubicBezTo>
                    <a:cubicBezTo>
                      <a:pt x="1294" y="703"/>
                      <a:pt x="1368" y="629"/>
                      <a:pt x="1405" y="518"/>
                    </a:cubicBezTo>
                    <a:cubicBezTo>
                      <a:pt x="1479" y="481"/>
                      <a:pt x="1553" y="407"/>
                      <a:pt x="1590" y="370"/>
                    </a:cubicBezTo>
                    <a:cubicBezTo>
                      <a:pt x="1738" y="259"/>
                      <a:pt x="1849" y="222"/>
                      <a:pt x="1849" y="222"/>
                    </a:cubicBezTo>
                    <a:cubicBezTo>
                      <a:pt x="1849" y="222"/>
                      <a:pt x="1849" y="222"/>
                      <a:pt x="1812" y="185"/>
                    </a:cubicBezTo>
                    <a:cubicBezTo>
                      <a:pt x="1738" y="148"/>
                      <a:pt x="1701" y="74"/>
                      <a:pt x="1590" y="74"/>
                    </a:cubicBezTo>
                    <a:cubicBezTo>
                      <a:pt x="1479" y="37"/>
                      <a:pt x="1368" y="0"/>
                      <a:pt x="1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9"/>
              <p:cNvSpPr/>
              <p:nvPr/>
            </p:nvSpPr>
            <p:spPr>
              <a:xfrm>
                <a:off x="3531600" y="1955525"/>
                <a:ext cx="84150" cy="99850"/>
              </a:xfrm>
              <a:custGeom>
                <a:avLst/>
                <a:gdLst/>
                <a:ahLst/>
                <a:cxnLst/>
                <a:rect l="l" t="t" r="r" b="b"/>
                <a:pathLst>
                  <a:path w="3366" h="3994" extrusionOk="0">
                    <a:moveTo>
                      <a:pt x="1199" y="1418"/>
                    </a:moveTo>
                    <a:cubicBezTo>
                      <a:pt x="1196" y="1418"/>
                      <a:pt x="1184" y="1442"/>
                      <a:pt x="1184" y="1442"/>
                    </a:cubicBezTo>
                    <a:lnTo>
                      <a:pt x="1196" y="1442"/>
                    </a:lnTo>
                    <a:cubicBezTo>
                      <a:pt x="1201" y="1424"/>
                      <a:pt x="1201" y="1418"/>
                      <a:pt x="1199" y="1418"/>
                    </a:cubicBezTo>
                    <a:close/>
                    <a:moveTo>
                      <a:pt x="1572" y="2332"/>
                    </a:moveTo>
                    <a:cubicBezTo>
                      <a:pt x="1573" y="2332"/>
                      <a:pt x="1577" y="2339"/>
                      <a:pt x="1591" y="2367"/>
                    </a:cubicBezTo>
                    <a:cubicBezTo>
                      <a:pt x="1585" y="2356"/>
                      <a:pt x="1579" y="2345"/>
                      <a:pt x="1572" y="2334"/>
                    </a:cubicBezTo>
                    <a:lnTo>
                      <a:pt x="1572" y="2334"/>
                    </a:lnTo>
                    <a:cubicBezTo>
                      <a:pt x="1572" y="2333"/>
                      <a:pt x="1572" y="2332"/>
                      <a:pt x="1572" y="2332"/>
                    </a:cubicBezTo>
                    <a:close/>
                    <a:moveTo>
                      <a:pt x="1073" y="1"/>
                    </a:moveTo>
                    <a:cubicBezTo>
                      <a:pt x="1073" y="1"/>
                      <a:pt x="962" y="37"/>
                      <a:pt x="814" y="148"/>
                    </a:cubicBezTo>
                    <a:cubicBezTo>
                      <a:pt x="740" y="222"/>
                      <a:pt x="666" y="296"/>
                      <a:pt x="592" y="407"/>
                    </a:cubicBezTo>
                    <a:cubicBezTo>
                      <a:pt x="481" y="481"/>
                      <a:pt x="408" y="629"/>
                      <a:pt x="334" y="777"/>
                    </a:cubicBezTo>
                    <a:cubicBezTo>
                      <a:pt x="223" y="888"/>
                      <a:pt x="149" y="1073"/>
                      <a:pt x="75" y="1258"/>
                    </a:cubicBezTo>
                    <a:lnTo>
                      <a:pt x="75" y="1331"/>
                    </a:lnTo>
                    <a:lnTo>
                      <a:pt x="38" y="1368"/>
                    </a:lnTo>
                    <a:lnTo>
                      <a:pt x="38" y="1405"/>
                    </a:lnTo>
                    <a:lnTo>
                      <a:pt x="38" y="1442"/>
                    </a:lnTo>
                    <a:lnTo>
                      <a:pt x="38" y="1590"/>
                    </a:lnTo>
                    <a:cubicBezTo>
                      <a:pt x="1" y="1664"/>
                      <a:pt x="1" y="1738"/>
                      <a:pt x="1" y="1849"/>
                    </a:cubicBezTo>
                    <a:cubicBezTo>
                      <a:pt x="1" y="2108"/>
                      <a:pt x="1" y="2367"/>
                      <a:pt x="112" y="2625"/>
                    </a:cubicBezTo>
                    <a:cubicBezTo>
                      <a:pt x="149" y="2847"/>
                      <a:pt x="334" y="3106"/>
                      <a:pt x="481" y="3328"/>
                    </a:cubicBezTo>
                    <a:lnTo>
                      <a:pt x="518" y="3365"/>
                    </a:lnTo>
                    <a:lnTo>
                      <a:pt x="555" y="3402"/>
                    </a:lnTo>
                    <a:lnTo>
                      <a:pt x="629" y="3476"/>
                    </a:lnTo>
                    <a:cubicBezTo>
                      <a:pt x="629" y="3476"/>
                      <a:pt x="703" y="3550"/>
                      <a:pt x="777" y="3587"/>
                    </a:cubicBezTo>
                    <a:cubicBezTo>
                      <a:pt x="925" y="3698"/>
                      <a:pt x="1036" y="3772"/>
                      <a:pt x="1147" y="3808"/>
                    </a:cubicBezTo>
                    <a:cubicBezTo>
                      <a:pt x="1406" y="3919"/>
                      <a:pt x="1702" y="3993"/>
                      <a:pt x="1960" y="3993"/>
                    </a:cubicBezTo>
                    <a:cubicBezTo>
                      <a:pt x="2219" y="3993"/>
                      <a:pt x="2515" y="3919"/>
                      <a:pt x="2700" y="3772"/>
                    </a:cubicBezTo>
                    <a:cubicBezTo>
                      <a:pt x="2774" y="3735"/>
                      <a:pt x="2885" y="3624"/>
                      <a:pt x="2996" y="3550"/>
                    </a:cubicBezTo>
                    <a:cubicBezTo>
                      <a:pt x="3069" y="3439"/>
                      <a:pt x="3143" y="3365"/>
                      <a:pt x="3180" y="3291"/>
                    </a:cubicBezTo>
                    <a:cubicBezTo>
                      <a:pt x="3217" y="3180"/>
                      <a:pt x="3254" y="3106"/>
                      <a:pt x="3291" y="3032"/>
                    </a:cubicBezTo>
                    <a:cubicBezTo>
                      <a:pt x="3328" y="2921"/>
                      <a:pt x="3328" y="2847"/>
                      <a:pt x="3328" y="2773"/>
                    </a:cubicBezTo>
                    <a:cubicBezTo>
                      <a:pt x="3365" y="2625"/>
                      <a:pt x="3328" y="2478"/>
                      <a:pt x="3291" y="2404"/>
                    </a:cubicBezTo>
                    <a:cubicBezTo>
                      <a:pt x="3254" y="2293"/>
                      <a:pt x="3217" y="2219"/>
                      <a:pt x="3180" y="2182"/>
                    </a:cubicBezTo>
                    <a:cubicBezTo>
                      <a:pt x="3143" y="2145"/>
                      <a:pt x="3106" y="2108"/>
                      <a:pt x="3106" y="2108"/>
                    </a:cubicBezTo>
                    <a:cubicBezTo>
                      <a:pt x="3106" y="2108"/>
                      <a:pt x="3069" y="2256"/>
                      <a:pt x="2996" y="2367"/>
                    </a:cubicBezTo>
                    <a:cubicBezTo>
                      <a:pt x="2959" y="2441"/>
                      <a:pt x="2885" y="2515"/>
                      <a:pt x="2811" y="2551"/>
                    </a:cubicBezTo>
                    <a:cubicBezTo>
                      <a:pt x="2737" y="2625"/>
                      <a:pt x="2663" y="2662"/>
                      <a:pt x="2552" y="2699"/>
                    </a:cubicBezTo>
                    <a:cubicBezTo>
                      <a:pt x="2515" y="2699"/>
                      <a:pt x="2441" y="2736"/>
                      <a:pt x="2441" y="2736"/>
                    </a:cubicBezTo>
                    <a:lnTo>
                      <a:pt x="2293" y="2736"/>
                    </a:lnTo>
                    <a:cubicBezTo>
                      <a:pt x="2219" y="2736"/>
                      <a:pt x="2108" y="2699"/>
                      <a:pt x="2034" y="2699"/>
                    </a:cubicBezTo>
                    <a:cubicBezTo>
                      <a:pt x="1960" y="2662"/>
                      <a:pt x="1886" y="2588"/>
                      <a:pt x="1812" y="2551"/>
                    </a:cubicBezTo>
                    <a:cubicBezTo>
                      <a:pt x="1775" y="2515"/>
                      <a:pt x="1738" y="2478"/>
                      <a:pt x="1702" y="2478"/>
                    </a:cubicBezTo>
                    <a:cubicBezTo>
                      <a:pt x="1702" y="2478"/>
                      <a:pt x="1702" y="2478"/>
                      <a:pt x="1665" y="2441"/>
                    </a:cubicBezTo>
                    <a:lnTo>
                      <a:pt x="1628" y="2367"/>
                    </a:lnTo>
                    <a:lnTo>
                      <a:pt x="1591" y="2367"/>
                    </a:lnTo>
                    <a:lnTo>
                      <a:pt x="1591" y="2330"/>
                    </a:lnTo>
                    <a:lnTo>
                      <a:pt x="1569" y="2330"/>
                    </a:lnTo>
                    <a:cubicBezTo>
                      <a:pt x="1530" y="2267"/>
                      <a:pt x="1474" y="2200"/>
                      <a:pt x="1443" y="2108"/>
                    </a:cubicBezTo>
                    <a:cubicBezTo>
                      <a:pt x="1369" y="1997"/>
                      <a:pt x="1332" y="1923"/>
                      <a:pt x="1295" y="1812"/>
                    </a:cubicBezTo>
                    <a:cubicBezTo>
                      <a:pt x="1258" y="1738"/>
                      <a:pt x="1258" y="1627"/>
                      <a:pt x="1221" y="1553"/>
                    </a:cubicBezTo>
                    <a:lnTo>
                      <a:pt x="1221" y="1442"/>
                    </a:lnTo>
                    <a:lnTo>
                      <a:pt x="1196" y="1442"/>
                    </a:lnTo>
                    <a:cubicBezTo>
                      <a:pt x="1193" y="1451"/>
                      <a:pt x="1189" y="1463"/>
                      <a:pt x="1184" y="1479"/>
                    </a:cubicBezTo>
                    <a:lnTo>
                      <a:pt x="1184" y="1442"/>
                    </a:lnTo>
                    <a:lnTo>
                      <a:pt x="1184" y="1368"/>
                    </a:lnTo>
                    <a:cubicBezTo>
                      <a:pt x="1147" y="1258"/>
                      <a:pt x="1147" y="1110"/>
                      <a:pt x="1147" y="999"/>
                    </a:cubicBezTo>
                    <a:cubicBezTo>
                      <a:pt x="1110" y="703"/>
                      <a:pt x="1110" y="481"/>
                      <a:pt x="1073" y="296"/>
                    </a:cubicBezTo>
                    <a:cubicBezTo>
                      <a:pt x="1073" y="111"/>
                      <a:pt x="1073" y="1"/>
                      <a:pt x="10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9"/>
              <p:cNvSpPr/>
              <p:nvPr/>
            </p:nvSpPr>
            <p:spPr>
              <a:xfrm>
                <a:off x="3648075" y="1754850"/>
                <a:ext cx="109075" cy="111975"/>
              </a:xfrm>
              <a:custGeom>
                <a:avLst/>
                <a:gdLst/>
                <a:ahLst/>
                <a:cxnLst/>
                <a:rect l="l" t="t" r="r" b="b"/>
                <a:pathLst>
                  <a:path w="4363" h="4479" extrusionOk="0">
                    <a:moveTo>
                      <a:pt x="3630" y="1"/>
                    </a:moveTo>
                    <a:cubicBezTo>
                      <a:pt x="3603" y="1"/>
                      <a:pt x="3576" y="2"/>
                      <a:pt x="3549" y="5"/>
                    </a:cubicBezTo>
                    <a:lnTo>
                      <a:pt x="3401" y="42"/>
                    </a:lnTo>
                    <a:lnTo>
                      <a:pt x="3069" y="190"/>
                    </a:lnTo>
                    <a:cubicBezTo>
                      <a:pt x="2958" y="264"/>
                      <a:pt x="2810" y="301"/>
                      <a:pt x="2699" y="375"/>
                    </a:cubicBezTo>
                    <a:cubicBezTo>
                      <a:pt x="2477" y="485"/>
                      <a:pt x="2255" y="596"/>
                      <a:pt x="2071" y="744"/>
                    </a:cubicBezTo>
                    <a:cubicBezTo>
                      <a:pt x="1849" y="892"/>
                      <a:pt x="1664" y="1077"/>
                      <a:pt x="1479" y="1262"/>
                    </a:cubicBezTo>
                    <a:cubicBezTo>
                      <a:pt x="1368" y="1336"/>
                      <a:pt x="1294" y="1410"/>
                      <a:pt x="1220" y="1521"/>
                    </a:cubicBezTo>
                    <a:cubicBezTo>
                      <a:pt x="1109" y="1595"/>
                      <a:pt x="1035" y="1706"/>
                      <a:pt x="961" y="1816"/>
                    </a:cubicBezTo>
                    <a:cubicBezTo>
                      <a:pt x="814" y="2001"/>
                      <a:pt x="666" y="2223"/>
                      <a:pt x="555" y="2408"/>
                    </a:cubicBezTo>
                    <a:cubicBezTo>
                      <a:pt x="444" y="2630"/>
                      <a:pt x="333" y="2852"/>
                      <a:pt x="259" y="3073"/>
                    </a:cubicBezTo>
                    <a:cubicBezTo>
                      <a:pt x="111" y="3554"/>
                      <a:pt x="0" y="3998"/>
                      <a:pt x="0" y="4478"/>
                    </a:cubicBezTo>
                    <a:cubicBezTo>
                      <a:pt x="111" y="4035"/>
                      <a:pt x="333" y="3628"/>
                      <a:pt x="592" y="3258"/>
                    </a:cubicBezTo>
                    <a:cubicBezTo>
                      <a:pt x="703" y="3073"/>
                      <a:pt x="851" y="2889"/>
                      <a:pt x="998" y="2741"/>
                    </a:cubicBezTo>
                    <a:cubicBezTo>
                      <a:pt x="1146" y="2593"/>
                      <a:pt x="1331" y="2445"/>
                      <a:pt x="1479" y="2334"/>
                    </a:cubicBezTo>
                    <a:cubicBezTo>
                      <a:pt x="1553" y="2260"/>
                      <a:pt x="1664" y="2186"/>
                      <a:pt x="1738" y="2149"/>
                    </a:cubicBezTo>
                    <a:cubicBezTo>
                      <a:pt x="1849" y="2075"/>
                      <a:pt x="1923" y="2038"/>
                      <a:pt x="2034" y="1964"/>
                    </a:cubicBezTo>
                    <a:cubicBezTo>
                      <a:pt x="2218" y="1890"/>
                      <a:pt x="2403" y="1779"/>
                      <a:pt x="2588" y="1742"/>
                    </a:cubicBezTo>
                    <a:cubicBezTo>
                      <a:pt x="2608" y="1731"/>
                      <a:pt x="2628" y="1720"/>
                      <a:pt x="2648" y="1711"/>
                    </a:cubicBezTo>
                    <a:lnTo>
                      <a:pt x="2648" y="1711"/>
                    </a:lnTo>
                    <a:cubicBezTo>
                      <a:pt x="2641" y="1733"/>
                      <a:pt x="2633" y="1756"/>
                      <a:pt x="2625" y="1779"/>
                    </a:cubicBezTo>
                    <a:cubicBezTo>
                      <a:pt x="2588" y="1964"/>
                      <a:pt x="2477" y="2149"/>
                      <a:pt x="2403" y="2334"/>
                    </a:cubicBezTo>
                    <a:lnTo>
                      <a:pt x="2255" y="2593"/>
                    </a:lnTo>
                    <a:cubicBezTo>
                      <a:pt x="2181" y="2704"/>
                      <a:pt x="2108" y="2778"/>
                      <a:pt x="2071" y="2852"/>
                    </a:cubicBezTo>
                    <a:cubicBezTo>
                      <a:pt x="1997" y="2963"/>
                      <a:pt x="1923" y="3036"/>
                      <a:pt x="1849" y="3110"/>
                    </a:cubicBezTo>
                    <a:cubicBezTo>
                      <a:pt x="1812" y="3184"/>
                      <a:pt x="1738" y="3295"/>
                      <a:pt x="1664" y="3369"/>
                    </a:cubicBezTo>
                    <a:lnTo>
                      <a:pt x="1405" y="3591"/>
                    </a:lnTo>
                    <a:cubicBezTo>
                      <a:pt x="1331" y="3665"/>
                      <a:pt x="1257" y="3739"/>
                      <a:pt x="1146" y="3776"/>
                    </a:cubicBezTo>
                    <a:cubicBezTo>
                      <a:pt x="1072" y="3850"/>
                      <a:pt x="998" y="3924"/>
                      <a:pt x="887" y="3998"/>
                    </a:cubicBezTo>
                    <a:lnTo>
                      <a:pt x="592" y="4146"/>
                    </a:lnTo>
                    <a:cubicBezTo>
                      <a:pt x="518" y="4220"/>
                      <a:pt x="407" y="4256"/>
                      <a:pt x="296" y="4330"/>
                    </a:cubicBezTo>
                    <a:lnTo>
                      <a:pt x="0" y="4478"/>
                    </a:lnTo>
                    <a:lnTo>
                      <a:pt x="0" y="4478"/>
                    </a:lnTo>
                    <a:lnTo>
                      <a:pt x="333" y="4404"/>
                    </a:lnTo>
                    <a:cubicBezTo>
                      <a:pt x="444" y="4367"/>
                      <a:pt x="555" y="4367"/>
                      <a:pt x="666" y="4330"/>
                    </a:cubicBezTo>
                    <a:lnTo>
                      <a:pt x="998" y="4220"/>
                    </a:lnTo>
                    <a:cubicBezTo>
                      <a:pt x="1146" y="4220"/>
                      <a:pt x="1220" y="4146"/>
                      <a:pt x="1331" y="4109"/>
                    </a:cubicBezTo>
                    <a:cubicBezTo>
                      <a:pt x="1442" y="4072"/>
                      <a:pt x="1553" y="4035"/>
                      <a:pt x="1664" y="3961"/>
                    </a:cubicBezTo>
                    <a:lnTo>
                      <a:pt x="1997" y="3813"/>
                    </a:lnTo>
                    <a:cubicBezTo>
                      <a:pt x="2108" y="3739"/>
                      <a:pt x="2181" y="3665"/>
                      <a:pt x="2292" y="3591"/>
                    </a:cubicBezTo>
                    <a:cubicBezTo>
                      <a:pt x="2403" y="3517"/>
                      <a:pt x="2514" y="3443"/>
                      <a:pt x="2588" y="3369"/>
                    </a:cubicBezTo>
                    <a:cubicBezTo>
                      <a:pt x="2699" y="3295"/>
                      <a:pt x="2773" y="3221"/>
                      <a:pt x="2884" y="3147"/>
                    </a:cubicBezTo>
                    <a:lnTo>
                      <a:pt x="3143" y="2889"/>
                    </a:lnTo>
                    <a:cubicBezTo>
                      <a:pt x="3291" y="2704"/>
                      <a:pt x="3475" y="2482"/>
                      <a:pt x="3623" y="2297"/>
                    </a:cubicBezTo>
                    <a:cubicBezTo>
                      <a:pt x="3771" y="2075"/>
                      <a:pt x="3882" y="1853"/>
                      <a:pt x="3993" y="1632"/>
                    </a:cubicBezTo>
                    <a:cubicBezTo>
                      <a:pt x="4067" y="1521"/>
                      <a:pt x="4141" y="1410"/>
                      <a:pt x="4178" y="1262"/>
                    </a:cubicBezTo>
                    <a:cubicBezTo>
                      <a:pt x="4215" y="1151"/>
                      <a:pt x="4289" y="1040"/>
                      <a:pt x="4326" y="855"/>
                    </a:cubicBezTo>
                    <a:cubicBezTo>
                      <a:pt x="4363" y="781"/>
                      <a:pt x="4363" y="670"/>
                      <a:pt x="4326" y="559"/>
                    </a:cubicBezTo>
                    <a:cubicBezTo>
                      <a:pt x="4291" y="217"/>
                      <a:pt x="3971" y="1"/>
                      <a:pt x="3630" y="1"/>
                    </a:cubicBezTo>
                    <a:close/>
                    <a:moveTo>
                      <a:pt x="0" y="4478"/>
                    </a:moveTo>
                    <a:cubicBezTo>
                      <a:pt x="0" y="4478"/>
                      <a:pt x="0" y="4478"/>
                      <a:pt x="0" y="4478"/>
                    </a:cubicBezTo>
                    <a:cubicBezTo>
                      <a:pt x="0" y="4478"/>
                      <a:pt x="0" y="4478"/>
                      <a:pt x="0" y="447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9"/>
              <p:cNvSpPr/>
              <p:nvPr/>
            </p:nvSpPr>
            <p:spPr>
              <a:xfrm>
                <a:off x="3443800" y="1927800"/>
                <a:ext cx="136825" cy="136825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5473" extrusionOk="0">
                    <a:moveTo>
                      <a:pt x="1258" y="0"/>
                    </a:moveTo>
                    <a:cubicBezTo>
                      <a:pt x="1258" y="0"/>
                      <a:pt x="1246" y="12"/>
                      <a:pt x="1236" y="34"/>
                    </a:cubicBezTo>
                    <a:lnTo>
                      <a:pt x="1236" y="34"/>
                    </a:lnTo>
                    <a:cubicBezTo>
                      <a:pt x="1251" y="26"/>
                      <a:pt x="1258" y="17"/>
                      <a:pt x="1258" y="0"/>
                    </a:cubicBezTo>
                    <a:close/>
                    <a:moveTo>
                      <a:pt x="1236" y="34"/>
                    </a:moveTo>
                    <a:cubicBezTo>
                      <a:pt x="1218" y="44"/>
                      <a:pt x="1188" y="54"/>
                      <a:pt x="1147" y="74"/>
                    </a:cubicBezTo>
                    <a:cubicBezTo>
                      <a:pt x="1110" y="111"/>
                      <a:pt x="1036" y="185"/>
                      <a:pt x="925" y="259"/>
                    </a:cubicBezTo>
                    <a:cubicBezTo>
                      <a:pt x="814" y="333"/>
                      <a:pt x="666" y="444"/>
                      <a:pt x="592" y="592"/>
                    </a:cubicBezTo>
                    <a:cubicBezTo>
                      <a:pt x="481" y="740"/>
                      <a:pt x="333" y="925"/>
                      <a:pt x="259" y="1146"/>
                    </a:cubicBezTo>
                    <a:cubicBezTo>
                      <a:pt x="149" y="1368"/>
                      <a:pt x="75" y="1627"/>
                      <a:pt x="38" y="1886"/>
                    </a:cubicBezTo>
                    <a:cubicBezTo>
                      <a:pt x="38" y="2034"/>
                      <a:pt x="1" y="2182"/>
                      <a:pt x="38" y="2330"/>
                    </a:cubicBezTo>
                    <a:cubicBezTo>
                      <a:pt x="38" y="2477"/>
                      <a:pt x="38" y="2625"/>
                      <a:pt x="75" y="2810"/>
                    </a:cubicBezTo>
                    <a:cubicBezTo>
                      <a:pt x="75" y="2958"/>
                      <a:pt x="149" y="3106"/>
                      <a:pt x="186" y="3254"/>
                    </a:cubicBezTo>
                    <a:cubicBezTo>
                      <a:pt x="222" y="3328"/>
                      <a:pt x="259" y="3402"/>
                      <a:pt x="296" y="3476"/>
                    </a:cubicBezTo>
                    <a:lnTo>
                      <a:pt x="407" y="3697"/>
                    </a:lnTo>
                    <a:cubicBezTo>
                      <a:pt x="555" y="3993"/>
                      <a:pt x="777" y="4252"/>
                      <a:pt x="999" y="4511"/>
                    </a:cubicBezTo>
                    <a:cubicBezTo>
                      <a:pt x="1221" y="4733"/>
                      <a:pt x="1479" y="4954"/>
                      <a:pt x="1775" y="5102"/>
                    </a:cubicBezTo>
                    <a:lnTo>
                      <a:pt x="1997" y="5213"/>
                    </a:lnTo>
                    <a:cubicBezTo>
                      <a:pt x="2071" y="5250"/>
                      <a:pt x="2145" y="5250"/>
                      <a:pt x="2219" y="5287"/>
                    </a:cubicBezTo>
                    <a:cubicBezTo>
                      <a:pt x="2404" y="5324"/>
                      <a:pt x="2552" y="5398"/>
                      <a:pt x="2700" y="5435"/>
                    </a:cubicBezTo>
                    <a:cubicBezTo>
                      <a:pt x="2847" y="5435"/>
                      <a:pt x="2995" y="5472"/>
                      <a:pt x="3143" y="5472"/>
                    </a:cubicBezTo>
                    <a:cubicBezTo>
                      <a:pt x="3291" y="5472"/>
                      <a:pt x="3439" y="5472"/>
                      <a:pt x="3587" y="5435"/>
                    </a:cubicBezTo>
                    <a:cubicBezTo>
                      <a:pt x="3883" y="5435"/>
                      <a:pt x="4141" y="5324"/>
                      <a:pt x="4363" y="5250"/>
                    </a:cubicBezTo>
                    <a:cubicBezTo>
                      <a:pt x="4585" y="5176"/>
                      <a:pt x="4770" y="4991"/>
                      <a:pt x="4918" y="4881"/>
                    </a:cubicBezTo>
                    <a:cubicBezTo>
                      <a:pt x="5066" y="4807"/>
                      <a:pt x="5140" y="4659"/>
                      <a:pt x="5250" y="4585"/>
                    </a:cubicBezTo>
                    <a:cubicBezTo>
                      <a:pt x="5324" y="4474"/>
                      <a:pt x="5361" y="4400"/>
                      <a:pt x="5398" y="4326"/>
                    </a:cubicBezTo>
                    <a:cubicBezTo>
                      <a:pt x="5472" y="4289"/>
                      <a:pt x="5472" y="4252"/>
                      <a:pt x="5472" y="4252"/>
                    </a:cubicBezTo>
                    <a:lnTo>
                      <a:pt x="5361" y="4252"/>
                    </a:lnTo>
                    <a:cubicBezTo>
                      <a:pt x="5324" y="4289"/>
                      <a:pt x="5214" y="4289"/>
                      <a:pt x="5066" y="4326"/>
                    </a:cubicBezTo>
                    <a:cubicBezTo>
                      <a:pt x="5029" y="4326"/>
                      <a:pt x="4955" y="4363"/>
                      <a:pt x="4881" y="4363"/>
                    </a:cubicBezTo>
                    <a:cubicBezTo>
                      <a:pt x="4807" y="4400"/>
                      <a:pt x="4733" y="4400"/>
                      <a:pt x="4659" y="4400"/>
                    </a:cubicBezTo>
                    <a:lnTo>
                      <a:pt x="4400" y="4400"/>
                    </a:lnTo>
                    <a:cubicBezTo>
                      <a:pt x="4351" y="4400"/>
                      <a:pt x="4302" y="4416"/>
                      <a:pt x="4252" y="4416"/>
                    </a:cubicBezTo>
                    <a:cubicBezTo>
                      <a:pt x="4228" y="4416"/>
                      <a:pt x="4203" y="4412"/>
                      <a:pt x="4178" y="4400"/>
                    </a:cubicBezTo>
                    <a:cubicBezTo>
                      <a:pt x="3993" y="4400"/>
                      <a:pt x="3809" y="4400"/>
                      <a:pt x="3624" y="4326"/>
                    </a:cubicBezTo>
                    <a:cubicBezTo>
                      <a:pt x="3513" y="4326"/>
                      <a:pt x="3402" y="4326"/>
                      <a:pt x="3328" y="4289"/>
                    </a:cubicBezTo>
                    <a:cubicBezTo>
                      <a:pt x="3217" y="4215"/>
                      <a:pt x="3143" y="4215"/>
                      <a:pt x="3032" y="4178"/>
                    </a:cubicBezTo>
                    <a:cubicBezTo>
                      <a:pt x="2958" y="4141"/>
                      <a:pt x="2884" y="4067"/>
                      <a:pt x="2773" y="4030"/>
                    </a:cubicBezTo>
                    <a:cubicBezTo>
                      <a:pt x="2700" y="3993"/>
                      <a:pt x="2589" y="3919"/>
                      <a:pt x="2515" y="3845"/>
                    </a:cubicBezTo>
                    <a:cubicBezTo>
                      <a:pt x="2330" y="3771"/>
                      <a:pt x="2182" y="3587"/>
                      <a:pt x="2034" y="3476"/>
                    </a:cubicBezTo>
                    <a:cubicBezTo>
                      <a:pt x="1886" y="3291"/>
                      <a:pt x="1738" y="3143"/>
                      <a:pt x="1627" y="2958"/>
                    </a:cubicBezTo>
                    <a:cubicBezTo>
                      <a:pt x="1553" y="2884"/>
                      <a:pt x="1516" y="2810"/>
                      <a:pt x="1479" y="2699"/>
                    </a:cubicBezTo>
                    <a:cubicBezTo>
                      <a:pt x="1406" y="2625"/>
                      <a:pt x="1369" y="2551"/>
                      <a:pt x="1332" y="2440"/>
                    </a:cubicBezTo>
                    <a:cubicBezTo>
                      <a:pt x="1295" y="2367"/>
                      <a:pt x="1258" y="2256"/>
                      <a:pt x="1221" y="2182"/>
                    </a:cubicBezTo>
                    <a:cubicBezTo>
                      <a:pt x="1184" y="2071"/>
                      <a:pt x="1184" y="1960"/>
                      <a:pt x="1147" y="1886"/>
                    </a:cubicBezTo>
                    <a:cubicBezTo>
                      <a:pt x="1073" y="1701"/>
                      <a:pt x="1110" y="1516"/>
                      <a:pt x="1073" y="1331"/>
                    </a:cubicBezTo>
                    <a:cubicBezTo>
                      <a:pt x="1073" y="1257"/>
                      <a:pt x="1073" y="1146"/>
                      <a:pt x="1073" y="1073"/>
                    </a:cubicBezTo>
                    <a:cubicBezTo>
                      <a:pt x="1073" y="999"/>
                      <a:pt x="1110" y="888"/>
                      <a:pt x="1110" y="814"/>
                    </a:cubicBezTo>
                    <a:cubicBezTo>
                      <a:pt x="1110" y="666"/>
                      <a:pt x="1147" y="518"/>
                      <a:pt x="1184" y="407"/>
                    </a:cubicBezTo>
                    <a:cubicBezTo>
                      <a:pt x="1184" y="296"/>
                      <a:pt x="1221" y="185"/>
                      <a:pt x="1221" y="111"/>
                    </a:cubicBezTo>
                    <a:cubicBezTo>
                      <a:pt x="1221" y="78"/>
                      <a:pt x="1228" y="52"/>
                      <a:pt x="1236" y="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9"/>
              <p:cNvSpPr/>
              <p:nvPr/>
            </p:nvSpPr>
            <p:spPr>
              <a:xfrm>
                <a:off x="3705375" y="1693025"/>
                <a:ext cx="114625" cy="114650"/>
              </a:xfrm>
              <a:custGeom>
                <a:avLst/>
                <a:gdLst/>
                <a:ahLst/>
                <a:cxnLst/>
                <a:rect l="l" t="t" r="r" b="b"/>
                <a:pathLst>
                  <a:path w="4585" h="4586" extrusionOk="0">
                    <a:moveTo>
                      <a:pt x="4585" y="1"/>
                    </a:moveTo>
                    <a:cubicBezTo>
                      <a:pt x="4585" y="1"/>
                      <a:pt x="2625" y="112"/>
                      <a:pt x="1368" y="1369"/>
                    </a:cubicBezTo>
                    <a:cubicBezTo>
                      <a:pt x="111" y="2626"/>
                      <a:pt x="0" y="4585"/>
                      <a:pt x="0" y="4585"/>
                    </a:cubicBezTo>
                    <a:cubicBezTo>
                      <a:pt x="0" y="4585"/>
                      <a:pt x="1997" y="4511"/>
                      <a:pt x="3254" y="3217"/>
                    </a:cubicBezTo>
                    <a:cubicBezTo>
                      <a:pt x="4511" y="1960"/>
                      <a:pt x="4585" y="1"/>
                      <a:pt x="45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9"/>
              <p:cNvSpPr/>
              <p:nvPr/>
            </p:nvSpPr>
            <p:spPr>
              <a:xfrm>
                <a:off x="3668400" y="1702275"/>
                <a:ext cx="54550" cy="106325"/>
              </a:xfrm>
              <a:custGeom>
                <a:avLst/>
                <a:gdLst/>
                <a:ahLst/>
                <a:cxnLst/>
                <a:rect l="l" t="t" r="r" b="b"/>
                <a:pathLst>
                  <a:path w="2182" h="4253" extrusionOk="0">
                    <a:moveTo>
                      <a:pt x="703" y="1"/>
                    </a:moveTo>
                    <a:cubicBezTo>
                      <a:pt x="703" y="1"/>
                      <a:pt x="1" y="1110"/>
                      <a:pt x="222" y="2256"/>
                    </a:cubicBezTo>
                    <a:cubicBezTo>
                      <a:pt x="407" y="3439"/>
                      <a:pt x="1479" y="4252"/>
                      <a:pt x="1479" y="4252"/>
                    </a:cubicBezTo>
                    <a:cubicBezTo>
                      <a:pt x="1479" y="4252"/>
                      <a:pt x="2182" y="3143"/>
                      <a:pt x="1960" y="1960"/>
                    </a:cubicBezTo>
                    <a:cubicBezTo>
                      <a:pt x="1738" y="777"/>
                      <a:pt x="703" y="1"/>
                      <a:pt x="7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9"/>
              <p:cNvSpPr/>
              <p:nvPr/>
            </p:nvSpPr>
            <p:spPr>
              <a:xfrm>
                <a:off x="3705375" y="1795475"/>
                <a:ext cx="106300" cy="45625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1825" extrusionOk="0">
                    <a:moveTo>
                      <a:pt x="1815" y="0"/>
                    </a:moveTo>
                    <a:cubicBezTo>
                      <a:pt x="828" y="0"/>
                      <a:pt x="0" y="524"/>
                      <a:pt x="0" y="524"/>
                    </a:cubicBezTo>
                    <a:cubicBezTo>
                      <a:pt x="0" y="524"/>
                      <a:pt x="777" y="1559"/>
                      <a:pt x="1960" y="1781"/>
                    </a:cubicBezTo>
                    <a:cubicBezTo>
                      <a:pt x="2121" y="1811"/>
                      <a:pt x="2281" y="1824"/>
                      <a:pt x="2437" y="1824"/>
                    </a:cubicBezTo>
                    <a:cubicBezTo>
                      <a:pt x="3425" y="1824"/>
                      <a:pt x="4252" y="1301"/>
                      <a:pt x="4252" y="1301"/>
                    </a:cubicBezTo>
                    <a:cubicBezTo>
                      <a:pt x="4252" y="1301"/>
                      <a:pt x="3439" y="228"/>
                      <a:pt x="2293" y="44"/>
                    </a:cubicBezTo>
                    <a:cubicBezTo>
                      <a:pt x="2131" y="13"/>
                      <a:pt x="1971" y="0"/>
                      <a:pt x="18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9"/>
              <p:cNvSpPr/>
              <p:nvPr/>
            </p:nvSpPr>
            <p:spPr>
              <a:xfrm>
                <a:off x="3033425" y="1686575"/>
                <a:ext cx="477875" cy="177875"/>
              </a:xfrm>
              <a:custGeom>
                <a:avLst/>
                <a:gdLst/>
                <a:ahLst/>
                <a:cxnLst/>
                <a:rect l="l" t="t" r="r" b="b"/>
                <a:pathLst>
                  <a:path w="19115" h="7115" extrusionOk="0">
                    <a:moveTo>
                      <a:pt x="1923" y="0"/>
                    </a:moveTo>
                    <a:cubicBezTo>
                      <a:pt x="1516" y="37"/>
                      <a:pt x="1147" y="74"/>
                      <a:pt x="851" y="148"/>
                    </a:cubicBezTo>
                    <a:cubicBezTo>
                      <a:pt x="555" y="222"/>
                      <a:pt x="370" y="333"/>
                      <a:pt x="222" y="370"/>
                    </a:cubicBezTo>
                    <a:cubicBezTo>
                      <a:pt x="75" y="444"/>
                      <a:pt x="1" y="444"/>
                      <a:pt x="1" y="444"/>
                    </a:cubicBezTo>
                    <a:cubicBezTo>
                      <a:pt x="1" y="444"/>
                      <a:pt x="75" y="481"/>
                      <a:pt x="222" y="481"/>
                    </a:cubicBezTo>
                    <a:cubicBezTo>
                      <a:pt x="370" y="481"/>
                      <a:pt x="592" y="481"/>
                      <a:pt x="888" y="518"/>
                    </a:cubicBezTo>
                    <a:cubicBezTo>
                      <a:pt x="1147" y="555"/>
                      <a:pt x="1479" y="629"/>
                      <a:pt x="1849" y="702"/>
                    </a:cubicBezTo>
                    <a:cubicBezTo>
                      <a:pt x="2034" y="776"/>
                      <a:pt x="2219" y="813"/>
                      <a:pt x="2404" y="887"/>
                    </a:cubicBezTo>
                    <a:cubicBezTo>
                      <a:pt x="2589" y="961"/>
                      <a:pt x="2810" y="1035"/>
                      <a:pt x="3032" y="1146"/>
                    </a:cubicBezTo>
                    <a:cubicBezTo>
                      <a:pt x="3439" y="1331"/>
                      <a:pt x="3883" y="1553"/>
                      <a:pt x="4326" y="1812"/>
                    </a:cubicBezTo>
                    <a:cubicBezTo>
                      <a:pt x="4807" y="2070"/>
                      <a:pt x="5251" y="2403"/>
                      <a:pt x="5768" y="2699"/>
                    </a:cubicBezTo>
                    <a:cubicBezTo>
                      <a:pt x="6249" y="3032"/>
                      <a:pt x="6766" y="3364"/>
                      <a:pt x="7284" y="3734"/>
                    </a:cubicBezTo>
                    <a:cubicBezTo>
                      <a:pt x="7580" y="3882"/>
                      <a:pt x="7838" y="4067"/>
                      <a:pt x="8097" y="4252"/>
                    </a:cubicBezTo>
                    <a:cubicBezTo>
                      <a:pt x="8393" y="4400"/>
                      <a:pt x="8689" y="4584"/>
                      <a:pt x="8948" y="4732"/>
                    </a:cubicBezTo>
                    <a:cubicBezTo>
                      <a:pt x="9539" y="5065"/>
                      <a:pt x="10094" y="5361"/>
                      <a:pt x="10685" y="5657"/>
                    </a:cubicBezTo>
                    <a:cubicBezTo>
                      <a:pt x="11277" y="5915"/>
                      <a:pt x="11868" y="6174"/>
                      <a:pt x="12460" y="6396"/>
                    </a:cubicBezTo>
                    <a:cubicBezTo>
                      <a:pt x="13051" y="6618"/>
                      <a:pt x="13643" y="6766"/>
                      <a:pt x="14234" y="6914"/>
                    </a:cubicBezTo>
                    <a:cubicBezTo>
                      <a:pt x="14789" y="7024"/>
                      <a:pt x="15344" y="7098"/>
                      <a:pt x="15861" y="7098"/>
                    </a:cubicBezTo>
                    <a:cubicBezTo>
                      <a:pt x="15947" y="7111"/>
                      <a:pt x="16030" y="7115"/>
                      <a:pt x="16110" y="7115"/>
                    </a:cubicBezTo>
                    <a:cubicBezTo>
                      <a:pt x="16272" y="7115"/>
                      <a:pt x="16428" y="7098"/>
                      <a:pt x="16601" y="7098"/>
                    </a:cubicBezTo>
                    <a:cubicBezTo>
                      <a:pt x="16822" y="7098"/>
                      <a:pt x="17044" y="7061"/>
                      <a:pt x="17266" y="7024"/>
                    </a:cubicBezTo>
                    <a:cubicBezTo>
                      <a:pt x="17673" y="6987"/>
                      <a:pt x="18005" y="6877"/>
                      <a:pt x="18301" y="6803"/>
                    </a:cubicBezTo>
                    <a:cubicBezTo>
                      <a:pt x="18560" y="6729"/>
                      <a:pt x="18782" y="6618"/>
                      <a:pt x="18930" y="6544"/>
                    </a:cubicBezTo>
                    <a:cubicBezTo>
                      <a:pt x="19041" y="6470"/>
                      <a:pt x="19115" y="6433"/>
                      <a:pt x="19115" y="6433"/>
                    </a:cubicBezTo>
                    <a:lnTo>
                      <a:pt x="18893" y="6433"/>
                    </a:lnTo>
                    <a:cubicBezTo>
                      <a:pt x="18794" y="6433"/>
                      <a:pt x="18663" y="6449"/>
                      <a:pt x="18498" y="6449"/>
                    </a:cubicBezTo>
                    <a:cubicBezTo>
                      <a:pt x="18416" y="6449"/>
                      <a:pt x="18326" y="6445"/>
                      <a:pt x="18227" y="6433"/>
                    </a:cubicBezTo>
                    <a:cubicBezTo>
                      <a:pt x="17968" y="6433"/>
                      <a:pt x="17636" y="6396"/>
                      <a:pt x="17266" y="6359"/>
                    </a:cubicBezTo>
                    <a:cubicBezTo>
                      <a:pt x="16859" y="6285"/>
                      <a:pt x="16453" y="6174"/>
                      <a:pt x="16009" y="6063"/>
                    </a:cubicBezTo>
                    <a:cubicBezTo>
                      <a:pt x="15565" y="5952"/>
                      <a:pt x="15122" y="5767"/>
                      <a:pt x="14604" y="5583"/>
                    </a:cubicBezTo>
                    <a:cubicBezTo>
                      <a:pt x="14123" y="5398"/>
                      <a:pt x="13606" y="5139"/>
                      <a:pt x="13088" y="4880"/>
                    </a:cubicBezTo>
                    <a:cubicBezTo>
                      <a:pt x="12571" y="4658"/>
                      <a:pt x="12053" y="4363"/>
                      <a:pt x="11499" y="4067"/>
                    </a:cubicBezTo>
                    <a:cubicBezTo>
                      <a:pt x="10981" y="3771"/>
                      <a:pt x="10426" y="3438"/>
                      <a:pt x="9872" y="3143"/>
                    </a:cubicBezTo>
                    <a:cubicBezTo>
                      <a:pt x="9576" y="2995"/>
                      <a:pt x="9317" y="2847"/>
                      <a:pt x="9058" y="2662"/>
                    </a:cubicBezTo>
                    <a:cubicBezTo>
                      <a:pt x="8763" y="2514"/>
                      <a:pt x="8504" y="2366"/>
                      <a:pt x="8208" y="2181"/>
                    </a:cubicBezTo>
                    <a:cubicBezTo>
                      <a:pt x="7691" y="1886"/>
                      <a:pt x="7136" y="1590"/>
                      <a:pt x="6581" y="1294"/>
                    </a:cubicBezTo>
                    <a:cubicBezTo>
                      <a:pt x="6027" y="1035"/>
                      <a:pt x="5472" y="776"/>
                      <a:pt x="4918" y="555"/>
                    </a:cubicBezTo>
                    <a:cubicBezTo>
                      <a:pt x="4363" y="370"/>
                      <a:pt x="3846" y="222"/>
                      <a:pt x="3328" y="111"/>
                    </a:cubicBezTo>
                    <a:cubicBezTo>
                      <a:pt x="3069" y="74"/>
                      <a:pt x="2810" y="37"/>
                      <a:pt x="2589" y="37"/>
                    </a:cubicBezTo>
                    <a:cubicBezTo>
                      <a:pt x="2367" y="0"/>
                      <a:pt x="2145" y="0"/>
                      <a:pt x="19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9"/>
              <p:cNvSpPr/>
              <p:nvPr/>
            </p:nvSpPr>
            <p:spPr>
              <a:xfrm>
                <a:off x="3636975" y="2024850"/>
                <a:ext cx="178400" cy="477875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19115" extrusionOk="0">
                    <a:moveTo>
                      <a:pt x="481" y="0"/>
                    </a:moveTo>
                    <a:cubicBezTo>
                      <a:pt x="481" y="0"/>
                      <a:pt x="444" y="74"/>
                      <a:pt x="370" y="222"/>
                    </a:cubicBezTo>
                    <a:cubicBezTo>
                      <a:pt x="333" y="370"/>
                      <a:pt x="222" y="555"/>
                      <a:pt x="148" y="851"/>
                    </a:cubicBezTo>
                    <a:cubicBezTo>
                      <a:pt x="74" y="1146"/>
                      <a:pt x="38" y="1516"/>
                      <a:pt x="1" y="1923"/>
                    </a:cubicBezTo>
                    <a:cubicBezTo>
                      <a:pt x="38" y="2145"/>
                      <a:pt x="38" y="2366"/>
                      <a:pt x="38" y="2588"/>
                    </a:cubicBezTo>
                    <a:cubicBezTo>
                      <a:pt x="74" y="2810"/>
                      <a:pt x="74" y="3069"/>
                      <a:pt x="148" y="3328"/>
                    </a:cubicBezTo>
                    <a:cubicBezTo>
                      <a:pt x="222" y="3808"/>
                      <a:pt x="370" y="4363"/>
                      <a:pt x="592" y="4917"/>
                    </a:cubicBezTo>
                    <a:cubicBezTo>
                      <a:pt x="777" y="5472"/>
                      <a:pt x="1036" y="5990"/>
                      <a:pt x="1295" y="6581"/>
                    </a:cubicBezTo>
                    <a:cubicBezTo>
                      <a:pt x="1590" y="7099"/>
                      <a:pt x="1886" y="7690"/>
                      <a:pt x="2219" y="8208"/>
                    </a:cubicBezTo>
                    <a:cubicBezTo>
                      <a:pt x="2367" y="8504"/>
                      <a:pt x="2515" y="8762"/>
                      <a:pt x="2699" y="9021"/>
                    </a:cubicBezTo>
                    <a:cubicBezTo>
                      <a:pt x="2847" y="9317"/>
                      <a:pt x="2995" y="9576"/>
                      <a:pt x="3143" y="9871"/>
                    </a:cubicBezTo>
                    <a:cubicBezTo>
                      <a:pt x="3476" y="10426"/>
                      <a:pt x="3772" y="10944"/>
                      <a:pt x="4067" y="11498"/>
                    </a:cubicBezTo>
                    <a:cubicBezTo>
                      <a:pt x="4363" y="12053"/>
                      <a:pt x="4659" y="12570"/>
                      <a:pt x="4918" y="13088"/>
                    </a:cubicBezTo>
                    <a:cubicBezTo>
                      <a:pt x="5176" y="13606"/>
                      <a:pt x="5398" y="14123"/>
                      <a:pt x="5583" y="14604"/>
                    </a:cubicBezTo>
                    <a:cubicBezTo>
                      <a:pt x="5805" y="15084"/>
                      <a:pt x="5953" y="15565"/>
                      <a:pt x="6064" y="16009"/>
                    </a:cubicBezTo>
                    <a:cubicBezTo>
                      <a:pt x="6212" y="16452"/>
                      <a:pt x="6286" y="16859"/>
                      <a:pt x="6359" y="17229"/>
                    </a:cubicBezTo>
                    <a:cubicBezTo>
                      <a:pt x="6396" y="17635"/>
                      <a:pt x="6433" y="17968"/>
                      <a:pt x="6433" y="18227"/>
                    </a:cubicBezTo>
                    <a:cubicBezTo>
                      <a:pt x="6470" y="18486"/>
                      <a:pt x="6470" y="18744"/>
                      <a:pt x="6470" y="18892"/>
                    </a:cubicBezTo>
                    <a:cubicBezTo>
                      <a:pt x="6470" y="19040"/>
                      <a:pt x="6470" y="19114"/>
                      <a:pt x="6470" y="19114"/>
                    </a:cubicBezTo>
                    <a:cubicBezTo>
                      <a:pt x="6470" y="19114"/>
                      <a:pt x="6507" y="19040"/>
                      <a:pt x="6544" y="18892"/>
                    </a:cubicBezTo>
                    <a:cubicBezTo>
                      <a:pt x="6618" y="18781"/>
                      <a:pt x="6729" y="18560"/>
                      <a:pt x="6803" y="18301"/>
                    </a:cubicBezTo>
                    <a:cubicBezTo>
                      <a:pt x="6914" y="18005"/>
                      <a:pt x="6988" y="17635"/>
                      <a:pt x="7062" y="17229"/>
                    </a:cubicBezTo>
                    <a:cubicBezTo>
                      <a:pt x="7062" y="17044"/>
                      <a:pt x="7099" y="16822"/>
                      <a:pt x="7136" y="16600"/>
                    </a:cubicBezTo>
                    <a:cubicBezTo>
                      <a:pt x="7136" y="16341"/>
                      <a:pt x="7136" y="16120"/>
                      <a:pt x="7136" y="15861"/>
                    </a:cubicBezTo>
                    <a:cubicBezTo>
                      <a:pt x="7099" y="15343"/>
                      <a:pt x="7025" y="14789"/>
                      <a:pt x="6914" y="14197"/>
                    </a:cubicBezTo>
                    <a:cubicBezTo>
                      <a:pt x="6803" y="13642"/>
                      <a:pt x="6618" y="13051"/>
                      <a:pt x="6396" y="12459"/>
                    </a:cubicBezTo>
                    <a:cubicBezTo>
                      <a:pt x="6212" y="11868"/>
                      <a:pt x="5953" y="11276"/>
                      <a:pt x="5657" y="10685"/>
                    </a:cubicBezTo>
                    <a:cubicBezTo>
                      <a:pt x="5361" y="10093"/>
                      <a:pt x="5066" y="9539"/>
                      <a:pt x="4770" y="8947"/>
                    </a:cubicBezTo>
                    <a:cubicBezTo>
                      <a:pt x="4585" y="8688"/>
                      <a:pt x="4437" y="8393"/>
                      <a:pt x="4252" y="8097"/>
                    </a:cubicBezTo>
                    <a:cubicBezTo>
                      <a:pt x="4067" y="7838"/>
                      <a:pt x="3919" y="7542"/>
                      <a:pt x="3735" y="7284"/>
                    </a:cubicBezTo>
                    <a:cubicBezTo>
                      <a:pt x="3402" y="6766"/>
                      <a:pt x="3032" y="6248"/>
                      <a:pt x="2736" y="5768"/>
                    </a:cubicBezTo>
                    <a:cubicBezTo>
                      <a:pt x="2404" y="5250"/>
                      <a:pt x="2108" y="4770"/>
                      <a:pt x="1849" y="4326"/>
                    </a:cubicBezTo>
                    <a:cubicBezTo>
                      <a:pt x="1553" y="3882"/>
                      <a:pt x="1331" y="3439"/>
                      <a:pt x="1147" y="2995"/>
                    </a:cubicBezTo>
                    <a:cubicBezTo>
                      <a:pt x="1036" y="2810"/>
                      <a:pt x="999" y="2588"/>
                      <a:pt x="888" y="2403"/>
                    </a:cubicBezTo>
                    <a:cubicBezTo>
                      <a:pt x="814" y="2219"/>
                      <a:pt x="777" y="2034"/>
                      <a:pt x="703" y="1849"/>
                    </a:cubicBezTo>
                    <a:cubicBezTo>
                      <a:pt x="629" y="1479"/>
                      <a:pt x="555" y="1146"/>
                      <a:pt x="518" y="888"/>
                    </a:cubicBezTo>
                    <a:cubicBezTo>
                      <a:pt x="481" y="592"/>
                      <a:pt x="481" y="370"/>
                      <a:pt x="481" y="222"/>
                    </a:cubicBezTo>
                    <a:cubicBezTo>
                      <a:pt x="481" y="74"/>
                      <a:pt x="481" y="0"/>
                      <a:pt x="4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49031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p10"/>
          <p:cNvPicPr preferRelativeResize="0"/>
          <p:nvPr/>
        </p:nvPicPr>
        <p:blipFill rotWithShape="1">
          <a:blip r:embed="rId2">
            <a:alphaModFix amt="27000"/>
          </a:blip>
          <a:srcRect l="815" t="8591" r="923" b="8475"/>
          <a:stretch/>
        </p:blipFill>
        <p:spPr>
          <a:xfrm>
            <a:off x="2" y="1"/>
            <a:ext cx="9143997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10"/>
          <p:cNvSpPr txBox="1">
            <a:spLocks noGrp="1"/>
          </p:cNvSpPr>
          <p:nvPr>
            <p:ph type="title"/>
          </p:nvPr>
        </p:nvSpPr>
        <p:spPr>
          <a:xfrm>
            <a:off x="4817050" y="2645017"/>
            <a:ext cx="2939400" cy="15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25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3551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3" name="Google Shape;313;p11"/>
          <p:cNvGrpSpPr/>
          <p:nvPr/>
        </p:nvGrpSpPr>
        <p:grpSpPr>
          <a:xfrm>
            <a:off x="-30750" y="-26200"/>
            <a:ext cx="9205500" cy="6910400"/>
            <a:chOff x="-30750" y="-19650"/>
            <a:chExt cx="9205500" cy="5182800"/>
          </a:xfrm>
        </p:grpSpPr>
        <p:sp>
          <p:nvSpPr>
            <p:cNvPr id="314" name="Google Shape;314;p11"/>
            <p:cNvSpPr/>
            <p:nvPr/>
          </p:nvSpPr>
          <p:spPr>
            <a:xfrm>
              <a:off x="-30750" y="-19650"/>
              <a:ext cx="9205500" cy="5182800"/>
            </a:xfrm>
            <a:prstGeom prst="rect">
              <a:avLst/>
            </a:prstGeom>
            <a:gradFill>
              <a:gsLst>
                <a:gs pos="0">
                  <a:srgbClr val="FFFFFF">
                    <a:alpha val="43921"/>
                  </a:srgbClr>
                </a:gs>
                <a:gs pos="100000">
                  <a:srgbClr val="CD9D6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15" name="Google Shape;315;p11"/>
            <p:cNvPicPr preferRelativeResize="0"/>
            <p:nvPr/>
          </p:nvPicPr>
          <p:blipFill rotWithShape="1">
            <a:blip r:embed="rId2">
              <a:alphaModFix amt="27000"/>
            </a:blip>
            <a:srcRect l="815" t="8591" r="923" b="8475"/>
            <a:stretch/>
          </p:blipFill>
          <p:spPr>
            <a:xfrm>
              <a:off x="1" y="0"/>
              <a:ext cx="9143997" cy="514350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6" name="Google Shape;316;p11"/>
          <p:cNvSpPr txBox="1">
            <a:spLocks noGrp="1"/>
          </p:cNvSpPr>
          <p:nvPr>
            <p:ph type="title" hasCustomPrompt="1"/>
          </p:nvPr>
        </p:nvSpPr>
        <p:spPr>
          <a:xfrm>
            <a:off x="1602750" y="2180217"/>
            <a:ext cx="5938500" cy="152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8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17" name="Google Shape;317;p11"/>
          <p:cNvSpPr txBox="1">
            <a:spLocks noGrp="1"/>
          </p:cNvSpPr>
          <p:nvPr>
            <p:ph type="body" idx="1"/>
          </p:nvPr>
        </p:nvSpPr>
        <p:spPr>
          <a:xfrm>
            <a:off x="2054377" y="3933367"/>
            <a:ext cx="5035200" cy="74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>
                <a:solidFill>
                  <a:schemeClr val="dk2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318" name="Google Shape;318;p11"/>
          <p:cNvGrpSpPr/>
          <p:nvPr/>
        </p:nvGrpSpPr>
        <p:grpSpPr>
          <a:xfrm>
            <a:off x="492725" y="558418"/>
            <a:ext cx="8158550" cy="5741167"/>
            <a:chOff x="492725" y="417300"/>
            <a:chExt cx="8158550" cy="4305875"/>
          </a:xfrm>
        </p:grpSpPr>
        <p:cxnSp>
          <p:nvCxnSpPr>
            <p:cNvPr id="319" name="Google Shape;319;p11"/>
            <p:cNvCxnSpPr/>
            <p:nvPr/>
          </p:nvCxnSpPr>
          <p:spPr>
            <a:xfrm>
              <a:off x="1539950" y="417300"/>
              <a:ext cx="60891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0" name="Google Shape;320;p11"/>
            <p:cNvCxnSpPr/>
            <p:nvPr/>
          </p:nvCxnSpPr>
          <p:spPr>
            <a:xfrm>
              <a:off x="8651275" y="1420500"/>
              <a:ext cx="0" cy="22278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11"/>
            <p:cNvCxnSpPr/>
            <p:nvPr/>
          </p:nvCxnSpPr>
          <p:spPr>
            <a:xfrm>
              <a:off x="1527538" y="4723175"/>
              <a:ext cx="60891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11"/>
            <p:cNvCxnSpPr/>
            <p:nvPr/>
          </p:nvCxnSpPr>
          <p:spPr>
            <a:xfrm>
              <a:off x="492725" y="1413788"/>
              <a:ext cx="0" cy="22278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23" name="Google Shape;323;p11"/>
          <p:cNvGrpSpPr/>
          <p:nvPr/>
        </p:nvGrpSpPr>
        <p:grpSpPr>
          <a:xfrm>
            <a:off x="457200" y="503718"/>
            <a:ext cx="8229600" cy="5850533"/>
            <a:chOff x="457200" y="377788"/>
            <a:chExt cx="8229600" cy="4387900"/>
          </a:xfrm>
        </p:grpSpPr>
        <p:grpSp>
          <p:nvGrpSpPr>
            <p:cNvPr id="324" name="Google Shape;324;p11"/>
            <p:cNvGrpSpPr/>
            <p:nvPr/>
          </p:nvGrpSpPr>
          <p:grpSpPr>
            <a:xfrm>
              <a:off x="7909475" y="377788"/>
              <a:ext cx="777325" cy="776950"/>
              <a:chOff x="4153650" y="1668450"/>
              <a:chExt cx="777325" cy="776950"/>
            </a:xfrm>
          </p:grpSpPr>
          <p:sp>
            <p:nvSpPr>
              <p:cNvPr id="325" name="Google Shape;325;p11"/>
              <p:cNvSpPr/>
              <p:nvPr/>
            </p:nvSpPr>
            <p:spPr>
              <a:xfrm>
                <a:off x="4740550" y="1997125"/>
                <a:ext cx="189500" cy="237450"/>
              </a:xfrm>
              <a:custGeom>
                <a:avLst/>
                <a:gdLst/>
                <a:ahLst/>
                <a:cxnLst/>
                <a:rect l="l" t="t" r="r" b="b"/>
                <a:pathLst>
                  <a:path w="7580" h="9498" extrusionOk="0">
                    <a:moveTo>
                      <a:pt x="1738" y="0"/>
                    </a:moveTo>
                    <a:cubicBezTo>
                      <a:pt x="1738" y="0"/>
                      <a:pt x="1812" y="37"/>
                      <a:pt x="1960" y="74"/>
                    </a:cubicBezTo>
                    <a:cubicBezTo>
                      <a:pt x="2108" y="111"/>
                      <a:pt x="2330" y="222"/>
                      <a:pt x="2625" y="296"/>
                    </a:cubicBezTo>
                    <a:cubicBezTo>
                      <a:pt x="3143" y="555"/>
                      <a:pt x="3882" y="887"/>
                      <a:pt x="4622" y="1516"/>
                    </a:cubicBezTo>
                    <a:cubicBezTo>
                      <a:pt x="4955" y="1849"/>
                      <a:pt x="5324" y="2218"/>
                      <a:pt x="5583" y="2625"/>
                    </a:cubicBezTo>
                    <a:cubicBezTo>
                      <a:pt x="5879" y="3069"/>
                      <a:pt x="6064" y="3586"/>
                      <a:pt x="6175" y="4141"/>
                    </a:cubicBezTo>
                    <a:cubicBezTo>
                      <a:pt x="6286" y="4658"/>
                      <a:pt x="6249" y="5250"/>
                      <a:pt x="6138" y="5768"/>
                    </a:cubicBezTo>
                    <a:cubicBezTo>
                      <a:pt x="6064" y="6026"/>
                      <a:pt x="5953" y="6285"/>
                      <a:pt x="5805" y="6470"/>
                    </a:cubicBezTo>
                    <a:lnTo>
                      <a:pt x="5694" y="6692"/>
                    </a:lnTo>
                    <a:lnTo>
                      <a:pt x="5546" y="6840"/>
                    </a:lnTo>
                    <a:cubicBezTo>
                      <a:pt x="5472" y="6951"/>
                      <a:pt x="5398" y="7062"/>
                      <a:pt x="5287" y="7173"/>
                    </a:cubicBezTo>
                    <a:cubicBezTo>
                      <a:pt x="4881" y="7579"/>
                      <a:pt x="4400" y="7912"/>
                      <a:pt x="3882" y="8097"/>
                    </a:cubicBezTo>
                    <a:cubicBezTo>
                      <a:pt x="3591" y="8186"/>
                      <a:pt x="3260" y="8235"/>
                      <a:pt x="2937" y="8235"/>
                    </a:cubicBezTo>
                    <a:cubicBezTo>
                      <a:pt x="2726" y="8235"/>
                      <a:pt x="2519" y="8214"/>
                      <a:pt x="2330" y="8171"/>
                    </a:cubicBezTo>
                    <a:cubicBezTo>
                      <a:pt x="1886" y="8060"/>
                      <a:pt x="1442" y="7801"/>
                      <a:pt x="1221" y="7431"/>
                    </a:cubicBezTo>
                    <a:cubicBezTo>
                      <a:pt x="999" y="7099"/>
                      <a:pt x="962" y="6655"/>
                      <a:pt x="1147" y="6285"/>
                    </a:cubicBezTo>
                    <a:cubicBezTo>
                      <a:pt x="1295" y="5915"/>
                      <a:pt x="1590" y="5657"/>
                      <a:pt x="1886" y="5620"/>
                    </a:cubicBezTo>
                    <a:cubicBezTo>
                      <a:pt x="1929" y="5615"/>
                      <a:pt x="1972" y="5613"/>
                      <a:pt x="2015" y="5613"/>
                    </a:cubicBezTo>
                    <a:cubicBezTo>
                      <a:pt x="2302" y="5613"/>
                      <a:pt x="2575" y="5718"/>
                      <a:pt x="2736" y="5879"/>
                    </a:cubicBezTo>
                    <a:cubicBezTo>
                      <a:pt x="2958" y="6026"/>
                      <a:pt x="3069" y="6211"/>
                      <a:pt x="3143" y="6359"/>
                    </a:cubicBezTo>
                    <a:cubicBezTo>
                      <a:pt x="3175" y="6488"/>
                      <a:pt x="3179" y="6588"/>
                      <a:pt x="3180" y="6588"/>
                    </a:cubicBezTo>
                    <a:cubicBezTo>
                      <a:pt x="3180" y="6588"/>
                      <a:pt x="3180" y="6586"/>
                      <a:pt x="3180" y="6581"/>
                    </a:cubicBezTo>
                    <a:cubicBezTo>
                      <a:pt x="3180" y="6581"/>
                      <a:pt x="3217" y="6507"/>
                      <a:pt x="3217" y="6359"/>
                    </a:cubicBezTo>
                    <a:cubicBezTo>
                      <a:pt x="3180" y="6174"/>
                      <a:pt x="3143" y="5915"/>
                      <a:pt x="2958" y="5657"/>
                    </a:cubicBezTo>
                    <a:cubicBezTo>
                      <a:pt x="2736" y="5435"/>
                      <a:pt x="2404" y="5139"/>
                      <a:pt x="1886" y="5102"/>
                    </a:cubicBezTo>
                    <a:cubicBezTo>
                      <a:pt x="1857" y="5100"/>
                      <a:pt x="1828" y="5099"/>
                      <a:pt x="1799" y="5099"/>
                    </a:cubicBezTo>
                    <a:cubicBezTo>
                      <a:pt x="1303" y="5099"/>
                      <a:pt x="758" y="5392"/>
                      <a:pt x="444" y="5915"/>
                    </a:cubicBezTo>
                    <a:cubicBezTo>
                      <a:pt x="111" y="6433"/>
                      <a:pt x="1" y="7173"/>
                      <a:pt x="333" y="7875"/>
                    </a:cubicBezTo>
                    <a:cubicBezTo>
                      <a:pt x="629" y="8577"/>
                      <a:pt x="1258" y="9095"/>
                      <a:pt x="2034" y="9317"/>
                    </a:cubicBezTo>
                    <a:cubicBezTo>
                      <a:pt x="2399" y="9432"/>
                      <a:pt x="2783" y="9497"/>
                      <a:pt x="3177" y="9497"/>
                    </a:cubicBezTo>
                    <a:cubicBezTo>
                      <a:pt x="3543" y="9497"/>
                      <a:pt x="3916" y="9441"/>
                      <a:pt x="4289" y="9317"/>
                    </a:cubicBezTo>
                    <a:cubicBezTo>
                      <a:pt x="5029" y="9095"/>
                      <a:pt x="5694" y="8651"/>
                      <a:pt x="6249" y="8097"/>
                    </a:cubicBezTo>
                    <a:cubicBezTo>
                      <a:pt x="6397" y="7949"/>
                      <a:pt x="6507" y="7838"/>
                      <a:pt x="6618" y="7653"/>
                    </a:cubicBezTo>
                    <a:lnTo>
                      <a:pt x="6803" y="7394"/>
                    </a:lnTo>
                    <a:lnTo>
                      <a:pt x="6951" y="7209"/>
                    </a:lnTo>
                    <a:cubicBezTo>
                      <a:pt x="7173" y="6840"/>
                      <a:pt x="7284" y="6470"/>
                      <a:pt x="7395" y="6063"/>
                    </a:cubicBezTo>
                    <a:cubicBezTo>
                      <a:pt x="7580" y="5324"/>
                      <a:pt x="7506" y="4548"/>
                      <a:pt x="7321" y="3845"/>
                    </a:cubicBezTo>
                    <a:cubicBezTo>
                      <a:pt x="7136" y="3180"/>
                      <a:pt x="6803" y="2551"/>
                      <a:pt x="6397" y="2071"/>
                    </a:cubicBezTo>
                    <a:cubicBezTo>
                      <a:pt x="5990" y="1553"/>
                      <a:pt x="5546" y="1183"/>
                      <a:pt x="5066" y="887"/>
                    </a:cubicBezTo>
                    <a:cubicBezTo>
                      <a:pt x="4141" y="333"/>
                      <a:pt x="3254" y="148"/>
                      <a:pt x="2662" y="37"/>
                    </a:cubicBezTo>
                    <a:cubicBezTo>
                      <a:pt x="2367" y="0"/>
                      <a:pt x="2145" y="0"/>
                      <a:pt x="19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11"/>
              <p:cNvSpPr/>
              <p:nvPr/>
            </p:nvSpPr>
            <p:spPr>
              <a:xfrm>
                <a:off x="4785850" y="1698575"/>
                <a:ext cx="144200" cy="299500"/>
              </a:xfrm>
              <a:custGeom>
                <a:avLst/>
                <a:gdLst/>
                <a:ahLst/>
                <a:cxnLst/>
                <a:rect l="l" t="t" r="r" b="b"/>
                <a:pathLst>
                  <a:path w="5768" h="11980" extrusionOk="0">
                    <a:moveTo>
                      <a:pt x="4511" y="1"/>
                    </a:moveTo>
                    <a:cubicBezTo>
                      <a:pt x="4511" y="1"/>
                      <a:pt x="4548" y="223"/>
                      <a:pt x="4658" y="629"/>
                    </a:cubicBezTo>
                    <a:cubicBezTo>
                      <a:pt x="4695" y="814"/>
                      <a:pt x="4732" y="1036"/>
                      <a:pt x="4769" y="1295"/>
                    </a:cubicBezTo>
                    <a:cubicBezTo>
                      <a:pt x="4769" y="1443"/>
                      <a:pt x="4806" y="1553"/>
                      <a:pt x="4843" y="1701"/>
                    </a:cubicBezTo>
                    <a:cubicBezTo>
                      <a:pt x="4843" y="1849"/>
                      <a:pt x="4843" y="2034"/>
                      <a:pt x="4880" y="2182"/>
                    </a:cubicBezTo>
                    <a:cubicBezTo>
                      <a:pt x="4917" y="2515"/>
                      <a:pt x="4880" y="2847"/>
                      <a:pt x="4880" y="3217"/>
                    </a:cubicBezTo>
                    <a:cubicBezTo>
                      <a:pt x="4917" y="3402"/>
                      <a:pt x="4880" y="3587"/>
                      <a:pt x="4880" y="3772"/>
                    </a:cubicBezTo>
                    <a:cubicBezTo>
                      <a:pt x="4843" y="3957"/>
                      <a:pt x="4843" y="4178"/>
                      <a:pt x="4806" y="4363"/>
                    </a:cubicBezTo>
                    <a:cubicBezTo>
                      <a:pt x="4769" y="4733"/>
                      <a:pt x="4695" y="5140"/>
                      <a:pt x="4585" y="5546"/>
                    </a:cubicBezTo>
                    <a:cubicBezTo>
                      <a:pt x="4511" y="5953"/>
                      <a:pt x="4363" y="6360"/>
                      <a:pt x="4252" y="6729"/>
                    </a:cubicBezTo>
                    <a:lnTo>
                      <a:pt x="3993" y="7321"/>
                    </a:lnTo>
                    <a:cubicBezTo>
                      <a:pt x="3919" y="7543"/>
                      <a:pt x="3808" y="7691"/>
                      <a:pt x="3697" y="7875"/>
                    </a:cubicBezTo>
                    <a:cubicBezTo>
                      <a:pt x="3549" y="8245"/>
                      <a:pt x="3291" y="8578"/>
                      <a:pt x="3106" y="8911"/>
                    </a:cubicBezTo>
                    <a:cubicBezTo>
                      <a:pt x="2995" y="9095"/>
                      <a:pt x="2847" y="9243"/>
                      <a:pt x="2736" y="9391"/>
                    </a:cubicBezTo>
                    <a:cubicBezTo>
                      <a:pt x="2625" y="9539"/>
                      <a:pt x="2514" y="9687"/>
                      <a:pt x="2403" y="9835"/>
                    </a:cubicBezTo>
                    <a:cubicBezTo>
                      <a:pt x="2144" y="10094"/>
                      <a:pt x="1923" y="10352"/>
                      <a:pt x="1701" y="10574"/>
                    </a:cubicBezTo>
                    <a:cubicBezTo>
                      <a:pt x="1553" y="10685"/>
                      <a:pt x="1442" y="10796"/>
                      <a:pt x="1368" y="10907"/>
                    </a:cubicBezTo>
                    <a:cubicBezTo>
                      <a:pt x="1220" y="11018"/>
                      <a:pt x="1146" y="11092"/>
                      <a:pt x="1035" y="11166"/>
                    </a:cubicBezTo>
                    <a:cubicBezTo>
                      <a:pt x="813" y="11351"/>
                      <a:pt x="666" y="11499"/>
                      <a:pt x="481" y="11609"/>
                    </a:cubicBezTo>
                    <a:cubicBezTo>
                      <a:pt x="185" y="11831"/>
                      <a:pt x="0" y="11979"/>
                      <a:pt x="0" y="11979"/>
                    </a:cubicBezTo>
                    <a:cubicBezTo>
                      <a:pt x="0" y="11979"/>
                      <a:pt x="222" y="11942"/>
                      <a:pt x="592" y="11794"/>
                    </a:cubicBezTo>
                    <a:cubicBezTo>
                      <a:pt x="777" y="11757"/>
                      <a:pt x="998" y="11646"/>
                      <a:pt x="1257" y="11536"/>
                    </a:cubicBezTo>
                    <a:cubicBezTo>
                      <a:pt x="1368" y="11462"/>
                      <a:pt x="1516" y="11388"/>
                      <a:pt x="1664" y="11314"/>
                    </a:cubicBezTo>
                    <a:cubicBezTo>
                      <a:pt x="1775" y="11240"/>
                      <a:pt x="1923" y="11166"/>
                      <a:pt x="2070" y="11055"/>
                    </a:cubicBezTo>
                    <a:cubicBezTo>
                      <a:pt x="2218" y="10981"/>
                      <a:pt x="2366" y="10870"/>
                      <a:pt x="2514" y="10759"/>
                    </a:cubicBezTo>
                    <a:cubicBezTo>
                      <a:pt x="2662" y="10648"/>
                      <a:pt x="2810" y="10500"/>
                      <a:pt x="2958" y="10389"/>
                    </a:cubicBezTo>
                    <a:cubicBezTo>
                      <a:pt x="3291" y="10131"/>
                      <a:pt x="3549" y="9835"/>
                      <a:pt x="3845" y="9502"/>
                    </a:cubicBezTo>
                    <a:cubicBezTo>
                      <a:pt x="4104" y="9132"/>
                      <a:pt x="4400" y="8800"/>
                      <a:pt x="4621" y="8356"/>
                    </a:cubicBezTo>
                    <a:cubicBezTo>
                      <a:pt x="4732" y="8171"/>
                      <a:pt x="4880" y="7949"/>
                      <a:pt x="4954" y="7764"/>
                    </a:cubicBezTo>
                    <a:lnTo>
                      <a:pt x="5250" y="7136"/>
                    </a:lnTo>
                    <a:cubicBezTo>
                      <a:pt x="5398" y="6655"/>
                      <a:pt x="5546" y="6212"/>
                      <a:pt x="5620" y="5768"/>
                    </a:cubicBezTo>
                    <a:cubicBezTo>
                      <a:pt x="5731" y="5324"/>
                      <a:pt x="5731" y="4844"/>
                      <a:pt x="5768" y="4437"/>
                    </a:cubicBezTo>
                    <a:cubicBezTo>
                      <a:pt x="5768" y="4215"/>
                      <a:pt x="5768" y="3993"/>
                      <a:pt x="5768" y="3772"/>
                    </a:cubicBezTo>
                    <a:cubicBezTo>
                      <a:pt x="5731" y="3587"/>
                      <a:pt x="5731" y="3365"/>
                      <a:pt x="5694" y="3180"/>
                    </a:cubicBezTo>
                    <a:cubicBezTo>
                      <a:pt x="5657" y="2958"/>
                      <a:pt x="5620" y="2773"/>
                      <a:pt x="5620" y="2589"/>
                    </a:cubicBezTo>
                    <a:cubicBezTo>
                      <a:pt x="5583" y="2404"/>
                      <a:pt x="5509" y="2256"/>
                      <a:pt x="5472" y="2071"/>
                    </a:cubicBezTo>
                    <a:cubicBezTo>
                      <a:pt x="5435" y="1923"/>
                      <a:pt x="5398" y="1738"/>
                      <a:pt x="5324" y="1590"/>
                    </a:cubicBezTo>
                    <a:cubicBezTo>
                      <a:pt x="5287" y="1443"/>
                      <a:pt x="5213" y="1295"/>
                      <a:pt x="5176" y="1184"/>
                    </a:cubicBezTo>
                    <a:cubicBezTo>
                      <a:pt x="5065" y="925"/>
                      <a:pt x="4954" y="703"/>
                      <a:pt x="4843" y="518"/>
                    </a:cubicBezTo>
                    <a:cubicBezTo>
                      <a:pt x="4658" y="186"/>
                      <a:pt x="4511" y="1"/>
                      <a:pt x="45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11"/>
              <p:cNvSpPr/>
              <p:nvPr/>
            </p:nvSpPr>
            <p:spPr>
              <a:xfrm>
                <a:off x="4777525" y="2217100"/>
                <a:ext cx="153450" cy="228300"/>
              </a:xfrm>
              <a:custGeom>
                <a:avLst/>
                <a:gdLst/>
                <a:ahLst/>
                <a:cxnLst/>
                <a:rect l="l" t="t" r="r" b="b"/>
                <a:pathLst>
                  <a:path w="6138" h="9132" extrusionOk="0">
                    <a:moveTo>
                      <a:pt x="1740" y="6684"/>
                    </a:moveTo>
                    <a:cubicBezTo>
                      <a:pt x="1743" y="6684"/>
                      <a:pt x="1750" y="6697"/>
                      <a:pt x="1757" y="6710"/>
                    </a:cubicBezTo>
                    <a:lnTo>
                      <a:pt x="1757" y="6710"/>
                    </a:lnTo>
                    <a:lnTo>
                      <a:pt x="1738" y="6692"/>
                    </a:lnTo>
                    <a:cubicBezTo>
                      <a:pt x="1738" y="6686"/>
                      <a:pt x="1739" y="6684"/>
                      <a:pt x="1740" y="6684"/>
                    </a:cubicBezTo>
                    <a:close/>
                    <a:moveTo>
                      <a:pt x="3217" y="0"/>
                    </a:moveTo>
                    <a:cubicBezTo>
                      <a:pt x="3217" y="0"/>
                      <a:pt x="2995" y="148"/>
                      <a:pt x="2662" y="370"/>
                    </a:cubicBezTo>
                    <a:cubicBezTo>
                      <a:pt x="2588" y="444"/>
                      <a:pt x="2477" y="518"/>
                      <a:pt x="2403" y="592"/>
                    </a:cubicBezTo>
                    <a:cubicBezTo>
                      <a:pt x="2293" y="666"/>
                      <a:pt x="2182" y="777"/>
                      <a:pt x="2071" y="851"/>
                    </a:cubicBezTo>
                    <a:cubicBezTo>
                      <a:pt x="1886" y="1072"/>
                      <a:pt x="1627" y="1294"/>
                      <a:pt x="1405" y="1590"/>
                    </a:cubicBezTo>
                    <a:cubicBezTo>
                      <a:pt x="1294" y="1738"/>
                      <a:pt x="1146" y="1886"/>
                      <a:pt x="1036" y="2034"/>
                    </a:cubicBezTo>
                    <a:cubicBezTo>
                      <a:pt x="888" y="2181"/>
                      <a:pt x="814" y="2403"/>
                      <a:pt x="703" y="2588"/>
                    </a:cubicBezTo>
                    <a:cubicBezTo>
                      <a:pt x="592" y="2773"/>
                      <a:pt x="481" y="2958"/>
                      <a:pt x="407" y="3180"/>
                    </a:cubicBezTo>
                    <a:cubicBezTo>
                      <a:pt x="333" y="3365"/>
                      <a:pt x="259" y="3586"/>
                      <a:pt x="185" y="3845"/>
                    </a:cubicBezTo>
                    <a:cubicBezTo>
                      <a:pt x="37" y="4326"/>
                      <a:pt x="0" y="4843"/>
                      <a:pt x="0" y="5361"/>
                    </a:cubicBezTo>
                    <a:cubicBezTo>
                      <a:pt x="37" y="5879"/>
                      <a:pt x="148" y="6433"/>
                      <a:pt x="370" y="6951"/>
                    </a:cubicBezTo>
                    <a:lnTo>
                      <a:pt x="555" y="7283"/>
                    </a:lnTo>
                    <a:lnTo>
                      <a:pt x="629" y="7394"/>
                    </a:lnTo>
                    <a:lnTo>
                      <a:pt x="666" y="7468"/>
                    </a:lnTo>
                    <a:lnTo>
                      <a:pt x="703" y="7505"/>
                    </a:lnTo>
                    <a:lnTo>
                      <a:pt x="814" y="7653"/>
                    </a:lnTo>
                    <a:cubicBezTo>
                      <a:pt x="925" y="7838"/>
                      <a:pt x="1146" y="8060"/>
                      <a:pt x="1368" y="8245"/>
                    </a:cubicBezTo>
                    <a:cubicBezTo>
                      <a:pt x="1812" y="8614"/>
                      <a:pt x="2256" y="8873"/>
                      <a:pt x="2773" y="9021"/>
                    </a:cubicBezTo>
                    <a:cubicBezTo>
                      <a:pt x="3032" y="9095"/>
                      <a:pt x="3291" y="9095"/>
                      <a:pt x="3550" y="9132"/>
                    </a:cubicBezTo>
                    <a:cubicBezTo>
                      <a:pt x="3660" y="9132"/>
                      <a:pt x="3808" y="9095"/>
                      <a:pt x="3919" y="9095"/>
                    </a:cubicBezTo>
                    <a:cubicBezTo>
                      <a:pt x="4030" y="9095"/>
                      <a:pt x="4178" y="9095"/>
                      <a:pt x="4289" y="9058"/>
                    </a:cubicBezTo>
                    <a:cubicBezTo>
                      <a:pt x="4400" y="9021"/>
                      <a:pt x="4511" y="8984"/>
                      <a:pt x="4622" y="8947"/>
                    </a:cubicBezTo>
                    <a:lnTo>
                      <a:pt x="4696" y="8910"/>
                    </a:lnTo>
                    <a:lnTo>
                      <a:pt x="4733" y="8910"/>
                    </a:lnTo>
                    <a:lnTo>
                      <a:pt x="4770" y="8873"/>
                    </a:lnTo>
                    <a:lnTo>
                      <a:pt x="4807" y="8873"/>
                    </a:lnTo>
                    <a:lnTo>
                      <a:pt x="4954" y="8799"/>
                    </a:lnTo>
                    <a:cubicBezTo>
                      <a:pt x="5102" y="8725"/>
                      <a:pt x="5287" y="8540"/>
                      <a:pt x="5472" y="8430"/>
                    </a:cubicBezTo>
                    <a:cubicBezTo>
                      <a:pt x="5546" y="8356"/>
                      <a:pt x="5620" y="8245"/>
                      <a:pt x="5694" y="8171"/>
                    </a:cubicBezTo>
                    <a:cubicBezTo>
                      <a:pt x="5731" y="8097"/>
                      <a:pt x="5805" y="8060"/>
                      <a:pt x="5842" y="7949"/>
                    </a:cubicBezTo>
                    <a:cubicBezTo>
                      <a:pt x="5879" y="7875"/>
                      <a:pt x="5916" y="7764"/>
                      <a:pt x="5953" y="7690"/>
                    </a:cubicBezTo>
                    <a:lnTo>
                      <a:pt x="5990" y="7653"/>
                    </a:lnTo>
                    <a:cubicBezTo>
                      <a:pt x="6027" y="7579"/>
                      <a:pt x="6027" y="7579"/>
                      <a:pt x="6027" y="7579"/>
                    </a:cubicBezTo>
                    <a:lnTo>
                      <a:pt x="6064" y="7468"/>
                    </a:lnTo>
                    <a:cubicBezTo>
                      <a:pt x="6138" y="7136"/>
                      <a:pt x="6101" y="6840"/>
                      <a:pt x="6027" y="6618"/>
                    </a:cubicBezTo>
                    <a:cubicBezTo>
                      <a:pt x="5953" y="6396"/>
                      <a:pt x="5842" y="6248"/>
                      <a:pt x="5805" y="6174"/>
                    </a:cubicBezTo>
                    <a:cubicBezTo>
                      <a:pt x="5695" y="6101"/>
                      <a:pt x="5657" y="6064"/>
                      <a:pt x="5657" y="6063"/>
                    </a:cubicBezTo>
                    <a:lnTo>
                      <a:pt x="5657" y="6063"/>
                    </a:lnTo>
                    <a:cubicBezTo>
                      <a:pt x="5657" y="6064"/>
                      <a:pt x="5694" y="6101"/>
                      <a:pt x="5731" y="6211"/>
                    </a:cubicBezTo>
                    <a:cubicBezTo>
                      <a:pt x="5768" y="6322"/>
                      <a:pt x="5768" y="6470"/>
                      <a:pt x="5768" y="6655"/>
                    </a:cubicBezTo>
                    <a:cubicBezTo>
                      <a:pt x="5768" y="6840"/>
                      <a:pt x="5694" y="7062"/>
                      <a:pt x="5583" y="7246"/>
                    </a:cubicBezTo>
                    <a:cubicBezTo>
                      <a:pt x="5435" y="7468"/>
                      <a:pt x="5250" y="7653"/>
                      <a:pt x="4991" y="7801"/>
                    </a:cubicBezTo>
                    <a:cubicBezTo>
                      <a:pt x="4881" y="7838"/>
                      <a:pt x="4807" y="7912"/>
                      <a:pt x="4585" y="7986"/>
                    </a:cubicBezTo>
                    <a:lnTo>
                      <a:pt x="4437" y="8023"/>
                    </a:lnTo>
                    <a:lnTo>
                      <a:pt x="4363" y="8023"/>
                    </a:lnTo>
                    <a:cubicBezTo>
                      <a:pt x="4289" y="8023"/>
                      <a:pt x="4215" y="8023"/>
                      <a:pt x="4141" y="8060"/>
                    </a:cubicBezTo>
                    <a:cubicBezTo>
                      <a:pt x="3956" y="8060"/>
                      <a:pt x="3808" y="8023"/>
                      <a:pt x="3624" y="8023"/>
                    </a:cubicBezTo>
                    <a:cubicBezTo>
                      <a:pt x="3476" y="7949"/>
                      <a:pt x="3291" y="7949"/>
                      <a:pt x="3143" y="7875"/>
                    </a:cubicBezTo>
                    <a:cubicBezTo>
                      <a:pt x="2810" y="7764"/>
                      <a:pt x="2514" y="7505"/>
                      <a:pt x="2219" y="7283"/>
                    </a:cubicBezTo>
                    <a:cubicBezTo>
                      <a:pt x="2145" y="7173"/>
                      <a:pt x="2034" y="7099"/>
                      <a:pt x="1886" y="6877"/>
                    </a:cubicBezTo>
                    <a:lnTo>
                      <a:pt x="1775" y="6729"/>
                    </a:lnTo>
                    <a:lnTo>
                      <a:pt x="1775" y="6692"/>
                    </a:lnTo>
                    <a:lnTo>
                      <a:pt x="1738" y="6655"/>
                    </a:lnTo>
                    <a:lnTo>
                      <a:pt x="1590" y="6396"/>
                    </a:lnTo>
                    <a:cubicBezTo>
                      <a:pt x="1442" y="6026"/>
                      <a:pt x="1331" y="5657"/>
                      <a:pt x="1294" y="5250"/>
                    </a:cubicBezTo>
                    <a:cubicBezTo>
                      <a:pt x="1294" y="5065"/>
                      <a:pt x="1294" y="4880"/>
                      <a:pt x="1294" y="4695"/>
                    </a:cubicBezTo>
                    <a:cubicBezTo>
                      <a:pt x="1294" y="4474"/>
                      <a:pt x="1294" y="4289"/>
                      <a:pt x="1331" y="4104"/>
                    </a:cubicBezTo>
                    <a:cubicBezTo>
                      <a:pt x="1368" y="4030"/>
                      <a:pt x="1331" y="3919"/>
                      <a:pt x="1368" y="3845"/>
                    </a:cubicBezTo>
                    <a:cubicBezTo>
                      <a:pt x="1405" y="3734"/>
                      <a:pt x="1442" y="3623"/>
                      <a:pt x="1442" y="3512"/>
                    </a:cubicBezTo>
                    <a:cubicBezTo>
                      <a:pt x="1479" y="3365"/>
                      <a:pt x="1590" y="3180"/>
                      <a:pt x="1627" y="2995"/>
                    </a:cubicBezTo>
                    <a:cubicBezTo>
                      <a:pt x="1701" y="2810"/>
                      <a:pt x="1738" y="2625"/>
                      <a:pt x="1812" y="2477"/>
                    </a:cubicBezTo>
                    <a:cubicBezTo>
                      <a:pt x="1886" y="2329"/>
                      <a:pt x="1960" y="2145"/>
                      <a:pt x="2034" y="1997"/>
                    </a:cubicBezTo>
                    <a:cubicBezTo>
                      <a:pt x="2182" y="1701"/>
                      <a:pt x="2330" y="1442"/>
                      <a:pt x="2477" y="1183"/>
                    </a:cubicBezTo>
                    <a:cubicBezTo>
                      <a:pt x="2551" y="1072"/>
                      <a:pt x="2625" y="961"/>
                      <a:pt x="2662" y="851"/>
                    </a:cubicBezTo>
                    <a:cubicBezTo>
                      <a:pt x="2736" y="740"/>
                      <a:pt x="2810" y="666"/>
                      <a:pt x="2847" y="555"/>
                    </a:cubicBezTo>
                    <a:cubicBezTo>
                      <a:pt x="3106" y="222"/>
                      <a:pt x="3217" y="0"/>
                      <a:pt x="32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11"/>
              <p:cNvSpPr/>
              <p:nvPr/>
            </p:nvSpPr>
            <p:spPr>
              <a:xfrm>
                <a:off x="4363450" y="1670575"/>
                <a:ext cx="238475" cy="184300"/>
              </a:xfrm>
              <a:custGeom>
                <a:avLst/>
                <a:gdLst/>
                <a:ahLst/>
                <a:cxnLst/>
                <a:rect l="l" t="t" r="r" b="b"/>
                <a:pathLst>
                  <a:path w="9539" h="7372" extrusionOk="0">
                    <a:moveTo>
                      <a:pt x="4503" y="1"/>
                    </a:moveTo>
                    <a:cubicBezTo>
                      <a:pt x="4168" y="1"/>
                      <a:pt x="3826" y="39"/>
                      <a:pt x="3476" y="122"/>
                    </a:cubicBezTo>
                    <a:cubicBezTo>
                      <a:pt x="3106" y="196"/>
                      <a:pt x="2736" y="344"/>
                      <a:pt x="2367" y="566"/>
                    </a:cubicBezTo>
                    <a:lnTo>
                      <a:pt x="2145" y="677"/>
                    </a:lnTo>
                    <a:lnTo>
                      <a:pt x="1886" y="862"/>
                    </a:lnTo>
                    <a:cubicBezTo>
                      <a:pt x="1738" y="1010"/>
                      <a:pt x="1590" y="1121"/>
                      <a:pt x="1442" y="1232"/>
                    </a:cubicBezTo>
                    <a:cubicBezTo>
                      <a:pt x="888" y="1786"/>
                      <a:pt x="444" y="2452"/>
                      <a:pt x="222" y="3191"/>
                    </a:cubicBezTo>
                    <a:cubicBezTo>
                      <a:pt x="1" y="3967"/>
                      <a:pt x="37" y="4781"/>
                      <a:pt x="222" y="5483"/>
                    </a:cubicBezTo>
                    <a:cubicBezTo>
                      <a:pt x="444" y="6260"/>
                      <a:pt x="999" y="6851"/>
                      <a:pt x="1664" y="7184"/>
                    </a:cubicBezTo>
                    <a:cubicBezTo>
                      <a:pt x="1941" y="7315"/>
                      <a:pt x="2223" y="7371"/>
                      <a:pt x="2496" y="7371"/>
                    </a:cubicBezTo>
                    <a:cubicBezTo>
                      <a:pt x="2915" y="7371"/>
                      <a:pt x="3310" y="7238"/>
                      <a:pt x="3624" y="7036"/>
                    </a:cubicBezTo>
                    <a:cubicBezTo>
                      <a:pt x="4178" y="6703"/>
                      <a:pt x="4474" y="6112"/>
                      <a:pt x="4437" y="5594"/>
                    </a:cubicBezTo>
                    <a:cubicBezTo>
                      <a:pt x="4400" y="5113"/>
                      <a:pt x="4141" y="4744"/>
                      <a:pt x="3882" y="4559"/>
                    </a:cubicBezTo>
                    <a:cubicBezTo>
                      <a:pt x="3624" y="4337"/>
                      <a:pt x="3365" y="4300"/>
                      <a:pt x="3217" y="4300"/>
                    </a:cubicBezTo>
                    <a:cubicBezTo>
                      <a:pt x="3094" y="4300"/>
                      <a:pt x="3020" y="4317"/>
                      <a:pt x="2984" y="4317"/>
                    </a:cubicBezTo>
                    <a:cubicBezTo>
                      <a:pt x="2967" y="4317"/>
                      <a:pt x="2959" y="4313"/>
                      <a:pt x="2958" y="4301"/>
                    </a:cubicBezTo>
                    <a:lnTo>
                      <a:pt x="2958" y="4301"/>
                    </a:lnTo>
                    <a:cubicBezTo>
                      <a:pt x="2959" y="4336"/>
                      <a:pt x="3033" y="4301"/>
                      <a:pt x="3180" y="4374"/>
                    </a:cubicBezTo>
                    <a:cubicBezTo>
                      <a:pt x="3328" y="4411"/>
                      <a:pt x="3513" y="4522"/>
                      <a:pt x="3698" y="4744"/>
                    </a:cubicBezTo>
                    <a:cubicBezTo>
                      <a:pt x="3845" y="4966"/>
                      <a:pt x="3956" y="5261"/>
                      <a:pt x="3919" y="5594"/>
                    </a:cubicBezTo>
                    <a:cubicBezTo>
                      <a:pt x="3882" y="5927"/>
                      <a:pt x="3624" y="6223"/>
                      <a:pt x="3254" y="6370"/>
                    </a:cubicBezTo>
                    <a:cubicBezTo>
                      <a:pt x="3121" y="6430"/>
                      <a:pt x="2964" y="6459"/>
                      <a:pt x="2803" y="6459"/>
                    </a:cubicBezTo>
                    <a:cubicBezTo>
                      <a:pt x="2560" y="6459"/>
                      <a:pt x="2307" y="6393"/>
                      <a:pt x="2108" y="6260"/>
                    </a:cubicBezTo>
                    <a:cubicBezTo>
                      <a:pt x="1775" y="6075"/>
                      <a:pt x="1479" y="5631"/>
                      <a:pt x="1368" y="5187"/>
                    </a:cubicBezTo>
                    <a:cubicBezTo>
                      <a:pt x="1258" y="4670"/>
                      <a:pt x="1294" y="4115"/>
                      <a:pt x="1479" y="3598"/>
                    </a:cubicBezTo>
                    <a:cubicBezTo>
                      <a:pt x="1627" y="3080"/>
                      <a:pt x="1960" y="2599"/>
                      <a:pt x="2367" y="2230"/>
                    </a:cubicBezTo>
                    <a:cubicBezTo>
                      <a:pt x="2478" y="2119"/>
                      <a:pt x="2588" y="2008"/>
                      <a:pt x="2699" y="1934"/>
                    </a:cubicBezTo>
                    <a:lnTo>
                      <a:pt x="2847" y="1823"/>
                    </a:lnTo>
                    <a:lnTo>
                      <a:pt x="3069" y="1675"/>
                    </a:lnTo>
                    <a:cubicBezTo>
                      <a:pt x="3254" y="1564"/>
                      <a:pt x="3550" y="1453"/>
                      <a:pt x="3809" y="1379"/>
                    </a:cubicBezTo>
                    <a:cubicBezTo>
                      <a:pt x="4122" y="1290"/>
                      <a:pt x="4449" y="1241"/>
                      <a:pt x="4781" y="1241"/>
                    </a:cubicBezTo>
                    <a:cubicBezTo>
                      <a:pt x="4998" y="1241"/>
                      <a:pt x="5216" y="1262"/>
                      <a:pt x="5435" y="1305"/>
                    </a:cubicBezTo>
                    <a:cubicBezTo>
                      <a:pt x="5953" y="1416"/>
                      <a:pt x="6470" y="1601"/>
                      <a:pt x="6914" y="1897"/>
                    </a:cubicBezTo>
                    <a:cubicBezTo>
                      <a:pt x="7358" y="2193"/>
                      <a:pt x="7727" y="2526"/>
                      <a:pt x="8023" y="2858"/>
                    </a:cubicBezTo>
                    <a:cubicBezTo>
                      <a:pt x="8652" y="3598"/>
                      <a:pt x="9021" y="4337"/>
                      <a:pt x="9243" y="4892"/>
                    </a:cubicBezTo>
                    <a:cubicBezTo>
                      <a:pt x="9354" y="5150"/>
                      <a:pt x="9428" y="5372"/>
                      <a:pt x="9465" y="5520"/>
                    </a:cubicBezTo>
                    <a:cubicBezTo>
                      <a:pt x="9539" y="5668"/>
                      <a:pt x="9539" y="5742"/>
                      <a:pt x="9539" y="5742"/>
                    </a:cubicBezTo>
                    <a:cubicBezTo>
                      <a:pt x="9539" y="5742"/>
                      <a:pt x="9539" y="5668"/>
                      <a:pt x="9539" y="5520"/>
                    </a:cubicBezTo>
                    <a:cubicBezTo>
                      <a:pt x="9539" y="5372"/>
                      <a:pt x="9539" y="5113"/>
                      <a:pt x="9502" y="4818"/>
                    </a:cubicBezTo>
                    <a:cubicBezTo>
                      <a:pt x="9391" y="4226"/>
                      <a:pt x="9206" y="3339"/>
                      <a:pt x="8652" y="2415"/>
                    </a:cubicBezTo>
                    <a:cubicBezTo>
                      <a:pt x="8356" y="1971"/>
                      <a:pt x="7986" y="1490"/>
                      <a:pt x="7506" y="1084"/>
                    </a:cubicBezTo>
                    <a:cubicBezTo>
                      <a:pt x="6988" y="677"/>
                      <a:pt x="6396" y="344"/>
                      <a:pt x="5694" y="159"/>
                    </a:cubicBezTo>
                    <a:cubicBezTo>
                      <a:pt x="5308" y="58"/>
                      <a:pt x="4911" y="1"/>
                      <a:pt x="4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11"/>
              <p:cNvSpPr/>
              <p:nvPr/>
            </p:nvSpPr>
            <p:spPr>
              <a:xfrm>
                <a:off x="4600975" y="1668600"/>
                <a:ext cx="299500" cy="144625"/>
              </a:xfrm>
              <a:custGeom>
                <a:avLst/>
                <a:gdLst/>
                <a:ahLst/>
                <a:cxnLst/>
                <a:rect l="l" t="t" r="r" b="b"/>
                <a:pathLst>
                  <a:path w="11980" h="5785" extrusionOk="0">
                    <a:moveTo>
                      <a:pt x="7792" y="0"/>
                    </a:moveTo>
                    <a:cubicBezTo>
                      <a:pt x="7724" y="0"/>
                      <a:pt x="7654" y="4"/>
                      <a:pt x="7580" y="17"/>
                    </a:cubicBezTo>
                    <a:cubicBezTo>
                      <a:pt x="7136" y="54"/>
                      <a:pt x="6656" y="54"/>
                      <a:pt x="6212" y="164"/>
                    </a:cubicBezTo>
                    <a:cubicBezTo>
                      <a:pt x="5768" y="201"/>
                      <a:pt x="5325" y="386"/>
                      <a:pt x="4881" y="534"/>
                    </a:cubicBezTo>
                    <a:lnTo>
                      <a:pt x="4216" y="793"/>
                    </a:lnTo>
                    <a:cubicBezTo>
                      <a:pt x="4031" y="867"/>
                      <a:pt x="3809" y="1015"/>
                      <a:pt x="3624" y="1126"/>
                    </a:cubicBezTo>
                    <a:cubicBezTo>
                      <a:pt x="3180" y="1348"/>
                      <a:pt x="2848" y="1643"/>
                      <a:pt x="2515" y="1902"/>
                    </a:cubicBezTo>
                    <a:cubicBezTo>
                      <a:pt x="2182" y="2198"/>
                      <a:pt x="1850" y="2494"/>
                      <a:pt x="1591" y="2789"/>
                    </a:cubicBezTo>
                    <a:cubicBezTo>
                      <a:pt x="1480" y="2937"/>
                      <a:pt x="1369" y="3085"/>
                      <a:pt x="1221" y="3233"/>
                    </a:cubicBezTo>
                    <a:cubicBezTo>
                      <a:pt x="1110" y="3381"/>
                      <a:pt x="1036" y="3566"/>
                      <a:pt x="925" y="3677"/>
                    </a:cubicBezTo>
                    <a:cubicBezTo>
                      <a:pt x="851" y="3825"/>
                      <a:pt x="740" y="3972"/>
                      <a:pt x="666" y="4120"/>
                    </a:cubicBezTo>
                    <a:cubicBezTo>
                      <a:pt x="593" y="4268"/>
                      <a:pt x="519" y="4379"/>
                      <a:pt x="482" y="4527"/>
                    </a:cubicBezTo>
                    <a:cubicBezTo>
                      <a:pt x="334" y="4749"/>
                      <a:pt x="260" y="4971"/>
                      <a:pt x="186" y="5192"/>
                    </a:cubicBezTo>
                    <a:cubicBezTo>
                      <a:pt x="75" y="5562"/>
                      <a:pt x="1" y="5784"/>
                      <a:pt x="1" y="5784"/>
                    </a:cubicBezTo>
                    <a:cubicBezTo>
                      <a:pt x="1" y="5784"/>
                      <a:pt x="149" y="5599"/>
                      <a:pt x="371" y="5266"/>
                    </a:cubicBezTo>
                    <a:cubicBezTo>
                      <a:pt x="482" y="5119"/>
                      <a:pt x="629" y="4934"/>
                      <a:pt x="814" y="4749"/>
                    </a:cubicBezTo>
                    <a:cubicBezTo>
                      <a:pt x="888" y="4638"/>
                      <a:pt x="999" y="4527"/>
                      <a:pt x="1073" y="4416"/>
                    </a:cubicBezTo>
                    <a:cubicBezTo>
                      <a:pt x="1184" y="4305"/>
                      <a:pt x="1295" y="4194"/>
                      <a:pt x="1406" y="4083"/>
                    </a:cubicBezTo>
                    <a:cubicBezTo>
                      <a:pt x="1628" y="3825"/>
                      <a:pt x="1886" y="3603"/>
                      <a:pt x="2182" y="3381"/>
                    </a:cubicBezTo>
                    <a:cubicBezTo>
                      <a:pt x="2293" y="3233"/>
                      <a:pt x="2441" y="3122"/>
                      <a:pt x="2589" y="3011"/>
                    </a:cubicBezTo>
                    <a:cubicBezTo>
                      <a:pt x="2774" y="2900"/>
                      <a:pt x="2922" y="2789"/>
                      <a:pt x="3070" y="2678"/>
                    </a:cubicBezTo>
                    <a:cubicBezTo>
                      <a:pt x="3402" y="2457"/>
                      <a:pt x="3735" y="2235"/>
                      <a:pt x="4105" y="2050"/>
                    </a:cubicBezTo>
                    <a:cubicBezTo>
                      <a:pt x="4290" y="1976"/>
                      <a:pt x="4437" y="1865"/>
                      <a:pt x="4659" y="1791"/>
                    </a:cubicBezTo>
                    <a:lnTo>
                      <a:pt x="5251" y="1532"/>
                    </a:lnTo>
                    <a:cubicBezTo>
                      <a:pt x="5658" y="1384"/>
                      <a:pt x="6027" y="1237"/>
                      <a:pt x="6434" y="1163"/>
                    </a:cubicBezTo>
                    <a:cubicBezTo>
                      <a:pt x="6841" y="1052"/>
                      <a:pt x="7247" y="1015"/>
                      <a:pt x="7617" y="941"/>
                    </a:cubicBezTo>
                    <a:cubicBezTo>
                      <a:pt x="7839" y="904"/>
                      <a:pt x="8024" y="904"/>
                      <a:pt x="8208" y="904"/>
                    </a:cubicBezTo>
                    <a:cubicBezTo>
                      <a:pt x="8393" y="867"/>
                      <a:pt x="8578" y="867"/>
                      <a:pt x="8763" y="867"/>
                    </a:cubicBezTo>
                    <a:cubicBezTo>
                      <a:pt x="9133" y="867"/>
                      <a:pt x="9502" y="867"/>
                      <a:pt x="9798" y="904"/>
                    </a:cubicBezTo>
                    <a:cubicBezTo>
                      <a:pt x="9983" y="904"/>
                      <a:pt x="10131" y="941"/>
                      <a:pt x="10279" y="941"/>
                    </a:cubicBezTo>
                    <a:cubicBezTo>
                      <a:pt x="10427" y="941"/>
                      <a:pt x="10575" y="978"/>
                      <a:pt x="10686" y="978"/>
                    </a:cubicBezTo>
                    <a:cubicBezTo>
                      <a:pt x="10944" y="1015"/>
                      <a:pt x="11203" y="1052"/>
                      <a:pt x="11388" y="1126"/>
                    </a:cubicBezTo>
                    <a:cubicBezTo>
                      <a:pt x="11758" y="1200"/>
                      <a:pt x="11980" y="1237"/>
                      <a:pt x="11980" y="1237"/>
                    </a:cubicBezTo>
                    <a:cubicBezTo>
                      <a:pt x="11980" y="1237"/>
                      <a:pt x="11795" y="1126"/>
                      <a:pt x="11462" y="904"/>
                    </a:cubicBezTo>
                    <a:cubicBezTo>
                      <a:pt x="11277" y="793"/>
                      <a:pt x="11092" y="719"/>
                      <a:pt x="10796" y="608"/>
                    </a:cubicBezTo>
                    <a:cubicBezTo>
                      <a:pt x="10686" y="534"/>
                      <a:pt x="10538" y="497"/>
                      <a:pt x="10390" y="423"/>
                    </a:cubicBezTo>
                    <a:cubicBezTo>
                      <a:pt x="10242" y="386"/>
                      <a:pt x="10094" y="349"/>
                      <a:pt x="9909" y="275"/>
                    </a:cubicBezTo>
                    <a:cubicBezTo>
                      <a:pt x="9761" y="238"/>
                      <a:pt x="9576" y="201"/>
                      <a:pt x="9392" y="164"/>
                    </a:cubicBezTo>
                    <a:cubicBezTo>
                      <a:pt x="9207" y="127"/>
                      <a:pt x="9022" y="91"/>
                      <a:pt x="8837" y="54"/>
                    </a:cubicBezTo>
                    <a:cubicBezTo>
                      <a:pt x="8615" y="17"/>
                      <a:pt x="8430" y="17"/>
                      <a:pt x="8208" y="17"/>
                    </a:cubicBezTo>
                    <a:cubicBezTo>
                      <a:pt x="8061" y="17"/>
                      <a:pt x="7929" y="0"/>
                      <a:pt x="77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11"/>
              <p:cNvSpPr/>
              <p:nvPr/>
            </p:nvSpPr>
            <p:spPr>
              <a:xfrm>
                <a:off x="4153650" y="1668450"/>
                <a:ext cx="22830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9132" h="6096" extrusionOk="0">
                    <a:moveTo>
                      <a:pt x="1146" y="1649"/>
                    </a:moveTo>
                    <a:cubicBezTo>
                      <a:pt x="1146" y="1649"/>
                      <a:pt x="1123" y="1697"/>
                      <a:pt x="1113" y="1697"/>
                    </a:cubicBezTo>
                    <a:cubicBezTo>
                      <a:pt x="1111" y="1697"/>
                      <a:pt x="1109" y="1694"/>
                      <a:pt x="1109" y="1686"/>
                    </a:cubicBezTo>
                    <a:lnTo>
                      <a:pt x="1146" y="1649"/>
                    </a:lnTo>
                    <a:close/>
                    <a:moveTo>
                      <a:pt x="2052" y="1"/>
                    </a:moveTo>
                    <a:cubicBezTo>
                      <a:pt x="1937" y="1"/>
                      <a:pt x="1809" y="16"/>
                      <a:pt x="1664" y="60"/>
                    </a:cubicBezTo>
                    <a:lnTo>
                      <a:pt x="1590" y="97"/>
                    </a:lnTo>
                    <a:lnTo>
                      <a:pt x="1516" y="97"/>
                    </a:lnTo>
                    <a:lnTo>
                      <a:pt x="1442" y="133"/>
                    </a:lnTo>
                    <a:cubicBezTo>
                      <a:pt x="1368" y="170"/>
                      <a:pt x="1294" y="207"/>
                      <a:pt x="1183" y="244"/>
                    </a:cubicBezTo>
                    <a:cubicBezTo>
                      <a:pt x="1109" y="281"/>
                      <a:pt x="1035" y="355"/>
                      <a:pt x="961" y="429"/>
                    </a:cubicBezTo>
                    <a:cubicBezTo>
                      <a:pt x="887" y="503"/>
                      <a:pt x="814" y="540"/>
                      <a:pt x="740" y="651"/>
                    </a:cubicBezTo>
                    <a:cubicBezTo>
                      <a:pt x="592" y="799"/>
                      <a:pt x="407" y="1021"/>
                      <a:pt x="333" y="1169"/>
                    </a:cubicBezTo>
                    <a:lnTo>
                      <a:pt x="296" y="1280"/>
                    </a:lnTo>
                    <a:lnTo>
                      <a:pt x="259" y="1317"/>
                    </a:lnTo>
                    <a:lnTo>
                      <a:pt x="259" y="1354"/>
                    </a:lnTo>
                    <a:lnTo>
                      <a:pt x="222" y="1390"/>
                    </a:lnTo>
                    <a:lnTo>
                      <a:pt x="222" y="1464"/>
                    </a:lnTo>
                    <a:cubicBezTo>
                      <a:pt x="185" y="1575"/>
                      <a:pt x="148" y="1686"/>
                      <a:pt x="111" y="1834"/>
                    </a:cubicBezTo>
                    <a:cubicBezTo>
                      <a:pt x="74" y="1945"/>
                      <a:pt x="74" y="2056"/>
                      <a:pt x="37" y="2167"/>
                    </a:cubicBezTo>
                    <a:cubicBezTo>
                      <a:pt x="37" y="2315"/>
                      <a:pt x="0" y="2426"/>
                      <a:pt x="37" y="2574"/>
                    </a:cubicBezTo>
                    <a:cubicBezTo>
                      <a:pt x="37" y="2795"/>
                      <a:pt x="37" y="3091"/>
                      <a:pt x="148" y="3313"/>
                    </a:cubicBezTo>
                    <a:cubicBezTo>
                      <a:pt x="259" y="3831"/>
                      <a:pt x="518" y="4311"/>
                      <a:pt x="887" y="4755"/>
                    </a:cubicBezTo>
                    <a:cubicBezTo>
                      <a:pt x="1072" y="4977"/>
                      <a:pt x="1331" y="5198"/>
                      <a:pt x="1479" y="5309"/>
                    </a:cubicBezTo>
                    <a:lnTo>
                      <a:pt x="1627" y="5420"/>
                    </a:lnTo>
                    <a:lnTo>
                      <a:pt x="1664" y="5420"/>
                    </a:lnTo>
                    <a:lnTo>
                      <a:pt x="1664" y="5457"/>
                    </a:lnTo>
                    <a:lnTo>
                      <a:pt x="1738" y="5494"/>
                    </a:lnTo>
                    <a:lnTo>
                      <a:pt x="1849" y="5531"/>
                    </a:lnTo>
                    <a:lnTo>
                      <a:pt x="2218" y="5716"/>
                    </a:lnTo>
                    <a:cubicBezTo>
                      <a:pt x="2736" y="5938"/>
                      <a:pt x="3254" y="6086"/>
                      <a:pt x="3771" y="6086"/>
                    </a:cubicBezTo>
                    <a:cubicBezTo>
                      <a:pt x="3869" y="6092"/>
                      <a:pt x="3965" y="6095"/>
                      <a:pt x="4059" y="6095"/>
                    </a:cubicBezTo>
                    <a:cubicBezTo>
                      <a:pt x="4496" y="6095"/>
                      <a:pt x="4891" y="6029"/>
                      <a:pt x="5287" y="5938"/>
                    </a:cubicBezTo>
                    <a:cubicBezTo>
                      <a:pt x="5583" y="5864"/>
                      <a:pt x="5768" y="5790"/>
                      <a:pt x="5952" y="5716"/>
                    </a:cubicBezTo>
                    <a:cubicBezTo>
                      <a:pt x="6211" y="5605"/>
                      <a:pt x="6359" y="5494"/>
                      <a:pt x="6581" y="5383"/>
                    </a:cubicBezTo>
                    <a:cubicBezTo>
                      <a:pt x="6766" y="5272"/>
                      <a:pt x="6951" y="5198"/>
                      <a:pt x="7099" y="5088"/>
                    </a:cubicBezTo>
                    <a:cubicBezTo>
                      <a:pt x="7246" y="4940"/>
                      <a:pt x="7394" y="4829"/>
                      <a:pt x="7542" y="4718"/>
                    </a:cubicBezTo>
                    <a:cubicBezTo>
                      <a:pt x="7838" y="4496"/>
                      <a:pt x="8060" y="4237"/>
                      <a:pt x="8282" y="4015"/>
                    </a:cubicBezTo>
                    <a:cubicBezTo>
                      <a:pt x="8393" y="3905"/>
                      <a:pt x="8466" y="3794"/>
                      <a:pt x="8540" y="3720"/>
                    </a:cubicBezTo>
                    <a:cubicBezTo>
                      <a:pt x="8614" y="3609"/>
                      <a:pt x="8688" y="3498"/>
                      <a:pt x="8762" y="3424"/>
                    </a:cubicBezTo>
                    <a:cubicBezTo>
                      <a:pt x="8984" y="3091"/>
                      <a:pt x="9132" y="2906"/>
                      <a:pt x="9132" y="2906"/>
                    </a:cubicBezTo>
                    <a:lnTo>
                      <a:pt x="9132" y="2906"/>
                    </a:lnTo>
                    <a:cubicBezTo>
                      <a:pt x="9132" y="2906"/>
                      <a:pt x="8910" y="3017"/>
                      <a:pt x="8577" y="3239"/>
                    </a:cubicBezTo>
                    <a:cubicBezTo>
                      <a:pt x="8503" y="3313"/>
                      <a:pt x="8393" y="3350"/>
                      <a:pt x="8282" y="3424"/>
                    </a:cubicBezTo>
                    <a:cubicBezTo>
                      <a:pt x="8171" y="3498"/>
                      <a:pt x="8060" y="3572"/>
                      <a:pt x="7949" y="3609"/>
                    </a:cubicBezTo>
                    <a:cubicBezTo>
                      <a:pt x="7690" y="3757"/>
                      <a:pt x="7431" y="3941"/>
                      <a:pt x="7136" y="4052"/>
                    </a:cubicBezTo>
                    <a:cubicBezTo>
                      <a:pt x="6988" y="4126"/>
                      <a:pt x="6840" y="4200"/>
                      <a:pt x="6655" y="4274"/>
                    </a:cubicBezTo>
                    <a:cubicBezTo>
                      <a:pt x="6507" y="4385"/>
                      <a:pt x="6322" y="4422"/>
                      <a:pt x="6137" y="4496"/>
                    </a:cubicBezTo>
                    <a:cubicBezTo>
                      <a:pt x="5989" y="4533"/>
                      <a:pt x="5805" y="4607"/>
                      <a:pt x="5620" y="4644"/>
                    </a:cubicBezTo>
                    <a:cubicBezTo>
                      <a:pt x="5509" y="4681"/>
                      <a:pt x="5435" y="4718"/>
                      <a:pt x="5324" y="4718"/>
                    </a:cubicBezTo>
                    <a:cubicBezTo>
                      <a:pt x="5213" y="4755"/>
                      <a:pt x="5139" y="4755"/>
                      <a:pt x="5028" y="4755"/>
                    </a:cubicBezTo>
                    <a:cubicBezTo>
                      <a:pt x="4843" y="4792"/>
                      <a:pt x="4658" y="4792"/>
                      <a:pt x="4474" y="4829"/>
                    </a:cubicBezTo>
                    <a:cubicBezTo>
                      <a:pt x="4252" y="4829"/>
                      <a:pt x="4067" y="4829"/>
                      <a:pt x="3882" y="4792"/>
                    </a:cubicBezTo>
                    <a:cubicBezTo>
                      <a:pt x="3475" y="4755"/>
                      <a:pt x="3106" y="4644"/>
                      <a:pt x="2736" y="4496"/>
                    </a:cubicBezTo>
                    <a:lnTo>
                      <a:pt x="2514" y="4385"/>
                    </a:lnTo>
                    <a:lnTo>
                      <a:pt x="2440" y="4348"/>
                    </a:lnTo>
                    <a:lnTo>
                      <a:pt x="2403" y="4311"/>
                    </a:lnTo>
                    <a:lnTo>
                      <a:pt x="2255" y="4237"/>
                    </a:lnTo>
                    <a:cubicBezTo>
                      <a:pt x="2034" y="4089"/>
                      <a:pt x="1960" y="3978"/>
                      <a:pt x="1849" y="3868"/>
                    </a:cubicBezTo>
                    <a:cubicBezTo>
                      <a:pt x="1627" y="3609"/>
                      <a:pt x="1368" y="3276"/>
                      <a:pt x="1257" y="2943"/>
                    </a:cubicBezTo>
                    <a:cubicBezTo>
                      <a:pt x="1183" y="2795"/>
                      <a:pt x="1183" y="2648"/>
                      <a:pt x="1109" y="2463"/>
                    </a:cubicBezTo>
                    <a:cubicBezTo>
                      <a:pt x="1109" y="2315"/>
                      <a:pt x="1072" y="2130"/>
                      <a:pt x="1109" y="1982"/>
                    </a:cubicBezTo>
                    <a:cubicBezTo>
                      <a:pt x="1109" y="1908"/>
                      <a:pt x="1109" y="1834"/>
                      <a:pt x="1109" y="1723"/>
                    </a:cubicBezTo>
                    <a:lnTo>
                      <a:pt x="1146" y="1686"/>
                    </a:lnTo>
                    <a:lnTo>
                      <a:pt x="1146" y="1649"/>
                    </a:lnTo>
                    <a:lnTo>
                      <a:pt x="1183" y="1501"/>
                    </a:lnTo>
                    <a:cubicBezTo>
                      <a:pt x="1220" y="1317"/>
                      <a:pt x="1294" y="1243"/>
                      <a:pt x="1331" y="1095"/>
                    </a:cubicBezTo>
                    <a:cubicBezTo>
                      <a:pt x="1479" y="873"/>
                      <a:pt x="1664" y="651"/>
                      <a:pt x="1886" y="540"/>
                    </a:cubicBezTo>
                    <a:cubicBezTo>
                      <a:pt x="2071" y="429"/>
                      <a:pt x="2292" y="355"/>
                      <a:pt x="2477" y="355"/>
                    </a:cubicBezTo>
                    <a:cubicBezTo>
                      <a:pt x="2531" y="344"/>
                      <a:pt x="2582" y="340"/>
                      <a:pt x="2630" y="340"/>
                    </a:cubicBezTo>
                    <a:cubicBezTo>
                      <a:pt x="2746" y="340"/>
                      <a:pt x="2842" y="366"/>
                      <a:pt x="2921" y="392"/>
                    </a:cubicBezTo>
                    <a:cubicBezTo>
                      <a:pt x="3032" y="429"/>
                      <a:pt x="3106" y="429"/>
                      <a:pt x="3106" y="429"/>
                    </a:cubicBezTo>
                    <a:cubicBezTo>
                      <a:pt x="3106" y="429"/>
                      <a:pt x="3032" y="392"/>
                      <a:pt x="2958" y="318"/>
                    </a:cubicBezTo>
                    <a:cubicBezTo>
                      <a:pt x="2884" y="244"/>
                      <a:pt x="2736" y="133"/>
                      <a:pt x="2514" y="60"/>
                    </a:cubicBezTo>
                    <a:cubicBezTo>
                      <a:pt x="2379" y="37"/>
                      <a:pt x="2231" y="1"/>
                      <a:pt x="20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1" name="Google Shape;331;p11"/>
            <p:cNvGrpSpPr/>
            <p:nvPr/>
          </p:nvGrpSpPr>
          <p:grpSpPr>
            <a:xfrm flipH="1">
              <a:off x="457200" y="377788"/>
              <a:ext cx="777325" cy="776950"/>
              <a:chOff x="4153650" y="1668450"/>
              <a:chExt cx="777325" cy="776950"/>
            </a:xfrm>
          </p:grpSpPr>
          <p:sp>
            <p:nvSpPr>
              <p:cNvPr id="332" name="Google Shape;332;p11"/>
              <p:cNvSpPr/>
              <p:nvPr/>
            </p:nvSpPr>
            <p:spPr>
              <a:xfrm>
                <a:off x="4740550" y="1997125"/>
                <a:ext cx="189500" cy="237450"/>
              </a:xfrm>
              <a:custGeom>
                <a:avLst/>
                <a:gdLst/>
                <a:ahLst/>
                <a:cxnLst/>
                <a:rect l="l" t="t" r="r" b="b"/>
                <a:pathLst>
                  <a:path w="7580" h="9498" extrusionOk="0">
                    <a:moveTo>
                      <a:pt x="1738" y="0"/>
                    </a:moveTo>
                    <a:cubicBezTo>
                      <a:pt x="1738" y="0"/>
                      <a:pt x="1812" y="37"/>
                      <a:pt x="1960" y="74"/>
                    </a:cubicBezTo>
                    <a:cubicBezTo>
                      <a:pt x="2108" y="111"/>
                      <a:pt x="2330" y="222"/>
                      <a:pt x="2625" y="296"/>
                    </a:cubicBezTo>
                    <a:cubicBezTo>
                      <a:pt x="3143" y="555"/>
                      <a:pt x="3882" y="887"/>
                      <a:pt x="4622" y="1516"/>
                    </a:cubicBezTo>
                    <a:cubicBezTo>
                      <a:pt x="4955" y="1849"/>
                      <a:pt x="5324" y="2218"/>
                      <a:pt x="5583" y="2625"/>
                    </a:cubicBezTo>
                    <a:cubicBezTo>
                      <a:pt x="5879" y="3069"/>
                      <a:pt x="6064" y="3586"/>
                      <a:pt x="6175" y="4141"/>
                    </a:cubicBezTo>
                    <a:cubicBezTo>
                      <a:pt x="6286" y="4658"/>
                      <a:pt x="6249" y="5250"/>
                      <a:pt x="6138" y="5768"/>
                    </a:cubicBezTo>
                    <a:cubicBezTo>
                      <a:pt x="6064" y="6026"/>
                      <a:pt x="5953" y="6285"/>
                      <a:pt x="5805" y="6470"/>
                    </a:cubicBezTo>
                    <a:lnTo>
                      <a:pt x="5694" y="6692"/>
                    </a:lnTo>
                    <a:lnTo>
                      <a:pt x="5546" y="6840"/>
                    </a:lnTo>
                    <a:cubicBezTo>
                      <a:pt x="5472" y="6951"/>
                      <a:pt x="5398" y="7062"/>
                      <a:pt x="5287" y="7173"/>
                    </a:cubicBezTo>
                    <a:cubicBezTo>
                      <a:pt x="4881" y="7579"/>
                      <a:pt x="4400" y="7912"/>
                      <a:pt x="3882" y="8097"/>
                    </a:cubicBezTo>
                    <a:cubicBezTo>
                      <a:pt x="3591" y="8186"/>
                      <a:pt x="3260" y="8235"/>
                      <a:pt x="2937" y="8235"/>
                    </a:cubicBezTo>
                    <a:cubicBezTo>
                      <a:pt x="2726" y="8235"/>
                      <a:pt x="2519" y="8214"/>
                      <a:pt x="2330" y="8171"/>
                    </a:cubicBezTo>
                    <a:cubicBezTo>
                      <a:pt x="1886" y="8060"/>
                      <a:pt x="1442" y="7801"/>
                      <a:pt x="1221" y="7431"/>
                    </a:cubicBezTo>
                    <a:cubicBezTo>
                      <a:pt x="999" y="7099"/>
                      <a:pt x="962" y="6655"/>
                      <a:pt x="1147" y="6285"/>
                    </a:cubicBezTo>
                    <a:cubicBezTo>
                      <a:pt x="1295" y="5915"/>
                      <a:pt x="1590" y="5657"/>
                      <a:pt x="1886" y="5620"/>
                    </a:cubicBezTo>
                    <a:cubicBezTo>
                      <a:pt x="1929" y="5615"/>
                      <a:pt x="1972" y="5613"/>
                      <a:pt x="2015" y="5613"/>
                    </a:cubicBezTo>
                    <a:cubicBezTo>
                      <a:pt x="2302" y="5613"/>
                      <a:pt x="2575" y="5718"/>
                      <a:pt x="2736" y="5879"/>
                    </a:cubicBezTo>
                    <a:cubicBezTo>
                      <a:pt x="2958" y="6026"/>
                      <a:pt x="3069" y="6211"/>
                      <a:pt x="3143" y="6359"/>
                    </a:cubicBezTo>
                    <a:cubicBezTo>
                      <a:pt x="3175" y="6488"/>
                      <a:pt x="3179" y="6588"/>
                      <a:pt x="3180" y="6588"/>
                    </a:cubicBezTo>
                    <a:cubicBezTo>
                      <a:pt x="3180" y="6588"/>
                      <a:pt x="3180" y="6586"/>
                      <a:pt x="3180" y="6581"/>
                    </a:cubicBezTo>
                    <a:cubicBezTo>
                      <a:pt x="3180" y="6581"/>
                      <a:pt x="3217" y="6507"/>
                      <a:pt x="3217" y="6359"/>
                    </a:cubicBezTo>
                    <a:cubicBezTo>
                      <a:pt x="3180" y="6174"/>
                      <a:pt x="3143" y="5915"/>
                      <a:pt x="2958" y="5657"/>
                    </a:cubicBezTo>
                    <a:cubicBezTo>
                      <a:pt x="2736" y="5435"/>
                      <a:pt x="2404" y="5139"/>
                      <a:pt x="1886" y="5102"/>
                    </a:cubicBezTo>
                    <a:cubicBezTo>
                      <a:pt x="1857" y="5100"/>
                      <a:pt x="1828" y="5099"/>
                      <a:pt x="1799" y="5099"/>
                    </a:cubicBezTo>
                    <a:cubicBezTo>
                      <a:pt x="1303" y="5099"/>
                      <a:pt x="758" y="5392"/>
                      <a:pt x="444" y="5915"/>
                    </a:cubicBezTo>
                    <a:cubicBezTo>
                      <a:pt x="111" y="6433"/>
                      <a:pt x="1" y="7173"/>
                      <a:pt x="333" y="7875"/>
                    </a:cubicBezTo>
                    <a:cubicBezTo>
                      <a:pt x="629" y="8577"/>
                      <a:pt x="1258" y="9095"/>
                      <a:pt x="2034" y="9317"/>
                    </a:cubicBezTo>
                    <a:cubicBezTo>
                      <a:pt x="2399" y="9432"/>
                      <a:pt x="2783" y="9497"/>
                      <a:pt x="3177" y="9497"/>
                    </a:cubicBezTo>
                    <a:cubicBezTo>
                      <a:pt x="3543" y="9497"/>
                      <a:pt x="3916" y="9441"/>
                      <a:pt x="4289" y="9317"/>
                    </a:cubicBezTo>
                    <a:cubicBezTo>
                      <a:pt x="5029" y="9095"/>
                      <a:pt x="5694" y="8651"/>
                      <a:pt x="6249" y="8097"/>
                    </a:cubicBezTo>
                    <a:cubicBezTo>
                      <a:pt x="6397" y="7949"/>
                      <a:pt x="6507" y="7838"/>
                      <a:pt x="6618" y="7653"/>
                    </a:cubicBezTo>
                    <a:lnTo>
                      <a:pt x="6803" y="7394"/>
                    </a:lnTo>
                    <a:lnTo>
                      <a:pt x="6951" y="7209"/>
                    </a:lnTo>
                    <a:cubicBezTo>
                      <a:pt x="7173" y="6840"/>
                      <a:pt x="7284" y="6470"/>
                      <a:pt x="7395" y="6063"/>
                    </a:cubicBezTo>
                    <a:cubicBezTo>
                      <a:pt x="7580" y="5324"/>
                      <a:pt x="7506" y="4548"/>
                      <a:pt x="7321" y="3845"/>
                    </a:cubicBezTo>
                    <a:cubicBezTo>
                      <a:pt x="7136" y="3180"/>
                      <a:pt x="6803" y="2551"/>
                      <a:pt x="6397" y="2071"/>
                    </a:cubicBezTo>
                    <a:cubicBezTo>
                      <a:pt x="5990" y="1553"/>
                      <a:pt x="5546" y="1183"/>
                      <a:pt x="5066" y="887"/>
                    </a:cubicBezTo>
                    <a:cubicBezTo>
                      <a:pt x="4141" y="333"/>
                      <a:pt x="3254" y="148"/>
                      <a:pt x="2662" y="37"/>
                    </a:cubicBezTo>
                    <a:cubicBezTo>
                      <a:pt x="2367" y="0"/>
                      <a:pt x="2145" y="0"/>
                      <a:pt x="19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11"/>
              <p:cNvSpPr/>
              <p:nvPr/>
            </p:nvSpPr>
            <p:spPr>
              <a:xfrm>
                <a:off x="4785850" y="1698575"/>
                <a:ext cx="144200" cy="299500"/>
              </a:xfrm>
              <a:custGeom>
                <a:avLst/>
                <a:gdLst/>
                <a:ahLst/>
                <a:cxnLst/>
                <a:rect l="l" t="t" r="r" b="b"/>
                <a:pathLst>
                  <a:path w="5768" h="11980" extrusionOk="0">
                    <a:moveTo>
                      <a:pt x="4511" y="1"/>
                    </a:moveTo>
                    <a:cubicBezTo>
                      <a:pt x="4511" y="1"/>
                      <a:pt x="4548" y="223"/>
                      <a:pt x="4658" y="629"/>
                    </a:cubicBezTo>
                    <a:cubicBezTo>
                      <a:pt x="4695" y="814"/>
                      <a:pt x="4732" y="1036"/>
                      <a:pt x="4769" y="1295"/>
                    </a:cubicBezTo>
                    <a:cubicBezTo>
                      <a:pt x="4769" y="1443"/>
                      <a:pt x="4806" y="1553"/>
                      <a:pt x="4843" y="1701"/>
                    </a:cubicBezTo>
                    <a:cubicBezTo>
                      <a:pt x="4843" y="1849"/>
                      <a:pt x="4843" y="2034"/>
                      <a:pt x="4880" y="2182"/>
                    </a:cubicBezTo>
                    <a:cubicBezTo>
                      <a:pt x="4917" y="2515"/>
                      <a:pt x="4880" y="2847"/>
                      <a:pt x="4880" y="3217"/>
                    </a:cubicBezTo>
                    <a:cubicBezTo>
                      <a:pt x="4917" y="3402"/>
                      <a:pt x="4880" y="3587"/>
                      <a:pt x="4880" y="3772"/>
                    </a:cubicBezTo>
                    <a:cubicBezTo>
                      <a:pt x="4843" y="3957"/>
                      <a:pt x="4843" y="4178"/>
                      <a:pt x="4806" y="4363"/>
                    </a:cubicBezTo>
                    <a:cubicBezTo>
                      <a:pt x="4769" y="4733"/>
                      <a:pt x="4695" y="5140"/>
                      <a:pt x="4585" y="5546"/>
                    </a:cubicBezTo>
                    <a:cubicBezTo>
                      <a:pt x="4511" y="5953"/>
                      <a:pt x="4363" y="6360"/>
                      <a:pt x="4252" y="6729"/>
                    </a:cubicBezTo>
                    <a:lnTo>
                      <a:pt x="3993" y="7321"/>
                    </a:lnTo>
                    <a:cubicBezTo>
                      <a:pt x="3919" y="7543"/>
                      <a:pt x="3808" y="7691"/>
                      <a:pt x="3697" y="7875"/>
                    </a:cubicBezTo>
                    <a:cubicBezTo>
                      <a:pt x="3549" y="8245"/>
                      <a:pt x="3291" y="8578"/>
                      <a:pt x="3106" y="8911"/>
                    </a:cubicBezTo>
                    <a:cubicBezTo>
                      <a:pt x="2995" y="9095"/>
                      <a:pt x="2847" y="9243"/>
                      <a:pt x="2736" y="9391"/>
                    </a:cubicBezTo>
                    <a:cubicBezTo>
                      <a:pt x="2625" y="9539"/>
                      <a:pt x="2514" y="9687"/>
                      <a:pt x="2403" y="9835"/>
                    </a:cubicBezTo>
                    <a:cubicBezTo>
                      <a:pt x="2144" y="10094"/>
                      <a:pt x="1923" y="10352"/>
                      <a:pt x="1701" y="10574"/>
                    </a:cubicBezTo>
                    <a:cubicBezTo>
                      <a:pt x="1553" y="10685"/>
                      <a:pt x="1442" y="10796"/>
                      <a:pt x="1368" y="10907"/>
                    </a:cubicBezTo>
                    <a:cubicBezTo>
                      <a:pt x="1220" y="11018"/>
                      <a:pt x="1146" y="11092"/>
                      <a:pt x="1035" y="11166"/>
                    </a:cubicBezTo>
                    <a:cubicBezTo>
                      <a:pt x="813" y="11351"/>
                      <a:pt x="666" y="11499"/>
                      <a:pt x="481" y="11609"/>
                    </a:cubicBezTo>
                    <a:cubicBezTo>
                      <a:pt x="185" y="11831"/>
                      <a:pt x="0" y="11979"/>
                      <a:pt x="0" y="11979"/>
                    </a:cubicBezTo>
                    <a:cubicBezTo>
                      <a:pt x="0" y="11979"/>
                      <a:pt x="222" y="11942"/>
                      <a:pt x="592" y="11794"/>
                    </a:cubicBezTo>
                    <a:cubicBezTo>
                      <a:pt x="777" y="11757"/>
                      <a:pt x="998" y="11646"/>
                      <a:pt x="1257" y="11536"/>
                    </a:cubicBezTo>
                    <a:cubicBezTo>
                      <a:pt x="1368" y="11462"/>
                      <a:pt x="1516" y="11388"/>
                      <a:pt x="1664" y="11314"/>
                    </a:cubicBezTo>
                    <a:cubicBezTo>
                      <a:pt x="1775" y="11240"/>
                      <a:pt x="1923" y="11166"/>
                      <a:pt x="2070" y="11055"/>
                    </a:cubicBezTo>
                    <a:cubicBezTo>
                      <a:pt x="2218" y="10981"/>
                      <a:pt x="2366" y="10870"/>
                      <a:pt x="2514" y="10759"/>
                    </a:cubicBezTo>
                    <a:cubicBezTo>
                      <a:pt x="2662" y="10648"/>
                      <a:pt x="2810" y="10500"/>
                      <a:pt x="2958" y="10389"/>
                    </a:cubicBezTo>
                    <a:cubicBezTo>
                      <a:pt x="3291" y="10131"/>
                      <a:pt x="3549" y="9835"/>
                      <a:pt x="3845" y="9502"/>
                    </a:cubicBezTo>
                    <a:cubicBezTo>
                      <a:pt x="4104" y="9132"/>
                      <a:pt x="4400" y="8800"/>
                      <a:pt x="4621" y="8356"/>
                    </a:cubicBezTo>
                    <a:cubicBezTo>
                      <a:pt x="4732" y="8171"/>
                      <a:pt x="4880" y="7949"/>
                      <a:pt x="4954" y="7764"/>
                    </a:cubicBezTo>
                    <a:lnTo>
                      <a:pt x="5250" y="7136"/>
                    </a:lnTo>
                    <a:cubicBezTo>
                      <a:pt x="5398" y="6655"/>
                      <a:pt x="5546" y="6212"/>
                      <a:pt x="5620" y="5768"/>
                    </a:cubicBezTo>
                    <a:cubicBezTo>
                      <a:pt x="5731" y="5324"/>
                      <a:pt x="5731" y="4844"/>
                      <a:pt x="5768" y="4437"/>
                    </a:cubicBezTo>
                    <a:cubicBezTo>
                      <a:pt x="5768" y="4215"/>
                      <a:pt x="5768" y="3993"/>
                      <a:pt x="5768" y="3772"/>
                    </a:cubicBezTo>
                    <a:cubicBezTo>
                      <a:pt x="5731" y="3587"/>
                      <a:pt x="5731" y="3365"/>
                      <a:pt x="5694" y="3180"/>
                    </a:cubicBezTo>
                    <a:cubicBezTo>
                      <a:pt x="5657" y="2958"/>
                      <a:pt x="5620" y="2773"/>
                      <a:pt x="5620" y="2589"/>
                    </a:cubicBezTo>
                    <a:cubicBezTo>
                      <a:pt x="5583" y="2404"/>
                      <a:pt x="5509" y="2256"/>
                      <a:pt x="5472" y="2071"/>
                    </a:cubicBezTo>
                    <a:cubicBezTo>
                      <a:pt x="5435" y="1923"/>
                      <a:pt x="5398" y="1738"/>
                      <a:pt x="5324" y="1590"/>
                    </a:cubicBezTo>
                    <a:cubicBezTo>
                      <a:pt x="5287" y="1443"/>
                      <a:pt x="5213" y="1295"/>
                      <a:pt x="5176" y="1184"/>
                    </a:cubicBezTo>
                    <a:cubicBezTo>
                      <a:pt x="5065" y="925"/>
                      <a:pt x="4954" y="703"/>
                      <a:pt x="4843" y="518"/>
                    </a:cubicBezTo>
                    <a:cubicBezTo>
                      <a:pt x="4658" y="186"/>
                      <a:pt x="4511" y="1"/>
                      <a:pt x="45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11"/>
              <p:cNvSpPr/>
              <p:nvPr/>
            </p:nvSpPr>
            <p:spPr>
              <a:xfrm>
                <a:off x="4777525" y="2217100"/>
                <a:ext cx="153450" cy="228300"/>
              </a:xfrm>
              <a:custGeom>
                <a:avLst/>
                <a:gdLst/>
                <a:ahLst/>
                <a:cxnLst/>
                <a:rect l="l" t="t" r="r" b="b"/>
                <a:pathLst>
                  <a:path w="6138" h="9132" extrusionOk="0">
                    <a:moveTo>
                      <a:pt x="1740" y="6684"/>
                    </a:moveTo>
                    <a:cubicBezTo>
                      <a:pt x="1743" y="6684"/>
                      <a:pt x="1750" y="6697"/>
                      <a:pt x="1757" y="6710"/>
                    </a:cubicBezTo>
                    <a:lnTo>
                      <a:pt x="1757" y="6710"/>
                    </a:lnTo>
                    <a:lnTo>
                      <a:pt x="1738" y="6692"/>
                    </a:lnTo>
                    <a:cubicBezTo>
                      <a:pt x="1738" y="6686"/>
                      <a:pt x="1739" y="6684"/>
                      <a:pt x="1740" y="6684"/>
                    </a:cubicBezTo>
                    <a:close/>
                    <a:moveTo>
                      <a:pt x="3217" y="0"/>
                    </a:moveTo>
                    <a:cubicBezTo>
                      <a:pt x="3217" y="0"/>
                      <a:pt x="2995" y="148"/>
                      <a:pt x="2662" y="370"/>
                    </a:cubicBezTo>
                    <a:cubicBezTo>
                      <a:pt x="2588" y="444"/>
                      <a:pt x="2477" y="518"/>
                      <a:pt x="2403" y="592"/>
                    </a:cubicBezTo>
                    <a:cubicBezTo>
                      <a:pt x="2293" y="666"/>
                      <a:pt x="2182" y="777"/>
                      <a:pt x="2071" y="851"/>
                    </a:cubicBezTo>
                    <a:cubicBezTo>
                      <a:pt x="1886" y="1072"/>
                      <a:pt x="1627" y="1294"/>
                      <a:pt x="1405" y="1590"/>
                    </a:cubicBezTo>
                    <a:cubicBezTo>
                      <a:pt x="1294" y="1738"/>
                      <a:pt x="1146" y="1886"/>
                      <a:pt x="1036" y="2034"/>
                    </a:cubicBezTo>
                    <a:cubicBezTo>
                      <a:pt x="888" y="2181"/>
                      <a:pt x="814" y="2403"/>
                      <a:pt x="703" y="2588"/>
                    </a:cubicBezTo>
                    <a:cubicBezTo>
                      <a:pt x="592" y="2773"/>
                      <a:pt x="481" y="2958"/>
                      <a:pt x="407" y="3180"/>
                    </a:cubicBezTo>
                    <a:cubicBezTo>
                      <a:pt x="333" y="3365"/>
                      <a:pt x="259" y="3586"/>
                      <a:pt x="185" y="3845"/>
                    </a:cubicBezTo>
                    <a:cubicBezTo>
                      <a:pt x="37" y="4326"/>
                      <a:pt x="0" y="4843"/>
                      <a:pt x="0" y="5361"/>
                    </a:cubicBezTo>
                    <a:cubicBezTo>
                      <a:pt x="37" y="5879"/>
                      <a:pt x="148" y="6433"/>
                      <a:pt x="370" y="6951"/>
                    </a:cubicBezTo>
                    <a:lnTo>
                      <a:pt x="555" y="7283"/>
                    </a:lnTo>
                    <a:lnTo>
                      <a:pt x="629" y="7394"/>
                    </a:lnTo>
                    <a:lnTo>
                      <a:pt x="666" y="7468"/>
                    </a:lnTo>
                    <a:lnTo>
                      <a:pt x="703" y="7505"/>
                    </a:lnTo>
                    <a:lnTo>
                      <a:pt x="814" y="7653"/>
                    </a:lnTo>
                    <a:cubicBezTo>
                      <a:pt x="925" y="7838"/>
                      <a:pt x="1146" y="8060"/>
                      <a:pt x="1368" y="8245"/>
                    </a:cubicBezTo>
                    <a:cubicBezTo>
                      <a:pt x="1812" y="8614"/>
                      <a:pt x="2256" y="8873"/>
                      <a:pt x="2773" y="9021"/>
                    </a:cubicBezTo>
                    <a:cubicBezTo>
                      <a:pt x="3032" y="9095"/>
                      <a:pt x="3291" y="9095"/>
                      <a:pt x="3550" y="9132"/>
                    </a:cubicBezTo>
                    <a:cubicBezTo>
                      <a:pt x="3660" y="9132"/>
                      <a:pt x="3808" y="9095"/>
                      <a:pt x="3919" y="9095"/>
                    </a:cubicBezTo>
                    <a:cubicBezTo>
                      <a:pt x="4030" y="9095"/>
                      <a:pt x="4178" y="9095"/>
                      <a:pt x="4289" y="9058"/>
                    </a:cubicBezTo>
                    <a:cubicBezTo>
                      <a:pt x="4400" y="9021"/>
                      <a:pt x="4511" y="8984"/>
                      <a:pt x="4622" y="8947"/>
                    </a:cubicBezTo>
                    <a:lnTo>
                      <a:pt x="4696" y="8910"/>
                    </a:lnTo>
                    <a:lnTo>
                      <a:pt x="4733" y="8910"/>
                    </a:lnTo>
                    <a:lnTo>
                      <a:pt x="4770" y="8873"/>
                    </a:lnTo>
                    <a:lnTo>
                      <a:pt x="4807" y="8873"/>
                    </a:lnTo>
                    <a:lnTo>
                      <a:pt x="4954" y="8799"/>
                    </a:lnTo>
                    <a:cubicBezTo>
                      <a:pt x="5102" y="8725"/>
                      <a:pt x="5287" y="8540"/>
                      <a:pt x="5472" y="8430"/>
                    </a:cubicBezTo>
                    <a:cubicBezTo>
                      <a:pt x="5546" y="8356"/>
                      <a:pt x="5620" y="8245"/>
                      <a:pt x="5694" y="8171"/>
                    </a:cubicBezTo>
                    <a:cubicBezTo>
                      <a:pt x="5731" y="8097"/>
                      <a:pt x="5805" y="8060"/>
                      <a:pt x="5842" y="7949"/>
                    </a:cubicBezTo>
                    <a:cubicBezTo>
                      <a:pt x="5879" y="7875"/>
                      <a:pt x="5916" y="7764"/>
                      <a:pt x="5953" y="7690"/>
                    </a:cubicBezTo>
                    <a:lnTo>
                      <a:pt x="5990" y="7653"/>
                    </a:lnTo>
                    <a:cubicBezTo>
                      <a:pt x="6027" y="7579"/>
                      <a:pt x="6027" y="7579"/>
                      <a:pt x="6027" y="7579"/>
                    </a:cubicBezTo>
                    <a:lnTo>
                      <a:pt x="6064" y="7468"/>
                    </a:lnTo>
                    <a:cubicBezTo>
                      <a:pt x="6138" y="7136"/>
                      <a:pt x="6101" y="6840"/>
                      <a:pt x="6027" y="6618"/>
                    </a:cubicBezTo>
                    <a:cubicBezTo>
                      <a:pt x="5953" y="6396"/>
                      <a:pt x="5842" y="6248"/>
                      <a:pt x="5805" y="6174"/>
                    </a:cubicBezTo>
                    <a:cubicBezTo>
                      <a:pt x="5695" y="6101"/>
                      <a:pt x="5657" y="6064"/>
                      <a:pt x="5657" y="6063"/>
                    </a:cubicBezTo>
                    <a:lnTo>
                      <a:pt x="5657" y="6063"/>
                    </a:lnTo>
                    <a:cubicBezTo>
                      <a:pt x="5657" y="6064"/>
                      <a:pt x="5694" y="6101"/>
                      <a:pt x="5731" y="6211"/>
                    </a:cubicBezTo>
                    <a:cubicBezTo>
                      <a:pt x="5768" y="6322"/>
                      <a:pt x="5768" y="6470"/>
                      <a:pt x="5768" y="6655"/>
                    </a:cubicBezTo>
                    <a:cubicBezTo>
                      <a:pt x="5768" y="6840"/>
                      <a:pt x="5694" y="7062"/>
                      <a:pt x="5583" y="7246"/>
                    </a:cubicBezTo>
                    <a:cubicBezTo>
                      <a:pt x="5435" y="7468"/>
                      <a:pt x="5250" y="7653"/>
                      <a:pt x="4991" y="7801"/>
                    </a:cubicBezTo>
                    <a:cubicBezTo>
                      <a:pt x="4881" y="7838"/>
                      <a:pt x="4807" y="7912"/>
                      <a:pt x="4585" y="7986"/>
                    </a:cubicBezTo>
                    <a:lnTo>
                      <a:pt x="4437" y="8023"/>
                    </a:lnTo>
                    <a:lnTo>
                      <a:pt x="4363" y="8023"/>
                    </a:lnTo>
                    <a:cubicBezTo>
                      <a:pt x="4289" y="8023"/>
                      <a:pt x="4215" y="8023"/>
                      <a:pt x="4141" y="8060"/>
                    </a:cubicBezTo>
                    <a:cubicBezTo>
                      <a:pt x="3956" y="8060"/>
                      <a:pt x="3808" y="8023"/>
                      <a:pt x="3624" y="8023"/>
                    </a:cubicBezTo>
                    <a:cubicBezTo>
                      <a:pt x="3476" y="7949"/>
                      <a:pt x="3291" y="7949"/>
                      <a:pt x="3143" y="7875"/>
                    </a:cubicBezTo>
                    <a:cubicBezTo>
                      <a:pt x="2810" y="7764"/>
                      <a:pt x="2514" y="7505"/>
                      <a:pt x="2219" y="7283"/>
                    </a:cubicBezTo>
                    <a:cubicBezTo>
                      <a:pt x="2145" y="7173"/>
                      <a:pt x="2034" y="7099"/>
                      <a:pt x="1886" y="6877"/>
                    </a:cubicBezTo>
                    <a:lnTo>
                      <a:pt x="1775" y="6729"/>
                    </a:lnTo>
                    <a:lnTo>
                      <a:pt x="1775" y="6692"/>
                    </a:lnTo>
                    <a:lnTo>
                      <a:pt x="1738" y="6655"/>
                    </a:lnTo>
                    <a:lnTo>
                      <a:pt x="1590" y="6396"/>
                    </a:lnTo>
                    <a:cubicBezTo>
                      <a:pt x="1442" y="6026"/>
                      <a:pt x="1331" y="5657"/>
                      <a:pt x="1294" y="5250"/>
                    </a:cubicBezTo>
                    <a:cubicBezTo>
                      <a:pt x="1294" y="5065"/>
                      <a:pt x="1294" y="4880"/>
                      <a:pt x="1294" y="4695"/>
                    </a:cubicBezTo>
                    <a:cubicBezTo>
                      <a:pt x="1294" y="4474"/>
                      <a:pt x="1294" y="4289"/>
                      <a:pt x="1331" y="4104"/>
                    </a:cubicBezTo>
                    <a:cubicBezTo>
                      <a:pt x="1368" y="4030"/>
                      <a:pt x="1331" y="3919"/>
                      <a:pt x="1368" y="3845"/>
                    </a:cubicBezTo>
                    <a:cubicBezTo>
                      <a:pt x="1405" y="3734"/>
                      <a:pt x="1442" y="3623"/>
                      <a:pt x="1442" y="3512"/>
                    </a:cubicBezTo>
                    <a:cubicBezTo>
                      <a:pt x="1479" y="3365"/>
                      <a:pt x="1590" y="3180"/>
                      <a:pt x="1627" y="2995"/>
                    </a:cubicBezTo>
                    <a:cubicBezTo>
                      <a:pt x="1701" y="2810"/>
                      <a:pt x="1738" y="2625"/>
                      <a:pt x="1812" y="2477"/>
                    </a:cubicBezTo>
                    <a:cubicBezTo>
                      <a:pt x="1886" y="2329"/>
                      <a:pt x="1960" y="2145"/>
                      <a:pt x="2034" y="1997"/>
                    </a:cubicBezTo>
                    <a:cubicBezTo>
                      <a:pt x="2182" y="1701"/>
                      <a:pt x="2330" y="1442"/>
                      <a:pt x="2477" y="1183"/>
                    </a:cubicBezTo>
                    <a:cubicBezTo>
                      <a:pt x="2551" y="1072"/>
                      <a:pt x="2625" y="961"/>
                      <a:pt x="2662" y="851"/>
                    </a:cubicBezTo>
                    <a:cubicBezTo>
                      <a:pt x="2736" y="740"/>
                      <a:pt x="2810" y="666"/>
                      <a:pt x="2847" y="555"/>
                    </a:cubicBezTo>
                    <a:cubicBezTo>
                      <a:pt x="3106" y="222"/>
                      <a:pt x="3217" y="0"/>
                      <a:pt x="32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11"/>
              <p:cNvSpPr/>
              <p:nvPr/>
            </p:nvSpPr>
            <p:spPr>
              <a:xfrm>
                <a:off x="4363450" y="1670575"/>
                <a:ext cx="238475" cy="184300"/>
              </a:xfrm>
              <a:custGeom>
                <a:avLst/>
                <a:gdLst/>
                <a:ahLst/>
                <a:cxnLst/>
                <a:rect l="l" t="t" r="r" b="b"/>
                <a:pathLst>
                  <a:path w="9539" h="7372" extrusionOk="0">
                    <a:moveTo>
                      <a:pt x="4503" y="1"/>
                    </a:moveTo>
                    <a:cubicBezTo>
                      <a:pt x="4168" y="1"/>
                      <a:pt x="3826" y="39"/>
                      <a:pt x="3476" y="122"/>
                    </a:cubicBezTo>
                    <a:cubicBezTo>
                      <a:pt x="3106" y="196"/>
                      <a:pt x="2736" y="344"/>
                      <a:pt x="2367" y="566"/>
                    </a:cubicBezTo>
                    <a:lnTo>
                      <a:pt x="2145" y="677"/>
                    </a:lnTo>
                    <a:lnTo>
                      <a:pt x="1886" y="862"/>
                    </a:lnTo>
                    <a:cubicBezTo>
                      <a:pt x="1738" y="1010"/>
                      <a:pt x="1590" y="1121"/>
                      <a:pt x="1442" y="1232"/>
                    </a:cubicBezTo>
                    <a:cubicBezTo>
                      <a:pt x="888" y="1786"/>
                      <a:pt x="444" y="2452"/>
                      <a:pt x="222" y="3191"/>
                    </a:cubicBezTo>
                    <a:cubicBezTo>
                      <a:pt x="1" y="3967"/>
                      <a:pt x="37" y="4781"/>
                      <a:pt x="222" y="5483"/>
                    </a:cubicBezTo>
                    <a:cubicBezTo>
                      <a:pt x="444" y="6260"/>
                      <a:pt x="999" y="6851"/>
                      <a:pt x="1664" y="7184"/>
                    </a:cubicBezTo>
                    <a:cubicBezTo>
                      <a:pt x="1941" y="7315"/>
                      <a:pt x="2223" y="7371"/>
                      <a:pt x="2496" y="7371"/>
                    </a:cubicBezTo>
                    <a:cubicBezTo>
                      <a:pt x="2915" y="7371"/>
                      <a:pt x="3310" y="7238"/>
                      <a:pt x="3624" y="7036"/>
                    </a:cubicBezTo>
                    <a:cubicBezTo>
                      <a:pt x="4178" y="6703"/>
                      <a:pt x="4474" y="6112"/>
                      <a:pt x="4437" y="5594"/>
                    </a:cubicBezTo>
                    <a:cubicBezTo>
                      <a:pt x="4400" y="5113"/>
                      <a:pt x="4141" y="4744"/>
                      <a:pt x="3882" y="4559"/>
                    </a:cubicBezTo>
                    <a:cubicBezTo>
                      <a:pt x="3624" y="4337"/>
                      <a:pt x="3365" y="4300"/>
                      <a:pt x="3217" y="4300"/>
                    </a:cubicBezTo>
                    <a:cubicBezTo>
                      <a:pt x="3094" y="4300"/>
                      <a:pt x="3020" y="4317"/>
                      <a:pt x="2984" y="4317"/>
                    </a:cubicBezTo>
                    <a:cubicBezTo>
                      <a:pt x="2967" y="4317"/>
                      <a:pt x="2959" y="4313"/>
                      <a:pt x="2958" y="4301"/>
                    </a:cubicBezTo>
                    <a:lnTo>
                      <a:pt x="2958" y="4301"/>
                    </a:lnTo>
                    <a:cubicBezTo>
                      <a:pt x="2959" y="4336"/>
                      <a:pt x="3033" y="4301"/>
                      <a:pt x="3180" y="4374"/>
                    </a:cubicBezTo>
                    <a:cubicBezTo>
                      <a:pt x="3328" y="4411"/>
                      <a:pt x="3513" y="4522"/>
                      <a:pt x="3698" y="4744"/>
                    </a:cubicBezTo>
                    <a:cubicBezTo>
                      <a:pt x="3845" y="4966"/>
                      <a:pt x="3956" y="5261"/>
                      <a:pt x="3919" y="5594"/>
                    </a:cubicBezTo>
                    <a:cubicBezTo>
                      <a:pt x="3882" y="5927"/>
                      <a:pt x="3624" y="6223"/>
                      <a:pt x="3254" y="6370"/>
                    </a:cubicBezTo>
                    <a:cubicBezTo>
                      <a:pt x="3121" y="6430"/>
                      <a:pt x="2964" y="6459"/>
                      <a:pt x="2803" y="6459"/>
                    </a:cubicBezTo>
                    <a:cubicBezTo>
                      <a:pt x="2560" y="6459"/>
                      <a:pt x="2307" y="6393"/>
                      <a:pt x="2108" y="6260"/>
                    </a:cubicBezTo>
                    <a:cubicBezTo>
                      <a:pt x="1775" y="6075"/>
                      <a:pt x="1479" y="5631"/>
                      <a:pt x="1368" y="5187"/>
                    </a:cubicBezTo>
                    <a:cubicBezTo>
                      <a:pt x="1258" y="4670"/>
                      <a:pt x="1294" y="4115"/>
                      <a:pt x="1479" y="3598"/>
                    </a:cubicBezTo>
                    <a:cubicBezTo>
                      <a:pt x="1627" y="3080"/>
                      <a:pt x="1960" y="2599"/>
                      <a:pt x="2367" y="2230"/>
                    </a:cubicBezTo>
                    <a:cubicBezTo>
                      <a:pt x="2478" y="2119"/>
                      <a:pt x="2588" y="2008"/>
                      <a:pt x="2699" y="1934"/>
                    </a:cubicBezTo>
                    <a:lnTo>
                      <a:pt x="2847" y="1823"/>
                    </a:lnTo>
                    <a:lnTo>
                      <a:pt x="3069" y="1675"/>
                    </a:lnTo>
                    <a:cubicBezTo>
                      <a:pt x="3254" y="1564"/>
                      <a:pt x="3550" y="1453"/>
                      <a:pt x="3809" y="1379"/>
                    </a:cubicBezTo>
                    <a:cubicBezTo>
                      <a:pt x="4122" y="1290"/>
                      <a:pt x="4449" y="1241"/>
                      <a:pt x="4781" y="1241"/>
                    </a:cubicBezTo>
                    <a:cubicBezTo>
                      <a:pt x="4998" y="1241"/>
                      <a:pt x="5216" y="1262"/>
                      <a:pt x="5435" y="1305"/>
                    </a:cubicBezTo>
                    <a:cubicBezTo>
                      <a:pt x="5953" y="1416"/>
                      <a:pt x="6470" y="1601"/>
                      <a:pt x="6914" y="1897"/>
                    </a:cubicBezTo>
                    <a:cubicBezTo>
                      <a:pt x="7358" y="2193"/>
                      <a:pt x="7727" y="2526"/>
                      <a:pt x="8023" y="2858"/>
                    </a:cubicBezTo>
                    <a:cubicBezTo>
                      <a:pt x="8652" y="3598"/>
                      <a:pt x="9021" y="4337"/>
                      <a:pt x="9243" y="4892"/>
                    </a:cubicBezTo>
                    <a:cubicBezTo>
                      <a:pt x="9354" y="5150"/>
                      <a:pt x="9428" y="5372"/>
                      <a:pt x="9465" y="5520"/>
                    </a:cubicBezTo>
                    <a:cubicBezTo>
                      <a:pt x="9539" y="5668"/>
                      <a:pt x="9539" y="5742"/>
                      <a:pt x="9539" y="5742"/>
                    </a:cubicBezTo>
                    <a:cubicBezTo>
                      <a:pt x="9539" y="5742"/>
                      <a:pt x="9539" y="5668"/>
                      <a:pt x="9539" y="5520"/>
                    </a:cubicBezTo>
                    <a:cubicBezTo>
                      <a:pt x="9539" y="5372"/>
                      <a:pt x="9539" y="5113"/>
                      <a:pt x="9502" y="4818"/>
                    </a:cubicBezTo>
                    <a:cubicBezTo>
                      <a:pt x="9391" y="4226"/>
                      <a:pt x="9206" y="3339"/>
                      <a:pt x="8652" y="2415"/>
                    </a:cubicBezTo>
                    <a:cubicBezTo>
                      <a:pt x="8356" y="1971"/>
                      <a:pt x="7986" y="1490"/>
                      <a:pt x="7506" y="1084"/>
                    </a:cubicBezTo>
                    <a:cubicBezTo>
                      <a:pt x="6988" y="677"/>
                      <a:pt x="6396" y="344"/>
                      <a:pt x="5694" y="159"/>
                    </a:cubicBezTo>
                    <a:cubicBezTo>
                      <a:pt x="5308" y="58"/>
                      <a:pt x="4911" y="1"/>
                      <a:pt x="4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11"/>
              <p:cNvSpPr/>
              <p:nvPr/>
            </p:nvSpPr>
            <p:spPr>
              <a:xfrm>
                <a:off x="4600975" y="1668600"/>
                <a:ext cx="299500" cy="144625"/>
              </a:xfrm>
              <a:custGeom>
                <a:avLst/>
                <a:gdLst/>
                <a:ahLst/>
                <a:cxnLst/>
                <a:rect l="l" t="t" r="r" b="b"/>
                <a:pathLst>
                  <a:path w="11980" h="5785" extrusionOk="0">
                    <a:moveTo>
                      <a:pt x="7792" y="0"/>
                    </a:moveTo>
                    <a:cubicBezTo>
                      <a:pt x="7724" y="0"/>
                      <a:pt x="7654" y="4"/>
                      <a:pt x="7580" y="17"/>
                    </a:cubicBezTo>
                    <a:cubicBezTo>
                      <a:pt x="7136" y="54"/>
                      <a:pt x="6656" y="54"/>
                      <a:pt x="6212" y="164"/>
                    </a:cubicBezTo>
                    <a:cubicBezTo>
                      <a:pt x="5768" y="201"/>
                      <a:pt x="5325" y="386"/>
                      <a:pt x="4881" y="534"/>
                    </a:cubicBezTo>
                    <a:lnTo>
                      <a:pt x="4216" y="793"/>
                    </a:lnTo>
                    <a:cubicBezTo>
                      <a:pt x="4031" y="867"/>
                      <a:pt x="3809" y="1015"/>
                      <a:pt x="3624" y="1126"/>
                    </a:cubicBezTo>
                    <a:cubicBezTo>
                      <a:pt x="3180" y="1348"/>
                      <a:pt x="2848" y="1643"/>
                      <a:pt x="2515" y="1902"/>
                    </a:cubicBezTo>
                    <a:cubicBezTo>
                      <a:pt x="2182" y="2198"/>
                      <a:pt x="1850" y="2494"/>
                      <a:pt x="1591" y="2789"/>
                    </a:cubicBezTo>
                    <a:cubicBezTo>
                      <a:pt x="1480" y="2937"/>
                      <a:pt x="1369" y="3085"/>
                      <a:pt x="1221" y="3233"/>
                    </a:cubicBezTo>
                    <a:cubicBezTo>
                      <a:pt x="1110" y="3381"/>
                      <a:pt x="1036" y="3566"/>
                      <a:pt x="925" y="3677"/>
                    </a:cubicBezTo>
                    <a:cubicBezTo>
                      <a:pt x="851" y="3825"/>
                      <a:pt x="740" y="3972"/>
                      <a:pt x="666" y="4120"/>
                    </a:cubicBezTo>
                    <a:cubicBezTo>
                      <a:pt x="593" y="4268"/>
                      <a:pt x="519" y="4379"/>
                      <a:pt x="482" y="4527"/>
                    </a:cubicBezTo>
                    <a:cubicBezTo>
                      <a:pt x="334" y="4749"/>
                      <a:pt x="260" y="4971"/>
                      <a:pt x="186" y="5192"/>
                    </a:cubicBezTo>
                    <a:cubicBezTo>
                      <a:pt x="75" y="5562"/>
                      <a:pt x="1" y="5784"/>
                      <a:pt x="1" y="5784"/>
                    </a:cubicBezTo>
                    <a:cubicBezTo>
                      <a:pt x="1" y="5784"/>
                      <a:pt x="149" y="5599"/>
                      <a:pt x="371" y="5266"/>
                    </a:cubicBezTo>
                    <a:cubicBezTo>
                      <a:pt x="482" y="5119"/>
                      <a:pt x="629" y="4934"/>
                      <a:pt x="814" y="4749"/>
                    </a:cubicBezTo>
                    <a:cubicBezTo>
                      <a:pt x="888" y="4638"/>
                      <a:pt x="999" y="4527"/>
                      <a:pt x="1073" y="4416"/>
                    </a:cubicBezTo>
                    <a:cubicBezTo>
                      <a:pt x="1184" y="4305"/>
                      <a:pt x="1295" y="4194"/>
                      <a:pt x="1406" y="4083"/>
                    </a:cubicBezTo>
                    <a:cubicBezTo>
                      <a:pt x="1628" y="3825"/>
                      <a:pt x="1886" y="3603"/>
                      <a:pt x="2182" y="3381"/>
                    </a:cubicBezTo>
                    <a:cubicBezTo>
                      <a:pt x="2293" y="3233"/>
                      <a:pt x="2441" y="3122"/>
                      <a:pt x="2589" y="3011"/>
                    </a:cubicBezTo>
                    <a:cubicBezTo>
                      <a:pt x="2774" y="2900"/>
                      <a:pt x="2922" y="2789"/>
                      <a:pt x="3070" y="2678"/>
                    </a:cubicBezTo>
                    <a:cubicBezTo>
                      <a:pt x="3402" y="2457"/>
                      <a:pt x="3735" y="2235"/>
                      <a:pt x="4105" y="2050"/>
                    </a:cubicBezTo>
                    <a:cubicBezTo>
                      <a:pt x="4290" y="1976"/>
                      <a:pt x="4437" y="1865"/>
                      <a:pt x="4659" y="1791"/>
                    </a:cubicBezTo>
                    <a:lnTo>
                      <a:pt x="5251" y="1532"/>
                    </a:lnTo>
                    <a:cubicBezTo>
                      <a:pt x="5658" y="1384"/>
                      <a:pt x="6027" y="1237"/>
                      <a:pt x="6434" y="1163"/>
                    </a:cubicBezTo>
                    <a:cubicBezTo>
                      <a:pt x="6841" y="1052"/>
                      <a:pt x="7247" y="1015"/>
                      <a:pt x="7617" y="941"/>
                    </a:cubicBezTo>
                    <a:cubicBezTo>
                      <a:pt x="7839" y="904"/>
                      <a:pt x="8024" y="904"/>
                      <a:pt x="8208" y="904"/>
                    </a:cubicBezTo>
                    <a:cubicBezTo>
                      <a:pt x="8393" y="867"/>
                      <a:pt x="8578" y="867"/>
                      <a:pt x="8763" y="867"/>
                    </a:cubicBezTo>
                    <a:cubicBezTo>
                      <a:pt x="9133" y="867"/>
                      <a:pt x="9502" y="867"/>
                      <a:pt x="9798" y="904"/>
                    </a:cubicBezTo>
                    <a:cubicBezTo>
                      <a:pt x="9983" y="904"/>
                      <a:pt x="10131" y="941"/>
                      <a:pt x="10279" y="941"/>
                    </a:cubicBezTo>
                    <a:cubicBezTo>
                      <a:pt x="10427" y="941"/>
                      <a:pt x="10575" y="978"/>
                      <a:pt x="10686" y="978"/>
                    </a:cubicBezTo>
                    <a:cubicBezTo>
                      <a:pt x="10944" y="1015"/>
                      <a:pt x="11203" y="1052"/>
                      <a:pt x="11388" y="1126"/>
                    </a:cubicBezTo>
                    <a:cubicBezTo>
                      <a:pt x="11758" y="1200"/>
                      <a:pt x="11980" y="1237"/>
                      <a:pt x="11980" y="1237"/>
                    </a:cubicBezTo>
                    <a:cubicBezTo>
                      <a:pt x="11980" y="1237"/>
                      <a:pt x="11795" y="1126"/>
                      <a:pt x="11462" y="904"/>
                    </a:cubicBezTo>
                    <a:cubicBezTo>
                      <a:pt x="11277" y="793"/>
                      <a:pt x="11092" y="719"/>
                      <a:pt x="10796" y="608"/>
                    </a:cubicBezTo>
                    <a:cubicBezTo>
                      <a:pt x="10686" y="534"/>
                      <a:pt x="10538" y="497"/>
                      <a:pt x="10390" y="423"/>
                    </a:cubicBezTo>
                    <a:cubicBezTo>
                      <a:pt x="10242" y="386"/>
                      <a:pt x="10094" y="349"/>
                      <a:pt x="9909" y="275"/>
                    </a:cubicBezTo>
                    <a:cubicBezTo>
                      <a:pt x="9761" y="238"/>
                      <a:pt x="9576" y="201"/>
                      <a:pt x="9392" y="164"/>
                    </a:cubicBezTo>
                    <a:cubicBezTo>
                      <a:pt x="9207" y="127"/>
                      <a:pt x="9022" y="91"/>
                      <a:pt x="8837" y="54"/>
                    </a:cubicBezTo>
                    <a:cubicBezTo>
                      <a:pt x="8615" y="17"/>
                      <a:pt x="8430" y="17"/>
                      <a:pt x="8208" y="17"/>
                    </a:cubicBezTo>
                    <a:cubicBezTo>
                      <a:pt x="8061" y="17"/>
                      <a:pt x="7929" y="0"/>
                      <a:pt x="77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11"/>
              <p:cNvSpPr/>
              <p:nvPr/>
            </p:nvSpPr>
            <p:spPr>
              <a:xfrm>
                <a:off x="4153650" y="1668450"/>
                <a:ext cx="22830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9132" h="6096" extrusionOk="0">
                    <a:moveTo>
                      <a:pt x="1146" y="1649"/>
                    </a:moveTo>
                    <a:cubicBezTo>
                      <a:pt x="1146" y="1649"/>
                      <a:pt x="1123" y="1697"/>
                      <a:pt x="1113" y="1697"/>
                    </a:cubicBezTo>
                    <a:cubicBezTo>
                      <a:pt x="1111" y="1697"/>
                      <a:pt x="1109" y="1694"/>
                      <a:pt x="1109" y="1686"/>
                    </a:cubicBezTo>
                    <a:lnTo>
                      <a:pt x="1146" y="1649"/>
                    </a:lnTo>
                    <a:close/>
                    <a:moveTo>
                      <a:pt x="2052" y="1"/>
                    </a:moveTo>
                    <a:cubicBezTo>
                      <a:pt x="1937" y="1"/>
                      <a:pt x="1809" y="16"/>
                      <a:pt x="1664" y="60"/>
                    </a:cubicBezTo>
                    <a:lnTo>
                      <a:pt x="1590" y="97"/>
                    </a:lnTo>
                    <a:lnTo>
                      <a:pt x="1516" y="97"/>
                    </a:lnTo>
                    <a:lnTo>
                      <a:pt x="1442" y="133"/>
                    </a:lnTo>
                    <a:cubicBezTo>
                      <a:pt x="1368" y="170"/>
                      <a:pt x="1294" y="207"/>
                      <a:pt x="1183" y="244"/>
                    </a:cubicBezTo>
                    <a:cubicBezTo>
                      <a:pt x="1109" y="281"/>
                      <a:pt x="1035" y="355"/>
                      <a:pt x="961" y="429"/>
                    </a:cubicBezTo>
                    <a:cubicBezTo>
                      <a:pt x="887" y="503"/>
                      <a:pt x="814" y="540"/>
                      <a:pt x="740" y="651"/>
                    </a:cubicBezTo>
                    <a:cubicBezTo>
                      <a:pt x="592" y="799"/>
                      <a:pt x="407" y="1021"/>
                      <a:pt x="333" y="1169"/>
                    </a:cubicBezTo>
                    <a:lnTo>
                      <a:pt x="296" y="1280"/>
                    </a:lnTo>
                    <a:lnTo>
                      <a:pt x="259" y="1317"/>
                    </a:lnTo>
                    <a:lnTo>
                      <a:pt x="259" y="1354"/>
                    </a:lnTo>
                    <a:lnTo>
                      <a:pt x="222" y="1390"/>
                    </a:lnTo>
                    <a:lnTo>
                      <a:pt x="222" y="1464"/>
                    </a:lnTo>
                    <a:cubicBezTo>
                      <a:pt x="185" y="1575"/>
                      <a:pt x="148" y="1686"/>
                      <a:pt x="111" y="1834"/>
                    </a:cubicBezTo>
                    <a:cubicBezTo>
                      <a:pt x="74" y="1945"/>
                      <a:pt x="74" y="2056"/>
                      <a:pt x="37" y="2167"/>
                    </a:cubicBezTo>
                    <a:cubicBezTo>
                      <a:pt x="37" y="2315"/>
                      <a:pt x="0" y="2426"/>
                      <a:pt x="37" y="2574"/>
                    </a:cubicBezTo>
                    <a:cubicBezTo>
                      <a:pt x="37" y="2795"/>
                      <a:pt x="37" y="3091"/>
                      <a:pt x="148" y="3313"/>
                    </a:cubicBezTo>
                    <a:cubicBezTo>
                      <a:pt x="259" y="3831"/>
                      <a:pt x="518" y="4311"/>
                      <a:pt x="887" y="4755"/>
                    </a:cubicBezTo>
                    <a:cubicBezTo>
                      <a:pt x="1072" y="4977"/>
                      <a:pt x="1331" y="5198"/>
                      <a:pt x="1479" y="5309"/>
                    </a:cubicBezTo>
                    <a:lnTo>
                      <a:pt x="1627" y="5420"/>
                    </a:lnTo>
                    <a:lnTo>
                      <a:pt x="1664" y="5420"/>
                    </a:lnTo>
                    <a:lnTo>
                      <a:pt x="1664" y="5457"/>
                    </a:lnTo>
                    <a:lnTo>
                      <a:pt x="1738" y="5494"/>
                    </a:lnTo>
                    <a:lnTo>
                      <a:pt x="1849" y="5531"/>
                    </a:lnTo>
                    <a:lnTo>
                      <a:pt x="2218" y="5716"/>
                    </a:lnTo>
                    <a:cubicBezTo>
                      <a:pt x="2736" y="5938"/>
                      <a:pt x="3254" y="6086"/>
                      <a:pt x="3771" y="6086"/>
                    </a:cubicBezTo>
                    <a:cubicBezTo>
                      <a:pt x="3869" y="6092"/>
                      <a:pt x="3965" y="6095"/>
                      <a:pt x="4059" y="6095"/>
                    </a:cubicBezTo>
                    <a:cubicBezTo>
                      <a:pt x="4496" y="6095"/>
                      <a:pt x="4891" y="6029"/>
                      <a:pt x="5287" y="5938"/>
                    </a:cubicBezTo>
                    <a:cubicBezTo>
                      <a:pt x="5583" y="5864"/>
                      <a:pt x="5768" y="5790"/>
                      <a:pt x="5952" y="5716"/>
                    </a:cubicBezTo>
                    <a:cubicBezTo>
                      <a:pt x="6211" y="5605"/>
                      <a:pt x="6359" y="5494"/>
                      <a:pt x="6581" y="5383"/>
                    </a:cubicBezTo>
                    <a:cubicBezTo>
                      <a:pt x="6766" y="5272"/>
                      <a:pt x="6951" y="5198"/>
                      <a:pt x="7099" y="5088"/>
                    </a:cubicBezTo>
                    <a:cubicBezTo>
                      <a:pt x="7246" y="4940"/>
                      <a:pt x="7394" y="4829"/>
                      <a:pt x="7542" y="4718"/>
                    </a:cubicBezTo>
                    <a:cubicBezTo>
                      <a:pt x="7838" y="4496"/>
                      <a:pt x="8060" y="4237"/>
                      <a:pt x="8282" y="4015"/>
                    </a:cubicBezTo>
                    <a:cubicBezTo>
                      <a:pt x="8393" y="3905"/>
                      <a:pt x="8466" y="3794"/>
                      <a:pt x="8540" y="3720"/>
                    </a:cubicBezTo>
                    <a:cubicBezTo>
                      <a:pt x="8614" y="3609"/>
                      <a:pt x="8688" y="3498"/>
                      <a:pt x="8762" y="3424"/>
                    </a:cubicBezTo>
                    <a:cubicBezTo>
                      <a:pt x="8984" y="3091"/>
                      <a:pt x="9132" y="2906"/>
                      <a:pt x="9132" y="2906"/>
                    </a:cubicBezTo>
                    <a:lnTo>
                      <a:pt x="9132" y="2906"/>
                    </a:lnTo>
                    <a:cubicBezTo>
                      <a:pt x="9132" y="2906"/>
                      <a:pt x="8910" y="3017"/>
                      <a:pt x="8577" y="3239"/>
                    </a:cubicBezTo>
                    <a:cubicBezTo>
                      <a:pt x="8503" y="3313"/>
                      <a:pt x="8393" y="3350"/>
                      <a:pt x="8282" y="3424"/>
                    </a:cubicBezTo>
                    <a:cubicBezTo>
                      <a:pt x="8171" y="3498"/>
                      <a:pt x="8060" y="3572"/>
                      <a:pt x="7949" y="3609"/>
                    </a:cubicBezTo>
                    <a:cubicBezTo>
                      <a:pt x="7690" y="3757"/>
                      <a:pt x="7431" y="3941"/>
                      <a:pt x="7136" y="4052"/>
                    </a:cubicBezTo>
                    <a:cubicBezTo>
                      <a:pt x="6988" y="4126"/>
                      <a:pt x="6840" y="4200"/>
                      <a:pt x="6655" y="4274"/>
                    </a:cubicBezTo>
                    <a:cubicBezTo>
                      <a:pt x="6507" y="4385"/>
                      <a:pt x="6322" y="4422"/>
                      <a:pt x="6137" y="4496"/>
                    </a:cubicBezTo>
                    <a:cubicBezTo>
                      <a:pt x="5989" y="4533"/>
                      <a:pt x="5805" y="4607"/>
                      <a:pt x="5620" y="4644"/>
                    </a:cubicBezTo>
                    <a:cubicBezTo>
                      <a:pt x="5509" y="4681"/>
                      <a:pt x="5435" y="4718"/>
                      <a:pt x="5324" y="4718"/>
                    </a:cubicBezTo>
                    <a:cubicBezTo>
                      <a:pt x="5213" y="4755"/>
                      <a:pt x="5139" y="4755"/>
                      <a:pt x="5028" y="4755"/>
                    </a:cubicBezTo>
                    <a:cubicBezTo>
                      <a:pt x="4843" y="4792"/>
                      <a:pt x="4658" y="4792"/>
                      <a:pt x="4474" y="4829"/>
                    </a:cubicBezTo>
                    <a:cubicBezTo>
                      <a:pt x="4252" y="4829"/>
                      <a:pt x="4067" y="4829"/>
                      <a:pt x="3882" y="4792"/>
                    </a:cubicBezTo>
                    <a:cubicBezTo>
                      <a:pt x="3475" y="4755"/>
                      <a:pt x="3106" y="4644"/>
                      <a:pt x="2736" y="4496"/>
                    </a:cubicBezTo>
                    <a:lnTo>
                      <a:pt x="2514" y="4385"/>
                    </a:lnTo>
                    <a:lnTo>
                      <a:pt x="2440" y="4348"/>
                    </a:lnTo>
                    <a:lnTo>
                      <a:pt x="2403" y="4311"/>
                    </a:lnTo>
                    <a:lnTo>
                      <a:pt x="2255" y="4237"/>
                    </a:lnTo>
                    <a:cubicBezTo>
                      <a:pt x="2034" y="4089"/>
                      <a:pt x="1960" y="3978"/>
                      <a:pt x="1849" y="3868"/>
                    </a:cubicBezTo>
                    <a:cubicBezTo>
                      <a:pt x="1627" y="3609"/>
                      <a:pt x="1368" y="3276"/>
                      <a:pt x="1257" y="2943"/>
                    </a:cubicBezTo>
                    <a:cubicBezTo>
                      <a:pt x="1183" y="2795"/>
                      <a:pt x="1183" y="2648"/>
                      <a:pt x="1109" y="2463"/>
                    </a:cubicBezTo>
                    <a:cubicBezTo>
                      <a:pt x="1109" y="2315"/>
                      <a:pt x="1072" y="2130"/>
                      <a:pt x="1109" y="1982"/>
                    </a:cubicBezTo>
                    <a:cubicBezTo>
                      <a:pt x="1109" y="1908"/>
                      <a:pt x="1109" y="1834"/>
                      <a:pt x="1109" y="1723"/>
                    </a:cubicBezTo>
                    <a:lnTo>
                      <a:pt x="1146" y="1686"/>
                    </a:lnTo>
                    <a:lnTo>
                      <a:pt x="1146" y="1649"/>
                    </a:lnTo>
                    <a:lnTo>
                      <a:pt x="1183" y="1501"/>
                    </a:lnTo>
                    <a:cubicBezTo>
                      <a:pt x="1220" y="1317"/>
                      <a:pt x="1294" y="1243"/>
                      <a:pt x="1331" y="1095"/>
                    </a:cubicBezTo>
                    <a:cubicBezTo>
                      <a:pt x="1479" y="873"/>
                      <a:pt x="1664" y="651"/>
                      <a:pt x="1886" y="540"/>
                    </a:cubicBezTo>
                    <a:cubicBezTo>
                      <a:pt x="2071" y="429"/>
                      <a:pt x="2292" y="355"/>
                      <a:pt x="2477" y="355"/>
                    </a:cubicBezTo>
                    <a:cubicBezTo>
                      <a:pt x="2531" y="344"/>
                      <a:pt x="2582" y="340"/>
                      <a:pt x="2630" y="340"/>
                    </a:cubicBezTo>
                    <a:cubicBezTo>
                      <a:pt x="2746" y="340"/>
                      <a:pt x="2842" y="366"/>
                      <a:pt x="2921" y="392"/>
                    </a:cubicBezTo>
                    <a:cubicBezTo>
                      <a:pt x="3032" y="429"/>
                      <a:pt x="3106" y="429"/>
                      <a:pt x="3106" y="429"/>
                    </a:cubicBezTo>
                    <a:cubicBezTo>
                      <a:pt x="3106" y="429"/>
                      <a:pt x="3032" y="392"/>
                      <a:pt x="2958" y="318"/>
                    </a:cubicBezTo>
                    <a:cubicBezTo>
                      <a:pt x="2884" y="244"/>
                      <a:pt x="2736" y="133"/>
                      <a:pt x="2514" y="60"/>
                    </a:cubicBezTo>
                    <a:cubicBezTo>
                      <a:pt x="2379" y="37"/>
                      <a:pt x="2231" y="1"/>
                      <a:pt x="20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8" name="Google Shape;338;p11"/>
            <p:cNvGrpSpPr/>
            <p:nvPr/>
          </p:nvGrpSpPr>
          <p:grpSpPr>
            <a:xfrm rot="10800000" flipH="1">
              <a:off x="7909475" y="3988738"/>
              <a:ext cx="777325" cy="776950"/>
              <a:chOff x="4153650" y="1668450"/>
              <a:chExt cx="777325" cy="776950"/>
            </a:xfrm>
          </p:grpSpPr>
          <p:sp>
            <p:nvSpPr>
              <p:cNvPr id="339" name="Google Shape;339;p11"/>
              <p:cNvSpPr/>
              <p:nvPr/>
            </p:nvSpPr>
            <p:spPr>
              <a:xfrm>
                <a:off x="4740550" y="1997125"/>
                <a:ext cx="189500" cy="237450"/>
              </a:xfrm>
              <a:custGeom>
                <a:avLst/>
                <a:gdLst/>
                <a:ahLst/>
                <a:cxnLst/>
                <a:rect l="l" t="t" r="r" b="b"/>
                <a:pathLst>
                  <a:path w="7580" h="9498" extrusionOk="0">
                    <a:moveTo>
                      <a:pt x="1738" y="0"/>
                    </a:moveTo>
                    <a:cubicBezTo>
                      <a:pt x="1738" y="0"/>
                      <a:pt x="1812" y="37"/>
                      <a:pt x="1960" y="74"/>
                    </a:cubicBezTo>
                    <a:cubicBezTo>
                      <a:pt x="2108" y="111"/>
                      <a:pt x="2330" y="222"/>
                      <a:pt x="2625" y="296"/>
                    </a:cubicBezTo>
                    <a:cubicBezTo>
                      <a:pt x="3143" y="555"/>
                      <a:pt x="3882" y="887"/>
                      <a:pt x="4622" y="1516"/>
                    </a:cubicBezTo>
                    <a:cubicBezTo>
                      <a:pt x="4955" y="1849"/>
                      <a:pt x="5324" y="2218"/>
                      <a:pt x="5583" y="2625"/>
                    </a:cubicBezTo>
                    <a:cubicBezTo>
                      <a:pt x="5879" y="3069"/>
                      <a:pt x="6064" y="3586"/>
                      <a:pt x="6175" y="4141"/>
                    </a:cubicBezTo>
                    <a:cubicBezTo>
                      <a:pt x="6286" y="4658"/>
                      <a:pt x="6249" y="5250"/>
                      <a:pt x="6138" y="5768"/>
                    </a:cubicBezTo>
                    <a:cubicBezTo>
                      <a:pt x="6064" y="6026"/>
                      <a:pt x="5953" y="6285"/>
                      <a:pt x="5805" y="6470"/>
                    </a:cubicBezTo>
                    <a:lnTo>
                      <a:pt x="5694" y="6692"/>
                    </a:lnTo>
                    <a:lnTo>
                      <a:pt x="5546" y="6840"/>
                    </a:lnTo>
                    <a:cubicBezTo>
                      <a:pt x="5472" y="6951"/>
                      <a:pt x="5398" y="7062"/>
                      <a:pt x="5287" y="7173"/>
                    </a:cubicBezTo>
                    <a:cubicBezTo>
                      <a:pt x="4881" y="7579"/>
                      <a:pt x="4400" y="7912"/>
                      <a:pt x="3882" y="8097"/>
                    </a:cubicBezTo>
                    <a:cubicBezTo>
                      <a:pt x="3591" y="8186"/>
                      <a:pt x="3260" y="8235"/>
                      <a:pt x="2937" y="8235"/>
                    </a:cubicBezTo>
                    <a:cubicBezTo>
                      <a:pt x="2726" y="8235"/>
                      <a:pt x="2519" y="8214"/>
                      <a:pt x="2330" y="8171"/>
                    </a:cubicBezTo>
                    <a:cubicBezTo>
                      <a:pt x="1886" y="8060"/>
                      <a:pt x="1442" y="7801"/>
                      <a:pt x="1221" y="7431"/>
                    </a:cubicBezTo>
                    <a:cubicBezTo>
                      <a:pt x="999" y="7099"/>
                      <a:pt x="962" y="6655"/>
                      <a:pt x="1147" y="6285"/>
                    </a:cubicBezTo>
                    <a:cubicBezTo>
                      <a:pt x="1295" y="5915"/>
                      <a:pt x="1590" y="5657"/>
                      <a:pt x="1886" y="5620"/>
                    </a:cubicBezTo>
                    <a:cubicBezTo>
                      <a:pt x="1929" y="5615"/>
                      <a:pt x="1972" y="5613"/>
                      <a:pt x="2015" y="5613"/>
                    </a:cubicBezTo>
                    <a:cubicBezTo>
                      <a:pt x="2302" y="5613"/>
                      <a:pt x="2575" y="5718"/>
                      <a:pt x="2736" y="5879"/>
                    </a:cubicBezTo>
                    <a:cubicBezTo>
                      <a:pt x="2958" y="6026"/>
                      <a:pt x="3069" y="6211"/>
                      <a:pt x="3143" y="6359"/>
                    </a:cubicBezTo>
                    <a:cubicBezTo>
                      <a:pt x="3175" y="6488"/>
                      <a:pt x="3179" y="6588"/>
                      <a:pt x="3180" y="6588"/>
                    </a:cubicBezTo>
                    <a:cubicBezTo>
                      <a:pt x="3180" y="6588"/>
                      <a:pt x="3180" y="6586"/>
                      <a:pt x="3180" y="6581"/>
                    </a:cubicBezTo>
                    <a:cubicBezTo>
                      <a:pt x="3180" y="6581"/>
                      <a:pt x="3217" y="6507"/>
                      <a:pt x="3217" y="6359"/>
                    </a:cubicBezTo>
                    <a:cubicBezTo>
                      <a:pt x="3180" y="6174"/>
                      <a:pt x="3143" y="5915"/>
                      <a:pt x="2958" y="5657"/>
                    </a:cubicBezTo>
                    <a:cubicBezTo>
                      <a:pt x="2736" y="5435"/>
                      <a:pt x="2404" y="5139"/>
                      <a:pt x="1886" y="5102"/>
                    </a:cubicBezTo>
                    <a:cubicBezTo>
                      <a:pt x="1857" y="5100"/>
                      <a:pt x="1828" y="5099"/>
                      <a:pt x="1799" y="5099"/>
                    </a:cubicBezTo>
                    <a:cubicBezTo>
                      <a:pt x="1303" y="5099"/>
                      <a:pt x="758" y="5392"/>
                      <a:pt x="444" y="5915"/>
                    </a:cubicBezTo>
                    <a:cubicBezTo>
                      <a:pt x="111" y="6433"/>
                      <a:pt x="1" y="7173"/>
                      <a:pt x="333" y="7875"/>
                    </a:cubicBezTo>
                    <a:cubicBezTo>
                      <a:pt x="629" y="8577"/>
                      <a:pt x="1258" y="9095"/>
                      <a:pt x="2034" y="9317"/>
                    </a:cubicBezTo>
                    <a:cubicBezTo>
                      <a:pt x="2399" y="9432"/>
                      <a:pt x="2783" y="9497"/>
                      <a:pt x="3177" y="9497"/>
                    </a:cubicBezTo>
                    <a:cubicBezTo>
                      <a:pt x="3543" y="9497"/>
                      <a:pt x="3916" y="9441"/>
                      <a:pt x="4289" y="9317"/>
                    </a:cubicBezTo>
                    <a:cubicBezTo>
                      <a:pt x="5029" y="9095"/>
                      <a:pt x="5694" y="8651"/>
                      <a:pt x="6249" y="8097"/>
                    </a:cubicBezTo>
                    <a:cubicBezTo>
                      <a:pt x="6397" y="7949"/>
                      <a:pt x="6507" y="7838"/>
                      <a:pt x="6618" y="7653"/>
                    </a:cubicBezTo>
                    <a:lnTo>
                      <a:pt x="6803" y="7394"/>
                    </a:lnTo>
                    <a:lnTo>
                      <a:pt x="6951" y="7209"/>
                    </a:lnTo>
                    <a:cubicBezTo>
                      <a:pt x="7173" y="6840"/>
                      <a:pt x="7284" y="6470"/>
                      <a:pt x="7395" y="6063"/>
                    </a:cubicBezTo>
                    <a:cubicBezTo>
                      <a:pt x="7580" y="5324"/>
                      <a:pt x="7506" y="4548"/>
                      <a:pt x="7321" y="3845"/>
                    </a:cubicBezTo>
                    <a:cubicBezTo>
                      <a:pt x="7136" y="3180"/>
                      <a:pt x="6803" y="2551"/>
                      <a:pt x="6397" y="2071"/>
                    </a:cubicBezTo>
                    <a:cubicBezTo>
                      <a:pt x="5990" y="1553"/>
                      <a:pt x="5546" y="1183"/>
                      <a:pt x="5066" y="887"/>
                    </a:cubicBezTo>
                    <a:cubicBezTo>
                      <a:pt x="4141" y="333"/>
                      <a:pt x="3254" y="148"/>
                      <a:pt x="2662" y="37"/>
                    </a:cubicBezTo>
                    <a:cubicBezTo>
                      <a:pt x="2367" y="0"/>
                      <a:pt x="2145" y="0"/>
                      <a:pt x="19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11"/>
              <p:cNvSpPr/>
              <p:nvPr/>
            </p:nvSpPr>
            <p:spPr>
              <a:xfrm>
                <a:off x="4785850" y="1698575"/>
                <a:ext cx="144200" cy="299500"/>
              </a:xfrm>
              <a:custGeom>
                <a:avLst/>
                <a:gdLst/>
                <a:ahLst/>
                <a:cxnLst/>
                <a:rect l="l" t="t" r="r" b="b"/>
                <a:pathLst>
                  <a:path w="5768" h="11980" extrusionOk="0">
                    <a:moveTo>
                      <a:pt x="4511" y="1"/>
                    </a:moveTo>
                    <a:cubicBezTo>
                      <a:pt x="4511" y="1"/>
                      <a:pt x="4548" y="223"/>
                      <a:pt x="4658" y="629"/>
                    </a:cubicBezTo>
                    <a:cubicBezTo>
                      <a:pt x="4695" y="814"/>
                      <a:pt x="4732" y="1036"/>
                      <a:pt x="4769" y="1295"/>
                    </a:cubicBezTo>
                    <a:cubicBezTo>
                      <a:pt x="4769" y="1443"/>
                      <a:pt x="4806" y="1553"/>
                      <a:pt x="4843" y="1701"/>
                    </a:cubicBezTo>
                    <a:cubicBezTo>
                      <a:pt x="4843" y="1849"/>
                      <a:pt x="4843" y="2034"/>
                      <a:pt x="4880" y="2182"/>
                    </a:cubicBezTo>
                    <a:cubicBezTo>
                      <a:pt x="4917" y="2515"/>
                      <a:pt x="4880" y="2847"/>
                      <a:pt x="4880" y="3217"/>
                    </a:cubicBezTo>
                    <a:cubicBezTo>
                      <a:pt x="4917" y="3402"/>
                      <a:pt x="4880" y="3587"/>
                      <a:pt x="4880" y="3772"/>
                    </a:cubicBezTo>
                    <a:cubicBezTo>
                      <a:pt x="4843" y="3957"/>
                      <a:pt x="4843" y="4178"/>
                      <a:pt x="4806" y="4363"/>
                    </a:cubicBezTo>
                    <a:cubicBezTo>
                      <a:pt x="4769" y="4733"/>
                      <a:pt x="4695" y="5140"/>
                      <a:pt x="4585" y="5546"/>
                    </a:cubicBezTo>
                    <a:cubicBezTo>
                      <a:pt x="4511" y="5953"/>
                      <a:pt x="4363" y="6360"/>
                      <a:pt x="4252" y="6729"/>
                    </a:cubicBezTo>
                    <a:lnTo>
                      <a:pt x="3993" y="7321"/>
                    </a:lnTo>
                    <a:cubicBezTo>
                      <a:pt x="3919" y="7543"/>
                      <a:pt x="3808" y="7691"/>
                      <a:pt x="3697" y="7875"/>
                    </a:cubicBezTo>
                    <a:cubicBezTo>
                      <a:pt x="3549" y="8245"/>
                      <a:pt x="3291" y="8578"/>
                      <a:pt x="3106" y="8911"/>
                    </a:cubicBezTo>
                    <a:cubicBezTo>
                      <a:pt x="2995" y="9095"/>
                      <a:pt x="2847" y="9243"/>
                      <a:pt x="2736" y="9391"/>
                    </a:cubicBezTo>
                    <a:cubicBezTo>
                      <a:pt x="2625" y="9539"/>
                      <a:pt x="2514" y="9687"/>
                      <a:pt x="2403" y="9835"/>
                    </a:cubicBezTo>
                    <a:cubicBezTo>
                      <a:pt x="2144" y="10094"/>
                      <a:pt x="1923" y="10352"/>
                      <a:pt x="1701" y="10574"/>
                    </a:cubicBezTo>
                    <a:cubicBezTo>
                      <a:pt x="1553" y="10685"/>
                      <a:pt x="1442" y="10796"/>
                      <a:pt x="1368" y="10907"/>
                    </a:cubicBezTo>
                    <a:cubicBezTo>
                      <a:pt x="1220" y="11018"/>
                      <a:pt x="1146" y="11092"/>
                      <a:pt x="1035" y="11166"/>
                    </a:cubicBezTo>
                    <a:cubicBezTo>
                      <a:pt x="813" y="11351"/>
                      <a:pt x="666" y="11499"/>
                      <a:pt x="481" y="11609"/>
                    </a:cubicBezTo>
                    <a:cubicBezTo>
                      <a:pt x="185" y="11831"/>
                      <a:pt x="0" y="11979"/>
                      <a:pt x="0" y="11979"/>
                    </a:cubicBezTo>
                    <a:cubicBezTo>
                      <a:pt x="0" y="11979"/>
                      <a:pt x="222" y="11942"/>
                      <a:pt x="592" y="11794"/>
                    </a:cubicBezTo>
                    <a:cubicBezTo>
                      <a:pt x="777" y="11757"/>
                      <a:pt x="998" y="11646"/>
                      <a:pt x="1257" y="11536"/>
                    </a:cubicBezTo>
                    <a:cubicBezTo>
                      <a:pt x="1368" y="11462"/>
                      <a:pt x="1516" y="11388"/>
                      <a:pt x="1664" y="11314"/>
                    </a:cubicBezTo>
                    <a:cubicBezTo>
                      <a:pt x="1775" y="11240"/>
                      <a:pt x="1923" y="11166"/>
                      <a:pt x="2070" y="11055"/>
                    </a:cubicBezTo>
                    <a:cubicBezTo>
                      <a:pt x="2218" y="10981"/>
                      <a:pt x="2366" y="10870"/>
                      <a:pt x="2514" y="10759"/>
                    </a:cubicBezTo>
                    <a:cubicBezTo>
                      <a:pt x="2662" y="10648"/>
                      <a:pt x="2810" y="10500"/>
                      <a:pt x="2958" y="10389"/>
                    </a:cubicBezTo>
                    <a:cubicBezTo>
                      <a:pt x="3291" y="10131"/>
                      <a:pt x="3549" y="9835"/>
                      <a:pt x="3845" y="9502"/>
                    </a:cubicBezTo>
                    <a:cubicBezTo>
                      <a:pt x="4104" y="9132"/>
                      <a:pt x="4400" y="8800"/>
                      <a:pt x="4621" y="8356"/>
                    </a:cubicBezTo>
                    <a:cubicBezTo>
                      <a:pt x="4732" y="8171"/>
                      <a:pt x="4880" y="7949"/>
                      <a:pt x="4954" y="7764"/>
                    </a:cubicBezTo>
                    <a:lnTo>
                      <a:pt x="5250" y="7136"/>
                    </a:lnTo>
                    <a:cubicBezTo>
                      <a:pt x="5398" y="6655"/>
                      <a:pt x="5546" y="6212"/>
                      <a:pt x="5620" y="5768"/>
                    </a:cubicBezTo>
                    <a:cubicBezTo>
                      <a:pt x="5731" y="5324"/>
                      <a:pt x="5731" y="4844"/>
                      <a:pt x="5768" y="4437"/>
                    </a:cubicBezTo>
                    <a:cubicBezTo>
                      <a:pt x="5768" y="4215"/>
                      <a:pt x="5768" y="3993"/>
                      <a:pt x="5768" y="3772"/>
                    </a:cubicBezTo>
                    <a:cubicBezTo>
                      <a:pt x="5731" y="3587"/>
                      <a:pt x="5731" y="3365"/>
                      <a:pt x="5694" y="3180"/>
                    </a:cubicBezTo>
                    <a:cubicBezTo>
                      <a:pt x="5657" y="2958"/>
                      <a:pt x="5620" y="2773"/>
                      <a:pt x="5620" y="2589"/>
                    </a:cubicBezTo>
                    <a:cubicBezTo>
                      <a:pt x="5583" y="2404"/>
                      <a:pt x="5509" y="2256"/>
                      <a:pt x="5472" y="2071"/>
                    </a:cubicBezTo>
                    <a:cubicBezTo>
                      <a:pt x="5435" y="1923"/>
                      <a:pt x="5398" y="1738"/>
                      <a:pt x="5324" y="1590"/>
                    </a:cubicBezTo>
                    <a:cubicBezTo>
                      <a:pt x="5287" y="1443"/>
                      <a:pt x="5213" y="1295"/>
                      <a:pt x="5176" y="1184"/>
                    </a:cubicBezTo>
                    <a:cubicBezTo>
                      <a:pt x="5065" y="925"/>
                      <a:pt x="4954" y="703"/>
                      <a:pt x="4843" y="518"/>
                    </a:cubicBezTo>
                    <a:cubicBezTo>
                      <a:pt x="4658" y="186"/>
                      <a:pt x="4511" y="1"/>
                      <a:pt x="45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11"/>
              <p:cNvSpPr/>
              <p:nvPr/>
            </p:nvSpPr>
            <p:spPr>
              <a:xfrm>
                <a:off x="4777525" y="2217100"/>
                <a:ext cx="153450" cy="228300"/>
              </a:xfrm>
              <a:custGeom>
                <a:avLst/>
                <a:gdLst/>
                <a:ahLst/>
                <a:cxnLst/>
                <a:rect l="l" t="t" r="r" b="b"/>
                <a:pathLst>
                  <a:path w="6138" h="9132" extrusionOk="0">
                    <a:moveTo>
                      <a:pt x="1740" y="6684"/>
                    </a:moveTo>
                    <a:cubicBezTo>
                      <a:pt x="1743" y="6684"/>
                      <a:pt x="1750" y="6697"/>
                      <a:pt x="1757" y="6710"/>
                    </a:cubicBezTo>
                    <a:lnTo>
                      <a:pt x="1757" y="6710"/>
                    </a:lnTo>
                    <a:lnTo>
                      <a:pt x="1738" y="6692"/>
                    </a:lnTo>
                    <a:cubicBezTo>
                      <a:pt x="1738" y="6686"/>
                      <a:pt x="1739" y="6684"/>
                      <a:pt x="1740" y="6684"/>
                    </a:cubicBezTo>
                    <a:close/>
                    <a:moveTo>
                      <a:pt x="3217" y="0"/>
                    </a:moveTo>
                    <a:cubicBezTo>
                      <a:pt x="3217" y="0"/>
                      <a:pt x="2995" y="148"/>
                      <a:pt x="2662" y="370"/>
                    </a:cubicBezTo>
                    <a:cubicBezTo>
                      <a:pt x="2588" y="444"/>
                      <a:pt x="2477" y="518"/>
                      <a:pt x="2403" y="592"/>
                    </a:cubicBezTo>
                    <a:cubicBezTo>
                      <a:pt x="2293" y="666"/>
                      <a:pt x="2182" y="777"/>
                      <a:pt x="2071" y="851"/>
                    </a:cubicBezTo>
                    <a:cubicBezTo>
                      <a:pt x="1886" y="1072"/>
                      <a:pt x="1627" y="1294"/>
                      <a:pt x="1405" y="1590"/>
                    </a:cubicBezTo>
                    <a:cubicBezTo>
                      <a:pt x="1294" y="1738"/>
                      <a:pt x="1146" y="1886"/>
                      <a:pt x="1036" y="2034"/>
                    </a:cubicBezTo>
                    <a:cubicBezTo>
                      <a:pt x="888" y="2181"/>
                      <a:pt x="814" y="2403"/>
                      <a:pt x="703" y="2588"/>
                    </a:cubicBezTo>
                    <a:cubicBezTo>
                      <a:pt x="592" y="2773"/>
                      <a:pt x="481" y="2958"/>
                      <a:pt x="407" y="3180"/>
                    </a:cubicBezTo>
                    <a:cubicBezTo>
                      <a:pt x="333" y="3365"/>
                      <a:pt x="259" y="3586"/>
                      <a:pt x="185" y="3845"/>
                    </a:cubicBezTo>
                    <a:cubicBezTo>
                      <a:pt x="37" y="4326"/>
                      <a:pt x="0" y="4843"/>
                      <a:pt x="0" y="5361"/>
                    </a:cubicBezTo>
                    <a:cubicBezTo>
                      <a:pt x="37" y="5879"/>
                      <a:pt x="148" y="6433"/>
                      <a:pt x="370" y="6951"/>
                    </a:cubicBezTo>
                    <a:lnTo>
                      <a:pt x="555" y="7283"/>
                    </a:lnTo>
                    <a:lnTo>
                      <a:pt x="629" y="7394"/>
                    </a:lnTo>
                    <a:lnTo>
                      <a:pt x="666" y="7468"/>
                    </a:lnTo>
                    <a:lnTo>
                      <a:pt x="703" y="7505"/>
                    </a:lnTo>
                    <a:lnTo>
                      <a:pt x="814" y="7653"/>
                    </a:lnTo>
                    <a:cubicBezTo>
                      <a:pt x="925" y="7838"/>
                      <a:pt x="1146" y="8060"/>
                      <a:pt x="1368" y="8245"/>
                    </a:cubicBezTo>
                    <a:cubicBezTo>
                      <a:pt x="1812" y="8614"/>
                      <a:pt x="2256" y="8873"/>
                      <a:pt x="2773" y="9021"/>
                    </a:cubicBezTo>
                    <a:cubicBezTo>
                      <a:pt x="3032" y="9095"/>
                      <a:pt x="3291" y="9095"/>
                      <a:pt x="3550" y="9132"/>
                    </a:cubicBezTo>
                    <a:cubicBezTo>
                      <a:pt x="3660" y="9132"/>
                      <a:pt x="3808" y="9095"/>
                      <a:pt x="3919" y="9095"/>
                    </a:cubicBezTo>
                    <a:cubicBezTo>
                      <a:pt x="4030" y="9095"/>
                      <a:pt x="4178" y="9095"/>
                      <a:pt x="4289" y="9058"/>
                    </a:cubicBezTo>
                    <a:cubicBezTo>
                      <a:pt x="4400" y="9021"/>
                      <a:pt x="4511" y="8984"/>
                      <a:pt x="4622" y="8947"/>
                    </a:cubicBezTo>
                    <a:lnTo>
                      <a:pt x="4696" y="8910"/>
                    </a:lnTo>
                    <a:lnTo>
                      <a:pt x="4733" y="8910"/>
                    </a:lnTo>
                    <a:lnTo>
                      <a:pt x="4770" y="8873"/>
                    </a:lnTo>
                    <a:lnTo>
                      <a:pt x="4807" y="8873"/>
                    </a:lnTo>
                    <a:lnTo>
                      <a:pt x="4954" y="8799"/>
                    </a:lnTo>
                    <a:cubicBezTo>
                      <a:pt x="5102" y="8725"/>
                      <a:pt x="5287" y="8540"/>
                      <a:pt x="5472" y="8430"/>
                    </a:cubicBezTo>
                    <a:cubicBezTo>
                      <a:pt x="5546" y="8356"/>
                      <a:pt x="5620" y="8245"/>
                      <a:pt x="5694" y="8171"/>
                    </a:cubicBezTo>
                    <a:cubicBezTo>
                      <a:pt x="5731" y="8097"/>
                      <a:pt x="5805" y="8060"/>
                      <a:pt x="5842" y="7949"/>
                    </a:cubicBezTo>
                    <a:cubicBezTo>
                      <a:pt x="5879" y="7875"/>
                      <a:pt x="5916" y="7764"/>
                      <a:pt x="5953" y="7690"/>
                    </a:cubicBezTo>
                    <a:lnTo>
                      <a:pt x="5990" y="7653"/>
                    </a:lnTo>
                    <a:cubicBezTo>
                      <a:pt x="6027" y="7579"/>
                      <a:pt x="6027" y="7579"/>
                      <a:pt x="6027" y="7579"/>
                    </a:cubicBezTo>
                    <a:lnTo>
                      <a:pt x="6064" y="7468"/>
                    </a:lnTo>
                    <a:cubicBezTo>
                      <a:pt x="6138" y="7136"/>
                      <a:pt x="6101" y="6840"/>
                      <a:pt x="6027" y="6618"/>
                    </a:cubicBezTo>
                    <a:cubicBezTo>
                      <a:pt x="5953" y="6396"/>
                      <a:pt x="5842" y="6248"/>
                      <a:pt x="5805" y="6174"/>
                    </a:cubicBezTo>
                    <a:cubicBezTo>
                      <a:pt x="5695" y="6101"/>
                      <a:pt x="5657" y="6064"/>
                      <a:pt x="5657" y="6063"/>
                    </a:cubicBezTo>
                    <a:lnTo>
                      <a:pt x="5657" y="6063"/>
                    </a:lnTo>
                    <a:cubicBezTo>
                      <a:pt x="5657" y="6064"/>
                      <a:pt x="5694" y="6101"/>
                      <a:pt x="5731" y="6211"/>
                    </a:cubicBezTo>
                    <a:cubicBezTo>
                      <a:pt x="5768" y="6322"/>
                      <a:pt x="5768" y="6470"/>
                      <a:pt x="5768" y="6655"/>
                    </a:cubicBezTo>
                    <a:cubicBezTo>
                      <a:pt x="5768" y="6840"/>
                      <a:pt x="5694" y="7062"/>
                      <a:pt x="5583" y="7246"/>
                    </a:cubicBezTo>
                    <a:cubicBezTo>
                      <a:pt x="5435" y="7468"/>
                      <a:pt x="5250" y="7653"/>
                      <a:pt x="4991" y="7801"/>
                    </a:cubicBezTo>
                    <a:cubicBezTo>
                      <a:pt x="4881" y="7838"/>
                      <a:pt x="4807" y="7912"/>
                      <a:pt x="4585" y="7986"/>
                    </a:cubicBezTo>
                    <a:lnTo>
                      <a:pt x="4437" y="8023"/>
                    </a:lnTo>
                    <a:lnTo>
                      <a:pt x="4363" y="8023"/>
                    </a:lnTo>
                    <a:cubicBezTo>
                      <a:pt x="4289" y="8023"/>
                      <a:pt x="4215" y="8023"/>
                      <a:pt x="4141" y="8060"/>
                    </a:cubicBezTo>
                    <a:cubicBezTo>
                      <a:pt x="3956" y="8060"/>
                      <a:pt x="3808" y="8023"/>
                      <a:pt x="3624" y="8023"/>
                    </a:cubicBezTo>
                    <a:cubicBezTo>
                      <a:pt x="3476" y="7949"/>
                      <a:pt x="3291" y="7949"/>
                      <a:pt x="3143" y="7875"/>
                    </a:cubicBezTo>
                    <a:cubicBezTo>
                      <a:pt x="2810" y="7764"/>
                      <a:pt x="2514" y="7505"/>
                      <a:pt x="2219" y="7283"/>
                    </a:cubicBezTo>
                    <a:cubicBezTo>
                      <a:pt x="2145" y="7173"/>
                      <a:pt x="2034" y="7099"/>
                      <a:pt x="1886" y="6877"/>
                    </a:cubicBezTo>
                    <a:lnTo>
                      <a:pt x="1775" y="6729"/>
                    </a:lnTo>
                    <a:lnTo>
                      <a:pt x="1775" y="6692"/>
                    </a:lnTo>
                    <a:lnTo>
                      <a:pt x="1738" y="6655"/>
                    </a:lnTo>
                    <a:lnTo>
                      <a:pt x="1590" y="6396"/>
                    </a:lnTo>
                    <a:cubicBezTo>
                      <a:pt x="1442" y="6026"/>
                      <a:pt x="1331" y="5657"/>
                      <a:pt x="1294" y="5250"/>
                    </a:cubicBezTo>
                    <a:cubicBezTo>
                      <a:pt x="1294" y="5065"/>
                      <a:pt x="1294" y="4880"/>
                      <a:pt x="1294" y="4695"/>
                    </a:cubicBezTo>
                    <a:cubicBezTo>
                      <a:pt x="1294" y="4474"/>
                      <a:pt x="1294" y="4289"/>
                      <a:pt x="1331" y="4104"/>
                    </a:cubicBezTo>
                    <a:cubicBezTo>
                      <a:pt x="1368" y="4030"/>
                      <a:pt x="1331" y="3919"/>
                      <a:pt x="1368" y="3845"/>
                    </a:cubicBezTo>
                    <a:cubicBezTo>
                      <a:pt x="1405" y="3734"/>
                      <a:pt x="1442" y="3623"/>
                      <a:pt x="1442" y="3512"/>
                    </a:cubicBezTo>
                    <a:cubicBezTo>
                      <a:pt x="1479" y="3365"/>
                      <a:pt x="1590" y="3180"/>
                      <a:pt x="1627" y="2995"/>
                    </a:cubicBezTo>
                    <a:cubicBezTo>
                      <a:pt x="1701" y="2810"/>
                      <a:pt x="1738" y="2625"/>
                      <a:pt x="1812" y="2477"/>
                    </a:cubicBezTo>
                    <a:cubicBezTo>
                      <a:pt x="1886" y="2329"/>
                      <a:pt x="1960" y="2145"/>
                      <a:pt x="2034" y="1997"/>
                    </a:cubicBezTo>
                    <a:cubicBezTo>
                      <a:pt x="2182" y="1701"/>
                      <a:pt x="2330" y="1442"/>
                      <a:pt x="2477" y="1183"/>
                    </a:cubicBezTo>
                    <a:cubicBezTo>
                      <a:pt x="2551" y="1072"/>
                      <a:pt x="2625" y="961"/>
                      <a:pt x="2662" y="851"/>
                    </a:cubicBezTo>
                    <a:cubicBezTo>
                      <a:pt x="2736" y="740"/>
                      <a:pt x="2810" y="666"/>
                      <a:pt x="2847" y="555"/>
                    </a:cubicBezTo>
                    <a:cubicBezTo>
                      <a:pt x="3106" y="222"/>
                      <a:pt x="3217" y="0"/>
                      <a:pt x="32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11"/>
              <p:cNvSpPr/>
              <p:nvPr/>
            </p:nvSpPr>
            <p:spPr>
              <a:xfrm>
                <a:off x="4363450" y="1670575"/>
                <a:ext cx="238475" cy="184300"/>
              </a:xfrm>
              <a:custGeom>
                <a:avLst/>
                <a:gdLst/>
                <a:ahLst/>
                <a:cxnLst/>
                <a:rect l="l" t="t" r="r" b="b"/>
                <a:pathLst>
                  <a:path w="9539" h="7372" extrusionOk="0">
                    <a:moveTo>
                      <a:pt x="4503" y="1"/>
                    </a:moveTo>
                    <a:cubicBezTo>
                      <a:pt x="4168" y="1"/>
                      <a:pt x="3826" y="39"/>
                      <a:pt x="3476" y="122"/>
                    </a:cubicBezTo>
                    <a:cubicBezTo>
                      <a:pt x="3106" y="196"/>
                      <a:pt x="2736" y="344"/>
                      <a:pt x="2367" y="566"/>
                    </a:cubicBezTo>
                    <a:lnTo>
                      <a:pt x="2145" y="677"/>
                    </a:lnTo>
                    <a:lnTo>
                      <a:pt x="1886" y="862"/>
                    </a:lnTo>
                    <a:cubicBezTo>
                      <a:pt x="1738" y="1010"/>
                      <a:pt x="1590" y="1121"/>
                      <a:pt x="1442" y="1232"/>
                    </a:cubicBezTo>
                    <a:cubicBezTo>
                      <a:pt x="888" y="1786"/>
                      <a:pt x="444" y="2452"/>
                      <a:pt x="222" y="3191"/>
                    </a:cubicBezTo>
                    <a:cubicBezTo>
                      <a:pt x="1" y="3967"/>
                      <a:pt x="37" y="4781"/>
                      <a:pt x="222" y="5483"/>
                    </a:cubicBezTo>
                    <a:cubicBezTo>
                      <a:pt x="444" y="6260"/>
                      <a:pt x="999" y="6851"/>
                      <a:pt x="1664" y="7184"/>
                    </a:cubicBezTo>
                    <a:cubicBezTo>
                      <a:pt x="1941" y="7315"/>
                      <a:pt x="2223" y="7371"/>
                      <a:pt x="2496" y="7371"/>
                    </a:cubicBezTo>
                    <a:cubicBezTo>
                      <a:pt x="2915" y="7371"/>
                      <a:pt x="3310" y="7238"/>
                      <a:pt x="3624" y="7036"/>
                    </a:cubicBezTo>
                    <a:cubicBezTo>
                      <a:pt x="4178" y="6703"/>
                      <a:pt x="4474" y="6112"/>
                      <a:pt x="4437" y="5594"/>
                    </a:cubicBezTo>
                    <a:cubicBezTo>
                      <a:pt x="4400" y="5113"/>
                      <a:pt x="4141" y="4744"/>
                      <a:pt x="3882" y="4559"/>
                    </a:cubicBezTo>
                    <a:cubicBezTo>
                      <a:pt x="3624" y="4337"/>
                      <a:pt x="3365" y="4300"/>
                      <a:pt x="3217" y="4300"/>
                    </a:cubicBezTo>
                    <a:cubicBezTo>
                      <a:pt x="3094" y="4300"/>
                      <a:pt x="3020" y="4317"/>
                      <a:pt x="2984" y="4317"/>
                    </a:cubicBezTo>
                    <a:cubicBezTo>
                      <a:pt x="2967" y="4317"/>
                      <a:pt x="2959" y="4313"/>
                      <a:pt x="2958" y="4301"/>
                    </a:cubicBezTo>
                    <a:lnTo>
                      <a:pt x="2958" y="4301"/>
                    </a:lnTo>
                    <a:cubicBezTo>
                      <a:pt x="2959" y="4336"/>
                      <a:pt x="3033" y="4301"/>
                      <a:pt x="3180" y="4374"/>
                    </a:cubicBezTo>
                    <a:cubicBezTo>
                      <a:pt x="3328" y="4411"/>
                      <a:pt x="3513" y="4522"/>
                      <a:pt x="3698" y="4744"/>
                    </a:cubicBezTo>
                    <a:cubicBezTo>
                      <a:pt x="3845" y="4966"/>
                      <a:pt x="3956" y="5261"/>
                      <a:pt x="3919" y="5594"/>
                    </a:cubicBezTo>
                    <a:cubicBezTo>
                      <a:pt x="3882" y="5927"/>
                      <a:pt x="3624" y="6223"/>
                      <a:pt x="3254" y="6370"/>
                    </a:cubicBezTo>
                    <a:cubicBezTo>
                      <a:pt x="3121" y="6430"/>
                      <a:pt x="2964" y="6459"/>
                      <a:pt x="2803" y="6459"/>
                    </a:cubicBezTo>
                    <a:cubicBezTo>
                      <a:pt x="2560" y="6459"/>
                      <a:pt x="2307" y="6393"/>
                      <a:pt x="2108" y="6260"/>
                    </a:cubicBezTo>
                    <a:cubicBezTo>
                      <a:pt x="1775" y="6075"/>
                      <a:pt x="1479" y="5631"/>
                      <a:pt x="1368" y="5187"/>
                    </a:cubicBezTo>
                    <a:cubicBezTo>
                      <a:pt x="1258" y="4670"/>
                      <a:pt x="1294" y="4115"/>
                      <a:pt x="1479" y="3598"/>
                    </a:cubicBezTo>
                    <a:cubicBezTo>
                      <a:pt x="1627" y="3080"/>
                      <a:pt x="1960" y="2599"/>
                      <a:pt x="2367" y="2230"/>
                    </a:cubicBezTo>
                    <a:cubicBezTo>
                      <a:pt x="2478" y="2119"/>
                      <a:pt x="2588" y="2008"/>
                      <a:pt x="2699" y="1934"/>
                    </a:cubicBezTo>
                    <a:lnTo>
                      <a:pt x="2847" y="1823"/>
                    </a:lnTo>
                    <a:lnTo>
                      <a:pt x="3069" y="1675"/>
                    </a:lnTo>
                    <a:cubicBezTo>
                      <a:pt x="3254" y="1564"/>
                      <a:pt x="3550" y="1453"/>
                      <a:pt x="3809" y="1379"/>
                    </a:cubicBezTo>
                    <a:cubicBezTo>
                      <a:pt x="4122" y="1290"/>
                      <a:pt x="4449" y="1241"/>
                      <a:pt x="4781" y="1241"/>
                    </a:cubicBezTo>
                    <a:cubicBezTo>
                      <a:pt x="4998" y="1241"/>
                      <a:pt x="5216" y="1262"/>
                      <a:pt x="5435" y="1305"/>
                    </a:cubicBezTo>
                    <a:cubicBezTo>
                      <a:pt x="5953" y="1416"/>
                      <a:pt x="6470" y="1601"/>
                      <a:pt x="6914" y="1897"/>
                    </a:cubicBezTo>
                    <a:cubicBezTo>
                      <a:pt x="7358" y="2193"/>
                      <a:pt x="7727" y="2526"/>
                      <a:pt x="8023" y="2858"/>
                    </a:cubicBezTo>
                    <a:cubicBezTo>
                      <a:pt x="8652" y="3598"/>
                      <a:pt x="9021" y="4337"/>
                      <a:pt x="9243" y="4892"/>
                    </a:cubicBezTo>
                    <a:cubicBezTo>
                      <a:pt x="9354" y="5150"/>
                      <a:pt x="9428" y="5372"/>
                      <a:pt x="9465" y="5520"/>
                    </a:cubicBezTo>
                    <a:cubicBezTo>
                      <a:pt x="9539" y="5668"/>
                      <a:pt x="9539" y="5742"/>
                      <a:pt x="9539" y="5742"/>
                    </a:cubicBezTo>
                    <a:cubicBezTo>
                      <a:pt x="9539" y="5742"/>
                      <a:pt x="9539" y="5668"/>
                      <a:pt x="9539" y="5520"/>
                    </a:cubicBezTo>
                    <a:cubicBezTo>
                      <a:pt x="9539" y="5372"/>
                      <a:pt x="9539" y="5113"/>
                      <a:pt x="9502" y="4818"/>
                    </a:cubicBezTo>
                    <a:cubicBezTo>
                      <a:pt x="9391" y="4226"/>
                      <a:pt x="9206" y="3339"/>
                      <a:pt x="8652" y="2415"/>
                    </a:cubicBezTo>
                    <a:cubicBezTo>
                      <a:pt x="8356" y="1971"/>
                      <a:pt x="7986" y="1490"/>
                      <a:pt x="7506" y="1084"/>
                    </a:cubicBezTo>
                    <a:cubicBezTo>
                      <a:pt x="6988" y="677"/>
                      <a:pt x="6396" y="344"/>
                      <a:pt x="5694" y="159"/>
                    </a:cubicBezTo>
                    <a:cubicBezTo>
                      <a:pt x="5308" y="58"/>
                      <a:pt x="4911" y="1"/>
                      <a:pt x="4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11"/>
              <p:cNvSpPr/>
              <p:nvPr/>
            </p:nvSpPr>
            <p:spPr>
              <a:xfrm>
                <a:off x="4600975" y="1668600"/>
                <a:ext cx="299500" cy="144625"/>
              </a:xfrm>
              <a:custGeom>
                <a:avLst/>
                <a:gdLst/>
                <a:ahLst/>
                <a:cxnLst/>
                <a:rect l="l" t="t" r="r" b="b"/>
                <a:pathLst>
                  <a:path w="11980" h="5785" extrusionOk="0">
                    <a:moveTo>
                      <a:pt x="7792" y="0"/>
                    </a:moveTo>
                    <a:cubicBezTo>
                      <a:pt x="7724" y="0"/>
                      <a:pt x="7654" y="4"/>
                      <a:pt x="7580" y="17"/>
                    </a:cubicBezTo>
                    <a:cubicBezTo>
                      <a:pt x="7136" y="54"/>
                      <a:pt x="6656" y="54"/>
                      <a:pt x="6212" y="164"/>
                    </a:cubicBezTo>
                    <a:cubicBezTo>
                      <a:pt x="5768" y="201"/>
                      <a:pt x="5325" y="386"/>
                      <a:pt x="4881" y="534"/>
                    </a:cubicBezTo>
                    <a:lnTo>
                      <a:pt x="4216" y="793"/>
                    </a:lnTo>
                    <a:cubicBezTo>
                      <a:pt x="4031" y="867"/>
                      <a:pt x="3809" y="1015"/>
                      <a:pt x="3624" y="1126"/>
                    </a:cubicBezTo>
                    <a:cubicBezTo>
                      <a:pt x="3180" y="1348"/>
                      <a:pt x="2848" y="1643"/>
                      <a:pt x="2515" y="1902"/>
                    </a:cubicBezTo>
                    <a:cubicBezTo>
                      <a:pt x="2182" y="2198"/>
                      <a:pt x="1850" y="2494"/>
                      <a:pt x="1591" y="2789"/>
                    </a:cubicBezTo>
                    <a:cubicBezTo>
                      <a:pt x="1480" y="2937"/>
                      <a:pt x="1369" y="3085"/>
                      <a:pt x="1221" y="3233"/>
                    </a:cubicBezTo>
                    <a:cubicBezTo>
                      <a:pt x="1110" y="3381"/>
                      <a:pt x="1036" y="3566"/>
                      <a:pt x="925" y="3677"/>
                    </a:cubicBezTo>
                    <a:cubicBezTo>
                      <a:pt x="851" y="3825"/>
                      <a:pt x="740" y="3972"/>
                      <a:pt x="666" y="4120"/>
                    </a:cubicBezTo>
                    <a:cubicBezTo>
                      <a:pt x="593" y="4268"/>
                      <a:pt x="519" y="4379"/>
                      <a:pt x="482" y="4527"/>
                    </a:cubicBezTo>
                    <a:cubicBezTo>
                      <a:pt x="334" y="4749"/>
                      <a:pt x="260" y="4971"/>
                      <a:pt x="186" y="5192"/>
                    </a:cubicBezTo>
                    <a:cubicBezTo>
                      <a:pt x="75" y="5562"/>
                      <a:pt x="1" y="5784"/>
                      <a:pt x="1" y="5784"/>
                    </a:cubicBezTo>
                    <a:cubicBezTo>
                      <a:pt x="1" y="5784"/>
                      <a:pt x="149" y="5599"/>
                      <a:pt x="371" y="5266"/>
                    </a:cubicBezTo>
                    <a:cubicBezTo>
                      <a:pt x="482" y="5119"/>
                      <a:pt x="629" y="4934"/>
                      <a:pt x="814" y="4749"/>
                    </a:cubicBezTo>
                    <a:cubicBezTo>
                      <a:pt x="888" y="4638"/>
                      <a:pt x="999" y="4527"/>
                      <a:pt x="1073" y="4416"/>
                    </a:cubicBezTo>
                    <a:cubicBezTo>
                      <a:pt x="1184" y="4305"/>
                      <a:pt x="1295" y="4194"/>
                      <a:pt x="1406" y="4083"/>
                    </a:cubicBezTo>
                    <a:cubicBezTo>
                      <a:pt x="1628" y="3825"/>
                      <a:pt x="1886" y="3603"/>
                      <a:pt x="2182" y="3381"/>
                    </a:cubicBezTo>
                    <a:cubicBezTo>
                      <a:pt x="2293" y="3233"/>
                      <a:pt x="2441" y="3122"/>
                      <a:pt x="2589" y="3011"/>
                    </a:cubicBezTo>
                    <a:cubicBezTo>
                      <a:pt x="2774" y="2900"/>
                      <a:pt x="2922" y="2789"/>
                      <a:pt x="3070" y="2678"/>
                    </a:cubicBezTo>
                    <a:cubicBezTo>
                      <a:pt x="3402" y="2457"/>
                      <a:pt x="3735" y="2235"/>
                      <a:pt x="4105" y="2050"/>
                    </a:cubicBezTo>
                    <a:cubicBezTo>
                      <a:pt x="4290" y="1976"/>
                      <a:pt x="4437" y="1865"/>
                      <a:pt x="4659" y="1791"/>
                    </a:cubicBezTo>
                    <a:lnTo>
                      <a:pt x="5251" y="1532"/>
                    </a:lnTo>
                    <a:cubicBezTo>
                      <a:pt x="5658" y="1384"/>
                      <a:pt x="6027" y="1237"/>
                      <a:pt x="6434" y="1163"/>
                    </a:cubicBezTo>
                    <a:cubicBezTo>
                      <a:pt x="6841" y="1052"/>
                      <a:pt x="7247" y="1015"/>
                      <a:pt x="7617" y="941"/>
                    </a:cubicBezTo>
                    <a:cubicBezTo>
                      <a:pt x="7839" y="904"/>
                      <a:pt x="8024" y="904"/>
                      <a:pt x="8208" y="904"/>
                    </a:cubicBezTo>
                    <a:cubicBezTo>
                      <a:pt x="8393" y="867"/>
                      <a:pt x="8578" y="867"/>
                      <a:pt x="8763" y="867"/>
                    </a:cubicBezTo>
                    <a:cubicBezTo>
                      <a:pt x="9133" y="867"/>
                      <a:pt x="9502" y="867"/>
                      <a:pt x="9798" y="904"/>
                    </a:cubicBezTo>
                    <a:cubicBezTo>
                      <a:pt x="9983" y="904"/>
                      <a:pt x="10131" y="941"/>
                      <a:pt x="10279" y="941"/>
                    </a:cubicBezTo>
                    <a:cubicBezTo>
                      <a:pt x="10427" y="941"/>
                      <a:pt x="10575" y="978"/>
                      <a:pt x="10686" y="978"/>
                    </a:cubicBezTo>
                    <a:cubicBezTo>
                      <a:pt x="10944" y="1015"/>
                      <a:pt x="11203" y="1052"/>
                      <a:pt x="11388" y="1126"/>
                    </a:cubicBezTo>
                    <a:cubicBezTo>
                      <a:pt x="11758" y="1200"/>
                      <a:pt x="11980" y="1237"/>
                      <a:pt x="11980" y="1237"/>
                    </a:cubicBezTo>
                    <a:cubicBezTo>
                      <a:pt x="11980" y="1237"/>
                      <a:pt x="11795" y="1126"/>
                      <a:pt x="11462" y="904"/>
                    </a:cubicBezTo>
                    <a:cubicBezTo>
                      <a:pt x="11277" y="793"/>
                      <a:pt x="11092" y="719"/>
                      <a:pt x="10796" y="608"/>
                    </a:cubicBezTo>
                    <a:cubicBezTo>
                      <a:pt x="10686" y="534"/>
                      <a:pt x="10538" y="497"/>
                      <a:pt x="10390" y="423"/>
                    </a:cubicBezTo>
                    <a:cubicBezTo>
                      <a:pt x="10242" y="386"/>
                      <a:pt x="10094" y="349"/>
                      <a:pt x="9909" y="275"/>
                    </a:cubicBezTo>
                    <a:cubicBezTo>
                      <a:pt x="9761" y="238"/>
                      <a:pt x="9576" y="201"/>
                      <a:pt x="9392" y="164"/>
                    </a:cubicBezTo>
                    <a:cubicBezTo>
                      <a:pt x="9207" y="127"/>
                      <a:pt x="9022" y="91"/>
                      <a:pt x="8837" y="54"/>
                    </a:cubicBezTo>
                    <a:cubicBezTo>
                      <a:pt x="8615" y="17"/>
                      <a:pt x="8430" y="17"/>
                      <a:pt x="8208" y="17"/>
                    </a:cubicBezTo>
                    <a:cubicBezTo>
                      <a:pt x="8061" y="17"/>
                      <a:pt x="7929" y="0"/>
                      <a:pt x="77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11"/>
              <p:cNvSpPr/>
              <p:nvPr/>
            </p:nvSpPr>
            <p:spPr>
              <a:xfrm>
                <a:off x="4153650" y="1668450"/>
                <a:ext cx="22830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9132" h="6096" extrusionOk="0">
                    <a:moveTo>
                      <a:pt x="1146" y="1649"/>
                    </a:moveTo>
                    <a:cubicBezTo>
                      <a:pt x="1146" y="1649"/>
                      <a:pt x="1123" y="1697"/>
                      <a:pt x="1113" y="1697"/>
                    </a:cubicBezTo>
                    <a:cubicBezTo>
                      <a:pt x="1111" y="1697"/>
                      <a:pt x="1109" y="1694"/>
                      <a:pt x="1109" y="1686"/>
                    </a:cubicBezTo>
                    <a:lnTo>
                      <a:pt x="1146" y="1649"/>
                    </a:lnTo>
                    <a:close/>
                    <a:moveTo>
                      <a:pt x="2052" y="1"/>
                    </a:moveTo>
                    <a:cubicBezTo>
                      <a:pt x="1937" y="1"/>
                      <a:pt x="1809" y="16"/>
                      <a:pt x="1664" y="60"/>
                    </a:cubicBezTo>
                    <a:lnTo>
                      <a:pt x="1590" y="97"/>
                    </a:lnTo>
                    <a:lnTo>
                      <a:pt x="1516" y="97"/>
                    </a:lnTo>
                    <a:lnTo>
                      <a:pt x="1442" y="133"/>
                    </a:lnTo>
                    <a:cubicBezTo>
                      <a:pt x="1368" y="170"/>
                      <a:pt x="1294" y="207"/>
                      <a:pt x="1183" y="244"/>
                    </a:cubicBezTo>
                    <a:cubicBezTo>
                      <a:pt x="1109" y="281"/>
                      <a:pt x="1035" y="355"/>
                      <a:pt x="961" y="429"/>
                    </a:cubicBezTo>
                    <a:cubicBezTo>
                      <a:pt x="887" y="503"/>
                      <a:pt x="814" y="540"/>
                      <a:pt x="740" y="651"/>
                    </a:cubicBezTo>
                    <a:cubicBezTo>
                      <a:pt x="592" y="799"/>
                      <a:pt x="407" y="1021"/>
                      <a:pt x="333" y="1169"/>
                    </a:cubicBezTo>
                    <a:lnTo>
                      <a:pt x="296" y="1280"/>
                    </a:lnTo>
                    <a:lnTo>
                      <a:pt x="259" y="1317"/>
                    </a:lnTo>
                    <a:lnTo>
                      <a:pt x="259" y="1354"/>
                    </a:lnTo>
                    <a:lnTo>
                      <a:pt x="222" y="1390"/>
                    </a:lnTo>
                    <a:lnTo>
                      <a:pt x="222" y="1464"/>
                    </a:lnTo>
                    <a:cubicBezTo>
                      <a:pt x="185" y="1575"/>
                      <a:pt x="148" y="1686"/>
                      <a:pt x="111" y="1834"/>
                    </a:cubicBezTo>
                    <a:cubicBezTo>
                      <a:pt x="74" y="1945"/>
                      <a:pt x="74" y="2056"/>
                      <a:pt x="37" y="2167"/>
                    </a:cubicBezTo>
                    <a:cubicBezTo>
                      <a:pt x="37" y="2315"/>
                      <a:pt x="0" y="2426"/>
                      <a:pt x="37" y="2574"/>
                    </a:cubicBezTo>
                    <a:cubicBezTo>
                      <a:pt x="37" y="2795"/>
                      <a:pt x="37" y="3091"/>
                      <a:pt x="148" y="3313"/>
                    </a:cubicBezTo>
                    <a:cubicBezTo>
                      <a:pt x="259" y="3831"/>
                      <a:pt x="518" y="4311"/>
                      <a:pt x="887" y="4755"/>
                    </a:cubicBezTo>
                    <a:cubicBezTo>
                      <a:pt x="1072" y="4977"/>
                      <a:pt x="1331" y="5198"/>
                      <a:pt x="1479" y="5309"/>
                    </a:cubicBezTo>
                    <a:lnTo>
                      <a:pt x="1627" y="5420"/>
                    </a:lnTo>
                    <a:lnTo>
                      <a:pt x="1664" y="5420"/>
                    </a:lnTo>
                    <a:lnTo>
                      <a:pt x="1664" y="5457"/>
                    </a:lnTo>
                    <a:lnTo>
                      <a:pt x="1738" y="5494"/>
                    </a:lnTo>
                    <a:lnTo>
                      <a:pt x="1849" y="5531"/>
                    </a:lnTo>
                    <a:lnTo>
                      <a:pt x="2218" y="5716"/>
                    </a:lnTo>
                    <a:cubicBezTo>
                      <a:pt x="2736" y="5938"/>
                      <a:pt x="3254" y="6086"/>
                      <a:pt x="3771" y="6086"/>
                    </a:cubicBezTo>
                    <a:cubicBezTo>
                      <a:pt x="3869" y="6092"/>
                      <a:pt x="3965" y="6095"/>
                      <a:pt x="4059" y="6095"/>
                    </a:cubicBezTo>
                    <a:cubicBezTo>
                      <a:pt x="4496" y="6095"/>
                      <a:pt x="4891" y="6029"/>
                      <a:pt x="5287" y="5938"/>
                    </a:cubicBezTo>
                    <a:cubicBezTo>
                      <a:pt x="5583" y="5864"/>
                      <a:pt x="5768" y="5790"/>
                      <a:pt x="5952" y="5716"/>
                    </a:cubicBezTo>
                    <a:cubicBezTo>
                      <a:pt x="6211" y="5605"/>
                      <a:pt x="6359" y="5494"/>
                      <a:pt x="6581" y="5383"/>
                    </a:cubicBezTo>
                    <a:cubicBezTo>
                      <a:pt x="6766" y="5272"/>
                      <a:pt x="6951" y="5198"/>
                      <a:pt x="7099" y="5088"/>
                    </a:cubicBezTo>
                    <a:cubicBezTo>
                      <a:pt x="7246" y="4940"/>
                      <a:pt x="7394" y="4829"/>
                      <a:pt x="7542" y="4718"/>
                    </a:cubicBezTo>
                    <a:cubicBezTo>
                      <a:pt x="7838" y="4496"/>
                      <a:pt x="8060" y="4237"/>
                      <a:pt x="8282" y="4015"/>
                    </a:cubicBezTo>
                    <a:cubicBezTo>
                      <a:pt x="8393" y="3905"/>
                      <a:pt x="8466" y="3794"/>
                      <a:pt x="8540" y="3720"/>
                    </a:cubicBezTo>
                    <a:cubicBezTo>
                      <a:pt x="8614" y="3609"/>
                      <a:pt x="8688" y="3498"/>
                      <a:pt x="8762" y="3424"/>
                    </a:cubicBezTo>
                    <a:cubicBezTo>
                      <a:pt x="8984" y="3091"/>
                      <a:pt x="9132" y="2906"/>
                      <a:pt x="9132" y="2906"/>
                    </a:cubicBezTo>
                    <a:lnTo>
                      <a:pt x="9132" y="2906"/>
                    </a:lnTo>
                    <a:cubicBezTo>
                      <a:pt x="9132" y="2906"/>
                      <a:pt x="8910" y="3017"/>
                      <a:pt x="8577" y="3239"/>
                    </a:cubicBezTo>
                    <a:cubicBezTo>
                      <a:pt x="8503" y="3313"/>
                      <a:pt x="8393" y="3350"/>
                      <a:pt x="8282" y="3424"/>
                    </a:cubicBezTo>
                    <a:cubicBezTo>
                      <a:pt x="8171" y="3498"/>
                      <a:pt x="8060" y="3572"/>
                      <a:pt x="7949" y="3609"/>
                    </a:cubicBezTo>
                    <a:cubicBezTo>
                      <a:pt x="7690" y="3757"/>
                      <a:pt x="7431" y="3941"/>
                      <a:pt x="7136" y="4052"/>
                    </a:cubicBezTo>
                    <a:cubicBezTo>
                      <a:pt x="6988" y="4126"/>
                      <a:pt x="6840" y="4200"/>
                      <a:pt x="6655" y="4274"/>
                    </a:cubicBezTo>
                    <a:cubicBezTo>
                      <a:pt x="6507" y="4385"/>
                      <a:pt x="6322" y="4422"/>
                      <a:pt x="6137" y="4496"/>
                    </a:cubicBezTo>
                    <a:cubicBezTo>
                      <a:pt x="5989" y="4533"/>
                      <a:pt x="5805" y="4607"/>
                      <a:pt x="5620" y="4644"/>
                    </a:cubicBezTo>
                    <a:cubicBezTo>
                      <a:pt x="5509" y="4681"/>
                      <a:pt x="5435" y="4718"/>
                      <a:pt x="5324" y="4718"/>
                    </a:cubicBezTo>
                    <a:cubicBezTo>
                      <a:pt x="5213" y="4755"/>
                      <a:pt x="5139" y="4755"/>
                      <a:pt x="5028" y="4755"/>
                    </a:cubicBezTo>
                    <a:cubicBezTo>
                      <a:pt x="4843" y="4792"/>
                      <a:pt x="4658" y="4792"/>
                      <a:pt x="4474" y="4829"/>
                    </a:cubicBezTo>
                    <a:cubicBezTo>
                      <a:pt x="4252" y="4829"/>
                      <a:pt x="4067" y="4829"/>
                      <a:pt x="3882" y="4792"/>
                    </a:cubicBezTo>
                    <a:cubicBezTo>
                      <a:pt x="3475" y="4755"/>
                      <a:pt x="3106" y="4644"/>
                      <a:pt x="2736" y="4496"/>
                    </a:cubicBezTo>
                    <a:lnTo>
                      <a:pt x="2514" y="4385"/>
                    </a:lnTo>
                    <a:lnTo>
                      <a:pt x="2440" y="4348"/>
                    </a:lnTo>
                    <a:lnTo>
                      <a:pt x="2403" y="4311"/>
                    </a:lnTo>
                    <a:lnTo>
                      <a:pt x="2255" y="4237"/>
                    </a:lnTo>
                    <a:cubicBezTo>
                      <a:pt x="2034" y="4089"/>
                      <a:pt x="1960" y="3978"/>
                      <a:pt x="1849" y="3868"/>
                    </a:cubicBezTo>
                    <a:cubicBezTo>
                      <a:pt x="1627" y="3609"/>
                      <a:pt x="1368" y="3276"/>
                      <a:pt x="1257" y="2943"/>
                    </a:cubicBezTo>
                    <a:cubicBezTo>
                      <a:pt x="1183" y="2795"/>
                      <a:pt x="1183" y="2648"/>
                      <a:pt x="1109" y="2463"/>
                    </a:cubicBezTo>
                    <a:cubicBezTo>
                      <a:pt x="1109" y="2315"/>
                      <a:pt x="1072" y="2130"/>
                      <a:pt x="1109" y="1982"/>
                    </a:cubicBezTo>
                    <a:cubicBezTo>
                      <a:pt x="1109" y="1908"/>
                      <a:pt x="1109" y="1834"/>
                      <a:pt x="1109" y="1723"/>
                    </a:cubicBezTo>
                    <a:lnTo>
                      <a:pt x="1146" y="1686"/>
                    </a:lnTo>
                    <a:lnTo>
                      <a:pt x="1146" y="1649"/>
                    </a:lnTo>
                    <a:lnTo>
                      <a:pt x="1183" y="1501"/>
                    </a:lnTo>
                    <a:cubicBezTo>
                      <a:pt x="1220" y="1317"/>
                      <a:pt x="1294" y="1243"/>
                      <a:pt x="1331" y="1095"/>
                    </a:cubicBezTo>
                    <a:cubicBezTo>
                      <a:pt x="1479" y="873"/>
                      <a:pt x="1664" y="651"/>
                      <a:pt x="1886" y="540"/>
                    </a:cubicBezTo>
                    <a:cubicBezTo>
                      <a:pt x="2071" y="429"/>
                      <a:pt x="2292" y="355"/>
                      <a:pt x="2477" y="355"/>
                    </a:cubicBezTo>
                    <a:cubicBezTo>
                      <a:pt x="2531" y="344"/>
                      <a:pt x="2582" y="340"/>
                      <a:pt x="2630" y="340"/>
                    </a:cubicBezTo>
                    <a:cubicBezTo>
                      <a:pt x="2746" y="340"/>
                      <a:pt x="2842" y="366"/>
                      <a:pt x="2921" y="392"/>
                    </a:cubicBezTo>
                    <a:cubicBezTo>
                      <a:pt x="3032" y="429"/>
                      <a:pt x="3106" y="429"/>
                      <a:pt x="3106" y="429"/>
                    </a:cubicBezTo>
                    <a:cubicBezTo>
                      <a:pt x="3106" y="429"/>
                      <a:pt x="3032" y="392"/>
                      <a:pt x="2958" y="318"/>
                    </a:cubicBezTo>
                    <a:cubicBezTo>
                      <a:pt x="2884" y="244"/>
                      <a:pt x="2736" y="133"/>
                      <a:pt x="2514" y="60"/>
                    </a:cubicBezTo>
                    <a:cubicBezTo>
                      <a:pt x="2379" y="37"/>
                      <a:pt x="2231" y="1"/>
                      <a:pt x="20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5" name="Google Shape;345;p11"/>
            <p:cNvGrpSpPr/>
            <p:nvPr/>
          </p:nvGrpSpPr>
          <p:grpSpPr>
            <a:xfrm rot="10800000">
              <a:off x="457200" y="3988738"/>
              <a:ext cx="777325" cy="776950"/>
              <a:chOff x="4153650" y="1668450"/>
              <a:chExt cx="777325" cy="776950"/>
            </a:xfrm>
          </p:grpSpPr>
          <p:sp>
            <p:nvSpPr>
              <p:cNvPr id="346" name="Google Shape;346;p11"/>
              <p:cNvSpPr/>
              <p:nvPr/>
            </p:nvSpPr>
            <p:spPr>
              <a:xfrm>
                <a:off x="4740550" y="1997125"/>
                <a:ext cx="189500" cy="237450"/>
              </a:xfrm>
              <a:custGeom>
                <a:avLst/>
                <a:gdLst/>
                <a:ahLst/>
                <a:cxnLst/>
                <a:rect l="l" t="t" r="r" b="b"/>
                <a:pathLst>
                  <a:path w="7580" h="9498" extrusionOk="0">
                    <a:moveTo>
                      <a:pt x="1738" y="0"/>
                    </a:moveTo>
                    <a:cubicBezTo>
                      <a:pt x="1738" y="0"/>
                      <a:pt x="1812" y="37"/>
                      <a:pt x="1960" y="74"/>
                    </a:cubicBezTo>
                    <a:cubicBezTo>
                      <a:pt x="2108" y="111"/>
                      <a:pt x="2330" y="222"/>
                      <a:pt x="2625" y="296"/>
                    </a:cubicBezTo>
                    <a:cubicBezTo>
                      <a:pt x="3143" y="555"/>
                      <a:pt x="3882" y="887"/>
                      <a:pt x="4622" y="1516"/>
                    </a:cubicBezTo>
                    <a:cubicBezTo>
                      <a:pt x="4955" y="1849"/>
                      <a:pt x="5324" y="2218"/>
                      <a:pt x="5583" y="2625"/>
                    </a:cubicBezTo>
                    <a:cubicBezTo>
                      <a:pt x="5879" y="3069"/>
                      <a:pt x="6064" y="3586"/>
                      <a:pt x="6175" y="4141"/>
                    </a:cubicBezTo>
                    <a:cubicBezTo>
                      <a:pt x="6286" y="4658"/>
                      <a:pt x="6249" y="5250"/>
                      <a:pt x="6138" y="5768"/>
                    </a:cubicBezTo>
                    <a:cubicBezTo>
                      <a:pt x="6064" y="6026"/>
                      <a:pt x="5953" y="6285"/>
                      <a:pt x="5805" y="6470"/>
                    </a:cubicBezTo>
                    <a:lnTo>
                      <a:pt x="5694" y="6692"/>
                    </a:lnTo>
                    <a:lnTo>
                      <a:pt x="5546" y="6840"/>
                    </a:lnTo>
                    <a:cubicBezTo>
                      <a:pt x="5472" y="6951"/>
                      <a:pt x="5398" y="7062"/>
                      <a:pt x="5287" y="7173"/>
                    </a:cubicBezTo>
                    <a:cubicBezTo>
                      <a:pt x="4881" y="7579"/>
                      <a:pt x="4400" y="7912"/>
                      <a:pt x="3882" y="8097"/>
                    </a:cubicBezTo>
                    <a:cubicBezTo>
                      <a:pt x="3591" y="8186"/>
                      <a:pt x="3260" y="8235"/>
                      <a:pt x="2937" y="8235"/>
                    </a:cubicBezTo>
                    <a:cubicBezTo>
                      <a:pt x="2726" y="8235"/>
                      <a:pt x="2519" y="8214"/>
                      <a:pt x="2330" y="8171"/>
                    </a:cubicBezTo>
                    <a:cubicBezTo>
                      <a:pt x="1886" y="8060"/>
                      <a:pt x="1442" y="7801"/>
                      <a:pt x="1221" y="7431"/>
                    </a:cubicBezTo>
                    <a:cubicBezTo>
                      <a:pt x="999" y="7099"/>
                      <a:pt x="962" y="6655"/>
                      <a:pt x="1147" y="6285"/>
                    </a:cubicBezTo>
                    <a:cubicBezTo>
                      <a:pt x="1295" y="5915"/>
                      <a:pt x="1590" y="5657"/>
                      <a:pt x="1886" y="5620"/>
                    </a:cubicBezTo>
                    <a:cubicBezTo>
                      <a:pt x="1929" y="5615"/>
                      <a:pt x="1972" y="5613"/>
                      <a:pt x="2015" y="5613"/>
                    </a:cubicBezTo>
                    <a:cubicBezTo>
                      <a:pt x="2302" y="5613"/>
                      <a:pt x="2575" y="5718"/>
                      <a:pt x="2736" y="5879"/>
                    </a:cubicBezTo>
                    <a:cubicBezTo>
                      <a:pt x="2958" y="6026"/>
                      <a:pt x="3069" y="6211"/>
                      <a:pt x="3143" y="6359"/>
                    </a:cubicBezTo>
                    <a:cubicBezTo>
                      <a:pt x="3175" y="6488"/>
                      <a:pt x="3179" y="6588"/>
                      <a:pt x="3180" y="6588"/>
                    </a:cubicBezTo>
                    <a:cubicBezTo>
                      <a:pt x="3180" y="6588"/>
                      <a:pt x="3180" y="6586"/>
                      <a:pt x="3180" y="6581"/>
                    </a:cubicBezTo>
                    <a:cubicBezTo>
                      <a:pt x="3180" y="6581"/>
                      <a:pt x="3217" y="6507"/>
                      <a:pt x="3217" y="6359"/>
                    </a:cubicBezTo>
                    <a:cubicBezTo>
                      <a:pt x="3180" y="6174"/>
                      <a:pt x="3143" y="5915"/>
                      <a:pt x="2958" y="5657"/>
                    </a:cubicBezTo>
                    <a:cubicBezTo>
                      <a:pt x="2736" y="5435"/>
                      <a:pt x="2404" y="5139"/>
                      <a:pt x="1886" y="5102"/>
                    </a:cubicBezTo>
                    <a:cubicBezTo>
                      <a:pt x="1857" y="5100"/>
                      <a:pt x="1828" y="5099"/>
                      <a:pt x="1799" y="5099"/>
                    </a:cubicBezTo>
                    <a:cubicBezTo>
                      <a:pt x="1303" y="5099"/>
                      <a:pt x="758" y="5392"/>
                      <a:pt x="444" y="5915"/>
                    </a:cubicBezTo>
                    <a:cubicBezTo>
                      <a:pt x="111" y="6433"/>
                      <a:pt x="1" y="7173"/>
                      <a:pt x="333" y="7875"/>
                    </a:cubicBezTo>
                    <a:cubicBezTo>
                      <a:pt x="629" y="8577"/>
                      <a:pt x="1258" y="9095"/>
                      <a:pt x="2034" y="9317"/>
                    </a:cubicBezTo>
                    <a:cubicBezTo>
                      <a:pt x="2399" y="9432"/>
                      <a:pt x="2783" y="9497"/>
                      <a:pt x="3177" y="9497"/>
                    </a:cubicBezTo>
                    <a:cubicBezTo>
                      <a:pt x="3543" y="9497"/>
                      <a:pt x="3916" y="9441"/>
                      <a:pt x="4289" y="9317"/>
                    </a:cubicBezTo>
                    <a:cubicBezTo>
                      <a:pt x="5029" y="9095"/>
                      <a:pt x="5694" y="8651"/>
                      <a:pt x="6249" y="8097"/>
                    </a:cubicBezTo>
                    <a:cubicBezTo>
                      <a:pt x="6397" y="7949"/>
                      <a:pt x="6507" y="7838"/>
                      <a:pt x="6618" y="7653"/>
                    </a:cubicBezTo>
                    <a:lnTo>
                      <a:pt x="6803" y="7394"/>
                    </a:lnTo>
                    <a:lnTo>
                      <a:pt x="6951" y="7209"/>
                    </a:lnTo>
                    <a:cubicBezTo>
                      <a:pt x="7173" y="6840"/>
                      <a:pt x="7284" y="6470"/>
                      <a:pt x="7395" y="6063"/>
                    </a:cubicBezTo>
                    <a:cubicBezTo>
                      <a:pt x="7580" y="5324"/>
                      <a:pt x="7506" y="4548"/>
                      <a:pt x="7321" y="3845"/>
                    </a:cubicBezTo>
                    <a:cubicBezTo>
                      <a:pt x="7136" y="3180"/>
                      <a:pt x="6803" y="2551"/>
                      <a:pt x="6397" y="2071"/>
                    </a:cubicBezTo>
                    <a:cubicBezTo>
                      <a:pt x="5990" y="1553"/>
                      <a:pt x="5546" y="1183"/>
                      <a:pt x="5066" y="887"/>
                    </a:cubicBezTo>
                    <a:cubicBezTo>
                      <a:pt x="4141" y="333"/>
                      <a:pt x="3254" y="148"/>
                      <a:pt x="2662" y="37"/>
                    </a:cubicBezTo>
                    <a:cubicBezTo>
                      <a:pt x="2367" y="0"/>
                      <a:pt x="2145" y="0"/>
                      <a:pt x="19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11"/>
              <p:cNvSpPr/>
              <p:nvPr/>
            </p:nvSpPr>
            <p:spPr>
              <a:xfrm>
                <a:off x="4785850" y="1698575"/>
                <a:ext cx="144200" cy="299500"/>
              </a:xfrm>
              <a:custGeom>
                <a:avLst/>
                <a:gdLst/>
                <a:ahLst/>
                <a:cxnLst/>
                <a:rect l="l" t="t" r="r" b="b"/>
                <a:pathLst>
                  <a:path w="5768" h="11980" extrusionOk="0">
                    <a:moveTo>
                      <a:pt x="4511" y="1"/>
                    </a:moveTo>
                    <a:cubicBezTo>
                      <a:pt x="4511" y="1"/>
                      <a:pt x="4548" y="223"/>
                      <a:pt x="4658" y="629"/>
                    </a:cubicBezTo>
                    <a:cubicBezTo>
                      <a:pt x="4695" y="814"/>
                      <a:pt x="4732" y="1036"/>
                      <a:pt x="4769" y="1295"/>
                    </a:cubicBezTo>
                    <a:cubicBezTo>
                      <a:pt x="4769" y="1443"/>
                      <a:pt x="4806" y="1553"/>
                      <a:pt x="4843" y="1701"/>
                    </a:cubicBezTo>
                    <a:cubicBezTo>
                      <a:pt x="4843" y="1849"/>
                      <a:pt x="4843" y="2034"/>
                      <a:pt x="4880" y="2182"/>
                    </a:cubicBezTo>
                    <a:cubicBezTo>
                      <a:pt x="4917" y="2515"/>
                      <a:pt x="4880" y="2847"/>
                      <a:pt x="4880" y="3217"/>
                    </a:cubicBezTo>
                    <a:cubicBezTo>
                      <a:pt x="4917" y="3402"/>
                      <a:pt x="4880" y="3587"/>
                      <a:pt x="4880" y="3772"/>
                    </a:cubicBezTo>
                    <a:cubicBezTo>
                      <a:pt x="4843" y="3957"/>
                      <a:pt x="4843" y="4178"/>
                      <a:pt x="4806" y="4363"/>
                    </a:cubicBezTo>
                    <a:cubicBezTo>
                      <a:pt x="4769" y="4733"/>
                      <a:pt x="4695" y="5140"/>
                      <a:pt x="4585" y="5546"/>
                    </a:cubicBezTo>
                    <a:cubicBezTo>
                      <a:pt x="4511" y="5953"/>
                      <a:pt x="4363" y="6360"/>
                      <a:pt x="4252" y="6729"/>
                    </a:cubicBezTo>
                    <a:lnTo>
                      <a:pt x="3993" y="7321"/>
                    </a:lnTo>
                    <a:cubicBezTo>
                      <a:pt x="3919" y="7543"/>
                      <a:pt x="3808" y="7691"/>
                      <a:pt x="3697" y="7875"/>
                    </a:cubicBezTo>
                    <a:cubicBezTo>
                      <a:pt x="3549" y="8245"/>
                      <a:pt x="3291" y="8578"/>
                      <a:pt x="3106" y="8911"/>
                    </a:cubicBezTo>
                    <a:cubicBezTo>
                      <a:pt x="2995" y="9095"/>
                      <a:pt x="2847" y="9243"/>
                      <a:pt x="2736" y="9391"/>
                    </a:cubicBezTo>
                    <a:cubicBezTo>
                      <a:pt x="2625" y="9539"/>
                      <a:pt x="2514" y="9687"/>
                      <a:pt x="2403" y="9835"/>
                    </a:cubicBezTo>
                    <a:cubicBezTo>
                      <a:pt x="2144" y="10094"/>
                      <a:pt x="1923" y="10352"/>
                      <a:pt x="1701" y="10574"/>
                    </a:cubicBezTo>
                    <a:cubicBezTo>
                      <a:pt x="1553" y="10685"/>
                      <a:pt x="1442" y="10796"/>
                      <a:pt x="1368" y="10907"/>
                    </a:cubicBezTo>
                    <a:cubicBezTo>
                      <a:pt x="1220" y="11018"/>
                      <a:pt x="1146" y="11092"/>
                      <a:pt x="1035" y="11166"/>
                    </a:cubicBezTo>
                    <a:cubicBezTo>
                      <a:pt x="813" y="11351"/>
                      <a:pt x="666" y="11499"/>
                      <a:pt x="481" y="11609"/>
                    </a:cubicBezTo>
                    <a:cubicBezTo>
                      <a:pt x="185" y="11831"/>
                      <a:pt x="0" y="11979"/>
                      <a:pt x="0" y="11979"/>
                    </a:cubicBezTo>
                    <a:cubicBezTo>
                      <a:pt x="0" y="11979"/>
                      <a:pt x="222" y="11942"/>
                      <a:pt x="592" y="11794"/>
                    </a:cubicBezTo>
                    <a:cubicBezTo>
                      <a:pt x="777" y="11757"/>
                      <a:pt x="998" y="11646"/>
                      <a:pt x="1257" y="11536"/>
                    </a:cubicBezTo>
                    <a:cubicBezTo>
                      <a:pt x="1368" y="11462"/>
                      <a:pt x="1516" y="11388"/>
                      <a:pt x="1664" y="11314"/>
                    </a:cubicBezTo>
                    <a:cubicBezTo>
                      <a:pt x="1775" y="11240"/>
                      <a:pt x="1923" y="11166"/>
                      <a:pt x="2070" y="11055"/>
                    </a:cubicBezTo>
                    <a:cubicBezTo>
                      <a:pt x="2218" y="10981"/>
                      <a:pt x="2366" y="10870"/>
                      <a:pt x="2514" y="10759"/>
                    </a:cubicBezTo>
                    <a:cubicBezTo>
                      <a:pt x="2662" y="10648"/>
                      <a:pt x="2810" y="10500"/>
                      <a:pt x="2958" y="10389"/>
                    </a:cubicBezTo>
                    <a:cubicBezTo>
                      <a:pt x="3291" y="10131"/>
                      <a:pt x="3549" y="9835"/>
                      <a:pt x="3845" y="9502"/>
                    </a:cubicBezTo>
                    <a:cubicBezTo>
                      <a:pt x="4104" y="9132"/>
                      <a:pt x="4400" y="8800"/>
                      <a:pt x="4621" y="8356"/>
                    </a:cubicBezTo>
                    <a:cubicBezTo>
                      <a:pt x="4732" y="8171"/>
                      <a:pt x="4880" y="7949"/>
                      <a:pt x="4954" y="7764"/>
                    </a:cubicBezTo>
                    <a:lnTo>
                      <a:pt x="5250" y="7136"/>
                    </a:lnTo>
                    <a:cubicBezTo>
                      <a:pt x="5398" y="6655"/>
                      <a:pt x="5546" y="6212"/>
                      <a:pt x="5620" y="5768"/>
                    </a:cubicBezTo>
                    <a:cubicBezTo>
                      <a:pt x="5731" y="5324"/>
                      <a:pt x="5731" y="4844"/>
                      <a:pt x="5768" y="4437"/>
                    </a:cubicBezTo>
                    <a:cubicBezTo>
                      <a:pt x="5768" y="4215"/>
                      <a:pt x="5768" y="3993"/>
                      <a:pt x="5768" y="3772"/>
                    </a:cubicBezTo>
                    <a:cubicBezTo>
                      <a:pt x="5731" y="3587"/>
                      <a:pt x="5731" y="3365"/>
                      <a:pt x="5694" y="3180"/>
                    </a:cubicBezTo>
                    <a:cubicBezTo>
                      <a:pt x="5657" y="2958"/>
                      <a:pt x="5620" y="2773"/>
                      <a:pt x="5620" y="2589"/>
                    </a:cubicBezTo>
                    <a:cubicBezTo>
                      <a:pt x="5583" y="2404"/>
                      <a:pt x="5509" y="2256"/>
                      <a:pt x="5472" y="2071"/>
                    </a:cubicBezTo>
                    <a:cubicBezTo>
                      <a:pt x="5435" y="1923"/>
                      <a:pt x="5398" y="1738"/>
                      <a:pt x="5324" y="1590"/>
                    </a:cubicBezTo>
                    <a:cubicBezTo>
                      <a:pt x="5287" y="1443"/>
                      <a:pt x="5213" y="1295"/>
                      <a:pt x="5176" y="1184"/>
                    </a:cubicBezTo>
                    <a:cubicBezTo>
                      <a:pt x="5065" y="925"/>
                      <a:pt x="4954" y="703"/>
                      <a:pt x="4843" y="518"/>
                    </a:cubicBezTo>
                    <a:cubicBezTo>
                      <a:pt x="4658" y="186"/>
                      <a:pt x="4511" y="1"/>
                      <a:pt x="45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11"/>
              <p:cNvSpPr/>
              <p:nvPr/>
            </p:nvSpPr>
            <p:spPr>
              <a:xfrm>
                <a:off x="4777525" y="2217100"/>
                <a:ext cx="153450" cy="228300"/>
              </a:xfrm>
              <a:custGeom>
                <a:avLst/>
                <a:gdLst/>
                <a:ahLst/>
                <a:cxnLst/>
                <a:rect l="l" t="t" r="r" b="b"/>
                <a:pathLst>
                  <a:path w="6138" h="9132" extrusionOk="0">
                    <a:moveTo>
                      <a:pt x="1740" y="6684"/>
                    </a:moveTo>
                    <a:cubicBezTo>
                      <a:pt x="1743" y="6684"/>
                      <a:pt x="1750" y="6697"/>
                      <a:pt x="1757" y="6710"/>
                    </a:cubicBezTo>
                    <a:lnTo>
                      <a:pt x="1757" y="6710"/>
                    </a:lnTo>
                    <a:lnTo>
                      <a:pt x="1738" y="6692"/>
                    </a:lnTo>
                    <a:cubicBezTo>
                      <a:pt x="1738" y="6686"/>
                      <a:pt x="1739" y="6684"/>
                      <a:pt x="1740" y="6684"/>
                    </a:cubicBezTo>
                    <a:close/>
                    <a:moveTo>
                      <a:pt x="3217" y="0"/>
                    </a:moveTo>
                    <a:cubicBezTo>
                      <a:pt x="3217" y="0"/>
                      <a:pt x="2995" y="148"/>
                      <a:pt x="2662" y="370"/>
                    </a:cubicBezTo>
                    <a:cubicBezTo>
                      <a:pt x="2588" y="444"/>
                      <a:pt x="2477" y="518"/>
                      <a:pt x="2403" y="592"/>
                    </a:cubicBezTo>
                    <a:cubicBezTo>
                      <a:pt x="2293" y="666"/>
                      <a:pt x="2182" y="777"/>
                      <a:pt x="2071" y="851"/>
                    </a:cubicBezTo>
                    <a:cubicBezTo>
                      <a:pt x="1886" y="1072"/>
                      <a:pt x="1627" y="1294"/>
                      <a:pt x="1405" y="1590"/>
                    </a:cubicBezTo>
                    <a:cubicBezTo>
                      <a:pt x="1294" y="1738"/>
                      <a:pt x="1146" y="1886"/>
                      <a:pt x="1036" y="2034"/>
                    </a:cubicBezTo>
                    <a:cubicBezTo>
                      <a:pt x="888" y="2181"/>
                      <a:pt x="814" y="2403"/>
                      <a:pt x="703" y="2588"/>
                    </a:cubicBezTo>
                    <a:cubicBezTo>
                      <a:pt x="592" y="2773"/>
                      <a:pt x="481" y="2958"/>
                      <a:pt x="407" y="3180"/>
                    </a:cubicBezTo>
                    <a:cubicBezTo>
                      <a:pt x="333" y="3365"/>
                      <a:pt x="259" y="3586"/>
                      <a:pt x="185" y="3845"/>
                    </a:cubicBezTo>
                    <a:cubicBezTo>
                      <a:pt x="37" y="4326"/>
                      <a:pt x="0" y="4843"/>
                      <a:pt x="0" y="5361"/>
                    </a:cubicBezTo>
                    <a:cubicBezTo>
                      <a:pt x="37" y="5879"/>
                      <a:pt x="148" y="6433"/>
                      <a:pt x="370" y="6951"/>
                    </a:cubicBezTo>
                    <a:lnTo>
                      <a:pt x="555" y="7283"/>
                    </a:lnTo>
                    <a:lnTo>
                      <a:pt x="629" y="7394"/>
                    </a:lnTo>
                    <a:lnTo>
                      <a:pt x="666" y="7468"/>
                    </a:lnTo>
                    <a:lnTo>
                      <a:pt x="703" y="7505"/>
                    </a:lnTo>
                    <a:lnTo>
                      <a:pt x="814" y="7653"/>
                    </a:lnTo>
                    <a:cubicBezTo>
                      <a:pt x="925" y="7838"/>
                      <a:pt x="1146" y="8060"/>
                      <a:pt x="1368" y="8245"/>
                    </a:cubicBezTo>
                    <a:cubicBezTo>
                      <a:pt x="1812" y="8614"/>
                      <a:pt x="2256" y="8873"/>
                      <a:pt x="2773" y="9021"/>
                    </a:cubicBezTo>
                    <a:cubicBezTo>
                      <a:pt x="3032" y="9095"/>
                      <a:pt x="3291" y="9095"/>
                      <a:pt x="3550" y="9132"/>
                    </a:cubicBezTo>
                    <a:cubicBezTo>
                      <a:pt x="3660" y="9132"/>
                      <a:pt x="3808" y="9095"/>
                      <a:pt x="3919" y="9095"/>
                    </a:cubicBezTo>
                    <a:cubicBezTo>
                      <a:pt x="4030" y="9095"/>
                      <a:pt x="4178" y="9095"/>
                      <a:pt x="4289" y="9058"/>
                    </a:cubicBezTo>
                    <a:cubicBezTo>
                      <a:pt x="4400" y="9021"/>
                      <a:pt x="4511" y="8984"/>
                      <a:pt x="4622" y="8947"/>
                    </a:cubicBezTo>
                    <a:lnTo>
                      <a:pt x="4696" y="8910"/>
                    </a:lnTo>
                    <a:lnTo>
                      <a:pt x="4733" y="8910"/>
                    </a:lnTo>
                    <a:lnTo>
                      <a:pt x="4770" y="8873"/>
                    </a:lnTo>
                    <a:lnTo>
                      <a:pt x="4807" y="8873"/>
                    </a:lnTo>
                    <a:lnTo>
                      <a:pt x="4954" y="8799"/>
                    </a:lnTo>
                    <a:cubicBezTo>
                      <a:pt x="5102" y="8725"/>
                      <a:pt x="5287" y="8540"/>
                      <a:pt x="5472" y="8430"/>
                    </a:cubicBezTo>
                    <a:cubicBezTo>
                      <a:pt x="5546" y="8356"/>
                      <a:pt x="5620" y="8245"/>
                      <a:pt x="5694" y="8171"/>
                    </a:cubicBezTo>
                    <a:cubicBezTo>
                      <a:pt x="5731" y="8097"/>
                      <a:pt x="5805" y="8060"/>
                      <a:pt x="5842" y="7949"/>
                    </a:cubicBezTo>
                    <a:cubicBezTo>
                      <a:pt x="5879" y="7875"/>
                      <a:pt x="5916" y="7764"/>
                      <a:pt x="5953" y="7690"/>
                    </a:cubicBezTo>
                    <a:lnTo>
                      <a:pt x="5990" y="7653"/>
                    </a:lnTo>
                    <a:cubicBezTo>
                      <a:pt x="6027" y="7579"/>
                      <a:pt x="6027" y="7579"/>
                      <a:pt x="6027" y="7579"/>
                    </a:cubicBezTo>
                    <a:lnTo>
                      <a:pt x="6064" y="7468"/>
                    </a:lnTo>
                    <a:cubicBezTo>
                      <a:pt x="6138" y="7136"/>
                      <a:pt x="6101" y="6840"/>
                      <a:pt x="6027" y="6618"/>
                    </a:cubicBezTo>
                    <a:cubicBezTo>
                      <a:pt x="5953" y="6396"/>
                      <a:pt x="5842" y="6248"/>
                      <a:pt x="5805" y="6174"/>
                    </a:cubicBezTo>
                    <a:cubicBezTo>
                      <a:pt x="5695" y="6101"/>
                      <a:pt x="5657" y="6064"/>
                      <a:pt x="5657" y="6063"/>
                    </a:cubicBezTo>
                    <a:lnTo>
                      <a:pt x="5657" y="6063"/>
                    </a:lnTo>
                    <a:cubicBezTo>
                      <a:pt x="5657" y="6064"/>
                      <a:pt x="5694" y="6101"/>
                      <a:pt x="5731" y="6211"/>
                    </a:cubicBezTo>
                    <a:cubicBezTo>
                      <a:pt x="5768" y="6322"/>
                      <a:pt x="5768" y="6470"/>
                      <a:pt x="5768" y="6655"/>
                    </a:cubicBezTo>
                    <a:cubicBezTo>
                      <a:pt x="5768" y="6840"/>
                      <a:pt x="5694" y="7062"/>
                      <a:pt x="5583" y="7246"/>
                    </a:cubicBezTo>
                    <a:cubicBezTo>
                      <a:pt x="5435" y="7468"/>
                      <a:pt x="5250" y="7653"/>
                      <a:pt x="4991" y="7801"/>
                    </a:cubicBezTo>
                    <a:cubicBezTo>
                      <a:pt x="4881" y="7838"/>
                      <a:pt x="4807" y="7912"/>
                      <a:pt x="4585" y="7986"/>
                    </a:cubicBezTo>
                    <a:lnTo>
                      <a:pt x="4437" y="8023"/>
                    </a:lnTo>
                    <a:lnTo>
                      <a:pt x="4363" y="8023"/>
                    </a:lnTo>
                    <a:cubicBezTo>
                      <a:pt x="4289" y="8023"/>
                      <a:pt x="4215" y="8023"/>
                      <a:pt x="4141" y="8060"/>
                    </a:cubicBezTo>
                    <a:cubicBezTo>
                      <a:pt x="3956" y="8060"/>
                      <a:pt x="3808" y="8023"/>
                      <a:pt x="3624" y="8023"/>
                    </a:cubicBezTo>
                    <a:cubicBezTo>
                      <a:pt x="3476" y="7949"/>
                      <a:pt x="3291" y="7949"/>
                      <a:pt x="3143" y="7875"/>
                    </a:cubicBezTo>
                    <a:cubicBezTo>
                      <a:pt x="2810" y="7764"/>
                      <a:pt x="2514" y="7505"/>
                      <a:pt x="2219" y="7283"/>
                    </a:cubicBezTo>
                    <a:cubicBezTo>
                      <a:pt x="2145" y="7173"/>
                      <a:pt x="2034" y="7099"/>
                      <a:pt x="1886" y="6877"/>
                    </a:cubicBezTo>
                    <a:lnTo>
                      <a:pt x="1775" y="6729"/>
                    </a:lnTo>
                    <a:lnTo>
                      <a:pt x="1775" y="6692"/>
                    </a:lnTo>
                    <a:lnTo>
                      <a:pt x="1738" y="6655"/>
                    </a:lnTo>
                    <a:lnTo>
                      <a:pt x="1590" y="6396"/>
                    </a:lnTo>
                    <a:cubicBezTo>
                      <a:pt x="1442" y="6026"/>
                      <a:pt x="1331" y="5657"/>
                      <a:pt x="1294" y="5250"/>
                    </a:cubicBezTo>
                    <a:cubicBezTo>
                      <a:pt x="1294" y="5065"/>
                      <a:pt x="1294" y="4880"/>
                      <a:pt x="1294" y="4695"/>
                    </a:cubicBezTo>
                    <a:cubicBezTo>
                      <a:pt x="1294" y="4474"/>
                      <a:pt x="1294" y="4289"/>
                      <a:pt x="1331" y="4104"/>
                    </a:cubicBezTo>
                    <a:cubicBezTo>
                      <a:pt x="1368" y="4030"/>
                      <a:pt x="1331" y="3919"/>
                      <a:pt x="1368" y="3845"/>
                    </a:cubicBezTo>
                    <a:cubicBezTo>
                      <a:pt x="1405" y="3734"/>
                      <a:pt x="1442" y="3623"/>
                      <a:pt x="1442" y="3512"/>
                    </a:cubicBezTo>
                    <a:cubicBezTo>
                      <a:pt x="1479" y="3365"/>
                      <a:pt x="1590" y="3180"/>
                      <a:pt x="1627" y="2995"/>
                    </a:cubicBezTo>
                    <a:cubicBezTo>
                      <a:pt x="1701" y="2810"/>
                      <a:pt x="1738" y="2625"/>
                      <a:pt x="1812" y="2477"/>
                    </a:cubicBezTo>
                    <a:cubicBezTo>
                      <a:pt x="1886" y="2329"/>
                      <a:pt x="1960" y="2145"/>
                      <a:pt x="2034" y="1997"/>
                    </a:cubicBezTo>
                    <a:cubicBezTo>
                      <a:pt x="2182" y="1701"/>
                      <a:pt x="2330" y="1442"/>
                      <a:pt x="2477" y="1183"/>
                    </a:cubicBezTo>
                    <a:cubicBezTo>
                      <a:pt x="2551" y="1072"/>
                      <a:pt x="2625" y="961"/>
                      <a:pt x="2662" y="851"/>
                    </a:cubicBezTo>
                    <a:cubicBezTo>
                      <a:pt x="2736" y="740"/>
                      <a:pt x="2810" y="666"/>
                      <a:pt x="2847" y="555"/>
                    </a:cubicBezTo>
                    <a:cubicBezTo>
                      <a:pt x="3106" y="222"/>
                      <a:pt x="3217" y="0"/>
                      <a:pt x="32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11"/>
              <p:cNvSpPr/>
              <p:nvPr/>
            </p:nvSpPr>
            <p:spPr>
              <a:xfrm>
                <a:off x="4363450" y="1670575"/>
                <a:ext cx="238475" cy="184300"/>
              </a:xfrm>
              <a:custGeom>
                <a:avLst/>
                <a:gdLst/>
                <a:ahLst/>
                <a:cxnLst/>
                <a:rect l="l" t="t" r="r" b="b"/>
                <a:pathLst>
                  <a:path w="9539" h="7372" extrusionOk="0">
                    <a:moveTo>
                      <a:pt x="4503" y="1"/>
                    </a:moveTo>
                    <a:cubicBezTo>
                      <a:pt x="4168" y="1"/>
                      <a:pt x="3826" y="39"/>
                      <a:pt x="3476" y="122"/>
                    </a:cubicBezTo>
                    <a:cubicBezTo>
                      <a:pt x="3106" y="196"/>
                      <a:pt x="2736" y="344"/>
                      <a:pt x="2367" y="566"/>
                    </a:cubicBezTo>
                    <a:lnTo>
                      <a:pt x="2145" y="677"/>
                    </a:lnTo>
                    <a:lnTo>
                      <a:pt x="1886" y="862"/>
                    </a:lnTo>
                    <a:cubicBezTo>
                      <a:pt x="1738" y="1010"/>
                      <a:pt x="1590" y="1121"/>
                      <a:pt x="1442" y="1232"/>
                    </a:cubicBezTo>
                    <a:cubicBezTo>
                      <a:pt x="888" y="1786"/>
                      <a:pt x="444" y="2452"/>
                      <a:pt x="222" y="3191"/>
                    </a:cubicBezTo>
                    <a:cubicBezTo>
                      <a:pt x="1" y="3967"/>
                      <a:pt x="37" y="4781"/>
                      <a:pt x="222" y="5483"/>
                    </a:cubicBezTo>
                    <a:cubicBezTo>
                      <a:pt x="444" y="6260"/>
                      <a:pt x="999" y="6851"/>
                      <a:pt x="1664" y="7184"/>
                    </a:cubicBezTo>
                    <a:cubicBezTo>
                      <a:pt x="1941" y="7315"/>
                      <a:pt x="2223" y="7371"/>
                      <a:pt x="2496" y="7371"/>
                    </a:cubicBezTo>
                    <a:cubicBezTo>
                      <a:pt x="2915" y="7371"/>
                      <a:pt x="3310" y="7238"/>
                      <a:pt x="3624" y="7036"/>
                    </a:cubicBezTo>
                    <a:cubicBezTo>
                      <a:pt x="4178" y="6703"/>
                      <a:pt x="4474" y="6112"/>
                      <a:pt x="4437" y="5594"/>
                    </a:cubicBezTo>
                    <a:cubicBezTo>
                      <a:pt x="4400" y="5113"/>
                      <a:pt x="4141" y="4744"/>
                      <a:pt x="3882" y="4559"/>
                    </a:cubicBezTo>
                    <a:cubicBezTo>
                      <a:pt x="3624" y="4337"/>
                      <a:pt x="3365" y="4300"/>
                      <a:pt x="3217" y="4300"/>
                    </a:cubicBezTo>
                    <a:cubicBezTo>
                      <a:pt x="3094" y="4300"/>
                      <a:pt x="3020" y="4317"/>
                      <a:pt x="2984" y="4317"/>
                    </a:cubicBezTo>
                    <a:cubicBezTo>
                      <a:pt x="2967" y="4317"/>
                      <a:pt x="2959" y="4313"/>
                      <a:pt x="2958" y="4301"/>
                    </a:cubicBezTo>
                    <a:lnTo>
                      <a:pt x="2958" y="4301"/>
                    </a:lnTo>
                    <a:cubicBezTo>
                      <a:pt x="2959" y="4336"/>
                      <a:pt x="3033" y="4301"/>
                      <a:pt x="3180" y="4374"/>
                    </a:cubicBezTo>
                    <a:cubicBezTo>
                      <a:pt x="3328" y="4411"/>
                      <a:pt x="3513" y="4522"/>
                      <a:pt x="3698" y="4744"/>
                    </a:cubicBezTo>
                    <a:cubicBezTo>
                      <a:pt x="3845" y="4966"/>
                      <a:pt x="3956" y="5261"/>
                      <a:pt x="3919" y="5594"/>
                    </a:cubicBezTo>
                    <a:cubicBezTo>
                      <a:pt x="3882" y="5927"/>
                      <a:pt x="3624" y="6223"/>
                      <a:pt x="3254" y="6370"/>
                    </a:cubicBezTo>
                    <a:cubicBezTo>
                      <a:pt x="3121" y="6430"/>
                      <a:pt x="2964" y="6459"/>
                      <a:pt x="2803" y="6459"/>
                    </a:cubicBezTo>
                    <a:cubicBezTo>
                      <a:pt x="2560" y="6459"/>
                      <a:pt x="2307" y="6393"/>
                      <a:pt x="2108" y="6260"/>
                    </a:cubicBezTo>
                    <a:cubicBezTo>
                      <a:pt x="1775" y="6075"/>
                      <a:pt x="1479" y="5631"/>
                      <a:pt x="1368" y="5187"/>
                    </a:cubicBezTo>
                    <a:cubicBezTo>
                      <a:pt x="1258" y="4670"/>
                      <a:pt x="1294" y="4115"/>
                      <a:pt x="1479" y="3598"/>
                    </a:cubicBezTo>
                    <a:cubicBezTo>
                      <a:pt x="1627" y="3080"/>
                      <a:pt x="1960" y="2599"/>
                      <a:pt x="2367" y="2230"/>
                    </a:cubicBezTo>
                    <a:cubicBezTo>
                      <a:pt x="2478" y="2119"/>
                      <a:pt x="2588" y="2008"/>
                      <a:pt x="2699" y="1934"/>
                    </a:cubicBezTo>
                    <a:lnTo>
                      <a:pt x="2847" y="1823"/>
                    </a:lnTo>
                    <a:lnTo>
                      <a:pt x="3069" y="1675"/>
                    </a:lnTo>
                    <a:cubicBezTo>
                      <a:pt x="3254" y="1564"/>
                      <a:pt x="3550" y="1453"/>
                      <a:pt x="3809" y="1379"/>
                    </a:cubicBezTo>
                    <a:cubicBezTo>
                      <a:pt x="4122" y="1290"/>
                      <a:pt x="4449" y="1241"/>
                      <a:pt x="4781" y="1241"/>
                    </a:cubicBezTo>
                    <a:cubicBezTo>
                      <a:pt x="4998" y="1241"/>
                      <a:pt x="5216" y="1262"/>
                      <a:pt x="5435" y="1305"/>
                    </a:cubicBezTo>
                    <a:cubicBezTo>
                      <a:pt x="5953" y="1416"/>
                      <a:pt x="6470" y="1601"/>
                      <a:pt x="6914" y="1897"/>
                    </a:cubicBezTo>
                    <a:cubicBezTo>
                      <a:pt x="7358" y="2193"/>
                      <a:pt x="7727" y="2526"/>
                      <a:pt x="8023" y="2858"/>
                    </a:cubicBezTo>
                    <a:cubicBezTo>
                      <a:pt x="8652" y="3598"/>
                      <a:pt x="9021" y="4337"/>
                      <a:pt x="9243" y="4892"/>
                    </a:cubicBezTo>
                    <a:cubicBezTo>
                      <a:pt x="9354" y="5150"/>
                      <a:pt x="9428" y="5372"/>
                      <a:pt x="9465" y="5520"/>
                    </a:cubicBezTo>
                    <a:cubicBezTo>
                      <a:pt x="9539" y="5668"/>
                      <a:pt x="9539" y="5742"/>
                      <a:pt x="9539" y="5742"/>
                    </a:cubicBezTo>
                    <a:cubicBezTo>
                      <a:pt x="9539" y="5742"/>
                      <a:pt x="9539" y="5668"/>
                      <a:pt x="9539" y="5520"/>
                    </a:cubicBezTo>
                    <a:cubicBezTo>
                      <a:pt x="9539" y="5372"/>
                      <a:pt x="9539" y="5113"/>
                      <a:pt x="9502" y="4818"/>
                    </a:cubicBezTo>
                    <a:cubicBezTo>
                      <a:pt x="9391" y="4226"/>
                      <a:pt x="9206" y="3339"/>
                      <a:pt x="8652" y="2415"/>
                    </a:cubicBezTo>
                    <a:cubicBezTo>
                      <a:pt x="8356" y="1971"/>
                      <a:pt x="7986" y="1490"/>
                      <a:pt x="7506" y="1084"/>
                    </a:cubicBezTo>
                    <a:cubicBezTo>
                      <a:pt x="6988" y="677"/>
                      <a:pt x="6396" y="344"/>
                      <a:pt x="5694" y="159"/>
                    </a:cubicBezTo>
                    <a:cubicBezTo>
                      <a:pt x="5308" y="58"/>
                      <a:pt x="4911" y="1"/>
                      <a:pt x="45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11"/>
              <p:cNvSpPr/>
              <p:nvPr/>
            </p:nvSpPr>
            <p:spPr>
              <a:xfrm>
                <a:off x="4600975" y="1668600"/>
                <a:ext cx="299500" cy="144625"/>
              </a:xfrm>
              <a:custGeom>
                <a:avLst/>
                <a:gdLst/>
                <a:ahLst/>
                <a:cxnLst/>
                <a:rect l="l" t="t" r="r" b="b"/>
                <a:pathLst>
                  <a:path w="11980" h="5785" extrusionOk="0">
                    <a:moveTo>
                      <a:pt x="7792" y="0"/>
                    </a:moveTo>
                    <a:cubicBezTo>
                      <a:pt x="7724" y="0"/>
                      <a:pt x="7654" y="4"/>
                      <a:pt x="7580" y="17"/>
                    </a:cubicBezTo>
                    <a:cubicBezTo>
                      <a:pt x="7136" y="54"/>
                      <a:pt x="6656" y="54"/>
                      <a:pt x="6212" y="164"/>
                    </a:cubicBezTo>
                    <a:cubicBezTo>
                      <a:pt x="5768" y="201"/>
                      <a:pt x="5325" y="386"/>
                      <a:pt x="4881" y="534"/>
                    </a:cubicBezTo>
                    <a:lnTo>
                      <a:pt x="4216" y="793"/>
                    </a:lnTo>
                    <a:cubicBezTo>
                      <a:pt x="4031" y="867"/>
                      <a:pt x="3809" y="1015"/>
                      <a:pt x="3624" y="1126"/>
                    </a:cubicBezTo>
                    <a:cubicBezTo>
                      <a:pt x="3180" y="1348"/>
                      <a:pt x="2848" y="1643"/>
                      <a:pt x="2515" y="1902"/>
                    </a:cubicBezTo>
                    <a:cubicBezTo>
                      <a:pt x="2182" y="2198"/>
                      <a:pt x="1850" y="2494"/>
                      <a:pt x="1591" y="2789"/>
                    </a:cubicBezTo>
                    <a:cubicBezTo>
                      <a:pt x="1480" y="2937"/>
                      <a:pt x="1369" y="3085"/>
                      <a:pt x="1221" y="3233"/>
                    </a:cubicBezTo>
                    <a:cubicBezTo>
                      <a:pt x="1110" y="3381"/>
                      <a:pt x="1036" y="3566"/>
                      <a:pt x="925" y="3677"/>
                    </a:cubicBezTo>
                    <a:cubicBezTo>
                      <a:pt x="851" y="3825"/>
                      <a:pt x="740" y="3972"/>
                      <a:pt x="666" y="4120"/>
                    </a:cubicBezTo>
                    <a:cubicBezTo>
                      <a:pt x="593" y="4268"/>
                      <a:pt x="519" y="4379"/>
                      <a:pt x="482" y="4527"/>
                    </a:cubicBezTo>
                    <a:cubicBezTo>
                      <a:pt x="334" y="4749"/>
                      <a:pt x="260" y="4971"/>
                      <a:pt x="186" y="5192"/>
                    </a:cubicBezTo>
                    <a:cubicBezTo>
                      <a:pt x="75" y="5562"/>
                      <a:pt x="1" y="5784"/>
                      <a:pt x="1" y="5784"/>
                    </a:cubicBezTo>
                    <a:cubicBezTo>
                      <a:pt x="1" y="5784"/>
                      <a:pt x="149" y="5599"/>
                      <a:pt x="371" y="5266"/>
                    </a:cubicBezTo>
                    <a:cubicBezTo>
                      <a:pt x="482" y="5119"/>
                      <a:pt x="629" y="4934"/>
                      <a:pt x="814" y="4749"/>
                    </a:cubicBezTo>
                    <a:cubicBezTo>
                      <a:pt x="888" y="4638"/>
                      <a:pt x="999" y="4527"/>
                      <a:pt x="1073" y="4416"/>
                    </a:cubicBezTo>
                    <a:cubicBezTo>
                      <a:pt x="1184" y="4305"/>
                      <a:pt x="1295" y="4194"/>
                      <a:pt x="1406" y="4083"/>
                    </a:cubicBezTo>
                    <a:cubicBezTo>
                      <a:pt x="1628" y="3825"/>
                      <a:pt x="1886" y="3603"/>
                      <a:pt x="2182" y="3381"/>
                    </a:cubicBezTo>
                    <a:cubicBezTo>
                      <a:pt x="2293" y="3233"/>
                      <a:pt x="2441" y="3122"/>
                      <a:pt x="2589" y="3011"/>
                    </a:cubicBezTo>
                    <a:cubicBezTo>
                      <a:pt x="2774" y="2900"/>
                      <a:pt x="2922" y="2789"/>
                      <a:pt x="3070" y="2678"/>
                    </a:cubicBezTo>
                    <a:cubicBezTo>
                      <a:pt x="3402" y="2457"/>
                      <a:pt x="3735" y="2235"/>
                      <a:pt x="4105" y="2050"/>
                    </a:cubicBezTo>
                    <a:cubicBezTo>
                      <a:pt x="4290" y="1976"/>
                      <a:pt x="4437" y="1865"/>
                      <a:pt x="4659" y="1791"/>
                    </a:cubicBezTo>
                    <a:lnTo>
                      <a:pt x="5251" y="1532"/>
                    </a:lnTo>
                    <a:cubicBezTo>
                      <a:pt x="5658" y="1384"/>
                      <a:pt x="6027" y="1237"/>
                      <a:pt x="6434" y="1163"/>
                    </a:cubicBezTo>
                    <a:cubicBezTo>
                      <a:pt x="6841" y="1052"/>
                      <a:pt x="7247" y="1015"/>
                      <a:pt x="7617" y="941"/>
                    </a:cubicBezTo>
                    <a:cubicBezTo>
                      <a:pt x="7839" y="904"/>
                      <a:pt x="8024" y="904"/>
                      <a:pt x="8208" y="904"/>
                    </a:cubicBezTo>
                    <a:cubicBezTo>
                      <a:pt x="8393" y="867"/>
                      <a:pt x="8578" y="867"/>
                      <a:pt x="8763" y="867"/>
                    </a:cubicBezTo>
                    <a:cubicBezTo>
                      <a:pt x="9133" y="867"/>
                      <a:pt x="9502" y="867"/>
                      <a:pt x="9798" y="904"/>
                    </a:cubicBezTo>
                    <a:cubicBezTo>
                      <a:pt x="9983" y="904"/>
                      <a:pt x="10131" y="941"/>
                      <a:pt x="10279" y="941"/>
                    </a:cubicBezTo>
                    <a:cubicBezTo>
                      <a:pt x="10427" y="941"/>
                      <a:pt x="10575" y="978"/>
                      <a:pt x="10686" y="978"/>
                    </a:cubicBezTo>
                    <a:cubicBezTo>
                      <a:pt x="10944" y="1015"/>
                      <a:pt x="11203" y="1052"/>
                      <a:pt x="11388" y="1126"/>
                    </a:cubicBezTo>
                    <a:cubicBezTo>
                      <a:pt x="11758" y="1200"/>
                      <a:pt x="11980" y="1237"/>
                      <a:pt x="11980" y="1237"/>
                    </a:cubicBezTo>
                    <a:cubicBezTo>
                      <a:pt x="11980" y="1237"/>
                      <a:pt x="11795" y="1126"/>
                      <a:pt x="11462" y="904"/>
                    </a:cubicBezTo>
                    <a:cubicBezTo>
                      <a:pt x="11277" y="793"/>
                      <a:pt x="11092" y="719"/>
                      <a:pt x="10796" y="608"/>
                    </a:cubicBezTo>
                    <a:cubicBezTo>
                      <a:pt x="10686" y="534"/>
                      <a:pt x="10538" y="497"/>
                      <a:pt x="10390" y="423"/>
                    </a:cubicBezTo>
                    <a:cubicBezTo>
                      <a:pt x="10242" y="386"/>
                      <a:pt x="10094" y="349"/>
                      <a:pt x="9909" y="275"/>
                    </a:cubicBezTo>
                    <a:cubicBezTo>
                      <a:pt x="9761" y="238"/>
                      <a:pt x="9576" y="201"/>
                      <a:pt x="9392" y="164"/>
                    </a:cubicBezTo>
                    <a:cubicBezTo>
                      <a:pt x="9207" y="127"/>
                      <a:pt x="9022" y="91"/>
                      <a:pt x="8837" y="54"/>
                    </a:cubicBezTo>
                    <a:cubicBezTo>
                      <a:pt x="8615" y="17"/>
                      <a:pt x="8430" y="17"/>
                      <a:pt x="8208" y="17"/>
                    </a:cubicBezTo>
                    <a:cubicBezTo>
                      <a:pt x="8061" y="17"/>
                      <a:pt x="7929" y="0"/>
                      <a:pt x="77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11"/>
              <p:cNvSpPr/>
              <p:nvPr/>
            </p:nvSpPr>
            <p:spPr>
              <a:xfrm>
                <a:off x="4153650" y="1668450"/>
                <a:ext cx="228300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9132" h="6096" extrusionOk="0">
                    <a:moveTo>
                      <a:pt x="1146" y="1649"/>
                    </a:moveTo>
                    <a:cubicBezTo>
                      <a:pt x="1146" y="1649"/>
                      <a:pt x="1123" y="1697"/>
                      <a:pt x="1113" y="1697"/>
                    </a:cubicBezTo>
                    <a:cubicBezTo>
                      <a:pt x="1111" y="1697"/>
                      <a:pt x="1109" y="1694"/>
                      <a:pt x="1109" y="1686"/>
                    </a:cubicBezTo>
                    <a:lnTo>
                      <a:pt x="1146" y="1649"/>
                    </a:lnTo>
                    <a:close/>
                    <a:moveTo>
                      <a:pt x="2052" y="1"/>
                    </a:moveTo>
                    <a:cubicBezTo>
                      <a:pt x="1937" y="1"/>
                      <a:pt x="1809" y="16"/>
                      <a:pt x="1664" y="60"/>
                    </a:cubicBezTo>
                    <a:lnTo>
                      <a:pt x="1590" y="97"/>
                    </a:lnTo>
                    <a:lnTo>
                      <a:pt x="1516" y="97"/>
                    </a:lnTo>
                    <a:lnTo>
                      <a:pt x="1442" y="133"/>
                    </a:lnTo>
                    <a:cubicBezTo>
                      <a:pt x="1368" y="170"/>
                      <a:pt x="1294" y="207"/>
                      <a:pt x="1183" y="244"/>
                    </a:cubicBezTo>
                    <a:cubicBezTo>
                      <a:pt x="1109" y="281"/>
                      <a:pt x="1035" y="355"/>
                      <a:pt x="961" y="429"/>
                    </a:cubicBezTo>
                    <a:cubicBezTo>
                      <a:pt x="887" y="503"/>
                      <a:pt x="814" y="540"/>
                      <a:pt x="740" y="651"/>
                    </a:cubicBezTo>
                    <a:cubicBezTo>
                      <a:pt x="592" y="799"/>
                      <a:pt x="407" y="1021"/>
                      <a:pt x="333" y="1169"/>
                    </a:cubicBezTo>
                    <a:lnTo>
                      <a:pt x="296" y="1280"/>
                    </a:lnTo>
                    <a:lnTo>
                      <a:pt x="259" y="1317"/>
                    </a:lnTo>
                    <a:lnTo>
                      <a:pt x="259" y="1354"/>
                    </a:lnTo>
                    <a:lnTo>
                      <a:pt x="222" y="1390"/>
                    </a:lnTo>
                    <a:lnTo>
                      <a:pt x="222" y="1464"/>
                    </a:lnTo>
                    <a:cubicBezTo>
                      <a:pt x="185" y="1575"/>
                      <a:pt x="148" y="1686"/>
                      <a:pt x="111" y="1834"/>
                    </a:cubicBezTo>
                    <a:cubicBezTo>
                      <a:pt x="74" y="1945"/>
                      <a:pt x="74" y="2056"/>
                      <a:pt x="37" y="2167"/>
                    </a:cubicBezTo>
                    <a:cubicBezTo>
                      <a:pt x="37" y="2315"/>
                      <a:pt x="0" y="2426"/>
                      <a:pt x="37" y="2574"/>
                    </a:cubicBezTo>
                    <a:cubicBezTo>
                      <a:pt x="37" y="2795"/>
                      <a:pt x="37" y="3091"/>
                      <a:pt x="148" y="3313"/>
                    </a:cubicBezTo>
                    <a:cubicBezTo>
                      <a:pt x="259" y="3831"/>
                      <a:pt x="518" y="4311"/>
                      <a:pt x="887" y="4755"/>
                    </a:cubicBezTo>
                    <a:cubicBezTo>
                      <a:pt x="1072" y="4977"/>
                      <a:pt x="1331" y="5198"/>
                      <a:pt x="1479" y="5309"/>
                    </a:cubicBezTo>
                    <a:lnTo>
                      <a:pt x="1627" y="5420"/>
                    </a:lnTo>
                    <a:lnTo>
                      <a:pt x="1664" y="5420"/>
                    </a:lnTo>
                    <a:lnTo>
                      <a:pt x="1664" y="5457"/>
                    </a:lnTo>
                    <a:lnTo>
                      <a:pt x="1738" y="5494"/>
                    </a:lnTo>
                    <a:lnTo>
                      <a:pt x="1849" y="5531"/>
                    </a:lnTo>
                    <a:lnTo>
                      <a:pt x="2218" y="5716"/>
                    </a:lnTo>
                    <a:cubicBezTo>
                      <a:pt x="2736" y="5938"/>
                      <a:pt x="3254" y="6086"/>
                      <a:pt x="3771" y="6086"/>
                    </a:cubicBezTo>
                    <a:cubicBezTo>
                      <a:pt x="3869" y="6092"/>
                      <a:pt x="3965" y="6095"/>
                      <a:pt x="4059" y="6095"/>
                    </a:cubicBezTo>
                    <a:cubicBezTo>
                      <a:pt x="4496" y="6095"/>
                      <a:pt x="4891" y="6029"/>
                      <a:pt x="5287" y="5938"/>
                    </a:cubicBezTo>
                    <a:cubicBezTo>
                      <a:pt x="5583" y="5864"/>
                      <a:pt x="5768" y="5790"/>
                      <a:pt x="5952" y="5716"/>
                    </a:cubicBezTo>
                    <a:cubicBezTo>
                      <a:pt x="6211" y="5605"/>
                      <a:pt x="6359" y="5494"/>
                      <a:pt x="6581" y="5383"/>
                    </a:cubicBezTo>
                    <a:cubicBezTo>
                      <a:pt x="6766" y="5272"/>
                      <a:pt x="6951" y="5198"/>
                      <a:pt x="7099" y="5088"/>
                    </a:cubicBezTo>
                    <a:cubicBezTo>
                      <a:pt x="7246" y="4940"/>
                      <a:pt x="7394" y="4829"/>
                      <a:pt x="7542" y="4718"/>
                    </a:cubicBezTo>
                    <a:cubicBezTo>
                      <a:pt x="7838" y="4496"/>
                      <a:pt x="8060" y="4237"/>
                      <a:pt x="8282" y="4015"/>
                    </a:cubicBezTo>
                    <a:cubicBezTo>
                      <a:pt x="8393" y="3905"/>
                      <a:pt x="8466" y="3794"/>
                      <a:pt x="8540" y="3720"/>
                    </a:cubicBezTo>
                    <a:cubicBezTo>
                      <a:pt x="8614" y="3609"/>
                      <a:pt x="8688" y="3498"/>
                      <a:pt x="8762" y="3424"/>
                    </a:cubicBezTo>
                    <a:cubicBezTo>
                      <a:pt x="8984" y="3091"/>
                      <a:pt x="9132" y="2906"/>
                      <a:pt x="9132" y="2906"/>
                    </a:cubicBezTo>
                    <a:lnTo>
                      <a:pt x="9132" y="2906"/>
                    </a:lnTo>
                    <a:cubicBezTo>
                      <a:pt x="9132" y="2906"/>
                      <a:pt x="8910" y="3017"/>
                      <a:pt x="8577" y="3239"/>
                    </a:cubicBezTo>
                    <a:cubicBezTo>
                      <a:pt x="8503" y="3313"/>
                      <a:pt x="8393" y="3350"/>
                      <a:pt x="8282" y="3424"/>
                    </a:cubicBezTo>
                    <a:cubicBezTo>
                      <a:pt x="8171" y="3498"/>
                      <a:pt x="8060" y="3572"/>
                      <a:pt x="7949" y="3609"/>
                    </a:cubicBezTo>
                    <a:cubicBezTo>
                      <a:pt x="7690" y="3757"/>
                      <a:pt x="7431" y="3941"/>
                      <a:pt x="7136" y="4052"/>
                    </a:cubicBezTo>
                    <a:cubicBezTo>
                      <a:pt x="6988" y="4126"/>
                      <a:pt x="6840" y="4200"/>
                      <a:pt x="6655" y="4274"/>
                    </a:cubicBezTo>
                    <a:cubicBezTo>
                      <a:pt x="6507" y="4385"/>
                      <a:pt x="6322" y="4422"/>
                      <a:pt x="6137" y="4496"/>
                    </a:cubicBezTo>
                    <a:cubicBezTo>
                      <a:pt x="5989" y="4533"/>
                      <a:pt x="5805" y="4607"/>
                      <a:pt x="5620" y="4644"/>
                    </a:cubicBezTo>
                    <a:cubicBezTo>
                      <a:pt x="5509" y="4681"/>
                      <a:pt x="5435" y="4718"/>
                      <a:pt x="5324" y="4718"/>
                    </a:cubicBezTo>
                    <a:cubicBezTo>
                      <a:pt x="5213" y="4755"/>
                      <a:pt x="5139" y="4755"/>
                      <a:pt x="5028" y="4755"/>
                    </a:cubicBezTo>
                    <a:cubicBezTo>
                      <a:pt x="4843" y="4792"/>
                      <a:pt x="4658" y="4792"/>
                      <a:pt x="4474" y="4829"/>
                    </a:cubicBezTo>
                    <a:cubicBezTo>
                      <a:pt x="4252" y="4829"/>
                      <a:pt x="4067" y="4829"/>
                      <a:pt x="3882" y="4792"/>
                    </a:cubicBezTo>
                    <a:cubicBezTo>
                      <a:pt x="3475" y="4755"/>
                      <a:pt x="3106" y="4644"/>
                      <a:pt x="2736" y="4496"/>
                    </a:cubicBezTo>
                    <a:lnTo>
                      <a:pt x="2514" y="4385"/>
                    </a:lnTo>
                    <a:lnTo>
                      <a:pt x="2440" y="4348"/>
                    </a:lnTo>
                    <a:lnTo>
                      <a:pt x="2403" y="4311"/>
                    </a:lnTo>
                    <a:lnTo>
                      <a:pt x="2255" y="4237"/>
                    </a:lnTo>
                    <a:cubicBezTo>
                      <a:pt x="2034" y="4089"/>
                      <a:pt x="1960" y="3978"/>
                      <a:pt x="1849" y="3868"/>
                    </a:cubicBezTo>
                    <a:cubicBezTo>
                      <a:pt x="1627" y="3609"/>
                      <a:pt x="1368" y="3276"/>
                      <a:pt x="1257" y="2943"/>
                    </a:cubicBezTo>
                    <a:cubicBezTo>
                      <a:pt x="1183" y="2795"/>
                      <a:pt x="1183" y="2648"/>
                      <a:pt x="1109" y="2463"/>
                    </a:cubicBezTo>
                    <a:cubicBezTo>
                      <a:pt x="1109" y="2315"/>
                      <a:pt x="1072" y="2130"/>
                      <a:pt x="1109" y="1982"/>
                    </a:cubicBezTo>
                    <a:cubicBezTo>
                      <a:pt x="1109" y="1908"/>
                      <a:pt x="1109" y="1834"/>
                      <a:pt x="1109" y="1723"/>
                    </a:cubicBezTo>
                    <a:lnTo>
                      <a:pt x="1146" y="1686"/>
                    </a:lnTo>
                    <a:lnTo>
                      <a:pt x="1146" y="1649"/>
                    </a:lnTo>
                    <a:lnTo>
                      <a:pt x="1183" y="1501"/>
                    </a:lnTo>
                    <a:cubicBezTo>
                      <a:pt x="1220" y="1317"/>
                      <a:pt x="1294" y="1243"/>
                      <a:pt x="1331" y="1095"/>
                    </a:cubicBezTo>
                    <a:cubicBezTo>
                      <a:pt x="1479" y="873"/>
                      <a:pt x="1664" y="651"/>
                      <a:pt x="1886" y="540"/>
                    </a:cubicBezTo>
                    <a:cubicBezTo>
                      <a:pt x="2071" y="429"/>
                      <a:pt x="2292" y="355"/>
                      <a:pt x="2477" y="355"/>
                    </a:cubicBezTo>
                    <a:cubicBezTo>
                      <a:pt x="2531" y="344"/>
                      <a:pt x="2582" y="340"/>
                      <a:pt x="2630" y="340"/>
                    </a:cubicBezTo>
                    <a:cubicBezTo>
                      <a:pt x="2746" y="340"/>
                      <a:pt x="2842" y="366"/>
                      <a:pt x="2921" y="392"/>
                    </a:cubicBezTo>
                    <a:cubicBezTo>
                      <a:pt x="3032" y="429"/>
                      <a:pt x="3106" y="429"/>
                      <a:pt x="3106" y="429"/>
                    </a:cubicBezTo>
                    <a:cubicBezTo>
                      <a:pt x="3106" y="429"/>
                      <a:pt x="3032" y="392"/>
                      <a:pt x="2958" y="318"/>
                    </a:cubicBezTo>
                    <a:cubicBezTo>
                      <a:pt x="2884" y="244"/>
                      <a:pt x="2736" y="133"/>
                      <a:pt x="2514" y="60"/>
                    </a:cubicBezTo>
                    <a:cubicBezTo>
                      <a:pt x="2379" y="37"/>
                      <a:pt x="2231" y="1"/>
                      <a:pt x="20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15451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0771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9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8050" y="593367"/>
            <a:ext cx="7687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abriela"/>
              <a:buNone/>
              <a:defRPr sz="2800">
                <a:solidFill>
                  <a:schemeClr val="accent1"/>
                </a:solidFill>
                <a:latin typeface="Gabriela"/>
                <a:ea typeface="Gabriela"/>
                <a:cs typeface="Gabriela"/>
                <a:sym typeface="Gabriela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abriela"/>
              <a:buNone/>
              <a:defRPr sz="2800">
                <a:solidFill>
                  <a:schemeClr val="accent1"/>
                </a:solidFill>
                <a:latin typeface="Gabriela"/>
                <a:ea typeface="Gabriela"/>
                <a:cs typeface="Gabriela"/>
                <a:sym typeface="Gabriela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abriela"/>
              <a:buNone/>
              <a:defRPr sz="2800">
                <a:solidFill>
                  <a:schemeClr val="accent1"/>
                </a:solidFill>
                <a:latin typeface="Gabriela"/>
                <a:ea typeface="Gabriela"/>
                <a:cs typeface="Gabriela"/>
                <a:sym typeface="Gabriela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abriela"/>
              <a:buNone/>
              <a:defRPr sz="2800">
                <a:solidFill>
                  <a:schemeClr val="accent1"/>
                </a:solidFill>
                <a:latin typeface="Gabriela"/>
                <a:ea typeface="Gabriela"/>
                <a:cs typeface="Gabriela"/>
                <a:sym typeface="Gabriela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abriela"/>
              <a:buNone/>
              <a:defRPr sz="2800">
                <a:solidFill>
                  <a:schemeClr val="accent1"/>
                </a:solidFill>
                <a:latin typeface="Gabriela"/>
                <a:ea typeface="Gabriela"/>
                <a:cs typeface="Gabriela"/>
                <a:sym typeface="Gabriela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abriela"/>
              <a:buNone/>
              <a:defRPr sz="2800">
                <a:solidFill>
                  <a:schemeClr val="accent1"/>
                </a:solidFill>
                <a:latin typeface="Gabriela"/>
                <a:ea typeface="Gabriela"/>
                <a:cs typeface="Gabriela"/>
                <a:sym typeface="Gabriela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abriela"/>
              <a:buNone/>
              <a:defRPr sz="2800">
                <a:solidFill>
                  <a:schemeClr val="accent1"/>
                </a:solidFill>
                <a:latin typeface="Gabriela"/>
                <a:ea typeface="Gabriela"/>
                <a:cs typeface="Gabriela"/>
                <a:sym typeface="Gabriela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abriela"/>
              <a:buNone/>
              <a:defRPr sz="2800">
                <a:solidFill>
                  <a:schemeClr val="accent1"/>
                </a:solidFill>
                <a:latin typeface="Gabriela"/>
                <a:ea typeface="Gabriela"/>
                <a:cs typeface="Gabriela"/>
                <a:sym typeface="Gabriela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Gabriela"/>
              <a:buNone/>
              <a:defRPr sz="2800">
                <a:solidFill>
                  <a:schemeClr val="accent1"/>
                </a:solidFill>
                <a:latin typeface="Gabriela"/>
                <a:ea typeface="Gabriela"/>
                <a:cs typeface="Gabriela"/>
                <a:sym typeface="Gabriel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8050" y="1536633"/>
            <a:ext cx="7687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erriweather"/>
              <a:buChar char="●"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erriweather"/>
              <a:buChar char="○"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erriweather"/>
              <a:buChar char="■"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erriweather"/>
              <a:buChar char="●"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erriweather"/>
              <a:buChar char="○"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erriweather"/>
              <a:buChar char="■"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erriweather"/>
              <a:buChar char="●"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erriweather"/>
              <a:buChar char="○"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erriweather"/>
              <a:buChar char="■"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142520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  <p:sldLayoutId id="2147483817" r:id="rId15"/>
    <p:sldLayoutId id="2147483818" r:id="rId16"/>
    <p:sldLayoutId id="2147483819" r:id="rId17"/>
    <p:sldLayoutId id="2147483820" r:id="rId18"/>
    <p:sldLayoutId id="2147483821" r:id="rId19"/>
    <p:sldLayoutId id="2147483822" r:id="rId20"/>
    <p:sldLayoutId id="2147483823" r:id="rId21"/>
    <p:sldLayoutId id="2147483824" r:id="rId22"/>
    <p:sldLayoutId id="2147483825" r:id="rId23"/>
    <p:sldLayoutId id="2147483826" r:id="rId24"/>
    <p:sldLayoutId id="2147483827" r:id="rId25"/>
    <p:sldLayoutId id="2147483828" r:id="rId26"/>
    <p:sldLayoutId id="2147483866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7294A0B-EFD2-0C9C-A988-589FE29240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68747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28CD77-0B60-FB0D-4416-8BB3A9E80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705AED3-241F-57E6-C6A9-8584935696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" name="Google Shape;9458;p42">
            <a:extLst>
              <a:ext uri="{FF2B5EF4-FFF2-40B4-BE49-F238E27FC236}">
                <a16:creationId xmlns:a16="http://schemas.microsoft.com/office/drawing/2014/main" id="{298CB526-07FC-1FA8-227B-26F096EF1A80}"/>
              </a:ext>
            </a:extLst>
          </p:cNvPr>
          <p:cNvGrpSpPr/>
          <p:nvPr/>
        </p:nvGrpSpPr>
        <p:grpSpPr>
          <a:xfrm>
            <a:off x="257747" y="3864969"/>
            <a:ext cx="883175" cy="1990250"/>
            <a:chOff x="3203425" y="3047150"/>
            <a:chExt cx="547400" cy="1233575"/>
          </a:xfrm>
        </p:grpSpPr>
        <p:sp>
          <p:nvSpPr>
            <p:cNvPr id="8" name="Google Shape;9459;p42">
              <a:extLst>
                <a:ext uri="{FF2B5EF4-FFF2-40B4-BE49-F238E27FC236}">
                  <a16:creationId xmlns:a16="http://schemas.microsoft.com/office/drawing/2014/main" id="{CC3A9F0C-0516-EB1E-2EA1-51740580BA69}"/>
                </a:ext>
              </a:extLst>
            </p:cNvPr>
            <p:cNvSpPr/>
            <p:nvPr/>
          </p:nvSpPr>
          <p:spPr>
            <a:xfrm>
              <a:off x="3203425" y="3047150"/>
              <a:ext cx="547400" cy="1233575"/>
            </a:xfrm>
            <a:custGeom>
              <a:avLst/>
              <a:gdLst/>
              <a:ahLst/>
              <a:cxnLst/>
              <a:rect l="l" t="t" r="r" b="b"/>
              <a:pathLst>
                <a:path w="21896" h="49343" extrusionOk="0">
                  <a:moveTo>
                    <a:pt x="17033" y="1"/>
                  </a:moveTo>
                  <a:cubicBezTo>
                    <a:pt x="16082" y="1"/>
                    <a:pt x="15010" y="277"/>
                    <a:pt x="13759" y="844"/>
                  </a:cubicBezTo>
                  <a:cubicBezTo>
                    <a:pt x="12784" y="1287"/>
                    <a:pt x="11778" y="1886"/>
                    <a:pt x="11161" y="2786"/>
                  </a:cubicBezTo>
                  <a:cubicBezTo>
                    <a:pt x="10493" y="3761"/>
                    <a:pt x="10429" y="5036"/>
                    <a:pt x="11098" y="6025"/>
                  </a:cubicBezTo>
                  <a:cubicBezTo>
                    <a:pt x="11147" y="6332"/>
                    <a:pt x="11233" y="6719"/>
                    <a:pt x="11378" y="7203"/>
                  </a:cubicBezTo>
                  <a:cubicBezTo>
                    <a:pt x="11299" y="7433"/>
                    <a:pt x="11253" y="7670"/>
                    <a:pt x="11242" y="7911"/>
                  </a:cubicBezTo>
                  <a:cubicBezTo>
                    <a:pt x="11210" y="8561"/>
                    <a:pt x="11439" y="9177"/>
                    <a:pt x="11880" y="9646"/>
                  </a:cubicBezTo>
                  <a:cubicBezTo>
                    <a:pt x="11945" y="9715"/>
                    <a:pt x="12016" y="9784"/>
                    <a:pt x="12090" y="9851"/>
                  </a:cubicBezTo>
                  <a:cubicBezTo>
                    <a:pt x="11687" y="9976"/>
                    <a:pt x="11282" y="10176"/>
                    <a:pt x="10865" y="10456"/>
                  </a:cubicBezTo>
                  <a:lnTo>
                    <a:pt x="10854" y="10442"/>
                  </a:lnTo>
                  <a:cubicBezTo>
                    <a:pt x="9903" y="10973"/>
                    <a:pt x="9032" y="11902"/>
                    <a:pt x="8109" y="12885"/>
                  </a:cubicBezTo>
                  <a:cubicBezTo>
                    <a:pt x="7618" y="13409"/>
                    <a:pt x="7109" y="13949"/>
                    <a:pt x="6590" y="14431"/>
                  </a:cubicBezTo>
                  <a:cubicBezTo>
                    <a:pt x="6131" y="14826"/>
                    <a:pt x="5714" y="15129"/>
                    <a:pt x="5320" y="15359"/>
                  </a:cubicBezTo>
                  <a:cubicBezTo>
                    <a:pt x="4438" y="15874"/>
                    <a:pt x="3922" y="16792"/>
                    <a:pt x="3932" y="17826"/>
                  </a:cubicBezTo>
                  <a:cubicBezTo>
                    <a:pt x="3928" y="18032"/>
                    <a:pt x="3946" y="18243"/>
                    <a:pt x="3985" y="18453"/>
                  </a:cubicBezTo>
                  <a:cubicBezTo>
                    <a:pt x="3994" y="19058"/>
                    <a:pt x="4168" y="20001"/>
                    <a:pt x="4944" y="21064"/>
                  </a:cubicBezTo>
                  <a:cubicBezTo>
                    <a:pt x="4745" y="21272"/>
                    <a:pt x="4564" y="21466"/>
                    <a:pt x="4409" y="21639"/>
                  </a:cubicBezTo>
                  <a:cubicBezTo>
                    <a:pt x="4002" y="22097"/>
                    <a:pt x="3047" y="23173"/>
                    <a:pt x="3775" y="24454"/>
                  </a:cubicBezTo>
                  <a:cubicBezTo>
                    <a:pt x="3623" y="25510"/>
                    <a:pt x="3530" y="26563"/>
                    <a:pt x="3566" y="27631"/>
                  </a:cubicBezTo>
                  <a:lnTo>
                    <a:pt x="648" y="33642"/>
                  </a:lnTo>
                  <a:cubicBezTo>
                    <a:pt x="118" y="34734"/>
                    <a:pt x="0" y="35978"/>
                    <a:pt x="317" y="37149"/>
                  </a:cubicBezTo>
                  <a:lnTo>
                    <a:pt x="850" y="39132"/>
                  </a:lnTo>
                  <a:cubicBezTo>
                    <a:pt x="1001" y="39695"/>
                    <a:pt x="1505" y="40032"/>
                    <a:pt x="2027" y="40032"/>
                  </a:cubicBezTo>
                  <a:cubicBezTo>
                    <a:pt x="2278" y="40032"/>
                    <a:pt x="2534" y="39955"/>
                    <a:pt x="2756" y="39786"/>
                  </a:cubicBezTo>
                  <a:lnTo>
                    <a:pt x="5988" y="37348"/>
                  </a:lnTo>
                  <a:cubicBezTo>
                    <a:pt x="6462" y="39651"/>
                    <a:pt x="7024" y="42219"/>
                    <a:pt x="7665" y="45018"/>
                  </a:cubicBezTo>
                  <a:lnTo>
                    <a:pt x="7848" y="45807"/>
                  </a:lnTo>
                  <a:cubicBezTo>
                    <a:pt x="7670" y="46037"/>
                    <a:pt x="7522" y="46244"/>
                    <a:pt x="7434" y="46373"/>
                  </a:cubicBezTo>
                  <a:lnTo>
                    <a:pt x="6983" y="47033"/>
                  </a:lnTo>
                  <a:cubicBezTo>
                    <a:pt x="6312" y="48012"/>
                    <a:pt x="7014" y="49342"/>
                    <a:pt x="8201" y="49342"/>
                  </a:cubicBezTo>
                  <a:lnTo>
                    <a:pt x="14614" y="49342"/>
                  </a:lnTo>
                  <a:cubicBezTo>
                    <a:pt x="16099" y="49342"/>
                    <a:pt x="16633" y="47382"/>
                    <a:pt x="15354" y="46628"/>
                  </a:cubicBezTo>
                  <a:lnTo>
                    <a:pt x="13969" y="45812"/>
                  </a:lnTo>
                  <a:cubicBezTo>
                    <a:pt x="13432" y="45495"/>
                    <a:pt x="12988" y="45248"/>
                    <a:pt x="12618" y="45057"/>
                  </a:cubicBezTo>
                  <a:lnTo>
                    <a:pt x="13884" y="34561"/>
                  </a:lnTo>
                  <a:cubicBezTo>
                    <a:pt x="14488" y="34445"/>
                    <a:pt x="14932" y="33929"/>
                    <a:pt x="14959" y="33314"/>
                  </a:cubicBezTo>
                  <a:lnTo>
                    <a:pt x="15280" y="26055"/>
                  </a:lnTo>
                  <a:lnTo>
                    <a:pt x="15377" y="25539"/>
                  </a:lnTo>
                  <a:cubicBezTo>
                    <a:pt x="15435" y="25475"/>
                    <a:pt x="15492" y="25415"/>
                    <a:pt x="15547" y="25352"/>
                  </a:cubicBezTo>
                  <a:cubicBezTo>
                    <a:pt x="15760" y="25116"/>
                    <a:pt x="15967" y="24883"/>
                    <a:pt x="16165" y="24648"/>
                  </a:cubicBezTo>
                  <a:cubicBezTo>
                    <a:pt x="16204" y="24649"/>
                    <a:pt x="16241" y="24649"/>
                    <a:pt x="16278" y="24649"/>
                  </a:cubicBezTo>
                  <a:cubicBezTo>
                    <a:pt x="16409" y="24649"/>
                    <a:pt x="16531" y="24641"/>
                    <a:pt x="16651" y="24626"/>
                  </a:cubicBezTo>
                  <a:cubicBezTo>
                    <a:pt x="17146" y="24826"/>
                    <a:pt x="17694" y="24928"/>
                    <a:pt x="18273" y="24928"/>
                  </a:cubicBezTo>
                  <a:cubicBezTo>
                    <a:pt x="18368" y="24928"/>
                    <a:pt x="18464" y="24925"/>
                    <a:pt x="18565" y="24919"/>
                  </a:cubicBezTo>
                  <a:cubicBezTo>
                    <a:pt x="20308" y="24820"/>
                    <a:pt x="21084" y="23876"/>
                    <a:pt x="21393" y="23323"/>
                  </a:cubicBezTo>
                  <a:cubicBezTo>
                    <a:pt x="21877" y="22449"/>
                    <a:pt x="21896" y="21343"/>
                    <a:pt x="21456" y="20288"/>
                  </a:cubicBezTo>
                  <a:cubicBezTo>
                    <a:pt x="21371" y="19035"/>
                    <a:pt x="21026" y="15204"/>
                    <a:pt x="19834" y="12875"/>
                  </a:cubicBezTo>
                  <a:cubicBezTo>
                    <a:pt x="20726" y="12251"/>
                    <a:pt x="20722" y="11032"/>
                    <a:pt x="20712" y="10175"/>
                  </a:cubicBezTo>
                  <a:cubicBezTo>
                    <a:pt x="20717" y="9621"/>
                    <a:pt x="20704" y="8980"/>
                    <a:pt x="20674" y="8413"/>
                  </a:cubicBezTo>
                  <a:lnTo>
                    <a:pt x="20470" y="6160"/>
                  </a:lnTo>
                  <a:cubicBezTo>
                    <a:pt x="20477" y="6096"/>
                    <a:pt x="20482" y="6035"/>
                    <a:pt x="20489" y="5971"/>
                  </a:cubicBezTo>
                  <a:cubicBezTo>
                    <a:pt x="20532" y="5815"/>
                    <a:pt x="20558" y="5655"/>
                    <a:pt x="20565" y="5493"/>
                  </a:cubicBezTo>
                  <a:cubicBezTo>
                    <a:pt x="20676" y="4642"/>
                    <a:pt x="20719" y="3997"/>
                    <a:pt x="20701" y="3521"/>
                  </a:cubicBezTo>
                  <a:cubicBezTo>
                    <a:pt x="20615" y="1416"/>
                    <a:pt x="19141" y="1"/>
                    <a:pt x="170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9460;p42">
              <a:extLst>
                <a:ext uri="{FF2B5EF4-FFF2-40B4-BE49-F238E27FC236}">
                  <a16:creationId xmlns:a16="http://schemas.microsoft.com/office/drawing/2014/main" id="{2BF0B2AC-8E86-4E7B-76A2-220F278FF131}"/>
                </a:ext>
              </a:extLst>
            </p:cNvPr>
            <p:cNvSpPr/>
            <p:nvPr/>
          </p:nvSpPr>
          <p:spPr>
            <a:xfrm>
              <a:off x="3345500" y="3492375"/>
              <a:ext cx="104675" cy="92425"/>
            </a:xfrm>
            <a:custGeom>
              <a:avLst/>
              <a:gdLst/>
              <a:ahLst/>
              <a:cxnLst/>
              <a:rect l="l" t="t" r="r" b="b"/>
              <a:pathLst>
                <a:path w="4187" h="3697" extrusionOk="0">
                  <a:moveTo>
                    <a:pt x="816" y="0"/>
                  </a:moveTo>
                  <a:cubicBezTo>
                    <a:pt x="539" y="0"/>
                    <a:pt x="342" y="46"/>
                    <a:pt x="284" y="163"/>
                  </a:cubicBezTo>
                  <a:cubicBezTo>
                    <a:pt x="1" y="732"/>
                    <a:pt x="284" y="2215"/>
                    <a:pt x="2479" y="3696"/>
                  </a:cubicBezTo>
                  <a:lnTo>
                    <a:pt x="4187" y="703"/>
                  </a:lnTo>
                  <a:cubicBezTo>
                    <a:pt x="4187" y="703"/>
                    <a:pt x="1896" y="0"/>
                    <a:pt x="816" y="0"/>
                  </a:cubicBezTo>
                  <a:close/>
                </a:path>
              </a:pathLst>
            </a:custGeom>
            <a:solidFill>
              <a:srgbClr val="EA9D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9461;p42">
              <a:extLst>
                <a:ext uri="{FF2B5EF4-FFF2-40B4-BE49-F238E27FC236}">
                  <a16:creationId xmlns:a16="http://schemas.microsoft.com/office/drawing/2014/main" id="{F9DA7F72-2E6D-0E19-933F-9624478185A3}"/>
                </a:ext>
              </a:extLst>
            </p:cNvPr>
            <p:cNvSpPr/>
            <p:nvPr/>
          </p:nvSpPr>
          <p:spPr>
            <a:xfrm>
              <a:off x="3484375" y="3094600"/>
              <a:ext cx="190475" cy="222050"/>
            </a:xfrm>
            <a:custGeom>
              <a:avLst/>
              <a:gdLst/>
              <a:ahLst/>
              <a:cxnLst/>
              <a:rect l="l" t="t" r="r" b="b"/>
              <a:pathLst>
                <a:path w="7619" h="8882" extrusionOk="0">
                  <a:moveTo>
                    <a:pt x="5795" y="0"/>
                  </a:moveTo>
                  <a:cubicBezTo>
                    <a:pt x="5177" y="0"/>
                    <a:pt x="4364" y="194"/>
                    <a:pt x="3305" y="675"/>
                  </a:cubicBezTo>
                  <a:cubicBezTo>
                    <a:pt x="1" y="2175"/>
                    <a:pt x="1704" y="3355"/>
                    <a:pt x="1704" y="3355"/>
                  </a:cubicBezTo>
                  <a:cubicBezTo>
                    <a:pt x="1635" y="3911"/>
                    <a:pt x="2177" y="6000"/>
                    <a:pt x="3743" y="8881"/>
                  </a:cubicBezTo>
                  <a:lnTo>
                    <a:pt x="3793" y="8866"/>
                  </a:lnTo>
                  <a:lnTo>
                    <a:pt x="7012" y="5966"/>
                  </a:lnTo>
                  <a:cubicBezTo>
                    <a:pt x="7012" y="5964"/>
                    <a:pt x="7618" y="2932"/>
                    <a:pt x="7568" y="1702"/>
                  </a:cubicBezTo>
                  <a:cubicBezTo>
                    <a:pt x="7534" y="867"/>
                    <a:pt x="7103" y="0"/>
                    <a:pt x="5795" y="0"/>
                  </a:cubicBezTo>
                  <a:close/>
                </a:path>
              </a:pathLst>
            </a:custGeom>
            <a:solidFill>
              <a:srgbClr val="A668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9462;p42">
              <a:extLst>
                <a:ext uri="{FF2B5EF4-FFF2-40B4-BE49-F238E27FC236}">
                  <a16:creationId xmlns:a16="http://schemas.microsoft.com/office/drawing/2014/main" id="{6577785A-2DCE-1767-0AB2-5BC0F83ED7FE}"/>
                </a:ext>
              </a:extLst>
            </p:cNvPr>
            <p:cNvSpPr/>
            <p:nvPr/>
          </p:nvSpPr>
          <p:spPr>
            <a:xfrm>
              <a:off x="3492500" y="3122425"/>
              <a:ext cx="171600" cy="194200"/>
            </a:xfrm>
            <a:custGeom>
              <a:avLst/>
              <a:gdLst/>
              <a:ahLst/>
              <a:cxnLst/>
              <a:rect l="l" t="t" r="r" b="b"/>
              <a:pathLst>
                <a:path w="6864" h="7768" extrusionOk="0">
                  <a:moveTo>
                    <a:pt x="2135" y="0"/>
                  </a:moveTo>
                  <a:cubicBezTo>
                    <a:pt x="1" y="1285"/>
                    <a:pt x="1379" y="2240"/>
                    <a:pt x="1379" y="2240"/>
                  </a:cubicBezTo>
                  <a:cubicBezTo>
                    <a:pt x="1310" y="2797"/>
                    <a:pt x="1852" y="4886"/>
                    <a:pt x="3418" y="7767"/>
                  </a:cubicBezTo>
                  <a:lnTo>
                    <a:pt x="3468" y="7751"/>
                  </a:lnTo>
                  <a:lnTo>
                    <a:pt x="6687" y="4851"/>
                  </a:lnTo>
                  <a:cubicBezTo>
                    <a:pt x="6687" y="4851"/>
                    <a:pt x="6765" y="4453"/>
                    <a:pt x="6864" y="3889"/>
                  </a:cubicBezTo>
                  <a:lnTo>
                    <a:pt x="6864" y="3889"/>
                  </a:lnTo>
                  <a:cubicBezTo>
                    <a:pt x="6411" y="4149"/>
                    <a:pt x="5897" y="4300"/>
                    <a:pt x="5351" y="4300"/>
                  </a:cubicBezTo>
                  <a:cubicBezTo>
                    <a:pt x="3541" y="4300"/>
                    <a:pt x="3376" y="1114"/>
                    <a:pt x="2074" y="689"/>
                  </a:cubicBezTo>
                  <a:cubicBezTo>
                    <a:pt x="1849" y="614"/>
                    <a:pt x="2096" y="223"/>
                    <a:pt x="2135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9463;p42">
              <a:extLst>
                <a:ext uri="{FF2B5EF4-FFF2-40B4-BE49-F238E27FC236}">
                  <a16:creationId xmlns:a16="http://schemas.microsoft.com/office/drawing/2014/main" id="{C3B05ED6-B21A-3BD3-EDD3-CC0034545A27}"/>
                </a:ext>
              </a:extLst>
            </p:cNvPr>
            <p:cNvSpPr/>
            <p:nvPr/>
          </p:nvSpPr>
          <p:spPr>
            <a:xfrm>
              <a:off x="3560075" y="3367125"/>
              <a:ext cx="134175" cy="239825"/>
            </a:xfrm>
            <a:custGeom>
              <a:avLst/>
              <a:gdLst/>
              <a:ahLst/>
              <a:cxnLst/>
              <a:rect l="l" t="t" r="r" b="b"/>
              <a:pathLst>
                <a:path w="5367" h="9593" extrusionOk="0">
                  <a:moveTo>
                    <a:pt x="2947" y="1"/>
                  </a:moveTo>
                  <a:cubicBezTo>
                    <a:pt x="1799" y="1"/>
                    <a:pt x="1" y="3178"/>
                    <a:pt x="11" y="4537"/>
                  </a:cubicBezTo>
                  <a:cubicBezTo>
                    <a:pt x="22" y="6220"/>
                    <a:pt x="1351" y="8521"/>
                    <a:pt x="2662" y="9196"/>
                  </a:cubicBezTo>
                  <a:cubicBezTo>
                    <a:pt x="3169" y="9457"/>
                    <a:pt x="3669" y="9592"/>
                    <a:pt x="4095" y="9592"/>
                  </a:cubicBezTo>
                  <a:cubicBezTo>
                    <a:pt x="4793" y="9592"/>
                    <a:pt x="5296" y="9232"/>
                    <a:pt x="5320" y="8472"/>
                  </a:cubicBezTo>
                  <a:cubicBezTo>
                    <a:pt x="5366" y="6996"/>
                    <a:pt x="4784" y="1623"/>
                    <a:pt x="3369" y="185"/>
                  </a:cubicBezTo>
                  <a:cubicBezTo>
                    <a:pt x="3244" y="58"/>
                    <a:pt x="3101" y="1"/>
                    <a:pt x="2947" y="1"/>
                  </a:cubicBezTo>
                  <a:close/>
                </a:path>
              </a:pathLst>
            </a:custGeom>
            <a:solidFill>
              <a:srgbClr val="747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9464;p42">
              <a:extLst>
                <a:ext uri="{FF2B5EF4-FFF2-40B4-BE49-F238E27FC236}">
                  <a16:creationId xmlns:a16="http://schemas.microsoft.com/office/drawing/2014/main" id="{F250C583-CCD2-C0BA-E01C-2D07B4C14B4D}"/>
                </a:ext>
              </a:extLst>
            </p:cNvPr>
            <p:cNvSpPr/>
            <p:nvPr/>
          </p:nvSpPr>
          <p:spPr>
            <a:xfrm>
              <a:off x="3560075" y="3371450"/>
              <a:ext cx="132950" cy="227900"/>
            </a:xfrm>
            <a:custGeom>
              <a:avLst/>
              <a:gdLst/>
              <a:ahLst/>
              <a:cxnLst/>
              <a:rect l="l" t="t" r="r" b="b"/>
              <a:pathLst>
                <a:path w="5318" h="9116" extrusionOk="0">
                  <a:moveTo>
                    <a:pt x="2472" y="0"/>
                  </a:moveTo>
                  <a:cubicBezTo>
                    <a:pt x="1359" y="707"/>
                    <a:pt x="1" y="3310"/>
                    <a:pt x="11" y="4489"/>
                  </a:cubicBezTo>
                  <a:cubicBezTo>
                    <a:pt x="22" y="6161"/>
                    <a:pt x="1321" y="8310"/>
                    <a:pt x="2564" y="8859"/>
                  </a:cubicBezTo>
                  <a:cubicBezTo>
                    <a:pt x="2866" y="8993"/>
                    <a:pt x="3162" y="9078"/>
                    <a:pt x="3441" y="9115"/>
                  </a:cubicBezTo>
                  <a:cubicBezTo>
                    <a:pt x="3876" y="8967"/>
                    <a:pt x="5287" y="8375"/>
                    <a:pt x="5317" y="7825"/>
                  </a:cubicBezTo>
                  <a:cubicBezTo>
                    <a:pt x="3628" y="6682"/>
                    <a:pt x="3849" y="1476"/>
                    <a:pt x="2487" y="13"/>
                  </a:cubicBezTo>
                  <a:cubicBezTo>
                    <a:pt x="2482" y="8"/>
                    <a:pt x="2478" y="5"/>
                    <a:pt x="2472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9465;p42">
              <a:extLst>
                <a:ext uri="{FF2B5EF4-FFF2-40B4-BE49-F238E27FC236}">
                  <a16:creationId xmlns:a16="http://schemas.microsoft.com/office/drawing/2014/main" id="{7D4A1DFB-D859-7D32-5FC5-AD3EE81B053E}"/>
                </a:ext>
              </a:extLst>
            </p:cNvPr>
            <p:cNvSpPr/>
            <p:nvPr/>
          </p:nvSpPr>
          <p:spPr>
            <a:xfrm>
              <a:off x="3330475" y="3612225"/>
              <a:ext cx="206600" cy="611700"/>
            </a:xfrm>
            <a:custGeom>
              <a:avLst/>
              <a:gdLst/>
              <a:ahLst/>
              <a:cxnLst/>
              <a:rect l="l" t="t" r="r" b="b"/>
              <a:pathLst>
                <a:path w="8264" h="24468" extrusionOk="0">
                  <a:moveTo>
                    <a:pt x="3849" y="1"/>
                  </a:moveTo>
                  <a:cubicBezTo>
                    <a:pt x="2650" y="1"/>
                    <a:pt x="1566" y="204"/>
                    <a:pt x="1143" y="851"/>
                  </a:cubicBezTo>
                  <a:cubicBezTo>
                    <a:pt x="1" y="2598"/>
                    <a:pt x="3430" y="17761"/>
                    <a:pt x="5002" y="24467"/>
                  </a:cubicBezTo>
                  <a:lnTo>
                    <a:pt x="5382" y="24467"/>
                  </a:lnTo>
                  <a:lnTo>
                    <a:pt x="8264" y="591"/>
                  </a:lnTo>
                  <a:lnTo>
                    <a:pt x="8264" y="591"/>
                  </a:lnTo>
                  <a:cubicBezTo>
                    <a:pt x="8264" y="591"/>
                    <a:pt x="8264" y="591"/>
                    <a:pt x="8264" y="591"/>
                  </a:cubicBezTo>
                  <a:cubicBezTo>
                    <a:pt x="8260" y="591"/>
                    <a:pt x="5889" y="1"/>
                    <a:pt x="3849" y="1"/>
                  </a:cubicBezTo>
                  <a:close/>
                </a:path>
              </a:pathLst>
            </a:custGeom>
            <a:solidFill>
              <a:srgbClr val="778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9466;p42">
              <a:extLst>
                <a:ext uri="{FF2B5EF4-FFF2-40B4-BE49-F238E27FC236}">
                  <a16:creationId xmlns:a16="http://schemas.microsoft.com/office/drawing/2014/main" id="{77A929CA-CE76-F67C-5962-20E5170CCBD7}"/>
                </a:ext>
              </a:extLst>
            </p:cNvPr>
            <p:cNvSpPr/>
            <p:nvPr/>
          </p:nvSpPr>
          <p:spPr>
            <a:xfrm>
              <a:off x="3330450" y="3612250"/>
              <a:ext cx="206625" cy="611700"/>
            </a:xfrm>
            <a:custGeom>
              <a:avLst/>
              <a:gdLst/>
              <a:ahLst/>
              <a:cxnLst/>
              <a:rect l="l" t="t" r="r" b="b"/>
              <a:pathLst>
                <a:path w="8265" h="24468" extrusionOk="0">
                  <a:moveTo>
                    <a:pt x="3851" y="1"/>
                  </a:moveTo>
                  <a:cubicBezTo>
                    <a:pt x="2651" y="1"/>
                    <a:pt x="1566" y="204"/>
                    <a:pt x="1143" y="851"/>
                  </a:cubicBezTo>
                  <a:cubicBezTo>
                    <a:pt x="1" y="2600"/>
                    <a:pt x="3429" y="17761"/>
                    <a:pt x="5001" y="24468"/>
                  </a:cubicBezTo>
                  <a:lnTo>
                    <a:pt x="5382" y="24468"/>
                  </a:lnTo>
                  <a:lnTo>
                    <a:pt x="5383" y="24451"/>
                  </a:lnTo>
                  <a:cubicBezTo>
                    <a:pt x="4066" y="16830"/>
                    <a:pt x="3067" y="6724"/>
                    <a:pt x="4060" y="5261"/>
                  </a:cubicBezTo>
                  <a:cubicBezTo>
                    <a:pt x="4619" y="4439"/>
                    <a:pt x="5711" y="3968"/>
                    <a:pt x="7080" y="3968"/>
                  </a:cubicBezTo>
                  <a:cubicBezTo>
                    <a:pt x="7329" y="3968"/>
                    <a:pt x="7587" y="3983"/>
                    <a:pt x="7852" y="4015"/>
                  </a:cubicBezTo>
                  <a:lnTo>
                    <a:pt x="8265" y="591"/>
                  </a:lnTo>
                  <a:cubicBezTo>
                    <a:pt x="8265" y="591"/>
                    <a:pt x="5892" y="1"/>
                    <a:pt x="3851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9467;p42">
              <a:extLst>
                <a:ext uri="{FF2B5EF4-FFF2-40B4-BE49-F238E27FC236}">
                  <a16:creationId xmlns:a16="http://schemas.microsoft.com/office/drawing/2014/main" id="{556CF892-9DEC-704F-DE1C-3A18464B7BCE}"/>
                </a:ext>
              </a:extLst>
            </p:cNvPr>
            <p:cNvSpPr/>
            <p:nvPr/>
          </p:nvSpPr>
          <p:spPr>
            <a:xfrm>
              <a:off x="3334825" y="3334375"/>
              <a:ext cx="328675" cy="342700"/>
            </a:xfrm>
            <a:custGeom>
              <a:avLst/>
              <a:gdLst/>
              <a:ahLst/>
              <a:cxnLst/>
              <a:rect l="l" t="t" r="r" b="b"/>
              <a:pathLst>
                <a:path w="13147" h="13708" extrusionOk="0">
                  <a:moveTo>
                    <a:pt x="8548" y="0"/>
                  </a:moveTo>
                  <a:cubicBezTo>
                    <a:pt x="7864" y="0"/>
                    <a:pt x="7244" y="154"/>
                    <a:pt x="6848" y="559"/>
                  </a:cubicBezTo>
                  <a:cubicBezTo>
                    <a:pt x="5578" y="1861"/>
                    <a:pt x="5093" y="5770"/>
                    <a:pt x="4095" y="7480"/>
                  </a:cubicBezTo>
                  <a:cubicBezTo>
                    <a:pt x="3333" y="8789"/>
                    <a:pt x="1" y="11735"/>
                    <a:pt x="159" y="12021"/>
                  </a:cubicBezTo>
                  <a:cubicBezTo>
                    <a:pt x="623" y="12856"/>
                    <a:pt x="1677" y="13126"/>
                    <a:pt x="2849" y="13126"/>
                  </a:cubicBezTo>
                  <a:cubicBezTo>
                    <a:pt x="5005" y="13126"/>
                    <a:pt x="7558" y="12210"/>
                    <a:pt x="7558" y="12210"/>
                  </a:cubicBezTo>
                  <a:lnTo>
                    <a:pt x="7558" y="12210"/>
                  </a:lnTo>
                  <a:cubicBezTo>
                    <a:pt x="7558" y="12210"/>
                    <a:pt x="7436" y="13159"/>
                    <a:pt x="7817" y="13708"/>
                  </a:cubicBezTo>
                  <a:cubicBezTo>
                    <a:pt x="7817" y="13708"/>
                    <a:pt x="12004" y="9701"/>
                    <a:pt x="12574" y="6526"/>
                  </a:cubicBezTo>
                  <a:cubicBezTo>
                    <a:pt x="13146" y="3350"/>
                    <a:pt x="12797" y="1825"/>
                    <a:pt x="12257" y="1192"/>
                  </a:cubicBezTo>
                  <a:cubicBezTo>
                    <a:pt x="11885" y="753"/>
                    <a:pt x="10062" y="0"/>
                    <a:pt x="8548" y="0"/>
                  </a:cubicBezTo>
                  <a:close/>
                </a:path>
              </a:pathLst>
            </a:custGeom>
            <a:solidFill>
              <a:srgbClr val="747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9468;p42">
              <a:extLst>
                <a:ext uri="{FF2B5EF4-FFF2-40B4-BE49-F238E27FC236}">
                  <a16:creationId xmlns:a16="http://schemas.microsoft.com/office/drawing/2014/main" id="{5F245DEA-83BF-6072-F4F2-C5E4F99641EA}"/>
                </a:ext>
              </a:extLst>
            </p:cNvPr>
            <p:cNvSpPr/>
            <p:nvPr/>
          </p:nvSpPr>
          <p:spPr>
            <a:xfrm>
              <a:off x="3338775" y="3541700"/>
              <a:ext cx="293150" cy="135375"/>
            </a:xfrm>
            <a:custGeom>
              <a:avLst/>
              <a:gdLst/>
              <a:ahLst/>
              <a:cxnLst/>
              <a:rect l="l" t="t" r="r" b="b"/>
              <a:pathLst>
                <a:path w="11726" h="5415" extrusionOk="0">
                  <a:moveTo>
                    <a:pt x="10436" y="0"/>
                  </a:moveTo>
                  <a:cubicBezTo>
                    <a:pt x="9724" y="0"/>
                    <a:pt x="8958" y="128"/>
                    <a:pt x="8195" y="397"/>
                  </a:cubicBezTo>
                  <a:cubicBezTo>
                    <a:pt x="5877" y="1214"/>
                    <a:pt x="3757" y="2653"/>
                    <a:pt x="1" y="3728"/>
                  </a:cubicBezTo>
                  <a:cubicBezTo>
                    <a:pt x="463" y="4616"/>
                    <a:pt x="1512" y="4904"/>
                    <a:pt x="2679" y="4904"/>
                  </a:cubicBezTo>
                  <a:cubicBezTo>
                    <a:pt x="4837" y="4904"/>
                    <a:pt x="7400" y="3917"/>
                    <a:pt x="7400" y="3917"/>
                  </a:cubicBezTo>
                  <a:lnTo>
                    <a:pt x="7400" y="3917"/>
                  </a:lnTo>
                  <a:cubicBezTo>
                    <a:pt x="7400" y="3917"/>
                    <a:pt x="7278" y="4866"/>
                    <a:pt x="7659" y="5415"/>
                  </a:cubicBezTo>
                  <a:cubicBezTo>
                    <a:pt x="7659" y="5415"/>
                    <a:pt x="10367" y="2822"/>
                    <a:pt x="11725" y="155"/>
                  </a:cubicBezTo>
                  <a:cubicBezTo>
                    <a:pt x="11328" y="53"/>
                    <a:pt x="10893" y="0"/>
                    <a:pt x="10436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9469;p42">
              <a:extLst>
                <a:ext uri="{FF2B5EF4-FFF2-40B4-BE49-F238E27FC236}">
                  <a16:creationId xmlns:a16="http://schemas.microsoft.com/office/drawing/2014/main" id="{E4A1104A-C462-34D9-F159-2EE0E5918679}"/>
                </a:ext>
              </a:extLst>
            </p:cNvPr>
            <p:cNvSpPr/>
            <p:nvPr/>
          </p:nvSpPr>
          <p:spPr>
            <a:xfrm>
              <a:off x="3334800" y="3335200"/>
              <a:ext cx="239750" cy="320975"/>
            </a:xfrm>
            <a:custGeom>
              <a:avLst/>
              <a:gdLst/>
              <a:ahLst/>
              <a:cxnLst/>
              <a:rect l="l" t="t" r="r" b="b"/>
              <a:pathLst>
                <a:path w="9590" h="12839" extrusionOk="0">
                  <a:moveTo>
                    <a:pt x="8045" y="0"/>
                  </a:moveTo>
                  <a:lnTo>
                    <a:pt x="8045" y="0"/>
                  </a:lnTo>
                  <a:cubicBezTo>
                    <a:pt x="7566" y="64"/>
                    <a:pt x="7146" y="223"/>
                    <a:pt x="6852" y="528"/>
                  </a:cubicBezTo>
                  <a:cubicBezTo>
                    <a:pt x="5582" y="1830"/>
                    <a:pt x="5096" y="5738"/>
                    <a:pt x="4097" y="7448"/>
                  </a:cubicBezTo>
                  <a:cubicBezTo>
                    <a:pt x="3333" y="8757"/>
                    <a:pt x="0" y="11703"/>
                    <a:pt x="160" y="11989"/>
                  </a:cubicBezTo>
                  <a:cubicBezTo>
                    <a:pt x="252" y="12156"/>
                    <a:pt x="371" y="12297"/>
                    <a:pt x="505" y="12420"/>
                  </a:cubicBezTo>
                  <a:cubicBezTo>
                    <a:pt x="921" y="12702"/>
                    <a:pt x="1400" y="12839"/>
                    <a:pt x="1914" y="12839"/>
                  </a:cubicBezTo>
                  <a:cubicBezTo>
                    <a:pt x="3473" y="12839"/>
                    <a:pt x="5363" y="11589"/>
                    <a:pt x="6861" y="9359"/>
                  </a:cubicBezTo>
                  <a:cubicBezTo>
                    <a:pt x="9066" y="6075"/>
                    <a:pt x="9589" y="1903"/>
                    <a:pt x="8045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9470;p42">
              <a:extLst>
                <a:ext uri="{FF2B5EF4-FFF2-40B4-BE49-F238E27FC236}">
                  <a16:creationId xmlns:a16="http://schemas.microsoft.com/office/drawing/2014/main" id="{17663A46-4EF8-EF23-B9B5-79350DA43E90}"/>
                </a:ext>
              </a:extLst>
            </p:cNvPr>
            <p:cNvSpPr/>
            <p:nvPr/>
          </p:nvSpPr>
          <p:spPr>
            <a:xfrm>
              <a:off x="3333000" y="3336825"/>
              <a:ext cx="249100" cy="209800"/>
            </a:xfrm>
            <a:custGeom>
              <a:avLst/>
              <a:gdLst/>
              <a:ahLst/>
              <a:cxnLst/>
              <a:rect l="l" t="t" r="r" b="b"/>
              <a:pathLst>
                <a:path w="9964" h="8392" extrusionOk="0">
                  <a:moveTo>
                    <a:pt x="7922" y="0"/>
                  </a:moveTo>
                  <a:cubicBezTo>
                    <a:pt x="6133" y="0"/>
                    <a:pt x="3952" y="3746"/>
                    <a:pt x="1087" y="5413"/>
                  </a:cubicBezTo>
                  <a:cubicBezTo>
                    <a:pt x="1" y="6045"/>
                    <a:pt x="1011" y="8060"/>
                    <a:pt x="2857" y="8358"/>
                  </a:cubicBezTo>
                  <a:cubicBezTo>
                    <a:pt x="3003" y="8381"/>
                    <a:pt x="3150" y="8392"/>
                    <a:pt x="3300" y="8392"/>
                  </a:cubicBezTo>
                  <a:cubicBezTo>
                    <a:pt x="5048" y="8392"/>
                    <a:pt x="7027" y="6886"/>
                    <a:pt x="8239" y="5643"/>
                  </a:cubicBezTo>
                  <a:cubicBezTo>
                    <a:pt x="9460" y="4389"/>
                    <a:pt x="9963" y="19"/>
                    <a:pt x="7931" y="0"/>
                  </a:cubicBezTo>
                  <a:cubicBezTo>
                    <a:pt x="7928" y="0"/>
                    <a:pt x="7925" y="0"/>
                    <a:pt x="7922" y="0"/>
                  </a:cubicBezTo>
                  <a:close/>
                </a:path>
              </a:pathLst>
            </a:custGeom>
            <a:solidFill>
              <a:srgbClr val="747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9471;p42">
              <a:extLst>
                <a:ext uri="{FF2B5EF4-FFF2-40B4-BE49-F238E27FC236}">
                  <a16:creationId xmlns:a16="http://schemas.microsoft.com/office/drawing/2014/main" id="{C935D4D7-7E66-72A9-6745-8D77BA906DB2}"/>
                </a:ext>
              </a:extLst>
            </p:cNvPr>
            <p:cNvSpPr/>
            <p:nvPr/>
          </p:nvSpPr>
          <p:spPr>
            <a:xfrm>
              <a:off x="3334125" y="3349575"/>
              <a:ext cx="193675" cy="197575"/>
            </a:xfrm>
            <a:custGeom>
              <a:avLst/>
              <a:gdLst/>
              <a:ahLst/>
              <a:cxnLst/>
              <a:rect l="l" t="t" r="r" b="b"/>
              <a:pathLst>
                <a:path w="7747" h="7903" extrusionOk="0">
                  <a:moveTo>
                    <a:pt x="6547" y="0"/>
                  </a:moveTo>
                  <a:cubicBezTo>
                    <a:pt x="5044" y="839"/>
                    <a:pt x="3252" y="3636"/>
                    <a:pt x="1010" y="4997"/>
                  </a:cubicBezTo>
                  <a:cubicBezTo>
                    <a:pt x="0" y="5609"/>
                    <a:pt x="938" y="7560"/>
                    <a:pt x="2651" y="7848"/>
                  </a:cubicBezTo>
                  <a:cubicBezTo>
                    <a:pt x="2877" y="7885"/>
                    <a:pt x="3108" y="7903"/>
                    <a:pt x="3341" y="7903"/>
                  </a:cubicBezTo>
                  <a:cubicBezTo>
                    <a:pt x="4878" y="7903"/>
                    <a:pt x="6518" y="7121"/>
                    <a:pt x="7577" y="5988"/>
                  </a:cubicBezTo>
                  <a:cubicBezTo>
                    <a:pt x="7582" y="5982"/>
                    <a:pt x="7743" y="5508"/>
                    <a:pt x="7747" y="5502"/>
                  </a:cubicBezTo>
                  <a:lnTo>
                    <a:pt x="7747" y="5502"/>
                  </a:lnTo>
                  <a:cubicBezTo>
                    <a:pt x="7587" y="5585"/>
                    <a:pt x="7418" y="5616"/>
                    <a:pt x="7248" y="5616"/>
                  </a:cubicBezTo>
                  <a:cubicBezTo>
                    <a:pt x="6907" y="5616"/>
                    <a:pt x="6562" y="5491"/>
                    <a:pt x="6283" y="5408"/>
                  </a:cubicBezTo>
                  <a:cubicBezTo>
                    <a:pt x="5123" y="5055"/>
                    <a:pt x="4886" y="3228"/>
                    <a:pt x="5751" y="1324"/>
                  </a:cubicBezTo>
                  <a:cubicBezTo>
                    <a:pt x="5972" y="835"/>
                    <a:pt x="6247" y="390"/>
                    <a:pt x="6547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9472;p42">
              <a:extLst>
                <a:ext uri="{FF2B5EF4-FFF2-40B4-BE49-F238E27FC236}">
                  <a16:creationId xmlns:a16="http://schemas.microsoft.com/office/drawing/2014/main" id="{E9B70831-FDD7-DE49-20F8-56FCAB105A42}"/>
                </a:ext>
              </a:extLst>
            </p:cNvPr>
            <p:cNvSpPr/>
            <p:nvPr/>
          </p:nvSpPr>
          <p:spPr>
            <a:xfrm>
              <a:off x="3570575" y="3336200"/>
              <a:ext cx="82475" cy="177775"/>
            </a:xfrm>
            <a:custGeom>
              <a:avLst/>
              <a:gdLst/>
              <a:ahLst/>
              <a:cxnLst/>
              <a:rect l="l" t="t" r="r" b="b"/>
              <a:pathLst>
                <a:path w="3299" h="7111" extrusionOk="0">
                  <a:moveTo>
                    <a:pt x="0" y="1"/>
                  </a:moveTo>
                  <a:cubicBezTo>
                    <a:pt x="1390" y="1849"/>
                    <a:pt x="2081" y="5717"/>
                    <a:pt x="1647" y="7111"/>
                  </a:cubicBezTo>
                  <a:cubicBezTo>
                    <a:pt x="2216" y="6770"/>
                    <a:pt x="3298" y="3863"/>
                    <a:pt x="3202" y="1824"/>
                  </a:cubicBezTo>
                  <a:cubicBezTo>
                    <a:pt x="3100" y="1518"/>
                    <a:pt x="2971" y="1285"/>
                    <a:pt x="2828" y="1119"/>
                  </a:cubicBezTo>
                  <a:cubicBezTo>
                    <a:pt x="2526" y="762"/>
                    <a:pt x="1272" y="202"/>
                    <a:pt x="0" y="1"/>
                  </a:cubicBezTo>
                  <a:close/>
                </a:path>
              </a:pathLst>
            </a:custGeom>
            <a:solidFill>
              <a:srgbClr val="3E3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9473;p42">
              <a:extLst>
                <a:ext uri="{FF2B5EF4-FFF2-40B4-BE49-F238E27FC236}">
                  <a16:creationId xmlns:a16="http://schemas.microsoft.com/office/drawing/2014/main" id="{FADB1910-9AFB-E0AF-2E4E-4658DF812FA1}"/>
                </a:ext>
              </a:extLst>
            </p:cNvPr>
            <p:cNvSpPr/>
            <p:nvPr/>
          </p:nvSpPr>
          <p:spPr>
            <a:xfrm>
              <a:off x="3570575" y="3336250"/>
              <a:ext cx="86050" cy="196275"/>
            </a:xfrm>
            <a:custGeom>
              <a:avLst/>
              <a:gdLst/>
              <a:ahLst/>
              <a:cxnLst/>
              <a:rect l="l" t="t" r="r" b="b"/>
              <a:pathLst>
                <a:path w="3442" h="7851" extrusionOk="0">
                  <a:moveTo>
                    <a:pt x="0" y="0"/>
                  </a:moveTo>
                  <a:lnTo>
                    <a:pt x="0" y="0"/>
                  </a:lnTo>
                  <a:cubicBezTo>
                    <a:pt x="1390" y="1848"/>
                    <a:pt x="1812" y="6455"/>
                    <a:pt x="1375" y="7850"/>
                  </a:cubicBezTo>
                  <a:cubicBezTo>
                    <a:pt x="2015" y="7642"/>
                    <a:pt x="3442" y="4300"/>
                    <a:pt x="3202" y="1822"/>
                  </a:cubicBezTo>
                  <a:cubicBezTo>
                    <a:pt x="3147" y="1653"/>
                    <a:pt x="3083" y="1509"/>
                    <a:pt x="3012" y="1385"/>
                  </a:cubicBezTo>
                  <a:lnTo>
                    <a:pt x="3012" y="1385"/>
                  </a:lnTo>
                  <a:cubicBezTo>
                    <a:pt x="3077" y="3549"/>
                    <a:pt x="2380" y="5892"/>
                    <a:pt x="1893" y="6132"/>
                  </a:cubicBezTo>
                  <a:cubicBezTo>
                    <a:pt x="2070" y="5021"/>
                    <a:pt x="1466" y="2108"/>
                    <a:pt x="431" y="82"/>
                  </a:cubicBezTo>
                  <a:cubicBezTo>
                    <a:pt x="289" y="50"/>
                    <a:pt x="145" y="22"/>
                    <a:pt x="0" y="0"/>
                  </a:cubicBezTo>
                  <a:close/>
                </a:path>
              </a:pathLst>
            </a:custGeom>
            <a:solidFill>
              <a:srgbClr val="778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9474;p42">
              <a:extLst>
                <a:ext uri="{FF2B5EF4-FFF2-40B4-BE49-F238E27FC236}">
                  <a16:creationId xmlns:a16="http://schemas.microsoft.com/office/drawing/2014/main" id="{FCC6FAB1-53C6-683C-3D44-E05E000C98CD}"/>
                </a:ext>
              </a:extLst>
            </p:cNvPr>
            <p:cNvSpPr/>
            <p:nvPr/>
          </p:nvSpPr>
          <p:spPr>
            <a:xfrm>
              <a:off x="3600050" y="3543450"/>
              <a:ext cx="109200" cy="79550"/>
            </a:xfrm>
            <a:custGeom>
              <a:avLst/>
              <a:gdLst/>
              <a:ahLst/>
              <a:cxnLst/>
              <a:rect l="l" t="t" r="r" b="b"/>
              <a:pathLst>
                <a:path w="4368" h="3182" extrusionOk="0">
                  <a:moveTo>
                    <a:pt x="1834" y="1"/>
                  </a:moveTo>
                  <a:cubicBezTo>
                    <a:pt x="1327" y="1"/>
                    <a:pt x="820" y="133"/>
                    <a:pt x="448" y="423"/>
                  </a:cubicBezTo>
                  <a:cubicBezTo>
                    <a:pt x="0" y="770"/>
                    <a:pt x="170" y="3182"/>
                    <a:pt x="2406" y="3182"/>
                  </a:cubicBezTo>
                  <a:cubicBezTo>
                    <a:pt x="2467" y="3182"/>
                    <a:pt x="2530" y="3180"/>
                    <a:pt x="2593" y="3176"/>
                  </a:cubicBezTo>
                  <a:cubicBezTo>
                    <a:pt x="4368" y="3076"/>
                    <a:pt x="4164" y="1620"/>
                    <a:pt x="3644" y="787"/>
                  </a:cubicBezTo>
                  <a:cubicBezTo>
                    <a:pt x="3333" y="290"/>
                    <a:pt x="2584" y="1"/>
                    <a:pt x="1834" y="1"/>
                  </a:cubicBezTo>
                  <a:close/>
                </a:path>
              </a:pathLst>
            </a:custGeom>
            <a:solidFill>
              <a:srgbClr val="747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9475;p42">
              <a:extLst>
                <a:ext uri="{FF2B5EF4-FFF2-40B4-BE49-F238E27FC236}">
                  <a16:creationId xmlns:a16="http://schemas.microsoft.com/office/drawing/2014/main" id="{CB3ED176-C954-BF81-D020-3D69BD29DF42}"/>
                </a:ext>
              </a:extLst>
            </p:cNvPr>
            <p:cNvSpPr/>
            <p:nvPr/>
          </p:nvSpPr>
          <p:spPr>
            <a:xfrm>
              <a:off x="3570575" y="3257000"/>
              <a:ext cx="75500" cy="113850"/>
            </a:xfrm>
            <a:custGeom>
              <a:avLst/>
              <a:gdLst/>
              <a:ahLst/>
              <a:cxnLst/>
              <a:rect l="l" t="t" r="r" b="b"/>
              <a:pathLst>
                <a:path w="3020" h="4554" extrusionOk="0">
                  <a:moveTo>
                    <a:pt x="18" y="0"/>
                  </a:moveTo>
                  <a:lnTo>
                    <a:pt x="0" y="3170"/>
                  </a:lnTo>
                  <a:cubicBezTo>
                    <a:pt x="383" y="3996"/>
                    <a:pt x="3011" y="4552"/>
                    <a:pt x="3011" y="4554"/>
                  </a:cubicBezTo>
                  <a:lnTo>
                    <a:pt x="3019" y="31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9476;p42">
              <a:extLst>
                <a:ext uri="{FF2B5EF4-FFF2-40B4-BE49-F238E27FC236}">
                  <a16:creationId xmlns:a16="http://schemas.microsoft.com/office/drawing/2014/main" id="{AE1E1965-7ADD-8FD6-5D21-91C48F92BC21}"/>
                </a:ext>
              </a:extLst>
            </p:cNvPr>
            <p:cNvSpPr/>
            <p:nvPr/>
          </p:nvSpPr>
          <p:spPr>
            <a:xfrm>
              <a:off x="3456225" y="4202975"/>
              <a:ext cx="72325" cy="30400"/>
            </a:xfrm>
            <a:custGeom>
              <a:avLst/>
              <a:gdLst/>
              <a:ahLst/>
              <a:cxnLst/>
              <a:rect l="l" t="t" r="r" b="b"/>
              <a:pathLst>
                <a:path w="2893" h="1216" extrusionOk="0">
                  <a:moveTo>
                    <a:pt x="411" y="0"/>
                  </a:moveTo>
                  <a:cubicBezTo>
                    <a:pt x="401" y="0"/>
                    <a:pt x="392" y="1"/>
                    <a:pt x="384" y="2"/>
                  </a:cubicBezTo>
                  <a:cubicBezTo>
                    <a:pt x="38" y="61"/>
                    <a:pt x="0" y="1215"/>
                    <a:pt x="0" y="1215"/>
                  </a:cubicBezTo>
                  <a:lnTo>
                    <a:pt x="2893" y="1215"/>
                  </a:lnTo>
                  <a:cubicBezTo>
                    <a:pt x="2893" y="1215"/>
                    <a:pt x="830" y="0"/>
                    <a:pt x="411" y="0"/>
                  </a:cubicBezTo>
                  <a:close/>
                </a:path>
              </a:pathLst>
            </a:custGeom>
            <a:solidFill>
              <a:srgbClr val="A668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9477;p42">
              <a:extLst>
                <a:ext uri="{FF2B5EF4-FFF2-40B4-BE49-F238E27FC236}">
                  <a16:creationId xmlns:a16="http://schemas.microsoft.com/office/drawing/2014/main" id="{F528ECE3-80DB-CE91-73BD-347C472C98CB}"/>
                </a:ext>
              </a:extLst>
            </p:cNvPr>
            <p:cNvSpPr/>
            <p:nvPr/>
          </p:nvSpPr>
          <p:spPr>
            <a:xfrm>
              <a:off x="3428225" y="4202975"/>
              <a:ext cx="42000" cy="30400"/>
            </a:xfrm>
            <a:custGeom>
              <a:avLst/>
              <a:gdLst/>
              <a:ahLst/>
              <a:cxnLst/>
              <a:rect l="l" t="t" r="r" b="b"/>
              <a:pathLst>
                <a:path w="1680" h="1216" extrusionOk="0">
                  <a:moveTo>
                    <a:pt x="1113" y="0"/>
                  </a:moveTo>
                  <a:cubicBezTo>
                    <a:pt x="834" y="0"/>
                    <a:pt x="1" y="1215"/>
                    <a:pt x="1" y="1215"/>
                  </a:cubicBezTo>
                  <a:lnTo>
                    <a:pt x="1679" y="1215"/>
                  </a:lnTo>
                  <a:cubicBezTo>
                    <a:pt x="1679" y="1215"/>
                    <a:pt x="1392" y="61"/>
                    <a:pt x="1132" y="2"/>
                  </a:cubicBezTo>
                  <a:cubicBezTo>
                    <a:pt x="1126" y="1"/>
                    <a:pt x="1120" y="0"/>
                    <a:pt x="1113" y="0"/>
                  </a:cubicBezTo>
                  <a:close/>
                </a:path>
              </a:pathLst>
            </a:custGeom>
            <a:solidFill>
              <a:srgbClr val="A668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9478;p42">
              <a:extLst>
                <a:ext uri="{FF2B5EF4-FFF2-40B4-BE49-F238E27FC236}">
                  <a16:creationId xmlns:a16="http://schemas.microsoft.com/office/drawing/2014/main" id="{6A93C988-8A77-26C2-4962-94670AFC11E8}"/>
                </a:ext>
              </a:extLst>
            </p:cNvPr>
            <p:cNvSpPr/>
            <p:nvPr/>
          </p:nvSpPr>
          <p:spPr>
            <a:xfrm>
              <a:off x="3622025" y="3548300"/>
              <a:ext cx="40725" cy="64225"/>
            </a:xfrm>
            <a:custGeom>
              <a:avLst/>
              <a:gdLst/>
              <a:ahLst/>
              <a:cxnLst/>
              <a:rect l="l" t="t" r="r" b="b"/>
              <a:pathLst>
                <a:path w="1629" h="2569" extrusionOk="0">
                  <a:moveTo>
                    <a:pt x="813" y="1"/>
                  </a:moveTo>
                  <a:cubicBezTo>
                    <a:pt x="365" y="1"/>
                    <a:pt x="0" y="575"/>
                    <a:pt x="0" y="1284"/>
                  </a:cubicBezTo>
                  <a:cubicBezTo>
                    <a:pt x="0" y="1994"/>
                    <a:pt x="365" y="2568"/>
                    <a:pt x="813" y="2568"/>
                  </a:cubicBezTo>
                  <a:cubicBezTo>
                    <a:pt x="1263" y="2568"/>
                    <a:pt x="1628" y="1994"/>
                    <a:pt x="1628" y="1284"/>
                  </a:cubicBezTo>
                  <a:cubicBezTo>
                    <a:pt x="1628" y="575"/>
                    <a:pt x="1263" y="1"/>
                    <a:pt x="813" y="1"/>
                  </a:cubicBezTo>
                  <a:close/>
                </a:path>
              </a:pathLst>
            </a:custGeom>
            <a:solidFill>
              <a:srgbClr val="EA9D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9479;p42">
              <a:extLst>
                <a:ext uri="{FF2B5EF4-FFF2-40B4-BE49-F238E27FC236}">
                  <a16:creationId xmlns:a16="http://schemas.microsoft.com/office/drawing/2014/main" id="{F793B8CF-2E05-0E68-B293-5501E152E8B8}"/>
                </a:ext>
              </a:extLst>
            </p:cNvPr>
            <p:cNvSpPr/>
            <p:nvPr/>
          </p:nvSpPr>
          <p:spPr>
            <a:xfrm>
              <a:off x="3595000" y="3539425"/>
              <a:ext cx="38900" cy="20000"/>
            </a:xfrm>
            <a:custGeom>
              <a:avLst/>
              <a:gdLst/>
              <a:ahLst/>
              <a:cxnLst/>
              <a:rect l="l" t="t" r="r" b="b"/>
              <a:pathLst>
                <a:path w="1556" h="800" extrusionOk="0">
                  <a:moveTo>
                    <a:pt x="844" y="0"/>
                  </a:moveTo>
                  <a:cubicBezTo>
                    <a:pt x="776" y="0"/>
                    <a:pt x="708" y="6"/>
                    <a:pt x="643" y="21"/>
                  </a:cubicBezTo>
                  <a:cubicBezTo>
                    <a:pt x="292" y="98"/>
                    <a:pt x="52" y="350"/>
                    <a:pt x="0" y="800"/>
                  </a:cubicBezTo>
                  <a:lnTo>
                    <a:pt x="1555" y="163"/>
                  </a:lnTo>
                  <a:cubicBezTo>
                    <a:pt x="1555" y="163"/>
                    <a:pt x="1198" y="0"/>
                    <a:pt x="844" y="0"/>
                  </a:cubicBezTo>
                  <a:close/>
                </a:path>
              </a:pathLst>
            </a:custGeom>
            <a:solidFill>
              <a:srgbClr val="EA9D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9480;p42">
              <a:extLst>
                <a:ext uri="{FF2B5EF4-FFF2-40B4-BE49-F238E27FC236}">
                  <a16:creationId xmlns:a16="http://schemas.microsoft.com/office/drawing/2014/main" id="{37D82B11-1825-2BDD-656E-926C45BE651C}"/>
                </a:ext>
              </a:extLst>
            </p:cNvPr>
            <p:cNvSpPr/>
            <p:nvPr/>
          </p:nvSpPr>
          <p:spPr>
            <a:xfrm>
              <a:off x="3587525" y="3542775"/>
              <a:ext cx="70000" cy="72250"/>
            </a:xfrm>
            <a:custGeom>
              <a:avLst/>
              <a:gdLst/>
              <a:ahLst/>
              <a:cxnLst/>
              <a:rect l="l" t="t" r="r" b="b"/>
              <a:pathLst>
                <a:path w="2800" h="2890" extrusionOk="0">
                  <a:moveTo>
                    <a:pt x="1700" y="0"/>
                  </a:moveTo>
                  <a:cubicBezTo>
                    <a:pt x="1278" y="0"/>
                    <a:pt x="862" y="253"/>
                    <a:pt x="353" y="439"/>
                  </a:cubicBezTo>
                  <a:cubicBezTo>
                    <a:pt x="65" y="543"/>
                    <a:pt x="1" y="1062"/>
                    <a:pt x="282" y="1220"/>
                  </a:cubicBezTo>
                  <a:cubicBezTo>
                    <a:pt x="128" y="1521"/>
                    <a:pt x="236" y="1982"/>
                    <a:pt x="472" y="2120"/>
                  </a:cubicBezTo>
                  <a:cubicBezTo>
                    <a:pt x="460" y="2427"/>
                    <a:pt x="630" y="2840"/>
                    <a:pt x="785" y="2868"/>
                  </a:cubicBezTo>
                  <a:cubicBezTo>
                    <a:pt x="862" y="2883"/>
                    <a:pt x="936" y="2890"/>
                    <a:pt x="1013" y="2890"/>
                  </a:cubicBezTo>
                  <a:cubicBezTo>
                    <a:pt x="1259" y="2890"/>
                    <a:pt x="1532" y="2818"/>
                    <a:pt x="1991" y="2686"/>
                  </a:cubicBezTo>
                  <a:cubicBezTo>
                    <a:pt x="2800" y="2450"/>
                    <a:pt x="2639" y="302"/>
                    <a:pt x="2076" y="74"/>
                  </a:cubicBezTo>
                  <a:cubicBezTo>
                    <a:pt x="1948" y="22"/>
                    <a:pt x="1824" y="0"/>
                    <a:pt x="1700" y="0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9481;p42">
              <a:extLst>
                <a:ext uri="{FF2B5EF4-FFF2-40B4-BE49-F238E27FC236}">
                  <a16:creationId xmlns:a16="http://schemas.microsoft.com/office/drawing/2014/main" id="{A4B2DFC9-4244-C39C-81F7-8E7F6085F6BA}"/>
                </a:ext>
              </a:extLst>
            </p:cNvPr>
            <p:cNvSpPr/>
            <p:nvPr/>
          </p:nvSpPr>
          <p:spPr>
            <a:xfrm>
              <a:off x="3586450" y="3542800"/>
              <a:ext cx="42475" cy="73275"/>
            </a:xfrm>
            <a:custGeom>
              <a:avLst/>
              <a:gdLst/>
              <a:ahLst/>
              <a:cxnLst/>
              <a:rect l="l" t="t" r="r" b="b"/>
              <a:pathLst>
                <a:path w="1699" h="2931" extrusionOk="0">
                  <a:moveTo>
                    <a:pt x="1699" y="1"/>
                  </a:moveTo>
                  <a:lnTo>
                    <a:pt x="1699" y="1"/>
                  </a:lnTo>
                  <a:cubicBezTo>
                    <a:pt x="1292" y="17"/>
                    <a:pt x="878" y="216"/>
                    <a:pt x="388" y="396"/>
                  </a:cubicBezTo>
                  <a:cubicBezTo>
                    <a:pt x="101" y="502"/>
                    <a:pt x="0" y="1061"/>
                    <a:pt x="282" y="1219"/>
                  </a:cubicBezTo>
                  <a:cubicBezTo>
                    <a:pt x="128" y="1520"/>
                    <a:pt x="236" y="1984"/>
                    <a:pt x="472" y="2123"/>
                  </a:cubicBezTo>
                  <a:cubicBezTo>
                    <a:pt x="460" y="2429"/>
                    <a:pt x="657" y="2892"/>
                    <a:pt x="814" y="2918"/>
                  </a:cubicBezTo>
                  <a:cubicBezTo>
                    <a:pt x="863" y="2927"/>
                    <a:pt x="911" y="2931"/>
                    <a:pt x="961" y="2931"/>
                  </a:cubicBezTo>
                  <a:cubicBezTo>
                    <a:pt x="1162" y="2931"/>
                    <a:pt x="1377" y="2863"/>
                    <a:pt x="1672" y="2787"/>
                  </a:cubicBezTo>
                  <a:lnTo>
                    <a:pt x="1672" y="2787"/>
                  </a:lnTo>
                  <a:cubicBezTo>
                    <a:pt x="1607" y="2794"/>
                    <a:pt x="1547" y="2797"/>
                    <a:pt x="1489" y="2797"/>
                  </a:cubicBezTo>
                  <a:cubicBezTo>
                    <a:pt x="1414" y="2797"/>
                    <a:pt x="1341" y="2791"/>
                    <a:pt x="1266" y="2778"/>
                  </a:cubicBezTo>
                  <a:cubicBezTo>
                    <a:pt x="1111" y="2750"/>
                    <a:pt x="942" y="2336"/>
                    <a:pt x="953" y="2030"/>
                  </a:cubicBezTo>
                  <a:cubicBezTo>
                    <a:pt x="717" y="1890"/>
                    <a:pt x="610" y="1429"/>
                    <a:pt x="763" y="1129"/>
                  </a:cubicBezTo>
                  <a:cubicBezTo>
                    <a:pt x="482" y="971"/>
                    <a:pt x="546" y="452"/>
                    <a:pt x="834" y="348"/>
                  </a:cubicBezTo>
                  <a:cubicBezTo>
                    <a:pt x="1150" y="233"/>
                    <a:pt x="1430" y="91"/>
                    <a:pt x="1699" y="1"/>
                  </a:cubicBezTo>
                  <a:close/>
                </a:path>
              </a:pathLst>
            </a:custGeom>
            <a:solidFill>
              <a:srgbClr val="EA9D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9482;p42">
              <a:extLst>
                <a:ext uri="{FF2B5EF4-FFF2-40B4-BE49-F238E27FC236}">
                  <a16:creationId xmlns:a16="http://schemas.microsoft.com/office/drawing/2014/main" id="{0FD065A3-0CC7-056E-AF27-FA9866705D2F}"/>
                </a:ext>
              </a:extLst>
            </p:cNvPr>
            <p:cNvSpPr/>
            <p:nvPr/>
          </p:nvSpPr>
          <p:spPr>
            <a:xfrm>
              <a:off x="3442425" y="3700150"/>
              <a:ext cx="23350" cy="241075"/>
            </a:xfrm>
            <a:custGeom>
              <a:avLst/>
              <a:gdLst/>
              <a:ahLst/>
              <a:cxnLst/>
              <a:rect l="l" t="t" r="r" b="b"/>
              <a:pathLst>
                <a:path w="934" h="9643" extrusionOk="0">
                  <a:moveTo>
                    <a:pt x="933" y="1"/>
                  </a:moveTo>
                  <a:lnTo>
                    <a:pt x="1" y="278"/>
                  </a:lnTo>
                  <a:lnTo>
                    <a:pt x="568" y="9643"/>
                  </a:lnTo>
                  <a:cubicBezTo>
                    <a:pt x="568" y="9643"/>
                    <a:pt x="933" y="91"/>
                    <a:pt x="933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9483;p42">
              <a:extLst>
                <a:ext uri="{FF2B5EF4-FFF2-40B4-BE49-F238E27FC236}">
                  <a16:creationId xmlns:a16="http://schemas.microsoft.com/office/drawing/2014/main" id="{FD1F8179-A5CB-BE31-BEA2-8F5F503370B1}"/>
                </a:ext>
              </a:extLst>
            </p:cNvPr>
            <p:cNvSpPr/>
            <p:nvPr/>
          </p:nvSpPr>
          <p:spPr>
            <a:xfrm>
              <a:off x="3312925" y="3615250"/>
              <a:ext cx="228725" cy="288725"/>
            </a:xfrm>
            <a:custGeom>
              <a:avLst/>
              <a:gdLst/>
              <a:ahLst/>
              <a:cxnLst/>
              <a:rect l="l" t="t" r="r" b="b"/>
              <a:pathLst>
                <a:path w="9149" h="11549" extrusionOk="0">
                  <a:moveTo>
                    <a:pt x="5478" y="0"/>
                  </a:moveTo>
                  <a:cubicBezTo>
                    <a:pt x="4092" y="0"/>
                    <a:pt x="2653" y="309"/>
                    <a:pt x="1863" y="987"/>
                  </a:cubicBezTo>
                  <a:cubicBezTo>
                    <a:pt x="0" y="2582"/>
                    <a:pt x="1976" y="11549"/>
                    <a:pt x="1976" y="11549"/>
                  </a:cubicBezTo>
                  <a:lnTo>
                    <a:pt x="3305" y="11130"/>
                  </a:lnTo>
                  <a:lnTo>
                    <a:pt x="3002" y="7519"/>
                  </a:lnTo>
                  <a:lnTo>
                    <a:pt x="4028" y="10977"/>
                  </a:lnTo>
                  <a:lnTo>
                    <a:pt x="8701" y="10064"/>
                  </a:lnTo>
                  <a:cubicBezTo>
                    <a:pt x="8701" y="10064"/>
                    <a:pt x="9066" y="1784"/>
                    <a:pt x="9082" y="1554"/>
                  </a:cubicBezTo>
                  <a:cubicBezTo>
                    <a:pt x="9148" y="569"/>
                    <a:pt x="7361" y="0"/>
                    <a:pt x="5478" y="0"/>
                  </a:cubicBezTo>
                  <a:close/>
                </a:path>
              </a:pathLst>
            </a:custGeom>
            <a:solidFill>
              <a:srgbClr val="747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9484;p42">
              <a:extLst>
                <a:ext uri="{FF2B5EF4-FFF2-40B4-BE49-F238E27FC236}">
                  <a16:creationId xmlns:a16="http://schemas.microsoft.com/office/drawing/2014/main" id="{C5E6257A-19B8-7827-BECE-4C67F35B229E}"/>
                </a:ext>
              </a:extLst>
            </p:cNvPr>
            <p:cNvSpPr/>
            <p:nvPr/>
          </p:nvSpPr>
          <p:spPr>
            <a:xfrm>
              <a:off x="3313025" y="3615225"/>
              <a:ext cx="228625" cy="288725"/>
            </a:xfrm>
            <a:custGeom>
              <a:avLst/>
              <a:gdLst/>
              <a:ahLst/>
              <a:cxnLst/>
              <a:rect l="l" t="t" r="r" b="b"/>
              <a:pathLst>
                <a:path w="9145" h="11549" extrusionOk="0">
                  <a:moveTo>
                    <a:pt x="5473" y="1"/>
                  </a:moveTo>
                  <a:cubicBezTo>
                    <a:pt x="4088" y="1"/>
                    <a:pt x="2650" y="309"/>
                    <a:pt x="1861" y="986"/>
                  </a:cubicBezTo>
                  <a:cubicBezTo>
                    <a:pt x="1" y="2581"/>
                    <a:pt x="1975" y="11548"/>
                    <a:pt x="1975" y="11548"/>
                  </a:cubicBezTo>
                  <a:lnTo>
                    <a:pt x="3304" y="11129"/>
                  </a:lnTo>
                  <a:lnTo>
                    <a:pt x="3000" y="7519"/>
                  </a:lnTo>
                  <a:lnTo>
                    <a:pt x="4026" y="10976"/>
                  </a:lnTo>
                  <a:lnTo>
                    <a:pt x="4350" y="10916"/>
                  </a:lnTo>
                  <a:cubicBezTo>
                    <a:pt x="4386" y="6874"/>
                    <a:pt x="5622" y="3626"/>
                    <a:pt x="7142" y="3626"/>
                  </a:cubicBezTo>
                  <a:cubicBezTo>
                    <a:pt x="7813" y="3626"/>
                    <a:pt x="8428" y="4258"/>
                    <a:pt x="8910" y="5313"/>
                  </a:cubicBezTo>
                  <a:cubicBezTo>
                    <a:pt x="8993" y="3419"/>
                    <a:pt x="9074" y="1659"/>
                    <a:pt x="9079" y="1555"/>
                  </a:cubicBezTo>
                  <a:cubicBezTo>
                    <a:pt x="9145" y="570"/>
                    <a:pt x="7357" y="1"/>
                    <a:pt x="5473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9485;p42">
              <a:extLst>
                <a:ext uri="{FF2B5EF4-FFF2-40B4-BE49-F238E27FC236}">
                  <a16:creationId xmlns:a16="http://schemas.microsoft.com/office/drawing/2014/main" id="{364C801E-08EE-9C3F-8D55-C7218F6EBA92}"/>
                </a:ext>
              </a:extLst>
            </p:cNvPr>
            <p:cNvSpPr/>
            <p:nvPr/>
          </p:nvSpPr>
          <p:spPr>
            <a:xfrm>
              <a:off x="3341550" y="3653300"/>
              <a:ext cx="28875" cy="74725"/>
            </a:xfrm>
            <a:custGeom>
              <a:avLst/>
              <a:gdLst/>
              <a:ahLst/>
              <a:cxnLst/>
              <a:rect l="l" t="t" r="r" b="b"/>
              <a:pathLst>
                <a:path w="1155" h="2989" extrusionOk="0">
                  <a:moveTo>
                    <a:pt x="519" y="1"/>
                  </a:moveTo>
                  <a:cubicBezTo>
                    <a:pt x="519" y="1"/>
                    <a:pt x="1" y="1780"/>
                    <a:pt x="1011" y="2988"/>
                  </a:cubicBezTo>
                  <a:lnTo>
                    <a:pt x="1154" y="2812"/>
                  </a:lnTo>
                  <a:cubicBezTo>
                    <a:pt x="505" y="1724"/>
                    <a:pt x="713" y="157"/>
                    <a:pt x="713" y="157"/>
                  </a:cubicBezTo>
                  <a:lnTo>
                    <a:pt x="519" y="1"/>
                  </a:lnTo>
                  <a:close/>
                </a:path>
              </a:pathLst>
            </a:custGeom>
            <a:solidFill>
              <a:srgbClr val="3E3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9486;p42">
              <a:extLst>
                <a:ext uri="{FF2B5EF4-FFF2-40B4-BE49-F238E27FC236}">
                  <a16:creationId xmlns:a16="http://schemas.microsoft.com/office/drawing/2014/main" id="{A75A2DA3-FB2B-987F-FFEA-3D5EF0267439}"/>
                </a:ext>
              </a:extLst>
            </p:cNvPr>
            <p:cNvSpPr/>
            <p:nvPr/>
          </p:nvSpPr>
          <p:spPr>
            <a:xfrm>
              <a:off x="3390400" y="3673075"/>
              <a:ext cx="99250" cy="50375"/>
            </a:xfrm>
            <a:custGeom>
              <a:avLst/>
              <a:gdLst/>
              <a:ahLst/>
              <a:cxnLst/>
              <a:rect l="l" t="t" r="r" b="b"/>
              <a:pathLst>
                <a:path w="3970" h="2015" extrusionOk="0">
                  <a:moveTo>
                    <a:pt x="3533" y="0"/>
                  </a:moveTo>
                  <a:lnTo>
                    <a:pt x="3533" y="2"/>
                  </a:lnTo>
                  <a:cubicBezTo>
                    <a:pt x="3533" y="2"/>
                    <a:pt x="2089" y="1349"/>
                    <a:pt x="1" y="1786"/>
                  </a:cubicBezTo>
                  <a:lnTo>
                    <a:pt x="1" y="2015"/>
                  </a:lnTo>
                  <a:cubicBezTo>
                    <a:pt x="2717" y="1712"/>
                    <a:pt x="3970" y="0"/>
                    <a:pt x="3970" y="0"/>
                  </a:cubicBezTo>
                  <a:close/>
                </a:path>
              </a:pathLst>
            </a:custGeom>
            <a:solidFill>
              <a:srgbClr val="3E3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9487;p42">
              <a:extLst>
                <a:ext uri="{FF2B5EF4-FFF2-40B4-BE49-F238E27FC236}">
                  <a16:creationId xmlns:a16="http://schemas.microsoft.com/office/drawing/2014/main" id="{8CA4B2F7-0EE8-EC07-F15B-3C3B4C158408}"/>
                </a:ext>
              </a:extLst>
            </p:cNvPr>
            <p:cNvSpPr/>
            <p:nvPr/>
          </p:nvSpPr>
          <p:spPr>
            <a:xfrm>
              <a:off x="3345250" y="3645650"/>
              <a:ext cx="197600" cy="37925"/>
            </a:xfrm>
            <a:custGeom>
              <a:avLst/>
              <a:gdLst/>
              <a:ahLst/>
              <a:cxnLst/>
              <a:rect l="l" t="t" r="r" b="b"/>
              <a:pathLst>
                <a:path w="7904" h="1517" extrusionOk="0">
                  <a:moveTo>
                    <a:pt x="87" y="1"/>
                  </a:moveTo>
                  <a:lnTo>
                    <a:pt x="1" y="604"/>
                  </a:lnTo>
                  <a:lnTo>
                    <a:pt x="7789" y="1517"/>
                  </a:lnTo>
                  <a:lnTo>
                    <a:pt x="7904" y="907"/>
                  </a:lnTo>
                  <a:lnTo>
                    <a:pt x="87" y="1"/>
                  </a:lnTo>
                  <a:close/>
                </a:path>
              </a:pathLst>
            </a:custGeom>
            <a:solidFill>
              <a:srgbClr val="244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9488;p42">
              <a:extLst>
                <a:ext uri="{FF2B5EF4-FFF2-40B4-BE49-F238E27FC236}">
                  <a16:creationId xmlns:a16="http://schemas.microsoft.com/office/drawing/2014/main" id="{3095219A-F55E-F169-7051-46157C83AD09}"/>
                </a:ext>
              </a:extLst>
            </p:cNvPr>
            <p:cNvSpPr/>
            <p:nvPr/>
          </p:nvSpPr>
          <p:spPr>
            <a:xfrm>
              <a:off x="3265425" y="3673750"/>
              <a:ext cx="142975" cy="306900"/>
            </a:xfrm>
            <a:custGeom>
              <a:avLst/>
              <a:gdLst/>
              <a:ahLst/>
              <a:cxnLst/>
              <a:rect l="l" t="t" r="r" b="b"/>
              <a:pathLst>
                <a:path w="5719" h="12276" extrusionOk="0">
                  <a:moveTo>
                    <a:pt x="4868" y="0"/>
                  </a:moveTo>
                  <a:lnTo>
                    <a:pt x="1" y="10748"/>
                  </a:lnTo>
                  <a:lnTo>
                    <a:pt x="131" y="12275"/>
                  </a:lnTo>
                  <a:lnTo>
                    <a:pt x="1935" y="10505"/>
                  </a:lnTo>
                  <a:lnTo>
                    <a:pt x="5718" y="315"/>
                  </a:lnTo>
                  <a:lnTo>
                    <a:pt x="4868" y="0"/>
                  </a:lnTo>
                  <a:close/>
                </a:path>
              </a:pathLst>
            </a:custGeom>
            <a:solidFill>
              <a:srgbClr val="778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9489;p42">
              <a:extLst>
                <a:ext uri="{FF2B5EF4-FFF2-40B4-BE49-F238E27FC236}">
                  <a16:creationId xmlns:a16="http://schemas.microsoft.com/office/drawing/2014/main" id="{012048C7-4F2C-1A8D-8E68-F70CE8D6FFB2}"/>
                </a:ext>
              </a:extLst>
            </p:cNvPr>
            <p:cNvSpPr/>
            <p:nvPr/>
          </p:nvSpPr>
          <p:spPr>
            <a:xfrm>
              <a:off x="3265425" y="3673750"/>
              <a:ext cx="130225" cy="306900"/>
            </a:xfrm>
            <a:custGeom>
              <a:avLst/>
              <a:gdLst/>
              <a:ahLst/>
              <a:cxnLst/>
              <a:rect l="l" t="t" r="r" b="b"/>
              <a:pathLst>
                <a:path w="5209" h="12276" extrusionOk="0">
                  <a:moveTo>
                    <a:pt x="4868" y="0"/>
                  </a:moveTo>
                  <a:lnTo>
                    <a:pt x="1" y="10748"/>
                  </a:lnTo>
                  <a:lnTo>
                    <a:pt x="131" y="12275"/>
                  </a:lnTo>
                  <a:lnTo>
                    <a:pt x="5208" y="127"/>
                  </a:lnTo>
                  <a:lnTo>
                    <a:pt x="4868" y="0"/>
                  </a:lnTo>
                  <a:close/>
                </a:path>
              </a:pathLst>
            </a:custGeom>
            <a:solidFill>
              <a:srgbClr val="FFFFFF">
                <a:alpha val="252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9490;p42">
              <a:extLst>
                <a:ext uri="{FF2B5EF4-FFF2-40B4-BE49-F238E27FC236}">
                  <a16:creationId xmlns:a16="http://schemas.microsoft.com/office/drawing/2014/main" id="{043485F6-845B-E8D6-47AA-D3DE0DB58DBA}"/>
                </a:ext>
              </a:extLst>
            </p:cNvPr>
            <p:cNvSpPr/>
            <p:nvPr/>
          </p:nvSpPr>
          <p:spPr>
            <a:xfrm>
              <a:off x="3405250" y="3595425"/>
              <a:ext cx="33500" cy="32325"/>
            </a:xfrm>
            <a:custGeom>
              <a:avLst/>
              <a:gdLst/>
              <a:ahLst/>
              <a:cxnLst/>
              <a:rect l="l" t="t" r="r" b="b"/>
              <a:pathLst>
                <a:path w="1340" h="1293" extrusionOk="0">
                  <a:moveTo>
                    <a:pt x="570" y="1"/>
                  </a:moveTo>
                  <a:cubicBezTo>
                    <a:pt x="401" y="1"/>
                    <a:pt x="246" y="83"/>
                    <a:pt x="157" y="242"/>
                  </a:cubicBezTo>
                  <a:cubicBezTo>
                    <a:pt x="0" y="521"/>
                    <a:pt x="105" y="926"/>
                    <a:pt x="387" y="1150"/>
                  </a:cubicBezTo>
                  <a:cubicBezTo>
                    <a:pt x="509" y="1246"/>
                    <a:pt x="644" y="1292"/>
                    <a:pt x="771" y="1292"/>
                  </a:cubicBezTo>
                  <a:cubicBezTo>
                    <a:pt x="939" y="1292"/>
                    <a:pt x="1094" y="1210"/>
                    <a:pt x="1183" y="1053"/>
                  </a:cubicBezTo>
                  <a:cubicBezTo>
                    <a:pt x="1340" y="774"/>
                    <a:pt x="1235" y="367"/>
                    <a:pt x="952" y="143"/>
                  </a:cubicBezTo>
                  <a:cubicBezTo>
                    <a:pt x="831" y="47"/>
                    <a:pt x="697" y="1"/>
                    <a:pt x="570" y="1"/>
                  </a:cubicBezTo>
                  <a:close/>
                </a:path>
              </a:pathLst>
            </a:custGeom>
            <a:solidFill>
              <a:srgbClr val="3E3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9491;p42">
              <a:extLst>
                <a:ext uri="{FF2B5EF4-FFF2-40B4-BE49-F238E27FC236}">
                  <a16:creationId xmlns:a16="http://schemas.microsoft.com/office/drawing/2014/main" id="{D5543C13-8CB0-2257-4A1E-E048C9786888}"/>
                </a:ext>
              </a:extLst>
            </p:cNvPr>
            <p:cNvSpPr/>
            <p:nvPr/>
          </p:nvSpPr>
          <p:spPr>
            <a:xfrm>
              <a:off x="3389175" y="3610300"/>
              <a:ext cx="39275" cy="64800"/>
            </a:xfrm>
            <a:custGeom>
              <a:avLst/>
              <a:gdLst/>
              <a:ahLst/>
              <a:cxnLst/>
              <a:rect l="l" t="t" r="r" b="b"/>
              <a:pathLst>
                <a:path w="1571" h="2592" extrusionOk="0">
                  <a:moveTo>
                    <a:pt x="1046" y="1"/>
                  </a:moveTo>
                  <a:lnTo>
                    <a:pt x="1" y="2280"/>
                  </a:lnTo>
                  <a:lnTo>
                    <a:pt x="610" y="2592"/>
                  </a:lnTo>
                  <a:lnTo>
                    <a:pt x="1570" y="101"/>
                  </a:lnTo>
                  <a:lnTo>
                    <a:pt x="1046" y="1"/>
                  </a:lnTo>
                  <a:close/>
                </a:path>
              </a:pathLst>
            </a:custGeom>
            <a:solidFill>
              <a:srgbClr val="3E3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9492;p42">
              <a:extLst>
                <a:ext uri="{FF2B5EF4-FFF2-40B4-BE49-F238E27FC236}">
                  <a16:creationId xmlns:a16="http://schemas.microsoft.com/office/drawing/2014/main" id="{74ADD966-3E1B-EC32-FDFC-4C7282D921DA}"/>
                </a:ext>
              </a:extLst>
            </p:cNvPr>
            <p:cNvSpPr/>
            <p:nvPr/>
          </p:nvSpPr>
          <p:spPr>
            <a:xfrm>
              <a:off x="3372200" y="3658925"/>
              <a:ext cx="48150" cy="31300"/>
            </a:xfrm>
            <a:custGeom>
              <a:avLst/>
              <a:gdLst/>
              <a:ahLst/>
              <a:cxnLst/>
              <a:rect l="l" t="t" r="r" b="b"/>
              <a:pathLst>
                <a:path w="1926" h="1252" extrusionOk="0">
                  <a:moveTo>
                    <a:pt x="206" y="0"/>
                  </a:moveTo>
                  <a:lnTo>
                    <a:pt x="0" y="467"/>
                  </a:lnTo>
                  <a:lnTo>
                    <a:pt x="1795" y="1252"/>
                  </a:lnTo>
                  <a:lnTo>
                    <a:pt x="1926" y="757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3E3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9493;p42">
              <a:extLst>
                <a:ext uri="{FF2B5EF4-FFF2-40B4-BE49-F238E27FC236}">
                  <a16:creationId xmlns:a16="http://schemas.microsoft.com/office/drawing/2014/main" id="{90A47A7B-0573-3BF8-1DD1-57579624CCA2}"/>
                </a:ext>
              </a:extLst>
            </p:cNvPr>
            <p:cNvSpPr/>
            <p:nvPr/>
          </p:nvSpPr>
          <p:spPr>
            <a:xfrm>
              <a:off x="3413050" y="3602925"/>
              <a:ext cx="18025" cy="17400"/>
            </a:xfrm>
            <a:custGeom>
              <a:avLst/>
              <a:gdLst/>
              <a:ahLst/>
              <a:cxnLst/>
              <a:rect l="l" t="t" r="r" b="b"/>
              <a:pathLst>
                <a:path w="721" h="696" extrusionOk="0">
                  <a:moveTo>
                    <a:pt x="305" y="0"/>
                  </a:moveTo>
                  <a:cubicBezTo>
                    <a:pt x="214" y="0"/>
                    <a:pt x="131" y="45"/>
                    <a:pt x="83" y="131"/>
                  </a:cubicBezTo>
                  <a:cubicBezTo>
                    <a:pt x="0" y="280"/>
                    <a:pt x="55" y="498"/>
                    <a:pt x="207" y="619"/>
                  </a:cubicBezTo>
                  <a:cubicBezTo>
                    <a:pt x="273" y="671"/>
                    <a:pt x="346" y="696"/>
                    <a:pt x="414" y="696"/>
                  </a:cubicBezTo>
                  <a:cubicBezTo>
                    <a:pt x="505" y="696"/>
                    <a:pt x="588" y="651"/>
                    <a:pt x="635" y="566"/>
                  </a:cubicBezTo>
                  <a:cubicBezTo>
                    <a:pt x="720" y="416"/>
                    <a:pt x="664" y="197"/>
                    <a:pt x="512" y="77"/>
                  </a:cubicBezTo>
                  <a:cubicBezTo>
                    <a:pt x="446" y="25"/>
                    <a:pt x="373" y="0"/>
                    <a:pt x="305" y="0"/>
                  </a:cubicBezTo>
                  <a:close/>
                </a:path>
              </a:pathLst>
            </a:custGeom>
            <a:solidFill>
              <a:srgbClr val="FFDA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9494;p42">
              <a:extLst>
                <a:ext uri="{FF2B5EF4-FFF2-40B4-BE49-F238E27FC236}">
                  <a16:creationId xmlns:a16="http://schemas.microsoft.com/office/drawing/2014/main" id="{298CE388-66FF-0BFD-6CF4-886C9F4F75EB}"/>
                </a:ext>
              </a:extLst>
            </p:cNvPr>
            <p:cNvSpPr/>
            <p:nvPr/>
          </p:nvSpPr>
          <p:spPr>
            <a:xfrm>
              <a:off x="3249300" y="3681750"/>
              <a:ext cx="157725" cy="307050"/>
            </a:xfrm>
            <a:custGeom>
              <a:avLst/>
              <a:gdLst/>
              <a:ahLst/>
              <a:cxnLst/>
              <a:rect l="l" t="t" r="r" b="b"/>
              <a:pathLst>
                <a:path w="6309" h="12282" extrusionOk="0">
                  <a:moveTo>
                    <a:pt x="4923" y="1"/>
                  </a:moveTo>
                  <a:lnTo>
                    <a:pt x="0" y="10140"/>
                  </a:lnTo>
                  <a:lnTo>
                    <a:pt x="579" y="12281"/>
                  </a:lnTo>
                  <a:lnTo>
                    <a:pt x="2578" y="10772"/>
                  </a:lnTo>
                  <a:lnTo>
                    <a:pt x="6309" y="679"/>
                  </a:lnTo>
                  <a:lnTo>
                    <a:pt x="492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9495;p42">
              <a:extLst>
                <a:ext uri="{FF2B5EF4-FFF2-40B4-BE49-F238E27FC236}">
                  <a16:creationId xmlns:a16="http://schemas.microsoft.com/office/drawing/2014/main" id="{D2F77DDC-F126-8011-19D7-066FD06092F4}"/>
                </a:ext>
              </a:extLst>
            </p:cNvPr>
            <p:cNvSpPr/>
            <p:nvPr/>
          </p:nvSpPr>
          <p:spPr>
            <a:xfrm>
              <a:off x="3249300" y="3681750"/>
              <a:ext cx="157725" cy="307050"/>
            </a:xfrm>
            <a:custGeom>
              <a:avLst/>
              <a:gdLst/>
              <a:ahLst/>
              <a:cxnLst/>
              <a:rect l="l" t="t" r="r" b="b"/>
              <a:pathLst>
                <a:path w="6309" h="12282" extrusionOk="0">
                  <a:moveTo>
                    <a:pt x="4923" y="1"/>
                  </a:moveTo>
                  <a:lnTo>
                    <a:pt x="0" y="10140"/>
                  </a:lnTo>
                  <a:lnTo>
                    <a:pt x="579" y="12281"/>
                  </a:lnTo>
                  <a:lnTo>
                    <a:pt x="2578" y="10772"/>
                  </a:lnTo>
                  <a:lnTo>
                    <a:pt x="6309" y="679"/>
                  </a:lnTo>
                  <a:lnTo>
                    <a:pt x="6141" y="597"/>
                  </a:lnTo>
                  <a:lnTo>
                    <a:pt x="2289" y="10428"/>
                  </a:lnTo>
                  <a:lnTo>
                    <a:pt x="870" y="11498"/>
                  </a:lnTo>
                  <a:lnTo>
                    <a:pt x="460" y="9979"/>
                  </a:lnTo>
                  <a:lnTo>
                    <a:pt x="5100" y="87"/>
                  </a:lnTo>
                  <a:lnTo>
                    <a:pt x="4923" y="1"/>
                  </a:lnTo>
                  <a:close/>
                </a:path>
              </a:pathLst>
            </a:custGeom>
            <a:solidFill>
              <a:srgbClr val="3E3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9496;p42">
              <a:extLst>
                <a:ext uri="{FF2B5EF4-FFF2-40B4-BE49-F238E27FC236}">
                  <a16:creationId xmlns:a16="http://schemas.microsoft.com/office/drawing/2014/main" id="{91480AC6-1572-7C50-D740-20EDA0C30A78}"/>
                </a:ext>
              </a:extLst>
            </p:cNvPr>
            <p:cNvSpPr/>
            <p:nvPr/>
          </p:nvSpPr>
          <p:spPr>
            <a:xfrm>
              <a:off x="3366150" y="3676400"/>
              <a:ext cx="48000" cy="40400"/>
            </a:xfrm>
            <a:custGeom>
              <a:avLst/>
              <a:gdLst/>
              <a:ahLst/>
              <a:cxnLst/>
              <a:rect l="l" t="t" r="r" b="b"/>
              <a:pathLst>
                <a:path w="1920" h="1616" extrusionOk="0">
                  <a:moveTo>
                    <a:pt x="191" y="1"/>
                  </a:moveTo>
                  <a:lnTo>
                    <a:pt x="1" y="438"/>
                  </a:lnTo>
                  <a:lnTo>
                    <a:pt x="1520" y="1616"/>
                  </a:lnTo>
                  <a:lnTo>
                    <a:pt x="1919" y="818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rgbClr val="3E3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9497;p42">
              <a:extLst>
                <a:ext uri="{FF2B5EF4-FFF2-40B4-BE49-F238E27FC236}">
                  <a16:creationId xmlns:a16="http://schemas.microsoft.com/office/drawing/2014/main" id="{9C169BCF-7016-93C7-4F5D-AB3C95F78AEB}"/>
                </a:ext>
              </a:extLst>
            </p:cNvPr>
            <p:cNvSpPr/>
            <p:nvPr/>
          </p:nvSpPr>
          <p:spPr>
            <a:xfrm>
              <a:off x="3508925" y="3257000"/>
              <a:ext cx="154250" cy="159850"/>
            </a:xfrm>
            <a:custGeom>
              <a:avLst/>
              <a:gdLst/>
              <a:ahLst/>
              <a:cxnLst/>
              <a:rect l="l" t="t" r="r" b="b"/>
              <a:pathLst>
                <a:path w="6170" h="6394" extrusionOk="0">
                  <a:moveTo>
                    <a:pt x="2484" y="0"/>
                  </a:moveTo>
                  <a:lnTo>
                    <a:pt x="2465" y="3170"/>
                  </a:lnTo>
                  <a:cubicBezTo>
                    <a:pt x="2168" y="3124"/>
                    <a:pt x="1871" y="3098"/>
                    <a:pt x="1585" y="3098"/>
                  </a:cubicBezTo>
                  <a:cubicBezTo>
                    <a:pt x="1351" y="3098"/>
                    <a:pt x="1124" y="3116"/>
                    <a:pt x="910" y="3156"/>
                  </a:cubicBezTo>
                  <a:cubicBezTo>
                    <a:pt x="906" y="3156"/>
                    <a:pt x="901" y="3159"/>
                    <a:pt x="897" y="3159"/>
                  </a:cubicBezTo>
                  <a:cubicBezTo>
                    <a:pt x="845" y="3169"/>
                    <a:pt x="795" y="3180"/>
                    <a:pt x="745" y="3192"/>
                  </a:cubicBezTo>
                  <a:cubicBezTo>
                    <a:pt x="736" y="3195"/>
                    <a:pt x="726" y="3196"/>
                    <a:pt x="719" y="3199"/>
                  </a:cubicBezTo>
                  <a:cubicBezTo>
                    <a:pt x="700" y="3205"/>
                    <a:pt x="679" y="3210"/>
                    <a:pt x="659" y="3215"/>
                  </a:cubicBezTo>
                  <a:cubicBezTo>
                    <a:pt x="444" y="3251"/>
                    <a:pt x="226" y="3335"/>
                    <a:pt x="0" y="3456"/>
                  </a:cubicBezTo>
                  <a:cubicBezTo>
                    <a:pt x="1780" y="5493"/>
                    <a:pt x="3600" y="6394"/>
                    <a:pt x="4863" y="6394"/>
                  </a:cubicBezTo>
                  <a:cubicBezTo>
                    <a:pt x="5427" y="6394"/>
                    <a:pt x="5880" y="6214"/>
                    <a:pt x="6169" y="5876"/>
                  </a:cubicBezTo>
                  <a:cubicBezTo>
                    <a:pt x="5998" y="5452"/>
                    <a:pt x="5809" y="5084"/>
                    <a:pt x="5599" y="4807"/>
                  </a:cubicBezTo>
                  <a:cubicBezTo>
                    <a:pt x="5560" y="4713"/>
                    <a:pt x="5520" y="4629"/>
                    <a:pt x="5477" y="4552"/>
                  </a:cubicBezTo>
                  <a:lnTo>
                    <a:pt x="5482" y="949"/>
                  </a:lnTo>
                  <a:cubicBezTo>
                    <a:pt x="5378" y="716"/>
                    <a:pt x="5271" y="493"/>
                    <a:pt x="5166" y="285"/>
                  </a:cubicBezTo>
                  <a:lnTo>
                    <a:pt x="2484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9498;p42">
              <a:extLst>
                <a:ext uri="{FF2B5EF4-FFF2-40B4-BE49-F238E27FC236}">
                  <a16:creationId xmlns:a16="http://schemas.microsoft.com/office/drawing/2014/main" id="{E5BBAD96-353E-0220-8F95-F8F0E191148B}"/>
                </a:ext>
              </a:extLst>
            </p:cNvPr>
            <p:cNvSpPr/>
            <p:nvPr/>
          </p:nvSpPr>
          <p:spPr>
            <a:xfrm>
              <a:off x="3551625" y="3138325"/>
              <a:ext cx="127900" cy="192500"/>
            </a:xfrm>
            <a:custGeom>
              <a:avLst/>
              <a:gdLst/>
              <a:ahLst/>
              <a:cxnLst/>
              <a:rect l="l" t="t" r="r" b="b"/>
              <a:pathLst>
                <a:path w="5116" h="7700" extrusionOk="0">
                  <a:moveTo>
                    <a:pt x="3248" y="1"/>
                  </a:moveTo>
                  <a:cubicBezTo>
                    <a:pt x="2057" y="1"/>
                    <a:pt x="1" y="660"/>
                    <a:pt x="41" y="1637"/>
                  </a:cubicBezTo>
                  <a:cubicBezTo>
                    <a:pt x="92" y="2834"/>
                    <a:pt x="495" y="6372"/>
                    <a:pt x="1171" y="6795"/>
                  </a:cubicBezTo>
                  <a:cubicBezTo>
                    <a:pt x="1790" y="7183"/>
                    <a:pt x="4035" y="7699"/>
                    <a:pt x="4654" y="7699"/>
                  </a:cubicBezTo>
                  <a:cubicBezTo>
                    <a:pt x="4709" y="7699"/>
                    <a:pt x="4750" y="7695"/>
                    <a:pt x="4778" y="7687"/>
                  </a:cubicBezTo>
                  <a:cubicBezTo>
                    <a:pt x="5115" y="7587"/>
                    <a:pt x="4660" y="543"/>
                    <a:pt x="3920" y="121"/>
                  </a:cubicBezTo>
                  <a:cubicBezTo>
                    <a:pt x="3775" y="39"/>
                    <a:pt x="3537" y="1"/>
                    <a:pt x="3248" y="1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9499;p42">
              <a:extLst>
                <a:ext uri="{FF2B5EF4-FFF2-40B4-BE49-F238E27FC236}">
                  <a16:creationId xmlns:a16="http://schemas.microsoft.com/office/drawing/2014/main" id="{B69A1DAC-EE0B-D06C-B25F-36E8086E3D0C}"/>
                </a:ext>
              </a:extLst>
            </p:cNvPr>
            <p:cNvSpPr/>
            <p:nvPr/>
          </p:nvSpPr>
          <p:spPr>
            <a:xfrm>
              <a:off x="3552275" y="3156550"/>
              <a:ext cx="122350" cy="174325"/>
            </a:xfrm>
            <a:custGeom>
              <a:avLst/>
              <a:gdLst/>
              <a:ahLst/>
              <a:cxnLst/>
              <a:rect l="l" t="t" r="r" b="b"/>
              <a:pathLst>
                <a:path w="4894" h="6973" extrusionOk="0">
                  <a:moveTo>
                    <a:pt x="639" y="0"/>
                  </a:moveTo>
                  <a:cubicBezTo>
                    <a:pt x="254" y="252"/>
                    <a:pt x="1" y="561"/>
                    <a:pt x="15" y="908"/>
                  </a:cubicBezTo>
                  <a:cubicBezTo>
                    <a:pt x="66" y="2105"/>
                    <a:pt x="468" y="5764"/>
                    <a:pt x="1143" y="6187"/>
                  </a:cubicBezTo>
                  <a:cubicBezTo>
                    <a:pt x="1752" y="6568"/>
                    <a:pt x="3932" y="6972"/>
                    <a:pt x="4595" y="6972"/>
                  </a:cubicBezTo>
                  <a:cubicBezTo>
                    <a:pt x="4666" y="6972"/>
                    <a:pt x="4719" y="6968"/>
                    <a:pt x="4752" y="6958"/>
                  </a:cubicBezTo>
                  <a:cubicBezTo>
                    <a:pt x="4875" y="6921"/>
                    <a:pt x="4894" y="5366"/>
                    <a:pt x="4829" y="4135"/>
                  </a:cubicBezTo>
                  <a:lnTo>
                    <a:pt x="4829" y="4135"/>
                  </a:lnTo>
                  <a:cubicBezTo>
                    <a:pt x="4518" y="4210"/>
                    <a:pt x="4149" y="4244"/>
                    <a:pt x="3771" y="4244"/>
                  </a:cubicBezTo>
                  <a:cubicBezTo>
                    <a:pt x="2923" y="4244"/>
                    <a:pt x="2031" y="4076"/>
                    <a:pt x="1656" y="3841"/>
                  </a:cubicBezTo>
                  <a:cubicBezTo>
                    <a:pt x="1158" y="3531"/>
                    <a:pt x="807" y="1512"/>
                    <a:pt x="639" y="0"/>
                  </a:cubicBezTo>
                  <a:close/>
                </a:path>
              </a:pathLst>
            </a:custGeom>
            <a:solidFill>
              <a:srgbClr val="DF8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9500;p42">
              <a:extLst>
                <a:ext uri="{FF2B5EF4-FFF2-40B4-BE49-F238E27FC236}">
                  <a16:creationId xmlns:a16="http://schemas.microsoft.com/office/drawing/2014/main" id="{D944A003-2987-CBE6-B200-CBC2AB8DC772}"/>
                </a:ext>
              </a:extLst>
            </p:cNvPr>
            <p:cNvSpPr/>
            <p:nvPr/>
          </p:nvSpPr>
          <p:spPr>
            <a:xfrm>
              <a:off x="3540025" y="3157925"/>
              <a:ext cx="43425" cy="94250"/>
            </a:xfrm>
            <a:custGeom>
              <a:avLst/>
              <a:gdLst/>
              <a:ahLst/>
              <a:cxnLst/>
              <a:rect l="l" t="t" r="r" b="b"/>
              <a:pathLst>
                <a:path w="1737" h="3770" extrusionOk="0">
                  <a:moveTo>
                    <a:pt x="662" y="1"/>
                  </a:moveTo>
                  <a:cubicBezTo>
                    <a:pt x="583" y="1"/>
                    <a:pt x="508" y="62"/>
                    <a:pt x="439" y="197"/>
                  </a:cubicBezTo>
                  <a:cubicBezTo>
                    <a:pt x="1" y="1055"/>
                    <a:pt x="708" y="3769"/>
                    <a:pt x="708" y="3769"/>
                  </a:cubicBezTo>
                  <a:lnTo>
                    <a:pt x="1737" y="3750"/>
                  </a:lnTo>
                  <a:cubicBezTo>
                    <a:pt x="1624" y="1803"/>
                    <a:pt x="1090" y="1"/>
                    <a:pt x="662" y="1"/>
                  </a:cubicBezTo>
                  <a:close/>
                </a:path>
              </a:pathLst>
            </a:custGeom>
            <a:solidFill>
              <a:srgbClr val="A668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9501;p42">
              <a:extLst>
                <a:ext uri="{FF2B5EF4-FFF2-40B4-BE49-F238E27FC236}">
                  <a16:creationId xmlns:a16="http://schemas.microsoft.com/office/drawing/2014/main" id="{059AE6FB-DBEB-B62A-6876-4228427D2C66}"/>
                </a:ext>
              </a:extLst>
            </p:cNvPr>
            <p:cNvSpPr/>
            <p:nvPr/>
          </p:nvSpPr>
          <p:spPr>
            <a:xfrm>
              <a:off x="3525750" y="3227850"/>
              <a:ext cx="48600" cy="46775"/>
            </a:xfrm>
            <a:custGeom>
              <a:avLst/>
              <a:gdLst/>
              <a:ahLst/>
              <a:cxnLst/>
              <a:rect l="l" t="t" r="r" b="b"/>
              <a:pathLst>
                <a:path w="1944" h="1871" extrusionOk="0">
                  <a:moveTo>
                    <a:pt x="1011" y="1"/>
                  </a:moveTo>
                  <a:cubicBezTo>
                    <a:pt x="514" y="1"/>
                    <a:pt x="1" y="731"/>
                    <a:pt x="363" y="1114"/>
                  </a:cubicBezTo>
                  <a:cubicBezTo>
                    <a:pt x="709" y="1479"/>
                    <a:pt x="1391" y="1870"/>
                    <a:pt x="1731" y="1870"/>
                  </a:cubicBezTo>
                  <a:cubicBezTo>
                    <a:pt x="1863" y="1870"/>
                    <a:pt x="1943" y="1812"/>
                    <a:pt x="1933" y="1670"/>
                  </a:cubicBezTo>
                  <a:cubicBezTo>
                    <a:pt x="1895" y="1168"/>
                    <a:pt x="1680" y="599"/>
                    <a:pt x="1457" y="267"/>
                  </a:cubicBezTo>
                  <a:cubicBezTo>
                    <a:pt x="1330" y="77"/>
                    <a:pt x="1171" y="1"/>
                    <a:pt x="1011" y="1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9502;p42">
              <a:extLst>
                <a:ext uri="{FF2B5EF4-FFF2-40B4-BE49-F238E27FC236}">
                  <a16:creationId xmlns:a16="http://schemas.microsoft.com/office/drawing/2014/main" id="{C39E7DEF-6064-A6EF-E1D1-E62F62E5981E}"/>
                </a:ext>
              </a:extLst>
            </p:cNvPr>
            <p:cNvSpPr/>
            <p:nvPr/>
          </p:nvSpPr>
          <p:spPr>
            <a:xfrm>
              <a:off x="3536300" y="3237550"/>
              <a:ext cx="29175" cy="28125"/>
            </a:xfrm>
            <a:custGeom>
              <a:avLst/>
              <a:gdLst/>
              <a:ahLst/>
              <a:cxnLst/>
              <a:rect l="l" t="t" r="r" b="b"/>
              <a:pathLst>
                <a:path w="1167" h="1125" extrusionOk="0">
                  <a:moveTo>
                    <a:pt x="607" y="1"/>
                  </a:moveTo>
                  <a:cubicBezTo>
                    <a:pt x="308" y="1"/>
                    <a:pt x="0" y="440"/>
                    <a:pt x="217" y="670"/>
                  </a:cubicBezTo>
                  <a:cubicBezTo>
                    <a:pt x="425" y="891"/>
                    <a:pt x="835" y="1125"/>
                    <a:pt x="1040" y="1125"/>
                  </a:cubicBezTo>
                  <a:cubicBezTo>
                    <a:pt x="1119" y="1125"/>
                    <a:pt x="1167" y="1090"/>
                    <a:pt x="1160" y="1005"/>
                  </a:cubicBezTo>
                  <a:cubicBezTo>
                    <a:pt x="1138" y="701"/>
                    <a:pt x="1009" y="360"/>
                    <a:pt x="876" y="160"/>
                  </a:cubicBezTo>
                  <a:cubicBezTo>
                    <a:pt x="799" y="46"/>
                    <a:pt x="703" y="1"/>
                    <a:pt x="607" y="1"/>
                  </a:cubicBezTo>
                  <a:close/>
                </a:path>
              </a:pathLst>
            </a:custGeom>
            <a:solidFill>
              <a:srgbClr val="EA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9503;p42">
              <a:extLst>
                <a:ext uri="{FF2B5EF4-FFF2-40B4-BE49-F238E27FC236}">
                  <a16:creationId xmlns:a16="http://schemas.microsoft.com/office/drawing/2014/main" id="{DA164C0B-4D37-3214-8DCC-82F733A7F616}"/>
                </a:ext>
              </a:extLst>
            </p:cNvPr>
            <p:cNvSpPr/>
            <p:nvPr/>
          </p:nvSpPr>
          <p:spPr>
            <a:xfrm>
              <a:off x="3547800" y="3249050"/>
              <a:ext cx="19725" cy="18925"/>
            </a:xfrm>
            <a:custGeom>
              <a:avLst/>
              <a:gdLst/>
              <a:ahLst/>
              <a:cxnLst/>
              <a:rect l="l" t="t" r="r" b="b"/>
              <a:pathLst>
                <a:path w="789" h="757" extrusionOk="0">
                  <a:moveTo>
                    <a:pt x="410" y="1"/>
                  </a:moveTo>
                  <a:cubicBezTo>
                    <a:pt x="209" y="1"/>
                    <a:pt x="1" y="296"/>
                    <a:pt x="150" y="452"/>
                  </a:cubicBezTo>
                  <a:cubicBezTo>
                    <a:pt x="290" y="599"/>
                    <a:pt x="566" y="757"/>
                    <a:pt x="704" y="757"/>
                  </a:cubicBezTo>
                  <a:cubicBezTo>
                    <a:pt x="757" y="757"/>
                    <a:pt x="789" y="734"/>
                    <a:pt x="785" y="677"/>
                  </a:cubicBezTo>
                  <a:cubicBezTo>
                    <a:pt x="769" y="473"/>
                    <a:pt x="681" y="241"/>
                    <a:pt x="591" y="108"/>
                  </a:cubicBezTo>
                  <a:cubicBezTo>
                    <a:pt x="540" y="32"/>
                    <a:pt x="475" y="1"/>
                    <a:pt x="410" y="1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9504;p42">
              <a:extLst>
                <a:ext uri="{FF2B5EF4-FFF2-40B4-BE49-F238E27FC236}">
                  <a16:creationId xmlns:a16="http://schemas.microsoft.com/office/drawing/2014/main" id="{86A01624-CBDC-3475-F8A1-10697C415531}"/>
                </a:ext>
              </a:extLst>
            </p:cNvPr>
            <p:cNvSpPr/>
            <p:nvPr/>
          </p:nvSpPr>
          <p:spPr>
            <a:xfrm>
              <a:off x="3645550" y="3201375"/>
              <a:ext cx="12600" cy="21250"/>
            </a:xfrm>
            <a:custGeom>
              <a:avLst/>
              <a:gdLst/>
              <a:ahLst/>
              <a:cxnLst/>
              <a:rect l="l" t="t" r="r" b="b"/>
              <a:pathLst>
                <a:path w="504" h="850" extrusionOk="0">
                  <a:moveTo>
                    <a:pt x="235" y="0"/>
                  </a:moveTo>
                  <a:cubicBezTo>
                    <a:pt x="230" y="0"/>
                    <a:pt x="226" y="0"/>
                    <a:pt x="222" y="1"/>
                  </a:cubicBezTo>
                  <a:cubicBezTo>
                    <a:pt x="92" y="16"/>
                    <a:pt x="0" y="219"/>
                    <a:pt x="16" y="453"/>
                  </a:cubicBezTo>
                  <a:cubicBezTo>
                    <a:pt x="33" y="677"/>
                    <a:pt x="141" y="850"/>
                    <a:pt x="263" y="850"/>
                  </a:cubicBezTo>
                  <a:cubicBezTo>
                    <a:pt x="269" y="850"/>
                    <a:pt x="275" y="849"/>
                    <a:pt x="280" y="848"/>
                  </a:cubicBezTo>
                  <a:cubicBezTo>
                    <a:pt x="411" y="836"/>
                    <a:pt x="503" y="632"/>
                    <a:pt x="486" y="399"/>
                  </a:cubicBezTo>
                  <a:cubicBezTo>
                    <a:pt x="469" y="173"/>
                    <a:pt x="359" y="0"/>
                    <a:pt x="235" y="0"/>
                  </a:cubicBezTo>
                  <a:close/>
                </a:path>
              </a:pathLst>
            </a:custGeom>
            <a:solidFill>
              <a:srgbClr val="4F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9505;p42">
              <a:extLst>
                <a:ext uri="{FF2B5EF4-FFF2-40B4-BE49-F238E27FC236}">
                  <a16:creationId xmlns:a16="http://schemas.microsoft.com/office/drawing/2014/main" id="{A66060C1-889D-76A7-3049-5A85D2FE5D56}"/>
                </a:ext>
              </a:extLst>
            </p:cNvPr>
            <p:cNvSpPr/>
            <p:nvPr/>
          </p:nvSpPr>
          <p:spPr>
            <a:xfrm>
              <a:off x="3629225" y="3205975"/>
              <a:ext cx="32800" cy="56775"/>
            </a:xfrm>
            <a:custGeom>
              <a:avLst/>
              <a:gdLst/>
              <a:ahLst/>
              <a:cxnLst/>
              <a:rect l="l" t="t" r="r" b="b"/>
              <a:pathLst>
                <a:path w="1312" h="2271" extrusionOk="0">
                  <a:moveTo>
                    <a:pt x="44" y="1"/>
                  </a:moveTo>
                  <a:cubicBezTo>
                    <a:pt x="37" y="1"/>
                    <a:pt x="31" y="3"/>
                    <a:pt x="27" y="8"/>
                  </a:cubicBezTo>
                  <a:cubicBezTo>
                    <a:pt x="1" y="32"/>
                    <a:pt x="425" y="2267"/>
                    <a:pt x="425" y="2267"/>
                  </a:cubicBezTo>
                  <a:cubicBezTo>
                    <a:pt x="425" y="2267"/>
                    <a:pt x="518" y="2270"/>
                    <a:pt x="644" y="2270"/>
                  </a:cubicBezTo>
                  <a:cubicBezTo>
                    <a:pt x="907" y="2270"/>
                    <a:pt x="1312" y="2255"/>
                    <a:pt x="1307" y="2162"/>
                  </a:cubicBezTo>
                  <a:cubicBezTo>
                    <a:pt x="1295" y="1894"/>
                    <a:pt x="237" y="1"/>
                    <a:pt x="44" y="1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9506;p42">
              <a:extLst>
                <a:ext uri="{FF2B5EF4-FFF2-40B4-BE49-F238E27FC236}">
                  <a16:creationId xmlns:a16="http://schemas.microsoft.com/office/drawing/2014/main" id="{1E356D39-E6C8-046F-0076-66FD9519F0A7}"/>
                </a:ext>
              </a:extLst>
            </p:cNvPr>
            <p:cNvSpPr/>
            <p:nvPr/>
          </p:nvSpPr>
          <p:spPr>
            <a:xfrm>
              <a:off x="3632025" y="3207450"/>
              <a:ext cx="33450" cy="56775"/>
            </a:xfrm>
            <a:custGeom>
              <a:avLst/>
              <a:gdLst/>
              <a:ahLst/>
              <a:cxnLst/>
              <a:rect l="l" t="t" r="r" b="b"/>
              <a:pathLst>
                <a:path w="1338" h="2271" extrusionOk="0">
                  <a:moveTo>
                    <a:pt x="1" y="1"/>
                  </a:moveTo>
                  <a:lnTo>
                    <a:pt x="1" y="1"/>
                  </a:lnTo>
                  <a:cubicBezTo>
                    <a:pt x="303" y="400"/>
                    <a:pt x="1136" y="1840"/>
                    <a:pt x="1145" y="2073"/>
                  </a:cubicBezTo>
                  <a:cubicBezTo>
                    <a:pt x="1147" y="2157"/>
                    <a:pt x="784" y="2177"/>
                    <a:pt x="527" y="2177"/>
                  </a:cubicBezTo>
                  <a:cubicBezTo>
                    <a:pt x="468" y="2177"/>
                    <a:pt x="415" y="2176"/>
                    <a:pt x="373" y="2175"/>
                  </a:cubicBezTo>
                  <a:lnTo>
                    <a:pt x="373" y="2175"/>
                  </a:lnTo>
                  <a:cubicBezTo>
                    <a:pt x="382" y="2222"/>
                    <a:pt x="387" y="2249"/>
                    <a:pt x="387" y="2249"/>
                  </a:cubicBezTo>
                  <a:cubicBezTo>
                    <a:pt x="387" y="2249"/>
                    <a:pt x="653" y="2271"/>
                    <a:pt x="903" y="2271"/>
                  </a:cubicBezTo>
                  <a:cubicBezTo>
                    <a:pt x="1127" y="2271"/>
                    <a:pt x="1338" y="2254"/>
                    <a:pt x="1333" y="2189"/>
                  </a:cubicBezTo>
                  <a:cubicBezTo>
                    <a:pt x="1314" y="1925"/>
                    <a:pt x="191" y="44"/>
                    <a:pt x="1" y="1"/>
                  </a:cubicBezTo>
                  <a:close/>
                </a:path>
              </a:pathLst>
            </a:custGeom>
            <a:solidFill>
              <a:srgbClr val="EA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9507;p42">
              <a:extLst>
                <a:ext uri="{FF2B5EF4-FFF2-40B4-BE49-F238E27FC236}">
                  <a16:creationId xmlns:a16="http://schemas.microsoft.com/office/drawing/2014/main" id="{0CC33F07-FE10-6682-7251-D0326767908A}"/>
                </a:ext>
              </a:extLst>
            </p:cNvPr>
            <p:cNvSpPr/>
            <p:nvPr/>
          </p:nvSpPr>
          <p:spPr>
            <a:xfrm>
              <a:off x="3610625" y="3203325"/>
              <a:ext cx="11950" cy="21350"/>
            </a:xfrm>
            <a:custGeom>
              <a:avLst/>
              <a:gdLst/>
              <a:ahLst/>
              <a:cxnLst/>
              <a:rect l="l" t="t" r="r" b="b"/>
              <a:pathLst>
                <a:path w="478" h="854" extrusionOk="0">
                  <a:moveTo>
                    <a:pt x="248" y="0"/>
                  </a:moveTo>
                  <a:cubicBezTo>
                    <a:pt x="247" y="0"/>
                    <a:pt x="246" y="0"/>
                    <a:pt x="245" y="0"/>
                  </a:cubicBezTo>
                  <a:cubicBezTo>
                    <a:pt x="113" y="5"/>
                    <a:pt x="8" y="199"/>
                    <a:pt x="3" y="434"/>
                  </a:cubicBezTo>
                  <a:cubicBezTo>
                    <a:pt x="1" y="666"/>
                    <a:pt x="102" y="854"/>
                    <a:pt x="230" y="854"/>
                  </a:cubicBezTo>
                  <a:cubicBezTo>
                    <a:pt x="232" y="854"/>
                    <a:pt x="233" y="854"/>
                    <a:pt x="235" y="854"/>
                  </a:cubicBezTo>
                  <a:cubicBezTo>
                    <a:pt x="367" y="848"/>
                    <a:pt x="475" y="654"/>
                    <a:pt x="476" y="420"/>
                  </a:cubicBezTo>
                  <a:cubicBezTo>
                    <a:pt x="478" y="186"/>
                    <a:pt x="377" y="0"/>
                    <a:pt x="248" y="0"/>
                  </a:cubicBezTo>
                  <a:close/>
                </a:path>
              </a:pathLst>
            </a:custGeom>
            <a:solidFill>
              <a:srgbClr val="4F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9508;p42">
              <a:extLst>
                <a:ext uri="{FF2B5EF4-FFF2-40B4-BE49-F238E27FC236}">
                  <a16:creationId xmlns:a16="http://schemas.microsoft.com/office/drawing/2014/main" id="{506C4DA3-E8B5-DE21-8623-B5F8ECAA8BB6}"/>
                </a:ext>
              </a:extLst>
            </p:cNvPr>
            <p:cNvSpPr/>
            <p:nvPr/>
          </p:nvSpPr>
          <p:spPr>
            <a:xfrm>
              <a:off x="3588600" y="3169725"/>
              <a:ext cx="44900" cy="26300"/>
            </a:xfrm>
            <a:custGeom>
              <a:avLst/>
              <a:gdLst/>
              <a:ahLst/>
              <a:cxnLst/>
              <a:rect l="l" t="t" r="r" b="b"/>
              <a:pathLst>
                <a:path w="1796" h="1052" extrusionOk="0">
                  <a:moveTo>
                    <a:pt x="1452" y="0"/>
                  </a:moveTo>
                  <a:cubicBezTo>
                    <a:pt x="1201" y="0"/>
                    <a:pt x="389" y="443"/>
                    <a:pt x="202" y="584"/>
                  </a:cubicBezTo>
                  <a:cubicBezTo>
                    <a:pt x="1" y="735"/>
                    <a:pt x="77" y="887"/>
                    <a:pt x="195" y="1020"/>
                  </a:cubicBezTo>
                  <a:cubicBezTo>
                    <a:pt x="215" y="1042"/>
                    <a:pt x="265" y="1052"/>
                    <a:pt x="336" y="1052"/>
                  </a:cubicBezTo>
                  <a:cubicBezTo>
                    <a:pt x="691" y="1052"/>
                    <a:pt x="1559" y="799"/>
                    <a:pt x="1711" y="509"/>
                  </a:cubicBezTo>
                  <a:cubicBezTo>
                    <a:pt x="1795" y="350"/>
                    <a:pt x="1668" y="94"/>
                    <a:pt x="1501" y="9"/>
                  </a:cubicBezTo>
                  <a:cubicBezTo>
                    <a:pt x="1489" y="3"/>
                    <a:pt x="1472" y="0"/>
                    <a:pt x="1452" y="0"/>
                  </a:cubicBezTo>
                  <a:close/>
                </a:path>
              </a:pathLst>
            </a:custGeom>
            <a:solidFill>
              <a:srgbClr val="A668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9509;p42">
              <a:extLst>
                <a:ext uri="{FF2B5EF4-FFF2-40B4-BE49-F238E27FC236}">
                  <a16:creationId xmlns:a16="http://schemas.microsoft.com/office/drawing/2014/main" id="{483E38F1-6D45-BB7F-809D-83CBA574FBC4}"/>
                </a:ext>
              </a:extLst>
            </p:cNvPr>
            <p:cNvSpPr/>
            <p:nvPr/>
          </p:nvSpPr>
          <p:spPr>
            <a:xfrm>
              <a:off x="3643025" y="3168550"/>
              <a:ext cx="28725" cy="20200"/>
            </a:xfrm>
            <a:custGeom>
              <a:avLst/>
              <a:gdLst/>
              <a:ahLst/>
              <a:cxnLst/>
              <a:rect l="l" t="t" r="r" b="b"/>
              <a:pathLst>
                <a:path w="1149" h="808" extrusionOk="0">
                  <a:moveTo>
                    <a:pt x="225" y="1"/>
                  </a:moveTo>
                  <a:cubicBezTo>
                    <a:pt x="210" y="1"/>
                    <a:pt x="198" y="3"/>
                    <a:pt x="187" y="7"/>
                  </a:cubicBezTo>
                  <a:cubicBezTo>
                    <a:pt x="48" y="68"/>
                    <a:pt x="1" y="318"/>
                    <a:pt x="29" y="439"/>
                  </a:cubicBezTo>
                  <a:cubicBezTo>
                    <a:pt x="79" y="651"/>
                    <a:pt x="570" y="807"/>
                    <a:pt x="817" y="807"/>
                  </a:cubicBezTo>
                  <a:cubicBezTo>
                    <a:pt x="876" y="807"/>
                    <a:pt x="921" y="798"/>
                    <a:pt x="943" y="779"/>
                  </a:cubicBezTo>
                  <a:cubicBezTo>
                    <a:pt x="1061" y="679"/>
                    <a:pt x="1149" y="565"/>
                    <a:pt x="1030" y="450"/>
                  </a:cubicBezTo>
                  <a:cubicBezTo>
                    <a:pt x="920" y="342"/>
                    <a:pt x="411" y="1"/>
                    <a:pt x="225" y="1"/>
                  </a:cubicBezTo>
                  <a:close/>
                </a:path>
              </a:pathLst>
            </a:custGeom>
            <a:solidFill>
              <a:srgbClr val="A668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9510;p42">
              <a:extLst>
                <a:ext uri="{FF2B5EF4-FFF2-40B4-BE49-F238E27FC236}">
                  <a16:creationId xmlns:a16="http://schemas.microsoft.com/office/drawing/2014/main" id="{EB0DFCB1-7899-DC2F-D23D-EE0F58194B03}"/>
                </a:ext>
              </a:extLst>
            </p:cNvPr>
            <p:cNvSpPr/>
            <p:nvPr/>
          </p:nvSpPr>
          <p:spPr>
            <a:xfrm>
              <a:off x="3616225" y="3272125"/>
              <a:ext cx="45325" cy="24300"/>
            </a:xfrm>
            <a:custGeom>
              <a:avLst/>
              <a:gdLst/>
              <a:ahLst/>
              <a:cxnLst/>
              <a:rect l="l" t="t" r="r" b="b"/>
              <a:pathLst>
                <a:path w="1813" h="972" extrusionOk="0">
                  <a:moveTo>
                    <a:pt x="1813" y="0"/>
                  </a:moveTo>
                  <a:cubicBezTo>
                    <a:pt x="1678" y="48"/>
                    <a:pt x="1293" y="61"/>
                    <a:pt x="913" y="61"/>
                  </a:cubicBezTo>
                  <a:cubicBezTo>
                    <a:pt x="454" y="61"/>
                    <a:pt x="1" y="42"/>
                    <a:pt x="1" y="42"/>
                  </a:cubicBezTo>
                  <a:lnTo>
                    <a:pt x="1" y="42"/>
                  </a:lnTo>
                  <a:cubicBezTo>
                    <a:pt x="1" y="42"/>
                    <a:pt x="143" y="852"/>
                    <a:pt x="416" y="923"/>
                  </a:cubicBezTo>
                  <a:cubicBezTo>
                    <a:pt x="538" y="953"/>
                    <a:pt x="743" y="972"/>
                    <a:pt x="955" y="972"/>
                  </a:cubicBezTo>
                  <a:cubicBezTo>
                    <a:pt x="1258" y="972"/>
                    <a:pt x="1572" y="935"/>
                    <a:pt x="1675" y="845"/>
                  </a:cubicBezTo>
                  <a:cubicBezTo>
                    <a:pt x="1688" y="834"/>
                    <a:pt x="1803" y="14"/>
                    <a:pt x="1813" y="0"/>
                  </a:cubicBezTo>
                  <a:close/>
                </a:path>
              </a:pathLst>
            </a:custGeom>
            <a:solidFill>
              <a:srgbClr val="4F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9511;p42">
              <a:extLst>
                <a:ext uri="{FF2B5EF4-FFF2-40B4-BE49-F238E27FC236}">
                  <a16:creationId xmlns:a16="http://schemas.microsoft.com/office/drawing/2014/main" id="{7EFF6047-E92A-8A03-6E94-37B0CDC90863}"/>
                </a:ext>
              </a:extLst>
            </p:cNvPr>
            <p:cNvSpPr/>
            <p:nvPr/>
          </p:nvSpPr>
          <p:spPr>
            <a:xfrm>
              <a:off x="3636525" y="3299475"/>
              <a:ext cx="10775" cy="4250"/>
            </a:xfrm>
            <a:custGeom>
              <a:avLst/>
              <a:gdLst/>
              <a:ahLst/>
              <a:cxnLst/>
              <a:rect l="l" t="t" r="r" b="b"/>
              <a:pathLst>
                <a:path w="431" h="170" extrusionOk="0">
                  <a:moveTo>
                    <a:pt x="268" y="1"/>
                  </a:moveTo>
                  <a:cubicBezTo>
                    <a:pt x="249" y="1"/>
                    <a:pt x="229" y="2"/>
                    <a:pt x="209" y="4"/>
                  </a:cubicBezTo>
                  <a:cubicBezTo>
                    <a:pt x="93" y="17"/>
                    <a:pt x="1" y="63"/>
                    <a:pt x="6" y="109"/>
                  </a:cubicBezTo>
                  <a:cubicBezTo>
                    <a:pt x="9" y="146"/>
                    <a:pt x="77" y="169"/>
                    <a:pt x="167" y="169"/>
                  </a:cubicBezTo>
                  <a:cubicBezTo>
                    <a:pt x="185" y="169"/>
                    <a:pt x="204" y="168"/>
                    <a:pt x="223" y="166"/>
                  </a:cubicBezTo>
                  <a:cubicBezTo>
                    <a:pt x="338" y="153"/>
                    <a:pt x="430" y="106"/>
                    <a:pt x="426" y="61"/>
                  </a:cubicBezTo>
                  <a:cubicBezTo>
                    <a:pt x="424" y="25"/>
                    <a:pt x="357" y="1"/>
                    <a:pt x="268" y="1"/>
                  </a:cubicBezTo>
                  <a:close/>
                </a:path>
              </a:pathLst>
            </a:custGeom>
            <a:solidFill>
              <a:srgbClr val="BC56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9512;p42">
              <a:extLst>
                <a:ext uri="{FF2B5EF4-FFF2-40B4-BE49-F238E27FC236}">
                  <a16:creationId xmlns:a16="http://schemas.microsoft.com/office/drawing/2014/main" id="{6AF3800B-FECD-9421-2CE5-306304595254}"/>
                </a:ext>
              </a:extLst>
            </p:cNvPr>
            <p:cNvSpPr/>
            <p:nvPr/>
          </p:nvSpPr>
          <p:spPr>
            <a:xfrm>
              <a:off x="3617800" y="3273725"/>
              <a:ext cx="39025" cy="12075"/>
            </a:xfrm>
            <a:custGeom>
              <a:avLst/>
              <a:gdLst/>
              <a:ahLst/>
              <a:cxnLst/>
              <a:rect l="l" t="t" r="r" b="b"/>
              <a:pathLst>
                <a:path w="1561" h="483" extrusionOk="0">
                  <a:moveTo>
                    <a:pt x="1560" y="1"/>
                  </a:moveTo>
                  <a:lnTo>
                    <a:pt x="1560" y="1"/>
                  </a:lnTo>
                  <a:cubicBezTo>
                    <a:pt x="1442" y="42"/>
                    <a:pt x="1103" y="54"/>
                    <a:pt x="771" y="54"/>
                  </a:cubicBezTo>
                  <a:cubicBezTo>
                    <a:pt x="381" y="54"/>
                    <a:pt x="1" y="38"/>
                    <a:pt x="1" y="38"/>
                  </a:cubicBezTo>
                  <a:lnTo>
                    <a:pt x="1" y="38"/>
                  </a:lnTo>
                  <a:cubicBezTo>
                    <a:pt x="1" y="38"/>
                    <a:pt x="38" y="245"/>
                    <a:pt x="109" y="443"/>
                  </a:cubicBezTo>
                  <a:lnTo>
                    <a:pt x="110" y="443"/>
                  </a:lnTo>
                  <a:cubicBezTo>
                    <a:pt x="238" y="468"/>
                    <a:pt x="448" y="482"/>
                    <a:pt x="675" y="482"/>
                  </a:cubicBezTo>
                  <a:cubicBezTo>
                    <a:pt x="960" y="482"/>
                    <a:pt x="1273" y="460"/>
                    <a:pt x="1492" y="412"/>
                  </a:cubicBezTo>
                  <a:cubicBezTo>
                    <a:pt x="1521" y="219"/>
                    <a:pt x="1554" y="6"/>
                    <a:pt x="1560" y="1"/>
                  </a:cubicBezTo>
                  <a:close/>
                </a:path>
              </a:pathLst>
            </a:custGeom>
            <a:solidFill>
              <a:srgbClr val="FFF5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2" name="Google Shape;9513;p42">
            <a:extLst>
              <a:ext uri="{FF2B5EF4-FFF2-40B4-BE49-F238E27FC236}">
                <a16:creationId xmlns:a16="http://schemas.microsoft.com/office/drawing/2014/main" id="{5DA9F1B3-ACD9-682F-268D-CB1A3921F0D2}"/>
              </a:ext>
            </a:extLst>
          </p:cNvPr>
          <p:cNvGrpSpPr/>
          <p:nvPr/>
        </p:nvGrpSpPr>
        <p:grpSpPr>
          <a:xfrm>
            <a:off x="7782281" y="3978254"/>
            <a:ext cx="1053307" cy="1806721"/>
            <a:chOff x="3957600" y="3059150"/>
            <a:chExt cx="712175" cy="1221500"/>
          </a:xfrm>
        </p:grpSpPr>
        <p:sp>
          <p:nvSpPr>
            <p:cNvPr id="63" name="Google Shape;9514;p42">
              <a:extLst>
                <a:ext uri="{FF2B5EF4-FFF2-40B4-BE49-F238E27FC236}">
                  <a16:creationId xmlns:a16="http://schemas.microsoft.com/office/drawing/2014/main" id="{7CFE3B64-0CCB-69C0-1675-8925F8A2F851}"/>
                </a:ext>
              </a:extLst>
            </p:cNvPr>
            <p:cNvSpPr/>
            <p:nvPr/>
          </p:nvSpPr>
          <p:spPr>
            <a:xfrm>
              <a:off x="3957600" y="3059150"/>
              <a:ext cx="712175" cy="1221500"/>
            </a:xfrm>
            <a:custGeom>
              <a:avLst/>
              <a:gdLst/>
              <a:ahLst/>
              <a:cxnLst/>
              <a:rect l="l" t="t" r="r" b="b"/>
              <a:pathLst>
                <a:path w="28487" h="48860" extrusionOk="0">
                  <a:moveTo>
                    <a:pt x="11583" y="1"/>
                  </a:moveTo>
                  <a:cubicBezTo>
                    <a:pt x="10858" y="1"/>
                    <a:pt x="10122" y="133"/>
                    <a:pt x="9395" y="393"/>
                  </a:cubicBezTo>
                  <a:cubicBezTo>
                    <a:pt x="7826" y="958"/>
                    <a:pt x="7120" y="1931"/>
                    <a:pt x="6802" y="2721"/>
                  </a:cubicBezTo>
                  <a:cubicBezTo>
                    <a:pt x="6745" y="2781"/>
                    <a:pt x="6690" y="2842"/>
                    <a:pt x="6637" y="2903"/>
                  </a:cubicBezTo>
                  <a:cubicBezTo>
                    <a:pt x="5608" y="4098"/>
                    <a:pt x="5713" y="5098"/>
                    <a:pt x="5985" y="5727"/>
                  </a:cubicBezTo>
                  <a:cubicBezTo>
                    <a:pt x="6116" y="6032"/>
                    <a:pt x="6310" y="6296"/>
                    <a:pt x="6554" y="6510"/>
                  </a:cubicBezTo>
                  <a:cubicBezTo>
                    <a:pt x="7034" y="9141"/>
                    <a:pt x="7387" y="12287"/>
                    <a:pt x="7091" y="14107"/>
                  </a:cubicBezTo>
                  <a:cubicBezTo>
                    <a:pt x="7075" y="14202"/>
                    <a:pt x="7067" y="14299"/>
                    <a:pt x="7064" y="14393"/>
                  </a:cubicBezTo>
                  <a:cubicBezTo>
                    <a:pt x="6912" y="14731"/>
                    <a:pt x="6777" y="15042"/>
                    <a:pt x="6667" y="15300"/>
                  </a:cubicBezTo>
                  <a:cubicBezTo>
                    <a:pt x="6445" y="15486"/>
                    <a:pt x="6249" y="15701"/>
                    <a:pt x="6091" y="15940"/>
                  </a:cubicBezTo>
                  <a:lnTo>
                    <a:pt x="6071" y="15968"/>
                  </a:lnTo>
                  <a:lnTo>
                    <a:pt x="6058" y="15990"/>
                  </a:lnTo>
                  <a:cubicBezTo>
                    <a:pt x="5960" y="16147"/>
                    <a:pt x="5877" y="16315"/>
                    <a:pt x="5811" y="16491"/>
                  </a:cubicBezTo>
                  <a:lnTo>
                    <a:pt x="5768" y="16609"/>
                  </a:lnTo>
                  <a:cubicBezTo>
                    <a:pt x="5595" y="16785"/>
                    <a:pt x="5407" y="16976"/>
                    <a:pt x="5202" y="17188"/>
                  </a:cubicBezTo>
                  <a:lnTo>
                    <a:pt x="3015" y="18801"/>
                  </a:lnTo>
                  <a:cubicBezTo>
                    <a:pt x="2953" y="18796"/>
                    <a:pt x="2890" y="18792"/>
                    <a:pt x="2823" y="18792"/>
                  </a:cubicBezTo>
                  <a:cubicBezTo>
                    <a:pt x="2174" y="18792"/>
                    <a:pt x="1568" y="19105"/>
                    <a:pt x="1207" y="19624"/>
                  </a:cubicBezTo>
                  <a:lnTo>
                    <a:pt x="717" y="20344"/>
                  </a:lnTo>
                  <a:lnTo>
                    <a:pt x="718" y="20353"/>
                  </a:lnTo>
                  <a:cubicBezTo>
                    <a:pt x="405" y="20651"/>
                    <a:pt x="190" y="21038"/>
                    <a:pt x="142" y="21564"/>
                  </a:cubicBezTo>
                  <a:cubicBezTo>
                    <a:pt x="0" y="23147"/>
                    <a:pt x="1313" y="24860"/>
                    <a:pt x="2763" y="24860"/>
                  </a:cubicBezTo>
                  <a:cubicBezTo>
                    <a:pt x="3269" y="24860"/>
                    <a:pt x="3791" y="24652"/>
                    <a:pt x="4275" y="24156"/>
                  </a:cubicBezTo>
                  <a:cubicBezTo>
                    <a:pt x="4689" y="23734"/>
                    <a:pt x="5163" y="22945"/>
                    <a:pt x="5841" y="22945"/>
                  </a:cubicBezTo>
                  <a:cubicBezTo>
                    <a:pt x="5639" y="22978"/>
                    <a:pt x="5307" y="25487"/>
                    <a:pt x="5256" y="25774"/>
                  </a:cubicBezTo>
                  <a:cubicBezTo>
                    <a:pt x="4062" y="32649"/>
                    <a:pt x="4454" y="39927"/>
                    <a:pt x="5206" y="46833"/>
                  </a:cubicBezTo>
                  <a:cubicBezTo>
                    <a:pt x="5255" y="47282"/>
                    <a:pt x="5312" y="47744"/>
                    <a:pt x="5536" y="48137"/>
                  </a:cubicBezTo>
                  <a:cubicBezTo>
                    <a:pt x="5882" y="48739"/>
                    <a:pt x="6749" y="48859"/>
                    <a:pt x="7602" y="48859"/>
                  </a:cubicBezTo>
                  <a:cubicBezTo>
                    <a:pt x="8160" y="48859"/>
                    <a:pt x="8711" y="48808"/>
                    <a:pt x="9105" y="48808"/>
                  </a:cubicBezTo>
                  <a:cubicBezTo>
                    <a:pt x="9109" y="48808"/>
                    <a:pt x="9113" y="48808"/>
                    <a:pt x="9117" y="48808"/>
                  </a:cubicBezTo>
                  <a:lnTo>
                    <a:pt x="14706" y="48823"/>
                  </a:lnTo>
                  <a:cubicBezTo>
                    <a:pt x="18429" y="48833"/>
                    <a:pt x="22154" y="48845"/>
                    <a:pt x="25875" y="48855"/>
                  </a:cubicBezTo>
                  <a:cubicBezTo>
                    <a:pt x="26261" y="48858"/>
                    <a:pt x="26647" y="48858"/>
                    <a:pt x="27034" y="48859"/>
                  </a:cubicBezTo>
                  <a:cubicBezTo>
                    <a:pt x="27939" y="48859"/>
                    <a:pt x="28486" y="47859"/>
                    <a:pt x="27999" y="47098"/>
                  </a:cubicBezTo>
                  <a:lnTo>
                    <a:pt x="27264" y="45944"/>
                  </a:lnTo>
                  <a:cubicBezTo>
                    <a:pt x="25630" y="43383"/>
                    <a:pt x="21264" y="36037"/>
                    <a:pt x="20721" y="32893"/>
                  </a:cubicBezTo>
                  <a:cubicBezTo>
                    <a:pt x="19879" y="28009"/>
                    <a:pt x="18724" y="24645"/>
                    <a:pt x="17782" y="22505"/>
                  </a:cubicBezTo>
                  <a:lnTo>
                    <a:pt x="18938" y="21333"/>
                  </a:lnTo>
                  <a:cubicBezTo>
                    <a:pt x="19413" y="20848"/>
                    <a:pt x="19492" y="20100"/>
                    <a:pt x="19126" y="19529"/>
                  </a:cubicBezTo>
                  <a:cubicBezTo>
                    <a:pt x="19320" y="19114"/>
                    <a:pt x="19497" y="18699"/>
                    <a:pt x="19649" y="18305"/>
                  </a:cubicBezTo>
                  <a:cubicBezTo>
                    <a:pt x="19967" y="17993"/>
                    <a:pt x="20208" y="17612"/>
                    <a:pt x="20352" y="17184"/>
                  </a:cubicBezTo>
                  <a:cubicBezTo>
                    <a:pt x="20452" y="16887"/>
                    <a:pt x="20498" y="16599"/>
                    <a:pt x="20497" y="16303"/>
                  </a:cubicBezTo>
                  <a:cubicBezTo>
                    <a:pt x="20495" y="16128"/>
                    <a:pt x="20475" y="15955"/>
                    <a:pt x="20439" y="15784"/>
                  </a:cubicBezTo>
                  <a:cubicBezTo>
                    <a:pt x="20428" y="15728"/>
                    <a:pt x="20415" y="15671"/>
                    <a:pt x="20399" y="15615"/>
                  </a:cubicBezTo>
                  <a:lnTo>
                    <a:pt x="20395" y="15593"/>
                  </a:lnTo>
                  <a:cubicBezTo>
                    <a:pt x="20360" y="15474"/>
                    <a:pt x="20319" y="15358"/>
                    <a:pt x="20276" y="15263"/>
                  </a:cubicBezTo>
                  <a:cubicBezTo>
                    <a:pt x="20136" y="14938"/>
                    <a:pt x="19929" y="14639"/>
                    <a:pt x="19676" y="14393"/>
                  </a:cubicBezTo>
                  <a:cubicBezTo>
                    <a:pt x="19620" y="14332"/>
                    <a:pt x="19543" y="14241"/>
                    <a:pt x="19445" y="14128"/>
                  </a:cubicBezTo>
                  <a:cubicBezTo>
                    <a:pt x="19181" y="13820"/>
                    <a:pt x="18807" y="13388"/>
                    <a:pt x="18363" y="12900"/>
                  </a:cubicBezTo>
                  <a:cubicBezTo>
                    <a:pt x="18305" y="12751"/>
                    <a:pt x="18234" y="12610"/>
                    <a:pt x="18149" y="12474"/>
                  </a:cubicBezTo>
                  <a:cubicBezTo>
                    <a:pt x="17255" y="11038"/>
                    <a:pt x="16923" y="8546"/>
                    <a:pt x="16654" y="6542"/>
                  </a:cubicBezTo>
                  <a:cubicBezTo>
                    <a:pt x="16568" y="5892"/>
                    <a:pt x="16488" y="5292"/>
                    <a:pt x="16393" y="4757"/>
                  </a:cubicBezTo>
                  <a:cubicBezTo>
                    <a:pt x="16598" y="4381"/>
                    <a:pt x="16705" y="3957"/>
                    <a:pt x="16689" y="3514"/>
                  </a:cubicBezTo>
                  <a:cubicBezTo>
                    <a:pt x="16652" y="2501"/>
                    <a:pt x="15979" y="1639"/>
                    <a:pt x="14979" y="1326"/>
                  </a:cubicBezTo>
                  <a:cubicBezTo>
                    <a:pt x="14176" y="484"/>
                    <a:pt x="12967" y="1"/>
                    <a:pt x="115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9515;p42">
              <a:extLst>
                <a:ext uri="{FF2B5EF4-FFF2-40B4-BE49-F238E27FC236}">
                  <a16:creationId xmlns:a16="http://schemas.microsoft.com/office/drawing/2014/main" id="{9EA5AB09-8822-1123-6D84-32AD07722423}"/>
                </a:ext>
              </a:extLst>
            </p:cNvPr>
            <p:cNvSpPr/>
            <p:nvPr/>
          </p:nvSpPr>
          <p:spPr>
            <a:xfrm>
              <a:off x="4157750" y="3106575"/>
              <a:ext cx="151725" cy="65650"/>
            </a:xfrm>
            <a:custGeom>
              <a:avLst/>
              <a:gdLst/>
              <a:ahLst/>
              <a:cxnLst/>
              <a:rect l="l" t="t" r="r" b="b"/>
              <a:pathLst>
                <a:path w="6069" h="2626" extrusionOk="0">
                  <a:moveTo>
                    <a:pt x="3582" y="0"/>
                  </a:moveTo>
                  <a:cubicBezTo>
                    <a:pt x="3096" y="0"/>
                    <a:pt x="2568" y="90"/>
                    <a:pt x="2030" y="284"/>
                  </a:cubicBezTo>
                  <a:cubicBezTo>
                    <a:pt x="1" y="1014"/>
                    <a:pt x="471" y="2626"/>
                    <a:pt x="471" y="2626"/>
                  </a:cubicBezTo>
                  <a:lnTo>
                    <a:pt x="6069" y="1744"/>
                  </a:lnTo>
                  <a:cubicBezTo>
                    <a:pt x="5968" y="688"/>
                    <a:pt x="4931" y="0"/>
                    <a:pt x="3582" y="0"/>
                  </a:cubicBezTo>
                  <a:close/>
                </a:path>
              </a:pathLst>
            </a:custGeom>
            <a:solidFill>
              <a:srgbClr val="EA9D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9516;p42">
              <a:extLst>
                <a:ext uri="{FF2B5EF4-FFF2-40B4-BE49-F238E27FC236}">
                  <a16:creationId xmlns:a16="http://schemas.microsoft.com/office/drawing/2014/main" id="{6E24F574-EC00-D728-F1D4-C4B10C1F2601}"/>
                </a:ext>
              </a:extLst>
            </p:cNvPr>
            <p:cNvSpPr/>
            <p:nvPr/>
          </p:nvSpPr>
          <p:spPr>
            <a:xfrm>
              <a:off x="4141775" y="3129550"/>
              <a:ext cx="192275" cy="60250"/>
            </a:xfrm>
            <a:custGeom>
              <a:avLst/>
              <a:gdLst/>
              <a:ahLst/>
              <a:cxnLst/>
              <a:rect l="l" t="t" r="r" b="b"/>
              <a:pathLst>
                <a:path w="7691" h="2410" extrusionOk="0">
                  <a:moveTo>
                    <a:pt x="4491" y="1"/>
                  </a:moveTo>
                  <a:cubicBezTo>
                    <a:pt x="3146" y="1"/>
                    <a:pt x="1610" y="280"/>
                    <a:pt x="707" y="1326"/>
                  </a:cubicBezTo>
                  <a:cubicBezTo>
                    <a:pt x="1" y="2146"/>
                    <a:pt x="429" y="2410"/>
                    <a:pt x="934" y="2410"/>
                  </a:cubicBezTo>
                  <a:cubicBezTo>
                    <a:pt x="1176" y="2410"/>
                    <a:pt x="1435" y="2350"/>
                    <a:pt x="1597" y="2262"/>
                  </a:cubicBezTo>
                  <a:lnTo>
                    <a:pt x="6481" y="1463"/>
                  </a:lnTo>
                  <a:cubicBezTo>
                    <a:pt x="7531" y="1418"/>
                    <a:pt x="7691" y="527"/>
                    <a:pt x="7051" y="322"/>
                  </a:cubicBezTo>
                  <a:cubicBezTo>
                    <a:pt x="6749" y="225"/>
                    <a:pt x="5697" y="1"/>
                    <a:pt x="4491" y="1"/>
                  </a:cubicBezTo>
                  <a:close/>
                </a:path>
              </a:pathLst>
            </a:custGeom>
            <a:solidFill>
              <a:srgbClr val="747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9517;p42">
              <a:extLst>
                <a:ext uri="{FF2B5EF4-FFF2-40B4-BE49-F238E27FC236}">
                  <a16:creationId xmlns:a16="http://schemas.microsoft.com/office/drawing/2014/main" id="{F733DEF4-BAF5-4BD0-10CE-8C2F34413438}"/>
                </a:ext>
              </a:extLst>
            </p:cNvPr>
            <p:cNvSpPr/>
            <p:nvPr/>
          </p:nvSpPr>
          <p:spPr>
            <a:xfrm>
              <a:off x="4161600" y="3144825"/>
              <a:ext cx="60550" cy="39550"/>
            </a:xfrm>
            <a:custGeom>
              <a:avLst/>
              <a:gdLst/>
              <a:ahLst/>
              <a:cxnLst/>
              <a:rect l="l" t="t" r="r" b="b"/>
              <a:pathLst>
                <a:path w="2422" h="1582" extrusionOk="0">
                  <a:moveTo>
                    <a:pt x="817" y="1"/>
                  </a:moveTo>
                  <a:cubicBezTo>
                    <a:pt x="515" y="166"/>
                    <a:pt x="238" y="370"/>
                    <a:pt x="0" y="623"/>
                  </a:cubicBezTo>
                  <a:cubicBezTo>
                    <a:pt x="196" y="813"/>
                    <a:pt x="426" y="1010"/>
                    <a:pt x="684" y="1202"/>
                  </a:cubicBezTo>
                  <a:cubicBezTo>
                    <a:pt x="871" y="1344"/>
                    <a:pt x="1058" y="1469"/>
                    <a:pt x="1238" y="1582"/>
                  </a:cubicBezTo>
                  <a:lnTo>
                    <a:pt x="2422" y="1388"/>
                  </a:lnTo>
                  <a:cubicBezTo>
                    <a:pt x="2183" y="1079"/>
                    <a:pt x="1797" y="706"/>
                    <a:pt x="1322" y="350"/>
                  </a:cubicBezTo>
                  <a:cubicBezTo>
                    <a:pt x="1150" y="221"/>
                    <a:pt x="982" y="104"/>
                    <a:pt x="817" y="1"/>
                  </a:cubicBezTo>
                  <a:close/>
                </a:path>
              </a:pathLst>
            </a:custGeom>
            <a:solidFill>
              <a:srgbClr val="3E3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9518;p42">
              <a:extLst>
                <a:ext uri="{FF2B5EF4-FFF2-40B4-BE49-F238E27FC236}">
                  <a16:creationId xmlns:a16="http://schemas.microsoft.com/office/drawing/2014/main" id="{F39153AA-9703-C4B8-26F5-3737D0435126}"/>
                </a:ext>
              </a:extLst>
            </p:cNvPr>
            <p:cNvSpPr/>
            <p:nvPr/>
          </p:nvSpPr>
          <p:spPr>
            <a:xfrm>
              <a:off x="4210450" y="3129950"/>
              <a:ext cx="60750" cy="44900"/>
            </a:xfrm>
            <a:custGeom>
              <a:avLst/>
              <a:gdLst/>
              <a:ahLst/>
              <a:cxnLst/>
              <a:rect l="l" t="t" r="r" b="b"/>
              <a:pathLst>
                <a:path w="2430" h="1796" extrusionOk="0">
                  <a:moveTo>
                    <a:pt x="1202" y="1"/>
                  </a:moveTo>
                  <a:cubicBezTo>
                    <a:pt x="803" y="24"/>
                    <a:pt x="396" y="79"/>
                    <a:pt x="1" y="172"/>
                  </a:cubicBezTo>
                  <a:cubicBezTo>
                    <a:pt x="172" y="416"/>
                    <a:pt x="389" y="682"/>
                    <a:pt x="639" y="945"/>
                  </a:cubicBezTo>
                  <a:cubicBezTo>
                    <a:pt x="971" y="1297"/>
                    <a:pt x="1308" y="1590"/>
                    <a:pt x="1603" y="1796"/>
                  </a:cubicBezTo>
                  <a:lnTo>
                    <a:pt x="2429" y="1661"/>
                  </a:lnTo>
                  <a:cubicBezTo>
                    <a:pt x="2293" y="1294"/>
                    <a:pt x="1921" y="754"/>
                    <a:pt x="1413" y="215"/>
                  </a:cubicBezTo>
                  <a:cubicBezTo>
                    <a:pt x="1343" y="139"/>
                    <a:pt x="1272" y="69"/>
                    <a:pt x="1202" y="1"/>
                  </a:cubicBezTo>
                  <a:close/>
                </a:path>
              </a:pathLst>
            </a:custGeom>
            <a:solidFill>
              <a:srgbClr val="3E3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9519;p42">
              <a:extLst>
                <a:ext uri="{FF2B5EF4-FFF2-40B4-BE49-F238E27FC236}">
                  <a16:creationId xmlns:a16="http://schemas.microsoft.com/office/drawing/2014/main" id="{DBC561BD-09EE-4E30-FAA9-1177C5478E92}"/>
                </a:ext>
              </a:extLst>
            </p:cNvPr>
            <p:cNvSpPr/>
            <p:nvPr/>
          </p:nvSpPr>
          <p:spPr>
            <a:xfrm>
              <a:off x="4261100" y="3129650"/>
              <a:ext cx="49025" cy="39375"/>
            </a:xfrm>
            <a:custGeom>
              <a:avLst/>
              <a:gdLst/>
              <a:ahLst/>
              <a:cxnLst/>
              <a:rect l="l" t="t" r="r" b="b"/>
              <a:pathLst>
                <a:path w="1961" h="1575" extrusionOk="0">
                  <a:moveTo>
                    <a:pt x="1" y="0"/>
                  </a:moveTo>
                  <a:cubicBezTo>
                    <a:pt x="122" y="264"/>
                    <a:pt x="280" y="553"/>
                    <a:pt x="469" y="848"/>
                  </a:cubicBezTo>
                  <a:cubicBezTo>
                    <a:pt x="642" y="1119"/>
                    <a:pt x="823" y="1365"/>
                    <a:pt x="998" y="1575"/>
                  </a:cubicBezTo>
                  <a:lnTo>
                    <a:pt x="1709" y="1459"/>
                  </a:lnTo>
                  <a:cubicBezTo>
                    <a:pt x="1801" y="1456"/>
                    <a:pt x="1883" y="1443"/>
                    <a:pt x="1961" y="1427"/>
                  </a:cubicBezTo>
                  <a:cubicBezTo>
                    <a:pt x="1833" y="1089"/>
                    <a:pt x="1630" y="688"/>
                    <a:pt x="1366" y="274"/>
                  </a:cubicBezTo>
                  <a:cubicBezTo>
                    <a:pt x="1330" y="217"/>
                    <a:pt x="1293" y="162"/>
                    <a:pt x="1257" y="108"/>
                  </a:cubicBezTo>
                  <a:cubicBezTo>
                    <a:pt x="892" y="56"/>
                    <a:pt x="462" y="13"/>
                    <a:pt x="1" y="0"/>
                  </a:cubicBezTo>
                  <a:close/>
                </a:path>
              </a:pathLst>
            </a:custGeom>
            <a:solidFill>
              <a:srgbClr val="3E3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9520;p42">
              <a:extLst>
                <a:ext uri="{FF2B5EF4-FFF2-40B4-BE49-F238E27FC236}">
                  <a16:creationId xmlns:a16="http://schemas.microsoft.com/office/drawing/2014/main" id="{46350CBD-5CD3-478E-407D-6083B3F4EAC2}"/>
                </a:ext>
              </a:extLst>
            </p:cNvPr>
            <p:cNvSpPr/>
            <p:nvPr/>
          </p:nvSpPr>
          <p:spPr>
            <a:xfrm>
              <a:off x="4161750" y="3150000"/>
              <a:ext cx="226550" cy="323000"/>
            </a:xfrm>
            <a:custGeom>
              <a:avLst/>
              <a:gdLst/>
              <a:ahLst/>
              <a:cxnLst/>
              <a:rect l="l" t="t" r="r" b="b"/>
              <a:pathLst>
                <a:path w="9062" h="12920" extrusionOk="0">
                  <a:moveTo>
                    <a:pt x="4232" y="0"/>
                  </a:moveTo>
                  <a:cubicBezTo>
                    <a:pt x="2792" y="0"/>
                    <a:pt x="848" y="210"/>
                    <a:pt x="0" y="1239"/>
                  </a:cubicBezTo>
                  <a:cubicBezTo>
                    <a:pt x="0" y="1239"/>
                    <a:pt x="1345" y="7400"/>
                    <a:pt x="799" y="10780"/>
                  </a:cubicBezTo>
                  <a:cubicBezTo>
                    <a:pt x="703" y="11368"/>
                    <a:pt x="2302" y="12920"/>
                    <a:pt x="4356" y="12920"/>
                  </a:cubicBezTo>
                  <a:cubicBezTo>
                    <a:pt x="4544" y="12920"/>
                    <a:pt x="4735" y="12907"/>
                    <a:pt x="4929" y="12879"/>
                  </a:cubicBezTo>
                  <a:cubicBezTo>
                    <a:pt x="6283" y="12685"/>
                    <a:pt x="9062" y="10948"/>
                    <a:pt x="8373" y="9843"/>
                  </a:cubicBezTo>
                  <a:cubicBezTo>
                    <a:pt x="6550" y="6917"/>
                    <a:pt x="6738" y="1415"/>
                    <a:pt x="5971" y="99"/>
                  </a:cubicBezTo>
                  <a:cubicBezTo>
                    <a:pt x="5971" y="99"/>
                    <a:pt x="5220" y="0"/>
                    <a:pt x="4232" y="0"/>
                  </a:cubicBezTo>
                  <a:close/>
                </a:path>
              </a:pathLst>
            </a:custGeom>
            <a:solidFill>
              <a:srgbClr val="EA9D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9521;p42">
              <a:extLst>
                <a:ext uri="{FF2B5EF4-FFF2-40B4-BE49-F238E27FC236}">
                  <a16:creationId xmlns:a16="http://schemas.microsoft.com/office/drawing/2014/main" id="{52B4923A-7332-B1CE-F8F8-22A6E108A48E}"/>
                </a:ext>
              </a:extLst>
            </p:cNvPr>
            <p:cNvSpPr/>
            <p:nvPr/>
          </p:nvSpPr>
          <p:spPr>
            <a:xfrm>
              <a:off x="4224500" y="3149725"/>
              <a:ext cx="163800" cy="323250"/>
            </a:xfrm>
            <a:custGeom>
              <a:avLst/>
              <a:gdLst/>
              <a:ahLst/>
              <a:cxnLst/>
              <a:rect l="l" t="t" r="r" b="b"/>
              <a:pathLst>
                <a:path w="6552" h="12930" extrusionOk="0">
                  <a:moveTo>
                    <a:pt x="1838" y="0"/>
                  </a:moveTo>
                  <a:cubicBezTo>
                    <a:pt x="1775" y="0"/>
                    <a:pt x="1710" y="1"/>
                    <a:pt x="1643" y="2"/>
                  </a:cubicBezTo>
                  <a:cubicBezTo>
                    <a:pt x="2935" y="828"/>
                    <a:pt x="3399" y="3607"/>
                    <a:pt x="3399" y="5464"/>
                  </a:cubicBezTo>
                  <a:cubicBezTo>
                    <a:pt x="3399" y="8917"/>
                    <a:pt x="1294" y="11347"/>
                    <a:pt x="1" y="12509"/>
                  </a:cubicBezTo>
                  <a:cubicBezTo>
                    <a:pt x="536" y="12758"/>
                    <a:pt x="1166" y="12929"/>
                    <a:pt x="1847" y="12929"/>
                  </a:cubicBezTo>
                  <a:cubicBezTo>
                    <a:pt x="2034" y="12929"/>
                    <a:pt x="2225" y="12916"/>
                    <a:pt x="2419" y="12889"/>
                  </a:cubicBezTo>
                  <a:cubicBezTo>
                    <a:pt x="3773" y="12695"/>
                    <a:pt x="6552" y="10957"/>
                    <a:pt x="5863" y="9852"/>
                  </a:cubicBezTo>
                  <a:cubicBezTo>
                    <a:pt x="4041" y="6927"/>
                    <a:pt x="4228" y="1424"/>
                    <a:pt x="3461" y="108"/>
                  </a:cubicBezTo>
                  <a:cubicBezTo>
                    <a:pt x="3461" y="108"/>
                    <a:pt x="2823" y="0"/>
                    <a:pt x="1838" y="0"/>
                  </a:cubicBezTo>
                  <a:close/>
                </a:path>
              </a:pathLst>
            </a:custGeom>
            <a:solidFill>
              <a:srgbClr val="FFFFFF">
                <a:alpha val="252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9522;p42">
              <a:extLst>
                <a:ext uri="{FF2B5EF4-FFF2-40B4-BE49-F238E27FC236}">
                  <a16:creationId xmlns:a16="http://schemas.microsoft.com/office/drawing/2014/main" id="{6F1132C3-58F7-9516-20A3-620E5FE08534}"/>
                </a:ext>
              </a:extLst>
            </p:cNvPr>
            <p:cNvSpPr/>
            <p:nvPr/>
          </p:nvSpPr>
          <p:spPr>
            <a:xfrm>
              <a:off x="4181000" y="3172600"/>
              <a:ext cx="140175" cy="296875"/>
            </a:xfrm>
            <a:custGeom>
              <a:avLst/>
              <a:gdLst/>
              <a:ahLst/>
              <a:cxnLst/>
              <a:rect l="l" t="t" r="r" b="b"/>
              <a:pathLst>
                <a:path w="5607" h="11875" extrusionOk="0">
                  <a:moveTo>
                    <a:pt x="1658" y="1"/>
                  </a:moveTo>
                  <a:cubicBezTo>
                    <a:pt x="974" y="1"/>
                    <a:pt x="329" y="261"/>
                    <a:pt x="166" y="1407"/>
                  </a:cubicBezTo>
                  <a:cubicBezTo>
                    <a:pt x="0" y="2560"/>
                    <a:pt x="1265" y="6845"/>
                    <a:pt x="1424" y="7825"/>
                  </a:cubicBezTo>
                  <a:cubicBezTo>
                    <a:pt x="2498" y="9548"/>
                    <a:pt x="3468" y="11005"/>
                    <a:pt x="3561" y="11874"/>
                  </a:cubicBezTo>
                  <a:cubicBezTo>
                    <a:pt x="3561" y="11874"/>
                    <a:pt x="3764" y="10305"/>
                    <a:pt x="4152" y="9978"/>
                  </a:cubicBezTo>
                  <a:cubicBezTo>
                    <a:pt x="4834" y="9397"/>
                    <a:pt x="5301" y="8638"/>
                    <a:pt x="5606" y="7793"/>
                  </a:cubicBezTo>
                  <a:cubicBezTo>
                    <a:pt x="5587" y="7647"/>
                    <a:pt x="5567" y="7502"/>
                    <a:pt x="5544" y="7355"/>
                  </a:cubicBezTo>
                  <a:cubicBezTo>
                    <a:pt x="5081" y="4542"/>
                    <a:pt x="4447" y="172"/>
                    <a:pt x="3341" y="172"/>
                  </a:cubicBezTo>
                  <a:cubicBezTo>
                    <a:pt x="3324" y="172"/>
                    <a:pt x="3308" y="173"/>
                    <a:pt x="3291" y="175"/>
                  </a:cubicBezTo>
                  <a:cubicBezTo>
                    <a:pt x="3259" y="178"/>
                    <a:pt x="3225" y="180"/>
                    <a:pt x="3189" y="180"/>
                  </a:cubicBezTo>
                  <a:cubicBezTo>
                    <a:pt x="2820" y="180"/>
                    <a:pt x="2225" y="1"/>
                    <a:pt x="1658" y="1"/>
                  </a:cubicBezTo>
                  <a:close/>
                </a:path>
              </a:pathLst>
            </a:custGeom>
            <a:solidFill>
              <a:srgbClr val="5428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9523;p42">
              <a:extLst>
                <a:ext uri="{FF2B5EF4-FFF2-40B4-BE49-F238E27FC236}">
                  <a16:creationId xmlns:a16="http://schemas.microsoft.com/office/drawing/2014/main" id="{A82CEEBD-5F02-C316-C83E-6FDFC655FEE8}"/>
                </a:ext>
              </a:extLst>
            </p:cNvPr>
            <p:cNvSpPr/>
            <p:nvPr/>
          </p:nvSpPr>
          <p:spPr>
            <a:xfrm>
              <a:off x="4155075" y="3347875"/>
              <a:ext cx="90075" cy="163175"/>
            </a:xfrm>
            <a:custGeom>
              <a:avLst/>
              <a:gdLst/>
              <a:ahLst/>
              <a:cxnLst/>
              <a:rect l="l" t="t" r="r" b="b"/>
              <a:pathLst>
                <a:path w="3603" h="6527" extrusionOk="0">
                  <a:moveTo>
                    <a:pt x="3082" y="1"/>
                  </a:moveTo>
                  <a:cubicBezTo>
                    <a:pt x="1742" y="1307"/>
                    <a:pt x="450" y="4684"/>
                    <a:pt x="203" y="5226"/>
                  </a:cubicBezTo>
                  <a:cubicBezTo>
                    <a:pt x="1" y="5665"/>
                    <a:pt x="562" y="6526"/>
                    <a:pt x="1081" y="6526"/>
                  </a:cubicBezTo>
                  <a:cubicBezTo>
                    <a:pt x="1202" y="6526"/>
                    <a:pt x="1320" y="6480"/>
                    <a:pt x="1425" y="6372"/>
                  </a:cubicBezTo>
                  <a:cubicBezTo>
                    <a:pt x="1990" y="5799"/>
                    <a:pt x="3472" y="2422"/>
                    <a:pt x="3538" y="1530"/>
                  </a:cubicBezTo>
                  <a:cubicBezTo>
                    <a:pt x="3602" y="639"/>
                    <a:pt x="3082" y="1"/>
                    <a:pt x="3082" y="1"/>
                  </a:cubicBezTo>
                  <a:close/>
                </a:path>
              </a:pathLst>
            </a:custGeom>
            <a:solidFill>
              <a:srgbClr val="DF8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9524;p42">
              <a:extLst>
                <a:ext uri="{FF2B5EF4-FFF2-40B4-BE49-F238E27FC236}">
                  <a16:creationId xmlns:a16="http://schemas.microsoft.com/office/drawing/2014/main" id="{E711E4B2-CC67-B1C9-7619-A5F1F87CF805}"/>
                </a:ext>
              </a:extLst>
            </p:cNvPr>
            <p:cNvSpPr/>
            <p:nvPr/>
          </p:nvSpPr>
          <p:spPr>
            <a:xfrm>
              <a:off x="4163425" y="3352150"/>
              <a:ext cx="81225" cy="158875"/>
            </a:xfrm>
            <a:custGeom>
              <a:avLst/>
              <a:gdLst/>
              <a:ahLst/>
              <a:cxnLst/>
              <a:rect l="l" t="t" r="r" b="b"/>
              <a:pathLst>
                <a:path w="3249" h="6355" extrusionOk="0">
                  <a:moveTo>
                    <a:pt x="2865" y="1"/>
                  </a:moveTo>
                  <a:cubicBezTo>
                    <a:pt x="2918" y="225"/>
                    <a:pt x="2949" y="489"/>
                    <a:pt x="2918" y="780"/>
                  </a:cubicBezTo>
                  <a:cubicBezTo>
                    <a:pt x="2823" y="1696"/>
                    <a:pt x="1229" y="5159"/>
                    <a:pt x="646" y="5747"/>
                  </a:cubicBezTo>
                  <a:cubicBezTo>
                    <a:pt x="537" y="5856"/>
                    <a:pt x="419" y="5902"/>
                    <a:pt x="300" y="5902"/>
                  </a:cubicBezTo>
                  <a:cubicBezTo>
                    <a:pt x="199" y="5902"/>
                    <a:pt x="98" y="5869"/>
                    <a:pt x="1" y="5813"/>
                  </a:cubicBezTo>
                  <a:lnTo>
                    <a:pt x="1" y="5813"/>
                  </a:lnTo>
                  <a:cubicBezTo>
                    <a:pt x="180" y="6109"/>
                    <a:pt x="470" y="6354"/>
                    <a:pt x="748" y="6354"/>
                  </a:cubicBezTo>
                  <a:cubicBezTo>
                    <a:pt x="868" y="6354"/>
                    <a:pt x="986" y="6308"/>
                    <a:pt x="1091" y="6201"/>
                  </a:cubicBezTo>
                  <a:cubicBezTo>
                    <a:pt x="1656" y="5626"/>
                    <a:pt x="3139" y="2251"/>
                    <a:pt x="3204" y="1359"/>
                  </a:cubicBezTo>
                  <a:cubicBezTo>
                    <a:pt x="3248" y="742"/>
                    <a:pt x="3014" y="246"/>
                    <a:pt x="2865" y="1"/>
                  </a:cubicBezTo>
                  <a:close/>
                </a:path>
              </a:pathLst>
            </a:custGeom>
            <a:solidFill>
              <a:srgbClr val="A668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9525;p42">
              <a:extLst>
                <a:ext uri="{FF2B5EF4-FFF2-40B4-BE49-F238E27FC236}">
                  <a16:creationId xmlns:a16="http://schemas.microsoft.com/office/drawing/2014/main" id="{7925EEB2-742E-F362-87A0-B4B186A67755}"/>
                </a:ext>
              </a:extLst>
            </p:cNvPr>
            <p:cNvSpPr/>
            <p:nvPr/>
          </p:nvSpPr>
          <p:spPr>
            <a:xfrm>
              <a:off x="4145650" y="3471725"/>
              <a:ext cx="50275" cy="44650"/>
            </a:xfrm>
            <a:custGeom>
              <a:avLst/>
              <a:gdLst/>
              <a:ahLst/>
              <a:cxnLst/>
              <a:rect l="l" t="t" r="r" b="b"/>
              <a:pathLst>
                <a:path w="2011" h="1786" extrusionOk="0">
                  <a:moveTo>
                    <a:pt x="1070" y="1"/>
                  </a:moveTo>
                  <a:cubicBezTo>
                    <a:pt x="1047" y="1"/>
                    <a:pt x="1023" y="1"/>
                    <a:pt x="999" y="3"/>
                  </a:cubicBezTo>
                  <a:cubicBezTo>
                    <a:pt x="446" y="36"/>
                    <a:pt x="0" y="463"/>
                    <a:pt x="5" y="954"/>
                  </a:cubicBezTo>
                  <a:cubicBezTo>
                    <a:pt x="7" y="1425"/>
                    <a:pt x="419" y="1786"/>
                    <a:pt x="938" y="1786"/>
                  </a:cubicBezTo>
                  <a:cubicBezTo>
                    <a:pt x="963" y="1786"/>
                    <a:pt x="987" y="1785"/>
                    <a:pt x="1012" y="1783"/>
                  </a:cubicBezTo>
                  <a:cubicBezTo>
                    <a:pt x="1565" y="1749"/>
                    <a:pt x="2011" y="1323"/>
                    <a:pt x="2008" y="830"/>
                  </a:cubicBezTo>
                  <a:cubicBezTo>
                    <a:pt x="2004" y="362"/>
                    <a:pt x="1590" y="1"/>
                    <a:pt x="1070" y="1"/>
                  </a:cubicBezTo>
                  <a:close/>
                </a:path>
              </a:pathLst>
            </a:custGeom>
            <a:solidFill>
              <a:srgbClr val="747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9526;p42">
              <a:extLst>
                <a:ext uri="{FF2B5EF4-FFF2-40B4-BE49-F238E27FC236}">
                  <a16:creationId xmlns:a16="http://schemas.microsoft.com/office/drawing/2014/main" id="{43DA4D8D-CA49-E2A9-7F9D-089E8602C714}"/>
                </a:ext>
              </a:extLst>
            </p:cNvPr>
            <p:cNvSpPr/>
            <p:nvPr/>
          </p:nvSpPr>
          <p:spPr>
            <a:xfrm>
              <a:off x="4145750" y="3482775"/>
              <a:ext cx="50225" cy="33600"/>
            </a:xfrm>
            <a:custGeom>
              <a:avLst/>
              <a:gdLst/>
              <a:ahLst/>
              <a:cxnLst/>
              <a:rect l="l" t="t" r="r" b="b"/>
              <a:pathLst>
                <a:path w="2009" h="1344" extrusionOk="0">
                  <a:moveTo>
                    <a:pt x="1893" y="1"/>
                  </a:moveTo>
                  <a:cubicBezTo>
                    <a:pt x="1719" y="268"/>
                    <a:pt x="1405" y="462"/>
                    <a:pt x="1043" y="483"/>
                  </a:cubicBezTo>
                  <a:cubicBezTo>
                    <a:pt x="1019" y="485"/>
                    <a:pt x="996" y="486"/>
                    <a:pt x="973" y="486"/>
                  </a:cubicBezTo>
                  <a:cubicBezTo>
                    <a:pt x="610" y="486"/>
                    <a:pt x="303" y="308"/>
                    <a:pt x="146" y="44"/>
                  </a:cubicBezTo>
                  <a:cubicBezTo>
                    <a:pt x="54" y="184"/>
                    <a:pt x="1" y="344"/>
                    <a:pt x="2" y="512"/>
                  </a:cubicBezTo>
                  <a:cubicBezTo>
                    <a:pt x="6" y="983"/>
                    <a:pt x="420" y="1343"/>
                    <a:pt x="941" y="1343"/>
                  </a:cubicBezTo>
                  <a:cubicBezTo>
                    <a:pt x="964" y="1343"/>
                    <a:pt x="986" y="1343"/>
                    <a:pt x="1009" y="1341"/>
                  </a:cubicBezTo>
                  <a:cubicBezTo>
                    <a:pt x="1563" y="1307"/>
                    <a:pt x="2008" y="881"/>
                    <a:pt x="2005" y="388"/>
                  </a:cubicBezTo>
                  <a:cubicBezTo>
                    <a:pt x="2004" y="246"/>
                    <a:pt x="1962" y="115"/>
                    <a:pt x="1893" y="1"/>
                  </a:cubicBezTo>
                  <a:close/>
                </a:path>
              </a:pathLst>
            </a:custGeom>
            <a:solidFill>
              <a:srgbClr val="3E3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9527;p42">
              <a:extLst>
                <a:ext uri="{FF2B5EF4-FFF2-40B4-BE49-F238E27FC236}">
                  <a16:creationId xmlns:a16="http://schemas.microsoft.com/office/drawing/2014/main" id="{C2BFA9D5-1209-B6C8-9069-AF76FDF6FC90}"/>
                </a:ext>
              </a:extLst>
            </p:cNvPr>
            <p:cNvSpPr/>
            <p:nvPr/>
          </p:nvSpPr>
          <p:spPr>
            <a:xfrm>
              <a:off x="4151000" y="3486700"/>
              <a:ext cx="225525" cy="738625"/>
            </a:xfrm>
            <a:custGeom>
              <a:avLst/>
              <a:gdLst/>
              <a:ahLst/>
              <a:cxnLst/>
              <a:rect l="l" t="t" r="r" b="b"/>
              <a:pathLst>
                <a:path w="9021" h="29545" extrusionOk="0">
                  <a:moveTo>
                    <a:pt x="2916" y="0"/>
                  </a:moveTo>
                  <a:cubicBezTo>
                    <a:pt x="2916" y="0"/>
                    <a:pt x="537" y="4777"/>
                    <a:pt x="268" y="7725"/>
                  </a:cubicBezTo>
                  <a:cubicBezTo>
                    <a:pt x="1" y="10677"/>
                    <a:pt x="4189" y="29544"/>
                    <a:pt x="4191" y="29544"/>
                  </a:cubicBezTo>
                  <a:cubicBezTo>
                    <a:pt x="4191" y="29544"/>
                    <a:pt x="4191" y="29544"/>
                    <a:pt x="4191" y="29544"/>
                  </a:cubicBezTo>
                  <a:lnTo>
                    <a:pt x="4477" y="29544"/>
                  </a:lnTo>
                  <a:cubicBezTo>
                    <a:pt x="4816" y="23552"/>
                    <a:pt x="9020" y="9273"/>
                    <a:pt x="7537" y="5808"/>
                  </a:cubicBezTo>
                  <a:cubicBezTo>
                    <a:pt x="6053" y="2344"/>
                    <a:pt x="5454" y="842"/>
                    <a:pt x="5454" y="842"/>
                  </a:cubicBezTo>
                  <a:lnTo>
                    <a:pt x="2916" y="0"/>
                  </a:lnTo>
                  <a:close/>
                </a:path>
              </a:pathLst>
            </a:custGeom>
            <a:solidFill>
              <a:srgbClr val="684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9528;p42">
              <a:extLst>
                <a:ext uri="{FF2B5EF4-FFF2-40B4-BE49-F238E27FC236}">
                  <a16:creationId xmlns:a16="http://schemas.microsoft.com/office/drawing/2014/main" id="{1AE804F7-920F-EC47-7625-239A65F4BF64}"/>
                </a:ext>
              </a:extLst>
            </p:cNvPr>
            <p:cNvSpPr/>
            <p:nvPr/>
          </p:nvSpPr>
          <p:spPr>
            <a:xfrm>
              <a:off x="4213650" y="3492400"/>
              <a:ext cx="168875" cy="738625"/>
            </a:xfrm>
            <a:custGeom>
              <a:avLst/>
              <a:gdLst/>
              <a:ahLst/>
              <a:cxnLst/>
              <a:rect l="l" t="t" r="r" b="b"/>
              <a:pathLst>
                <a:path w="6755" h="29545" extrusionOk="0">
                  <a:moveTo>
                    <a:pt x="416" y="1"/>
                  </a:moveTo>
                  <a:cubicBezTo>
                    <a:pt x="416" y="1"/>
                    <a:pt x="251" y="334"/>
                    <a:pt x="1" y="879"/>
                  </a:cubicBezTo>
                  <a:lnTo>
                    <a:pt x="2360" y="1655"/>
                  </a:lnTo>
                  <a:cubicBezTo>
                    <a:pt x="2360" y="1655"/>
                    <a:pt x="3212" y="3194"/>
                    <a:pt x="4730" y="6632"/>
                  </a:cubicBezTo>
                  <a:cubicBezTo>
                    <a:pt x="6201" y="9962"/>
                    <a:pt x="2221" y="23304"/>
                    <a:pt x="1712" y="29545"/>
                  </a:cubicBezTo>
                  <a:lnTo>
                    <a:pt x="1975" y="29545"/>
                  </a:lnTo>
                  <a:cubicBezTo>
                    <a:pt x="2316" y="23550"/>
                    <a:pt x="6754" y="9322"/>
                    <a:pt x="5270" y="5858"/>
                  </a:cubicBezTo>
                  <a:cubicBezTo>
                    <a:pt x="3787" y="2393"/>
                    <a:pt x="2954" y="843"/>
                    <a:pt x="2954" y="843"/>
                  </a:cubicBezTo>
                  <a:lnTo>
                    <a:pt x="416" y="1"/>
                  </a:lnTo>
                  <a:close/>
                </a:path>
              </a:pathLst>
            </a:custGeom>
            <a:solidFill>
              <a:srgbClr val="543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9529;p42">
              <a:extLst>
                <a:ext uri="{FF2B5EF4-FFF2-40B4-BE49-F238E27FC236}">
                  <a16:creationId xmlns:a16="http://schemas.microsoft.com/office/drawing/2014/main" id="{A9403A36-7211-B786-98FA-6F9CC1080E50}"/>
                </a:ext>
              </a:extLst>
            </p:cNvPr>
            <p:cNvSpPr/>
            <p:nvPr/>
          </p:nvSpPr>
          <p:spPr>
            <a:xfrm>
              <a:off x="4182625" y="3556000"/>
              <a:ext cx="138475" cy="65500"/>
            </a:xfrm>
            <a:custGeom>
              <a:avLst/>
              <a:gdLst/>
              <a:ahLst/>
              <a:cxnLst/>
              <a:rect l="l" t="t" r="r" b="b"/>
              <a:pathLst>
                <a:path w="5539" h="2620" extrusionOk="0">
                  <a:moveTo>
                    <a:pt x="329" y="0"/>
                  </a:moveTo>
                  <a:lnTo>
                    <a:pt x="0" y="1214"/>
                  </a:lnTo>
                  <a:lnTo>
                    <a:pt x="5538" y="2620"/>
                  </a:lnTo>
                  <a:lnTo>
                    <a:pt x="5137" y="816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543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9530;p42">
              <a:extLst>
                <a:ext uri="{FF2B5EF4-FFF2-40B4-BE49-F238E27FC236}">
                  <a16:creationId xmlns:a16="http://schemas.microsoft.com/office/drawing/2014/main" id="{299F3520-FF8B-50EE-E4E5-6425BC8A0302}"/>
                </a:ext>
              </a:extLst>
            </p:cNvPr>
            <p:cNvSpPr/>
            <p:nvPr/>
          </p:nvSpPr>
          <p:spPr>
            <a:xfrm>
              <a:off x="4202550" y="3655350"/>
              <a:ext cx="88500" cy="570000"/>
            </a:xfrm>
            <a:custGeom>
              <a:avLst/>
              <a:gdLst/>
              <a:ahLst/>
              <a:cxnLst/>
              <a:rect l="l" t="t" r="r" b="b"/>
              <a:pathLst>
                <a:path w="3540" h="22800" extrusionOk="0">
                  <a:moveTo>
                    <a:pt x="1" y="1"/>
                  </a:moveTo>
                  <a:lnTo>
                    <a:pt x="1367" y="1469"/>
                  </a:lnTo>
                  <a:lnTo>
                    <a:pt x="2165" y="22800"/>
                  </a:lnTo>
                  <a:lnTo>
                    <a:pt x="2330" y="22800"/>
                  </a:lnTo>
                  <a:lnTo>
                    <a:pt x="1893" y="1441"/>
                  </a:lnTo>
                  <a:lnTo>
                    <a:pt x="3540" y="721"/>
                  </a:lnTo>
                  <a:lnTo>
                    <a:pt x="1575" y="84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437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9531;p42">
              <a:extLst>
                <a:ext uri="{FF2B5EF4-FFF2-40B4-BE49-F238E27FC236}">
                  <a16:creationId xmlns:a16="http://schemas.microsoft.com/office/drawing/2014/main" id="{5F9C06F4-B839-8321-3E71-01A7A33517F6}"/>
                </a:ext>
              </a:extLst>
            </p:cNvPr>
            <p:cNvSpPr/>
            <p:nvPr/>
          </p:nvSpPr>
          <p:spPr>
            <a:xfrm>
              <a:off x="4183875" y="3421925"/>
              <a:ext cx="143850" cy="172275"/>
            </a:xfrm>
            <a:custGeom>
              <a:avLst/>
              <a:gdLst/>
              <a:ahLst/>
              <a:cxnLst/>
              <a:rect l="l" t="t" r="r" b="b"/>
              <a:pathLst>
                <a:path w="5754" h="6891" extrusionOk="0">
                  <a:moveTo>
                    <a:pt x="2071" y="0"/>
                  </a:moveTo>
                  <a:lnTo>
                    <a:pt x="0" y="5878"/>
                  </a:lnTo>
                  <a:cubicBezTo>
                    <a:pt x="0" y="5878"/>
                    <a:pt x="3017" y="6891"/>
                    <a:pt x="4819" y="6891"/>
                  </a:cubicBezTo>
                  <a:cubicBezTo>
                    <a:pt x="5197" y="6891"/>
                    <a:pt x="5522" y="6846"/>
                    <a:pt x="5754" y="6738"/>
                  </a:cubicBezTo>
                  <a:lnTo>
                    <a:pt x="4188" y="956"/>
                  </a:lnTo>
                  <a:lnTo>
                    <a:pt x="2071" y="0"/>
                  </a:lnTo>
                  <a:close/>
                </a:path>
              </a:pathLst>
            </a:custGeom>
            <a:solidFill>
              <a:srgbClr val="778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9532;p42">
              <a:extLst>
                <a:ext uri="{FF2B5EF4-FFF2-40B4-BE49-F238E27FC236}">
                  <a16:creationId xmlns:a16="http://schemas.microsoft.com/office/drawing/2014/main" id="{6911EF9C-4980-0E47-5B14-4E19803BC0C7}"/>
                </a:ext>
              </a:extLst>
            </p:cNvPr>
            <p:cNvSpPr/>
            <p:nvPr/>
          </p:nvSpPr>
          <p:spPr>
            <a:xfrm>
              <a:off x="4183825" y="3422000"/>
              <a:ext cx="143850" cy="171400"/>
            </a:xfrm>
            <a:custGeom>
              <a:avLst/>
              <a:gdLst/>
              <a:ahLst/>
              <a:cxnLst/>
              <a:rect l="l" t="t" r="r" b="b"/>
              <a:pathLst>
                <a:path w="5754" h="6856" extrusionOk="0">
                  <a:moveTo>
                    <a:pt x="2072" y="0"/>
                  </a:moveTo>
                  <a:lnTo>
                    <a:pt x="1" y="5877"/>
                  </a:lnTo>
                  <a:cubicBezTo>
                    <a:pt x="1" y="5877"/>
                    <a:pt x="87" y="5905"/>
                    <a:pt x="235" y="5952"/>
                  </a:cubicBezTo>
                  <a:cubicBezTo>
                    <a:pt x="712" y="4744"/>
                    <a:pt x="1613" y="3925"/>
                    <a:pt x="2652" y="3925"/>
                  </a:cubicBezTo>
                  <a:cubicBezTo>
                    <a:pt x="3931" y="3925"/>
                    <a:pt x="5003" y="5168"/>
                    <a:pt x="5322" y="6856"/>
                  </a:cubicBezTo>
                  <a:cubicBezTo>
                    <a:pt x="5487" y="6830"/>
                    <a:pt x="5634" y="6793"/>
                    <a:pt x="5753" y="6737"/>
                  </a:cubicBezTo>
                  <a:lnTo>
                    <a:pt x="4187" y="956"/>
                  </a:lnTo>
                  <a:lnTo>
                    <a:pt x="2072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9533;p42">
              <a:extLst>
                <a:ext uri="{FF2B5EF4-FFF2-40B4-BE49-F238E27FC236}">
                  <a16:creationId xmlns:a16="http://schemas.microsoft.com/office/drawing/2014/main" id="{B539F21B-C570-21B5-D4EE-3AE67F7C71F2}"/>
                </a:ext>
              </a:extLst>
            </p:cNvPr>
            <p:cNvSpPr/>
            <p:nvPr/>
          </p:nvSpPr>
          <p:spPr>
            <a:xfrm>
              <a:off x="4292725" y="3342875"/>
              <a:ext cx="132050" cy="146550"/>
            </a:xfrm>
            <a:custGeom>
              <a:avLst/>
              <a:gdLst/>
              <a:ahLst/>
              <a:cxnLst/>
              <a:rect l="l" t="t" r="r" b="b"/>
              <a:pathLst>
                <a:path w="5282" h="5862" extrusionOk="0">
                  <a:moveTo>
                    <a:pt x="380" y="1"/>
                  </a:moveTo>
                  <a:cubicBezTo>
                    <a:pt x="380" y="1"/>
                    <a:pt x="0" y="626"/>
                    <a:pt x="298" y="1419"/>
                  </a:cubicBezTo>
                  <a:cubicBezTo>
                    <a:pt x="605" y="2234"/>
                    <a:pt x="3211" y="5288"/>
                    <a:pt x="4011" y="5763"/>
                  </a:cubicBezTo>
                  <a:cubicBezTo>
                    <a:pt x="4126" y="5831"/>
                    <a:pt x="4235" y="5861"/>
                    <a:pt x="4337" y="5861"/>
                  </a:cubicBezTo>
                  <a:cubicBezTo>
                    <a:pt x="4949" y="5861"/>
                    <a:pt x="5281" y="4772"/>
                    <a:pt x="4899" y="4354"/>
                  </a:cubicBezTo>
                  <a:cubicBezTo>
                    <a:pt x="4459" y="3872"/>
                    <a:pt x="2097" y="959"/>
                    <a:pt x="380" y="1"/>
                  </a:cubicBezTo>
                  <a:close/>
                </a:path>
              </a:pathLst>
            </a:custGeom>
            <a:solidFill>
              <a:srgbClr val="DF8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9534;p42">
              <a:extLst>
                <a:ext uri="{FF2B5EF4-FFF2-40B4-BE49-F238E27FC236}">
                  <a16:creationId xmlns:a16="http://schemas.microsoft.com/office/drawing/2014/main" id="{F35ABBDB-5082-9000-F234-97D4951F28C7}"/>
                </a:ext>
              </a:extLst>
            </p:cNvPr>
            <p:cNvSpPr/>
            <p:nvPr/>
          </p:nvSpPr>
          <p:spPr>
            <a:xfrm>
              <a:off x="4290525" y="3342875"/>
              <a:ext cx="124375" cy="146525"/>
            </a:xfrm>
            <a:custGeom>
              <a:avLst/>
              <a:gdLst/>
              <a:ahLst/>
              <a:cxnLst/>
              <a:rect l="l" t="t" r="r" b="b"/>
              <a:pathLst>
                <a:path w="4975" h="5861" extrusionOk="0">
                  <a:moveTo>
                    <a:pt x="468" y="1"/>
                  </a:moveTo>
                  <a:cubicBezTo>
                    <a:pt x="468" y="1"/>
                    <a:pt x="1" y="765"/>
                    <a:pt x="298" y="1557"/>
                  </a:cubicBezTo>
                  <a:cubicBezTo>
                    <a:pt x="606" y="2372"/>
                    <a:pt x="3300" y="5288"/>
                    <a:pt x="4100" y="5763"/>
                  </a:cubicBezTo>
                  <a:cubicBezTo>
                    <a:pt x="4215" y="5831"/>
                    <a:pt x="4323" y="5861"/>
                    <a:pt x="4424" y="5861"/>
                  </a:cubicBezTo>
                  <a:cubicBezTo>
                    <a:pt x="4655" y="5861"/>
                    <a:pt x="4846" y="5704"/>
                    <a:pt x="4974" y="5487"/>
                  </a:cubicBezTo>
                  <a:lnTo>
                    <a:pt x="4974" y="5487"/>
                  </a:lnTo>
                  <a:cubicBezTo>
                    <a:pt x="4953" y="5490"/>
                    <a:pt x="4933" y="5491"/>
                    <a:pt x="4911" y="5491"/>
                  </a:cubicBezTo>
                  <a:cubicBezTo>
                    <a:pt x="4811" y="5491"/>
                    <a:pt x="4704" y="5462"/>
                    <a:pt x="4589" y="5395"/>
                  </a:cubicBezTo>
                  <a:cubicBezTo>
                    <a:pt x="3789" y="4920"/>
                    <a:pt x="1183" y="1866"/>
                    <a:pt x="877" y="1050"/>
                  </a:cubicBezTo>
                  <a:cubicBezTo>
                    <a:pt x="755" y="725"/>
                    <a:pt x="748" y="429"/>
                    <a:pt x="780" y="192"/>
                  </a:cubicBezTo>
                  <a:cubicBezTo>
                    <a:pt x="673" y="123"/>
                    <a:pt x="570" y="58"/>
                    <a:pt x="468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9535;p42">
              <a:extLst>
                <a:ext uri="{FF2B5EF4-FFF2-40B4-BE49-F238E27FC236}">
                  <a16:creationId xmlns:a16="http://schemas.microsoft.com/office/drawing/2014/main" id="{1D9692D8-33F0-2FF1-B6E2-00877C5D87DB}"/>
                </a:ext>
              </a:extLst>
            </p:cNvPr>
            <p:cNvSpPr/>
            <p:nvPr/>
          </p:nvSpPr>
          <p:spPr>
            <a:xfrm>
              <a:off x="4372450" y="3446250"/>
              <a:ext cx="50275" cy="44650"/>
            </a:xfrm>
            <a:custGeom>
              <a:avLst/>
              <a:gdLst/>
              <a:ahLst/>
              <a:cxnLst/>
              <a:rect l="l" t="t" r="r" b="b"/>
              <a:pathLst>
                <a:path w="2011" h="1786" extrusionOk="0">
                  <a:moveTo>
                    <a:pt x="1070" y="1"/>
                  </a:moveTo>
                  <a:cubicBezTo>
                    <a:pt x="1046" y="1"/>
                    <a:pt x="1023" y="1"/>
                    <a:pt x="999" y="3"/>
                  </a:cubicBezTo>
                  <a:cubicBezTo>
                    <a:pt x="445" y="37"/>
                    <a:pt x="0" y="463"/>
                    <a:pt x="3" y="956"/>
                  </a:cubicBezTo>
                  <a:cubicBezTo>
                    <a:pt x="7" y="1425"/>
                    <a:pt x="419" y="1786"/>
                    <a:pt x="938" y="1786"/>
                  </a:cubicBezTo>
                  <a:cubicBezTo>
                    <a:pt x="962" y="1786"/>
                    <a:pt x="987" y="1785"/>
                    <a:pt x="1012" y="1783"/>
                  </a:cubicBezTo>
                  <a:cubicBezTo>
                    <a:pt x="1563" y="1749"/>
                    <a:pt x="2010" y="1324"/>
                    <a:pt x="2006" y="831"/>
                  </a:cubicBezTo>
                  <a:cubicBezTo>
                    <a:pt x="2002" y="362"/>
                    <a:pt x="1590" y="1"/>
                    <a:pt x="1070" y="1"/>
                  </a:cubicBezTo>
                  <a:close/>
                </a:path>
              </a:pathLst>
            </a:custGeom>
            <a:solidFill>
              <a:srgbClr val="747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9536;p42">
              <a:extLst>
                <a:ext uri="{FF2B5EF4-FFF2-40B4-BE49-F238E27FC236}">
                  <a16:creationId xmlns:a16="http://schemas.microsoft.com/office/drawing/2014/main" id="{3A9BAF53-8239-AEAD-88BA-79F2D32F175D}"/>
                </a:ext>
              </a:extLst>
            </p:cNvPr>
            <p:cNvSpPr/>
            <p:nvPr/>
          </p:nvSpPr>
          <p:spPr>
            <a:xfrm>
              <a:off x="4372500" y="3457300"/>
              <a:ext cx="50250" cy="33600"/>
            </a:xfrm>
            <a:custGeom>
              <a:avLst/>
              <a:gdLst/>
              <a:ahLst/>
              <a:cxnLst/>
              <a:rect l="l" t="t" r="r" b="b"/>
              <a:pathLst>
                <a:path w="2010" h="1344" extrusionOk="0">
                  <a:moveTo>
                    <a:pt x="1895" y="1"/>
                  </a:moveTo>
                  <a:cubicBezTo>
                    <a:pt x="1721" y="269"/>
                    <a:pt x="1406" y="463"/>
                    <a:pt x="1043" y="485"/>
                  </a:cubicBezTo>
                  <a:cubicBezTo>
                    <a:pt x="1021" y="486"/>
                    <a:pt x="999" y="487"/>
                    <a:pt x="977" y="487"/>
                  </a:cubicBezTo>
                  <a:cubicBezTo>
                    <a:pt x="614" y="487"/>
                    <a:pt x="305" y="309"/>
                    <a:pt x="147" y="44"/>
                  </a:cubicBezTo>
                  <a:cubicBezTo>
                    <a:pt x="56" y="185"/>
                    <a:pt x="1" y="344"/>
                    <a:pt x="4" y="514"/>
                  </a:cubicBezTo>
                  <a:cubicBezTo>
                    <a:pt x="7" y="983"/>
                    <a:pt x="420" y="1344"/>
                    <a:pt x="940" y="1344"/>
                  </a:cubicBezTo>
                  <a:cubicBezTo>
                    <a:pt x="964" y="1344"/>
                    <a:pt x="987" y="1343"/>
                    <a:pt x="1011" y="1341"/>
                  </a:cubicBezTo>
                  <a:cubicBezTo>
                    <a:pt x="1564" y="1307"/>
                    <a:pt x="2010" y="882"/>
                    <a:pt x="2005" y="389"/>
                  </a:cubicBezTo>
                  <a:cubicBezTo>
                    <a:pt x="2004" y="248"/>
                    <a:pt x="1962" y="116"/>
                    <a:pt x="1895" y="1"/>
                  </a:cubicBezTo>
                  <a:close/>
                </a:path>
              </a:pathLst>
            </a:custGeom>
            <a:solidFill>
              <a:srgbClr val="3E3F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9537;p42">
              <a:extLst>
                <a:ext uri="{FF2B5EF4-FFF2-40B4-BE49-F238E27FC236}">
                  <a16:creationId xmlns:a16="http://schemas.microsoft.com/office/drawing/2014/main" id="{822F1F07-D646-9E0B-1E5B-0520D7E460CF}"/>
                </a:ext>
              </a:extLst>
            </p:cNvPr>
            <p:cNvSpPr/>
            <p:nvPr/>
          </p:nvSpPr>
          <p:spPr>
            <a:xfrm>
              <a:off x="4187850" y="3340275"/>
              <a:ext cx="142050" cy="163275"/>
            </a:xfrm>
            <a:custGeom>
              <a:avLst/>
              <a:gdLst/>
              <a:ahLst/>
              <a:cxnLst/>
              <a:rect l="l" t="t" r="r" b="b"/>
              <a:pathLst>
                <a:path w="5682" h="6531" extrusionOk="0">
                  <a:moveTo>
                    <a:pt x="3779" y="1"/>
                  </a:moveTo>
                  <a:cubicBezTo>
                    <a:pt x="3039" y="1"/>
                    <a:pt x="2050" y="137"/>
                    <a:pt x="1771" y="305"/>
                  </a:cubicBezTo>
                  <a:cubicBezTo>
                    <a:pt x="1336" y="566"/>
                    <a:pt x="1" y="5021"/>
                    <a:pt x="287" y="5356"/>
                  </a:cubicBezTo>
                  <a:cubicBezTo>
                    <a:pt x="548" y="5661"/>
                    <a:pt x="4228" y="6531"/>
                    <a:pt x="5136" y="6531"/>
                  </a:cubicBezTo>
                  <a:cubicBezTo>
                    <a:pt x="5221" y="6531"/>
                    <a:pt x="5282" y="6523"/>
                    <a:pt x="5313" y="6507"/>
                  </a:cubicBezTo>
                  <a:cubicBezTo>
                    <a:pt x="5681" y="6317"/>
                    <a:pt x="5230" y="823"/>
                    <a:pt x="4619" y="145"/>
                  </a:cubicBezTo>
                  <a:cubicBezTo>
                    <a:pt x="4527" y="43"/>
                    <a:pt x="4192" y="1"/>
                    <a:pt x="3779" y="1"/>
                  </a:cubicBezTo>
                  <a:close/>
                </a:path>
              </a:pathLst>
            </a:custGeom>
            <a:solidFill>
              <a:srgbClr val="DF8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9538;p42">
              <a:extLst>
                <a:ext uri="{FF2B5EF4-FFF2-40B4-BE49-F238E27FC236}">
                  <a16:creationId xmlns:a16="http://schemas.microsoft.com/office/drawing/2014/main" id="{69FC4395-73E9-5AAB-97E3-04B6E80D202F}"/>
                </a:ext>
              </a:extLst>
            </p:cNvPr>
            <p:cNvSpPr/>
            <p:nvPr/>
          </p:nvSpPr>
          <p:spPr>
            <a:xfrm>
              <a:off x="4185100" y="3368525"/>
              <a:ext cx="144650" cy="139350"/>
            </a:xfrm>
            <a:custGeom>
              <a:avLst/>
              <a:gdLst/>
              <a:ahLst/>
              <a:cxnLst/>
              <a:rect l="l" t="t" r="r" b="b"/>
              <a:pathLst>
                <a:path w="5786" h="5574" extrusionOk="0">
                  <a:moveTo>
                    <a:pt x="1411" y="1"/>
                  </a:moveTo>
                  <a:lnTo>
                    <a:pt x="1411" y="1"/>
                  </a:lnTo>
                  <a:cubicBezTo>
                    <a:pt x="814" y="1385"/>
                    <a:pt x="0" y="4010"/>
                    <a:pt x="214" y="4262"/>
                  </a:cubicBezTo>
                  <a:cubicBezTo>
                    <a:pt x="477" y="4571"/>
                    <a:pt x="4494" y="5573"/>
                    <a:pt x="5392" y="5573"/>
                  </a:cubicBezTo>
                  <a:cubicBezTo>
                    <a:pt x="5465" y="5573"/>
                    <a:pt x="5518" y="5566"/>
                    <a:pt x="5545" y="5552"/>
                  </a:cubicBezTo>
                  <a:cubicBezTo>
                    <a:pt x="5785" y="5426"/>
                    <a:pt x="5622" y="2941"/>
                    <a:pt x="5308" y="1056"/>
                  </a:cubicBezTo>
                  <a:lnTo>
                    <a:pt x="5308" y="1056"/>
                  </a:lnTo>
                  <a:cubicBezTo>
                    <a:pt x="5402" y="2829"/>
                    <a:pt x="5346" y="4831"/>
                    <a:pt x="5160" y="4963"/>
                  </a:cubicBezTo>
                  <a:cubicBezTo>
                    <a:pt x="5119" y="4992"/>
                    <a:pt x="5013" y="5005"/>
                    <a:pt x="4859" y="5005"/>
                  </a:cubicBezTo>
                  <a:cubicBezTo>
                    <a:pt x="3845" y="5005"/>
                    <a:pt x="760" y="4428"/>
                    <a:pt x="545" y="4160"/>
                  </a:cubicBezTo>
                  <a:cubicBezTo>
                    <a:pt x="370" y="3940"/>
                    <a:pt x="934" y="1510"/>
                    <a:pt x="1411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9539;p42">
              <a:extLst>
                <a:ext uri="{FF2B5EF4-FFF2-40B4-BE49-F238E27FC236}">
                  <a16:creationId xmlns:a16="http://schemas.microsoft.com/office/drawing/2014/main" id="{58810E36-0532-29D7-2E1F-11FCF45EBDB8}"/>
                </a:ext>
              </a:extLst>
            </p:cNvPr>
            <p:cNvSpPr/>
            <p:nvPr/>
          </p:nvSpPr>
          <p:spPr>
            <a:xfrm>
              <a:off x="4058675" y="3480600"/>
              <a:ext cx="129850" cy="113075"/>
            </a:xfrm>
            <a:custGeom>
              <a:avLst/>
              <a:gdLst/>
              <a:ahLst/>
              <a:cxnLst/>
              <a:rect l="l" t="t" r="r" b="b"/>
              <a:pathLst>
                <a:path w="5194" h="4523" extrusionOk="0">
                  <a:moveTo>
                    <a:pt x="4475" y="1"/>
                  </a:moveTo>
                  <a:cubicBezTo>
                    <a:pt x="4385" y="1"/>
                    <a:pt x="4289" y="21"/>
                    <a:pt x="4192" y="69"/>
                  </a:cubicBezTo>
                  <a:cubicBezTo>
                    <a:pt x="3660" y="330"/>
                    <a:pt x="0" y="4351"/>
                    <a:pt x="0" y="4351"/>
                  </a:cubicBezTo>
                  <a:lnTo>
                    <a:pt x="42" y="4522"/>
                  </a:lnTo>
                  <a:cubicBezTo>
                    <a:pt x="2420" y="3532"/>
                    <a:pt x="5031" y="1109"/>
                    <a:pt x="5122" y="730"/>
                  </a:cubicBezTo>
                  <a:cubicBezTo>
                    <a:pt x="5194" y="419"/>
                    <a:pt x="4882" y="1"/>
                    <a:pt x="4475" y="1"/>
                  </a:cubicBezTo>
                  <a:close/>
                </a:path>
              </a:pathLst>
            </a:custGeom>
            <a:solidFill>
              <a:srgbClr val="DF8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9540;p42">
              <a:extLst>
                <a:ext uri="{FF2B5EF4-FFF2-40B4-BE49-F238E27FC236}">
                  <a16:creationId xmlns:a16="http://schemas.microsoft.com/office/drawing/2014/main" id="{C29DE94B-FC0F-E173-065A-0AE5202EAF1B}"/>
                </a:ext>
              </a:extLst>
            </p:cNvPr>
            <p:cNvSpPr/>
            <p:nvPr/>
          </p:nvSpPr>
          <p:spPr>
            <a:xfrm>
              <a:off x="4058675" y="3480950"/>
              <a:ext cx="129675" cy="112675"/>
            </a:xfrm>
            <a:custGeom>
              <a:avLst/>
              <a:gdLst/>
              <a:ahLst/>
              <a:cxnLst/>
              <a:rect l="l" t="t" r="r" b="b"/>
              <a:pathLst>
                <a:path w="5187" h="4507" extrusionOk="0">
                  <a:moveTo>
                    <a:pt x="4600" y="0"/>
                  </a:moveTo>
                  <a:cubicBezTo>
                    <a:pt x="4678" y="132"/>
                    <a:pt x="4709" y="289"/>
                    <a:pt x="4676" y="426"/>
                  </a:cubicBezTo>
                  <a:cubicBezTo>
                    <a:pt x="4579" y="803"/>
                    <a:pt x="2264" y="3093"/>
                    <a:pt x="98" y="4231"/>
                  </a:cubicBezTo>
                  <a:cubicBezTo>
                    <a:pt x="35" y="4298"/>
                    <a:pt x="0" y="4336"/>
                    <a:pt x="0" y="4336"/>
                  </a:cubicBezTo>
                  <a:lnTo>
                    <a:pt x="42" y="4507"/>
                  </a:lnTo>
                  <a:cubicBezTo>
                    <a:pt x="2420" y="3517"/>
                    <a:pt x="5033" y="1095"/>
                    <a:pt x="5122" y="714"/>
                  </a:cubicBezTo>
                  <a:cubicBezTo>
                    <a:pt x="5187" y="437"/>
                    <a:pt x="4944" y="74"/>
                    <a:pt x="4600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9541;p42">
              <a:extLst>
                <a:ext uri="{FF2B5EF4-FFF2-40B4-BE49-F238E27FC236}">
                  <a16:creationId xmlns:a16="http://schemas.microsoft.com/office/drawing/2014/main" id="{9A4FFCD6-E466-0A3C-198D-DC1D0FD37230}"/>
                </a:ext>
              </a:extLst>
            </p:cNvPr>
            <p:cNvSpPr/>
            <p:nvPr/>
          </p:nvSpPr>
          <p:spPr>
            <a:xfrm>
              <a:off x="4249300" y="4207225"/>
              <a:ext cx="44525" cy="23850"/>
            </a:xfrm>
            <a:custGeom>
              <a:avLst/>
              <a:gdLst/>
              <a:ahLst/>
              <a:cxnLst/>
              <a:rect l="l" t="t" r="r" b="b"/>
              <a:pathLst>
                <a:path w="1781" h="954" extrusionOk="0">
                  <a:moveTo>
                    <a:pt x="594" y="0"/>
                  </a:moveTo>
                  <a:cubicBezTo>
                    <a:pt x="565" y="0"/>
                    <a:pt x="538" y="5"/>
                    <a:pt x="513" y="15"/>
                  </a:cubicBezTo>
                  <a:cubicBezTo>
                    <a:pt x="125" y="169"/>
                    <a:pt x="0" y="953"/>
                    <a:pt x="0" y="953"/>
                  </a:cubicBezTo>
                  <a:lnTo>
                    <a:pt x="1780" y="953"/>
                  </a:lnTo>
                  <a:cubicBezTo>
                    <a:pt x="1780" y="953"/>
                    <a:pt x="1010" y="0"/>
                    <a:pt x="594" y="0"/>
                  </a:cubicBezTo>
                  <a:close/>
                </a:path>
              </a:pathLst>
            </a:custGeom>
            <a:solidFill>
              <a:srgbClr val="FFD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9542;p42">
              <a:extLst>
                <a:ext uri="{FF2B5EF4-FFF2-40B4-BE49-F238E27FC236}">
                  <a16:creationId xmlns:a16="http://schemas.microsoft.com/office/drawing/2014/main" id="{E7846DFE-C249-2621-913D-E3477D5E4E76}"/>
                </a:ext>
              </a:extLst>
            </p:cNvPr>
            <p:cNvSpPr/>
            <p:nvPr/>
          </p:nvSpPr>
          <p:spPr>
            <a:xfrm>
              <a:off x="4207000" y="4207225"/>
              <a:ext cx="56250" cy="23850"/>
            </a:xfrm>
            <a:custGeom>
              <a:avLst/>
              <a:gdLst/>
              <a:ahLst/>
              <a:cxnLst/>
              <a:rect l="l" t="t" r="r" b="b"/>
              <a:pathLst>
                <a:path w="2250" h="954" extrusionOk="0">
                  <a:moveTo>
                    <a:pt x="1501" y="0"/>
                  </a:moveTo>
                  <a:cubicBezTo>
                    <a:pt x="973" y="0"/>
                    <a:pt x="1" y="953"/>
                    <a:pt x="1" y="953"/>
                  </a:cubicBezTo>
                  <a:lnTo>
                    <a:pt x="2250" y="953"/>
                  </a:lnTo>
                  <a:cubicBezTo>
                    <a:pt x="2250" y="953"/>
                    <a:pt x="2093" y="169"/>
                    <a:pt x="1604" y="15"/>
                  </a:cubicBezTo>
                  <a:cubicBezTo>
                    <a:pt x="1572" y="5"/>
                    <a:pt x="1538" y="0"/>
                    <a:pt x="1501" y="0"/>
                  </a:cubicBezTo>
                  <a:close/>
                </a:path>
              </a:pathLst>
            </a:custGeom>
            <a:solidFill>
              <a:srgbClr val="FFDF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9543;p42">
              <a:extLst>
                <a:ext uri="{FF2B5EF4-FFF2-40B4-BE49-F238E27FC236}">
                  <a16:creationId xmlns:a16="http://schemas.microsoft.com/office/drawing/2014/main" id="{E435DC87-5A50-8C60-2DB3-AB4AA95EBE2F}"/>
                </a:ext>
              </a:extLst>
            </p:cNvPr>
            <p:cNvSpPr/>
            <p:nvPr/>
          </p:nvSpPr>
          <p:spPr>
            <a:xfrm>
              <a:off x="4238975" y="3340275"/>
              <a:ext cx="52325" cy="16750"/>
            </a:xfrm>
            <a:custGeom>
              <a:avLst/>
              <a:gdLst/>
              <a:ahLst/>
              <a:cxnLst/>
              <a:rect l="l" t="t" r="r" b="b"/>
              <a:pathLst>
                <a:path w="2093" h="670" extrusionOk="0">
                  <a:moveTo>
                    <a:pt x="1733" y="0"/>
                  </a:moveTo>
                  <a:cubicBezTo>
                    <a:pt x="1155" y="0"/>
                    <a:pt x="425" y="82"/>
                    <a:pt x="1" y="200"/>
                  </a:cubicBezTo>
                  <a:cubicBezTo>
                    <a:pt x="131" y="470"/>
                    <a:pt x="538" y="670"/>
                    <a:pt x="1022" y="670"/>
                  </a:cubicBezTo>
                  <a:cubicBezTo>
                    <a:pt x="1613" y="670"/>
                    <a:pt x="2093" y="377"/>
                    <a:pt x="2091" y="16"/>
                  </a:cubicBezTo>
                  <a:lnTo>
                    <a:pt x="2091" y="13"/>
                  </a:lnTo>
                  <a:cubicBezTo>
                    <a:pt x="1983" y="4"/>
                    <a:pt x="1862" y="0"/>
                    <a:pt x="1733" y="0"/>
                  </a:cubicBezTo>
                  <a:close/>
                </a:path>
              </a:pathLst>
            </a:custGeom>
            <a:solidFill>
              <a:srgbClr val="FFF5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9544;p42">
              <a:extLst>
                <a:ext uri="{FF2B5EF4-FFF2-40B4-BE49-F238E27FC236}">
                  <a16:creationId xmlns:a16="http://schemas.microsoft.com/office/drawing/2014/main" id="{8EB37764-B3C7-81FA-D4F9-7473656C0CA0}"/>
                </a:ext>
              </a:extLst>
            </p:cNvPr>
            <p:cNvSpPr/>
            <p:nvPr/>
          </p:nvSpPr>
          <p:spPr>
            <a:xfrm>
              <a:off x="4238325" y="3349075"/>
              <a:ext cx="32375" cy="106900"/>
            </a:xfrm>
            <a:custGeom>
              <a:avLst/>
              <a:gdLst/>
              <a:ahLst/>
              <a:cxnLst/>
              <a:rect l="l" t="t" r="r" b="b"/>
              <a:pathLst>
                <a:path w="1295" h="4276" extrusionOk="0">
                  <a:moveTo>
                    <a:pt x="610" y="0"/>
                  </a:moveTo>
                  <a:lnTo>
                    <a:pt x="1" y="4077"/>
                  </a:lnTo>
                  <a:lnTo>
                    <a:pt x="945" y="4275"/>
                  </a:lnTo>
                  <a:lnTo>
                    <a:pt x="1294" y="60"/>
                  </a:lnTo>
                  <a:lnTo>
                    <a:pt x="610" y="0"/>
                  </a:lnTo>
                  <a:close/>
                </a:path>
              </a:pathLst>
            </a:custGeom>
            <a:solidFill>
              <a:srgbClr val="EA9D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9545;p42">
              <a:extLst>
                <a:ext uri="{FF2B5EF4-FFF2-40B4-BE49-F238E27FC236}">
                  <a16:creationId xmlns:a16="http://schemas.microsoft.com/office/drawing/2014/main" id="{71979E0A-85A1-0228-9EDE-0B913B94265F}"/>
                </a:ext>
              </a:extLst>
            </p:cNvPr>
            <p:cNvSpPr/>
            <p:nvPr/>
          </p:nvSpPr>
          <p:spPr>
            <a:xfrm>
              <a:off x="4243425" y="3293100"/>
              <a:ext cx="38400" cy="57850"/>
            </a:xfrm>
            <a:custGeom>
              <a:avLst/>
              <a:gdLst/>
              <a:ahLst/>
              <a:cxnLst/>
              <a:rect l="l" t="t" r="r" b="b"/>
              <a:pathLst>
                <a:path w="1536" h="2314" extrusionOk="0">
                  <a:moveTo>
                    <a:pt x="1300" y="0"/>
                  </a:moveTo>
                  <a:lnTo>
                    <a:pt x="1" y="76"/>
                  </a:lnTo>
                  <a:lnTo>
                    <a:pt x="235" y="2011"/>
                  </a:lnTo>
                  <a:cubicBezTo>
                    <a:pt x="406" y="2219"/>
                    <a:pt x="589" y="2313"/>
                    <a:pt x="783" y="2313"/>
                  </a:cubicBezTo>
                  <a:cubicBezTo>
                    <a:pt x="1019" y="2313"/>
                    <a:pt x="1271" y="2174"/>
                    <a:pt x="1536" y="1934"/>
                  </a:cubicBezTo>
                  <a:lnTo>
                    <a:pt x="1300" y="0"/>
                  </a:lnTo>
                  <a:close/>
                </a:path>
              </a:pathLst>
            </a:custGeom>
            <a:solidFill>
              <a:srgbClr val="FFF5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9546;p42">
              <a:extLst>
                <a:ext uri="{FF2B5EF4-FFF2-40B4-BE49-F238E27FC236}">
                  <a16:creationId xmlns:a16="http://schemas.microsoft.com/office/drawing/2014/main" id="{7D771D1A-7251-8A15-22AA-E17CFA36D87E}"/>
                </a:ext>
              </a:extLst>
            </p:cNvPr>
            <p:cNvSpPr/>
            <p:nvPr/>
          </p:nvSpPr>
          <p:spPr>
            <a:xfrm>
              <a:off x="4065100" y="3570400"/>
              <a:ext cx="534225" cy="662975"/>
            </a:xfrm>
            <a:custGeom>
              <a:avLst/>
              <a:gdLst/>
              <a:ahLst/>
              <a:cxnLst/>
              <a:rect l="l" t="t" r="r" b="b"/>
              <a:pathLst>
                <a:path w="21369" h="26519" extrusionOk="0">
                  <a:moveTo>
                    <a:pt x="4843" y="0"/>
                  </a:moveTo>
                  <a:cubicBezTo>
                    <a:pt x="1" y="8108"/>
                    <a:pt x="2931" y="26518"/>
                    <a:pt x="2931" y="26518"/>
                  </a:cubicBezTo>
                  <a:lnTo>
                    <a:pt x="21369" y="26518"/>
                  </a:lnTo>
                  <a:cubicBezTo>
                    <a:pt x="21369" y="26518"/>
                    <a:pt x="15279" y="16977"/>
                    <a:pt x="14553" y="12764"/>
                  </a:cubicBezTo>
                  <a:cubicBezTo>
                    <a:pt x="13031" y="3940"/>
                    <a:pt x="10476" y="411"/>
                    <a:pt x="10476" y="411"/>
                  </a:cubicBezTo>
                  <a:lnTo>
                    <a:pt x="4843" y="0"/>
                  </a:lnTo>
                  <a:close/>
                </a:path>
              </a:pathLst>
            </a:custGeom>
            <a:solidFill>
              <a:srgbClr val="778D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9547;p42">
              <a:extLst>
                <a:ext uri="{FF2B5EF4-FFF2-40B4-BE49-F238E27FC236}">
                  <a16:creationId xmlns:a16="http://schemas.microsoft.com/office/drawing/2014/main" id="{49B41C09-6486-9450-D533-60035CD807E3}"/>
                </a:ext>
              </a:extLst>
            </p:cNvPr>
            <p:cNvSpPr/>
            <p:nvPr/>
          </p:nvSpPr>
          <p:spPr>
            <a:xfrm>
              <a:off x="4127475" y="3568850"/>
              <a:ext cx="469550" cy="662975"/>
            </a:xfrm>
            <a:custGeom>
              <a:avLst/>
              <a:gdLst/>
              <a:ahLst/>
              <a:cxnLst/>
              <a:rect l="l" t="t" r="r" b="b"/>
              <a:pathLst>
                <a:path w="18782" h="26519" extrusionOk="0">
                  <a:moveTo>
                    <a:pt x="2256" y="1"/>
                  </a:moveTo>
                  <a:cubicBezTo>
                    <a:pt x="1127" y="1893"/>
                    <a:pt x="420" y="4346"/>
                    <a:pt x="0" y="6996"/>
                  </a:cubicBezTo>
                  <a:cubicBezTo>
                    <a:pt x="1108" y="4444"/>
                    <a:pt x="2532" y="2908"/>
                    <a:pt x="4087" y="2908"/>
                  </a:cubicBezTo>
                  <a:cubicBezTo>
                    <a:pt x="7615" y="2908"/>
                    <a:pt x="10476" y="10824"/>
                    <a:pt x="10476" y="20585"/>
                  </a:cubicBezTo>
                  <a:cubicBezTo>
                    <a:pt x="10476" y="22667"/>
                    <a:pt x="10345" y="24665"/>
                    <a:pt x="10105" y="26518"/>
                  </a:cubicBezTo>
                  <a:lnTo>
                    <a:pt x="18782" y="26518"/>
                  </a:lnTo>
                  <a:cubicBezTo>
                    <a:pt x="18782" y="26518"/>
                    <a:pt x="12692" y="16976"/>
                    <a:pt x="11967" y="12765"/>
                  </a:cubicBezTo>
                  <a:cubicBezTo>
                    <a:pt x="10446" y="3942"/>
                    <a:pt x="7889" y="413"/>
                    <a:pt x="7889" y="413"/>
                  </a:cubicBezTo>
                  <a:lnTo>
                    <a:pt x="2256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9548;p42">
              <a:extLst>
                <a:ext uri="{FF2B5EF4-FFF2-40B4-BE49-F238E27FC236}">
                  <a16:creationId xmlns:a16="http://schemas.microsoft.com/office/drawing/2014/main" id="{43E7D9B8-6DA1-45A9-EE89-7EC6888006D0}"/>
                </a:ext>
              </a:extLst>
            </p:cNvPr>
            <p:cNvSpPr/>
            <p:nvPr/>
          </p:nvSpPr>
          <p:spPr>
            <a:xfrm>
              <a:off x="4208625" y="3293125"/>
              <a:ext cx="137425" cy="114550"/>
            </a:xfrm>
            <a:custGeom>
              <a:avLst/>
              <a:gdLst/>
              <a:ahLst/>
              <a:cxnLst/>
              <a:rect l="l" t="t" r="r" b="b"/>
              <a:pathLst>
                <a:path w="5497" h="4582" extrusionOk="0">
                  <a:moveTo>
                    <a:pt x="2696" y="1"/>
                  </a:moveTo>
                  <a:lnTo>
                    <a:pt x="1396" y="77"/>
                  </a:lnTo>
                  <a:lnTo>
                    <a:pt x="1630" y="2001"/>
                  </a:lnTo>
                  <a:cubicBezTo>
                    <a:pt x="1562" y="2011"/>
                    <a:pt x="1502" y="2023"/>
                    <a:pt x="1443" y="2034"/>
                  </a:cubicBezTo>
                  <a:cubicBezTo>
                    <a:pt x="1436" y="2035"/>
                    <a:pt x="1430" y="2035"/>
                    <a:pt x="1423" y="2038"/>
                  </a:cubicBezTo>
                  <a:cubicBezTo>
                    <a:pt x="1209" y="2083"/>
                    <a:pt x="1035" y="2135"/>
                    <a:pt x="942" y="2191"/>
                  </a:cubicBezTo>
                  <a:cubicBezTo>
                    <a:pt x="919" y="2205"/>
                    <a:pt x="891" y="2234"/>
                    <a:pt x="863" y="2271"/>
                  </a:cubicBezTo>
                  <a:cubicBezTo>
                    <a:pt x="568" y="2577"/>
                    <a:pt x="276" y="2977"/>
                    <a:pt x="0" y="3421"/>
                  </a:cubicBezTo>
                  <a:cubicBezTo>
                    <a:pt x="661" y="4131"/>
                    <a:pt x="1631" y="4582"/>
                    <a:pt x="2718" y="4582"/>
                  </a:cubicBezTo>
                  <a:cubicBezTo>
                    <a:pt x="3836" y="4582"/>
                    <a:pt x="4834" y="4106"/>
                    <a:pt x="5497" y="3362"/>
                  </a:cubicBezTo>
                  <a:cubicBezTo>
                    <a:pt x="5014" y="2908"/>
                    <a:pt x="4520" y="2490"/>
                    <a:pt x="4057" y="2185"/>
                  </a:cubicBezTo>
                  <a:cubicBezTo>
                    <a:pt x="3952" y="2117"/>
                    <a:pt x="3847" y="2053"/>
                    <a:pt x="3745" y="1995"/>
                  </a:cubicBezTo>
                  <a:cubicBezTo>
                    <a:pt x="3745" y="1995"/>
                    <a:pt x="3744" y="1997"/>
                    <a:pt x="3741" y="2001"/>
                  </a:cubicBezTo>
                  <a:cubicBezTo>
                    <a:pt x="3626" y="1932"/>
                    <a:pt x="3380" y="1898"/>
                    <a:pt x="3076" y="1890"/>
                  </a:cubicBezTo>
                  <a:lnTo>
                    <a:pt x="3042" y="1890"/>
                  </a:lnTo>
                  <a:cubicBezTo>
                    <a:pt x="3005" y="1889"/>
                    <a:pt x="2966" y="1889"/>
                    <a:pt x="2926" y="1889"/>
                  </a:cubicBezTo>
                  <a:lnTo>
                    <a:pt x="2696" y="1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9549;p42">
              <a:extLst>
                <a:ext uri="{FF2B5EF4-FFF2-40B4-BE49-F238E27FC236}">
                  <a16:creationId xmlns:a16="http://schemas.microsoft.com/office/drawing/2014/main" id="{BDCAB97E-BE24-1CF0-D28F-4310B3414FB0}"/>
                </a:ext>
              </a:extLst>
            </p:cNvPr>
            <p:cNvSpPr/>
            <p:nvPr/>
          </p:nvSpPr>
          <p:spPr>
            <a:xfrm>
              <a:off x="4175625" y="3160775"/>
              <a:ext cx="120100" cy="163950"/>
            </a:xfrm>
            <a:custGeom>
              <a:avLst/>
              <a:gdLst/>
              <a:ahLst/>
              <a:cxnLst/>
              <a:rect l="l" t="t" r="r" b="b"/>
              <a:pathLst>
                <a:path w="4804" h="6558" extrusionOk="0">
                  <a:moveTo>
                    <a:pt x="2153" y="0"/>
                  </a:moveTo>
                  <a:cubicBezTo>
                    <a:pt x="869" y="0"/>
                    <a:pt x="0" y="727"/>
                    <a:pt x="358" y="2748"/>
                  </a:cubicBezTo>
                  <a:cubicBezTo>
                    <a:pt x="902" y="5824"/>
                    <a:pt x="2914" y="6558"/>
                    <a:pt x="2914" y="6558"/>
                  </a:cubicBezTo>
                  <a:cubicBezTo>
                    <a:pt x="4319" y="5437"/>
                    <a:pt x="4674" y="5017"/>
                    <a:pt x="4739" y="3273"/>
                  </a:cubicBezTo>
                  <a:cubicBezTo>
                    <a:pt x="4804" y="1528"/>
                    <a:pt x="3834" y="107"/>
                    <a:pt x="2411" y="10"/>
                  </a:cubicBezTo>
                  <a:cubicBezTo>
                    <a:pt x="2323" y="3"/>
                    <a:pt x="2237" y="0"/>
                    <a:pt x="2153" y="0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9550;p42">
              <a:extLst>
                <a:ext uri="{FF2B5EF4-FFF2-40B4-BE49-F238E27FC236}">
                  <a16:creationId xmlns:a16="http://schemas.microsoft.com/office/drawing/2014/main" id="{7D2B5B2E-F20E-8009-BE27-18948F988F0B}"/>
                </a:ext>
              </a:extLst>
            </p:cNvPr>
            <p:cNvSpPr/>
            <p:nvPr/>
          </p:nvSpPr>
          <p:spPr>
            <a:xfrm>
              <a:off x="4226575" y="3270850"/>
              <a:ext cx="36925" cy="27775"/>
            </a:xfrm>
            <a:custGeom>
              <a:avLst/>
              <a:gdLst/>
              <a:ahLst/>
              <a:cxnLst/>
              <a:rect l="l" t="t" r="r" b="b"/>
              <a:pathLst>
                <a:path w="1477" h="1111" extrusionOk="0">
                  <a:moveTo>
                    <a:pt x="1380" y="1"/>
                  </a:moveTo>
                  <a:lnTo>
                    <a:pt x="1" y="310"/>
                  </a:lnTo>
                  <a:cubicBezTo>
                    <a:pt x="1" y="310"/>
                    <a:pt x="335" y="1111"/>
                    <a:pt x="828" y="1111"/>
                  </a:cubicBezTo>
                  <a:cubicBezTo>
                    <a:pt x="866" y="1111"/>
                    <a:pt x="905" y="1106"/>
                    <a:pt x="945" y="1096"/>
                  </a:cubicBezTo>
                  <a:cubicBezTo>
                    <a:pt x="1477" y="958"/>
                    <a:pt x="1380" y="1"/>
                    <a:pt x="1380" y="1"/>
                  </a:cubicBezTo>
                  <a:close/>
                </a:path>
              </a:pathLst>
            </a:custGeom>
            <a:solidFill>
              <a:srgbClr val="491D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9551;p42">
              <a:extLst>
                <a:ext uri="{FF2B5EF4-FFF2-40B4-BE49-F238E27FC236}">
                  <a16:creationId xmlns:a16="http://schemas.microsoft.com/office/drawing/2014/main" id="{E4E979CE-7710-DC19-8BD4-8E723A785933}"/>
                </a:ext>
              </a:extLst>
            </p:cNvPr>
            <p:cNvSpPr/>
            <p:nvPr/>
          </p:nvSpPr>
          <p:spPr>
            <a:xfrm>
              <a:off x="4229600" y="3273875"/>
              <a:ext cx="35675" cy="12250"/>
            </a:xfrm>
            <a:custGeom>
              <a:avLst/>
              <a:gdLst/>
              <a:ahLst/>
              <a:cxnLst/>
              <a:rect l="l" t="t" r="r" b="b"/>
              <a:pathLst>
                <a:path w="1427" h="490" extrusionOk="0">
                  <a:moveTo>
                    <a:pt x="1183" y="0"/>
                  </a:moveTo>
                  <a:lnTo>
                    <a:pt x="1" y="228"/>
                  </a:lnTo>
                  <a:cubicBezTo>
                    <a:pt x="1" y="228"/>
                    <a:pt x="25" y="490"/>
                    <a:pt x="462" y="490"/>
                  </a:cubicBezTo>
                  <a:cubicBezTo>
                    <a:pt x="534" y="490"/>
                    <a:pt x="616" y="482"/>
                    <a:pt x="712" y="466"/>
                  </a:cubicBezTo>
                  <a:cubicBezTo>
                    <a:pt x="1426" y="345"/>
                    <a:pt x="1183" y="1"/>
                    <a:pt x="1183" y="0"/>
                  </a:cubicBezTo>
                  <a:close/>
                </a:path>
              </a:pathLst>
            </a:custGeom>
            <a:solidFill>
              <a:srgbClr val="FF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9552;p42">
              <a:extLst>
                <a:ext uri="{FF2B5EF4-FFF2-40B4-BE49-F238E27FC236}">
                  <a16:creationId xmlns:a16="http://schemas.microsoft.com/office/drawing/2014/main" id="{ED6F44FE-22CB-AC96-AB6D-2AA53FBF99E5}"/>
                </a:ext>
              </a:extLst>
            </p:cNvPr>
            <p:cNvSpPr/>
            <p:nvPr/>
          </p:nvSpPr>
          <p:spPr>
            <a:xfrm>
              <a:off x="4243075" y="3207825"/>
              <a:ext cx="20025" cy="28200"/>
            </a:xfrm>
            <a:custGeom>
              <a:avLst/>
              <a:gdLst/>
              <a:ahLst/>
              <a:cxnLst/>
              <a:rect l="l" t="t" r="r" b="b"/>
              <a:pathLst>
                <a:path w="801" h="1128" extrusionOk="0">
                  <a:moveTo>
                    <a:pt x="324" y="0"/>
                  </a:moveTo>
                  <a:cubicBezTo>
                    <a:pt x="294" y="0"/>
                    <a:pt x="264" y="7"/>
                    <a:pt x="235" y="21"/>
                  </a:cubicBezTo>
                  <a:cubicBezTo>
                    <a:pt x="65" y="106"/>
                    <a:pt x="0" y="424"/>
                    <a:pt x="104" y="733"/>
                  </a:cubicBezTo>
                  <a:cubicBezTo>
                    <a:pt x="185" y="977"/>
                    <a:pt x="342" y="1127"/>
                    <a:pt x="485" y="1127"/>
                  </a:cubicBezTo>
                  <a:cubicBezTo>
                    <a:pt x="527" y="1127"/>
                    <a:pt x="568" y="1115"/>
                    <a:pt x="605" y="1088"/>
                  </a:cubicBezTo>
                  <a:cubicBezTo>
                    <a:pt x="764" y="974"/>
                    <a:pt x="801" y="657"/>
                    <a:pt x="700" y="374"/>
                  </a:cubicBezTo>
                  <a:cubicBezTo>
                    <a:pt x="619" y="148"/>
                    <a:pt x="467" y="0"/>
                    <a:pt x="324" y="0"/>
                  </a:cubicBezTo>
                  <a:close/>
                </a:path>
              </a:pathLst>
            </a:custGeom>
            <a:solidFill>
              <a:srgbClr val="563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9553;p42">
              <a:extLst>
                <a:ext uri="{FF2B5EF4-FFF2-40B4-BE49-F238E27FC236}">
                  <a16:creationId xmlns:a16="http://schemas.microsoft.com/office/drawing/2014/main" id="{4E3D1BF2-1616-C862-CE95-9A794A78FE20}"/>
                </a:ext>
              </a:extLst>
            </p:cNvPr>
            <p:cNvSpPr/>
            <p:nvPr/>
          </p:nvSpPr>
          <p:spPr>
            <a:xfrm>
              <a:off x="4199075" y="3220400"/>
              <a:ext cx="16225" cy="27125"/>
            </a:xfrm>
            <a:custGeom>
              <a:avLst/>
              <a:gdLst/>
              <a:ahLst/>
              <a:cxnLst/>
              <a:rect l="l" t="t" r="r" b="b"/>
              <a:pathLst>
                <a:path w="649" h="1085" extrusionOk="0">
                  <a:moveTo>
                    <a:pt x="238" y="0"/>
                  </a:moveTo>
                  <a:cubicBezTo>
                    <a:pt x="230" y="0"/>
                    <a:pt x="221" y="1"/>
                    <a:pt x="213" y="3"/>
                  </a:cubicBezTo>
                  <a:cubicBezTo>
                    <a:pt x="68" y="31"/>
                    <a:pt x="0" y="304"/>
                    <a:pt x="69" y="613"/>
                  </a:cubicBezTo>
                  <a:cubicBezTo>
                    <a:pt x="132" y="889"/>
                    <a:pt x="280" y="1085"/>
                    <a:pt x="411" y="1085"/>
                  </a:cubicBezTo>
                  <a:cubicBezTo>
                    <a:pt x="426" y="1085"/>
                    <a:pt x="442" y="1082"/>
                    <a:pt x="457" y="1076"/>
                  </a:cubicBezTo>
                  <a:cubicBezTo>
                    <a:pt x="594" y="1027"/>
                    <a:pt x="648" y="754"/>
                    <a:pt x="582" y="470"/>
                  </a:cubicBezTo>
                  <a:cubicBezTo>
                    <a:pt x="521" y="201"/>
                    <a:pt x="374" y="0"/>
                    <a:pt x="238" y="0"/>
                  </a:cubicBezTo>
                  <a:close/>
                </a:path>
              </a:pathLst>
            </a:custGeom>
            <a:solidFill>
              <a:srgbClr val="563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9554;p42">
              <a:extLst>
                <a:ext uri="{FF2B5EF4-FFF2-40B4-BE49-F238E27FC236}">
                  <a16:creationId xmlns:a16="http://schemas.microsoft.com/office/drawing/2014/main" id="{88A2E70D-D662-A008-B65A-4BD8AB749D23}"/>
                </a:ext>
              </a:extLst>
            </p:cNvPr>
            <p:cNvSpPr/>
            <p:nvPr/>
          </p:nvSpPr>
          <p:spPr>
            <a:xfrm>
              <a:off x="4195700" y="3217425"/>
              <a:ext cx="17975" cy="13700"/>
            </a:xfrm>
            <a:custGeom>
              <a:avLst/>
              <a:gdLst/>
              <a:ahLst/>
              <a:cxnLst/>
              <a:rect l="l" t="t" r="r" b="b"/>
              <a:pathLst>
                <a:path w="719" h="548" extrusionOk="0">
                  <a:moveTo>
                    <a:pt x="489" y="1"/>
                  </a:moveTo>
                  <a:cubicBezTo>
                    <a:pt x="448" y="1"/>
                    <a:pt x="403" y="9"/>
                    <a:pt x="352" y="30"/>
                  </a:cubicBezTo>
                  <a:cubicBezTo>
                    <a:pt x="115" y="129"/>
                    <a:pt x="0" y="547"/>
                    <a:pt x="0" y="547"/>
                  </a:cubicBezTo>
                  <a:cubicBezTo>
                    <a:pt x="0" y="547"/>
                    <a:pt x="356" y="112"/>
                    <a:pt x="713" y="112"/>
                  </a:cubicBezTo>
                  <a:cubicBezTo>
                    <a:pt x="715" y="112"/>
                    <a:pt x="717" y="112"/>
                    <a:pt x="719" y="112"/>
                  </a:cubicBezTo>
                  <a:cubicBezTo>
                    <a:pt x="719" y="112"/>
                    <a:pt x="638" y="1"/>
                    <a:pt x="489" y="1"/>
                  </a:cubicBezTo>
                  <a:close/>
                </a:path>
              </a:pathLst>
            </a:custGeom>
            <a:solidFill>
              <a:srgbClr val="563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9555;p42">
              <a:extLst>
                <a:ext uri="{FF2B5EF4-FFF2-40B4-BE49-F238E27FC236}">
                  <a16:creationId xmlns:a16="http://schemas.microsoft.com/office/drawing/2014/main" id="{E1575013-E7D6-2C0A-B1AB-4135837ADF41}"/>
                </a:ext>
              </a:extLst>
            </p:cNvPr>
            <p:cNvSpPr/>
            <p:nvPr/>
          </p:nvSpPr>
          <p:spPr>
            <a:xfrm>
              <a:off x="4240600" y="3205825"/>
              <a:ext cx="22325" cy="7875"/>
            </a:xfrm>
            <a:custGeom>
              <a:avLst/>
              <a:gdLst/>
              <a:ahLst/>
              <a:cxnLst/>
              <a:rect l="l" t="t" r="r" b="b"/>
              <a:pathLst>
                <a:path w="893" h="315" extrusionOk="0">
                  <a:moveTo>
                    <a:pt x="414" y="0"/>
                  </a:moveTo>
                  <a:cubicBezTo>
                    <a:pt x="408" y="0"/>
                    <a:pt x="402" y="1"/>
                    <a:pt x="395" y="1"/>
                  </a:cubicBezTo>
                  <a:cubicBezTo>
                    <a:pt x="81" y="18"/>
                    <a:pt x="0" y="265"/>
                    <a:pt x="0" y="265"/>
                  </a:cubicBezTo>
                  <a:cubicBezTo>
                    <a:pt x="117" y="214"/>
                    <a:pt x="239" y="196"/>
                    <a:pt x="354" y="196"/>
                  </a:cubicBezTo>
                  <a:cubicBezTo>
                    <a:pt x="646" y="196"/>
                    <a:pt x="893" y="314"/>
                    <a:pt x="893" y="314"/>
                  </a:cubicBezTo>
                  <a:cubicBezTo>
                    <a:pt x="893" y="314"/>
                    <a:pt x="697" y="0"/>
                    <a:pt x="414" y="0"/>
                  </a:cubicBezTo>
                  <a:close/>
                </a:path>
              </a:pathLst>
            </a:custGeom>
            <a:solidFill>
              <a:srgbClr val="563B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9556;p42">
              <a:extLst>
                <a:ext uri="{FF2B5EF4-FFF2-40B4-BE49-F238E27FC236}">
                  <a16:creationId xmlns:a16="http://schemas.microsoft.com/office/drawing/2014/main" id="{992D4575-DD00-CEC3-71F1-3315C07B5349}"/>
                </a:ext>
              </a:extLst>
            </p:cNvPr>
            <p:cNvSpPr/>
            <p:nvPr/>
          </p:nvSpPr>
          <p:spPr>
            <a:xfrm>
              <a:off x="4188075" y="3196625"/>
              <a:ext cx="22400" cy="21700"/>
            </a:xfrm>
            <a:custGeom>
              <a:avLst/>
              <a:gdLst/>
              <a:ahLst/>
              <a:cxnLst/>
              <a:rect l="l" t="t" r="r" b="b"/>
              <a:pathLst>
                <a:path w="896" h="868" extrusionOk="0">
                  <a:moveTo>
                    <a:pt x="801" y="1"/>
                  </a:moveTo>
                  <a:cubicBezTo>
                    <a:pt x="571" y="41"/>
                    <a:pt x="125" y="304"/>
                    <a:pt x="0" y="796"/>
                  </a:cubicBezTo>
                  <a:lnTo>
                    <a:pt x="57" y="867"/>
                  </a:lnTo>
                  <a:cubicBezTo>
                    <a:pt x="232" y="434"/>
                    <a:pt x="700" y="182"/>
                    <a:pt x="896" y="175"/>
                  </a:cubicBezTo>
                  <a:lnTo>
                    <a:pt x="801" y="1"/>
                  </a:lnTo>
                  <a:close/>
                </a:path>
              </a:pathLst>
            </a:custGeom>
            <a:solidFill>
              <a:srgbClr val="8C3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9557;p42">
              <a:extLst>
                <a:ext uri="{FF2B5EF4-FFF2-40B4-BE49-F238E27FC236}">
                  <a16:creationId xmlns:a16="http://schemas.microsoft.com/office/drawing/2014/main" id="{AAF1D5C8-8468-3F7B-AB6C-E652A368DC82}"/>
                </a:ext>
              </a:extLst>
            </p:cNvPr>
            <p:cNvSpPr/>
            <p:nvPr/>
          </p:nvSpPr>
          <p:spPr>
            <a:xfrm>
              <a:off x="4235250" y="3185500"/>
              <a:ext cx="35750" cy="15625"/>
            </a:xfrm>
            <a:custGeom>
              <a:avLst/>
              <a:gdLst/>
              <a:ahLst/>
              <a:cxnLst/>
              <a:rect l="l" t="t" r="r" b="b"/>
              <a:pathLst>
                <a:path w="1430" h="625" extrusionOk="0">
                  <a:moveTo>
                    <a:pt x="27" y="0"/>
                  </a:moveTo>
                  <a:cubicBezTo>
                    <a:pt x="19" y="0"/>
                    <a:pt x="12" y="0"/>
                    <a:pt x="5" y="1"/>
                  </a:cubicBezTo>
                  <a:lnTo>
                    <a:pt x="0" y="209"/>
                  </a:lnTo>
                  <a:cubicBezTo>
                    <a:pt x="14" y="208"/>
                    <a:pt x="31" y="207"/>
                    <a:pt x="50" y="207"/>
                  </a:cubicBezTo>
                  <a:cubicBezTo>
                    <a:pt x="297" y="207"/>
                    <a:pt x="985" y="297"/>
                    <a:pt x="1384" y="624"/>
                  </a:cubicBezTo>
                  <a:lnTo>
                    <a:pt x="1430" y="549"/>
                  </a:lnTo>
                  <a:cubicBezTo>
                    <a:pt x="950" y="122"/>
                    <a:pt x="261" y="0"/>
                    <a:pt x="27" y="0"/>
                  </a:cubicBezTo>
                  <a:close/>
                </a:path>
              </a:pathLst>
            </a:custGeom>
            <a:solidFill>
              <a:srgbClr val="8C3B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9558;p42">
              <a:extLst>
                <a:ext uri="{FF2B5EF4-FFF2-40B4-BE49-F238E27FC236}">
                  <a16:creationId xmlns:a16="http://schemas.microsoft.com/office/drawing/2014/main" id="{8FCA7363-FFDA-C85E-3CEC-F9989037C34C}"/>
                </a:ext>
              </a:extLst>
            </p:cNvPr>
            <p:cNvSpPr/>
            <p:nvPr/>
          </p:nvSpPr>
          <p:spPr>
            <a:xfrm>
              <a:off x="4244200" y="3306675"/>
              <a:ext cx="13275" cy="4750"/>
            </a:xfrm>
            <a:custGeom>
              <a:avLst/>
              <a:gdLst/>
              <a:ahLst/>
              <a:cxnLst/>
              <a:rect l="l" t="t" r="r" b="b"/>
              <a:pathLst>
                <a:path w="531" h="190" extrusionOk="0">
                  <a:moveTo>
                    <a:pt x="468" y="0"/>
                  </a:moveTo>
                  <a:cubicBezTo>
                    <a:pt x="422" y="0"/>
                    <a:pt x="350" y="21"/>
                    <a:pt x="263" y="39"/>
                  </a:cubicBezTo>
                  <a:cubicBezTo>
                    <a:pt x="124" y="68"/>
                    <a:pt x="0" y="77"/>
                    <a:pt x="14" y="131"/>
                  </a:cubicBezTo>
                  <a:cubicBezTo>
                    <a:pt x="24" y="168"/>
                    <a:pt x="88" y="190"/>
                    <a:pt x="172" y="190"/>
                  </a:cubicBezTo>
                  <a:cubicBezTo>
                    <a:pt x="208" y="190"/>
                    <a:pt x="249" y="186"/>
                    <a:pt x="290" y="177"/>
                  </a:cubicBezTo>
                  <a:cubicBezTo>
                    <a:pt x="430" y="151"/>
                    <a:pt x="530" y="84"/>
                    <a:pt x="517" y="28"/>
                  </a:cubicBezTo>
                  <a:cubicBezTo>
                    <a:pt x="512" y="8"/>
                    <a:pt x="495" y="0"/>
                    <a:pt x="468" y="0"/>
                  </a:cubicBezTo>
                  <a:close/>
                </a:path>
              </a:pathLst>
            </a:custGeom>
            <a:solidFill>
              <a:srgbClr val="EA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9559;p42">
              <a:extLst>
                <a:ext uri="{FF2B5EF4-FFF2-40B4-BE49-F238E27FC236}">
                  <a16:creationId xmlns:a16="http://schemas.microsoft.com/office/drawing/2014/main" id="{DBEB88B2-B99D-4DED-8651-B0B55899FD5F}"/>
                </a:ext>
              </a:extLst>
            </p:cNvPr>
            <p:cNvSpPr/>
            <p:nvPr/>
          </p:nvSpPr>
          <p:spPr>
            <a:xfrm>
              <a:off x="4226000" y="3243375"/>
              <a:ext cx="15025" cy="20900"/>
            </a:xfrm>
            <a:custGeom>
              <a:avLst/>
              <a:gdLst/>
              <a:ahLst/>
              <a:cxnLst/>
              <a:rect l="l" t="t" r="r" b="b"/>
              <a:pathLst>
                <a:path w="601" h="836" extrusionOk="0">
                  <a:moveTo>
                    <a:pt x="269" y="0"/>
                  </a:moveTo>
                  <a:cubicBezTo>
                    <a:pt x="266" y="0"/>
                    <a:pt x="263" y="2"/>
                    <a:pt x="261" y="5"/>
                  </a:cubicBezTo>
                  <a:cubicBezTo>
                    <a:pt x="120" y="192"/>
                    <a:pt x="1" y="587"/>
                    <a:pt x="44" y="729"/>
                  </a:cubicBezTo>
                  <a:cubicBezTo>
                    <a:pt x="67" y="803"/>
                    <a:pt x="180" y="835"/>
                    <a:pt x="292" y="835"/>
                  </a:cubicBezTo>
                  <a:cubicBezTo>
                    <a:pt x="390" y="835"/>
                    <a:pt x="488" y="811"/>
                    <a:pt x="524" y="769"/>
                  </a:cubicBezTo>
                  <a:cubicBezTo>
                    <a:pt x="601" y="685"/>
                    <a:pt x="336" y="0"/>
                    <a:pt x="269" y="0"/>
                  </a:cubicBezTo>
                  <a:close/>
                </a:path>
              </a:pathLst>
            </a:custGeom>
            <a:solidFill>
              <a:srgbClr val="EA7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9560;p42">
              <a:extLst>
                <a:ext uri="{FF2B5EF4-FFF2-40B4-BE49-F238E27FC236}">
                  <a16:creationId xmlns:a16="http://schemas.microsoft.com/office/drawing/2014/main" id="{DB5DDF15-EAE7-7FED-19DF-7D349120E901}"/>
                </a:ext>
              </a:extLst>
            </p:cNvPr>
            <p:cNvSpPr/>
            <p:nvPr/>
          </p:nvSpPr>
          <p:spPr>
            <a:xfrm>
              <a:off x="4228450" y="3241175"/>
              <a:ext cx="15075" cy="20875"/>
            </a:xfrm>
            <a:custGeom>
              <a:avLst/>
              <a:gdLst/>
              <a:ahLst/>
              <a:cxnLst/>
              <a:rect l="l" t="t" r="r" b="b"/>
              <a:pathLst>
                <a:path w="603" h="835" extrusionOk="0">
                  <a:moveTo>
                    <a:pt x="270" y="1"/>
                  </a:moveTo>
                  <a:cubicBezTo>
                    <a:pt x="267" y="1"/>
                    <a:pt x="264" y="2"/>
                    <a:pt x="262" y="5"/>
                  </a:cubicBezTo>
                  <a:cubicBezTo>
                    <a:pt x="121" y="191"/>
                    <a:pt x="1" y="586"/>
                    <a:pt x="44" y="728"/>
                  </a:cubicBezTo>
                  <a:cubicBezTo>
                    <a:pt x="67" y="803"/>
                    <a:pt x="180" y="835"/>
                    <a:pt x="292" y="835"/>
                  </a:cubicBezTo>
                  <a:cubicBezTo>
                    <a:pt x="390" y="835"/>
                    <a:pt x="488" y="811"/>
                    <a:pt x="525" y="770"/>
                  </a:cubicBezTo>
                  <a:cubicBezTo>
                    <a:pt x="602" y="686"/>
                    <a:pt x="339" y="1"/>
                    <a:pt x="270" y="1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9561;p42">
              <a:extLst>
                <a:ext uri="{FF2B5EF4-FFF2-40B4-BE49-F238E27FC236}">
                  <a16:creationId xmlns:a16="http://schemas.microsoft.com/office/drawing/2014/main" id="{BD8A6C05-B860-91C3-913A-2527FD0EFB69}"/>
                </a:ext>
              </a:extLst>
            </p:cNvPr>
            <p:cNvSpPr/>
            <p:nvPr/>
          </p:nvSpPr>
          <p:spPr>
            <a:xfrm>
              <a:off x="4182825" y="3160750"/>
              <a:ext cx="112900" cy="109925"/>
            </a:xfrm>
            <a:custGeom>
              <a:avLst/>
              <a:gdLst/>
              <a:ahLst/>
              <a:cxnLst/>
              <a:rect l="l" t="t" r="r" b="b"/>
              <a:pathLst>
                <a:path w="4516" h="4397" extrusionOk="0">
                  <a:moveTo>
                    <a:pt x="1871" y="0"/>
                  </a:moveTo>
                  <a:cubicBezTo>
                    <a:pt x="855" y="0"/>
                    <a:pt x="99" y="453"/>
                    <a:pt x="1" y="1637"/>
                  </a:cubicBezTo>
                  <a:cubicBezTo>
                    <a:pt x="225" y="759"/>
                    <a:pt x="912" y="411"/>
                    <a:pt x="1798" y="411"/>
                  </a:cubicBezTo>
                  <a:cubicBezTo>
                    <a:pt x="1881" y="411"/>
                    <a:pt x="1967" y="414"/>
                    <a:pt x="2054" y="420"/>
                  </a:cubicBezTo>
                  <a:cubicBezTo>
                    <a:pt x="3477" y="518"/>
                    <a:pt x="4447" y="1939"/>
                    <a:pt x="4382" y="3683"/>
                  </a:cubicBezTo>
                  <a:cubicBezTo>
                    <a:pt x="4371" y="3951"/>
                    <a:pt x="4353" y="4185"/>
                    <a:pt x="4329" y="4396"/>
                  </a:cubicBezTo>
                  <a:cubicBezTo>
                    <a:pt x="4396" y="4087"/>
                    <a:pt x="4434" y="3725"/>
                    <a:pt x="4451" y="3274"/>
                  </a:cubicBezTo>
                  <a:cubicBezTo>
                    <a:pt x="4516" y="1529"/>
                    <a:pt x="3546" y="108"/>
                    <a:pt x="2123" y="9"/>
                  </a:cubicBezTo>
                  <a:cubicBezTo>
                    <a:pt x="2037" y="3"/>
                    <a:pt x="1953" y="0"/>
                    <a:pt x="1871" y="0"/>
                  </a:cubicBezTo>
                  <a:close/>
                </a:path>
              </a:pathLst>
            </a:custGeom>
            <a:solidFill>
              <a:srgbClr val="FF95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9562;p42">
              <a:extLst>
                <a:ext uri="{FF2B5EF4-FFF2-40B4-BE49-F238E27FC236}">
                  <a16:creationId xmlns:a16="http://schemas.microsoft.com/office/drawing/2014/main" id="{BB9E9D2D-E985-7D29-97D6-FF9032B797F2}"/>
                </a:ext>
              </a:extLst>
            </p:cNvPr>
            <p:cNvSpPr/>
            <p:nvPr/>
          </p:nvSpPr>
          <p:spPr>
            <a:xfrm>
              <a:off x="4164175" y="3551025"/>
              <a:ext cx="169875" cy="57950"/>
            </a:xfrm>
            <a:custGeom>
              <a:avLst/>
              <a:gdLst/>
              <a:ahLst/>
              <a:cxnLst/>
              <a:rect l="l" t="t" r="r" b="b"/>
              <a:pathLst>
                <a:path w="6795" h="2318" extrusionOk="0">
                  <a:moveTo>
                    <a:pt x="883" y="1"/>
                  </a:moveTo>
                  <a:lnTo>
                    <a:pt x="1" y="1918"/>
                  </a:lnTo>
                  <a:cubicBezTo>
                    <a:pt x="1" y="1918"/>
                    <a:pt x="1270" y="2318"/>
                    <a:pt x="2977" y="2318"/>
                  </a:cubicBezTo>
                  <a:cubicBezTo>
                    <a:pt x="4135" y="2318"/>
                    <a:pt x="5494" y="2133"/>
                    <a:pt x="6795" y="1515"/>
                  </a:cubicBezTo>
                  <a:lnTo>
                    <a:pt x="6421" y="548"/>
                  </a:lnTo>
                  <a:cubicBezTo>
                    <a:pt x="6010" y="719"/>
                    <a:pt x="5504" y="786"/>
                    <a:pt x="4965" y="786"/>
                  </a:cubicBezTo>
                  <a:cubicBezTo>
                    <a:pt x="3112" y="786"/>
                    <a:pt x="883" y="1"/>
                    <a:pt x="883" y="1"/>
                  </a:cubicBezTo>
                  <a:close/>
                </a:path>
              </a:pathLst>
            </a:custGeom>
            <a:solidFill>
              <a:srgbClr val="DF8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9563;p42">
              <a:extLst>
                <a:ext uri="{FF2B5EF4-FFF2-40B4-BE49-F238E27FC236}">
                  <a16:creationId xmlns:a16="http://schemas.microsoft.com/office/drawing/2014/main" id="{CDE7E68F-9A96-4DD5-5F8C-1B633F851FBF}"/>
                </a:ext>
              </a:extLst>
            </p:cNvPr>
            <p:cNvSpPr/>
            <p:nvPr/>
          </p:nvSpPr>
          <p:spPr>
            <a:xfrm>
              <a:off x="4187675" y="3556125"/>
              <a:ext cx="117600" cy="52800"/>
            </a:xfrm>
            <a:custGeom>
              <a:avLst/>
              <a:gdLst/>
              <a:ahLst/>
              <a:cxnLst/>
              <a:rect l="l" t="t" r="r" b="b"/>
              <a:pathLst>
                <a:path w="4704" h="2112" extrusionOk="0">
                  <a:moveTo>
                    <a:pt x="601" y="1"/>
                  </a:moveTo>
                  <a:cubicBezTo>
                    <a:pt x="285" y="525"/>
                    <a:pt x="71" y="1191"/>
                    <a:pt x="1" y="1929"/>
                  </a:cubicBezTo>
                  <a:cubicBezTo>
                    <a:pt x="522" y="2023"/>
                    <a:pt x="1227" y="2111"/>
                    <a:pt x="2029" y="2111"/>
                  </a:cubicBezTo>
                  <a:cubicBezTo>
                    <a:pt x="2850" y="2111"/>
                    <a:pt x="3773" y="2019"/>
                    <a:pt x="4704" y="1744"/>
                  </a:cubicBezTo>
                  <a:cubicBezTo>
                    <a:pt x="4649" y="1320"/>
                    <a:pt x="4546" y="925"/>
                    <a:pt x="4402" y="567"/>
                  </a:cubicBezTo>
                  <a:cubicBezTo>
                    <a:pt x="4278" y="575"/>
                    <a:pt x="4152" y="579"/>
                    <a:pt x="4024" y="579"/>
                  </a:cubicBezTo>
                  <a:cubicBezTo>
                    <a:pt x="2793" y="579"/>
                    <a:pt x="1399" y="234"/>
                    <a:pt x="601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9564;p42">
              <a:extLst>
                <a:ext uri="{FF2B5EF4-FFF2-40B4-BE49-F238E27FC236}">
                  <a16:creationId xmlns:a16="http://schemas.microsoft.com/office/drawing/2014/main" id="{5415F7D5-8A31-0A11-BC7B-FD9CE3F04CD8}"/>
                </a:ext>
              </a:extLst>
            </p:cNvPr>
            <p:cNvSpPr/>
            <p:nvPr/>
          </p:nvSpPr>
          <p:spPr>
            <a:xfrm>
              <a:off x="4335975" y="3452675"/>
              <a:ext cx="81025" cy="162150"/>
            </a:xfrm>
            <a:custGeom>
              <a:avLst/>
              <a:gdLst/>
              <a:ahLst/>
              <a:cxnLst/>
              <a:rect l="l" t="t" r="r" b="b"/>
              <a:pathLst>
                <a:path w="3241" h="6486" extrusionOk="0">
                  <a:moveTo>
                    <a:pt x="2479" y="0"/>
                  </a:moveTo>
                  <a:cubicBezTo>
                    <a:pt x="2291" y="0"/>
                    <a:pt x="2099" y="77"/>
                    <a:pt x="1955" y="266"/>
                  </a:cubicBezTo>
                  <a:cubicBezTo>
                    <a:pt x="1574" y="768"/>
                    <a:pt x="1" y="6342"/>
                    <a:pt x="1" y="6342"/>
                  </a:cubicBezTo>
                  <a:lnTo>
                    <a:pt x="118" y="6485"/>
                  </a:lnTo>
                  <a:cubicBezTo>
                    <a:pt x="1906" y="4413"/>
                    <a:pt x="3241" y="864"/>
                    <a:pt x="3146" y="457"/>
                  </a:cubicBezTo>
                  <a:cubicBezTo>
                    <a:pt x="3086" y="206"/>
                    <a:pt x="2788" y="0"/>
                    <a:pt x="2479" y="0"/>
                  </a:cubicBezTo>
                  <a:close/>
                </a:path>
              </a:pathLst>
            </a:custGeom>
            <a:solidFill>
              <a:srgbClr val="DF8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9565;p42">
              <a:extLst>
                <a:ext uri="{FF2B5EF4-FFF2-40B4-BE49-F238E27FC236}">
                  <a16:creationId xmlns:a16="http://schemas.microsoft.com/office/drawing/2014/main" id="{36E04A3A-54C8-39EA-EBC3-FCF6227DBAE1}"/>
                </a:ext>
              </a:extLst>
            </p:cNvPr>
            <p:cNvSpPr/>
            <p:nvPr/>
          </p:nvSpPr>
          <p:spPr>
            <a:xfrm>
              <a:off x="4335950" y="3452725"/>
              <a:ext cx="81025" cy="162100"/>
            </a:xfrm>
            <a:custGeom>
              <a:avLst/>
              <a:gdLst/>
              <a:ahLst/>
              <a:cxnLst/>
              <a:rect l="l" t="t" r="r" b="b"/>
              <a:pathLst>
                <a:path w="3241" h="6484" extrusionOk="0">
                  <a:moveTo>
                    <a:pt x="2481" y="1"/>
                  </a:moveTo>
                  <a:cubicBezTo>
                    <a:pt x="2471" y="1"/>
                    <a:pt x="2460" y="1"/>
                    <a:pt x="2450" y="1"/>
                  </a:cubicBezTo>
                  <a:cubicBezTo>
                    <a:pt x="2641" y="79"/>
                    <a:pt x="2795" y="227"/>
                    <a:pt x="2834" y="399"/>
                  </a:cubicBezTo>
                  <a:cubicBezTo>
                    <a:pt x="2924" y="786"/>
                    <a:pt x="1720" y="4018"/>
                    <a:pt x="65" y="6116"/>
                  </a:cubicBezTo>
                  <a:cubicBezTo>
                    <a:pt x="23" y="6258"/>
                    <a:pt x="0" y="6340"/>
                    <a:pt x="0" y="6340"/>
                  </a:cubicBezTo>
                  <a:lnTo>
                    <a:pt x="118" y="6483"/>
                  </a:lnTo>
                  <a:cubicBezTo>
                    <a:pt x="1905" y="4411"/>
                    <a:pt x="3240" y="862"/>
                    <a:pt x="3144" y="455"/>
                  </a:cubicBezTo>
                  <a:cubicBezTo>
                    <a:pt x="3086" y="205"/>
                    <a:pt x="2789" y="1"/>
                    <a:pt x="2481" y="1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9566;p42">
              <a:extLst>
                <a:ext uri="{FF2B5EF4-FFF2-40B4-BE49-F238E27FC236}">
                  <a16:creationId xmlns:a16="http://schemas.microsoft.com/office/drawing/2014/main" id="{2B5E8492-A415-9F72-5DCD-CDF26ABBB0AF}"/>
                </a:ext>
              </a:extLst>
            </p:cNvPr>
            <p:cNvSpPr/>
            <p:nvPr/>
          </p:nvSpPr>
          <p:spPr>
            <a:xfrm>
              <a:off x="4323250" y="3582700"/>
              <a:ext cx="28225" cy="41800"/>
            </a:xfrm>
            <a:custGeom>
              <a:avLst/>
              <a:gdLst/>
              <a:ahLst/>
              <a:cxnLst/>
              <a:rect l="l" t="t" r="r" b="b"/>
              <a:pathLst>
                <a:path w="1129" h="1672" extrusionOk="0">
                  <a:moveTo>
                    <a:pt x="1039" y="1"/>
                  </a:moveTo>
                  <a:cubicBezTo>
                    <a:pt x="1003" y="1"/>
                    <a:pt x="953" y="40"/>
                    <a:pt x="883" y="155"/>
                  </a:cubicBezTo>
                  <a:cubicBezTo>
                    <a:pt x="555" y="698"/>
                    <a:pt x="93" y="1146"/>
                    <a:pt x="42" y="1356"/>
                  </a:cubicBezTo>
                  <a:cubicBezTo>
                    <a:pt x="0" y="1532"/>
                    <a:pt x="525" y="1671"/>
                    <a:pt x="789" y="1671"/>
                  </a:cubicBezTo>
                  <a:cubicBezTo>
                    <a:pt x="840" y="1671"/>
                    <a:pt x="881" y="1666"/>
                    <a:pt x="906" y="1655"/>
                  </a:cubicBezTo>
                  <a:cubicBezTo>
                    <a:pt x="1063" y="1588"/>
                    <a:pt x="1086" y="1178"/>
                    <a:pt x="1107" y="1054"/>
                  </a:cubicBezTo>
                  <a:cubicBezTo>
                    <a:pt x="1129" y="932"/>
                    <a:pt x="1089" y="688"/>
                    <a:pt x="1127" y="172"/>
                  </a:cubicBezTo>
                  <a:cubicBezTo>
                    <a:pt x="1127" y="172"/>
                    <a:pt x="1114" y="1"/>
                    <a:pt x="1039" y="1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9567;p42">
              <a:extLst>
                <a:ext uri="{FF2B5EF4-FFF2-40B4-BE49-F238E27FC236}">
                  <a16:creationId xmlns:a16="http://schemas.microsoft.com/office/drawing/2014/main" id="{EE01DE03-587E-8060-2DF1-DD331596379D}"/>
                </a:ext>
              </a:extLst>
            </p:cNvPr>
            <p:cNvSpPr/>
            <p:nvPr/>
          </p:nvSpPr>
          <p:spPr>
            <a:xfrm>
              <a:off x="4340575" y="3615300"/>
              <a:ext cx="8350" cy="35675"/>
            </a:xfrm>
            <a:custGeom>
              <a:avLst/>
              <a:gdLst/>
              <a:ahLst/>
              <a:cxnLst/>
              <a:rect l="l" t="t" r="r" b="b"/>
              <a:pathLst>
                <a:path w="334" h="1427" extrusionOk="0">
                  <a:moveTo>
                    <a:pt x="334" y="1"/>
                  </a:moveTo>
                  <a:lnTo>
                    <a:pt x="0" y="95"/>
                  </a:lnTo>
                  <a:cubicBezTo>
                    <a:pt x="0" y="95"/>
                    <a:pt x="81" y="1427"/>
                    <a:pt x="178" y="1427"/>
                  </a:cubicBezTo>
                  <a:cubicBezTo>
                    <a:pt x="180" y="1427"/>
                    <a:pt x="182" y="1426"/>
                    <a:pt x="184" y="1425"/>
                  </a:cubicBezTo>
                  <a:cubicBezTo>
                    <a:pt x="284" y="1361"/>
                    <a:pt x="302" y="347"/>
                    <a:pt x="334" y="1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9568;p42">
              <a:extLst>
                <a:ext uri="{FF2B5EF4-FFF2-40B4-BE49-F238E27FC236}">
                  <a16:creationId xmlns:a16="http://schemas.microsoft.com/office/drawing/2014/main" id="{6E9C3337-93AA-CBFE-555B-434199524EB7}"/>
                </a:ext>
              </a:extLst>
            </p:cNvPr>
            <p:cNvSpPr/>
            <p:nvPr/>
          </p:nvSpPr>
          <p:spPr>
            <a:xfrm>
              <a:off x="4312800" y="3592750"/>
              <a:ext cx="30200" cy="13975"/>
            </a:xfrm>
            <a:custGeom>
              <a:avLst/>
              <a:gdLst/>
              <a:ahLst/>
              <a:cxnLst/>
              <a:rect l="l" t="t" r="r" b="b"/>
              <a:pathLst>
                <a:path w="1208" h="559" extrusionOk="0">
                  <a:moveTo>
                    <a:pt x="1208" y="0"/>
                  </a:moveTo>
                  <a:cubicBezTo>
                    <a:pt x="823" y="272"/>
                    <a:pt x="8" y="387"/>
                    <a:pt x="2" y="507"/>
                  </a:cubicBezTo>
                  <a:cubicBezTo>
                    <a:pt x="0" y="546"/>
                    <a:pt x="117" y="559"/>
                    <a:pt x="276" y="559"/>
                  </a:cubicBezTo>
                  <a:cubicBezTo>
                    <a:pt x="610" y="559"/>
                    <a:pt x="1129" y="502"/>
                    <a:pt x="1129" y="502"/>
                  </a:cubicBezTo>
                  <a:lnTo>
                    <a:pt x="1208" y="0"/>
                  </a:ln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9569;p42">
              <a:extLst>
                <a:ext uri="{FF2B5EF4-FFF2-40B4-BE49-F238E27FC236}">
                  <a16:creationId xmlns:a16="http://schemas.microsoft.com/office/drawing/2014/main" id="{03169525-95EE-B9E9-F662-C69770B8B777}"/>
                </a:ext>
              </a:extLst>
            </p:cNvPr>
            <p:cNvSpPr/>
            <p:nvPr/>
          </p:nvSpPr>
          <p:spPr>
            <a:xfrm>
              <a:off x="4323125" y="3617300"/>
              <a:ext cx="17425" cy="34200"/>
            </a:xfrm>
            <a:custGeom>
              <a:avLst/>
              <a:gdLst/>
              <a:ahLst/>
              <a:cxnLst/>
              <a:rect l="l" t="t" r="r" b="b"/>
              <a:pathLst>
                <a:path w="697" h="1368" extrusionOk="0">
                  <a:moveTo>
                    <a:pt x="697" y="1"/>
                  </a:moveTo>
                  <a:lnTo>
                    <a:pt x="308" y="31"/>
                  </a:lnTo>
                  <a:cubicBezTo>
                    <a:pt x="308" y="31"/>
                    <a:pt x="1" y="1367"/>
                    <a:pt x="116" y="1367"/>
                  </a:cubicBezTo>
                  <a:cubicBezTo>
                    <a:pt x="118" y="1367"/>
                    <a:pt x="120" y="1367"/>
                    <a:pt x="122" y="1366"/>
                  </a:cubicBezTo>
                  <a:cubicBezTo>
                    <a:pt x="252" y="1320"/>
                    <a:pt x="566" y="324"/>
                    <a:pt x="697" y="1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9570;p42">
              <a:extLst>
                <a:ext uri="{FF2B5EF4-FFF2-40B4-BE49-F238E27FC236}">
                  <a16:creationId xmlns:a16="http://schemas.microsoft.com/office/drawing/2014/main" id="{E6395FB1-6CB6-3DA7-8D79-DB58B9E57A7A}"/>
                </a:ext>
              </a:extLst>
            </p:cNvPr>
            <p:cNvSpPr/>
            <p:nvPr/>
          </p:nvSpPr>
          <p:spPr>
            <a:xfrm>
              <a:off x="4307400" y="3609725"/>
              <a:ext cx="31325" cy="27375"/>
            </a:xfrm>
            <a:custGeom>
              <a:avLst/>
              <a:gdLst/>
              <a:ahLst/>
              <a:cxnLst/>
              <a:rect l="l" t="t" r="r" b="b"/>
              <a:pathLst>
                <a:path w="1253" h="1095" extrusionOk="0">
                  <a:moveTo>
                    <a:pt x="837" y="1"/>
                  </a:moveTo>
                  <a:cubicBezTo>
                    <a:pt x="837" y="1"/>
                    <a:pt x="0" y="1094"/>
                    <a:pt x="160" y="1094"/>
                  </a:cubicBezTo>
                  <a:cubicBezTo>
                    <a:pt x="160" y="1094"/>
                    <a:pt x="160" y="1094"/>
                    <a:pt x="161" y="1094"/>
                  </a:cubicBezTo>
                  <a:cubicBezTo>
                    <a:pt x="320" y="1091"/>
                    <a:pt x="1008" y="320"/>
                    <a:pt x="1253" y="88"/>
                  </a:cubicBezTo>
                  <a:lnTo>
                    <a:pt x="837" y="1"/>
                  </a:ln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9571;p42">
              <a:extLst>
                <a:ext uri="{FF2B5EF4-FFF2-40B4-BE49-F238E27FC236}">
                  <a16:creationId xmlns:a16="http://schemas.microsoft.com/office/drawing/2014/main" id="{04053F6D-1D35-9BE8-C53B-BC30C16D3352}"/>
                </a:ext>
              </a:extLst>
            </p:cNvPr>
            <p:cNvSpPr/>
            <p:nvPr/>
          </p:nvSpPr>
          <p:spPr>
            <a:xfrm>
              <a:off x="4026600" y="3576750"/>
              <a:ext cx="45250" cy="33575"/>
            </a:xfrm>
            <a:custGeom>
              <a:avLst/>
              <a:gdLst/>
              <a:ahLst/>
              <a:cxnLst/>
              <a:rect l="l" t="t" r="r" b="b"/>
              <a:pathLst>
                <a:path w="1810" h="1343" extrusionOk="0">
                  <a:moveTo>
                    <a:pt x="1680" y="0"/>
                  </a:moveTo>
                  <a:cubicBezTo>
                    <a:pt x="1644" y="0"/>
                    <a:pt x="1588" y="17"/>
                    <a:pt x="1506" y="58"/>
                  </a:cubicBezTo>
                  <a:cubicBezTo>
                    <a:pt x="939" y="346"/>
                    <a:pt x="309" y="479"/>
                    <a:pt x="155" y="630"/>
                  </a:cubicBezTo>
                  <a:cubicBezTo>
                    <a:pt x="0" y="781"/>
                    <a:pt x="558" y="1314"/>
                    <a:pt x="729" y="1341"/>
                  </a:cubicBezTo>
                  <a:cubicBezTo>
                    <a:pt x="735" y="1342"/>
                    <a:pt x="741" y="1343"/>
                    <a:pt x="748" y="1343"/>
                  </a:cubicBezTo>
                  <a:cubicBezTo>
                    <a:pt x="913" y="1343"/>
                    <a:pt x="1136" y="1029"/>
                    <a:pt x="1217" y="939"/>
                  </a:cubicBezTo>
                  <a:cubicBezTo>
                    <a:pt x="1302" y="847"/>
                    <a:pt x="1398" y="619"/>
                    <a:pt x="1705" y="202"/>
                  </a:cubicBezTo>
                  <a:cubicBezTo>
                    <a:pt x="1705" y="202"/>
                    <a:pt x="1809" y="0"/>
                    <a:pt x="1680" y="0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9572;p42">
              <a:extLst>
                <a:ext uri="{FF2B5EF4-FFF2-40B4-BE49-F238E27FC236}">
                  <a16:creationId xmlns:a16="http://schemas.microsoft.com/office/drawing/2014/main" id="{D17EE25D-0BDC-9DCA-1F96-A8A4EB021C65}"/>
                </a:ext>
              </a:extLst>
            </p:cNvPr>
            <p:cNvSpPr/>
            <p:nvPr/>
          </p:nvSpPr>
          <p:spPr>
            <a:xfrm>
              <a:off x="4027000" y="3602075"/>
              <a:ext cx="25050" cy="30625"/>
            </a:xfrm>
            <a:custGeom>
              <a:avLst/>
              <a:gdLst/>
              <a:ahLst/>
              <a:cxnLst/>
              <a:rect l="l" t="t" r="r" b="b"/>
              <a:pathLst>
                <a:path w="1002" h="1225" extrusionOk="0">
                  <a:moveTo>
                    <a:pt x="670" y="1"/>
                  </a:moveTo>
                  <a:cubicBezTo>
                    <a:pt x="670" y="1"/>
                    <a:pt x="1" y="1225"/>
                    <a:pt x="118" y="1225"/>
                  </a:cubicBezTo>
                  <a:cubicBezTo>
                    <a:pt x="118" y="1225"/>
                    <a:pt x="118" y="1225"/>
                    <a:pt x="118" y="1225"/>
                  </a:cubicBezTo>
                  <a:cubicBezTo>
                    <a:pt x="237" y="1222"/>
                    <a:pt x="792" y="373"/>
                    <a:pt x="1002" y="97"/>
                  </a:cubicBezTo>
                  <a:lnTo>
                    <a:pt x="670" y="1"/>
                  </a:ln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9573;p42">
              <a:extLst>
                <a:ext uri="{FF2B5EF4-FFF2-40B4-BE49-F238E27FC236}">
                  <a16:creationId xmlns:a16="http://schemas.microsoft.com/office/drawing/2014/main" id="{4F2699B5-2E08-8940-45B2-041BC19FD880}"/>
                </a:ext>
              </a:extLst>
            </p:cNvPr>
            <p:cNvSpPr/>
            <p:nvPr/>
          </p:nvSpPr>
          <p:spPr>
            <a:xfrm>
              <a:off x="4025050" y="3576450"/>
              <a:ext cx="33975" cy="15275"/>
            </a:xfrm>
            <a:custGeom>
              <a:avLst/>
              <a:gdLst/>
              <a:ahLst/>
              <a:cxnLst/>
              <a:rect l="l" t="t" r="r" b="b"/>
              <a:pathLst>
                <a:path w="1359" h="611" extrusionOk="0">
                  <a:moveTo>
                    <a:pt x="127" y="0"/>
                  </a:moveTo>
                  <a:cubicBezTo>
                    <a:pt x="97" y="0"/>
                    <a:pt x="77" y="6"/>
                    <a:pt x="68" y="18"/>
                  </a:cubicBezTo>
                  <a:cubicBezTo>
                    <a:pt x="0" y="118"/>
                    <a:pt x="1026" y="610"/>
                    <a:pt x="1026" y="610"/>
                  </a:cubicBezTo>
                  <a:lnTo>
                    <a:pt x="1358" y="230"/>
                  </a:lnTo>
                  <a:lnTo>
                    <a:pt x="1358" y="230"/>
                  </a:lnTo>
                  <a:cubicBezTo>
                    <a:pt x="1341" y="231"/>
                    <a:pt x="1323" y="231"/>
                    <a:pt x="1305" y="231"/>
                  </a:cubicBezTo>
                  <a:cubicBezTo>
                    <a:pt x="896" y="231"/>
                    <a:pt x="318" y="0"/>
                    <a:pt x="127" y="0"/>
                  </a:cubicBez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9574;p42">
              <a:extLst>
                <a:ext uri="{FF2B5EF4-FFF2-40B4-BE49-F238E27FC236}">
                  <a16:creationId xmlns:a16="http://schemas.microsoft.com/office/drawing/2014/main" id="{106E0E82-39A6-D963-6487-18C257C2AA32}"/>
                </a:ext>
              </a:extLst>
            </p:cNvPr>
            <p:cNvSpPr/>
            <p:nvPr/>
          </p:nvSpPr>
          <p:spPr>
            <a:xfrm>
              <a:off x="4010075" y="3597150"/>
              <a:ext cx="33825" cy="25875"/>
            </a:xfrm>
            <a:custGeom>
              <a:avLst/>
              <a:gdLst/>
              <a:ahLst/>
              <a:cxnLst/>
              <a:rect l="l" t="t" r="r" b="b"/>
              <a:pathLst>
                <a:path w="1353" h="1035" extrusionOk="0">
                  <a:moveTo>
                    <a:pt x="1006" y="1"/>
                  </a:moveTo>
                  <a:cubicBezTo>
                    <a:pt x="1006" y="1"/>
                    <a:pt x="0" y="1002"/>
                    <a:pt x="140" y="1034"/>
                  </a:cubicBezTo>
                  <a:cubicBezTo>
                    <a:pt x="143" y="1035"/>
                    <a:pt x="146" y="1035"/>
                    <a:pt x="149" y="1035"/>
                  </a:cubicBezTo>
                  <a:cubicBezTo>
                    <a:pt x="309" y="1035"/>
                    <a:pt x="1076" y="384"/>
                    <a:pt x="1352" y="183"/>
                  </a:cubicBezTo>
                  <a:lnTo>
                    <a:pt x="1006" y="1"/>
                  </a:ln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9575;p42">
              <a:extLst>
                <a:ext uri="{FF2B5EF4-FFF2-40B4-BE49-F238E27FC236}">
                  <a16:creationId xmlns:a16="http://schemas.microsoft.com/office/drawing/2014/main" id="{FBD60C5D-7B06-A338-2D96-2F6F2FEB004A}"/>
                </a:ext>
              </a:extLst>
            </p:cNvPr>
            <p:cNvSpPr/>
            <p:nvPr/>
          </p:nvSpPr>
          <p:spPr>
            <a:xfrm>
              <a:off x="4005150" y="3588800"/>
              <a:ext cx="40050" cy="14575"/>
            </a:xfrm>
            <a:custGeom>
              <a:avLst/>
              <a:gdLst/>
              <a:ahLst/>
              <a:cxnLst/>
              <a:rect l="l" t="t" r="r" b="b"/>
              <a:pathLst>
                <a:path w="1602" h="583" extrusionOk="0">
                  <a:moveTo>
                    <a:pt x="1295" y="0"/>
                  </a:moveTo>
                  <a:cubicBezTo>
                    <a:pt x="1295" y="0"/>
                    <a:pt x="0" y="486"/>
                    <a:pt x="141" y="568"/>
                  </a:cubicBezTo>
                  <a:cubicBezTo>
                    <a:pt x="158" y="578"/>
                    <a:pt x="187" y="582"/>
                    <a:pt x="227" y="582"/>
                  </a:cubicBezTo>
                  <a:cubicBezTo>
                    <a:pt x="511" y="582"/>
                    <a:pt x="1311" y="354"/>
                    <a:pt x="1601" y="295"/>
                  </a:cubicBezTo>
                  <a:lnTo>
                    <a:pt x="1295" y="0"/>
                  </a:lnTo>
                  <a:close/>
                </a:path>
              </a:pathLst>
            </a:custGeom>
            <a:solidFill>
              <a:srgbClr val="FFB8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9576;p42">
              <a:extLst>
                <a:ext uri="{FF2B5EF4-FFF2-40B4-BE49-F238E27FC236}">
                  <a16:creationId xmlns:a16="http://schemas.microsoft.com/office/drawing/2014/main" id="{AD6AB4D4-70C4-6BED-4F81-4FD1253776EB}"/>
                </a:ext>
              </a:extLst>
            </p:cNvPr>
            <p:cNvSpPr/>
            <p:nvPr/>
          </p:nvSpPr>
          <p:spPr>
            <a:xfrm>
              <a:off x="4337400" y="3543225"/>
              <a:ext cx="53625" cy="59350"/>
            </a:xfrm>
            <a:custGeom>
              <a:avLst/>
              <a:gdLst/>
              <a:ahLst/>
              <a:cxnLst/>
              <a:rect l="l" t="t" r="r" b="b"/>
              <a:pathLst>
                <a:path w="2145" h="2374" extrusionOk="0">
                  <a:moveTo>
                    <a:pt x="481" y="1"/>
                  </a:moveTo>
                  <a:lnTo>
                    <a:pt x="1" y="2008"/>
                  </a:lnTo>
                  <a:lnTo>
                    <a:pt x="685" y="2373"/>
                  </a:lnTo>
                  <a:lnTo>
                    <a:pt x="2145" y="889"/>
                  </a:lnTo>
                  <a:cubicBezTo>
                    <a:pt x="1620" y="68"/>
                    <a:pt x="481" y="1"/>
                    <a:pt x="481" y="1"/>
                  </a:cubicBezTo>
                  <a:close/>
                </a:path>
              </a:pathLst>
            </a:custGeom>
            <a:solidFill>
              <a:srgbClr val="EA9D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9577;p42">
              <a:extLst>
                <a:ext uri="{FF2B5EF4-FFF2-40B4-BE49-F238E27FC236}">
                  <a16:creationId xmlns:a16="http://schemas.microsoft.com/office/drawing/2014/main" id="{0153555E-9760-A82A-45FB-A60E7C8D1B45}"/>
                </a:ext>
              </a:extLst>
            </p:cNvPr>
            <p:cNvSpPr/>
            <p:nvPr/>
          </p:nvSpPr>
          <p:spPr>
            <a:xfrm>
              <a:off x="4050925" y="3542025"/>
              <a:ext cx="60500" cy="55200"/>
            </a:xfrm>
            <a:custGeom>
              <a:avLst/>
              <a:gdLst/>
              <a:ahLst/>
              <a:cxnLst/>
              <a:rect l="l" t="t" r="r" b="b"/>
              <a:pathLst>
                <a:path w="2420" h="2208" extrusionOk="0">
                  <a:moveTo>
                    <a:pt x="1338" y="0"/>
                  </a:moveTo>
                  <a:lnTo>
                    <a:pt x="0" y="1571"/>
                  </a:lnTo>
                  <a:lnTo>
                    <a:pt x="446" y="2207"/>
                  </a:lnTo>
                  <a:lnTo>
                    <a:pt x="2420" y="1548"/>
                  </a:lnTo>
                  <a:cubicBezTo>
                    <a:pt x="2324" y="578"/>
                    <a:pt x="1338" y="0"/>
                    <a:pt x="1338" y="0"/>
                  </a:cubicBezTo>
                  <a:close/>
                </a:path>
              </a:pathLst>
            </a:custGeom>
            <a:solidFill>
              <a:srgbClr val="EA9D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9578;p42">
              <a:extLst>
                <a:ext uri="{FF2B5EF4-FFF2-40B4-BE49-F238E27FC236}">
                  <a16:creationId xmlns:a16="http://schemas.microsoft.com/office/drawing/2014/main" id="{A431B344-CE64-008C-4835-4AD4448FEAAE}"/>
                </a:ext>
              </a:extLst>
            </p:cNvPr>
            <p:cNvSpPr/>
            <p:nvPr/>
          </p:nvSpPr>
          <p:spPr>
            <a:xfrm>
              <a:off x="4056150" y="3565575"/>
              <a:ext cx="55275" cy="31650"/>
            </a:xfrm>
            <a:custGeom>
              <a:avLst/>
              <a:gdLst/>
              <a:ahLst/>
              <a:cxnLst/>
              <a:rect l="l" t="t" r="r" b="b"/>
              <a:pathLst>
                <a:path w="2211" h="1266" extrusionOk="0">
                  <a:moveTo>
                    <a:pt x="2024" y="1"/>
                  </a:moveTo>
                  <a:lnTo>
                    <a:pt x="1" y="929"/>
                  </a:lnTo>
                  <a:lnTo>
                    <a:pt x="237" y="1265"/>
                  </a:lnTo>
                  <a:lnTo>
                    <a:pt x="2211" y="606"/>
                  </a:lnTo>
                  <a:cubicBezTo>
                    <a:pt x="2187" y="382"/>
                    <a:pt x="2118" y="180"/>
                    <a:pt x="2024" y="1"/>
                  </a:cubicBezTo>
                  <a:close/>
                </a:path>
              </a:pathLst>
            </a:custGeom>
            <a:solidFill>
              <a:srgbClr val="FFFFFF">
                <a:alpha val="252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9579;p42">
              <a:extLst>
                <a:ext uri="{FF2B5EF4-FFF2-40B4-BE49-F238E27FC236}">
                  <a16:creationId xmlns:a16="http://schemas.microsoft.com/office/drawing/2014/main" id="{85446593-1924-5999-15B1-968EB4522910}"/>
                </a:ext>
              </a:extLst>
            </p:cNvPr>
            <p:cNvSpPr/>
            <p:nvPr/>
          </p:nvSpPr>
          <p:spPr>
            <a:xfrm>
              <a:off x="4346400" y="3548700"/>
              <a:ext cx="44625" cy="53875"/>
            </a:xfrm>
            <a:custGeom>
              <a:avLst/>
              <a:gdLst/>
              <a:ahLst/>
              <a:cxnLst/>
              <a:rect l="l" t="t" r="r" b="b"/>
              <a:pathLst>
                <a:path w="1785" h="2155" extrusionOk="0">
                  <a:moveTo>
                    <a:pt x="966" y="0"/>
                  </a:moveTo>
                  <a:lnTo>
                    <a:pt x="0" y="1982"/>
                  </a:lnTo>
                  <a:lnTo>
                    <a:pt x="325" y="2154"/>
                  </a:lnTo>
                  <a:lnTo>
                    <a:pt x="1785" y="670"/>
                  </a:lnTo>
                  <a:cubicBezTo>
                    <a:pt x="1575" y="339"/>
                    <a:pt x="1263" y="131"/>
                    <a:pt x="966" y="0"/>
                  </a:cubicBezTo>
                  <a:close/>
                </a:path>
              </a:pathLst>
            </a:custGeom>
            <a:solidFill>
              <a:srgbClr val="FFFFFF">
                <a:alpha val="252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9580;p42">
              <a:extLst>
                <a:ext uri="{FF2B5EF4-FFF2-40B4-BE49-F238E27FC236}">
                  <a16:creationId xmlns:a16="http://schemas.microsoft.com/office/drawing/2014/main" id="{A952B9F2-FFA6-EBFE-BF6D-0B819FC34948}"/>
                </a:ext>
              </a:extLst>
            </p:cNvPr>
            <p:cNvSpPr/>
            <p:nvPr/>
          </p:nvSpPr>
          <p:spPr>
            <a:xfrm>
              <a:off x="4157125" y="3876625"/>
              <a:ext cx="62450" cy="355225"/>
            </a:xfrm>
            <a:custGeom>
              <a:avLst/>
              <a:gdLst/>
              <a:ahLst/>
              <a:cxnLst/>
              <a:rect l="l" t="t" r="r" b="b"/>
              <a:pathLst>
                <a:path w="2498" h="14209" extrusionOk="0">
                  <a:moveTo>
                    <a:pt x="70" y="0"/>
                  </a:moveTo>
                  <a:cubicBezTo>
                    <a:pt x="70" y="0"/>
                    <a:pt x="70" y="1"/>
                    <a:pt x="70" y="2"/>
                  </a:cubicBezTo>
                  <a:lnTo>
                    <a:pt x="70" y="2"/>
                  </a:lnTo>
                  <a:cubicBezTo>
                    <a:pt x="70" y="1"/>
                    <a:pt x="70" y="0"/>
                    <a:pt x="70" y="0"/>
                  </a:cubicBezTo>
                  <a:close/>
                  <a:moveTo>
                    <a:pt x="70" y="2"/>
                  </a:moveTo>
                  <a:cubicBezTo>
                    <a:pt x="69" y="147"/>
                    <a:pt x="1" y="9176"/>
                    <a:pt x="802" y="14209"/>
                  </a:cubicBezTo>
                  <a:lnTo>
                    <a:pt x="2497" y="14209"/>
                  </a:lnTo>
                  <a:cubicBezTo>
                    <a:pt x="37" y="6152"/>
                    <a:pt x="69" y="120"/>
                    <a:pt x="70" y="2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9581;p42">
              <a:extLst>
                <a:ext uri="{FF2B5EF4-FFF2-40B4-BE49-F238E27FC236}">
                  <a16:creationId xmlns:a16="http://schemas.microsoft.com/office/drawing/2014/main" id="{BF8815A4-2229-1C53-A67B-8B130F166F0F}"/>
                </a:ext>
              </a:extLst>
            </p:cNvPr>
            <p:cNvSpPr/>
            <p:nvPr/>
          </p:nvSpPr>
          <p:spPr>
            <a:xfrm>
              <a:off x="4341725" y="3896375"/>
              <a:ext cx="34725" cy="335450"/>
            </a:xfrm>
            <a:custGeom>
              <a:avLst/>
              <a:gdLst/>
              <a:ahLst/>
              <a:cxnLst/>
              <a:rect l="l" t="t" r="r" b="b"/>
              <a:pathLst>
                <a:path w="1389" h="13418" extrusionOk="0">
                  <a:moveTo>
                    <a:pt x="381" y="0"/>
                  </a:moveTo>
                  <a:cubicBezTo>
                    <a:pt x="381" y="1"/>
                    <a:pt x="381" y="1"/>
                    <a:pt x="381" y="2"/>
                  </a:cubicBezTo>
                  <a:lnTo>
                    <a:pt x="381" y="2"/>
                  </a:lnTo>
                  <a:cubicBezTo>
                    <a:pt x="381" y="1"/>
                    <a:pt x="381" y="1"/>
                    <a:pt x="381" y="0"/>
                  </a:cubicBezTo>
                  <a:close/>
                  <a:moveTo>
                    <a:pt x="381" y="2"/>
                  </a:moveTo>
                  <a:lnTo>
                    <a:pt x="381" y="2"/>
                  </a:lnTo>
                  <a:cubicBezTo>
                    <a:pt x="395" y="114"/>
                    <a:pt x="1066" y="5765"/>
                    <a:pt x="0" y="13417"/>
                  </a:cubicBezTo>
                  <a:lnTo>
                    <a:pt x="1368" y="13417"/>
                  </a:lnTo>
                  <a:cubicBezTo>
                    <a:pt x="1388" y="8346"/>
                    <a:pt x="398" y="138"/>
                    <a:pt x="381" y="2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9582;p42">
              <a:extLst>
                <a:ext uri="{FF2B5EF4-FFF2-40B4-BE49-F238E27FC236}">
                  <a16:creationId xmlns:a16="http://schemas.microsoft.com/office/drawing/2014/main" id="{D86B5ADE-CFDC-2466-0573-A053130E6A42}"/>
                </a:ext>
              </a:extLst>
            </p:cNvPr>
            <p:cNvSpPr/>
            <p:nvPr/>
          </p:nvSpPr>
          <p:spPr>
            <a:xfrm>
              <a:off x="4132175" y="4204425"/>
              <a:ext cx="464850" cy="27400"/>
            </a:xfrm>
            <a:custGeom>
              <a:avLst/>
              <a:gdLst/>
              <a:ahLst/>
              <a:cxnLst/>
              <a:rect l="l" t="t" r="r" b="b"/>
              <a:pathLst>
                <a:path w="18594" h="1096" extrusionOk="0">
                  <a:moveTo>
                    <a:pt x="1" y="0"/>
                  </a:moveTo>
                  <a:cubicBezTo>
                    <a:pt x="92" y="699"/>
                    <a:pt x="156" y="1095"/>
                    <a:pt x="156" y="1095"/>
                  </a:cubicBezTo>
                  <a:lnTo>
                    <a:pt x="18594" y="1095"/>
                  </a:lnTo>
                  <a:cubicBezTo>
                    <a:pt x="18594" y="1095"/>
                    <a:pt x="18333" y="686"/>
                    <a:pt x="17912" y="0"/>
                  </a:cubicBezTo>
                  <a:close/>
                </a:path>
              </a:pathLst>
            </a:custGeom>
            <a:solidFill>
              <a:srgbClr val="A668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9583;p42">
              <a:extLst>
                <a:ext uri="{FF2B5EF4-FFF2-40B4-BE49-F238E27FC236}">
                  <a16:creationId xmlns:a16="http://schemas.microsoft.com/office/drawing/2014/main" id="{99BA0AF2-E439-D997-BCDB-EFE089C9DD32}"/>
                </a:ext>
              </a:extLst>
            </p:cNvPr>
            <p:cNvSpPr/>
            <p:nvPr/>
          </p:nvSpPr>
          <p:spPr>
            <a:xfrm>
              <a:off x="4173300" y="4204425"/>
              <a:ext cx="46225" cy="27400"/>
            </a:xfrm>
            <a:custGeom>
              <a:avLst/>
              <a:gdLst/>
              <a:ahLst/>
              <a:cxnLst/>
              <a:rect l="l" t="t" r="r" b="b"/>
              <a:pathLst>
                <a:path w="1849" h="1096" extrusionOk="0">
                  <a:moveTo>
                    <a:pt x="1" y="0"/>
                  </a:moveTo>
                  <a:cubicBezTo>
                    <a:pt x="48" y="381"/>
                    <a:pt x="99" y="749"/>
                    <a:pt x="153" y="1095"/>
                  </a:cubicBezTo>
                  <a:lnTo>
                    <a:pt x="1849" y="1095"/>
                  </a:lnTo>
                  <a:cubicBezTo>
                    <a:pt x="1737" y="726"/>
                    <a:pt x="1630" y="361"/>
                    <a:pt x="1528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9584;p42">
              <a:extLst>
                <a:ext uri="{FF2B5EF4-FFF2-40B4-BE49-F238E27FC236}">
                  <a16:creationId xmlns:a16="http://schemas.microsoft.com/office/drawing/2014/main" id="{8DC2E173-D951-DE6F-1852-32B4AA25D98C}"/>
                </a:ext>
              </a:extLst>
            </p:cNvPr>
            <p:cNvSpPr/>
            <p:nvPr/>
          </p:nvSpPr>
          <p:spPr>
            <a:xfrm>
              <a:off x="4341725" y="4204425"/>
              <a:ext cx="34225" cy="27400"/>
            </a:xfrm>
            <a:custGeom>
              <a:avLst/>
              <a:gdLst/>
              <a:ahLst/>
              <a:cxnLst/>
              <a:rect l="l" t="t" r="r" b="b"/>
              <a:pathLst>
                <a:path w="1369" h="1096" extrusionOk="0">
                  <a:moveTo>
                    <a:pt x="141" y="0"/>
                  </a:moveTo>
                  <a:cubicBezTo>
                    <a:pt x="97" y="361"/>
                    <a:pt x="52" y="726"/>
                    <a:pt x="0" y="1095"/>
                  </a:cubicBezTo>
                  <a:lnTo>
                    <a:pt x="1368" y="1095"/>
                  </a:lnTo>
                  <a:cubicBezTo>
                    <a:pt x="1368" y="743"/>
                    <a:pt x="1366" y="377"/>
                    <a:pt x="1358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9585;p42">
              <a:extLst>
                <a:ext uri="{FF2B5EF4-FFF2-40B4-BE49-F238E27FC236}">
                  <a16:creationId xmlns:a16="http://schemas.microsoft.com/office/drawing/2014/main" id="{5B79E2E2-9D0B-841F-60AB-2E5E6B414AD0}"/>
                </a:ext>
              </a:extLst>
            </p:cNvPr>
            <p:cNvSpPr/>
            <p:nvPr/>
          </p:nvSpPr>
          <p:spPr>
            <a:xfrm>
              <a:off x="4381500" y="4204425"/>
              <a:ext cx="215525" cy="27400"/>
            </a:xfrm>
            <a:custGeom>
              <a:avLst/>
              <a:gdLst/>
              <a:ahLst/>
              <a:cxnLst/>
              <a:rect l="l" t="t" r="r" b="b"/>
              <a:pathLst>
                <a:path w="8621" h="1096" extrusionOk="0">
                  <a:moveTo>
                    <a:pt x="65" y="0"/>
                  </a:moveTo>
                  <a:lnTo>
                    <a:pt x="0" y="1095"/>
                  </a:lnTo>
                  <a:lnTo>
                    <a:pt x="8621" y="1095"/>
                  </a:lnTo>
                  <a:cubicBezTo>
                    <a:pt x="8621" y="1095"/>
                    <a:pt x="8360" y="686"/>
                    <a:pt x="7939" y="0"/>
                  </a:cubicBez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40" name="Picture 139">
            <a:extLst>
              <a:ext uri="{FF2B5EF4-FFF2-40B4-BE49-F238E27FC236}">
                <a16:creationId xmlns:a16="http://schemas.microsoft.com/office/drawing/2014/main" id="{7B39BB05-E499-64E1-B907-AE0AACFD51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353" y="1240758"/>
            <a:ext cx="6682718" cy="4006572"/>
          </a:xfrm>
          <a:prstGeom prst="rect">
            <a:avLst/>
          </a:prstGeom>
        </p:spPr>
      </p:pic>
      <p:pic>
        <p:nvPicPr>
          <p:cNvPr id="142" name="Picture 141">
            <a:extLst>
              <a:ext uri="{FF2B5EF4-FFF2-40B4-BE49-F238E27FC236}">
                <a16:creationId xmlns:a16="http://schemas.microsoft.com/office/drawing/2014/main" id="{DA3B9CDE-CC7B-D30A-E60E-6116EDA4FD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220" y="1676400"/>
            <a:ext cx="2804340" cy="3076237"/>
          </a:xfrm>
          <a:prstGeom prst="rect">
            <a:avLst/>
          </a:prstGeom>
        </p:spPr>
      </p:pic>
      <p:sp>
        <p:nvSpPr>
          <p:cNvPr id="143" name="TextBox 142">
            <a:extLst>
              <a:ext uri="{FF2B5EF4-FFF2-40B4-BE49-F238E27FC236}">
                <a16:creationId xmlns:a16="http://schemas.microsoft.com/office/drawing/2014/main" id="{EA48564F-9E5B-0846-7F48-FF96EE47BA38}"/>
              </a:ext>
            </a:extLst>
          </p:cNvPr>
          <p:cNvSpPr txBox="1"/>
          <p:nvPr/>
        </p:nvSpPr>
        <p:spPr>
          <a:xfrm>
            <a:off x="4521387" y="2113948"/>
            <a:ext cx="280434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4000" b="1" kern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XÚY VÂN GIẢ DẠI </a:t>
            </a:r>
            <a:endParaRPr lang="en-US" sz="4000" b="1" kern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Arial"/>
              <a:cs typeface="Arial"/>
              <a:sym typeface="Arial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CB6F69CF-0481-BC75-AA5D-52597E6FE6F9}"/>
              </a:ext>
            </a:extLst>
          </p:cNvPr>
          <p:cNvSpPr txBox="1"/>
          <p:nvPr/>
        </p:nvSpPr>
        <p:spPr>
          <a:xfrm>
            <a:off x="4548206" y="3707734"/>
            <a:ext cx="2804340" cy="504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</a:pPr>
            <a:r>
              <a:rPr lang="en-US" sz="20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(</a:t>
            </a:r>
            <a:r>
              <a:rPr lang="en-US" sz="20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Trích</a:t>
            </a:r>
            <a:r>
              <a:rPr lang="en-US" sz="20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chèo</a:t>
            </a:r>
            <a:r>
              <a:rPr lang="en-US" sz="20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Kim </a:t>
            </a:r>
            <a:r>
              <a:rPr lang="en-US" sz="2000" b="1" kern="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Nham</a:t>
            </a:r>
            <a:r>
              <a:rPr lang="en-US" sz="20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)</a:t>
            </a:r>
            <a:endParaRPr lang="en-US" sz="1400" kern="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12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/>
      <p:bldP spid="14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>
            <a:extLst>
              <a:ext uri="{FF2B5EF4-FFF2-40B4-BE49-F238E27FC236}">
                <a16:creationId xmlns:a16="http://schemas.microsoft.com/office/drawing/2014/main" id="{5F15343C-0DEC-3DB9-A888-C5D9E437E384}"/>
              </a:ext>
            </a:extLst>
          </p:cNvPr>
          <p:cNvSpPr>
            <a:spLocks noGrp="1" noRot="1"/>
          </p:cNvSpPr>
          <p:nvPr>
            <p:ph idx="1"/>
          </p:nvPr>
        </p:nvSpPr>
        <p:spPr>
          <a:xfrm>
            <a:off x="2178" y="-15240"/>
            <a:ext cx="9220200" cy="762000"/>
          </a:xfrm>
        </p:spPr>
        <p:txBody>
          <a:bodyPr>
            <a:noAutofit/>
          </a:bodyPr>
          <a:lstStyle/>
          <a:p>
            <a:pPr marL="0" indent="0" algn="ctr" eaLnBrk="1" hangingPunct="1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None/>
              <a:tabLst>
                <a:tab pos="658813" algn="l"/>
              </a:tabLst>
            </a:pPr>
            <a:r>
              <a:rPr lang="en-US" altLang="vi-VN" sz="2400" dirty="0">
                <a:solidFill>
                  <a:schemeClr val="bg2">
                    <a:lumMod val="10000"/>
                  </a:schemeClr>
                </a:solidFill>
                <a:latin typeface=".VnTime" panose="020B7200000000000000" pitchFamily="34" charset="0"/>
              </a:rPr>
              <a:t> </a:t>
            </a:r>
            <a:r>
              <a:rPr lang="en-US" altLang="vi-VN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vi-VN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vi-VN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altLang="vi-VN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vi-VN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vi-VN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vi-VN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altLang="vi-VN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vi-VN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điên</a:t>
            </a:r>
            <a:r>
              <a:rPr lang="en-US" altLang="vi-VN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vi-VN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vi-VN" sz="24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vi-VN" sz="24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2B9B7F2-D148-AE03-C883-CDFF687B0DB8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649878" y="574232"/>
            <a:ext cx="7924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65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65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65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65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65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20000"/>
              </a:spcBef>
              <a:spcAft>
                <a:spcPts val="800"/>
              </a:spcAft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ở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en-US" altLang="vi-VN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spcAft>
                <a:spcPts val="800"/>
              </a:spcAft>
              <a:buClr>
                <a:schemeClr val="hlink"/>
              </a:buClr>
              <a:buFont typeface="Wingdings" panose="05000000000000000000" pitchFamily="2" charset="2"/>
              <a:buNone/>
            </a:pPr>
            <a:endParaRPr lang="en-US" altLang="vi-VN" sz="2400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Google Shape;737;p35">
            <a:extLst>
              <a:ext uri="{FF2B5EF4-FFF2-40B4-BE49-F238E27FC236}">
                <a16:creationId xmlns:a16="http://schemas.microsoft.com/office/drawing/2014/main" id="{D2445046-324B-CD3B-BE01-34137C5F9FCB}"/>
              </a:ext>
            </a:extLst>
          </p:cNvPr>
          <p:cNvGrpSpPr/>
          <p:nvPr/>
        </p:nvGrpSpPr>
        <p:grpSpPr>
          <a:xfrm>
            <a:off x="5368448" y="5724742"/>
            <a:ext cx="1346756" cy="734603"/>
            <a:chOff x="4159040" y="2757547"/>
            <a:chExt cx="1463847" cy="1367971"/>
          </a:xfrm>
        </p:grpSpPr>
        <p:sp>
          <p:nvSpPr>
            <p:cNvPr id="4" name="Google Shape;738;p35">
              <a:extLst>
                <a:ext uri="{FF2B5EF4-FFF2-40B4-BE49-F238E27FC236}">
                  <a16:creationId xmlns:a16="http://schemas.microsoft.com/office/drawing/2014/main" id="{A02E4BC0-6A05-10F5-BDEF-9B5F787932C2}"/>
                </a:ext>
              </a:extLst>
            </p:cNvPr>
            <p:cNvSpPr/>
            <p:nvPr/>
          </p:nvSpPr>
          <p:spPr>
            <a:xfrm>
              <a:off x="4159040" y="2757547"/>
              <a:ext cx="1463847" cy="1367971"/>
            </a:xfrm>
            <a:custGeom>
              <a:avLst/>
              <a:gdLst/>
              <a:ahLst/>
              <a:cxnLst/>
              <a:rect l="l" t="t" r="r" b="b"/>
              <a:pathLst>
                <a:path w="84323" h="78948" extrusionOk="0">
                  <a:moveTo>
                    <a:pt x="30870" y="26921"/>
                  </a:moveTo>
                  <a:cubicBezTo>
                    <a:pt x="31297" y="26921"/>
                    <a:pt x="31846" y="27042"/>
                    <a:pt x="32516" y="27209"/>
                  </a:cubicBezTo>
                  <a:cubicBezTo>
                    <a:pt x="32453" y="27209"/>
                    <a:pt x="32390" y="27251"/>
                    <a:pt x="32327" y="27251"/>
                  </a:cubicBezTo>
                  <a:cubicBezTo>
                    <a:pt x="32244" y="27272"/>
                    <a:pt x="32181" y="27272"/>
                    <a:pt x="32097" y="27293"/>
                  </a:cubicBezTo>
                  <a:cubicBezTo>
                    <a:pt x="31281" y="27481"/>
                    <a:pt x="30465" y="27690"/>
                    <a:pt x="29649" y="27921"/>
                  </a:cubicBezTo>
                  <a:cubicBezTo>
                    <a:pt x="29837" y="27481"/>
                    <a:pt x="30047" y="27146"/>
                    <a:pt x="30319" y="27021"/>
                  </a:cubicBezTo>
                  <a:cubicBezTo>
                    <a:pt x="30472" y="26951"/>
                    <a:pt x="30656" y="26921"/>
                    <a:pt x="30870" y="26921"/>
                  </a:cubicBezTo>
                  <a:close/>
                  <a:moveTo>
                    <a:pt x="25981" y="0"/>
                  </a:moveTo>
                  <a:cubicBezTo>
                    <a:pt x="25934" y="0"/>
                    <a:pt x="25888" y="3"/>
                    <a:pt x="25841" y="8"/>
                  </a:cubicBezTo>
                  <a:cubicBezTo>
                    <a:pt x="24544" y="176"/>
                    <a:pt x="23769" y="2247"/>
                    <a:pt x="24481" y="7813"/>
                  </a:cubicBezTo>
                  <a:cubicBezTo>
                    <a:pt x="24502" y="8043"/>
                    <a:pt x="24544" y="8315"/>
                    <a:pt x="24586" y="8545"/>
                  </a:cubicBezTo>
                  <a:cubicBezTo>
                    <a:pt x="23790" y="6997"/>
                    <a:pt x="23058" y="5742"/>
                    <a:pt x="22389" y="4758"/>
                  </a:cubicBezTo>
                  <a:cubicBezTo>
                    <a:pt x="20816" y="2373"/>
                    <a:pt x="19543" y="1424"/>
                    <a:pt x="18550" y="1424"/>
                  </a:cubicBezTo>
                  <a:cubicBezTo>
                    <a:pt x="18314" y="1424"/>
                    <a:pt x="18094" y="1477"/>
                    <a:pt x="17890" y="1578"/>
                  </a:cubicBezTo>
                  <a:cubicBezTo>
                    <a:pt x="17848" y="1578"/>
                    <a:pt x="17848" y="1620"/>
                    <a:pt x="17848" y="1620"/>
                  </a:cubicBezTo>
                  <a:cubicBezTo>
                    <a:pt x="17848" y="1620"/>
                    <a:pt x="17827" y="1620"/>
                    <a:pt x="17827" y="1641"/>
                  </a:cubicBezTo>
                  <a:cubicBezTo>
                    <a:pt x="16781" y="2164"/>
                    <a:pt x="16488" y="3817"/>
                    <a:pt x="17681" y="7143"/>
                  </a:cubicBezTo>
                  <a:cubicBezTo>
                    <a:pt x="18057" y="8294"/>
                    <a:pt x="18622" y="9612"/>
                    <a:pt x="19376" y="11161"/>
                  </a:cubicBezTo>
                  <a:cubicBezTo>
                    <a:pt x="19187" y="10972"/>
                    <a:pt x="19041" y="10805"/>
                    <a:pt x="18852" y="10638"/>
                  </a:cubicBezTo>
                  <a:cubicBezTo>
                    <a:pt x="15872" y="7765"/>
                    <a:pt x="13928" y="6682"/>
                    <a:pt x="12753" y="6682"/>
                  </a:cubicBezTo>
                  <a:cubicBezTo>
                    <a:pt x="12336" y="6682"/>
                    <a:pt x="12016" y="6819"/>
                    <a:pt x="11780" y="7060"/>
                  </a:cubicBezTo>
                  <a:cubicBezTo>
                    <a:pt x="10901" y="8001"/>
                    <a:pt x="11571" y="10115"/>
                    <a:pt x="15630" y="14006"/>
                  </a:cubicBezTo>
                  <a:cubicBezTo>
                    <a:pt x="16049" y="14425"/>
                    <a:pt x="16530" y="14843"/>
                    <a:pt x="17011" y="15241"/>
                  </a:cubicBezTo>
                  <a:cubicBezTo>
                    <a:pt x="14162" y="13823"/>
                    <a:pt x="12235" y="13262"/>
                    <a:pt x="11008" y="13262"/>
                  </a:cubicBezTo>
                  <a:cubicBezTo>
                    <a:pt x="10136" y="13262"/>
                    <a:pt x="9618" y="13545"/>
                    <a:pt x="9374" y="14006"/>
                  </a:cubicBezTo>
                  <a:cubicBezTo>
                    <a:pt x="8809" y="15157"/>
                    <a:pt x="10106" y="16998"/>
                    <a:pt x="15107" y="19509"/>
                  </a:cubicBezTo>
                  <a:lnTo>
                    <a:pt x="15588" y="19739"/>
                  </a:lnTo>
                  <a:cubicBezTo>
                    <a:pt x="14631" y="19659"/>
                    <a:pt x="13784" y="19621"/>
                    <a:pt x="13038" y="19621"/>
                  </a:cubicBezTo>
                  <a:cubicBezTo>
                    <a:pt x="9725" y="19621"/>
                    <a:pt x="8409" y="20364"/>
                    <a:pt x="8307" y="21371"/>
                  </a:cubicBezTo>
                  <a:cubicBezTo>
                    <a:pt x="8202" y="22439"/>
                    <a:pt x="9479" y="23485"/>
                    <a:pt x="13182" y="24112"/>
                  </a:cubicBezTo>
                  <a:cubicBezTo>
                    <a:pt x="9056" y="26443"/>
                    <a:pt x="6673" y="28300"/>
                    <a:pt x="3489" y="28300"/>
                  </a:cubicBezTo>
                  <a:cubicBezTo>
                    <a:pt x="2443" y="28300"/>
                    <a:pt x="1310" y="28099"/>
                    <a:pt x="0" y="27649"/>
                  </a:cubicBezTo>
                  <a:lnTo>
                    <a:pt x="0" y="27649"/>
                  </a:lnTo>
                  <a:cubicBezTo>
                    <a:pt x="0" y="27649"/>
                    <a:pt x="2574" y="32712"/>
                    <a:pt x="7177" y="36039"/>
                  </a:cubicBezTo>
                  <a:lnTo>
                    <a:pt x="23246" y="68094"/>
                  </a:lnTo>
                  <a:cubicBezTo>
                    <a:pt x="23379" y="68374"/>
                    <a:pt x="23658" y="68540"/>
                    <a:pt x="23943" y="68540"/>
                  </a:cubicBezTo>
                  <a:cubicBezTo>
                    <a:pt x="24062" y="68540"/>
                    <a:pt x="24182" y="68511"/>
                    <a:pt x="24293" y="68450"/>
                  </a:cubicBezTo>
                  <a:cubicBezTo>
                    <a:pt x="24690" y="68261"/>
                    <a:pt x="24837" y="67780"/>
                    <a:pt x="24627" y="67403"/>
                  </a:cubicBezTo>
                  <a:lnTo>
                    <a:pt x="9667" y="37545"/>
                  </a:lnTo>
                  <a:lnTo>
                    <a:pt x="9667" y="37545"/>
                  </a:lnTo>
                  <a:cubicBezTo>
                    <a:pt x="11332" y="38338"/>
                    <a:pt x="13175" y="38845"/>
                    <a:pt x="15186" y="38845"/>
                  </a:cubicBezTo>
                  <a:cubicBezTo>
                    <a:pt x="17420" y="38845"/>
                    <a:pt x="19861" y="38219"/>
                    <a:pt x="22493" y="36667"/>
                  </a:cubicBezTo>
                  <a:lnTo>
                    <a:pt x="22765" y="37148"/>
                  </a:lnTo>
                  <a:lnTo>
                    <a:pt x="24962" y="41207"/>
                  </a:lnTo>
                  <a:lnTo>
                    <a:pt x="39860" y="68596"/>
                  </a:lnTo>
                  <a:cubicBezTo>
                    <a:pt x="38667" y="69287"/>
                    <a:pt x="37726" y="70396"/>
                    <a:pt x="37307" y="71818"/>
                  </a:cubicBezTo>
                  <a:cubicBezTo>
                    <a:pt x="36449" y="74748"/>
                    <a:pt x="38123" y="77823"/>
                    <a:pt x="41052" y="78723"/>
                  </a:cubicBezTo>
                  <a:cubicBezTo>
                    <a:pt x="41572" y="78875"/>
                    <a:pt x="42097" y="78948"/>
                    <a:pt x="42613" y="78948"/>
                  </a:cubicBezTo>
                  <a:cubicBezTo>
                    <a:pt x="45010" y="78948"/>
                    <a:pt x="47234" y="77388"/>
                    <a:pt x="47957" y="74978"/>
                  </a:cubicBezTo>
                  <a:cubicBezTo>
                    <a:pt x="48376" y="73597"/>
                    <a:pt x="48229" y="72153"/>
                    <a:pt x="47622" y="70960"/>
                  </a:cubicBezTo>
                  <a:lnTo>
                    <a:pt x="74970" y="56105"/>
                  </a:lnTo>
                  <a:lnTo>
                    <a:pt x="77627" y="54661"/>
                  </a:lnTo>
                  <a:lnTo>
                    <a:pt x="84322" y="51020"/>
                  </a:lnTo>
                  <a:cubicBezTo>
                    <a:pt x="84071" y="50581"/>
                    <a:pt x="83820" y="50141"/>
                    <a:pt x="83590" y="49723"/>
                  </a:cubicBezTo>
                  <a:cubicBezTo>
                    <a:pt x="83527" y="49618"/>
                    <a:pt x="83485" y="49535"/>
                    <a:pt x="83423" y="49430"/>
                  </a:cubicBezTo>
                  <a:cubicBezTo>
                    <a:pt x="83172" y="49012"/>
                    <a:pt x="82900" y="48572"/>
                    <a:pt x="82649" y="48154"/>
                  </a:cubicBezTo>
                  <a:cubicBezTo>
                    <a:pt x="80828" y="45329"/>
                    <a:pt x="78736" y="42672"/>
                    <a:pt x="76392" y="40266"/>
                  </a:cubicBezTo>
                  <a:lnTo>
                    <a:pt x="76371" y="40245"/>
                  </a:lnTo>
                  <a:cubicBezTo>
                    <a:pt x="75995" y="39847"/>
                    <a:pt x="75597" y="39491"/>
                    <a:pt x="75221" y="39115"/>
                  </a:cubicBezTo>
                  <a:cubicBezTo>
                    <a:pt x="74865" y="38780"/>
                    <a:pt x="74509" y="38466"/>
                    <a:pt x="74133" y="38152"/>
                  </a:cubicBezTo>
                  <a:cubicBezTo>
                    <a:pt x="74070" y="38069"/>
                    <a:pt x="73986" y="38027"/>
                    <a:pt x="73902" y="37943"/>
                  </a:cubicBezTo>
                  <a:cubicBezTo>
                    <a:pt x="71057" y="35453"/>
                    <a:pt x="67897" y="33256"/>
                    <a:pt x="64445" y="31478"/>
                  </a:cubicBezTo>
                  <a:cubicBezTo>
                    <a:pt x="64403" y="31457"/>
                    <a:pt x="64361" y="31457"/>
                    <a:pt x="64340" y="31436"/>
                  </a:cubicBezTo>
                  <a:cubicBezTo>
                    <a:pt x="63106" y="30808"/>
                    <a:pt x="61850" y="30222"/>
                    <a:pt x="60574" y="29678"/>
                  </a:cubicBezTo>
                  <a:lnTo>
                    <a:pt x="60532" y="29678"/>
                  </a:lnTo>
                  <a:lnTo>
                    <a:pt x="59905" y="29448"/>
                  </a:lnTo>
                  <a:cubicBezTo>
                    <a:pt x="59758" y="29385"/>
                    <a:pt x="59633" y="29302"/>
                    <a:pt x="59465" y="29260"/>
                  </a:cubicBezTo>
                  <a:lnTo>
                    <a:pt x="59235" y="29176"/>
                  </a:lnTo>
                  <a:cubicBezTo>
                    <a:pt x="58942" y="29071"/>
                    <a:pt x="58649" y="28967"/>
                    <a:pt x="58335" y="28862"/>
                  </a:cubicBezTo>
                  <a:cubicBezTo>
                    <a:pt x="58126" y="28778"/>
                    <a:pt x="57896" y="28716"/>
                    <a:pt x="57687" y="28653"/>
                  </a:cubicBezTo>
                  <a:lnTo>
                    <a:pt x="57226" y="28506"/>
                  </a:lnTo>
                  <a:cubicBezTo>
                    <a:pt x="56829" y="28360"/>
                    <a:pt x="56431" y="28255"/>
                    <a:pt x="56034" y="28130"/>
                  </a:cubicBezTo>
                  <a:cubicBezTo>
                    <a:pt x="53586" y="27397"/>
                    <a:pt x="51096" y="26874"/>
                    <a:pt x="48648" y="26561"/>
                  </a:cubicBezTo>
                  <a:cubicBezTo>
                    <a:pt x="48585" y="26561"/>
                    <a:pt x="48543" y="26561"/>
                    <a:pt x="48501" y="26540"/>
                  </a:cubicBezTo>
                  <a:lnTo>
                    <a:pt x="47183" y="26372"/>
                  </a:lnTo>
                  <a:cubicBezTo>
                    <a:pt x="47078" y="26372"/>
                    <a:pt x="46995" y="26351"/>
                    <a:pt x="46890" y="26351"/>
                  </a:cubicBezTo>
                  <a:cubicBezTo>
                    <a:pt x="46388" y="26309"/>
                    <a:pt x="45886" y="26268"/>
                    <a:pt x="45404" y="26247"/>
                  </a:cubicBezTo>
                  <a:cubicBezTo>
                    <a:pt x="44693" y="26205"/>
                    <a:pt x="43982" y="26163"/>
                    <a:pt x="43312" y="26163"/>
                  </a:cubicBezTo>
                  <a:cubicBezTo>
                    <a:pt x="57121" y="18944"/>
                    <a:pt x="49025" y="3106"/>
                    <a:pt x="49024" y="3105"/>
                  </a:cubicBezTo>
                  <a:lnTo>
                    <a:pt x="49024" y="3105"/>
                  </a:lnTo>
                  <a:cubicBezTo>
                    <a:pt x="47350" y="8357"/>
                    <a:pt x="44212" y="8985"/>
                    <a:pt x="38625" y="11391"/>
                  </a:cubicBezTo>
                  <a:cubicBezTo>
                    <a:pt x="40341" y="8043"/>
                    <a:pt x="40278" y="6369"/>
                    <a:pt x="39358" y="5825"/>
                  </a:cubicBezTo>
                  <a:cubicBezTo>
                    <a:pt x="39170" y="5711"/>
                    <a:pt x="38958" y="5650"/>
                    <a:pt x="38722" y="5650"/>
                  </a:cubicBezTo>
                  <a:cubicBezTo>
                    <a:pt x="37615" y="5650"/>
                    <a:pt x="35967" y="7003"/>
                    <a:pt x="33708" y="10659"/>
                  </a:cubicBezTo>
                  <a:cubicBezTo>
                    <a:pt x="33729" y="10470"/>
                    <a:pt x="33792" y="10324"/>
                    <a:pt x="33813" y="10136"/>
                  </a:cubicBezTo>
                  <a:cubicBezTo>
                    <a:pt x="34796" y="4612"/>
                    <a:pt x="34127" y="2477"/>
                    <a:pt x="32850" y="2247"/>
                  </a:cubicBezTo>
                  <a:cubicBezTo>
                    <a:pt x="32777" y="2234"/>
                    <a:pt x="32704" y="2227"/>
                    <a:pt x="32630" y="2227"/>
                  </a:cubicBezTo>
                  <a:cubicBezTo>
                    <a:pt x="31438" y="2227"/>
                    <a:pt x="30178" y="4025"/>
                    <a:pt x="29251" y="9089"/>
                  </a:cubicBezTo>
                  <a:cubicBezTo>
                    <a:pt x="29231" y="8462"/>
                    <a:pt x="29189" y="7855"/>
                    <a:pt x="29105" y="7269"/>
                  </a:cubicBezTo>
                  <a:cubicBezTo>
                    <a:pt x="28420" y="1887"/>
                    <a:pt x="27210" y="0"/>
                    <a:pt x="25981" y="0"/>
                  </a:cubicBezTo>
                  <a:close/>
                </a:path>
              </a:pathLst>
            </a:custGeom>
            <a:solidFill>
              <a:srgbClr val="FFFFFF"/>
            </a:solidFill>
            <a:ln w="152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6" name="Google Shape;739;p35">
              <a:extLst>
                <a:ext uri="{FF2B5EF4-FFF2-40B4-BE49-F238E27FC236}">
                  <a16:creationId xmlns:a16="http://schemas.microsoft.com/office/drawing/2014/main" id="{9ECBEAFE-28E9-8E84-DE53-D31A6D7E8E81}"/>
                </a:ext>
              </a:extLst>
            </p:cNvPr>
            <p:cNvGrpSpPr/>
            <p:nvPr/>
          </p:nvGrpSpPr>
          <p:grpSpPr>
            <a:xfrm>
              <a:off x="4159260" y="2757551"/>
              <a:ext cx="1463407" cy="1367966"/>
              <a:chOff x="719973" y="2788061"/>
              <a:chExt cx="1629266" cy="1524705"/>
            </a:xfrm>
          </p:grpSpPr>
          <p:sp>
            <p:nvSpPr>
              <p:cNvPr id="8" name="Google Shape;741;p35">
                <a:extLst>
                  <a:ext uri="{FF2B5EF4-FFF2-40B4-BE49-F238E27FC236}">
                    <a16:creationId xmlns:a16="http://schemas.microsoft.com/office/drawing/2014/main" id="{C6EEAB3B-E210-DCE5-BB75-5B1DBBC6CA68}"/>
                  </a:ext>
                </a:extLst>
              </p:cNvPr>
              <p:cNvSpPr/>
              <p:nvPr/>
            </p:nvSpPr>
            <p:spPr>
              <a:xfrm>
                <a:off x="930390" y="2916809"/>
                <a:ext cx="207212" cy="200186"/>
              </a:xfrm>
              <a:custGeom>
                <a:avLst/>
                <a:gdLst/>
                <a:ahLst/>
                <a:cxnLst/>
                <a:rect l="l" t="t" r="r" b="b"/>
                <a:pathLst>
                  <a:path w="10735" h="10371" extrusionOk="0">
                    <a:moveTo>
                      <a:pt x="1858" y="1"/>
                    </a:moveTo>
                    <a:cubicBezTo>
                      <a:pt x="1445" y="1"/>
                      <a:pt x="1129" y="134"/>
                      <a:pt x="900" y="369"/>
                    </a:cubicBezTo>
                    <a:cubicBezTo>
                      <a:pt x="1" y="1311"/>
                      <a:pt x="691" y="3445"/>
                      <a:pt x="4750" y="7337"/>
                    </a:cubicBezTo>
                    <a:cubicBezTo>
                      <a:pt x="5169" y="7755"/>
                      <a:pt x="5629" y="8173"/>
                      <a:pt x="6131" y="8571"/>
                    </a:cubicBezTo>
                    <a:cubicBezTo>
                      <a:pt x="6173" y="8592"/>
                      <a:pt x="6257" y="8613"/>
                      <a:pt x="6320" y="8634"/>
                    </a:cubicBezTo>
                    <a:cubicBezTo>
                      <a:pt x="7282" y="9157"/>
                      <a:pt x="8245" y="9743"/>
                      <a:pt x="9186" y="10370"/>
                    </a:cubicBezTo>
                    <a:cubicBezTo>
                      <a:pt x="8391" y="9220"/>
                      <a:pt x="8349" y="8487"/>
                      <a:pt x="8705" y="8090"/>
                    </a:cubicBezTo>
                    <a:cubicBezTo>
                      <a:pt x="8864" y="7939"/>
                      <a:pt x="9068" y="7856"/>
                      <a:pt x="9328" y="7856"/>
                    </a:cubicBezTo>
                    <a:cubicBezTo>
                      <a:pt x="9683" y="7856"/>
                      <a:pt x="10142" y="8011"/>
                      <a:pt x="10734" y="8362"/>
                    </a:cubicBezTo>
                    <a:cubicBezTo>
                      <a:pt x="9918" y="7127"/>
                      <a:pt x="9165" y="5851"/>
                      <a:pt x="8537" y="4596"/>
                    </a:cubicBezTo>
                    <a:cubicBezTo>
                      <a:pt x="8517" y="4554"/>
                      <a:pt x="8517" y="4533"/>
                      <a:pt x="8475" y="4491"/>
                    </a:cubicBezTo>
                    <a:cubicBezTo>
                      <a:pt x="8286" y="4303"/>
                      <a:pt x="8140" y="4114"/>
                      <a:pt x="7952" y="3968"/>
                    </a:cubicBezTo>
                    <a:cubicBezTo>
                      <a:pt x="4982" y="1075"/>
                      <a:pt x="3029" y="1"/>
                      <a:pt x="1858" y="1"/>
                    </a:cubicBezTo>
                    <a:close/>
                  </a:path>
                </a:pathLst>
              </a:custGeom>
              <a:solidFill>
                <a:srgbClr val="DF71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" name="Google Shape;742;p35">
                <a:extLst>
                  <a:ext uri="{FF2B5EF4-FFF2-40B4-BE49-F238E27FC236}">
                    <a16:creationId xmlns:a16="http://schemas.microsoft.com/office/drawing/2014/main" id="{D53FF5A4-648C-4305-5A82-3C7B00398C86}"/>
                  </a:ext>
                </a:extLst>
              </p:cNvPr>
              <p:cNvSpPr/>
              <p:nvPr/>
            </p:nvSpPr>
            <p:spPr>
              <a:xfrm>
                <a:off x="878697" y="3167201"/>
                <a:ext cx="186211" cy="86707"/>
              </a:xfrm>
              <a:custGeom>
                <a:avLst/>
                <a:gdLst/>
                <a:ahLst/>
                <a:cxnLst/>
                <a:rect l="l" t="t" r="r" b="b"/>
                <a:pathLst>
                  <a:path w="9647" h="4492" extrusionOk="0">
                    <a:moveTo>
                      <a:pt x="4813" y="0"/>
                    </a:moveTo>
                    <a:cubicBezTo>
                      <a:pt x="1508" y="0"/>
                      <a:pt x="207" y="739"/>
                      <a:pt x="105" y="1730"/>
                    </a:cubicBezTo>
                    <a:cubicBezTo>
                      <a:pt x="0" y="2818"/>
                      <a:pt x="1277" y="3864"/>
                      <a:pt x="4959" y="4492"/>
                    </a:cubicBezTo>
                    <a:cubicBezTo>
                      <a:pt x="5817" y="3989"/>
                      <a:pt x="6801" y="3466"/>
                      <a:pt x="7847" y="2943"/>
                    </a:cubicBezTo>
                    <a:cubicBezTo>
                      <a:pt x="8495" y="2650"/>
                      <a:pt x="9060" y="2378"/>
                      <a:pt x="9646" y="2190"/>
                    </a:cubicBezTo>
                    <a:cubicBezTo>
                      <a:pt x="8182" y="1520"/>
                      <a:pt x="7700" y="872"/>
                      <a:pt x="7826" y="328"/>
                    </a:cubicBezTo>
                    <a:cubicBezTo>
                      <a:pt x="7679" y="244"/>
                      <a:pt x="7512" y="202"/>
                      <a:pt x="7366" y="119"/>
                    </a:cubicBezTo>
                    <a:cubicBezTo>
                      <a:pt x="6407" y="38"/>
                      <a:pt x="5559" y="0"/>
                      <a:pt x="4813" y="0"/>
                    </a:cubicBezTo>
                    <a:close/>
                  </a:path>
                </a:pathLst>
              </a:custGeom>
              <a:solidFill>
                <a:srgbClr val="DF71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" name="Google Shape;743;p35">
                <a:extLst>
                  <a:ext uri="{FF2B5EF4-FFF2-40B4-BE49-F238E27FC236}">
                    <a16:creationId xmlns:a16="http://schemas.microsoft.com/office/drawing/2014/main" id="{EBDF0832-0103-249D-B473-AF8A26B8B505}"/>
                  </a:ext>
                </a:extLst>
              </p:cNvPr>
              <p:cNvSpPr/>
              <p:nvPr/>
            </p:nvSpPr>
            <p:spPr>
              <a:xfrm>
                <a:off x="1038638" y="2816725"/>
                <a:ext cx="192658" cy="286932"/>
              </a:xfrm>
              <a:custGeom>
                <a:avLst/>
                <a:gdLst/>
                <a:ahLst/>
                <a:cxnLst/>
                <a:rect l="l" t="t" r="r" b="b"/>
                <a:pathLst>
                  <a:path w="9981" h="14865" extrusionOk="0">
                    <a:moveTo>
                      <a:pt x="2049" y="0"/>
                    </a:moveTo>
                    <a:cubicBezTo>
                      <a:pt x="1811" y="0"/>
                      <a:pt x="1588" y="54"/>
                      <a:pt x="1381" y="156"/>
                    </a:cubicBezTo>
                    <a:cubicBezTo>
                      <a:pt x="1360" y="156"/>
                      <a:pt x="1360" y="177"/>
                      <a:pt x="1360" y="177"/>
                    </a:cubicBezTo>
                    <a:cubicBezTo>
                      <a:pt x="1360" y="177"/>
                      <a:pt x="1318" y="177"/>
                      <a:pt x="1318" y="198"/>
                    </a:cubicBezTo>
                    <a:cubicBezTo>
                      <a:pt x="272" y="721"/>
                      <a:pt x="0" y="2374"/>
                      <a:pt x="1172" y="5700"/>
                    </a:cubicBezTo>
                    <a:cubicBezTo>
                      <a:pt x="1569" y="6851"/>
                      <a:pt x="2113" y="8169"/>
                      <a:pt x="2867" y="9718"/>
                    </a:cubicBezTo>
                    <a:cubicBezTo>
                      <a:pt x="2888" y="9739"/>
                      <a:pt x="2888" y="9781"/>
                      <a:pt x="2929" y="9822"/>
                    </a:cubicBezTo>
                    <a:cubicBezTo>
                      <a:pt x="3557" y="11057"/>
                      <a:pt x="4310" y="12333"/>
                      <a:pt x="5147" y="13568"/>
                    </a:cubicBezTo>
                    <a:cubicBezTo>
                      <a:pt x="5608" y="13861"/>
                      <a:pt x="6194" y="14279"/>
                      <a:pt x="6842" y="14865"/>
                    </a:cubicBezTo>
                    <a:cubicBezTo>
                      <a:pt x="5440" y="11915"/>
                      <a:pt x="5503" y="10576"/>
                      <a:pt x="6214" y="10241"/>
                    </a:cubicBezTo>
                    <a:cubicBezTo>
                      <a:pt x="6319" y="10191"/>
                      <a:pt x="6433" y="10165"/>
                      <a:pt x="6554" y="10165"/>
                    </a:cubicBezTo>
                    <a:cubicBezTo>
                      <a:pt x="7308" y="10165"/>
                      <a:pt x="8384" y="11176"/>
                      <a:pt x="9771" y="13986"/>
                    </a:cubicBezTo>
                    <a:cubicBezTo>
                      <a:pt x="9855" y="14133"/>
                      <a:pt x="9939" y="14300"/>
                      <a:pt x="9981" y="14447"/>
                    </a:cubicBezTo>
                    <a:cubicBezTo>
                      <a:pt x="9792" y="13045"/>
                      <a:pt x="9751" y="11998"/>
                      <a:pt x="9834" y="11245"/>
                    </a:cubicBezTo>
                    <a:cubicBezTo>
                      <a:pt x="9332" y="9843"/>
                      <a:pt x="8746" y="8462"/>
                      <a:pt x="8119" y="7207"/>
                    </a:cubicBezTo>
                    <a:cubicBezTo>
                      <a:pt x="8098" y="7186"/>
                      <a:pt x="8098" y="7165"/>
                      <a:pt x="8077" y="7102"/>
                    </a:cubicBezTo>
                    <a:cubicBezTo>
                      <a:pt x="7282" y="5554"/>
                      <a:pt x="6549" y="4299"/>
                      <a:pt x="5880" y="3315"/>
                    </a:cubicBezTo>
                    <a:cubicBezTo>
                      <a:pt x="4311" y="937"/>
                      <a:pt x="3042" y="0"/>
                      <a:pt x="2049" y="0"/>
                    </a:cubicBezTo>
                    <a:close/>
                  </a:path>
                </a:pathLst>
              </a:custGeom>
              <a:solidFill>
                <a:srgbClr val="CC23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" name="Google Shape;744;p35">
                <a:extLst>
                  <a:ext uri="{FF2B5EF4-FFF2-40B4-BE49-F238E27FC236}">
                    <a16:creationId xmlns:a16="http://schemas.microsoft.com/office/drawing/2014/main" id="{E8AA5DC1-5AD6-3FE6-DAE6-8FED94B1C581}"/>
                  </a:ext>
                </a:extLst>
              </p:cNvPr>
              <p:cNvSpPr/>
              <p:nvPr/>
            </p:nvSpPr>
            <p:spPr>
              <a:xfrm>
                <a:off x="890009" y="3044147"/>
                <a:ext cx="283940" cy="140696"/>
              </a:xfrm>
              <a:custGeom>
                <a:avLst/>
                <a:gdLst/>
                <a:ahLst/>
                <a:cxnLst/>
                <a:rect l="l" t="t" r="r" b="b"/>
                <a:pathLst>
                  <a:path w="14710" h="7289" extrusionOk="0">
                    <a:moveTo>
                      <a:pt x="2212" y="0"/>
                    </a:moveTo>
                    <a:cubicBezTo>
                      <a:pt x="1337" y="0"/>
                      <a:pt x="822" y="290"/>
                      <a:pt x="586" y="760"/>
                    </a:cubicBezTo>
                    <a:cubicBezTo>
                      <a:pt x="0" y="1911"/>
                      <a:pt x="1318" y="3732"/>
                      <a:pt x="6298" y="6242"/>
                    </a:cubicBezTo>
                    <a:lnTo>
                      <a:pt x="6780" y="6494"/>
                    </a:lnTo>
                    <a:cubicBezTo>
                      <a:pt x="6926" y="6556"/>
                      <a:pt x="7093" y="6640"/>
                      <a:pt x="7240" y="6703"/>
                    </a:cubicBezTo>
                    <a:cubicBezTo>
                      <a:pt x="7282" y="6703"/>
                      <a:pt x="7282" y="6703"/>
                      <a:pt x="7282" y="6661"/>
                    </a:cubicBezTo>
                    <a:cubicBezTo>
                      <a:pt x="7400" y="6210"/>
                      <a:pt x="7903" y="5914"/>
                      <a:pt x="8961" y="5914"/>
                    </a:cubicBezTo>
                    <a:cubicBezTo>
                      <a:pt x="9768" y="5914"/>
                      <a:pt x="10899" y="6086"/>
                      <a:pt x="12429" y="6494"/>
                    </a:cubicBezTo>
                    <a:cubicBezTo>
                      <a:pt x="13182" y="6703"/>
                      <a:pt x="13935" y="6975"/>
                      <a:pt x="14710" y="7289"/>
                    </a:cubicBezTo>
                    <a:cubicBezTo>
                      <a:pt x="14207" y="6912"/>
                      <a:pt x="13705" y="6494"/>
                      <a:pt x="13266" y="6054"/>
                    </a:cubicBezTo>
                    <a:cubicBezTo>
                      <a:pt x="12345" y="5133"/>
                      <a:pt x="11697" y="4401"/>
                      <a:pt x="11278" y="3773"/>
                    </a:cubicBezTo>
                    <a:cubicBezTo>
                      <a:pt x="10337" y="3146"/>
                      <a:pt x="9353" y="2539"/>
                      <a:pt x="8412" y="2058"/>
                    </a:cubicBezTo>
                    <a:cubicBezTo>
                      <a:pt x="8349" y="2037"/>
                      <a:pt x="8265" y="2016"/>
                      <a:pt x="8223" y="1995"/>
                    </a:cubicBezTo>
                    <a:cubicBezTo>
                      <a:pt x="5367" y="567"/>
                      <a:pt x="3437" y="0"/>
                      <a:pt x="2212" y="0"/>
                    </a:cubicBezTo>
                    <a:close/>
                  </a:path>
                </a:pathLst>
              </a:custGeom>
              <a:solidFill>
                <a:srgbClr val="CC23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745;p35">
                <a:extLst>
                  <a:ext uri="{FF2B5EF4-FFF2-40B4-BE49-F238E27FC236}">
                    <a16:creationId xmlns:a16="http://schemas.microsoft.com/office/drawing/2014/main" id="{26797D64-BBBC-BCCF-FB44-951284E88E85}"/>
                  </a:ext>
                </a:extLst>
              </p:cNvPr>
              <p:cNvSpPr/>
              <p:nvPr/>
            </p:nvSpPr>
            <p:spPr>
              <a:xfrm>
                <a:off x="1027732" y="3158553"/>
                <a:ext cx="163589" cy="51325"/>
              </a:xfrm>
              <a:custGeom>
                <a:avLst/>
                <a:gdLst/>
                <a:ahLst/>
                <a:cxnLst/>
                <a:rect l="l" t="t" r="r" b="b"/>
                <a:pathLst>
                  <a:path w="8475" h="2659" extrusionOk="0">
                    <a:moveTo>
                      <a:pt x="1848" y="1"/>
                    </a:moveTo>
                    <a:cubicBezTo>
                      <a:pt x="775" y="1"/>
                      <a:pt x="266" y="310"/>
                      <a:pt x="147" y="776"/>
                    </a:cubicBezTo>
                    <a:lnTo>
                      <a:pt x="147" y="797"/>
                    </a:lnTo>
                    <a:cubicBezTo>
                      <a:pt x="0" y="1341"/>
                      <a:pt x="481" y="2010"/>
                      <a:pt x="1946" y="2659"/>
                    </a:cubicBezTo>
                    <a:cubicBezTo>
                      <a:pt x="3566" y="2076"/>
                      <a:pt x="5033" y="1854"/>
                      <a:pt x="6318" y="1854"/>
                    </a:cubicBezTo>
                    <a:cubicBezTo>
                      <a:pt x="7108" y="1854"/>
                      <a:pt x="7829" y="1938"/>
                      <a:pt x="8474" y="2073"/>
                    </a:cubicBezTo>
                    <a:cubicBezTo>
                      <a:pt x="8160" y="1864"/>
                      <a:pt x="7888" y="1634"/>
                      <a:pt x="7596" y="1403"/>
                    </a:cubicBezTo>
                    <a:cubicBezTo>
                      <a:pt x="6800" y="1069"/>
                      <a:pt x="6026" y="776"/>
                      <a:pt x="5294" y="587"/>
                    </a:cubicBezTo>
                    <a:cubicBezTo>
                      <a:pt x="3778" y="175"/>
                      <a:pt x="2654" y="1"/>
                      <a:pt x="1848" y="1"/>
                    </a:cubicBezTo>
                    <a:close/>
                  </a:path>
                </a:pathLst>
              </a:custGeom>
              <a:solidFill>
                <a:srgbClr val="F7D0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746;p35">
                <a:extLst>
                  <a:ext uri="{FF2B5EF4-FFF2-40B4-BE49-F238E27FC236}">
                    <a16:creationId xmlns:a16="http://schemas.microsoft.com/office/drawing/2014/main" id="{031EF42B-BF13-92F4-1234-CB7754AAA96B}"/>
                  </a:ext>
                </a:extLst>
              </p:cNvPr>
              <p:cNvSpPr/>
              <p:nvPr/>
            </p:nvSpPr>
            <p:spPr>
              <a:xfrm>
                <a:off x="1179179" y="2788061"/>
                <a:ext cx="106241" cy="244524"/>
              </a:xfrm>
              <a:custGeom>
                <a:avLst/>
                <a:gdLst/>
                <a:ahLst/>
                <a:cxnLst/>
                <a:rect l="l" t="t" r="r" b="b"/>
                <a:pathLst>
                  <a:path w="5504" h="12668" extrusionOk="0">
                    <a:moveTo>
                      <a:pt x="2212" y="1"/>
                    </a:moveTo>
                    <a:cubicBezTo>
                      <a:pt x="2166" y="1"/>
                      <a:pt x="2119" y="3"/>
                      <a:pt x="2072" y="9"/>
                    </a:cubicBezTo>
                    <a:cubicBezTo>
                      <a:pt x="796" y="176"/>
                      <a:pt x="1" y="2227"/>
                      <a:pt x="712" y="7813"/>
                    </a:cubicBezTo>
                    <a:cubicBezTo>
                      <a:pt x="733" y="8043"/>
                      <a:pt x="796" y="8294"/>
                      <a:pt x="817" y="8545"/>
                    </a:cubicBezTo>
                    <a:cubicBezTo>
                      <a:pt x="838" y="8566"/>
                      <a:pt x="838" y="8587"/>
                      <a:pt x="879" y="8650"/>
                    </a:cubicBezTo>
                    <a:cubicBezTo>
                      <a:pt x="1507" y="9926"/>
                      <a:pt x="2072" y="11286"/>
                      <a:pt x="2574" y="12667"/>
                    </a:cubicBezTo>
                    <a:cubicBezTo>
                      <a:pt x="2679" y="11496"/>
                      <a:pt x="3076" y="10973"/>
                      <a:pt x="3558" y="10889"/>
                    </a:cubicBezTo>
                    <a:cubicBezTo>
                      <a:pt x="3599" y="10883"/>
                      <a:pt x="3640" y="10880"/>
                      <a:pt x="3680" y="10880"/>
                    </a:cubicBezTo>
                    <a:cubicBezTo>
                      <a:pt x="4198" y="10880"/>
                      <a:pt x="4679" y="11384"/>
                      <a:pt x="5106" y="12626"/>
                    </a:cubicBezTo>
                    <a:cubicBezTo>
                      <a:pt x="5169" y="11496"/>
                      <a:pt x="5294" y="10345"/>
                      <a:pt x="5483" y="9299"/>
                    </a:cubicBezTo>
                    <a:cubicBezTo>
                      <a:pt x="5483" y="9215"/>
                      <a:pt x="5503" y="9173"/>
                      <a:pt x="5503" y="9089"/>
                    </a:cubicBezTo>
                    <a:cubicBezTo>
                      <a:pt x="5483" y="8462"/>
                      <a:pt x="5420" y="7855"/>
                      <a:pt x="5336" y="7248"/>
                    </a:cubicBezTo>
                    <a:cubicBezTo>
                      <a:pt x="4671" y="1886"/>
                      <a:pt x="3443" y="1"/>
                      <a:pt x="2212" y="1"/>
                    </a:cubicBezTo>
                    <a:close/>
                  </a:path>
                </a:pathLst>
              </a:custGeom>
              <a:solidFill>
                <a:srgbClr val="DF71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747;p35">
                <a:extLst>
                  <a:ext uri="{FF2B5EF4-FFF2-40B4-BE49-F238E27FC236}">
                    <a16:creationId xmlns:a16="http://schemas.microsoft.com/office/drawing/2014/main" id="{08D33096-CDAB-B2A1-B228-736F2FD9AF03}"/>
                  </a:ext>
                </a:extLst>
              </p:cNvPr>
              <p:cNvSpPr/>
              <p:nvPr/>
            </p:nvSpPr>
            <p:spPr>
              <a:xfrm>
                <a:off x="1369811" y="2896927"/>
                <a:ext cx="130060" cy="155038"/>
              </a:xfrm>
              <a:custGeom>
                <a:avLst/>
                <a:gdLst/>
                <a:ahLst/>
                <a:cxnLst/>
                <a:rect l="l" t="t" r="r" b="b"/>
                <a:pathLst>
                  <a:path w="6738" h="8032" extrusionOk="0">
                    <a:moveTo>
                      <a:pt x="5098" y="0"/>
                    </a:moveTo>
                    <a:cubicBezTo>
                      <a:pt x="3984" y="0"/>
                      <a:pt x="2355" y="1361"/>
                      <a:pt x="105" y="5019"/>
                    </a:cubicBezTo>
                    <a:cubicBezTo>
                      <a:pt x="63" y="5165"/>
                      <a:pt x="21" y="5354"/>
                      <a:pt x="1" y="5521"/>
                    </a:cubicBezTo>
                    <a:cubicBezTo>
                      <a:pt x="524" y="5751"/>
                      <a:pt x="733" y="6504"/>
                      <a:pt x="419" y="8032"/>
                    </a:cubicBezTo>
                    <a:cubicBezTo>
                      <a:pt x="837" y="7760"/>
                      <a:pt x="1277" y="7530"/>
                      <a:pt x="1737" y="7258"/>
                    </a:cubicBezTo>
                    <a:cubicBezTo>
                      <a:pt x="2930" y="6672"/>
                      <a:pt x="4018" y="6190"/>
                      <a:pt x="5022" y="5751"/>
                    </a:cubicBezTo>
                    <a:cubicBezTo>
                      <a:pt x="6738" y="2403"/>
                      <a:pt x="6654" y="729"/>
                      <a:pt x="5755" y="185"/>
                    </a:cubicBezTo>
                    <a:cubicBezTo>
                      <a:pt x="5559" y="65"/>
                      <a:pt x="5341" y="0"/>
                      <a:pt x="5098" y="0"/>
                    </a:cubicBezTo>
                    <a:close/>
                  </a:path>
                </a:pathLst>
              </a:custGeom>
              <a:solidFill>
                <a:srgbClr val="DF71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748;p35">
                <a:extLst>
                  <a:ext uri="{FF2B5EF4-FFF2-40B4-BE49-F238E27FC236}">
                    <a16:creationId xmlns:a16="http://schemas.microsoft.com/office/drawing/2014/main" id="{A22A4850-F445-EA0F-B226-2D16ED3A6C6D}"/>
                  </a:ext>
                </a:extLst>
              </p:cNvPr>
              <p:cNvSpPr/>
              <p:nvPr/>
            </p:nvSpPr>
            <p:spPr>
              <a:xfrm>
                <a:off x="1268840" y="3219163"/>
                <a:ext cx="425" cy="2432"/>
              </a:xfrm>
              <a:custGeom>
                <a:avLst/>
                <a:gdLst/>
                <a:ahLst/>
                <a:cxnLst/>
                <a:rect l="l" t="t" r="r" b="b"/>
                <a:pathLst>
                  <a:path w="22" h="126" extrusionOk="0">
                    <a:moveTo>
                      <a:pt x="1" y="0"/>
                    </a:moveTo>
                    <a:cubicBezTo>
                      <a:pt x="1" y="63"/>
                      <a:pt x="1" y="84"/>
                      <a:pt x="22" y="126"/>
                    </a:cubicBezTo>
                    <a:lnTo>
                      <a:pt x="22" y="63"/>
                    </a:lnTo>
                    <a:cubicBezTo>
                      <a:pt x="22" y="42"/>
                      <a:pt x="1" y="42"/>
                      <a:pt x="1" y="0"/>
                    </a:cubicBezTo>
                    <a:close/>
                  </a:path>
                </a:pathLst>
              </a:custGeom>
              <a:solidFill>
                <a:srgbClr val="AE00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749;p35">
                <a:extLst>
                  <a:ext uri="{FF2B5EF4-FFF2-40B4-BE49-F238E27FC236}">
                    <a16:creationId xmlns:a16="http://schemas.microsoft.com/office/drawing/2014/main" id="{07434F4E-AC19-656B-1B44-149847BCE0B4}"/>
                  </a:ext>
                </a:extLst>
              </p:cNvPr>
              <p:cNvSpPr/>
              <p:nvPr/>
            </p:nvSpPr>
            <p:spPr>
              <a:xfrm>
                <a:off x="1277719" y="2830642"/>
                <a:ext cx="114734" cy="294421"/>
              </a:xfrm>
              <a:custGeom>
                <a:avLst/>
                <a:gdLst/>
                <a:ahLst/>
                <a:cxnLst/>
                <a:rect l="l" t="t" r="r" b="b"/>
                <a:pathLst>
                  <a:path w="5944" h="15253" extrusionOk="0">
                    <a:moveTo>
                      <a:pt x="3756" y="0"/>
                    </a:moveTo>
                    <a:cubicBezTo>
                      <a:pt x="2564" y="0"/>
                      <a:pt x="1305" y="1799"/>
                      <a:pt x="398" y="6883"/>
                    </a:cubicBezTo>
                    <a:cubicBezTo>
                      <a:pt x="398" y="6967"/>
                      <a:pt x="378" y="7009"/>
                      <a:pt x="378" y="7093"/>
                    </a:cubicBezTo>
                    <a:cubicBezTo>
                      <a:pt x="189" y="8160"/>
                      <a:pt x="64" y="9290"/>
                      <a:pt x="1" y="10420"/>
                    </a:cubicBezTo>
                    <a:cubicBezTo>
                      <a:pt x="231" y="11152"/>
                      <a:pt x="482" y="12114"/>
                      <a:pt x="629" y="13370"/>
                    </a:cubicBezTo>
                    <a:cubicBezTo>
                      <a:pt x="712" y="13977"/>
                      <a:pt x="754" y="14625"/>
                      <a:pt x="754" y="15253"/>
                    </a:cubicBezTo>
                    <a:cubicBezTo>
                      <a:pt x="963" y="14458"/>
                      <a:pt x="1215" y="13663"/>
                      <a:pt x="1487" y="12951"/>
                    </a:cubicBezTo>
                    <a:cubicBezTo>
                      <a:pt x="2679" y="9913"/>
                      <a:pt x="3690" y="8868"/>
                      <a:pt x="4443" y="8868"/>
                    </a:cubicBezTo>
                    <a:cubicBezTo>
                      <a:pt x="4536" y="8868"/>
                      <a:pt x="4624" y="8883"/>
                      <a:pt x="4709" y="8913"/>
                    </a:cubicBezTo>
                    <a:cubicBezTo>
                      <a:pt x="4709" y="8913"/>
                      <a:pt x="4730" y="8913"/>
                      <a:pt x="4730" y="8955"/>
                    </a:cubicBezTo>
                    <a:cubicBezTo>
                      <a:pt x="4772" y="8788"/>
                      <a:pt x="4813" y="8599"/>
                      <a:pt x="4834" y="8453"/>
                    </a:cubicBezTo>
                    <a:cubicBezTo>
                      <a:pt x="4876" y="8264"/>
                      <a:pt x="4918" y="8118"/>
                      <a:pt x="4939" y="7930"/>
                    </a:cubicBezTo>
                    <a:cubicBezTo>
                      <a:pt x="5943" y="2406"/>
                      <a:pt x="5253" y="272"/>
                      <a:pt x="3976" y="21"/>
                    </a:cubicBezTo>
                    <a:cubicBezTo>
                      <a:pt x="3903" y="7"/>
                      <a:pt x="3830" y="0"/>
                      <a:pt x="3756" y="0"/>
                    </a:cubicBezTo>
                    <a:close/>
                  </a:path>
                </a:pathLst>
              </a:custGeom>
              <a:solidFill>
                <a:srgbClr val="CC23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750;p35">
                <a:extLst>
                  <a:ext uri="{FF2B5EF4-FFF2-40B4-BE49-F238E27FC236}">
                    <a16:creationId xmlns:a16="http://schemas.microsoft.com/office/drawing/2014/main" id="{058E86E7-BF3D-841E-5860-88FEDCD3709F}"/>
                  </a:ext>
                </a:extLst>
              </p:cNvPr>
              <p:cNvSpPr/>
              <p:nvPr/>
            </p:nvSpPr>
            <p:spPr>
              <a:xfrm>
                <a:off x="1293084" y="3002396"/>
                <a:ext cx="90876" cy="135195"/>
              </a:xfrm>
              <a:custGeom>
                <a:avLst/>
                <a:gdLst/>
                <a:ahLst/>
                <a:cxnLst/>
                <a:rect l="l" t="t" r="r" b="b"/>
                <a:pathLst>
                  <a:path w="4708" h="7004" extrusionOk="0">
                    <a:moveTo>
                      <a:pt x="3645" y="0"/>
                    </a:moveTo>
                    <a:cubicBezTo>
                      <a:pt x="2894" y="0"/>
                      <a:pt x="1895" y="1086"/>
                      <a:pt x="732" y="4074"/>
                    </a:cubicBezTo>
                    <a:cubicBezTo>
                      <a:pt x="439" y="4807"/>
                      <a:pt x="209" y="5602"/>
                      <a:pt x="0" y="6376"/>
                    </a:cubicBezTo>
                    <a:lnTo>
                      <a:pt x="0" y="7004"/>
                    </a:lnTo>
                    <a:cubicBezTo>
                      <a:pt x="795" y="5518"/>
                      <a:pt x="2155" y="3907"/>
                      <a:pt x="4394" y="2547"/>
                    </a:cubicBezTo>
                    <a:cubicBezTo>
                      <a:pt x="4708" y="1040"/>
                      <a:pt x="4499" y="287"/>
                      <a:pt x="3976" y="78"/>
                    </a:cubicBezTo>
                    <a:cubicBezTo>
                      <a:pt x="3976" y="78"/>
                      <a:pt x="3934" y="78"/>
                      <a:pt x="3934" y="57"/>
                    </a:cubicBezTo>
                    <a:cubicBezTo>
                      <a:pt x="3842" y="20"/>
                      <a:pt x="3746" y="0"/>
                      <a:pt x="3645" y="0"/>
                    </a:cubicBezTo>
                    <a:close/>
                  </a:path>
                </a:pathLst>
              </a:custGeom>
              <a:solidFill>
                <a:srgbClr val="F7D0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751;p35">
                <a:extLst>
                  <a:ext uri="{FF2B5EF4-FFF2-40B4-BE49-F238E27FC236}">
                    <a16:creationId xmlns:a16="http://schemas.microsoft.com/office/drawing/2014/main" id="{04EDCD62-E5CE-0DD8-9631-2C1B7AA90ADD}"/>
                  </a:ext>
                </a:extLst>
              </p:cNvPr>
              <p:cNvSpPr/>
              <p:nvPr/>
            </p:nvSpPr>
            <p:spPr>
              <a:xfrm>
                <a:off x="1144049" y="3012375"/>
                <a:ext cx="125621" cy="218504"/>
              </a:xfrm>
              <a:custGeom>
                <a:avLst/>
                <a:gdLst/>
                <a:ahLst/>
                <a:cxnLst/>
                <a:rect l="l" t="t" r="r" b="b"/>
                <a:pathLst>
                  <a:path w="6508" h="11320" extrusionOk="0">
                    <a:moveTo>
                      <a:pt x="1129" y="0"/>
                    </a:moveTo>
                    <a:cubicBezTo>
                      <a:pt x="1001" y="0"/>
                      <a:pt x="883" y="29"/>
                      <a:pt x="774" y="84"/>
                    </a:cubicBezTo>
                    <a:cubicBezTo>
                      <a:pt x="84" y="440"/>
                      <a:pt x="0" y="1779"/>
                      <a:pt x="1402" y="4708"/>
                    </a:cubicBezTo>
                    <a:cubicBezTo>
                      <a:pt x="1674" y="4938"/>
                      <a:pt x="1967" y="5210"/>
                      <a:pt x="2281" y="5524"/>
                    </a:cubicBezTo>
                    <a:cubicBezTo>
                      <a:pt x="4059" y="7261"/>
                      <a:pt x="5671" y="9876"/>
                      <a:pt x="6507" y="11320"/>
                    </a:cubicBezTo>
                    <a:lnTo>
                      <a:pt x="6507" y="10839"/>
                    </a:lnTo>
                    <a:cubicBezTo>
                      <a:pt x="6507" y="10797"/>
                      <a:pt x="6487" y="10755"/>
                      <a:pt x="6487" y="10734"/>
                    </a:cubicBezTo>
                    <a:cubicBezTo>
                      <a:pt x="5775" y="9123"/>
                      <a:pt x="4855" y="6591"/>
                      <a:pt x="4541" y="4373"/>
                    </a:cubicBezTo>
                    <a:lnTo>
                      <a:pt x="4541" y="4290"/>
                    </a:lnTo>
                    <a:cubicBezTo>
                      <a:pt x="4478" y="4122"/>
                      <a:pt x="4415" y="3976"/>
                      <a:pt x="4331" y="3829"/>
                    </a:cubicBezTo>
                    <a:cubicBezTo>
                      <a:pt x="2953" y="1019"/>
                      <a:pt x="1881" y="0"/>
                      <a:pt x="1129" y="0"/>
                    </a:cubicBezTo>
                    <a:close/>
                  </a:path>
                </a:pathLst>
              </a:custGeom>
              <a:solidFill>
                <a:srgbClr val="F7D0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752;p35">
                <a:extLst>
                  <a:ext uri="{FF2B5EF4-FFF2-40B4-BE49-F238E27FC236}">
                    <a16:creationId xmlns:a16="http://schemas.microsoft.com/office/drawing/2014/main" id="{820E010E-DDCB-32BD-E460-592A3C872439}"/>
                  </a:ext>
                </a:extLst>
              </p:cNvPr>
              <p:cNvSpPr/>
              <p:nvPr/>
            </p:nvSpPr>
            <p:spPr>
              <a:xfrm>
                <a:off x="1228053" y="2998535"/>
                <a:ext cx="65841" cy="222249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11514" extrusionOk="0">
                    <a:moveTo>
                      <a:pt x="1163" y="0"/>
                    </a:moveTo>
                    <a:cubicBezTo>
                      <a:pt x="1131" y="0"/>
                      <a:pt x="1099" y="2"/>
                      <a:pt x="1067" y="6"/>
                    </a:cubicBezTo>
                    <a:cubicBezTo>
                      <a:pt x="565" y="90"/>
                      <a:pt x="168" y="613"/>
                      <a:pt x="63" y="1784"/>
                    </a:cubicBezTo>
                    <a:cubicBezTo>
                      <a:pt x="0" y="2579"/>
                      <a:pt x="21" y="3626"/>
                      <a:pt x="231" y="5007"/>
                    </a:cubicBezTo>
                    <a:lnTo>
                      <a:pt x="231" y="5090"/>
                    </a:lnTo>
                    <a:cubicBezTo>
                      <a:pt x="544" y="7308"/>
                      <a:pt x="1465" y="9840"/>
                      <a:pt x="2135" y="11472"/>
                    </a:cubicBezTo>
                    <a:cubicBezTo>
                      <a:pt x="2135" y="11493"/>
                      <a:pt x="2155" y="11493"/>
                      <a:pt x="2155" y="11514"/>
                    </a:cubicBezTo>
                    <a:cubicBezTo>
                      <a:pt x="2197" y="10635"/>
                      <a:pt x="2427" y="9003"/>
                      <a:pt x="3411" y="7224"/>
                    </a:cubicBezTo>
                    <a:cubicBezTo>
                      <a:pt x="3369" y="6994"/>
                      <a:pt x="3369" y="6785"/>
                      <a:pt x="3369" y="6576"/>
                    </a:cubicBezTo>
                    <a:cubicBezTo>
                      <a:pt x="3327" y="5927"/>
                      <a:pt x="3306" y="5300"/>
                      <a:pt x="3223" y="4693"/>
                    </a:cubicBezTo>
                    <a:cubicBezTo>
                      <a:pt x="3055" y="3416"/>
                      <a:pt x="2846" y="2454"/>
                      <a:pt x="2595" y="1742"/>
                    </a:cubicBezTo>
                    <a:cubicBezTo>
                      <a:pt x="2181" y="482"/>
                      <a:pt x="1675" y="0"/>
                      <a:pt x="1163" y="0"/>
                    </a:cubicBezTo>
                    <a:close/>
                  </a:path>
                </a:pathLst>
              </a:custGeom>
              <a:solidFill>
                <a:srgbClr val="F4B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753;p35">
                <a:extLst>
                  <a:ext uri="{FF2B5EF4-FFF2-40B4-BE49-F238E27FC236}">
                    <a16:creationId xmlns:a16="http://schemas.microsoft.com/office/drawing/2014/main" id="{F1E9E81F-388E-4A79-7E8C-20CD597253C6}"/>
                  </a:ext>
                </a:extLst>
              </p:cNvPr>
              <p:cNvSpPr/>
              <p:nvPr/>
            </p:nvSpPr>
            <p:spPr>
              <a:xfrm>
                <a:off x="1091546" y="3068719"/>
                <a:ext cx="178123" cy="167005"/>
              </a:xfrm>
              <a:custGeom>
                <a:avLst/>
                <a:gdLst/>
                <a:ahLst/>
                <a:cxnLst/>
                <a:rect l="l" t="t" r="r" b="b"/>
                <a:pathLst>
                  <a:path w="9228" h="8652" extrusionOk="0">
                    <a:moveTo>
                      <a:pt x="1008" y="1"/>
                    </a:moveTo>
                    <a:cubicBezTo>
                      <a:pt x="743" y="1"/>
                      <a:pt x="541" y="88"/>
                      <a:pt x="398" y="241"/>
                    </a:cubicBezTo>
                    <a:cubicBezTo>
                      <a:pt x="0" y="638"/>
                      <a:pt x="84" y="1350"/>
                      <a:pt x="858" y="2521"/>
                    </a:cubicBezTo>
                    <a:cubicBezTo>
                      <a:pt x="1277" y="3149"/>
                      <a:pt x="1925" y="3902"/>
                      <a:pt x="2846" y="4802"/>
                    </a:cubicBezTo>
                    <a:cubicBezTo>
                      <a:pt x="3285" y="5221"/>
                      <a:pt x="3766" y="5639"/>
                      <a:pt x="4290" y="6057"/>
                    </a:cubicBezTo>
                    <a:cubicBezTo>
                      <a:pt x="4582" y="6288"/>
                      <a:pt x="4896" y="6518"/>
                      <a:pt x="5168" y="6727"/>
                    </a:cubicBezTo>
                    <a:cubicBezTo>
                      <a:pt x="7763" y="7292"/>
                      <a:pt x="9227" y="8652"/>
                      <a:pt x="9227" y="8652"/>
                    </a:cubicBezTo>
                    <a:lnTo>
                      <a:pt x="9227" y="8464"/>
                    </a:lnTo>
                    <a:cubicBezTo>
                      <a:pt x="8391" y="6999"/>
                      <a:pt x="6779" y="4405"/>
                      <a:pt x="5001" y="2647"/>
                    </a:cubicBezTo>
                    <a:cubicBezTo>
                      <a:pt x="4645" y="2312"/>
                      <a:pt x="4373" y="2061"/>
                      <a:pt x="4101" y="1810"/>
                    </a:cubicBezTo>
                    <a:cubicBezTo>
                      <a:pt x="3453" y="1245"/>
                      <a:pt x="2867" y="806"/>
                      <a:pt x="2406" y="513"/>
                    </a:cubicBezTo>
                    <a:cubicBezTo>
                      <a:pt x="1821" y="155"/>
                      <a:pt x="1359" y="1"/>
                      <a:pt x="1008" y="1"/>
                    </a:cubicBezTo>
                    <a:close/>
                  </a:path>
                </a:pathLst>
              </a:custGeom>
              <a:solidFill>
                <a:srgbClr val="F4B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754;p35">
                <a:extLst>
                  <a:ext uri="{FF2B5EF4-FFF2-40B4-BE49-F238E27FC236}">
                    <a16:creationId xmlns:a16="http://schemas.microsoft.com/office/drawing/2014/main" id="{AEB773C5-8125-F64E-F64E-4C45EA7AC97B}"/>
                  </a:ext>
                </a:extLst>
              </p:cNvPr>
              <p:cNvSpPr/>
              <p:nvPr/>
            </p:nvSpPr>
            <p:spPr>
              <a:xfrm>
                <a:off x="859318" y="3484109"/>
                <a:ext cx="341288" cy="627775"/>
              </a:xfrm>
              <a:custGeom>
                <a:avLst/>
                <a:gdLst/>
                <a:ahLst/>
                <a:cxnLst/>
                <a:rect l="l" t="t" r="r" b="b"/>
                <a:pathLst>
                  <a:path w="17681" h="32523" extrusionOk="0">
                    <a:moveTo>
                      <a:pt x="0" y="0"/>
                    </a:moveTo>
                    <a:lnTo>
                      <a:pt x="16090" y="32076"/>
                    </a:lnTo>
                    <a:cubicBezTo>
                      <a:pt x="16208" y="32356"/>
                      <a:pt x="16493" y="32522"/>
                      <a:pt x="16783" y="32522"/>
                    </a:cubicBezTo>
                    <a:cubicBezTo>
                      <a:pt x="16904" y="32522"/>
                      <a:pt x="17026" y="32493"/>
                      <a:pt x="17137" y="32432"/>
                    </a:cubicBezTo>
                    <a:cubicBezTo>
                      <a:pt x="17513" y="32243"/>
                      <a:pt x="17681" y="31762"/>
                      <a:pt x="17471" y="31385"/>
                    </a:cubicBezTo>
                    <a:lnTo>
                      <a:pt x="2511" y="1507"/>
                    </a:lnTo>
                    <a:cubicBezTo>
                      <a:pt x="1611" y="1088"/>
                      <a:pt x="774" y="565"/>
                      <a:pt x="0" y="0"/>
                    </a:cubicBezTo>
                    <a:close/>
                  </a:path>
                </a:pathLst>
              </a:custGeom>
              <a:solidFill>
                <a:srgbClr val="F4B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755;p35">
                <a:extLst>
                  <a:ext uri="{FF2B5EF4-FFF2-40B4-BE49-F238E27FC236}">
                    <a16:creationId xmlns:a16="http://schemas.microsoft.com/office/drawing/2014/main" id="{217A6CAA-0A7D-0F8E-38E7-5514E9C2EF19}"/>
                  </a:ext>
                </a:extLst>
              </p:cNvPr>
              <p:cNvSpPr/>
              <p:nvPr/>
            </p:nvSpPr>
            <p:spPr>
              <a:xfrm>
                <a:off x="719973" y="2847995"/>
                <a:ext cx="1117538" cy="689852"/>
              </a:xfrm>
              <a:custGeom>
                <a:avLst/>
                <a:gdLst/>
                <a:ahLst/>
                <a:cxnLst/>
                <a:rect l="l" t="t" r="r" b="b"/>
                <a:pathLst>
                  <a:path w="57896" h="35739" extrusionOk="0">
                    <a:moveTo>
                      <a:pt x="41975" y="11635"/>
                    </a:moveTo>
                    <a:cubicBezTo>
                      <a:pt x="43205" y="11635"/>
                      <a:pt x="44228" y="11949"/>
                      <a:pt x="44589" y="12680"/>
                    </a:cubicBezTo>
                    <a:cubicBezTo>
                      <a:pt x="45342" y="14187"/>
                      <a:pt x="44254" y="17932"/>
                      <a:pt x="40739" y="19689"/>
                    </a:cubicBezTo>
                    <a:cubicBezTo>
                      <a:pt x="39358" y="20384"/>
                      <a:pt x="38021" y="20647"/>
                      <a:pt x="36875" y="20647"/>
                    </a:cubicBezTo>
                    <a:cubicBezTo>
                      <a:pt x="35120" y="20647"/>
                      <a:pt x="33816" y="20029"/>
                      <a:pt x="33499" y="19397"/>
                    </a:cubicBezTo>
                    <a:cubicBezTo>
                      <a:pt x="32620" y="17597"/>
                      <a:pt x="35445" y="13810"/>
                      <a:pt x="37809" y="12617"/>
                    </a:cubicBezTo>
                    <a:cubicBezTo>
                      <a:pt x="39053" y="12007"/>
                      <a:pt x="40637" y="11635"/>
                      <a:pt x="41975" y="11635"/>
                    </a:cubicBezTo>
                    <a:close/>
                    <a:moveTo>
                      <a:pt x="21021" y="22282"/>
                    </a:moveTo>
                    <a:cubicBezTo>
                      <a:pt x="22797" y="22282"/>
                      <a:pt x="24439" y="22721"/>
                      <a:pt x="24920" y="23707"/>
                    </a:cubicBezTo>
                    <a:cubicBezTo>
                      <a:pt x="25444" y="24753"/>
                      <a:pt x="24314" y="27933"/>
                      <a:pt x="20819" y="29670"/>
                    </a:cubicBezTo>
                    <a:cubicBezTo>
                      <a:pt x="19640" y="30260"/>
                      <a:pt x="18444" y="30498"/>
                      <a:pt x="17347" y="30498"/>
                    </a:cubicBezTo>
                    <a:cubicBezTo>
                      <a:pt x="15175" y="30498"/>
                      <a:pt x="13390" y="29562"/>
                      <a:pt x="12889" y="28561"/>
                    </a:cubicBezTo>
                    <a:cubicBezTo>
                      <a:pt x="12136" y="27034"/>
                      <a:pt x="14542" y="24293"/>
                      <a:pt x="16928" y="23121"/>
                    </a:cubicBezTo>
                    <a:cubicBezTo>
                      <a:pt x="17997" y="22581"/>
                      <a:pt x="19554" y="22282"/>
                      <a:pt x="21021" y="22282"/>
                    </a:cubicBezTo>
                    <a:close/>
                    <a:moveTo>
                      <a:pt x="49087" y="0"/>
                    </a:moveTo>
                    <a:cubicBezTo>
                      <a:pt x="47413" y="5252"/>
                      <a:pt x="44275" y="5880"/>
                      <a:pt x="38688" y="8286"/>
                    </a:cubicBezTo>
                    <a:cubicBezTo>
                      <a:pt x="37663" y="8725"/>
                      <a:pt x="36596" y="9228"/>
                      <a:pt x="35403" y="9793"/>
                    </a:cubicBezTo>
                    <a:cubicBezTo>
                      <a:pt x="34943" y="10023"/>
                      <a:pt x="34503" y="10295"/>
                      <a:pt x="34085" y="10546"/>
                    </a:cubicBezTo>
                    <a:cubicBezTo>
                      <a:pt x="31846" y="11948"/>
                      <a:pt x="30528" y="13517"/>
                      <a:pt x="29691" y="15003"/>
                    </a:cubicBezTo>
                    <a:cubicBezTo>
                      <a:pt x="28708" y="16781"/>
                      <a:pt x="28477" y="18392"/>
                      <a:pt x="28436" y="19292"/>
                    </a:cubicBezTo>
                    <a:lnTo>
                      <a:pt x="28436" y="19355"/>
                    </a:lnTo>
                    <a:lnTo>
                      <a:pt x="28436" y="19836"/>
                    </a:lnTo>
                    <a:lnTo>
                      <a:pt x="28436" y="20024"/>
                    </a:lnTo>
                    <a:cubicBezTo>
                      <a:pt x="28436" y="20024"/>
                      <a:pt x="26992" y="18664"/>
                      <a:pt x="24376" y="18120"/>
                    </a:cubicBezTo>
                    <a:cubicBezTo>
                      <a:pt x="23720" y="17974"/>
                      <a:pt x="22985" y="17885"/>
                      <a:pt x="22178" y="17885"/>
                    </a:cubicBezTo>
                    <a:cubicBezTo>
                      <a:pt x="20903" y="17885"/>
                      <a:pt x="19450" y="18108"/>
                      <a:pt x="17848" y="18685"/>
                    </a:cubicBezTo>
                    <a:cubicBezTo>
                      <a:pt x="17262" y="18894"/>
                      <a:pt x="16656" y="19166"/>
                      <a:pt x="16070" y="19459"/>
                    </a:cubicBezTo>
                    <a:cubicBezTo>
                      <a:pt x="15024" y="19982"/>
                      <a:pt x="14040" y="20505"/>
                      <a:pt x="13182" y="20987"/>
                    </a:cubicBezTo>
                    <a:cubicBezTo>
                      <a:pt x="9081" y="23328"/>
                      <a:pt x="6703" y="25186"/>
                      <a:pt x="3522" y="25186"/>
                    </a:cubicBezTo>
                    <a:cubicBezTo>
                      <a:pt x="2467" y="25186"/>
                      <a:pt x="1324" y="24981"/>
                      <a:pt x="0" y="24523"/>
                    </a:cubicBezTo>
                    <a:lnTo>
                      <a:pt x="0" y="24523"/>
                    </a:lnTo>
                    <a:cubicBezTo>
                      <a:pt x="1" y="24523"/>
                      <a:pt x="2595" y="29607"/>
                      <a:pt x="7198" y="32913"/>
                    </a:cubicBezTo>
                    <a:cubicBezTo>
                      <a:pt x="7972" y="33499"/>
                      <a:pt x="8809" y="34001"/>
                      <a:pt x="9709" y="34441"/>
                    </a:cubicBezTo>
                    <a:cubicBezTo>
                      <a:pt x="11362" y="35235"/>
                      <a:pt x="13203" y="35739"/>
                      <a:pt x="15214" y="35739"/>
                    </a:cubicBezTo>
                    <a:cubicBezTo>
                      <a:pt x="17809" y="35739"/>
                      <a:pt x="20688" y="34900"/>
                      <a:pt x="23812" y="32767"/>
                    </a:cubicBezTo>
                    <a:cubicBezTo>
                      <a:pt x="29712" y="28708"/>
                      <a:pt x="29063" y="24544"/>
                      <a:pt x="30361" y="23895"/>
                    </a:cubicBezTo>
                    <a:cubicBezTo>
                      <a:pt x="30500" y="23828"/>
                      <a:pt x="30670" y="23799"/>
                      <a:pt x="30869" y="23799"/>
                    </a:cubicBezTo>
                    <a:cubicBezTo>
                      <a:pt x="32036" y="23799"/>
                      <a:pt x="34204" y="24787"/>
                      <a:pt x="37019" y="24787"/>
                    </a:cubicBezTo>
                    <a:cubicBezTo>
                      <a:pt x="38350" y="24787"/>
                      <a:pt x="39825" y="24566"/>
                      <a:pt x="41408" y="23916"/>
                    </a:cubicBezTo>
                    <a:cubicBezTo>
                      <a:pt x="57896" y="17262"/>
                      <a:pt x="49088" y="1"/>
                      <a:pt x="49087" y="0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756;p35">
                <a:extLst>
                  <a:ext uri="{FF2B5EF4-FFF2-40B4-BE49-F238E27FC236}">
                    <a16:creationId xmlns:a16="http://schemas.microsoft.com/office/drawing/2014/main" id="{3F75B006-E6D4-8688-41CA-F4203E087E13}"/>
                  </a:ext>
                </a:extLst>
              </p:cNvPr>
              <p:cNvSpPr/>
              <p:nvPr/>
            </p:nvSpPr>
            <p:spPr>
              <a:xfrm>
                <a:off x="1105270" y="3377077"/>
                <a:ext cx="404716" cy="771830"/>
              </a:xfrm>
              <a:custGeom>
                <a:avLst/>
                <a:gdLst/>
                <a:ahLst/>
                <a:cxnLst/>
                <a:rect l="l" t="t" r="r" b="b"/>
                <a:pathLst>
                  <a:path w="20967" h="39986" extrusionOk="0">
                    <a:moveTo>
                      <a:pt x="2846" y="0"/>
                    </a:moveTo>
                    <a:cubicBezTo>
                      <a:pt x="1884" y="440"/>
                      <a:pt x="942" y="900"/>
                      <a:pt x="1" y="1402"/>
                    </a:cubicBezTo>
                    <a:lnTo>
                      <a:pt x="20966" y="39985"/>
                    </a:lnTo>
                    <a:lnTo>
                      <a:pt x="2846" y="0"/>
                    </a:lnTo>
                    <a:close/>
                  </a:path>
                </a:pathLst>
              </a:custGeom>
              <a:solidFill>
                <a:srgbClr val="F4B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757;p35">
                <a:extLst>
                  <a:ext uri="{FF2B5EF4-FFF2-40B4-BE49-F238E27FC236}">
                    <a16:creationId xmlns:a16="http://schemas.microsoft.com/office/drawing/2014/main" id="{CECD7801-DD9A-A566-8C62-F20398FFC14B}"/>
                  </a:ext>
                </a:extLst>
              </p:cNvPr>
              <p:cNvSpPr/>
              <p:nvPr/>
            </p:nvSpPr>
            <p:spPr>
              <a:xfrm>
                <a:off x="1312463" y="3299519"/>
                <a:ext cx="223774" cy="897450"/>
              </a:xfrm>
              <a:custGeom>
                <a:avLst/>
                <a:gdLst/>
                <a:ahLst/>
                <a:cxnLst/>
                <a:rect l="l" t="t" r="r" b="b"/>
                <a:pathLst>
                  <a:path w="11593" h="46494" extrusionOk="0">
                    <a:moveTo>
                      <a:pt x="6382" y="1"/>
                    </a:moveTo>
                    <a:cubicBezTo>
                      <a:pt x="4227" y="273"/>
                      <a:pt x="2093" y="670"/>
                      <a:pt x="0" y="1214"/>
                    </a:cubicBezTo>
                    <a:lnTo>
                      <a:pt x="11425" y="46179"/>
                    </a:lnTo>
                    <a:lnTo>
                      <a:pt x="11592" y="46493"/>
                    </a:lnTo>
                    <a:lnTo>
                      <a:pt x="6382" y="1"/>
                    </a:lnTo>
                    <a:close/>
                  </a:path>
                </a:pathLst>
              </a:custGeom>
              <a:solidFill>
                <a:srgbClr val="F4B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758;p35">
                <a:extLst>
                  <a:ext uri="{FF2B5EF4-FFF2-40B4-BE49-F238E27FC236}">
                    <a16:creationId xmlns:a16="http://schemas.microsoft.com/office/drawing/2014/main" id="{DCC0C64F-0A73-5ECF-2078-46F52B68CEE1}"/>
                  </a:ext>
                </a:extLst>
              </p:cNvPr>
              <p:cNvSpPr/>
              <p:nvPr/>
            </p:nvSpPr>
            <p:spPr>
              <a:xfrm>
                <a:off x="1537820" y="3295080"/>
                <a:ext cx="184184" cy="906735"/>
              </a:xfrm>
              <a:custGeom>
                <a:avLst/>
                <a:gdLst/>
                <a:ahLst/>
                <a:cxnLst/>
                <a:rect l="l" t="t" r="r" b="b"/>
                <a:pathLst>
                  <a:path w="9542" h="46975" extrusionOk="0">
                    <a:moveTo>
                      <a:pt x="3118" y="1"/>
                    </a:moveTo>
                    <a:lnTo>
                      <a:pt x="1" y="46891"/>
                    </a:lnTo>
                    <a:lnTo>
                      <a:pt x="64" y="46974"/>
                    </a:lnTo>
                    <a:lnTo>
                      <a:pt x="9542" y="838"/>
                    </a:lnTo>
                    <a:cubicBezTo>
                      <a:pt x="7408" y="398"/>
                      <a:pt x="5253" y="126"/>
                      <a:pt x="3118" y="1"/>
                    </a:cubicBezTo>
                    <a:close/>
                  </a:path>
                </a:pathLst>
              </a:custGeom>
              <a:solidFill>
                <a:srgbClr val="F4B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759;p35">
                <a:extLst>
                  <a:ext uri="{FF2B5EF4-FFF2-40B4-BE49-F238E27FC236}">
                    <a16:creationId xmlns:a16="http://schemas.microsoft.com/office/drawing/2014/main" id="{5AA29596-72A3-5E77-8339-A188314835AA}"/>
                  </a:ext>
                </a:extLst>
              </p:cNvPr>
              <p:cNvSpPr/>
              <p:nvPr/>
            </p:nvSpPr>
            <p:spPr>
              <a:xfrm>
                <a:off x="1513633" y="3418334"/>
                <a:ext cx="451563" cy="847746"/>
              </a:xfrm>
              <a:custGeom>
                <a:avLst/>
                <a:gdLst/>
                <a:ahLst/>
                <a:cxnLst/>
                <a:rect l="l" t="t" r="r" b="b"/>
                <a:pathLst>
                  <a:path w="23394" h="43919" extrusionOk="0">
                    <a:moveTo>
                      <a:pt x="17514" y="0"/>
                    </a:moveTo>
                    <a:lnTo>
                      <a:pt x="0" y="43856"/>
                    </a:lnTo>
                    <a:lnTo>
                      <a:pt x="21" y="43919"/>
                    </a:lnTo>
                    <a:lnTo>
                      <a:pt x="23393" y="2804"/>
                    </a:lnTo>
                    <a:cubicBezTo>
                      <a:pt x="21552" y="1716"/>
                      <a:pt x="19585" y="774"/>
                      <a:pt x="17514" y="0"/>
                    </a:cubicBezTo>
                    <a:close/>
                  </a:path>
                </a:pathLst>
              </a:custGeom>
              <a:solidFill>
                <a:srgbClr val="F4B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760;p35">
                <a:extLst>
                  <a:ext uri="{FF2B5EF4-FFF2-40B4-BE49-F238E27FC236}">
                    <a16:creationId xmlns:a16="http://schemas.microsoft.com/office/drawing/2014/main" id="{68426ED9-9604-0297-2B68-147B82327A06}"/>
                  </a:ext>
                </a:extLst>
              </p:cNvPr>
              <p:cNvSpPr/>
              <p:nvPr/>
            </p:nvSpPr>
            <p:spPr>
              <a:xfrm>
                <a:off x="1541468" y="3717939"/>
                <a:ext cx="807771" cy="489125"/>
              </a:xfrm>
              <a:custGeom>
                <a:avLst/>
                <a:gdLst/>
                <a:ahLst/>
                <a:cxnLst/>
                <a:rect l="l" t="t" r="r" b="b"/>
                <a:pathLst>
                  <a:path w="41848" h="25340" extrusionOk="0">
                    <a:moveTo>
                      <a:pt x="40132" y="1"/>
                    </a:moveTo>
                    <a:lnTo>
                      <a:pt x="0" y="25297"/>
                    </a:lnTo>
                    <a:lnTo>
                      <a:pt x="21" y="25339"/>
                    </a:lnTo>
                    <a:lnTo>
                      <a:pt x="2323" y="24293"/>
                    </a:lnTo>
                    <a:lnTo>
                      <a:pt x="41847" y="2867"/>
                    </a:lnTo>
                    <a:cubicBezTo>
                      <a:pt x="41282" y="1926"/>
                      <a:pt x="40738" y="963"/>
                      <a:pt x="40132" y="1"/>
                    </a:cubicBezTo>
                    <a:close/>
                  </a:path>
                </a:pathLst>
              </a:custGeom>
              <a:solidFill>
                <a:srgbClr val="F4B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761;p35">
                <a:extLst>
                  <a:ext uri="{FF2B5EF4-FFF2-40B4-BE49-F238E27FC236}">
                    <a16:creationId xmlns:a16="http://schemas.microsoft.com/office/drawing/2014/main" id="{D605415A-9B69-12FF-F1A1-66C633B6C7FB}"/>
                  </a:ext>
                </a:extLst>
              </p:cNvPr>
              <p:cNvSpPr/>
              <p:nvPr/>
            </p:nvSpPr>
            <p:spPr>
              <a:xfrm>
                <a:off x="1540657" y="3502678"/>
                <a:ext cx="676514" cy="703171"/>
              </a:xfrm>
              <a:custGeom>
                <a:avLst/>
                <a:gdLst/>
                <a:ahLst/>
                <a:cxnLst/>
                <a:rect l="l" t="t" r="r" b="b"/>
                <a:pathLst>
                  <a:path w="35048" h="36429" extrusionOk="0">
                    <a:moveTo>
                      <a:pt x="30319" y="1"/>
                    </a:moveTo>
                    <a:lnTo>
                      <a:pt x="0" y="36408"/>
                    </a:lnTo>
                    <a:lnTo>
                      <a:pt x="42" y="36429"/>
                    </a:lnTo>
                    <a:lnTo>
                      <a:pt x="35047" y="4457"/>
                    </a:lnTo>
                    <a:cubicBezTo>
                      <a:pt x="33562" y="2867"/>
                      <a:pt x="31992" y="1381"/>
                      <a:pt x="30319" y="1"/>
                    </a:cubicBezTo>
                    <a:close/>
                  </a:path>
                </a:pathLst>
              </a:custGeom>
              <a:solidFill>
                <a:srgbClr val="F4B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762;p35">
                <a:extLst>
                  <a:ext uri="{FF2B5EF4-FFF2-40B4-BE49-F238E27FC236}">
                    <a16:creationId xmlns:a16="http://schemas.microsoft.com/office/drawing/2014/main" id="{C18EA24C-0A9A-50D9-C9F0-6DEAC5FCEB55}"/>
                  </a:ext>
                </a:extLst>
              </p:cNvPr>
              <p:cNvSpPr/>
              <p:nvPr/>
            </p:nvSpPr>
            <p:spPr>
              <a:xfrm>
                <a:off x="1106081" y="3293362"/>
                <a:ext cx="1241942" cy="578477"/>
              </a:xfrm>
              <a:custGeom>
                <a:avLst/>
                <a:gdLst/>
                <a:ahLst/>
                <a:cxnLst/>
                <a:rect l="l" t="t" r="r" b="b"/>
                <a:pathLst>
                  <a:path w="64341" h="29969" extrusionOk="0">
                    <a:moveTo>
                      <a:pt x="22677" y="1"/>
                    </a:moveTo>
                    <a:cubicBezTo>
                      <a:pt x="14646" y="1"/>
                      <a:pt x="6864" y="2068"/>
                      <a:pt x="0" y="5823"/>
                    </a:cubicBezTo>
                    <a:lnTo>
                      <a:pt x="5043" y="15113"/>
                    </a:lnTo>
                    <a:cubicBezTo>
                      <a:pt x="10388" y="12178"/>
                      <a:pt x="16434" y="10569"/>
                      <a:pt x="22675" y="10569"/>
                    </a:cubicBezTo>
                    <a:cubicBezTo>
                      <a:pt x="26133" y="10569"/>
                      <a:pt x="29652" y="11063"/>
                      <a:pt x="33143" y="12100"/>
                    </a:cubicBezTo>
                    <a:cubicBezTo>
                      <a:pt x="42915" y="15008"/>
                      <a:pt x="50594" y="21620"/>
                      <a:pt x="55050" y="29969"/>
                    </a:cubicBezTo>
                    <a:lnTo>
                      <a:pt x="64341" y="24926"/>
                    </a:lnTo>
                    <a:cubicBezTo>
                      <a:pt x="58775" y="14548"/>
                      <a:pt x="49359" y="6262"/>
                      <a:pt x="37328" y="2329"/>
                    </a:cubicBezTo>
                    <a:cubicBezTo>
                      <a:pt x="36931" y="2203"/>
                      <a:pt x="36533" y="2098"/>
                      <a:pt x="36156" y="1973"/>
                    </a:cubicBezTo>
                    <a:cubicBezTo>
                      <a:pt x="31663" y="637"/>
                      <a:pt x="27132" y="1"/>
                      <a:pt x="22677" y="1"/>
                    </a:cubicBezTo>
                    <a:close/>
                  </a:path>
                </a:pathLst>
              </a:custGeom>
              <a:solidFill>
                <a:srgbClr val="CC23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763;p35">
                <a:extLst>
                  <a:ext uri="{FF2B5EF4-FFF2-40B4-BE49-F238E27FC236}">
                    <a16:creationId xmlns:a16="http://schemas.microsoft.com/office/drawing/2014/main" id="{530E168C-806A-B605-5635-115A235AED73}"/>
                  </a:ext>
                </a:extLst>
              </p:cNvPr>
              <p:cNvSpPr/>
              <p:nvPr/>
            </p:nvSpPr>
            <p:spPr>
              <a:xfrm>
                <a:off x="1424746" y="4098508"/>
                <a:ext cx="238695" cy="214258"/>
              </a:xfrm>
              <a:custGeom>
                <a:avLst/>
                <a:gdLst/>
                <a:ahLst/>
                <a:cxnLst/>
                <a:rect l="l" t="t" r="r" b="b"/>
                <a:pathLst>
                  <a:path w="12366" h="11100" extrusionOk="0">
                    <a:moveTo>
                      <a:pt x="6193" y="0"/>
                    </a:moveTo>
                    <a:cubicBezTo>
                      <a:pt x="3785" y="0"/>
                      <a:pt x="1564" y="1561"/>
                      <a:pt x="858" y="3970"/>
                    </a:cubicBezTo>
                    <a:cubicBezTo>
                      <a:pt x="0" y="6921"/>
                      <a:pt x="1674" y="10017"/>
                      <a:pt x="4603" y="10875"/>
                    </a:cubicBezTo>
                    <a:cubicBezTo>
                      <a:pt x="5127" y="11027"/>
                      <a:pt x="5654" y="11100"/>
                      <a:pt x="6174" y="11100"/>
                    </a:cubicBezTo>
                    <a:cubicBezTo>
                      <a:pt x="8582" y="11100"/>
                      <a:pt x="10802" y="9540"/>
                      <a:pt x="11508" y="7130"/>
                    </a:cubicBezTo>
                    <a:cubicBezTo>
                      <a:pt x="12366" y="4180"/>
                      <a:pt x="10692" y="1083"/>
                      <a:pt x="7763" y="225"/>
                    </a:cubicBezTo>
                    <a:cubicBezTo>
                      <a:pt x="7240" y="73"/>
                      <a:pt x="6712" y="0"/>
                      <a:pt x="6193" y="0"/>
                    </a:cubicBezTo>
                    <a:close/>
                  </a:path>
                </a:pathLst>
              </a:custGeom>
              <a:solidFill>
                <a:srgbClr val="CC23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764;p35">
                <a:extLst>
                  <a:ext uri="{FF2B5EF4-FFF2-40B4-BE49-F238E27FC236}">
                    <a16:creationId xmlns:a16="http://schemas.microsoft.com/office/drawing/2014/main" id="{AEDA6B38-87A7-BC19-BEF5-5172304B8C70}"/>
                  </a:ext>
                </a:extLst>
              </p:cNvPr>
              <p:cNvSpPr/>
              <p:nvPr/>
            </p:nvSpPr>
            <p:spPr>
              <a:xfrm>
                <a:off x="1472404" y="4140992"/>
                <a:ext cx="142993" cy="128516"/>
              </a:xfrm>
              <a:custGeom>
                <a:avLst/>
                <a:gdLst/>
                <a:ahLst/>
                <a:cxnLst/>
                <a:rect l="l" t="t" r="r" b="b"/>
                <a:pathLst>
                  <a:path w="7408" h="6658" extrusionOk="0">
                    <a:moveTo>
                      <a:pt x="3711" y="1"/>
                    </a:moveTo>
                    <a:cubicBezTo>
                      <a:pt x="2276" y="1"/>
                      <a:pt x="954" y="951"/>
                      <a:pt x="523" y="2397"/>
                    </a:cubicBezTo>
                    <a:cubicBezTo>
                      <a:pt x="0" y="4155"/>
                      <a:pt x="1004" y="5996"/>
                      <a:pt x="2762" y="6519"/>
                    </a:cubicBezTo>
                    <a:cubicBezTo>
                      <a:pt x="3077" y="6613"/>
                      <a:pt x="3395" y="6658"/>
                      <a:pt x="3708" y="6658"/>
                    </a:cubicBezTo>
                    <a:cubicBezTo>
                      <a:pt x="5138" y="6658"/>
                      <a:pt x="6455" y="5722"/>
                      <a:pt x="6884" y="4280"/>
                    </a:cubicBezTo>
                    <a:cubicBezTo>
                      <a:pt x="7407" y="2523"/>
                      <a:pt x="6424" y="660"/>
                      <a:pt x="4645" y="137"/>
                    </a:cubicBezTo>
                    <a:cubicBezTo>
                      <a:pt x="4334" y="45"/>
                      <a:pt x="4020" y="1"/>
                      <a:pt x="3711" y="1"/>
                    </a:cubicBezTo>
                    <a:close/>
                  </a:path>
                </a:pathLst>
              </a:custGeom>
              <a:solidFill>
                <a:srgbClr val="DF71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2046" name="Cloud 42045">
            <a:extLst>
              <a:ext uri="{FF2B5EF4-FFF2-40B4-BE49-F238E27FC236}">
                <a16:creationId xmlns:a16="http://schemas.microsoft.com/office/drawing/2014/main" id="{65B42839-6F85-60F8-52E1-F4CED47510FF}"/>
              </a:ext>
            </a:extLst>
          </p:cNvPr>
          <p:cNvSpPr/>
          <p:nvPr/>
        </p:nvSpPr>
        <p:spPr>
          <a:xfrm>
            <a:off x="1292605" y="1244953"/>
            <a:ext cx="7593987" cy="3821815"/>
          </a:xfrm>
          <a:prstGeom prst="cloud">
            <a:avLst/>
          </a:prstGeom>
          <a:solidFill>
            <a:srgbClr val="F1EA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Xuý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nấy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lộn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xộn</a:t>
            </a:r>
            <a:r>
              <a:rPr lang="en-US" altLang="vi-V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2047" name="Scroll: Vertical 42046">
            <a:extLst>
              <a:ext uri="{FF2B5EF4-FFF2-40B4-BE49-F238E27FC236}">
                <a16:creationId xmlns:a16="http://schemas.microsoft.com/office/drawing/2014/main" id="{A3A05395-CA02-C121-3BE0-3B020293AC1B}"/>
              </a:ext>
            </a:extLst>
          </p:cNvPr>
          <p:cNvSpPr/>
          <p:nvPr/>
        </p:nvSpPr>
        <p:spPr>
          <a:xfrm>
            <a:off x="32658" y="3657600"/>
            <a:ext cx="2365660" cy="3096803"/>
          </a:xfrm>
          <a:prstGeom prst="verticalScroll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20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  <p:bldP spid="5" grpId="0"/>
      <p:bldP spid="42046" grpId="0" animBg="1"/>
      <p:bldP spid="420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>
            <a:extLst>
              <a:ext uri="{FF2B5EF4-FFF2-40B4-BE49-F238E27FC236}">
                <a16:creationId xmlns:a16="http://schemas.microsoft.com/office/drawing/2014/main" id="{C7410C8D-D62C-FFFB-091C-CA784647C0C3}"/>
              </a:ext>
            </a:extLst>
          </p:cNvPr>
          <p:cNvSpPr>
            <a:spLocks noGrp="1" noRot="1"/>
          </p:cNvSpPr>
          <p:nvPr>
            <p:ph idx="1"/>
          </p:nvPr>
        </p:nvSpPr>
        <p:spPr>
          <a:xfrm>
            <a:off x="0" y="0"/>
            <a:ext cx="8763000" cy="770378"/>
          </a:xfrm>
        </p:spPr>
        <p:txBody>
          <a:bodyPr/>
          <a:lstStyle/>
          <a:p>
            <a:pPr marL="0" indent="0" algn="ctr" eaLnBrk="1" hangingPunct="1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None/>
              <a:tabLst>
                <a:tab pos="658813" algn="l"/>
              </a:tabLst>
            </a:pPr>
            <a:r>
              <a:rPr lang="en-US" altLang="vi-VN" sz="2400" dirty="0">
                <a:solidFill>
                  <a:schemeClr val="bg1"/>
                </a:solidFill>
                <a:latin typeface=".VnTime" panose="020B7200000000000000" pitchFamily="34" charset="0"/>
              </a:rPr>
              <a:t> 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điên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vi-VN" sz="24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019" name="TextBox 42018">
            <a:extLst>
              <a:ext uri="{FF2B5EF4-FFF2-40B4-BE49-F238E27FC236}">
                <a16:creationId xmlns:a16="http://schemas.microsoft.com/office/drawing/2014/main" id="{D2168E2D-CA6B-FAAB-F974-3225D598FEA9}"/>
              </a:ext>
            </a:extLst>
          </p:cNvPr>
          <p:cNvSpPr txBox="1"/>
          <p:nvPr/>
        </p:nvSpPr>
        <p:spPr>
          <a:xfrm>
            <a:off x="121920" y="771467"/>
            <a:ext cx="88087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logic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000" dirty="0"/>
          </a:p>
        </p:txBody>
      </p:sp>
      <p:grpSp>
        <p:nvGrpSpPr>
          <p:cNvPr id="42022" name="Group 42021">
            <a:extLst>
              <a:ext uri="{FF2B5EF4-FFF2-40B4-BE49-F238E27FC236}">
                <a16:creationId xmlns:a16="http://schemas.microsoft.com/office/drawing/2014/main" id="{47290D8E-7A17-261F-0CCC-F85ACB7B2F8A}"/>
              </a:ext>
            </a:extLst>
          </p:cNvPr>
          <p:cNvGrpSpPr/>
          <p:nvPr/>
        </p:nvGrpSpPr>
        <p:grpSpPr>
          <a:xfrm>
            <a:off x="140397" y="1606450"/>
            <a:ext cx="4355404" cy="1614493"/>
            <a:chOff x="0" y="1498600"/>
            <a:chExt cx="2539999" cy="1269999"/>
          </a:xfrm>
          <a:solidFill>
            <a:schemeClr val="tx1">
              <a:lumMod val="40000"/>
              <a:lumOff val="60000"/>
            </a:schemeClr>
          </a:solidFill>
        </p:grpSpPr>
        <p:sp>
          <p:nvSpPr>
            <p:cNvPr id="42023" name="Rectangle: Rounded Corners 42022">
              <a:extLst>
                <a:ext uri="{FF2B5EF4-FFF2-40B4-BE49-F238E27FC236}">
                  <a16:creationId xmlns:a16="http://schemas.microsoft.com/office/drawing/2014/main" id="{38283E34-122C-FD96-6D59-049F97BBBB99}"/>
                </a:ext>
              </a:extLst>
            </p:cNvPr>
            <p:cNvSpPr/>
            <p:nvPr/>
          </p:nvSpPr>
          <p:spPr>
            <a:xfrm>
              <a:off x="0" y="1498600"/>
              <a:ext cx="2539999" cy="1269999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024" name="Rectangle: Rounded Corners 4">
              <a:extLst>
                <a:ext uri="{FF2B5EF4-FFF2-40B4-BE49-F238E27FC236}">
                  <a16:creationId xmlns:a16="http://schemas.microsoft.com/office/drawing/2014/main" id="{006DCDA0-4FE8-9C67-3B2C-AC99814E48C3}"/>
                </a:ext>
              </a:extLst>
            </p:cNvPr>
            <p:cNvSpPr txBox="1"/>
            <p:nvPr/>
          </p:nvSpPr>
          <p:spPr>
            <a:xfrm>
              <a:off x="41279" y="1535797"/>
              <a:ext cx="2498720" cy="119560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marL="0" lvl="0" indent="0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vi-VN" sz="2000" kern="1200" dirty="0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“</a:t>
              </a:r>
              <a:r>
                <a:rPr lang="en-US" altLang="vi-VN" sz="2000" i="1" kern="1200" dirty="0" err="1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Chuột</a:t>
              </a:r>
              <a:r>
                <a:rPr lang="en-US" altLang="vi-VN" sz="2000" i="1" kern="1200" dirty="0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kern="1200" dirty="0" err="1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đậu</a:t>
              </a:r>
              <a:r>
                <a:rPr lang="en-US" altLang="vi-VN" sz="2000" i="1" kern="1200" dirty="0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kern="1200" dirty="0" err="1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cành</a:t>
              </a:r>
              <a:r>
                <a:rPr lang="en-US" altLang="vi-VN" sz="2000" i="1" kern="1200" dirty="0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kern="1200" dirty="0" err="1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rào</a:t>
              </a:r>
              <a:r>
                <a:rPr lang="en-US" altLang="vi-VN" sz="2000" i="1" kern="1200" dirty="0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vi-VN" sz="2000" i="1" kern="1200" dirty="0" err="1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muỗi</a:t>
              </a:r>
              <a:r>
                <a:rPr lang="en-US" altLang="vi-VN" sz="2000" i="1" kern="1200" dirty="0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kern="1200" dirty="0" err="1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ấp</a:t>
              </a:r>
              <a:r>
                <a:rPr lang="en-US" altLang="vi-VN" sz="2000" i="1" kern="1200" dirty="0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kern="1200" dirty="0" err="1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cánh</a:t>
              </a:r>
              <a:r>
                <a:rPr lang="en-US" altLang="vi-VN" sz="2000" i="1" kern="1200" dirty="0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kern="1200" dirty="0" err="1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dơi</a:t>
              </a:r>
              <a:r>
                <a:rPr lang="en-US" altLang="vi-VN" sz="2000" i="1" kern="1200" dirty="0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</a:p>
            <a:p>
              <a:pPr marL="0" lvl="0" indent="0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vi-VN" sz="2000" i="1" kern="1200" dirty="0" err="1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Ông</a:t>
              </a:r>
              <a:r>
                <a:rPr lang="en-US" altLang="vi-VN" sz="2000" i="1" kern="1200" dirty="0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kern="1200" dirty="0" err="1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Bụt</a:t>
              </a:r>
              <a:r>
                <a:rPr lang="en-US" altLang="vi-VN" sz="2000" i="1" kern="1200" dirty="0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kia </a:t>
              </a:r>
              <a:r>
                <a:rPr lang="en-US" altLang="vi-VN" sz="2000" i="1" kern="1200" dirty="0" err="1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bẻ</a:t>
              </a:r>
              <a:r>
                <a:rPr lang="en-US" altLang="vi-VN" sz="2000" i="1" kern="1200" dirty="0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kern="1200" dirty="0" err="1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cổ</a:t>
              </a:r>
              <a:r>
                <a:rPr lang="en-US" altLang="vi-VN" sz="2000" i="1" kern="1200" dirty="0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altLang="vi-VN" sz="2000" i="1" kern="1200" dirty="0" err="1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nai</a:t>
              </a:r>
              <a:r>
                <a:rPr lang="en-US" altLang="vi-VN" sz="2000" i="1" kern="1200" dirty="0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</a:p>
            <a:p>
              <a:pPr marL="0" lvl="0" indent="0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altLang="vi-VN" sz="2000" i="1" kern="1200" dirty="0" err="1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Cái</a:t>
              </a:r>
              <a:r>
                <a:rPr lang="en-US" altLang="vi-VN" sz="2000" i="1" kern="1200" dirty="0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kern="1200" dirty="0" err="1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trứng</a:t>
              </a:r>
              <a:r>
                <a:rPr lang="en-US" altLang="vi-VN" sz="2000" i="1" kern="1200" dirty="0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kern="1200" dirty="0" err="1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gà</a:t>
              </a:r>
              <a:r>
                <a:rPr lang="en-US" altLang="vi-VN" sz="2000" i="1" kern="1200" dirty="0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kern="1200" dirty="0" err="1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mà</a:t>
              </a:r>
              <a:r>
                <a:rPr lang="en-US" altLang="vi-VN" sz="2000" i="1" kern="1200" dirty="0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kern="1200" dirty="0" err="1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</a:t>
              </a:r>
              <a:r>
                <a:rPr lang="en-US" altLang="vi-VN" sz="2000" i="1" kern="1200" dirty="0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altLang="vi-VN" sz="2000" i="1" kern="1200" dirty="0" err="1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quạ</a:t>
              </a:r>
              <a:r>
                <a:rPr lang="en-US" altLang="vi-VN" sz="2000" i="1" kern="1200" dirty="0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kern="1200" dirty="0" err="1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lên</a:t>
              </a:r>
              <a:r>
                <a:rPr lang="en-US" altLang="vi-VN" sz="2000" i="1" kern="1200" dirty="0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kern="1200" dirty="0" err="1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ngồi</a:t>
              </a:r>
              <a:r>
                <a:rPr lang="en-US" altLang="vi-VN" sz="2000" i="1" kern="1200" dirty="0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kern="1200" dirty="0" err="1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altLang="vi-VN" sz="2000" i="1" kern="1200" dirty="0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i="1" kern="1200" dirty="0" err="1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altLang="vi-VN" sz="2000" i="1" kern="1200" dirty="0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”,...</a:t>
              </a:r>
              <a:r>
                <a:rPr lang="en-US" altLang="vi-VN" sz="2000" kern="1200" dirty="0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000" kern="1200" dirty="0"/>
            </a:p>
          </p:txBody>
        </p:sp>
      </p:grpSp>
      <p:grpSp>
        <p:nvGrpSpPr>
          <p:cNvPr id="42026" name="Group 42025">
            <a:extLst>
              <a:ext uri="{FF2B5EF4-FFF2-40B4-BE49-F238E27FC236}">
                <a16:creationId xmlns:a16="http://schemas.microsoft.com/office/drawing/2014/main" id="{9B5FB7EC-8BDD-467B-6125-7E22A0D22763}"/>
              </a:ext>
            </a:extLst>
          </p:cNvPr>
          <p:cNvGrpSpPr/>
          <p:nvPr/>
        </p:nvGrpSpPr>
        <p:grpSpPr>
          <a:xfrm>
            <a:off x="5036315" y="1691700"/>
            <a:ext cx="4012359" cy="1424404"/>
            <a:chOff x="1371613" y="1612558"/>
            <a:chExt cx="3352773" cy="838883"/>
          </a:xfrm>
        </p:grpSpPr>
        <p:sp>
          <p:nvSpPr>
            <p:cNvPr id="42027" name="Rectangle: Rounded Corners 42026">
              <a:extLst>
                <a:ext uri="{FF2B5EF4-FFF2-40B4-BE49-F238E27FC236}">
                  <a16:creationId xmlns:a16="http://schemas.microsoft.com/office/drawing/2014/main" id="{D9EFFCEA-6F94-A2BD-9735-11CF49D7B087}"/>
                </a:ext>
              </a:extLst>
            </p:cNvPr>
            <p:cNvSpPr/>
            <p:nvPr/>
          </p:nvSpPr>
          <p:spPr>
            <a:xfrm>
              <a:off x="1371613" y="1612558"/>
              <a:ext cx="3352773" cy="83888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028" name="Rectangle: Rounded Corners 4">
              <a:extLst>
                <a:ext uri="{FF2B5EF4-FFF2-40B4-BE49-F238E27FC236}">
                  <a16:creationId xmlns:a16="http://schemas.microsoft.com/office/drawing/2014/main" id="{FE9D179B-12CD-FC6C-DF45-31684BF6D05B}"/>
                </a:ext>
              </a:extLst>
            </p:cNvPr>
            <p:cNvSpPr txBox="1"/>
            <p:nvPr/>
          </p:nvSpPr>
          <p:spPr>
            <a:xfrm>
              <a:off x="1396183" y="1637128"/>
              <a:ext cx="3303633" cy="789743"/>
            </a:xfrm>
            <a:prstGeom prst="rect">
              <a:avLst/>
            </a:prstGeom>
            <a:solidFill>
              <a:schemeClr val="tx1">
                <a:lumMod val="40000"/>
                <a:lumOff val="6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FFCC00"/>
                </a:buClr>
                <a:buFont typeface="Wingdings" panose="05000000000000000000" pitchFamily="2" charset="2"/>
                <a:buNone/>
              </a:pPr>
              <a:r>
                <a:rPr lang="en-US" altLang="vi-VN" sz="2000" kern="1200" dirty="0" err="1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Tất</a:t>
              </a:r>
              <a:r>
                <a:rPr lang="en-US" altLang="vi-VN" sz="2000" kern="1200" dirty="0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kern="1200" dirty="0" err="1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cả</a:t>
              </a:r>
              <a:r>
                <a:rPr lang="en-US" altLang="vi-VN" sz="2000" kern="1200" dirty="0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kern="1200" dirty="0" err="1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altLang="vi-VN" sz="2000" kern="1200" dirty="0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kern="1200" dirty="0" err="1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altLang="vi-VN" sz="2000" kern="1200" dirty="0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kern="1200" dirty="0" err="1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altLang="vi-VN" sz="2000" kern="1200" dirty="0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kern="1200" dirty="0" err="1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dễ</a:t>
              </a:r>
              <a:r>
                <a:rPr lang="en-US" altLang="vi-VN" sz="2000" kern="1200" dirty="0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kern="1200" dirty="0" err="1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dàng</a:t>
              </a:r>
              <a:r>
                <a:rPr lang="en-US" altLang="vi-VN" sz="2000" kern="1200" dirty="0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kern="1200" dirty="0" err="1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đưa</a:t>
              </a:r>
              <a:r>
                <a:rPr lang="en-US" altLang="vi-VN" sz="2000" kern="1200" dirty="0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kern="1200" dirty="0" err="1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altLang="vi-VN" sz="2000" kern="1200" dirty="0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kern="1200" dirty="0" err="1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altLang="vi-VN" sz="2000" kern="1200" dirty="0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kern="1200" dirty="0" err="1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altLang="vi-VN" sz="2000" kern="1200" dirty="0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kern="1200" dirty="0" err="1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nghe</a:t>
              </a:r>
              <a:r>
                <a:rPr lang="en-US" altLang="vi-VN" sz="2000" kern="1200" dirty="0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vi-VN" sz="2000" kern="1200" dirty="0" err="1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altLang="vi-VN" sz="2000" kern="1200" dirty="0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kern="1200" dirty="0" err="1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altLang="vi-VN" sz="2000" kern="1200" dirty="0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kern="1200" dirty="0" err="1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r>
                <a:rPr lang="en-US" altLang="vi-VN" sz="2000" kern="1200" dirty="0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kern="1200" dirty="0" err="1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r>
                <a:rPr lang="en-US" altLang="vi-VN" sz="2000" kern="1200" dirty="0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kern="1200" dirty="0" err="1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rằng</a:t>
              </a:r>
              <a:r>
                <a:rPr lang="en-US" altLang="vi-VN" sz="2000" kern="1200" dirty="0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kern="1200" dirty="0" err="1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altLang="vi-VN" sz="2000" kern="1200" dirty="0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kern="1200" dirty="0" err="1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altLang="vi-VN" sz="2000" kern="1200" dirty="0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kern="1200" dirty="0" err="1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lang="en-US" altLang="vi-VN" sz="2000" kern="1200" dirty="0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kern="1200" dirty="0" err="1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altLang="vi-VN" sz="2000" kern="1200" dirty="0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kern="1200" dirty="0" err="1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vi-VN" sz="2000" kern="1200" dirty="0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kern="1200" dirty="0" err="1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altLang="vi-VN" sz="2000" kern="1200" dirty="0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kern="1200" dirty="0" err="1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kẻ</a:t>
              </a:r>
              <a:r>
                <a:rPr lang="en-US" altLang="vi-VN" sz="2000" kern="1200" dirty="0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kern="1200" dirty="0" err="1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điên</a:t>
              </a:r>
              <a:r>
                <a:rPr lang="en-US" altLang="vi-VN" sz="2000" kern="1200" dirty="0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kern="1200" dirty="0" err="1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altLang="vi-VN" sz="2000" kern="1200" dirty="0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kern="1200" dirty="0" err="1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altLang="vi-VN" sz="2000" kern="1200" dirty="0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kern="1200" dirty="0" err="1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bình</a:t>
              </a:r>
              <a:r>
                <a:rPr lang="en-US" altLang="vi-VN" sz="2000" kern="1200" dirty="0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000" kern="1200" dirty="0" err="1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thường</a:t>
              </a:r>
              <a:r>
                <a:rPr lang="en-US" altLang="vi-VN" sz="2000" kern="1200" dirty="0">
                  <a:solidFill>
                    <a:schemeClr val="bg2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000" kern="1200" dirty="0"/>
            </a:p>
          </p:txBody>
        </p:sp>
      </p:grpSp>
      <p:sp>
        <p:nvSpPr>
          <p:cNvPr id="42030" name="Mũi tên: Trái-Phải 6">
            <a:extLst>
              <a:ext uri="{FF2B5EF4-FFF2-40B4-BE49-F238E27FC236}">
                <a16:creationId xmlns:a16="http://schemas.microsoft.com/office/drawing/2014/main" id="{8C5EE170-E902-FD4C-F64C-8A2D139139F4}"/>
              </a:ext>
            </a:extLst>
          </p:cNvPr>
          <p:cNvSpPr/>
          <p:nvPr/>
        </p:nvSpPr>
        <p:spPr>
          <a:xfrm>
            <a:off x="4479662" y="2023359"/>
            <a:ext cx="586057" cy="539986"/>
          </a:xfrm>
          <a:prstGeom prst="leftRightArrow">
            <a:avLst/>
          </a:prstGeom>
          <a:solidFill>
            <a:srgbClr val="D33738"/>
          </a:solidFill>
          <a:ln w="5715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EF2C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060" name="TextBox 42059">
            <a:extLst>
              <a:ext uri="{FF2B5EF4-FFF2-40B4-BE49-F238E27FC236}">
                <a16:creationId xmlns:a16="http://schemas.microsoft.com/office/drawing/2014/main" id="{D55D9C76-6A3A-F235-B5A6-7D7D1DDFB3DC}"/>
              </a:ext>
            </a:extLst>
          </p:cNvPr>
          <p:cNvSpPr txBox="1"/>
          <p:nvPr/>
        </p:nvSpPr>
        <p:spPr>
          <a:xfrm>
            <a:off x="73065" y="3436475"/>
            <a:ext cx="90373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Xuý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hước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tàng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000" dirty="0"/>
          </a:p>
        </p:txBody>
      </p:sp>
      <p:sp>
        <p:nvSpPr>
          <p:cNvPr id="42061" name="Rectangle: Rounded Corners 42060">
            <a:extLst>
              <a:ext uri="{FF2B5EF4-FFF2-40B4-BE49-F238E27FC236}">
                <a16:creationId xmlns:a16="http://schemas.microsoft.com/office/drawing/2014/main" id="{0B300F17-0F7A-993D-59F0-92FB2953812A}"/>
              </a:ext>
            </a:extLst>
          </p:cNvPr>
          <p:cNvSpPr/>
          <p:nvPr/>
        </p:nvSpPr>
        <p:spPr>
          <a:xfrm>
            <a:off x="53926" y="4330296"/>
            <a:ext cx="4599128" cy="1438333"/>
          </a:xfrm>
          <a:prstGeom prst="roundRect">
            <a:avLst/>
          </a:prstGeom>
          <a:solidFill>
            <a:srgbClr val="7DFF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vi-VN" sz="2000" i="1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vi-VN" sz="2000" i="1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vi-VN" sz="2000" i="1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vi-VN" sz="2000" i="1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altLang="vi-VN" sz="2000" i="1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vi-VN" sz="2000" i="1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altLang="vi-VN" sz="2000" i="1" dirty="0">
              <a:solidFill>
                <a:schemeClr val="bg2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vi-VN" sz="2000" i="1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vi-VN" sz="2000" i="1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Chạp</a:t>
            </a:r>
            <a:r>
              <a:rPr lang="en-US" altLang="vi-VN" sz="2000" i="1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vi-VN" sz="2000" i="1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altLang="vi-VN" sz="2000" i="1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altLang="vi-VN" sz="2000" i="1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altLang="vi-VN" sz="2000" i="1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lang="en-US" altLang="vi-VN" sz="2000" i="1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hôi</a:t>
            </a:r>
            <a:endParaRPr lang="en-US" altLang="vi-VN" sz="2000" i="1" dirty="0">
              <a:solidFill>
                <a:schemeClr val="bg2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vi-VN" sz="2000" i="1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vi-VN" sz="2000" i="1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vi-VN" sz="2000" i="1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vi-VN" sz="2000" i="1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altLang="vi-VN" sz="2000" i="1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lồi</a:t>
            </a:r>
            <a:r>
              <a:rPr lang="en-US" altLang="vi-VN" sz="2000" i="1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lồi</a:t>
            </a:r>
            <a:endParaRPr lang="en-US" altLang="vi-VN" sz="2000" i="1" dirty="0">
              <a:solidFill>
                <a:schemeClr val="bg2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vi-VN" sz="2000" i="1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vi-VN" sz="2000" i="1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altLang="vi-VN" sz="2000" i="1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bốc</a:t>
            </a:r>
            <a:r>
              <a:rPr lang="en-US" altLang="vi-VN" sz="2000" i="1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vi-VN" sz="2000" i="1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2000" i="1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altLang="vi-VN" sz="2000" i="1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000" i="1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”...</a:t>
            </a:r>
            <a:endParaRPr lang="en-US" sz="2000" dirty="0">
              <a:latin typeface="Times New Roman" panose="02020603050405020304" pitchFamily="18" charset="0"/>
            </a:endParaRPr>
          </a:p>
        </p:txBody>
      </p:sp>
      <p:sp>
        <p:nvSpPr>
          <p:cNvPr id="42062" name="Rectangle: Rounded Corners 42061">
            <a:extLst>
              <a:ext uri="{FF2B5EF4-FFF2-40B4-BE49-F238E27FC236}">
                <a16:creationId xmlns:a16="http://schemas.microsoft.com/office/drawing/2014/main" id="{AFB72D2B-39FF-576C-1DEC-909D55164269}"/>
              </a:ext>
            </a:extLst>
          </p:cNvPr>
          <p:cNvSpPr/>
          <p:nvPr/>
        </p:nvSpPr>
        <p:spPr>
          <a:xfrm>
            <a:off x="4879417" y="4327283"/>
            <a:ext cx="4139854" cy="1454918"/>
          </a:xfrm>
          <a:prstGeom prst="roundRect">
            <a:avLst/>
          </a:prstGeom>
          <a:solidFill>
            <a:srgbClr val="A1FE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vi-VN" sz="2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vi-VN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altLang="vi-VN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altLang="vi-VN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vi-VN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endParaRPr lang="en-US" altLang="vi-VN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vi-VN" sz="2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Thòng</a:t>
            </a:r>
            <a:r>
              <a:rPr lang="en-US" altLang="vi-VN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đong</a:t>
            </a:r>
            <a:r>
              <a:rPr lang="en-US" altLang="vi-VN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altLang="vi-VN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cấn</a:t>
            </a:r>
            <a:r>
              <a:rPr lang="en-US" altLang="vi-VN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đuổi</a:t>
            </a:r>
            <a:r>
              <a:rPr lang="en-US" altLang="vi-VN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</a:t>
            </a:r>
            <a:r>
              <a:rPr lang="en-US" altLang="vi-VN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altLang="vi-VN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xao</a:t>
            </a:r>
            <a:endParaRPr lang="en-US" altLang="vi-VN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vi-VN" sz="2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Lươn</a:t>
            </a:r>
            <a:r>
              <a:rPr lang="en-US" altLang="vi-VN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vi-VN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trúm</a:t>
            </a:r>
            <a:r>
              <a:rPr lang="en-US" altLang="vi-VN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altLang="vi-VN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endParaRPr lang="en-US" altLang="vi-VN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vi-VN" sz="2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altLang="vi-VN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cào</a:t>
            </a:r>
            <a:r>
              <a:rPr lang="en-US" altLang="vi-VN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cào</a:t>
            </a:r>
            <a:r>
              <a:rPr lang="en-US" altLang="vi-VN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đuổi</a:t>
            </a:r>
            <a:r>
              <a:rPr lang="en-US" altLang="vi-VN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vi-VN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vi-VN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alt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”,...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031" name="Picture 42030">
            <a:extLst>
              <a:ext uri="{FF2B5EF4-FFF2-40B4-BE49-F238E27FC236}">
                <a16:creationId xmlns:a16="http://schemas.microsoft.com/office/drawing/2014/main" id="{493A2600-257B-AC8D-5712-9A6B7AD3C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5740481"/>
            <a:ext cx="2819400" cy="1211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2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2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2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20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2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420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2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19" grpId="0"/>
      <p:bldP spid="42030" grpId="0" animBg="1"/>
      <p:bldP spid="42060" grpId="0"/>
      <p:bldP spid="42061" grpId="0" animBg="1"/>
      <p:bldP spid="4206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8" name="Google Shape;1750;p49">
            <a:extLst>
              <a:ext uri="{FF2B5EF4-FFF2-40B4-BE49-F238E27FC236}">
                <a16:creationId xmlns:a16="http://schemas.microsoft.com/office/drawing/2014/main" id="{A5113F9F-ACE3-B8D7-0634-7BBAB9C598CD}"/>
              </a:ext>
            </a:extLst>
          </p:cNvPr>
          <p:cNvGrpSpPr/>
          <p:nvPr/>
        </p:nvGrpSpPr>
        <p:grpSpPr>
          <a:xfrm flipH="1">
            <a:off x="7759231" y="4015063"/>
            <a:ext cx="1300297" cy="1140110"/>
            <a:chOff x="3943322" y="2036900"/>
            <a:chExt cx="1267779" cy="1062889"/>
          </a:xfrm>
        </p:grpSpPr>
        <p:sp>
          <p:nvSpPr>
            <p:cNvPr id="41989" name="Google Shape;1751;p49">
              <a:extLst>
                <a:ext uri="{FF2B5EF4-FFF2-40B4-BE49-F238E27FC236}">
                  <a16:creationId xmlns:a16="http://schemas.microsoft.com/office/drawing/2014/main" id="{9B028BD1-1620-C75C-6E06-0ADA64FF2698}"/>
                </a:ext>
              </a:extLst>
            </p:cNvPr>
            <p:cNvSpPr/>
            <p:nvPr/>
          </p:nvSpPr>
          <p:spPr>
            <a:xfrm>
              <a:off x="4600024" y="2192476"/>
              <a:ext cx="130425" cy="63767"/>
            </a:xfrm>
            <a:custGeom>
              <a:avLst/>
              <a:gdLst/>
              <a:ahLst/>
              <a:cxnLst/>
              <a:rect l="l" t="t" r="r" b="b"/>
              <a:pathLst>
                <a:path w="2256" h="1103" fill="none" extrusionOk="0">
                  <a:moveTo>
                    <a:pt x="2255" y="1102"/>
                  </a:moveTo>
                  <a:cubicBezTo>
                    <a:pt x="1237" y="1"/>
                    <a:pt x="333" y="157"/>
                    <a:pt x="0" y="656"/>
                  </a:cubicBezTo>
                </a:path>
              </a:pathLst>
            </a:custGeom>
            <a:noFill/>
            <a:ln w="6225" cap="rnd" cmpd="sng">
              <a:solidFill>
                <a:srgbClr val="FDBF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90" name="Google Shape;1752;p49">
              <a:extLst>
                <a:ext uri="{FF2B5EF4-FFF2-40B4-BE49-F238E27FC236}">
                  <a16:creationId xmlns:a16="http://schemas.microsoft.com/office/drawing/2014/main" id="{15375AA6-FE2A-ACE9-BF91-623FD478AA87}"/>
                </a:ext>
              </a:extLst>
            </p:cNvPr>
            <p:cNvSpPr/>
            <p:nvPr/>
          </p:nvSpPr>
          <p:spPr>
            <a:xfrm>
              <a:off x="3943322" y="2036900"/>
              <a:ext cx="740231" cy="743238"/>
            </a:xfrm>
            <a:custGeom>
              <a:avLst/>
              <a:gdLst/>
              <a:ahLst/>
              <a:cxnLst/>
              <a:rect l="l" t="t" r="r" b="b"/>
              <a:pathLst>
                <a:path w="12804" h="12856" extrusionOk="0">
                  <a:moveTo>
                    <a:pt x="7628" y="12856"/>
                  </a:moveTo>
                  <a:cubicBezTo>
                    <a:pt x="4064" y="12554"/>
                    <a:pt x="946" y="9655"/>
                    <a:pt x="229" y="5654"/>
                  </a:cubicBezTo>
                  <a:cubicBezTo>
                    <a:pt x="0" y="4334"/>
                    <a:pt x="52" y="3035"/>
                    <a:pt x="343" y="1829"/>
                  </a:cubicBezTo>
                  <a:cubicBezTo>
                    <a:pt x="2006" y="2100"/>
                    <a:pt x="3804" y="2100"/>
                    <a:pt x="5654" y="1767"/>
                  </a:cubicBezTo>
                  <a:cubicBezTo>
                    <a:pt x="7504" y="1434"/>
                    <a:pt x="9208" y="821"/>
                    <a:pt x="10663" y="0"/>
                  </a:cubicBezTo>
                  <a:cubicBezTo>
                    <a:pt x="11359" y="1019"/>
                    <a:pt x="11858" y="2224"/>
                    <a:pt x="12087" y="3544"/>
                  </a:cubicBezTo>
                  <a:cubicBezTo>
                    <a:pt x="12804" y="7545"/>
                    <a:pt x="10871" y="11338"/>
                    <a:pt x="7628" y="12856"/>
                  </a:cubicBezTo>
                  <a:close/>
                  <a:moveTo>
                    <a:pt x="8585" y="3544"/>
                  </a:moveTo>
                  <a:cubicBezTo>
                    <a:pt x="7930" y="3451"/>
                    <a:pt x="7327" y="3679"/>
                    <a:pt x="7067" y="4095"/>
                  </a:cubicBezTo>
                  <a:cubicBezTo>
                    <a:pt x="7192" y="4563"/>
                    <a:pt x="7701" y="4968"/>
                    <a:pt x="8356" y="5061"/>
                  </a:cubicBezTo>
                  <a:cubicBezTo>
                    <a:pt x="9011" y="5155"/>
                    <a:pt x="9613" y="4926"/>
                    <a:pt x="9873" y="4511"/>
                  </a:cubicBezTo>
                  <a:cubicBezTo>
                    <a:pt x="9748" y="4043"/>
                    <a:pt x="9239" y="3638"/>
                    <a:pt x="8585" y="3544"/>
                  </a:cubicBezTo>
                  <a:close/>
                  <a:moveTo>
                    <a:pt x="3523" y="4438"/>
                  </a:moveTo>
                  <a:cubicBezTo>
                    <a:pt x="2941" y="4760"/>
                    <a:pt x="2609" y="5311"/>
                    <a:pt x="2640" y="5799"/>
                  </a:cubicBezTo>
                  <a:cubicBezTo>
                    <a:pt x="3035" y="6090"/>
                    <a:pt x="3679" y="6111"/>
                    <a:pt x="4261" y="5789"/>
                  </a:cubicBezTo>
                  <a:cubicBezTo>
                    <a:pt x="4843" y="5477"/>
                    <a:pt x="5186" y="4926"/>
                    <a:pt x="5145" y="4438"/>
                  </a:cubicBezTo>
                  <a:cubicBezTo>
                    <a:pt x="4760" y="4136"/>
                    <a:pt x="4105" y="4126"/>
                    <a:pt x="3523" y="4438"/>
                  </a:cubicBezTo>
                  <a:close/>
                  <a:moveTo>
                    <a:pt x="3669" y="9468"/>
                  </a:moveTo>
                  <a:cubicBezTo>
                    <a:pt x="5061" y="9021"/>
                    <a:pt x="8553" y="8304"/>
                    <a:pt x="10175" y="8304"/>
                  </a:cubicBezTo>
                  <a:cubicBezTo>
                    <a:pt x="8200" y="5778"/>
                    <a:pt x="4708" y="6537"/>
                    <a:pt x="3669" y="9468"/>
                  </a:cubicBezTo>
                  <a:close/>
                </a:path>
              </a:pathLst>
            </a:custGeom>
            <a:solidFill>
              <a:srgbClr val="1C2A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91" name="Google Shape;1753;p49">
              <a:extLst>
                <a:ext uri="{FF2B5EF4-FFF2-40B4-BE49-F238E27FC236}">
                  <a16:creationId xmlns:a16="http://schemas.microsoft.com/office/drawing/2014/main" id="{CF96CE24-4C61-8E00-8869-AE1F81D472C7}"/>
                </a:ext>
              </a:extLst>
            </p:cNvPr>
            <p:cNvSpPr/>
            <p:nvPr/>
          </p:nvSpPr>
          <p:spPr>
            <a:xfrm>
              <a:off x="4619219" y="2056094"/>
              <a:ext cx="186908" cy="222347"/>
            </a:xfrm>
            <a:custGeom>
              <a:avLst/>
              <a:gdLst/>
              <a:ahLst/>
              <a:cxnLst/>
              <a:rect l="l" t="t" r="r" b="b"/>
              <a:pathLst>
                <a:path w="3233" h="3846" fill="none" extrusionOk="0">
                  <a:moveTo>
                    <a:pt x="1" y="3482"/>
                  </a:moveTo>
                  <a:cubicBezTo>
                    <a:pt x="385" y="3846"/>
                    <a:pt x="3233" y="1435"/>
                    <a:pt x="250" y="1"/>
                  </a:cubicBezTo>
                </a:path>
              </a:pathLst>
            </a:custGeom>
            <a:noFill/>
            <a:ln w="6225" cap="rnd" cmpd="sng">
              <a:solidFill>
                <a:srgbClr val="FEF2C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92" name="Google Shape;1754;p49">
              <a:extLst>
                <a:ext uri="{FF2B5EF4-FFF2-40B4-BE49-F238E27FC236}">
                  <a16:creationId xmlns:a16="http://schemas.microsoft.com/office/drawing/2014/main" id="{22C29084-680D-483A-E72E-75CAF52518EC}"/>
                </a:ext>
              </a:extLst>
            </p:cNvPr>
            <p:cNvSpPr/>
            <p:nvPr/>
          </p:nvSpPr>
          <p:spPr>
            <a:xfrm>
              <a:off x="4047848" y="2148653"/>
              <a:ext cx="336527" cy="631486"/>
            </a:xfrm>
            <a:custGeom>
              <a:avLst/>
              <a:gdLst/>
              <a:ahLst/>
              <a:cxnLst/>
              <a:rect l="l" t="t" r="r" b="b"/>
              <a:pathLst>
                <a:path w="5821" h="10923" extrusionOk="0">
                  <a:moveTo>
                    <a:pt x="136" y="73"/>
                  </a:moveTo>
                  <a:cubicBezTo>
                    <a:pt x="967" y="115"/>
                    <a:pt x="1840" y="94"/>
                    <a:pt x="2723" y="0"/>
                  </a:cubicBezTo>
                  <a:cubicBezTo>
                    <a:pt x="2557" y="769"/>
                    <a:pt x="2474" y="1528"/>
                    <a:pt x="2464" y="2276"/>
                  </a:cubicBezTo>
                  <a:cubicBezTo>
                    <a:pt x="2225" y="2297"/>
                    <a:pt x="1965" y="2380"/>
                    <a:pt x="1715" y="2505"/>
                  </a:cubicBezTo>
                  <a:cubicBezTo>
                    <a:pt x="1133" y="2827"/>
                    <a:pt x="801" y="3378"/>
                    <a:pt x="832" y="3866"/>
                  </a:cubicBezTo>
                  <a:cubicBezTo>
                    <a:pt x="1227" y="4157"/>
                    <a:pt x="1871" y="4178"/>
                    <a:pt x="2453" y="3856"/>
                  </a:cubicBezTo>
                  <a:cubicBezTo>
                    <a:pt x="2484" y="3845"/>
                    <a:pt x="2516" y="3825"/>
                    <a:pt x="2547" y="3804"/>
                  </a:cubicBezTo>
                  <a:cubicBezTo>
                    <a:pt x="2620" y="4521"/>
                    <a:pt x="2755" y="5207"/>
                    <a:pt x="2942" y="5851"/>
                  </a:cubicBezTo>
                  <a:cubicBezTo>
                    <a:pt x="2578" y="6194"/>
                    <a:pt x="2266" y="6620"/>
                    <a:pt x="2038" y="7119"/>
                  </a:cubicBezTo>
                  <a:cubicBezTo>
                    <a:pt x="863" y="5196"/>
                    <a:pt x="1" y="2744"/>
                    <a:pt x="136" y="73"/>
                  </a:cubicBezTo>
                  <a:close/>
                  <a:moveTo>
                    <a:pt x="2225" y="7420"/>
                  </a:moveTo>
                  <a:cubicBezTo>
                    <a:pt x="3368" y="9177"/>
                    <a:pt x="4760" y="10434"/>
                    <a:pt x="5820" y="10923"/>
                  </a:cubicBezTo>
                  <a:cubicBezTo>
                    <a:pt x="4979" y="10247"/>
                    <a:pt x="4033" y="8875"/>
                    <a:pt x="3357" y="7129"/>
                  </a:cubicBezTo>
                  <a:cubicBezTo>
                    <a:pt x="2931" y="7233"/>
                    <a:pt x="2547" y="7327"/>
                    <a:pt x="2225" y="7420"/>
                  </a:cubicBezTo>
                  <a:close/>
                </a:path>
              </a:pathLst>
            </a:custGeom>
            <a:solidFill>
              <a:srgbClr val="D1D7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93" name="Google Shape;1755;p49">
              <a:extLst>
                <a:ext uri="{FF2B5EF4-FFF2-40B4-BE49-F238E27FC236}">
                  <a16:creationId xmlns:a16="http://schemas.microsoft.com/office/drawing/2014/main" id="{218F4389-C333-9FBA-DDD6-3538F5E681E7}"/>
                </a:ext>
              </a:extLst>
            </p:cNvPr>
            <p:cNvSpPr/>
            <p:nvPr/>
          </p:nvSpPr>
          <p:spPr>
            <a:xfrm>
              <a:off x="4431787" y="2485706"/>
              <a:ext cx="116608" cy="84753"/>
            </a:xfrm>
            <a:custGeom>
              <a:avLst/>
              <a:gdLst/>
              <a:ahLst/>
              <a:cxnLst/>
              <a:rect l="l" t="t" r="r" b="b"/>
              <a:pathLst>
                <a:path w="2017" h="1466" fill="none" extrusionOk="0">
                  <a:moveTo>
                    <a:pt x="0" y="1466"/>
                  </a:moveTo>
                  <a:cubicBezTo>
                    <a:pt x="645" y="115"/>
                    <a:pt x="1559" y="0"/>
                    <a:pt x="2017" y="375"/>
                  </a:cubicBezTo>
                </a:path>
              </a:pathLst>
            </a:custGeom>
            <a:noFill/>
            <a:ln w="6225" cap="rnd" cmpd="sng">
              <a:solidFill>
                <a:srgbClr val="FDBF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94" name="Google Shape;1756;p49">
              <a:extLst>
                <a:ext uri="{FF2B5EF4-FFF2-40B4-BE49-F238E27FC236}">
                  <a16:creationId xmlns:a16="http://schemas.microsoft.com/office/drawing/2014/main" id="{CB3442DA-F5C6-EA55-10D8-D010B21CE39A}"/>
                </a:ext>
              </a:extLst>
            </p:cNvPr>
            <p:cNvSpPr/>
            <p:nvPr/>
          </p:nvSpPr>
          <p:spPr>
            <a:xfrm>
              <a:off x="4466649" y="2351694"/>
              <a:ext cx="744452" cy="748094"/>
            </a:xfrm>
            <a:custGeom>
              <a:avLst/>
              <a:gdLst/>
              <a:ahLst/>
              <a:cxnLst/>
              <a:rect l="l" t="t" r="r" b="b"/>
              <a:pathLst>
                <a:path w="12877" h="12940" extrusionOk="0">
                  <a:moveTo>
                    <a:pt x="5020" y="12939"/>
                  </a:moveTo>
                  <a:cubicBezTo>
                    <a:pt x="1819" y="11339"/>
                    <a:pt x="0" y="7494"/>
                    <a:pt x="811" y="3514"/>
                  </a:cubicBezTo>
                  <a:cubicBezTo>
                    <a:pt x="1081" y="2204"/>
                    <a:pt x="1611" y="1009"/>
                    <a:pt x="2328" y="1"/>
                  </a:cubicBezTo>
                  <a:cubicBezTo>
                    <a:pt x="3773" y="863"/>
                    <a:pt x="5446" y="1529"/>
                    <a:pt x="7296" y="1913"/>
                  </a:cubicBezTo>
                  <a:cubicBezTo>
                    <a:pt x="9135" y="2287"/>
                    <a:pt x="10933" y="2339"/>
                    <a:pt x="12596" y="2121"/>
                  </a:cubicBezTo>
                  <a:cubicBezTo>
                    <a:pt x="12856" y="3326"/>
                    <a:pt x="12876" y="4626"/>
                    <a:pt x="12606" y="5945"/>
                  </a:cubicBezTo>
                  <a:cubicBezTo>
                    <a:pt x="11785" y="9915"/>
                    <a:pt x="8595" y="12732"/>
                    <a:pt x="5020" y="12939"/>
                  </a:cubicBezTo>
                  <a:close/>
                  <a:moveTo>
                    <a:pt x="4562" y="3659"/>
                  </a:moveTo>
                  <a:cubicBezTo>
                    <a:pt x="3991" y="3326"/>
                    <a:pt x="3347" y="3316"/>
                    <a:pt x="2952" y="3607"/>
                  </a:cubicBezTo>
                  <a:cubicBezTo>
                    <a:pt x="2900" y="4095"/>
                    <a:pt x="3222" y="4657"/>
                    <a:pt x="3793" y="4989"/>
                  </a:cubicBezTo>
                  <a:cubicBezTo>
                    <a:pt x="4365" y="5322"/>
                    <a:pt x="5020" y="5322"/>
                    <a:pt x="5415" y="5031"/>
                  </a:cubicBezTo>
                  <a:cubicBezTo>
                    <a:pt x="5467" y="4542"/>
                    <a:pt x="5134" y="3992"/>
                    <a:pt x="4562" y="3659"/>
                  </a:cubicBezTo>
                  <a:close/>
                  <a:moveTo>
                    <a:pt x="9104" y="4594"/>
                  </a:moveTo>
                  <a:cubicBezTo>
                    <a:pt x="8449" y="4667"/>
                    <a:pt x="7930" y="5052"/>
                    <a:pt x="7784" y="5519"/>
                  </a:cubicBezTo>
                  <a:cubicBezTo>
                    <a:pt x="8034" y="5945"/>
                    <a:pt x="8626" y="6195"/>
                    <a:pt x="9291" y="6112"/>
                  </a:cubicBezTo>
                  <a:cubicBezTo>
                    <a:pt x="9946" y="6039"/>
                    <a:pt x="10465" y="5654"/>
                    <a:pt x="10611" y="5187"/>
                  </a:cubicBezTo>
                  <a:cubicBezTo>
                    <a:pt x="10361" y="4761"/>
                    <a:pt x="9769" y="4511"/>
                    <a:pt x="9104" y="4594"/>
                  </a:cubicBezTo>
                  <a:close/>
                  <a:moveTo>
                    <a:pt x="2868" y="6995"/>
                  </a:moveTo>
                  <a:cubicBezTo>
                    <a:pt x="3710" y="10539"/>
                    <a:pt x="7171" y="11422"/>
                    <a:pt x="9343" y="8325"/>
                  </a:cubicBezTo>
                  <a:cubicBezTo>
                    <a:pt x="7607" y="8855"/>
                    <a:pt x="4136" y="8034"/>
                    <a:pt x="2868" y="6995"/>
                  </a:cubicBezTo>
                  <a:close/>
                </a:path>
              </a:pathLst>
            </a:custGeom>
            <a:solidFill>
              <a:srgbClr val="D337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95" name="Google Shape;1757;p49">
              <a:extLst>
                <a:ext uri="{FF2B5EF4-FFF2-40B4-BE49-F238E27FC236}">
                  <a16:creationId xmlns:a16="http://schemas.microsoft.com/office/drawing/2014/main" id="{74B1C13E-1659-980F-8058-45C464984C0B}"/>
                </a:ext>
              </a:extLst>
            </p:cNvPr>
            <p:cNvSpPr/>
            <p:nvPr/>
          </p:nvSpPr>
          <p:spPr>
            <a:xfrm>
              <a:off x="4407737" y="2396153"/>
              <a:ext cx="130425" cy="169506"/>
            </a:xfrm>
            <a:custGeom>
              <a:avLst/>
              <a:gdLst/>
              <a:ahLst/>
              <a:cxnLst/>
              <a:rect l="l" t="t" r="r" b="b"/>
              <a:pathLst>
                <a:path w="2256" h="2932" fill="none" extrusionOk="0">
                  <a:moveTo>
                    <a:pt x="2256" y="2464"/>
                  </a:moveTo>
                  <a:cubicBezTo>
                    <a:pt x="1996" y="2932"/>
                    <a:pt x="1" y="1549"/>
                    <a:pt x="2142" y="1"/>
                  </a:cubicBezTo>
                </a:path>
              </a:pathLst>
            </a:custGeom>
            <a:noFill/>
            <a:ln w="6225" cap="rnd" cmpd="sng">
              <a:solidFill>
                <a:srgbClr val="FEF2C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96" name="Google Shape;1758;p49">
              <a:extLst>
                <a:ext uri="{FF2B5EF4-FFF2-40B4-BE49-F238E27FC236}">
                  <a16:creationId xmlns:a16="http://schemas.microsoft.com/office/drawing/2014/main" id="{3EEA4EB9-A769-D477-FB5C-449212606292}"/>
                </a:ext>
              </a:extLst>
            </p:cNvPr>
            <p:cNvSpPr/>
            <p:nvPr/>
          </p:nvSpPr>
          <p:spPr>
            <a:xfrm>
              <a:off x="4551924" y="2393782"/>
              <a:ext cx="268019" cy="706006"/>
            </a:xfrm>
            <a:custGeom>
              <a:avLst/>
              <a:gdLst/>
              <a:ahLst/>
              <a:cxnLst/>
              <a:rect l="l" t="t" r="r" b="b"/>
              <a:pathLst>
                <a:path w="4636" h="12212" extrusionOk="0">
                  <a:moveTo>
                    <a:pt x="2214" y="0"/>
                  </a:moveTo>
                  <a:cubicBezTo>
                    <a:pt x="2973" y="354"/>
                    <a:pt x="3784" y="655"/>
                    <a:pt x="4636" y="894"/>
                  </a:cubicBezTo>
                  <a:cubicBezTo>
                    <a:pt x="4147" y="1632"/>
                    <a:pt x="3763" y="2411"/>
                    <a:pt x="3462" y="3201"/>
                  </a:cubicBezTo>
                  <a:cubicBezTo>
                    <a:pt x="3358" y="3097"/>
                    <a:pt x="3233" y="3004"/>
                    <a:pt x="3087" y="2931"/>
                  </a:cubicBezTo>
                  <a:cubicBezTo>
                    <a:pt x="2516" y="2598"/>
                    <a:pt x="1872" y="2588"/>
                    <a:pt x="1477" y="2879"/>
                  </a:cubicBezTo>
                  <a:cubicBezTo>
                    <a:pt x="1425" y="3367"/>
                    <a:pt x="1747" y="3929"/>
                    <a:pt x="2318" y="4261"/>
                  </a:cubicBezTo>
                  <a:cubicBezTo>
                    <a:pt x="2557" y="4396"/>
                    <a:pt x="2807" y="4479"/>
                    <a:pt x="3046" y="4500"/>
                  </a:cubicBezTo>
                  <a:cubicBezTo>
                    <a:pt x="2838" y="5342"/>
                    <a:pt x="2713" y="6173"/>
                    <a:pt x="2661" y="6974"/>
                  </a:cubicBezTo>
                  <a:cubicBezTo>
                    <a:pt x="2142" y="6766"/>
                    <a:pt x="1705" y="6516"/>
                    <a:pt x="1393" y="6267"/>
                  </a:cubicBezTo>
                  <a:cubicBezTo>
                    <a:pt x="1633" y="7275"/>
                    <a:pt x="2079" y="8065"/>
                    <a:pt x="2651" y="8616"/>
                  </a:cubicBezTo>
                  <a:cubicBezTo>
                    <a:pt x="2744" y="10133"/>
                    <a:pt x="3087" y="11411"/>
                    <a:pt x="3545" y="12211"/>
                  </a:cubicBezTo>
                  <a:cubicBezTo>
                    <a:pt x="1820" y="10434"/>
                    <a:pt x="1" y="4895"/>
                    <a:pt x="2214" y="0"/>
                  </a:cubicBezTo>
                  <a:close/>
                </a:path>
              </a:pathLst>
            </a:custGeom>
            <a:solidFill>
              <a:srgbClr val="B420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1987" name="Rectangle 3">
            <a:extLst>
              <a:ext uri="{FF2B5EF4-FFF2-40B4-BE49-F238E27FC236}">
                <a16:creationId xmlns:a16="http://schemas.microsoft.com/office/drawing/2014/main" id="{0975BB8E-6623-482C-E928-4DF80C668E04}"/>
              </a:ext>
            </a:extLst>
          </p:cNvPr>
          <p:cNvSpPr>
            <a:spLocks noGrp="1" noRot="1"/>
          </p:cNvSpPr>
          <p:nvPr>
            <p:ph idx="1"/>
          </p:nvPr>
        </p:nvSpPr>
        <p:spPr>
          <a:xfrm>
            <a:off x="0" y="-17482"/>
            <a:ext cx="8763000" cy="1225839"/>
          </a:xfrm>
        </p:spPr>
        <p:txBody>
          <a:bodyPr/>
          <a:lstStyle/>
          <a:p>
            <a:pPr marL="0" indent="0" algn="ctr" eaLnBrk="1" hangingPunct="1">
              <a:lnSpc>
                <a:spcPct val="130000"/>
              </a:lnSpc>
              <a:spcAft>
                <a:spcPts val="800"/>
              </a:spcAft>
              <a:buFont typeface="Symbol" panose="05050102010706020507" pitchFamily="18" charset="2"/>
              <a:buNone/>
              <a:tabLst>
                <a:tab pos="658813" algn="l"/>
              </a:tabLst>
            </a:pP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mâu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thuẫn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giằng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Xúy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24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2ED61EC-B743-30DF-F4A4-141B02A59C27}"/>
              </a:ext>
            </a:extLst>
          </p:cNvPr>
          <p:cNvSpPr/>
          <p:nvPr/>
        </p:nvSpPr>
        <p:spPr>
          <a:xfrm>
            <a:off x="5261615" y="5156697"/>
            <a:ext cx="3711394" cy="1281995"/>
          </a:xfrm>
          <a:custGeom>
            <a:avLst/>
            <a:gdLst>
              <a:gd name="connsiteX0" fmla="*/ 0 w 3227724"/>
              <a:gd name="connsiteY0" fmla="*/ 213670 h 1281995"/>
              <a:gd name="connsiteX1" fmla="*/ 213670 w 3227724"/>
              <a:gd name="connsiteY1" fmla="*/ 0 h 1281995"/>
              <a:gd name="connsiteX2" fmla="*/ 3014054 w 3227724"/>
              <a:gd name="connsiteY2" fmla="*/ 0 h 1281995"/>
              <a:gd name="connsiteX3" fmla="*/ 3227724 w 3227724"/>
              <a:gd name="connsiteY3" fmla="*/ 213670 h 1281995"/>
              <a:gd name="connsiteX4" fmla="*/ 3227724 w 3227724"/>
              <a:gd name="connsiteY4" fmla="*/ 1068325 h 1281995"/>
              <a:gd name="connsiteX5" fmla="*/ 3014054 w 3227724"/>
              <a:gd name="connsiteY5" fmla="*/ 1281995 h 1281995"/>
              <a:gd name="connsiteX6" fmla="*/ 213670 w 3227724"/>
              <a:gd name="connsiteY6" fmla="*/ 1281995 h 1281995"/>
              <a:gd name="connsiteX7" fmla="*/ 0 w 3227724"/>
              <a:gd name="connsiteY7" fmla="*/ 1068325 h 1281995"/>
              <a:gd name="connsiteX8" fmla="*/ 0 w 3227724"/>
              <a:gd name="connsiteY8" fmla="*/ 213670 h 1281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27724" h="1281995">
                <a:moveTo>
                  <a:pt x="0" y="213670"/>
                </a:moveTo>
                <a:cubicBezTo>
                  <a:pt x="0" y="95663"/>
                  <a:pt x="95663" y="0"/>
                  <a:pt x="213670" y="0"/>
                </a:cubicBezTo>
                <a:lnTo>
                  <a:pt x="3014054" y="0"/>
                </a:lnTo>
                <a:cubicBezTo>
                  <a:pt x="3132061" y="0"/>
                  <a:pt x="3227724" y="95663"/>
                  <a:pt x="3227724" y="213670"/>
                </a:cubicBezTo>
                <a:lnTo>
                  <a:pt x="3227724" y="1068325"/>
                </a:lnTo>
                <a:cubicBezTo>
                  <a:pt x="3227724" y="1186332"/>
                  <a:pt x="3132061" y="1281995"/>
                  <a:pt x="3014054" y="1281995"/>
                </a:cubicBezTo>
                <a:lnTo>
                  <a:pt x="213670" y="1281995"/>
                </a:lnTo>
                <a:cubicBezTo>
                  <a:pt x="95663" y="1281995"/>
                  <a:pt x="0" y="1186332"/>
                  <a:pt x="0" y="1068325"/>
                </a:cubicBezTo>
                <a:lnTo>
                  <a:pt x="0" y="213670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shade val="50000"/>
              <a:hueOff val="0"/>
              <a:satOff val="0"/>
              <a:lumOff val="1764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8782" tIns="100682" rIns="138782" bIns="100682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altLang="vi-VN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altLang="vi-VN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altLang="vi-VN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altLang="vi-VN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thẹn</a:t>
            </a:r>
            <a:r>
              <a:rPr lang="en-US" altLang="vi-VN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ngấm</a:t>
            </a:r>
            <a:r>
              <a:rPr lang="en-US" altLang="vi-VN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ngầm</a:t>
            </a:r>
            <a:r>
              <a:rPr lang="en-US" altLang="vi-VN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vi-VN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vi-VN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altLang="vi-VN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altLang="vi-VN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bua</a:t>
            </a:r>
            <a:r>
              <a:rPr lang="en-US" altLang="vi-VN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vi-VN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vi-VN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vi-VN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vi-VN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vi-VN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A1503B5-DAE3-3F0A-5029-6851D0DEB5A8}"/>
              </a:ext>
            </a:extLst>
          </p:cNvPr>
          <p:cNvSpPr/>
          <p:nvPr/>
        </p:nvSpPr>
        <p:spPr>
          <a:xfrm>
            <a:off x="5036366" y="2551222"/>
            <a:ext cx="3711394" cy="925030"/>
          </a:xfrm>
          <a:custGeom>
            <a:avLst/>
            <a:gdLst>
              <a:gd name="connsiteX0" fmla="*/ 0 w 3003708"/>
              <a:gd name="connsiteY0" fmla="*/ 213670 h 1281995"/>
              <a:gd name="connsiteX1" fmla="*/ 213670 w 3003708"/>
              <a:gd name="connsiteY1" fmla="*/ 0 h 1281995"/>
              <a:gd name="connsiteX2" fmla="*/ 2790038 w 3003708"/>
              <a:gd name="connsiteY2" fmla="*/ 0 h 1281995"/>
              <a:gd name="connsiteX3" fmla="*/ 3003708 w 3003708"/>
              <a:gd name="connsiteY3" fmla="*/ 213670 h 1281995"/>
              <a:gd name="connsiteX4" fmla="*/ 3003708 w 3003708"/>
              <a:gd name="connsiteY4" fmla="*/ 1068325 h 1281995"/>
              <a:gd name="connsiteX5" fmla="*/ 2790038 w 3003708"/>
              <a:gd name="connsiteY5" fmla="*/ 1281995 h 1281995"/>
              <a:gd name="connsiteX6" fmla="*/ 213670 w 3003708"/>
              <a:gd name="connsiteY6" fmla="*/ 1281995 h 1281995"/>
              <a:gd name="connsiteX7" fmla="*/ 0 w 3003708"/>
              <a:gd name="connsiteY7" fmla="*/ 1068325 h 1281995"/>
              <a:gd name="connsiteX8" fmla="*/ 0 w 3003708"/>
              <a:gd name="connsiteY8" fmla="*/ 213670 h 1281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03708" h="1281995">
                <a:moveTo>
                  <a:pt x="0" y="213670"/>
                </a:moveTo>
                <a:cubicBezTo>
                  <a:pt x="0" y="95663"/>
                  <a:pt x="95663" y="0"/>
                  <a:pt x="213670" y="0"/>
                </a:cubicBezTo>
                <a:lnTo>
                  <a:pt x="2790038" y="0"/>
                </a:lnTo>
                <a:cubicBezTo>
                  <a:pt x="2908045" y="0"/>
                  <a:pt x="3003708" y="95663"/>
                  <a:pt x="3003708" y="213670"/>
                </a:cubicBezTo>
                <a:lnTo>
                  <a:pt x="3003708" y="1068325"/>
                </a:lnTo>
                <a:cubicBezTo>
                  <a:pt x="3003708" y="1186332"/>
                  <a:pt x="2908045" y="1281995"/>
                  <a:pt x="2790038" y="1281995"/>
                </a:cubicBezTo>
                <a:lnTo>
                  <a:pt x="213670" y="1281995"/>
                </a:lnTo>
                <a:cubicBezTo>
                  <a:pt x="95663" y="1281995"/>
                  <a:pt x="0" y="1186332"/>
                  <a:pt x="0" y="1068325"/>
                </a:cubicBezTo>
                <a:lnTo>
                  <a:pt x="0" y="213670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shade val="50000"/>
              <a:hueOff val="0"/>
              <a:satOff val="0"/>
              <a:lumOff val="1764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8782" tIns="100682" rIns="138782" bIns="100682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altLang="vi-VN" sz="2000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vi-VN" sz="2000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buông</a:t>
            </a:r>
            <a:r>
              <a:rPr lang="en-US" altLang="vi-VN" sz="2000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altLang="vi-VN" sz="2000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vi-VN" sz="2000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vi-VN" sz="2000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vi-VN" sz="2000" i="1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vi-VN" sz="2000" i="1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vi-VN" sz="2000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000" kern="1200" dirty="0">
              <a:solidFill>
                <a:srgbClr val="492B0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42087901-144F-42A3-440D-25EB0DE80ED0}"/>
              </a:ext>
            </a:extLst>
          </p:cNvPr>
          <p:cNvSpPr/>
          <p:nvPr/>
        </p:nvSpPr>
        <p:spPr>
          <a:xfrm>
            <a:off x="273988" y="1067217"/>
            <a:ext cx="4737143" cy="1281995"/>
          </a:xfrm>
          <a:custGeom>
            <a:avLst/>
            <a:gdLst>
              <a:gd name="connsiteX0" fmla="*/ 0 w 4846320"/>
              <a:gd name="connsiteY0" fmla="*/ 160249 h 1281995"/>
              <a:gd name="connsiteX1" fmla="*/ 4205323 w 4846320"/>
              <a:gd name="connsiteY1" fmla="*/ 160249 h 1281995"/>
              <a:gd name="connsiteX2" fmla="*/ 4205323 w 4846320"/>
              <a:gd name="connsiteY2" fmla="*/ 0 h 1281995"/>
              <a:gd name="connsiteX3" fmla="*/ 4846320 w 4846320"/>
              <a:gd name="connsiteY3" fmla="*/ 640998 h 1281995"/>
              <a:gd name="connsiteX4" fmla="*/ 4205323 w 4846320"/>
              <a:gd name="connsiteY4" fmla="*/ 1281995 h 1281995"/>
              <a:gd name="connsiteX5" fmla="*/ 4205323 w 4846320"/>
              <a:gd name="connsiteY5" fmla="*/ 1121746 h 1281995"/>
              <a:gd name="connsiteX6" fmla="*/ 0 w 4846320"/>
              <a:gd name="connsiteY6" fmla="*/ 1121746 h 1281995"/>
              <a:gd name="connsiteX7" fmla="*/ 0 w 4846320"/>
              <a:gd name="connsiteY7" fmla="*/ 160249 h 1281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46320" h="1281995">
                <a:moveTo>
                  <a:pt x="0" y="160249"/>
                </a:moveTo>
                <a:lnTo>
                  <a:pt x="4205323" y="160249"/>
                </a:lnTo>
                <a:lnTo>
                  <a:pt x="4205323" y="0"/>
                </a:lnTo>
                <a:lnTo>
                  <a:pt x="4846320" y="640998"/>
                </a:lnTo>
                <a:lnTo>
                  <a:pt x="4205323" y="1281995"/>
                </a:lnTo>
                <a:lnTo>
                  <a:pt x="4205323" y="1121746"/>
                </a:lnTo>
                <a:lnTo>
                  <a:pt x="0" y="1121746"/>
                </a:lnTo>
                <a:lnTo>
                  <a:pt x="0" y="160249"/>
                </a:lnTo>
                <a:close/>
              </a:path>
            </a:pathLst>
          </a:custGeom>
          <a:solidFill>
            <a:srgbClr val="A1FE9C">
              <a:alpha val="89804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172949" rIns="493448" bIns="172949" numCol="1" spcCol="1270" anchor="t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vi-VN" sz="20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“</a:t>
            </a:r>
            <a:r>
              <a:rPr lang="en-US" altLang="vi-VN" sz="20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vi-VN" sz="20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vi-VN" sz="20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vi-VN" sz="20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vi-VN" sz="20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vi-VN" sz="20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vi-VN" sz="20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luỵ</a:t>
            </a:r>
            <a:r>
              <a:rPr lang="en-US" altLang="vi-VN" sz="20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đò</a:t>
            </a:r>
            <a:r>
              <a:rPr lang="en-US" altLang="vi-VN" sz="20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0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A9B34CB2-C3CD-6524-55F4-5524ED155575}"/>
              </a:ext>
            </a:extLst>
          </p:cNvPr>
          <p:cNvSpPr/>
          <p:nvPr/>
        </p:nvSpPr>
        <p:spPr>
          <a:xfrm>
            <a:off x="5036315" y="1065606"/>
            <a:ext cx="3652723" cy="1281995"/>
          </a:xfrm>
          <a:custGeom>
            <a:avLst/>
            <a:gdLst>
              <a:gd name="connsiteX0" fmla="*/ 0 w 3230880"/>
              <a:gd name="connsiteY0" fmla="*/ 213670 h 1281995"/>
              <a:gd name="connsiteX1" fmla="*/ 213670 w 3230880"/>
              <a:gd name="connsiteY1" fmla="*/ 0 h 1281995"/>
              <a:gd name="connsiteX2" fmla="*/ 3017210 w 3230880"/>
              <a:gd name="connsiteY2" fmla="*/ 0 h 1281995"/>
              <a:gd name="connsiteX3" fmla="*/ 3230880 w 3230880"/>
              <a:gd name="connsiteY3" fmla="*/ 213670 h 1281995"/>
              <a:gd name="connsiteX4" fmla="*/ 3230880 w 3230880"/>
              <a:gd name="connsiteY4" fmla="*/ 1068325 h 1281995"/>
              <a:gd name="connsiteX5" fmla="*/ 3017210 w 3230880"/>
              <a:gd name="connsiteY5" fmla="*/ 1281995 h 1281995"/>
              <a:gd name="connsiteX6" fmla="*/ 213670 w 3230880"/>
              <a:gd name="connsiteY6" fmla="*/ 1281995 h 1281995"/>
              <a:gd name="connsiteX7" fmla="*/ 0 w 3230880"/>
              <a:gd name="connsiteY7" fmla="*/ 1068325 h 1281995"/>
              <a:gd name="connsiteX8" fmla="*/ 0 w 3230880"/>
              <a:gd name="connsiteY8" fmla="*/ 213670 h 1281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30880" h="1281995">
                <a:moveTo>
                  <a:pt x="0" y="213670"/>
                </a:moveTo>
                <a:cubicBezTo>
                  <a:pt x="0" y="95663"/>
                  <a:pt x="95663" y="0"/>
                  <a:pt x="213670" y="0"/>
                </a:cubicBezTo>
                <a:lnTo>
                  <a:pt x="3017210" y="0"/>
                </a:lnTo>
                <a:cubicBezTo>
                  <a:pt x="3135217" y="0"/>
                  <a:pt x="3230880" y="95663"/>
                  <a:pt x="3230880" y="213670"/>
                </a:cubicBezTo>
                <a:lnTo>
                  <a:pt x="3230880" y="1068325"/>
                </a:lnTo>
                <a:cubicBezTo>
                  <a:pt x="3230880" y="1186332"/>
                  <a:pt x="3135217" y="1281995"/>
                  <a:pt x="3017210" y="1281995"/>
                </a:cubicBezTo>
                <a:lnTo>
                  <a:pt x="213670" y="1281995"/>
                </a:lnTo>
                <a:cubicBezTo>
                  <a:pt x="95663" y="1281995"/>
                  <a:pt x="0" y="1186332"/>
                  <a:pt x="0" y="1068325"/>
                </a:cubicBezTo>
                <a:lnTo>
                  <a:pt x="0" y="213670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8782" tIns="100682" rIns="138782" bIns="100682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altLang="vi-VN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altLang="vi-VN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vi-VN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vi-VN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r>
              <a:rPr lang="en-US" altLang="vi-VN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”: </a:t>
            </a:r>
            <a:r>
              <a:rPr lang="en-US" altLang="vi-VN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Buông</a:t>
            </a:r>
            <a:r>
              <a:rPr lang="en-US" altLang="vi-VN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xuôi</a:t>
            </a:r>
            <a:r>
              <a:rPr lang="en-US" altLang="vi-VN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altLang="vi-VN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vi-VN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altLang="vi-VN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altLang="vi-VN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vi-VN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8385245-E612-CBDA-7FFE-56B0A77F0F92}"/>
              </a:ext>
            </a:extLst>
          </p:cNvPr>
          <p:cNvSpPr/>
          <p:nvPr/>
        </p:nvSpPr>
        <p:spPr>
          <a:xfrm>
            <a:off x="288326" y="2457083"/>
            <a:ext cx="4732517" cy="1193536"/>
          </a:xfrm>
          <a:custGeom>
            <a:avLst/>
            <a:gdLst>
              <a:gd name="connsiteX0" fmla="*/ 0 w 5072317"/>
              <a:gd name="connsiteY0" fmla="*/ 160249 h 1281995"/>
              <a:gd name="connsiteX1" fmla="*/ 4431320 w 5072317"/>
              <a:gd name="connsiteY1" fmla="*/ 160249 h 1281995"/>
              <a:gd name="connsiteX2" fmla="*/ 4431320 w 5072317"/>
              <a:gd name="connsiteY2" fmla="*/ 0 h 1281995"/>
              <a:gd name="connsiteX3" fmla="*/ 5072317 w 5072317"/>
              <a:gd name="connsiteY3" fmla="*/ 640998 h 1281995"/>
              <a:gd name="connsiteX4" fmla="*/ 4431320 w 5072317"/>
              <a:gd name="connsiteY4" fmla="*/ 1281995 h 1281995"/>
              <a:gd name="connsiteX5" fmla="*/ 4431320 w 5072317"/>
              <a:gd name="connsiteY5" fmla="*/ 1121746 h 1281995"/>
              <a:gd name="connsiteX6" fmla="*/ 0 w 5072317"/>
              <a:gd name="connsiteY6" fmla="*/ 1121746 h 1281995"/>
              <a:gd name="connsiteX7" fmla="*/ 0 w 5072317"/>
              <a:gd name="connsiteY7" fmla="*/ 160249 h 1281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2317" h="1281995">
                <a:moveTo>
                  <a:pt x="0" y="160249"/>
                </a:moveTo>
                <a:lnTo>
                  <a:pt x="4431320" y="160249"/>
                </a:lnTo>
                <a:lnTo>
                  <a:pt x="4431320" y="0"/>
                </a:lnTo>
                <a:lnTo>
                  <a:pt x="5072317" y="640998"/>
                </a:lnTo>
                <a:lnTo>
                  <a:pt x="4431320" y="1281995"/>
                </a:lnTo>
                <a:lnTo>
                  <a:pt x="4431320" y="1121746"/>
                </a:lnTo>
                <a:lnTo>
                  <a:pt x="0" y="1121746"/>
                </a:lnTo>
                <a:lnTo>
                  <a:pt x="0" y="160249"/>
                </a:lnTo>
                <a:close/>
              </a:path>
            </a:pathLst>
          </a:custGeom>
          <a:solidFill>
            <a:srgbClr val="A1FE9C">
              <a:alpha val="9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172949" rIns="493448" bIns="172949" numCol="1" spcCol="1270" anchor="t" anchorCtr="0">
            <a:noAutofit/>
          </a:bodyPr>
          <a:lstStyle/>
          <a:p>
            <a:pPr marL="0" lvl="1" defTabSz="889000">
              <a:spcBef>
                <a:spcPts val="0"/>
              </a:spcBef>
              <a:spcAft>
                <a:spcPts val="0"/>
              </a:spcAft>
            </a:pPr>
            <a:endParaRPr lang="en-US" altLang="vi-VN" sz="1400" i="1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defTabSz="889000">
              <a:spcBef>
                <a:spcPts val="0"/>
              </a:spcBef>
              <a:spcAft>
                <a:spcPts val="0"/>
              </a:spcAft>
            </a:pPr>
            <a:r>
              <a:rPr lang="en-US" altLang="vi-VN" sz="20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vi-VN" sz="20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vi-VN" sz="20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vi-VN" sz="20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vi-VN" sz="20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altLang="vi-VN" sz="20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vi-VN" sz="20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vi-VN" sz="2000" i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744C804-2A7D-7E3C-4D6C-C665FF243086}"/>
              </a:ext>
            </a:extLst>
          </p:cNvPr>
          <p:cNvSpPr/>
          <p:nvPr/>
        </p:nvSpPr>
        <p:spPr>
          <a:xfrm>
            <a:off x="5261615" y="3726809"/>
            <a:ext cx="2936041" cy="991406"/>
          </a:xfrm>
          <a:custGeom>
            <a:avLst/>
            <a:gdLst>
              <a:gd name="connsiteX0" fmla="*/ 0 w 3003708"/>
              <a:gd name="connsiteY0" fmla="*/ 213670 h 1281995"/>
              <a:gd name="connsiteX1" fmla="*/ 213670 w 3003708"/>
              <a:gd name="connsiteY1" fmla="*/ 0 h 1281995"/>
              <a:gd name="connsiteX2" fmla="*/ 2790038 w 3003708"/>
              <a:gd name="connsiteY2" fmla="*/ 0 h 1281995"/>
              <a:gd name="connsiteX3" fmla="*/ 3003708 w 3003708"/>
              <a:gd name="connsiteY3" fmla="*/ 213670 h 1281995"/>
              <a:gd name="connsiteX4" fmla="*/ 3003708 w 3003708"/>
              <a:gd name="connsiteY4" fmla="*/ 1068325 h 1281995"/>
              <a:gd name="connsiteX5" fmla="*/ 2790038 w 3003708"/>
              <a:gd name="connsiteY5" fmla="*/ 1281995 h 1281995"/>
              <a:gd name="connsiteX6" fmla="*/ 213670 w 3003708"/>
              <a:gd name="connsiteY6" fmla="*/ 1281995 h 1281995"/>
              <a:gd name="connsiteX7" fmla="*/ 0 w 3003708"/>
              <a:gd name="connsiteY7" fmla="*/ 1068325 h 1281995"/>
              <a:gd name="connsiteX8" fmla="*/ 0 w 3003708"/>
              <a:gd name="connsiteY8" fmla="*/ 213670 h 1281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03708" h="1281995">
                <a:moveTo>
                  <a:pt x="0" y="213670"/>
                </a:moveTo>
                <a:cubicBezTo>
                  <a:pt x="0" y="95663"/>
                  <a:pt x="95663" y="0"/>
                  <a:pt x="213670" y="0"/>
                </a:cubicBezTo>
                <a:lnTo>
                  <a:pt x="2790038" y="0"/>
                </a:lnTo>
                <a:cubicBezTo>
                  <a:pt x="2908045" y="0"/>
                  <a:pt x="3003708" y="95663"/>
                  <a:pt x="3003708" y="213670"/>
                </a:cubicBezTo>
                <a:lnTo>
                  <a:pt x="3003708" y="1068325"/>
                </a:lnTo>
                <a:cubicBezTo>
                  <a:pt x="3003708" y="1186332"/>
                  <a:pt x="2908045" y="1281995"/>
                  <a:pt x="2790038" y="1281995"/>
                </a:cubicBezTo>
                <a:lnTo>
                  <a:pt x="213670" y="1281995"/>
                </a:lnTo>
                <a:cubicBezTo>
                  <a:pt x="95663" y="1281995"/>
                  <a:pt x="0" y="1186332"/>
                  <a:pt x="0" y="1068325"/>
                </a:cubicBezTo>
                <a:lnTo>
                  <a:pt x="0" y="213670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shade val="50000"/>
              <a:hueOff val="0"/>
              <a:satOff val="0"/>
              <a:lumOff val="1764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8782" tIns="100682" rIns="138782" bIns="100682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altLang="vi-VN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vi-VN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altLang="vi-VN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altLang="vi-VN" sz="20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B0832EE-105D-584E-9D6B-46303C169A42}"/>
              </a:ext>
            </a:extLst>
          </p:cNvPr>
          <p:cNvSpPr/>
          <p:nvPr/>
        </p:nvSpPr>
        <p:spPr>
          <a:xfrm>
            <a:off x="288326" y="3758490"/>
            <a:ext cx="4958049" cy="971259"/>
          </a:xfrm>
          <a:custGeom>
            <a:avLst/>
            <a:gdLst>
              <a:gd name="connsiteX0" fmla="*/ 0 w 5072317"/>
              <a:gd name="connsiteY0" fmla="*/ 160249 h 1281995"/>
              <a:gd name="connsiteX1" fmla="*/ 4431320 w 5072317"/>
              <a:gd name="connsiteY1" fmla="*/ 160249 h 1281995"/>
              <a:gd name="connsiteX2" fmla="*/ 4431320 w 5072317"/>
              <a:gd name="connsiteY2" fmla="*/ 0 h 1281995"/>
              <a:gd name="connsiteX3" fmla="*/ 5072317 w 5072317"/>
              <a:gd name="connsiteY3" fmla="*/ 640998 h 1281995"/>
              <a:gd name="connsiteX4" fmla="*/ 4431320 w 5072317"/>
              <a:gd name="connsiteY4" fmla="*/ 1281995 h 1281995"/>
              <a:gd name="connsiteX5" fmla="*/ 4431320 w 5072317"/>
              <a:gd name="connsiteY5" fmla="*/ 1121746 h 1281995"/>
              <a:gd name="connsiteX6" fmla="*/ 0 w 5072317"/>
              <a:gd name="connsiteY6" fmla="*/ 1121746 h 1281995"/>
              <a:gd name="connsiteX7" fmla="*/ 0 w 5072317"/>
              <a:gd name="connsiteY7" fmla="*/ 160249 h 1281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2317" h="1281995">
                <a:moveTo>
                  <a:pt x="0" y="160249"/>
                </a:moveTo>
                <a:lnTo>
                  <a:pt x="4431320" y="160249"/>
                </a:lnTo>
                <a:lnTo>
                  <a:pt x="4431320" y="0"/>
                </a:lnTo>
                <a:lnTo>
                  <a:pt x="5072317" y="640998"/>
                </a:lnTo>
                <a:lnTo>
                  <a:pt x="4431320" y="1281995"/>
                </a:lnTo>
                <a:lnTo>
                  <a:pt x="4431320" y="1121746"/>
                </a:lnTo>
                <a:lnTo>
                  <a:pt x="0" y="1121746"/>
                </a:lnTo>
                <a:lnTo>
                  <a:pt x="0" y="160249"/>
                </a:lnTo>
                <a:close/>
              </a:path>
            </a:pathLst>
          </a:custGeom>
          <a:solidFill>
            <a:srgbClr val="A1FE9C">
              <a:alpha val="9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172949" rIns="493448" bIns="172949" numCol="1" spcCol="1270" anchor="t" anchorCtr="0">
            <a:noAutofit/>
          </a:bodyPr>
          <a:lstStyle/>
          <a:p>
            <a:pPr marL="0" lvl="1" algn="ctr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vi-VN" sz="20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vi-VN" sz="20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</a:t>
            </a:r>
            <a:r>
              <a:rPr lang="en-US" altLang="vi-VN" sz="20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vi-VN" sz="20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vi-VN" sz="20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altLang="vi-VN" sz="20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vi-VN" sz="20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20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lvl="1" algn="ctr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vi-VN" sz="20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Ở </a:t>
            </a:r>
            <a:r>
              <a:rPr lang="en-US" altLang="vi-VN" sz="20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20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altLang="vi-VN" sz="20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altLang="vi-VN" sz="20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0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vi-VN" sz="20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chê</a:t>
            </a:r>
            <a:r>
              <a:rPr lang="en-US" altLang="vi-VN" sz="20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0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vi-VN" sz="20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altLang="vi-VN" sz="20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vi-VN" sz="20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0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1" indent="-228600" algn="ctr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BE17574-9574-3750-7AA4-60BF059EA838}"/>
              </a:ext>
            </a:extLst>
          </p:cNvPr>
          <p:cNvSpPr/>
          <p:nvPr/>
        </p:nvSpPr>
        <p:spPr>
          <a:xfrm>
            <a:off x="319378" y="4819983"/>
            <a:ext cx="4926998" cy="1885617"/>
          </a:xfrm>
          <a:custGeom>
            <a:avLst/>
            <a:gdLst>
              <a:gd name="connsiteX0" fmla="*/ 0 w 4841587"/>
              <a:gd name="connsiteY0" fmla="*/ 282710 h 2261683"/>
              <a:gd name="connsiteX1" fmla="*/ 3710746 w 4841587"/>
              <a:gd name="connsiteY1" fmla="*/ 282710 h 2261683"/>
              <a:gd name="connsiteX2" fmla="*/ 3710746 w 4841587"/>
              <a:gd name="connsiteY2" fmla="*/ 0 h 2261683"/>
              <a:gd name="connsiteX3" fmla="*/ 4841587 w 4841587"/>
              <a:gd name="connsiteY3" fmla="*/ 1130842 h 2261683"/>
              <a:gd name="connsiteX4" fmla="*/ 3710746 w 4841587"/>
              <a:gd name="connsiteY4" fmla="*/ 2261683 h 2261683"/>
              <a:gd name="connsiteX5" fmla="*/ 3710746 w 4841587"/>
              <a:gd name="connsiteY5" fmla="*/ 1978973 h 2261683"/>
              <a:gd name="connsiteX6" fmla="*/ 0 w 4841587"/>
              <a:gd name="connsiteY6" fmla="*/ 1978973 h 2261683"/>
              <a:gd name="connsiteX7" fmla="*/ 0 w 4841587"/>
              <a:gd name="connsiteY7" fmla="*/ 282710 h 2261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41587" h="2261683">
                <a:moveTo>
                  <a:pt x="0" y="282710"/>
                </a:moveTo>
                <a:lnTo>
                  <a:pt x="3710746" y="282710"/>
                </a:lnTo>
                <a:lnTo>
                  <a:pt x="3710746" y="0"/>
                </a:lnTo>
                <a:lnTo>
                  <a:pt x="4841587" y="1130842"/>
                </a:lnTo>
                <a:lnTo>
                  <a:pt x="3710746" y="2261683"/>
                </a:lnTo>
                <a:lnTo>
                  <a:pt x="3710746" y="1978973"/>
                </a:lnTo>
                <a:lnTo>
                  <a:pt x="0" y="1978973"/>
                </a:lnTo>
                <a:lnTo>
                  <a:pt x="0" y="282710"/>
                </a:lnTo>
                <a:close/>
              </a:path>
            </a:pathLst>
          </a:custGeom>
          <a:solidFill>
            <a:srgbClr val="A1FE9C">
              <a:alpha val="9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295410" rIns="860831" bIns="295410" numCol="1" spcCol="1270" anchor="t" anchorCtr="0">
            <a:noAutofit/>
          </a:bodyPr>
          <a:lstStyle/>
          <a:p>
            <a:pPr marL="0" lvl="1" algn="ctr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vi-VN" sz="20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vi-VN" sz="20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vi-VN" sz="20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chắp</a:t>
            </a:r>
            <a:r>
              <a:rPr lang="en-US" altLang="vi-VN" sz="20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vi-VN" sz="20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lạy</a:t>
            </a:r>
            <a:r>
              <a:rPr lang="en-US" altLang="vi-VN" sz="20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vi-VN" sz="20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altLang="vi-VN" sz="20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altLang="vi-VN" sz="20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0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algn="ctr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vi-VN" sz="20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vi-VN" sz="20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20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vi-VN" sz="20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vi-VN" sz="20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vi-VN" sz="20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vi-VN" sz="20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0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vi-VN" sz="20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vi-VN" sz="20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vi-VN" sz="20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algn="ctr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altLang="vi-VN" sz="20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altLang="vi-VN" sz="20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altLang="vi-VN" sz="20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vi-VN" sz="20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vi-VN" sz="20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altLang="vi-VN" sz="20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altLang="vi-VN" sz="20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chớ</a:t>
            </a:r>
            <a:r>
              <a:rPr lang="en-US" altLang="vi-VN" sz="20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altLang="vi-VN" sz="20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.”.</a:t>
            </a:r>
            <a:endParaRPr lang="en-US" sz="20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Google Shape;1750;p49">
            <a:extLst>
              <a:ext uri="{FF2B5EF4-FFF2-40B4-BE49-F238E27FC236}">
                <a16:creationId xmlns:a16="http://schemas.microsoft.com/office/drawing/2014/main" id="{E2972B7E-1947-2E5D-6D46-4A51903D69A5}"/>
              </a:ext>
            </a:extLst>
          </p:cNvPr>
          <p:cNvGrpSpPr/>
          <p:nvPr/>
        </p:nvGrpSpPr>
        <p:grpSpPr>
          <a:xfrm>
            <a:off x="8108687" y="1892672"/>
            <a:ext cx="864322" cy="925031"/>
            <a:chOff x="3943322" y="2036900"/>
            <a:chExt cx="1267779" cy="1062889"/>
          </a:xfrm>
        </p:grpSpPr>
        <p:sp>
          <p:nvSpPr>
            <p:cNvPr id="26" name="Google Shape;1751;p49">
              <a:extLst>
                <a:ext uri="{FF2B5EF4-FFF2-40B4-BE49-F238E27FC236}">
                  <a16:creationId xmlns:a16="http://schemas.microsoft.com/office/drawing/2014/main" id="{CA6B7FA4-5A09-AF00-B366-F96E6F3F81BF}"/>
                </a:ext>
              </a:extLst>
            </p:cNvPr>
            <p:cNvSpPr/>
            <p:nvPr/>
          </p:nvSpPr>
          <p:spPr>
            <a:xfrm>
              <a:off x="4600024" y="2192476"/>
              <a:ext cx="130425" cy="63767"/>
            </a:xfrm>
            <a:custGeom>
              <a:avLst/>
              <a:gdLst/>
              <a:ahLst/>
              <a:cxnLst/>
              <a:rect l="l" t="t" r="r" b="b"/>
              <a:pathLst>
                <a:path w="2256" h="1103" fill="none" extrusionOk="0">
                  <a:moveTo>
                    <a:pt x="2255" y="1102"/>
                  </a:moveTo>
                  <a:cubicBezTo>
                    <a:pt x="1237" y="1"/>
                    <a:pt x="333" y="157"/>
                    <a:pt x="0" y="656"/>
                  </a:cubicBezTo>
                </a:path>
              </a:pathLst>
            </a:custGeom>
            <a:noFill/>
            <a:ln w="6225" cap="rnd" cmpd="sng">
              <a:solidFill>
                <a:srgbClr val="FDBF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752;p49">
              <a:extLst>
                <a:ext uri="{FF2B5EF4-FFF2-40B4-BE49-F238E27FC236}">
                  <a16:creationId xmlns:a16="http://schemas.microsoft.com/office/drawing/2014/main" id="{9B298215-9BB6-978B-3166-622F1B03DF78}"/>
                </a:ext>
              </a:extLst>
            </p:cNvPr>
            <p:cNvSpPr/>
            <p:nvPr/>
          </p:nvSpPr>
          <p:spPr>
            <a:xfrm>
              <a:off x="3943322" y="2036900"/>
              <a:ext cx="740231" cy="743238"/>
            </a:xfrm>
            <a:custGeom>
              <a:avLst/>
              <a:gdLst/>
              <a:ahLst/>
              <a:cxnLst/>
              <a:rect l="l" t="t" r="r" b="b"/>
              <a:pathLst>
                <a:path w="12804" h="12856" extrusionOk="0">
                  <a:moveTo>
                    <a:pt x="7628" y="12856"/>
                  </a:moveTo>
                  <a:cubicBezTo>
                    <a:pt x="4064" y="12554"/>
                    <a:pt x="946" y="9655"/>
                    <a:pt x="229" y="5654"/>
                  </a:cubicBezTo>
                  <a:cubicBezTo>
                    <a:pt x="0" y="4334"/>
                    <a:pt x="52" y="3035"/>
                    <a:pt x="343" y="1829"/>
                  </a:cubicBezTo>
                  <a:cubicBezTo>
                    <a:pt x="2006" y="2100"/>
                    <a:pt x="3804" y="2100"/>
                    <a:pt x="5654" y="1767"/>
                  </a:cubicBezTo>
                  <a:cubicBezTo>
                    <a:pt x="7504" y="1434"/>
                    <a:pt x="9208" y="821"/>
                    <a:pt x="10663" y="0"/>
                  </a:cubicBezTo>
                  <a:cubicBezTo>
                    <a:pt x="11359" y="1019"/>
                    <a:pt x="11858" y="2224"/>
                    <a:pt x="12087" y="3544"/>
                  </a:cubicBezTo>
                  <a:cubicBezTo>
                    <a:pt x="12804" y="7545"/>
                    <a:pt x="10871" y="11338"/>
                    <a:pt x="7628" y="12856"/>
                  </a:cubicBezTo>
                  <a:close/>
                  <a:moveTo>
                    <a:pt x="8585" y="3544"/>
                  </a:moveTo>
                  <a:cubicBezTo>
                    <a:pt x="7930" y="3451"/>
                    <a:pt x="7327" y="3679"/>
                    <a:pt x="7067" y="4095"/>
                  </a:cubicBezTo>
                  <a:cubicBezTo>
                    <a:pt x="7192" y="4563"/>
                    <a:pt x="7701" y="4968"/>
                    <a:pt x="8356" y="5061"/>
                  </a:cubicBezTo>
                  <a:cubicBezTo>
                    <a:pt x="9011" y="5155"/>
                    <a:pt x="9613" y="4926"/>
                    <a:pt x="9873" y="4511"/>
                  </a:cubicBezTo>
                  <a:cubicBezTo>
                    <a:pt x="9748" y="4043"/>
                    <a:pt x="9239" y="3638"/>
                    <a:pt x="8585" y="3544"/>
                  </a:cubicBezTo>
                  <a:close/>
                  <a:moveTo>
                    <a:pt x="3523" y="4438"/>
                  </a:moveTo>
                  <a:cubicBezTo>
                    <a:pt x="2941" y="4760"/>
                    <a:pt x="2609" y="5311"/>
                    <a:pt x="2640" y="5799"/>
                  </a:cubicBezTo>
                  <a:cubicBezTo>
                    <a:pt x="3035" y="6090"/>
                    <a:pt x="3679" y="6111"/>
                    <a:pt x="4261" y="5789"/>
                  </a:cubicBezTo>
                  <a:cubicBezTo>
                    <a:pt x="4843" y="5477"/>
                    <a:pt x="5186" y="4926"/>
                    <a:pt x="5145" y="4438"/>
                  </a:cubicBezTo>
                  <a:cubicBezTo>
                    <a:pt x="4760" y="4136"/>
                    <a:pt x="4105" y="4126"/>
                    <a:pt x="3523" y="4438"/>
                  </a:cubicBezTo>
                  <a:close/>
                  <a:moveTo>
                    <a:pt x="3669" y="9468"/>
                  </a:moveTo>
                  <a:cubicBezTo>
                    <a:pt x="5061" y="9021"/>
                    <a:pt x="8553" y="8304"/>
                    <a:pt x="10175" y="8304"/>
                  </a:cubicBezTo>
                  <a:cubicBezTo>
                    <a:pt x="8200" y="5778"/>
                    <a:pt x="4708" y="6537"/>
                    <a:pt x="3669" y="9468"/>
                  </a:cubicBezTo>
                  <a:close/>
                </a:path>
              </a:pathLst>
            </a:custGeom>
            <a:solidFill>
              <a:srgbClr val="1C2A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1753;p49">
              <a:extLst>
                <a:ext uri="{FF2B5EF4-FFF2-40B4-BE49-F238E27FC236}">
                  <a16:creationId xmlns:a16="http://schemas.microsoft.com/office/drawing/2014/main" id="{45BA18B8-093C-670D-4710-E6EEE927649C}"/>
                </a:ext>
              </a:extLst>
            </p:cNvPr>
            <p:cNvSpPr/>
            <p:nvPr/>
          </p:nvSpPr>
          <p:spPr>
            <a:xfrm>
              <a:off x="4619219" y="2056094"/>
              <a:ext cx="186908" cy="222347"/>
            </a:xfrm>
            <a:custGeom>
              <a:avLst/>
              <a:gdLst/>
              <a:ahLst/>
              <a:cxnLst/>
              <a:rect l="l" t="t" r="r" b="b"/>
              <a:pathLst>
                <a:path w="3233" h="3846" fill="none" extrusionOk="0">
                  <a:moveTo>
                    <a:pt x="1" y="3482"/>
                  </a:moveTo>
                  <a:cubicBezTo>
                    <a:pt x="385" y="3846"/>
                    <a:pt x="3233" y="1435"/>
                    <a:pt x="250" y="1"/>
                  </a:cubicBezTo>
                </a:path>
              </a:pathLst>
            </a:custGeom>
            <a:noFill/>
            <a:ln w="6225" cap="rnd" cmpd="sng">
              <a:solidFill>
                <a:srgbClr val="FEF2C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1754;p49">
              <a:extLst>
                <a:ext uri="{FF2B5EF4-FFF2-40B4-BE49-F238E27FC236}">
                  <a16:creationId xmlns:a16="http://schemas.microsoft.com/office/drawing/2014/main" id="{5887CA2B-9F9C-681D-7A4E-4873D2DAA1EB}"/>
                </a:ext>
              </a:extLst>
            </p:cNvPr>
            <p:cNvSpPr/>
            <p:nvPr/>
          </p:nvSpPr>
          <p:spPr>
            <a:xfrm>
              <a:off x="4047848" y="2148653"/>
              <a:ext cx="336527" cy="631486"/>
            </a:xfrm>
            <a:custGeom>
              <a:avLst/>
              <a:gdLst/>
              <a:ahLst/>
              <a:cxnLst/>
              <a:rect l="l" t="t" r="r" b="b"/>
              <a:pathLst>
                <a:path w="5821" h="10923" extrusionOk="0">
                  <a:moveTo>
                    <a:pt x="136" y="73"/>
                  </a:moveTo>
                  <a:cubicBezTo>
                    <a:pt x="967" y="115"/>
                    <a:pt x="1840" y="94"/>
                    <a:pt x="2723" y="0"/>
                  </a:cubicBezTo>
                  <a:cubicBezTo>
                    <a:pt x="2557" y="769"/>
                    <a:pt x="2474" y="1528"/>
                    <a:pt x="2464" y="2276"/>
                  </a:cubicBezTo>
                  <a:cubicBezTo>
                    <a:pt x="2225" y="2297"/>
                    <a:pt x="1965" y="2380"/>
                    <a:pt x="1715" y="2505"/>
                  </a:cubicBezTo>
                  <a:cubicBezTo>
                    <a:pt x="1133" y="2827"/>
                    <a:pt x="801" y="3378"/>
                    <a:pt x="832" y="3866"/>
                  </a:cubicBezTo>
                  <a:cubicBezTo>
                    <a:pt x="1227" y="4157"/>
                    <a:pt x="1871" y="4178"/>
                    <a:pt x="2453" y="3856"/>
                  </a:cubicBezTo>
                  <a:cubicBezTo>
                    <a:pt x="2484" y="3845"/>
                    <a:pt x="2516" y="3825"/>
                    <a:pt x="2547" y="3804"/>
                  </a:cubicBezTo>
                  <a:cubicBezTo>
                    <a:pt x="2620" y="4521"/>
                    <a:pt x="2755" y="5207"/>
                    <a:pt x="2942" y="5851"/>
                  </a:cubicBezTo>
                  <a:cubicBezTo>
                    <a:pt x="2578" y="6194"/>
                    <a:pt x="2266" y="6620"/>
                    <a:pt x="2038" y="7119"/>
                  </a:cubicBezTo>
                  <a:cubicBezTo>
                    <a:pt x="863" y="5196"/>
                    <a:pt x="1" y="2744"/>
                    <a:pt x="136" y="73"/>
                  </a:cubicBezTo>
                  <a:close/>
                  <a:moveTo>
                    <a:pt x="2225" y="7420"/>
                  </a:moveTo>
                  <a:cubicBezTo>
                    <a:pt x="3368" y="9177"/>
                    <a:pt x="4760" y="10434"/>
                    <a:pt x="5820" y="10923"/>
                  </a:cubicBezTo>
                  <a:cubicBezTo>
                    <a:pt x="4979" y="10247"/>
                    <a:pt x="4033" y="8875"/>
                    <a:pt x="3357" y="7129"/>
                  </a:cubicBezTo>
                  <a:cubicBezTo>
                    <a:pt x="2931" y="7233"/>
                    <a:pt x="2547" y="7327"/>
                    <a:pt x="2225" y="7420"/>
                  </a:cubicBezTo>
                  <a:close/>
                </a:path>
              </a:pathLst>
            </a:custGeom>
            <a:solidFill>
              <a:srgbClr val="D1D7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755;p49">
              <a:extLst>
                <a:ext uri="{FF2B5EF4-FFF2-40B4-BE49-F238E27FC236}">
                  <a16:creationId xmlns:a16="http://schemas.microsoft.com/office/drawing/2014/main" id="{0C6E3CBD-0B2A-9E69-647C-35310826C7C5}"/>
                </a:ext>
              </a:extLst>
            </p:cNvPr>
            <p:cNvSpPr/>
            <p:nvPr/>
          </p:nvSpPr>
          <p:spPr>
            <a:xfrm>
              <a:off x="4431787" y="2485706"/>
              <a:ext cx="116608" cy="84753"/>
            </a:xfrm>
            <a:custGeom>
              <a:avLst/>
              <a:gdLst/>
              <a:ahLst/>
              <a:cxnLst/>
              <a:rect l="l" t="t" r="r" b="b"/>
              <a:pathLst>
                <a:path w="2017" h="1466" fill="none" extrusionOk="0">
                  <a:moveTo>
                    <a:pt x="0" y="1466"/>
                  </a:moveTo>
                  <a:cubicBezTo>
                    <a:pt x="645" y="115"/>
                    <a:pt x="1559" y="0"/>
                    <a:pt x="2017" y="375"/>
                  </a:cubicBezTo>
                </a:path>
              </a:pathLst>
            </a:custGeom>
            <a:noFill/>
            <a:ln w="6225" cap="rnd" cmpd="sng">
              <a:solidFill>
                <a:srgbClr val="FDBF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84" name="Google Shape;1756;p49">
              <a:extLst>
                <a:ext uri="{FF2B5EF4-FFF2-40B4-BE49-F238E27FC236}">
                  <a16:creationId xmlns:a16="http://schemas.microsoft.com/office/drawing/2014/main" id="{24A0F964-E1EE-C561-389A-9CC4621BC436}"/>
                </a:ext>
              </a:extLst>
            </p:cNvPr>
            <p:cNvSpPr/>
            <p:nvPr/>
          </p:nvSpPr>
          <p:spPr>
            <a:xfrm>
              <a:off x="4466649" y="2351694"/>
              <a:ext cx="744452" cy="748094"/>
            </a:xfrm>
            <a:custGeom>
              <a:avLst/>
              <a:gdLst/>
              <a:ahLst/>
              <a:cxnLst/>
              <a:rect l="l" t="t" r="r" b="b"/>
              <a:pathLst>
                <a:path w="12877" h="12940" extrusionOk="0">
                  <a:moveTo>
                    <a:pt x="5020" y="12939"/>
                  </a:moveTo>
                  <a:cubicBezTo>
                    <a:pt x="1819" y="11339"/>
                    <a:pt x="0" y="7494"/>
                    <a:pt x="811" y="3514"/>
                  </a:cubicBezTo>
                  <a:cubicBezTo>
                    <a:pt x="1081" y="2204"/>
                    <a:pt x="1611" y="1009"/>
                    <a:pt x="2328" y="1"/>
                  </a:cubicBezTo>
                  <a:cubicBezTo>
                    <a:pt x="3773" y="863"/>
                    <a:pt x="5446" y="1529"/>
                    <a:pt x="7296" y="1913"/>
                  </a:cubicBezTo>
                  <a:cubicBezTo>
                    <a:pt x="9135" y="2287"/>
                    <a:pt x="10933" y="2339"/>
                    <a:pt x="12596" y="2121"/>
                  </a:cubicBezTo>
                  <a:cubicBezTo>
                    <a:pt x="12856" y="3326"/>
                    <a:pt x="12876" y="4626"/>
                    <a:pt x="12606" y="5945"/>
                  </a:cubicBezTo>
                  <a:cubicBezTo>
                    <a:pt x="11785" y="9915"/>
                    <a:pt x="8595" y="12732"/>
                    <a:pt x="5020" y="12939"/>
                  </a:cubicBezTo>
                  <a:close/>
                  <a:moveTo>
                    <a:pt x="4562" y="3659"/>
                  </a:moveTo>
                  <a:cubicBezTo>
                    <a:pt x="3991" y="3326"/>
                    <a:pt x="3347" y="3316"/>
                    <a:pt x="2952" y="3607"/>
                  </a:cubicBezTo>
                  <a:cubicBezTo>
                    <a:pt x="2900" y="4095"/>
                    <a:pt x="3222" y="4657"/>
                    <a:pt x="3793" y="4989"/>
                  </a:cubicBezTo>
                  <a:cubicBezTo>
                    <a:pt x="4365" y="5322"/>
                    <a:pt x="5020" y="5322"/>
                    <a:pt x="5415" y="5031"/>
                  </a:cubicBezTo>
                  <a:cubicBezTo>
                    <a:pt x="5467" y="4542"/>
                    <a:pt x="5134" y="3992"/>
                    <a:pt x="4562" y="3659"/>
                  </a:cubicBezTo>
                  <a:close/>
                  <a:moveTo>
                    <a:pt x="9104" y="4594"/>
                  </a:moveTo>
                  <a:cubicBezTo>
                    <a:pt x="8449" y="4667"/>
                    <a:pt x="7930" y="5052"/>
                    <a:pt x="7784" y="5519"/>
                  </a:cubicBezTo>
                  <a:cubicBezTo>
                    <a:pt x="8034" y="5945"/>
                    <a:pt x="8626" y="6195"/>
                    <a:pt x="9291" y="6112"/>
                  </a:cubicBezTo>
                  <a:cubicBezTo>
                    <a:pt x="9946" y="6039"/>
                    <a:pt x="10465" y="5654"/>
                    <a:pt x="10611" y="5187"/>
                  </a:cubicBezTo>
                  <a:cubicBezTo>
                    <a:pt x="10361" y="4761"/>
                    <a:pt x="9769" y="4511"/>
                    <a:pt x="9104" y="4594"/>
                  </a:cubicBezTo>
                  <a:close/>
                  <a:moveTo>
                    <a:pt x="2868" y="6995"/>
                  </a:moveTo>
                  <a:cubicBezTo>
                    <a:pt x="3710" y="10539"/>
                    <a:pt x="7171" y="11422"/>
                    <a:pt x="9343" y="8325"/>
                  </a:cubicBezTo>
                  <a:cubicBezTo>
                    <a:pt x="7607" y="8855"/>
                    <a:pt x="4136" y="8034"/>
                    <a:pt x="2868" y="6995"/>
                  </a:cubicBezTo>
                  <a:close/>
                </a:path>
              </a:pathLst>
            </a:custGeom>
            <a:solidFill>
              <a:srgbClr val="D337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85" name="Google Shape;1757;p49">
              <a:extLst>
                <a:ext uri="{FF2B5EF4-FFF2-40B4-BE49-F238E27FC236}">
                  <a16:creationId xmlns:a16="http://schemas.microsoft.com/office/drawing/2014/main" id="{9169B397-500C-DA9A-65A4-E4FE0991DCE9}"/>
                </a:ext>
              </a:extLst>
            </p:cNvPr>
            <p:cNvSpPr/>
            <p:nvPr/>
          </p:nvSpPr>
          <p:spPr>
            <a:xfrm>
              <a:off x="4407737" y="2396153"/>
              <a:ext cx="130425" cy="169506"/>
            </a:xfrm>
            <a:custGeom>
              <a:avLst/>
              <a:gdLst/>
              <a:ahLst/>
              <a:cxnLst/>
              <a:rect l="l" t="t" r="r" b="b"/>
              <a:pathLst>
                <a:path w="2256" h="2932" fill="none" extrusionOk="0">
                  <a:moveTo>
                    <a:pt x="2256" y="2464"/>
                  </a:moveTo>
                  <a:cubicBezTo>
                    <a:pt x="1996" y="2932"/>
                    <a:pt x="1" y="1549"/>
                    <a:pt x="2142" y="1"/>
                  </a:cubicBezTo>
                </a:path>
              </a:pathLst>
            </a:custGeom>
            <a:noFill/>
            <a:ln w="6225" cap="rnd" cmpd="sng">
              <a:solidFill>
                <a:srgbClr val="FEF2C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86" name="Google Shape;1758;p49">
              <a:extLst>
                <a:ext uri="{FF2B5EF4-FFF2-40B4-BE49-F238E27FC236}">
                  <a16:creationId xmlns:a16="http://schemas.microsoft.com/office/drawing/2014/main" id="{FBD53CE9-D110-95AD-3A1E-DD4BB90C8DA3}"/>
                </a:ext>
              </a:extLst>
            </p:cNvPr>
            <p:cNvSpPr/>
            <p:nvPr/>
          </p:nvSpPr>
          <p:spPr>
            <a:xfrm>
              <a:off x="4551924" y="2393782"/>
              <a:ext cx="268019" cy="706006"/>
            </a:xfrm>
            <a:custGeom>
              <a:avLst/>
              <a:gdLst/>
              <a:ahLst/>
              <a:cxnLst/>
              <a:rect l="l" t="t" r="r" b="b"/>
              <a:pathLst>
                <a:path w="4636" h="12212" extrusionOk="0">
                  <a:moveTo>
                    <a:pt x="2214" y="0"/>
                  </a:moveTo>
                  <a:cubicBezTo>
                    <a:pt x="2973" y="354"/>
                    <a:pt x="3784" y="655"/>
                    <a:pt x="4636" y="894"/>
                  </a:cubicBezTo>
                  <a:cubicBezTo>
                    <a:pt x="4147" y="1632"/>
                    <a:pt x="3763" y="2411"/>
                    <a:pt x="3462" y="3201"/>
                  </a:cubicBezTo>
                  <a:cubicBezTo>
                    <a:pt x="3358" y="3097"/>
                    <a:pt x="3233" y="3004"/>
                    <a:pt x="3087" y="2931"/>
                  </a:cubicBezTo>
                  <a:cubicBezTo>
                    <a:pt x="2516" y="2598"/>
                    <a:pt x="1872" y="2588"/>
                    <a:pt x="1477" y="2879"/>
                  </a:cubicBezTo>
                  <a:cubicBezTo>
                    <a:pt x="1425" y="3367"/>
                    <a:pt x="1747" y="3929"/>
                    <a:pt x="2318" y="4261"/>
                  </a:cubicBezTo>
                  <a:cubicBezTo>
                    <a:pt x="2557" y="4396"/>
                    <a:pt x="2807" y="4479"/>
                    <a:pt x="3046" y="4500"/>
                  </a:cubicBezTo>
                  <a:cubicBezTo>
                    <a:pt x="2838" y="5342"/>
                    <a:pt x="2713" y="6173"/>
                    <a:pt x="2661" y="6974"/>
                  </a:cubicBezTo>
                  <a:cubicBezTo>
                    <a:pt x="2142" y="6766"/>
                    <a:pt x="1705" y="6516"/>
                    <a:pt x="1393" y="6267"/>
                  </a:cubicBezTo>
                  <a:cubicBezTo>
                    <a:pt x="1633" y="7275"/>
                    <a:pt x="2079" y="8065"/>
                    <a:pt x="2651" y="8616"/>
                  </a:cubicBezTo>
                  <a:cubicBezTo>
                    <a:pt x="2744" y="10133"/>
                    <a:pt x="3087" y="11411"/>
                    <a:pt x="3545" y="12211"/>
                  </a:cubicBezTo>
                  <a:cubicBezTo>
                    <a:pt x="1820" y="10434"/>
                    <a:pt x="1" y="4895"/>
                    <a:pt x="2214" y="0"/>
                  </a:cubicBezTo>
                  <a:close/>
                </a:path>
              </a:pathLst>
            </a:custGeom>
            <a:solidFill>
              <a:srgbClr val="B420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346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  <p:bldP spid="22" grpId="0" animBg="1"/>
      <p:bldP spid="25" grpId="0" animBg="1"/>
      <p:bldP spid="2" grpId="0" animBg="1"/>
      <p:bldP spid="3" grpId="0" animBg="1"/>
      <p:bldP spid="5" grpId="0" animBg="1"/>
      <p:bldP spid="14" grpId="0" animBg="1"/>
      <p:bldP spid="15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>
            <a:extLst>
              <a:ext uri="{FF2B5EF4-FFF2-40B4-BE49-F238E27FC236}">
                <a16:creationId xmlns:a16="http://schemas.microsoft.com/office/drawing/2014/main" id="{F6C83D73-B2E1-254D-DAF5-5D3A874DF4E1}"/>
              </a:ext>
            </a:extLst>
          </p:cNvPr>
          <p:cNvSpPr>
            <a:spLocks noGrp="1" noRot="1"/>
          </p:cNvSpPr>
          <p:nvPr>
            <p:ph idx="1"/>
          </p:nvPr>
        </p:nvSpPr>
        <p:spPr>
          <a:xfrm>
            <a:off x="77788" y="6350"/>
            <a:ext cx="8763000" cy="990600"/>
          </a:xfrm>
        </p:spPr>
        <p:txBody>
          <a:bodyPr/>
          <a:lstStyle/>
          <a:p>
            <a:pPr marL="0" indent="0" algn="ctr" eaLnBrk="1" hangingPunct="1">
              <a:lnSpc>
                <a:spcPct val="130000"/>
              </a:lnSpc>
              <a:spcAft>
                <a:spcPts val="800"/>
              </a:spcAft>
              <a:buFont typeface="Symbol" panose="05050102010706020507" pitchFamily="18" charset="2"/>
              <a:buNone/>
              <a:tabLst>
                <a:tab pos="658813" algn="l"/>
              </a:tabLst>
            </a:pP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mâu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thuẫn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giằng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Xúy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24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E066BB11-B04C-1332-3B92-996F37014E77}"/>
              </a:ext>
            </a:extLst>
          </p:cNvPr>
          <p:cNvSpPr/>
          <p:nvPr/>
        </p:nvSpPr>
        <p:spPr>
          <a:xfrm>
            <a:off x="385731" y="2119837"/>
            <a:ext cx="8058528" cy="3734497"/>
          </a:xfrm>
          <a:prstGeom prst="cloudCallout">
            <a:avLst>
              <a:gd name="adj1" fmla="val -53911"/>
              <a:gd name="adj2" fmla="val 77532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vi-VN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104" name="Scroll: Horizontal 42103">
            <a:extLst>
              <a:ext uri="{FF2B5EF4-FFF2-40B4-BE49-F238E27FC236}">
                <a16:creationId xmlns:a16="http://schemas.microsoft.com/office/drawing/2014/main" id="{FA9497C4-0C27-BA79-E700-D7AAFFB061C3}"/>
              </a:ext>
            </a:extLst>
          </p:cNvPr>
          <p:cNvSpPr/>
          <p:nvPr/>
        </p:nvSpPr>
        <p:spPr>
          <a:xfrm>
            <a:off x="133657" y="762001"/>
            <a:ext cx="8876686" cy="1462256"/>
          </a:xfrm>
          <a:prstGeom prst="horizontalScroll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sz="2000" dirty="0"/>
          </a:p>
        </p:txBody>
      </p:sp>
      <p:sp>
        <p:nvSpPr>
          <p:cNvPr id="42106" name="TextBox 42105">
            <a:extLst>
              <a:ext uri="{FF2B5EF4-FFF2-40B4-BE49-F238E27FC236}">
                <a16:creationId xmlns:a16="http://schemas.microsoft.com/office/drawing/2014/main" id="{D9BABA51-3C89-72A7-BA24-1503504FA05D}"/>
              </a:ext>
            </a:extLst>
          </p:cNvPr>
          <p:cNvSpPr txBox="1"/>
          <p:nvPr/>
        </p:nvSpPr>
        <p:spPr>
          <a:xfrm>
            <a:off x="1446497" y="2729491"/>
            <a:ext cx="549921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vi-VN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Xúy</a:t>
            </a:r>
            <a:r>
              <a:rPr lang="en-US" alt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alt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alt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vi-VN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altLang="vi-VN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alt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alt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xưng</a:t>
            </a:r>
            <a:r>
              <a:rPr lang="en-US" alt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alt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vi-VN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alt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US" altLang="vi-VN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vi-VN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alt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alt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alt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alt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</a:t>
            </a:r>
            <a:r>
              <a:rPr lang="en-US" altLang="vi-VN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“cô</a:t>
            </a:r>
            <a:r>
              <a:rPr lang="en-US" alt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ả </a:t>
            </a:r>
            <a:r>
              <a:rPr lang="en-US" altLang="vi-VN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Xúy</a:t>
            </a:r>
            <a:r>
              <a:rPr lang="en-US" alt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alt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alt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hay, </a:t>
            </a:r>
            <a:r>
              <a:rPr lang="en-US" altLang="vi-VN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alt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lang="en-US" alt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alt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alt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alt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alt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alt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trót</a:t>
            </a:r>
            <a:r>
              <a:rPr lang="en-US" alt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alt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alt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alt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alt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altLang="vi-V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2108" name="TextBox 42107">
            <a:extLst>
              <a:ext uri="{FF2B5EF4-FFF2-40B4-BE49-F238E27FC236}">
                <a16:creationId xmlns:a16="http://schemas.microsoft.com/office/drawing/2014/main" id="{14F85C02-39DA-7E68-B0A1-6E4195E5E23B}"/>
              </a:ext>
            </a:extLst>
          </p:cNvPr>
          <p:cNvSpPr txBox="1"/>
          <p:nvPr/>
        </p:nvSpPr>
        <p:spPr>
          <a:xfrm>
            <a:off x="1709678" y="5015187"/>
            <a:ext cx="497285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vi-V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vi-VN" sz="2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altLang="vi-VN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Kim </a:t>
            </a:r>
            <a:r>
              <a:rPr lang="en-US" altLang="vi-VN" sz="2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Nham</a:t>
            </a:r>
            <a:r>
              <a:rPr lang="en-US" altLang="vi-VN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say </a:t>
            </a:r>
            <a:r>
              <a:rPr lang="en-US" altLang="vi-VN" sz="2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đắm</a:t>
            </a:r>
            <a:r>
              <a:rPr lang="en-US" altLang="vi-VN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altLang="vi-VN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vi-V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  <p:sp>
        <p:nvSpPr>
          <p:cNvPr id="42110" name="TextBox 42109">
            <a:extLst>
              <a:ext uri="{FF2B5EF4-FFF2-40B4-BE49-F238E27FC236}">
                <a16:creationId xmlns:a16="http://schemas.microsoft.com/office/drawing/2014/main" id="{1613BB48-7F28-69EE-0B36-4225A3546205}"/>
              </a:ext>
            </a:extLst>
          </p:cNvPr>
          <p:cNvSpPr txBox="1"/>
          <p:nvPr/>
        </p:nvSpPr>
        <p:spPr>
          <a:xfrm>
            <a:off x="267314" y="905162"/>
            <a:ext cx="8876686" cy="960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Đoạn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thoại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mâu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thuẫn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giằng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xé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nội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tâm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Xúy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Vân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nhất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“</a:t>
            </a:r>
            <a:r>
              <a:rPr kumimoji="0" lang="en-US" altLang="vi-VN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Bước</a:t>
            </a:r>
            <a:r>
              <a:rPr kumimoji="0" lang="en-US" altLang="vi-VN" sz="2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chân</a:t>
            </a:r>
            <a:r>
              <a:rPr kumimoji="0" lang="en-US" altLang="vi-VN" sz="2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altLang="vi-VN" sz="2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tôi</a:t>
            </a:r>
            <a:r>
              <a:rPr kumimoji="0" lang="en-US" altLang="vi-VN" sz="2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thưa</a:t>
            </a:r>
            <a:r>
              <a:rPr kumimoji="0" lang="en-US" altLang="vi-VN" sz="2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rằng</a:t>
            </a:r>
            <a:r>
              <a:rPr kumimoji="0" lang="en-US" altLang="vi-VN" sz="2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vậy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“</a:t>
            </a:r>
            <a:r>
              <a:rPr kumimoji="0" lang="en-US" altLang="vi-VN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Nên</a:t>
            </a:r>
            <a:r>
              <a:rPr kumimoji="0" lang="en-US" altLang="vi-VN" sz="2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altLang="vi-VN" sz="2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nỗi</a:t>
            </a:r>
            <a:r>
              <a:rPr kumimoji="0" lang="en-US" altLang="vi-VN" sz="2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điên</a:t>
            </a:r>
            <a:r>
              <a:rPr kumimoji="0" lang="en-US" altLang="vi-VN" sz="2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cuồng</a:t>
            </a:r>
            <a:r>
              <a:rPr kumimoji="0" lang="en-US" altLang="vi-VN" sz="2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rồ</a:t>
            </a:r>
            <a:r>
              <a:rPr kumimoji="0" lang="en-US" altLang="vi-VN" sz="2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dại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C020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2112" name="Cloud 42111">
            <a:extLst>
              <a:ext uri="{FF2B5EF4-FFF2-40B4-BE49-F238E27FC236}">
                <a16:creationId xmlns:a16="http://schemas.microsoft.com/office/drawing/2014/main" id="{30089B6A-0FD6-1818-521A-16FF4AD16EF6}"/>
              </a:ext>
            </a:extLst>
          </p:cNvPr>
          <p:cNvSpPr/>
          <p:nvPr/>
        </p:nvSpPr>
        <p:spPr>
          <a:xfrm>
            <a:off x="4724400" y="5481494"/>
            <a:ext cx="3581400" cy="1376506"/>
          </a:xfrm>
          <a:prstGeom prst="cloud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2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800"/>
                                        <p:tgtEl>
                                          <p:spTgt spid="42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8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2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2104" grpId="0" animBg="1"/>
      <p:bldP spid="42106" grpId="0"/>
      <p:bldP spid="42108" grpId="0"/>
      <p:bldP spid="42110" grpId="0"/>
      <p:bldP spid="421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hought Bubble: Cloud 41984">
            <a:extLst>
              <a:ext uri="{FF2B5EF4-FFF2-40B4-BE49-F238E27FC236}">
                <a16:creationId xmlns:a16="http://schemas.microsoft.com/office/drawing/2014/main" id="{EBBB21E6-16D4-9858-F5AC-866F69A4E596}"/>
              </a:ext>
            </a:extLst>
          </p:cNvPr>
          <p:cNvSpPr/>
          <p:nvPr/>
        </p:nvSpPr>
        <p:spPr>
          <a:xfrm>
            <a:off x="228600" y="667163"/>
            <a:ext cx="8915400" cy="5713027"/>
          </a:xfrm>
          <a:prstGeom prst="cloudCallout">
            <a:avLst>
              <a:gd name="adj1" fmla="val -50106"/>
              <a:gd name="adj2" fmla="val 58993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vi-VN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oogle Shape;737;p35">
            <a:extLst>
              <a:ext uri="{FF2B5EF4-FFF2-40B4-BE49-F238E27FC236}">
                <a16:creationId xmlns:a16="http://schemas.microsoft.com/office/drawing/2014/main" id="{F53B0FED-DDD1-B617-F38D-37B52F8DDF82}"/>
              </a:ext>
            </a:extLst>
          </p:cNvPr>
          <p:cNvGrpSpPr/>
          <p:nvPr/>
        </p:nvGrpSpPr>
        <p:grpSpPr>
          <a:xfrm rot="352598">
            <a:off x="81852" y="748316"/>
            <a:ext cx="1634473" cy="959220"/>
            <a:chOff x="4159040" y="2757547"/>
            <a:chExt cx="1463847" cy="1367971"/>
          </a:xfrm>
        </p:grpSpPr>
        <p:sp>
          <p:nvSpPr>
            <p:cNvPr id="6" name="Google Shape;738;p35">
              <a:extLst>
                <a:ext uri="{FF2B5EF4-FFF2-40B4-BE49-F238E27FC236}">
                  <a16:creationId xmlns:a16="http://schemas.microsoft.com/office/drawing/2014/main" id="{F60CB980-5F55-8088-41B9-76223401C509}"/>
                </a:ext>
              </a:extLst>
            </p:cNvPr>
            <p:cNvSpPr/>
            <p:nvPr/>
          </p:nvSpPr>
          <p:spPr>
            <a:xfrm>
              <a:off x="4159040" y="2757547"/>
              <a:ext cx="1463847" cy="1367971"/>
            </a:xfrm>
            <a:custGeom>
              <a:avLst/>
              <a:gdLst/>
              <a:ahLst/>
              <a:cxnLst/>
              <a:rect l="l" t="t" r="r" b="b"/>
              <a:pathLst>
                <a:path w="84323" h="78948" extrusionOk="0">
                  <a:moveTo>
                    <a:pt x="30870" y="26921"/>
                  </a:moveTo>
                  <a:cubicBezTo>
                    <a:pt x="31297" y="26921"/>
                    <a:pt x="31846" y="27042"/>
                    <a:pt x="32516" y="27209"/>
                  </a:cubicBezTo>
                  <a:cubicBezTo>
                    <a:pt x="32453" y="27209"/>
                    <a:pt x="32390" y="27251"/>
                    <a:pt x="32327" y="27251"/>
                  </a:cubicBezTo>
                  <a:cubicBezTo>
                    <a:pt x="32244" y="27272"/>
                    <a:pt x="32181" y="27272"/>
                    <a:pt x="32097" y="27293"/>
                  </a:cubicBezTo>
                  <a:cubicBezTo>
                    <a:pt x="31281" y="27481"/>
                    <a:pt x="30465" y="27690"/>
                    <a:pt x="29649" y="27921"/>
                  </a:cubicBezTo>
                  <a:cubicBezTo>
                    <a:pt x="29837" y="27481"/>
                    <a:pt x="30047" y="27146"/>
                    <a:pt x="30319" y="27021"/>
                  </a:cubicBezTo>
                  <a:cubicBezTo>
                    <a:pt x="30472" y="26951"/>
                    <a:pt x="30656" y="26921"/>
                    <a:pt x="30870" y="26921"/>
                  </a:cubicBezTo>
                  <a:close/>
                  <a:moveTo>
                    <a:pt x="25981" y="0"/>
                  </a:moveTo>
                  <a:cubicBezTo>
                    <a:pt x="25934" y="0"/>
                    <a:pt x="25888" y="3"/>
                    <a:pt x="25841" y="8"/>
                  </a:cubicBezTo>
                  <a:cubicBezTo>
                    <a:pt x="24544" y="176"/>
                    <a:pt x="23769" y="2247"/>
                    <a:pt x="24481" y="7813"/>
                  </a:cubicBezTo>
                  <a:cubicBezTo>
                    <a:pt x="24502" y="8043"/>
                    <a:pt x="24544" y="8315"/>
                    <a:pt x="24586" y="8545"/>
                  </a:cubicBezTo>
                  <a:cubicBezTo>
                    <a:pt x="23790" y="6997"/>
                    <a:pt x="23058" y="5742"/>
                    <a:pt x="22389" y="4758"/>
                  </a:cubicBezTo>
                  <a:cubicBezTo>
                    <a:pt x="20816" y="2373"/>
                    <a:pt x="19543" y="1424"/>
                    <a:pt x="18550" y="1424"/>
                  </a:cubicBezTo>
                  <a:cubicBezTo>
                    <a:pt x="18314" y="1424"/>
                    <a:pt x="18094" y="1477"/>
                    <a:pt x="17890" y="1578"/>
                  </a:cubicBezTo>
                  <a:cubicBezTo>
                    <a:pt x="17848" y="1578"/>
                    <a:pt x="17848" y="1620"/>
                    <a:pt x="17848" y="1620"/>
                  </a:cubicBezTo>
                  <a:cubicBezTo>
                    <a:pt x="17848" y="1620"/>
                    <a:pt x="17827" y="1620"/>
                    <a:pt x="17827" y="1641"/>
                  </a:cubicBezTo>
                  <a:cubicBezTo>
                    <a:pt x="16781" y="2164"/>
                    <a:pt x="16488" y="3817"/>
                    <a:pt x="17681" y="7143"/>
                  </a:cubicBezTo>
                  <a:cubicBezTo>
                    <a:pt x="18057" y="8294"/>
                    <a:pt x="18622" y="9612"/>
                    <a:pt x="19376" y="11161"/>
                  </a:cubicBezTo>
                  <a:cubicBezTo>
                    <a:pt x="19187" y="10972"/>
                    <a:pt x="19041" y="10805"/>
                    <a:pt x="18852" y="10638"/>
                  </a:cubicBezTo>
                  <a:cubicBezTo>
                    <a:pt x="15872" y="7765"/>
                    <a:pt x="13928" y="6682"/>
                    <a:pt x="12753" y="6682"/>
                  </a:cubicBezTo>
                  <a:cubicBezTo>
                    <a:pt x="12336" y="6682"/>
                    <a:pt x="12016" y="6819"/>
                    <a:pt x="11780" y="7060"/>
                  </a:cubicBezTo>
                  <a:cubicBezTo>
                    <a:pt x="10901" y="8001"/>
                    <a:pt x="11571" y="10115"/>
                    <a:pt x="15630" y="14006"/>
                  </a:cubicBezTo>
                  <a:cubicBezTo>
                    <a:pt x="16049" y="14425"/>
                    <a:pt x="16530" y="14843"/>
                    <a:pt x="17011" y="15241"/>
                  </a:cubicBezTo>
                  <a:cubicBezTo>
                    <a:pt x="14162" y="13823"/>
                    <a:pt x="12235" y="13262"/>
                    <a:pt x="11008" y="13262"/>
                  </a:cubicBezTo>
                  <a:cubicBezTo>
                    <a:pt x="10136" y="13262"/>
                    <a:pt x="9618" y="13545"/>
                    <a:pt x="9374" y="14006"/>
                  </a:cubicBezTo>
                  <a:cubicBezTo>
                    <a:pt x="8809" y="15157"/>
                    <a:pt x="10106" y="16998"/>
                    <a:pt x="15107" y="19509"/>
                  </a:cubicBezTo>
                  <a:lnTo>
                    <a:pt x="15588" y="19739"/>
                  </a:lnTo>
                  <a:cubicBezTo>
                    <a:pt x="14631" y="19659"/>
                    <a:pt x="13784" y="19621"/>
                    <a:pt x="13038" y="19621"/>
                  </a:cubicBezTo>
                  <a:cubicBezTo>
                    <a:pt x="9725" y="19621"/>
                    <a:pt x="8409" y="20364"/>
                    <a:pt x="8307" y="21371"/>
                  </a:cubicBezTo>
                  <a:cubicBezTo>
                    <a:pt x="8202" y="22439"/>
                    <a:pt x="9479" y="23485"/>
                    <a:pt x="13182" y="24112"/>
                  </a:cubicBezTo>
                  <a:cubicBezTo>
                    <a:pt x="9056" y="26443"/>
                    <a:pt x="6673" y="28300"/>
                    <a:pt x="3489" y="28300"/>
                  </a:cubicBezTo>
                  <a:cubicBezTo>
                    <a:pt x="2443" y="28300"/>
                    <a:pt x="1310" y="28099"/>
                    <a:pt x="0" y="27649"/>
                  </a:cubicBezTo>
                  <a:lnTo>
                    <a:pt x="0" y="27649"/>
                  </a:lnTo>
                  <a:cubicBezTo>
                    <a:pt x="0" y="27649"/>
                    <a:pt x="2574" y="32712"/>
                    <a:pt x="7177" y="36039"/>
                  </a:cubicBezTo>
                  <a:lnTo>
                    <a:pt x="23246" y="68094"/>
                  </a:lnTo>
                  <a:cubicBezTo>
                    <a:pt x="23379" y="68374"/>
                    <a:pt x="23658" y="68540"/>
                    <a:pt x="23943" y="68540"/>
                  </a:cubicBezTo>
                  <a:cubicBezTo>
                    <a:pt x="24062" y="68540"/>
                    <a:pt x="24182" y="68511"/>
                    <a:pt x="24293" y="68450"/>
                  </a:cubicBezTo>
                  <a:cubicBezTo>
                    <a:pt x="24690" y="68261"/>
                    <a:pt x="24837" y="67780"/>
                    <a:pt x="24627" y="67403"/>
                  </a:cubicBezTo>
                  <a:lnTo>
                    <a:pt x="9667" y="37545"/>
                  </a:lnTo>
                  <a:lnTo>
                    <a:pt x="9667" y="37545"/>
                  </a:lnTo>
                  <a:cubicBezTo>
                    <a:pt x="11332" y="38338"/>
                    <a:pt x="13175" y="38845"/>
                    <a:pt x="15186" y="38845"/>
                  </a:cubicBezTo>
                  <a:cubicBezTo>
                    <a:pt x="17420" y="38845"/>
                    <a:pt x="19861" y="38219"/>
                    <a:pt x="22493" y="36667"/>
                  </a:cubicBezTo>
                  <a:lnTo>
                    <a:pt x="22765" y="37148"/>
                  </a:lnTo>
                  <a:lnTo>
                    <a:pt x="24962" y="41207"/>
                  </a:lnTo>
                  <a:lnTo>
                    <a:pt x="39860" y="68596"/>
                  </a:lnTo>
                  <a:cubicBezTo>
                    <a:pt x="38667" y="69287"/>
                    <a:pt x="37726" y="70396"/>
                    <a:pt x="37307" y="71818"/>
                  </a:cubicBezTo>
                  <a:cubicBezTo>
                    <a:pt x="36449" y="74748"/>
                    <a:pt x="38123" y="77823"/>
                    <a:pt x="41052" y="78723"/>
                  </a:cubicBezTo>
                  <a:cubicBezTo>
                    <a:pt x="41572" y="78875"/>
                    <a:pt x="42097" y="78948"/>
                    <a:pt x="42613" y="78948"/>
                  </a:cubicBezTo>
                  <a:cubicBezTo>
                    <a:pt x="45010" y="78948"/>
                    <a:pt x="47234" y="77388"/>
                    <a:pt x="47957" y="74978"/>
                  </a:cubicBezTo>
                  <a:cubicBezTo>
                    <a:pt x="48376" y="73597"/>
                    <a:pt x="48229" y="72153"/>
                    <a:pt x="47622" y="70960"/>
                  </a:cubicBezTo>
                  <a:lnTo>
                    <a:pt x="74970" y="56105"/>
                  </a:lnTo>
                  <a:lnTo>
                    <a:pt x="77627" y="54661"/>
                  </a:lnTo>
                  <a:lnTo>
                    <a:pt x="84322" y="51020"/>
                  </a:lnTo>
                  <a:cubicBezTo>
                    <a:pt x="84071" y="50581"/>
                    <a:pt x="83820" y="50141"/>
                    <a:pt x="83590" y="49723"/>
                  </a:cubicBezTo>
                  <a:cubicBezTo>
                    <a:pt x="83527" y="49618"/>
                    <a:pt x="83485" y="49535"/>
                    <a:pt x="83423" y="49430"/>
                  </a:cubicBezTo>
                  <a:cubicBezTo>
                    <a:pt x="83172" y="49012"/>
                    <a:pt x="82900" y="48572"/>
                    <a:pt x="82649" y="48154"/>
                  </a:cubicBezTo>
                  <a:cubicBezTo>
                    <a:pt x="80828" y="45329"/>
                    <a:pt x="78736" y="42672"/>
                    <a:pt x="76392" y="40266"/>
                  </a:cubicBezTo>
                  <a:lnTo>
                    <a:pt x="76371" y="40245"/>
                  </a:lnTo>
                  <a:cubicBezTo>
                    <a:pt x="75995" y="39847"/>
                    <a:pt x="75597" y="39491"/>
                    <a:pt x="75221" y="39115"/>
                  </a:cubicBezTo>
                  <a:cubicBezTo>
                    <a:pt x="74865" y="38780"/>
                    <a:pt x="74509" y="38466"/>
                    <a:pt x="74133" y="38152"/>
                  </a:cubicBezTo>
                  <a:cubicBezTo>
                    <a:pt x="74070" y="38069"/>
                    <a:pt x="73986" y="38027"/>
                    <a:pt x="73902" y="37943"/>
                  </a:cubicBezTo>
                  <a:cubicBezTo>
                    <a:pt x="71057" y="35453"/>
                    <a:pt x="67897" y="33256"/>
                    <a:pt x="64445" y="31478"/>
                  </a:cubicBezTo>
                  <a:cubicBezTo>
                    <a:pt x="64403" y="31457"/>
                    <a:pt x="64361" y="31457"/>
                    <a:pt x="64340" y="31436"/>
                  </a:cubicBezTo>
                  <a:cubicBezTo>
                    <a:pt x="63106" y="30808"/>
                    <a:pt x="61850" y="30222"/>
                    <a:pt x="60574" y="29678"/>
                  </a:cubicBezTo>
                  <a:lnTo>
                    <a:pt x="60532" y="29678"/>
                  </a:lnTo>
                  <a:lnTo>
                    <a:pt x="59905" y="29448"/>
                  </a:lnTo>
                  <a:cubicBezTo>
                    <a:pt x="59758" y="29385"/>
                    <a:pt x="59633" y="29302"/>
                    <a:pt x="59465" y="29260"/>
                  </a:cubicBezTo>
                  <a:lnTo>
                    <a:pt x="59235" y="29176"/>
                  </a:lnTo>
                  <a:cubicBezTo>
                    <a:pt x="58942" y="29071"/>
                    <a:pt x="58649" y="28967"/>
                    <a:pt x="58335" y="28862"/>
                  </a:cubicBezTo>
                  <a:cubicBezTo>
                    <a:pt x="58126" y="28778"/>
                    <a:pt x="57896" y="28716"/>
                    <a:pt x="57687" y="28653"/>
                  </a:cubicBezTo>
                  <a:lnTo>
                    <a:pt x="57226" y="28506"/>
                  </a:lnTo>
                  <a:cubicBezTo>
                    <a:pt x="56829" y="28360"/>
                    <a:pt x="56431" y="28255"/>
                    <a:pt x="56034" y="28130"/>
                  </a:cubicBezTo>
                  <a:cubicBezTo>
                    <a:pt x="53586" y="27397"/>
                    <a:pt x="51096" y="26874"/>
                    <a:pt x="48648" y="26561"/>
                  </a:cubicBezTo>
                  <a:cubicBezTo>
                    <a:pt x="48585" y="26561"/>
                    <a:pt x="48543" y="26561"/>
                    <a:pt x="48501" y="26540"/>
                  </a:cubicBezTo>
                  <a:lnTo>
                    <a:pt x="47183" y="26372"/>
                  </a:lnTo>
                  <a:cubicBezTo>
                    <a:pt x="47078" y="26372"/>
                    <a:pt x="46995" y="26351"/>
                    <a:pt x="46890" y="26351"/>
                  </a:cubicBezTo>
                  <a:cubicBezTo>
                    <a:pt x="46388" y="26309"/>
                    <a:pt x="45886" y="26268"/>
                    <a:pt x="45404" y="26247"/>
                  </a:cubicBezTo>
                  <a:cubicBezTo>
                    <a:pt x="44693" y="26205"/>
                    <a:pt x="43982" y="26163"/>
                    <a:pt x="43312" y="26163"/>
                  </a:cubicBezTo>
                  <a:cubicBezTo>
                    <a:pt x="57121" y="18944"/>
                    <a:pt x="49025" y="3106"/>
                    <a:pt x="49024" y="3105"/>
                  </a:cubicBezTo>
                  <a:lnTo>
                    <a:pt x="49024" y="3105"/>
                  </a:lnTo>
                  <a:cubicBezTo>
                    <a:pt x="47350" y="8357"/>
                    <a:pt x="44212" y="8985"/>
                    <a:pt x="38625" y="11391"/>
                  </a:cubicBezTo>
                  <a:cubicBezTo>
                    <a:pt x="40341" y="8043"/>
                    <a:pt x="40278" y="6369"/>
                    <a:pt x="39358" y="5825"/>
                  </a:cubicBezTo>
                  <a:cubicBezTo>
                    <a:pt x="39170" y="5711"/>
                    <a:pt x="38958" y="5650"/>
                    <a:pt x="38722" y="5650"/>
                  </a:cubicBezTo>
                  <a:cubicBezTo>
                    <a:pt x="37615" y="5650"/>
                    <a:pt x="35967" y="7003"/>
                    <a:pt x="33708" y="10659"/>
                  </a:cubicBezTo>
                  <a:cubicBezTo>
                    <a:pt x="33729" y="10470"/>
                    <a:pt x="33792" y="10324"/>
                    <a:pt x="33813" y="10136"/>
                  </a:cubicBezTo>
                  <a:cubicBezTo>
                    <a:pt x="34796" y="4612"/>
                    <a:pt x="34127" y="2477"/>
                    <a:pt x="32850" y="2247"/>
                  </a:cubicBezTo>
                  <a:cubicBezTo>
                    <a:pt x="32777" y="2234"/>
                    <a:pt x="32704" y="2227"/>
                    <a:pt x="32630" y="2227"/>
                  </a:cubicBezTo>
                  <a:cubicBezTo>
                    <a:pt x="31438" y="2227"/>
                    <a:pt x="30178" y="4025"/>
                    <a:pt x="29251" y="9089"/>
                  </a:cubicBezTo>
                  <a:cubicBezTo>
                    <a:pt x="29231" y="8462"/>
                    <a:pt x="29189" y="7855"/>
                    <a:pt x="29105" y="7269"/>
                  </a:cubicBezTo>
                  <a:cubicBezTo>
                    <a:pt x="28420" y="1887"/>
                    <a:pt x="27210" y="0"/>
                    <a:pt x="25981" y="0"/>
                  </a:cubicBezTo>
                  <a:close/>
                </a:path>
              </a:pathLst>
            </a:custGeom>
            <a:solidFill>
              <a:srgbClr val="FFFFFF"/>
            </a:solidFill>
            <a:ln w="152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7" name="Google Shape;739;p35">
              <a:extLst>
                <a:ext uri="{FF2B5EF4-FFF2-40B4-BE49-F238E27FC236}">
                  <a16:creationId xmlns:a16="http://schemas.microsoft.com/office/drawing/2014/main" id="{89669FAA-4252-BA19-5C69-1FED473A9C87}"/>
                </a:ext>
              </a:extLst>
            </p:cNvPr>
            <p:cNvGrpSpPr/>
            <p:nvPr/>
          </p:nvGrpSpPr>
          <p:grpSpPr>
            <a:xfrm>
              <a:off x="4159260" y="2757551"/>
              <a:ext cx="1463407" cy="1367965"/>
              <a:chOff x="719973" y="2788061"/>
              <a:chExt cx="1629266" cy="1524704"/>
            </a:xfrm>
          </p:grpSpPr>
          <p:sp>
            <p:nvSpPr>
              <p:cNvPr id="8" name="Google Shape;740;p35">
                <a:extLst>
                  <a:ext uri="{FF2B5EF4-FFF2-40B4-BE49-F238E27FC236}">
                    <a16:creationId xmlns:a16="http://schemas.microsoft.com/office/drawing/2014/main" id="{0B9CF58F-85AF-598E-A67A-465C838B2437}"/>
                  </a:ext>
                </a:extLst>
              </p:cNvPr>
              <p:cNvSpPr/>
              <p:nvPr/>
            </p:nvSpPr>
            <p:spPr>
              <a:xfrm>
                <a:off x="1105676" y="3293188"/>
                <a:ext cx="1243564" cy="917911"/>
              </a:xfrm>
              <a:custGeom>
                <a:avLst/>
                <a:gdLst/>
                <a:ahLst/>
                <a:cxnLst/>
                <a:rect l="l" t="t" r="r" b="b"/>
                <a:pathLst>
                  <a:path w="64425" h="47554" extrusionOk="0">
                    <a:moveTo>
                      <a:pt x="22640" y="1"/>
                    </a:moveTo>
                    <a:cubicBezTo>
                      <a:pt x="14630" y="1"/>
                      <a:pt x="6859" y="2044"/>
                      <a:pt x="0" y="5748"/>
                    </a:cubicBezTo>
                    <a:lnTo>
                      <a:pt x="22682" y="47470"/>
                    </a:lnTo>
                    <a:lnTo>
                      <a:pt x="22619" y="47554"/>
                    </a:lnTo>
                    <a:lnTo>
                      <a:pt x="64424" y="24893"/>
                    </a:lnTo>
                    <a:cubicBezTo>
                      <a:pt x="58608" y="14201"/>
                      <a:pt x="48753" y="5727"/>
                      <a:pt x="36177" y="1982"/>
                    </a:cubicBezTo>
                    <a:cubicBezTo>
                      <a:pt x="31669" y="639"/>
                      <a:pt x="27117" y="1"/>
                      <a:pt x="22640" y="1"/>
                    </a:cubicBezTo>
                    <a:close/>
                  </a:path>
                </a:pathLst>
              </a:custGeom>
              <a:solidFill>
                <a:srgbClr val="F7D0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" name="Google Shape;741;p35">
                <a:extLst>
                  <a:ext uri="{FF2B5EF4-FFF2-40B4-BE49-F238E27FC236}">
                    <a16:creationId xmlns:a16="http://schemas.microsoft.com/office/drawing/2014/main" id="{0741010B-D23B-FE5E-993A-C347297EF939}"/>
                  </a:ext>
                </a:extLst>
              </p:cNvPr>
              <p:cNvSpPr/>
              <p:nvPr/>
            </p:nvSpPr>
            <p:spPr>
              <a:xfrm>
                <a:off x="930390" y="2916809"/>
                <a:ext cx="207212" cy="200186"/>
              </a:xfrm>
              <a:custGeom>
                <a:avLst/>
                <a:gdLst/>
                <a:ahLst/>
                <a:cxnLst/>
                <a:rect l="l" t="t" r="r" b="b"/>
                <a:pathLst>
                  <a:path w="10735" h="10371" extrusionOk="0">
                    <a:moveTo>
                      <a:pt x="1858" y="1"/>
                    </a:moveTo>
                    <a:cubicBezTo>
                      <a:pt x="1445" y="1"/>
                      <a:pt x="1129" y="134"/>
                      <a:pt x="900" y="369"/>
                    </a:cubicBezTo>
                    <a:cubicBezTo>
                      <a:pt x="1" y="1311"/>
                      <a:pt x="691" y="3445"/>
                      <a:pt x="4750" y="7337"/>
                    </a:cubicBezTo>
                    <a:cubicBezTo>
                      <a:pt x="5169" y="7755"/>
                      <a:pt x="5629" y="8173"/>
                      <a:pt x="6131" y="8571"/>
                    </a:cubicBezTo>
                    <a:cubicBezTo>
                      <a:pt x="6173" y="8592"/>
                      <a:pt x="6257" y="8613"/>
                      <a:pt x="6320" y="8634"/>
                    </a:cubicBezTo>
                    <a:cubicBezTo>
                      <a:pt x="7282" y="9157"/>
                      <a:pt x="8245" y="9743"/>
                      <a:pt x="9186" y="10370"/>
                    </a:cubicBezTo>
                    <a:cubicBezTo>
                      <a:pt x="8391" y="9220"/>
                      <a:pt x="8349" y="8487"/>
                      <a:pt x="8705" y="8090"/>
                    </a:cubicBezTo>
                    <a:cubicBezTo>
                      <a:pt x="8864" y="7939"/>
                      <a:pt x="9068" y="7856"/>
                      <a:pt x="9328" y="7856"/>
                    </a:cubicBezTo>
                    <a:cubicBezTo>
                      <a:pt x="9683" y="7856"/>
                      <a:pt x="10142" y="8011"/>
                      <a:pt x="10734" y="8362"/>
                    </a:cubicBezTo>
                    <a:cubicBezTo>
                      <a:pt x="9918" y="7127"/>
                      <a:pt x="9165" y="5851"/>
                      <a:pt x="8537" y="4596"/>
                    </a:cubicBezTo>
                    <a:cubicBezTo>
                      <a:pt x="8517" y="4554"/>
                      <a:pt x="8517" y="4533"/>
                      <a:pt x="8475" y="4491"/>
                    </a:cubicBezTo>
                    <a:cubicBezTo>
                      <a:pt x="8286" y="4303"/>
                      <a:pt x="8140" y="4114"/>
                      <a:pt x="7952" y="3968"/>
                    </a:cubicBezTo>
                    <a:cubicBezTo>
                      <a:pt x="4982" y="1075"/>
                      <a:pt x="3029" y="1"/>
                      <a:pt x="1858" y="1"/>
                    </a:cubicBezTo>
                    <a:close/>
                  </a:path>
                </a:pathLst>
              </a:custGeom>
              <a:solidFill>
                <a:srgbClr val="DF71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" name="Google Shape;742;p35">
                <a:extLst>
                  <a:ext uri="{FF2B5EF4-FFF2-40B4-BE49-F238E27FC236}">
                    <a16:creationId xmlns:a16="http://schemas.microsoft.com/office/drawing/2014/main" id="{BC274E4A-F231-828E-EC50-7B07AEFD8932}"/>
                  </a:ext>
                </a:extLst>
              </p:cNvPr>
              <p:cNvSpPr/>
              <p:nvPr/>
            </p:nvSpPr>
            <p:spPr>
              <a:xfrm>
                <a:off x="878697" y="3167201"/>
                <a:ext cx="186211" cy="86707"/>
              </a:xfrm>
              <a:custGeom>
                <a:avLst/>
                <a:gdLst/>
                <a:ahLst/>
                <a:cxnLst/>
                <a:rect l="l" t="t" r="r" b="b"/>
                <a:pathLst>
                  <a:path w="9647" h="4492" extrusionOk="0">
                    <a:moveTo>
                      <a:pt x="4813" y="0"/>
                    </a:moveTo>
                    <a:cubicBezTo>
                      <a:pt x="1508" y="0"/>
                      <a:pt x="207" y="739"/>
                      <a:pt x="105" y="1730"/>
                    </a:cubicBezTo>
                    <a:cubicBezTo>
                      <a:pt x="0" y="2818"/>
                      <a:pt x="1277" y="3864"/>
                      <a:pt x="4959" y="4492"/>
                    </a:cubicBezTo>
                    <a:cubicBezTo>
                      <a:pt x="5817" y="3989"/>
                      <a:pt x="6801" y="3466"/>
                      <a:pt x="7847" y="2943"/>
                    </a:cubicBezTo>
                    <a:cubicBezTo>
                      <a:pt x="8495" y="2650"/>
                      <a:pt x="9060" y="2378"/>
                      <a:pt x="9646" y="2190"/>
                    </a:cubicBezTo>
                    <a:cubicBezTo>
                      <a:pt x="8182" y="1520"/>
                      <a:pt x="7700" y="872"/>
                      <a:pt x="7826" y="328"/>
                    </a:cubicBezTo>
                    <a:cubicBezTo>
                      <a:pt x="7679" y="244"/>
                      <a:pt x="7512" y="202"/>
                      <a:pt x="7366" y="119"/>
                    </a:cubicBezTo>
                    <a:cubicBezTo>
                      <a:pt x="6407" y="38"/>
                      <a:pt x="5559" y="0"/>
                      <a:pt x="4813" y="0"/>
                    </a:cubicBezTo>
                    <a:close/>
                  </a:path>
                </a:pathLst>
              </a:custGeom>
              <a:solidFill>
                <a:srgbClr val="DF71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" name="Google Shape;743;p35">
                <a:extLst>
                  <a:ext uri="{FF2B5EF4-FFF2-40B4-BE49-F238E27FC236}">
                    <a16:creationId xmlns:a16="http://schemas.microsoft.com/office/drawing/2014/main" id="{251A3F4A-9FA2-3562-6839-CFC7B9963F11}"/>
                  </a:ext>
                </a:extLst>
              </p:cNvPr>
              <p:cNvSpPr/>
              <p:nvPr/>
            </p:nvSpPr>
            <p:spPr>
              <a:xfrm>
                <a:off x="1038638" y="2816725"/>
                <a:ext cx="192658" cy="286932"/>
              </a:xfrm>
              <a:custGeom>
                <a:avLst/>
                <a:gdLst/>
                <a:ahLst/>
                <a:cxnLst/>
                <a:rect l="l" t="t" r="r" b="b"/>
                <a:pathLst>
                  <a:path w="9981" h="14865" extrusionOk="0">
                    <a:moveTo>
                      <a:pt x="2049" y="0"/>
                    </a:moveTo>
                    <a:cubicBezTo>
                      <a:pt x="1811" y="0"/>
                      <a:pt x="1588" y="54"/>
                      <a:pt x="1381" y="156"/>
                    </a:cubicBezTo>
                    <a:cubicBezTo>
                      <a:pt x="1360" y="156"/>
                      <a:pt x="1360" y="177"/>
                      <a:pt x="1360" y="177"/>
                    </a:cubicBezTo>
                    <a:cubicBezTo>
                      <a:pt x="1360" y="177"/>
                      <a:pt x="1318" y="177"/>
                      <a:pt x="1318" y="198"/>
                    </a:cubicBezTo>
                    <a:cubicBezTo>
                      <a:pt x="272" y="721"/>
                      <a:pt x="0" y="2374"/>
                      <a:pt x="1172" y="5700"/>
                    </a:cubicBezTo>
                    <a:cubicBezTo>
                      <a:pt x="1569" y="6851"/>
                      <a:pt x="2113" y="8169"/>
                      <a:pt x="2867" y="9718"/>
                    </a:cubicBezTo>
                    <a:cubicBezTo>
                      <a:pt x="2888" y="9739"/>
                      <a:pt x="2888" y="9781"/>
                      <a:pt x="2929" y="9822"/>
                    </a:cubicBezTo>
                    <a:cubicBezTo>
                      <a:pt x="3557" y="11057"/>
                      <a:pt x="4310" y="12333"/>
                      <a:pt x="5147" y="13568"/>
                    </a:cubicBezTo>
                    <a:cubicBezTo>
                      <a:pt x="5608" y="13861"/>
                      <a:pt x="6194" y="14279"/>
                      <a:pt x="6842" y="14865"/>
                    </a:cubicBezTo>
                    <a:cubicBezTo>
                      <a:pt x="5440" y="11915"/>
                      <a:pt x="5503" y="10576"/>
                      <a:pt x="6214" y="10241"/>
                    </a:cubicBezTo>
                    <a:cubicBezTo>
                      <a:pt x="6319" y="10191"/>
                      <a:pt x="6433" y="10165"/>
                      <a:pt x="6554" y="10165"/>
                    </a:cubicBezTo>
                    <a:cubicBezTo>
                      <a:pt x="7308" y="10165"/>
                      <a:pt x="8384" y="11176"/>
                      <a:pt x="9771" y="13986"/>
                    </a:cubicBezTo>
                    <a:cubicBezTo>
                      <a:pt x="9855" y="14133"/>
                      <a:pt x="9939" y="14300"/>
                      <a:pt x="9981" y="14447"/>
                    </a:cubicBezTo>
                    <a:cubicBezTo>
                      <a:pt x="9792" y="13045"/>
                      <a:pt x="9751" y="11998"/>
                      <a:pt x="9834" y="11245"/>
                    </a:cubicBezTo>
                    <a:cubicBezTo>
                      <a:pt x="9332" y="9843"/>
                      <a:pt x="8746" y="8462"/>
                      <a:pt x="8119" y="7207"/>
                    </a:cubicBezTo>
                    <a:cubicBezTo>
                      <a:pt x="8098" y="7186"/>
                      <a:pt x="8098" y="7165"/>
                      <a:pt x="8077" y="7102"/>
                    </a:cubicBezTo>
                    <a:cubicBezTo>
                      <a:pt x="7282" y="5554"/>
                      <a:pt x="6549" y="4299"/>
                      <a:pt x="5880" y="3315"/>
                    </a:cubicBezTo>
                    <a:cubicBezTo>
                      <a:pt x="4311" y="937"/>
                      <a:pt x="3042" y="0"/>
                      <a:pt x="2049" y="0"/>
                    </a:cubicBezTo>
                    <a:close/>
                  </a:path>
                </a:pathLst>
              </a:custGeom>
              <a:solidFill>
                <a:srgbClr val="CC23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744;p35">
                <a:extLst>
                  <a:ext uri="{FF2B5EF4-FFF2-40B4-BE49-F238E27FC236}">
                    <a16:creationId xmlns:a16="http://schemas.microsoft.com/office/drawing/2014/main" id="{1CDF35EC-668B-BFFC-9EF0-A6027A9512CD}"/>
                  </a:ext>
                </a:extLst>
              </p:cNvPr>
              <p:cNvSpPr/>
              <p:nvPr/>
            </p:nvSpPr>
            <p:spPr>
              <a:xfrm>
                <a:off x="890009" y="3044147"/>
                <a:ext cx="283940" cy="140696"/>
              </a:xfrm>
              <a:custGeom>
                <a:avLst/>
                <a:gdLst/>
                <a:ahLst/>
                <a:cxnLst/>
                <a:rect l="l" t="t" r="r" b="b"/>
                <a:pathLst>
                  <a:path w="14710" h="7289" extrusionOk="0">
                    <a:moveTo>
                      <a:pt x="2212" y="0"/>
                    </a:moveTo>
                    <a:cubicBezTo>
                      <a:pt x="1337" y="0"/>
                      <a:pt x="822" y="290"/>
                      <a:pt x="586" y="760"/>
                    </a:cubicBezTo>
                    <a:cubicBezTo>
                      <a:pt x="0" y="1911"/>
                      <a:pt x="1318" y="3732"/>
                      <a:pt x="6298" y="6242"/>
                    </a:cubicBezTo>
                    <a:lnTo>
                      <a:pt x="6780" y="6494"/>
                    </a:lnTo>
                    <a:cubicBezTo>
                      <a:pt x="6926" y="6556"/>
                      <a:pt x="7093" y="6640"/>
                      <a:pt x="7240" y="6703"/>
                    </a:cubicBezTo>
                    <a:cubicBezTo>
                      <a:pt x="7282" y="6703"/>
                      <a:pt x="7282" y="6703"/>
                      <a:pt x="7282" y="6661"/>
                    </a:cubicBezTo>
                    <a:cubicBezTo>
                      <a:pt x="7400" y="6210"/>
                      <a:pt x="7903" y="5914"/>
                      <a:pt x="8961" y="5914"/>
                    </a:cubicBezTo>
                    <a:cubicBezTo>
                      <a:pt x="9768" y="5914"/>
                      <a:pt x="10899" y="6086"/>
                      <a:pt x="12429" y="6494"/>
                    </a:cubicBezTo>
                    <a:cubicBezTo>
                      <a:pt x="13182" y="6703"/>
                      <a:pt x="13935" y="6975"/>
                      <a:pt x="14710" y="7289"/>
                    </a:cubicBezTo>
                    <a:cubicBezTo>
                      <a:pt x="14207" y="6912"/>
                      <a:pt x="13705" y="6494"/>
                      <a:pt x="13266" y="6054"/>
                    </a:cubicBezTo>
                    <a:cubicBezTo>
                      <a:pt x="12345" y="5133"/>
                      <a:pt x="11697" y="4401"/>
                      <a:pt x="11278" y="3773"/>
                    </a:cubicBezTo>
                    <a:cubicBezTo>
                      <a:pt x="10337" y="3146"/>
                      <a:pt x="9353" y="2539"/>
                      <a:pt x="8412" y="2058"/>
                    </a:cubicBezTo>
                    <a:cubicBezTo>
                      <a:pt x="8349" y="2037"/>
                      <a:pt x="8265" y="2016"/>
                      <a:pt x="8223" y="1995"/>
                    </a:cubicBezTo>
                    <a:cubicBezTo>
                      <a:pt x="5367" y="567"/>
                      <a:pt x="3437" y="0"/>
                      <a:pt x="2212" y="0"/>
                    </a:cubicBezTo>
                    <a:close/>
                  </a:path>
                </a:pathLst>
              </a:custGeom>
              <a:solidFill>
                <a:srgbClr val="CC23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745;p35">
                <a:extLst>
                  <a:ext uri="{FF2B5EF4-FFF2-40B4-BE49-F238E27FC236}">
                    <a16:creationId xmlns:a16="http://schemas.microsoft.com/office/drawing/2014/main" id="{CDD8B008-2348-C6D1-A24F-B6F8191DC413}"/>
                  </a:ext>
                </a:extLst>
              </p:cNvPr>
              <p:cNvSpPr/>
              <p:nvPr/>
            </p:nvSpPr>
            <p:spPr>
              <a:xfrm>
                <a:off x="1027732" y="3158553"/>
                <a:ext cx="163589" cy="51325"/>
              </a:xfrm>
              <a:custGeom>
                <a:avLst/>
                <a:gdLst/>
                <a:ahLst/>
                <a:cxnLst/>
                <a:rect l="l" t="t" r="r" b="b"/>
                <a:pathLst>
                  <a:path w="8475" h="2659" extrusionOk="0">
                    <a:moveTo>
                      <a:pt x="1848" y="1"/>
                    </a:moveTo>
                    <a:cubicBezTo>
                      <a:pt x="775" y="1"/>
                      <a:pt x="266" y="310"/>
                      <a:pt x="147" y="776"/>
                    </a:cubicBezTo>
                    <a:lnTo>
                      <a:pt x="147" y="797"/>
                    </a:lnTo>
                    <a:cubicBezTo>
                      <a:pt x="0" y="1341"/>
                      <a:pt x="481" y="2010"/>
                      <a:pt x="1946" y="2659"/>
                    </a:cubicBezTo>
                    <a:cubicBezTo>
                      <a:pt x="3566" y="2076"/>
                      <a:pt x="5033" y="1854"/>
                      <a:pt x="6318" y="1854"/>
                    </a:cubicBezTo>
                    <a:cubicBezTo>
                      <a:pt x="7108" y="1854"/>
                      <a:pt x="7829" y="1938"/>
                      <a:pt x="8474" y="2073"/>
                    </a:cubicBezTo>
                    <a:cubicBezTo>
                      <a:pt x="8160" y="1864"/>
                      <a:pt x="7888" y="1634"/>
                      <a:pt x="7596" y="1403"/>
                    </a:cubicBezTo>
                    <a:cubicBezTo>
                      <a:pt x="6800" y="1069"/>
                      <a:pt x="6026" y="776"/>
                      <a:pt x="5294" y="587"/>
                    </a:cubicBezTo>
                    <a:cubicBezTo>
                      <a:pt x="3778" y="175"/>
                      <a:pt x="2654" y="1"/>
                      <a:pt x="1848" y="1"/>
                    </a:cubicBezTo>
                    <a:close/>
                  </a:path>
                </a:pathLst>
              </a:custGeom>
              <a:solidFill>
                <a:srgbClr val="F7D0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746;p35">
                <a:extLst>
                  <a:ext uri="{FF2B5EF4-FFF2-40B4-BE49-F238E27FC236}">
                    <a16:creationId xmlns:a16="http://schemas.microsoft.com/office/drawing/2014/main" id="{ED293219-57B1-F0A4-45A4-BBC02A35A86C}"/>
                  </a:ext>
                </a:extLst>
              </p:cNvPr>
              <p:cNvSpPr/>
              <p:nvPr/>
            </p:nvSpPr>
            <p:spPr>
              <a:xfrm>
                <a:off x="1179179" y="2788061"/>
                <a:ext cx="106241" cy="244524"/>
              </a:xfrm>
              <a:custGeom>
                <a:avLst/>
                <a:gdLst/>
                <a:ahLst/>
                <a:cxnLst/>
                <a:rect l="l" t="t" r="r" b="b"/>
                <a:pathLst>
                  <a:path w="5504" h="12668" extrusionOk="0">
                    <a:moveTo>
                      <a:pt x="2212" y="1"/>
                    </a:moveTo>
                    <a:cubicBezTo>
                      <a:pt x="2166" y="1"/>
                      <a:pt x="2119" y="3"/>
                      <a:pt x="2072" y="9"/>
                    </a:cubicBezTo>
                    <a:cubicBezTo>
                      <a:pt x="796" y="176"/>
                      <a:pt x="1" y="2227"/>
                      <a:pt x="712" y="7813"/>
                    </a:cubicBezTo>
                    <a:cubicBezTo>
                      <a:pt x="733" y="8043"/>
                      <a:pt x="796" y="8294"/>
                      <a:pt x="817" y="8545"/>
                    </a:cubicBezTo>
                    <a:cubicBezTo>
                      <a:pt x="838" y="8566"/>
                      <a:pt x="838" y="8587"/>
                      <a:pt x="879" y="8650"/>
                    </a:cubicBezTo>
                    <a:cubicBezTo>
                      <a:pt x="1507" y="9926"/>
                      <a:pt x="2072" y="11286"/>
                      <a:pt x="2574" y="12667"/>
                    </a:cubicBezTo>
                    <a:cubicBezTo>
                      <a:pt x="2679" y="11496"/>
                      <a:pt x="3076" y="10973"/>
                      <a:pt x="3558" y="10889"/>
                    </a:cubicBezTo>
                    <a:cubicBezTo>
                      <a:pt x="3599" y="10883"/>
                      <a:pt x="3640" y="10880"/>
                      <a:pt x="3680" y="10880"/>
                    </a:cubicBezTo>
                    <a:cubicBezTo>
                      <a:pt x="4198" y="10880"/>
                      <a:pt x="4679" y="11384"/>
                      <a:pt x="5106" y="12626"/>
                    </a:cubicBezTo>
                    <a:cubicBezTo>
                      <a:pt x="5169" y="11496"/>
                      <a:pt x="5294" y="10345"/>
                      <a:pt x="5483" y="9299"/>
                    </a:cubicBezTo>
                    <a:cubicBezTo>
                      <a:pt x="5483" y="9215"/>
                      <a:pt x="5503" y="9173"/>
                      <a:pt x="5503" y="9089"/>
                    </a:cubicBezTo>
                    <a:cubicBezTo>
                      <a:pt x="5483" y="8462"/>
                      <a:pt x="5420" y="7855"/>
                      <a:pt x="5336" y="7248"/>
                    </a:cubicBezTo>
                    <a:cubicBezTo>
                      <a:pt x="4671" y="1886"/>
                      <a:pt x="3443" y="1"/>
                      <a:pt x="2212" y="1"/>
                    </a:cubicBezTo>
                    <a:close/>
                  </a:path>
                </a:pathLst>
              </a:custGeom>
              <a:solidFill>
                <a:srgbClr val="DF71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747;p35">
                <a:extLst>
                  <a:ext uri="{FF2B5EF4-FFF2-40B4-BE49-F238E27FC236}">
                    <a16:creationId xmlns:a16="http://schemas.microsoft.com/office/drawing/2014/main" id="{FBC88633-77F6-DB3B-36A3-A5422624A7EF}"/>
                  </a:ext>
                </a:extLst>
              </p:cNvPr>
              <p:cNvSpPr/>
              <p:nvPr/>
            </p:nvSpPr>
            <p:spPr>
              <a:xfrm>
                <a:off x="1369811" y="2896927"/>
                <a:ext cx="130060" cy="155038"/>
              </a:xfrm>
              <a:custGeom>
                <a:avLst/>
                <a:gdLst/>
                <a:ahLst/>
                <a:cxnLst/>
                <a:rect l="l" t="t" r="r" b="b"/>
                <a:pathLst>
                  <a:path w="6738" h="8032" extrusionOk="0">
                    <a:moveTo>
                      <a:pt x="5098" y="0"/>
                    </a:moveTo>
                    <a:cubicBezTo>
                      <a:pt x="3984" y="0"/>
                      <a:pt x="2355" y="1361"/>
                      <a:pt x="105" y="5019"/>
                    </a:cubicBezTo>
                    <a:cubicBezTo>
                      <a:pt x="63" y="5165"/>
                      <a:pt x="21" y="5354"/>
                      <a:pt x="1" y="5521"/>
                    </a:cubicBezTo>
                    <a:cubicBezTo>
                      <a:pt x="524" y="5751"/>
                      <a:pt x="733" y="6504"/>
                      <a:pt x="419" y="8032"/>
                    </a:cubicBezTo>
                    <a:cubicBezTo>
                      <a:pt x="837" y="7760"/>
                      <a:pt x="1277" y="7530"/>
                      <a:pt x="1737" y="7258"/>
                    </a:cubicBezTo>
                    <a:cubicBezTo>
                      <a:pt x="2930" y="6672"/>
                      <a:pt x="4018" y="6190"/>
                      <a:pt x="5022" y="5751"/>
                    </a:cubicBezTo>
                    <a:cubicBezTo>
                      <a:pt x="6738" y="2403"/>
                      <a:pt x="6654" y="729"/>
                      <a:pt x="5755" y="185"/>
                    </a:cubicBezTo>
                    <a:cubicBezTo>
                      <a:pt x="5559" y="65"/>
                      <a:pt x="5341" y="0"/>
                      <a:pt x="5098" y="0"/>
                    </a:cubicBezTo>
                    <a:close/>
                  </a:path>
                </a:pathLst>
              </a:custGeom>
              <a:solidFill>
                <a:srgbClr val="DF71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748;p35">
                <a:extLst>
                  <a:ext uri="{FF2B5EF4-FFF2-40B4-BE49-F238E27FC236}">
                    <a16:creationId xmlns:a16="http://schemas.microsoft.com/office/drawing/2014/main" id="{B461BC1A-EB6A-BDD3-574E-6B5119CD7BCC}"/>
                  </a:ext>
                </a:extLst>
              </p:cNvPr>
              <p:cNvSpPr/>
              <p:nvPr/>
            </p:nvSpPr>
            <p:spPr>
              <a:xfrm>
                <a:off x="1268840" y="3219163"/>
                <a:ext cx="425" cy="2432"/>
              </a:xfrm>
              <a:custGeom>
                <a:avLst/>
                <a:gdLst/>
                <a:ahLst/>
                <a:cxnLst/>
                <a:rect l="l" t="t" r="r" b="b"/>
                <a:pathLst>
                  <a:path w="22" h="126" extrusionOk="0">
                    <a:moveTo>
                      <a:pt x="1" y="0"/>
                    </a:moveTo>
                    <a:cubicBezTo>
                      <a:pt x="1" y="63"/>
                      <a:pt x="1" y="84"/>
                      <a:pt x="22" y="126"/>
                    </a:cubicBezTo>
                    <a:lnTo>
                      <a:pt x="22" y="63"/>
                    </a:lnTo>
                    <a:cubicBezTo>
                      <a:pt x="22" y="42"/>
                      <a:pt x="1" y="42"/>
                      <a:pt x="1" y="0"/>
                    </a:cubicBezTo>
                    <a:close/>
                  </a:path>
                </a:pathLst>
              </a:custGeom>
              <a:solidFill>
                <a:srgbClr val="AE00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749;p35">
                <a:extLst>
                  <a:ext uri="{FF2B5EF4-FFF2-40B4-BE49-F238E27FC236}">
                    <a16:creationId xmlns:a16="http://schemas.microsoft.com/office/drawing/2014/main" id="{FA624EC8-8003-C29F-D917-4EFCBD3355C4}"/>
                  </a:ext>
                </a:extLst>
              </p:cNvPr>
              <p:cNvSpPr/>
              <p:nvPr/>
            </p:nvSpPr>
            <p:spPr>
              <a:xfrm>
                <a:off x="1277719" y="2830642"/>
                <a:ext cx="114734" cy="294421"/>
              </a:xfrm>
              <a:custGeom>
                <a:avLst/>
                <a:gdLst/>
                <a:ahLst/>
                <a:cxnLst/>
                <a:rect l="l" t="t" r="r" b="b"/>
                <a:pathLst>
                  <a:path w="5944" h="15253" extrusionOk="0">
                    <a:moveTo>
                      <a:pt x="3756" y="0"/>
                    </a:moveTo>
                    <a:cubicBezTo>
                      <a:pt x="2564" y="0"/>
                      <a:pt x="1305" y="1799"/>
                      <a:pt x="398" y="6883"/>
                    </a:cubicBezTo>
                    <a:cubicBezTo>
                      <a:pt x="398" y="6967"/>
                      <a:pt x="378" y="7009"/>
                      <a:pt x="378" y="7093"/>
                    </a:cubicBezTo>
                    <a:cubicBezTo>
                      <a:pt x="189" y="8160"/>
                      <a:pt x="64" y="9290"/>
                      <a:pt x="1" y="10420"/>
                    </a:cubicBezTo>
                    <a:cubicBezTo>
                      <a:pt x="231" y="11152"/>
                      <a:pt x="482" y="12114"/>
                      <a:pt x="629" y="13370"/>
                    </a:cubicBezTo>
                    <a:cubicBezTo>
                      <a:pt x="712" y="13977"/>
                      <a:pt x="754" y="14625"/>
                      <a:pt x="754" y="15253"/>
                    </a:cubicBezTo>
                    <a:cubicBezTo>
                      <a:pt x="963" y="14458"/>
                      <a:pt x="1215" y="13663"/>
                      <a:pt x="1487" y="12951"/>
                    </a:cubicBezTo>
                    <a:cubicBezTo>
                      <a:pt x="2679" y="9913"/>
                      <a:pt x="3690" y="8868"/>
                      <a:pt x="4443" y="8868"/>
                    </a:cubicBezTo>
                    <a:cubicBezTo>
                      <a:pt x="4536" y="8868"/>
                      <a:pt x="4624" y="8883"/>
                      <a:pt x="4709" y="8913"/>
                    </a:cubicBezTo>
                    <a:cubicBezTo>
                      <a:pt x="4709" y="8913"/>
                      <a:pt x="4730" y="8913"/>
                      <a:pt x="4730" y="8955"/>
                    </a:cubicBezTo>
                    <a:cubicBezTo>
                      <a:pt x="4772" y="8788"/>
                      <a:pt x="4813" y="8599"/>
                      <a:pt x="4834" y="8453"/>
                    </a:cubicBezTo>
                    <a:cubicBezTo>
                      <a:pt x="4876" y="8264"/>
                      <a:pt x="4918" y="8118"/>
                      <a:pt x="4939" y="7930"/>
                    </a:cubicBezTo>
                    <a:cubicBezTo>
                      <a:pt x="5943" y="2406"/>
                      <a:pt x="5253" y="272"/>
                      <a:pt x="3976" y="21"/>
                    </a:cubicBezTo>
                    <a:cubicBezTo>
                      <a:pt x="3903" y="7"/>
                      <a:pt x="3830" y="0"/>
                      <a:pt x="3756" y="0"/>
                    </a:cubicBezTo>
                    <a:close/>
                  </a:path>
                </a:pathLst>
              </a:custGeom>
              <a:solidFill>
                <a:srgbClr val="CC23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750;p35">
                <a:extLst>
                  <a:ext uri="{FF2B5EF4-FFF2-40B4-BE49-F238E27FC236}">
                    <a16:creationId xmlns:a16="http://schemas.microsoft.com/office/drawing/2014/main" id="{D28FEB64-5E14-633E-4D72-24AB72E37A3A}"/>
                  </a:ext>
                </a:extLst>
              </p:cNvPr>
              <p:cNvSpPr/>
              <p:nvPr/>
            </p:nvSpPr>
            <p:spPr>
              <a:xfrm>
                <a:off x="1293084" y="3002396"/>
                <a:ext cx="90876" cy="135195"/>
              </a:xfrm>
              <a:custGeom>
                <a:avLst/>
                <a:gdLst/>
                <a:ahLst/>
                <a:cxnLst/>
                <a:rect l="l" t="t" r="r" b="b"/>
                <a:pathLst>
                  <a:path w="4708" h="7004" extrusionOk="0">
                    <a:moveTo>
                      <a:pt x="3645" y="0"/>
                    </a:moveTo>
                    <a:cubicBezTo>
                      <a:pt x="2894" y="0"/>
                      <a:pt x="1895" y="1086"/>
                      <a:pt x="732" y="4074"/>
                    </a:cubicBezTo>
                    <a:cubicBezTo>
                      <a:pt x="439" y="4807"/>
                      <a:pt x="209" y="5602"/>
                      <a:pt x="0" y="6376"/>
                    </a:cubicBezTo>
                    <a:lnTo>
                      <a:pt x="0" y="7004"/>
                    </a:lnTo>
                    <a:cubicBezTo>
                      <a:pt x="795" y="5518"/>
                      <a:pt x="2155" y="3907"/>
                      <a:pt x="4394" y="2547"/>
                    </a:cubicBezTo>
                    <a:cubicBezTo>
                      <a:pt x="4708" y="1040"/>
                      <a:pt x="4499" y="287"/>
                      <a:pt x="3976" y="78"/>
                    </a:cubicBezTo>
                    <a:cubicBezTo>
                      <a:pt x="3976" y="78"/>
                      <a:pt x="3934" y="78"/>
                      <a:pt x="3934" y="57"/>
                    </a:cubicBezTo>
                    <a:cubicBezTo>
                      <a:pt x="3842" y="20"/>
                      <a:pt x="3746" y="0"/>
                      <a:pt x="3645" y="0"/>
                    </a:cubicBezTo>
                    <a:close/>
                  </a:path>
                </a:pathLst>
              </a:custGeom>
              <a:solidFill>
                <a:srgbClr val="F7D0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751;p35">
                <a:extLst>
                  <a:ext uri="{FF2B5EF4-FFF2-40B4-BE49-F238E27FC236}">
                    <a16:creationId xmlns:a16="http://schemas.microsoft.com/office/drawing/2014/main" id="{9A439078-E42B-4486-49B7-4FF563A8F387}"/>
                  </a:ext>
                </a:extLst>
              </p:cNvPr>
              <p:cNvSpPr/>
              <p:nvPr/>
            </p:nvSpPr>
            <p:spPr>
              <a:xfrm>
                <a:off x="1144049" y="3012375"/>
                <a:ext cx="125621" cy="218504"/>
              </a:xfrm>
              <a:custGeom>
                <a:avLst/>
                <a:gdLst/>
                <a:ahLst/>
                <a:cxnLst/>
                <a:rect l="l" t="t" r="r" b="b"/>
                <a:pathLst>
                  <a:path w="6508" h="11320" extrusionOk="0">
                    <a:moveTo>
                      <a:pt x="1129" y="0"/>
                    </a:moveTo>
                    <a:cubicBezTo>
                      <a:pt x="1001" y="0"/>
                      <a:pt x="883" y="29"/>
                      <a:pt x="774" y="84"/>
                    </a:cubicBezTo>
                    <a:cubicBezTo>
                      <a:pt x="84" y="440"/>
                      <a:pt x="0" y="1779"/>
                      <a:pt x="1402" y="4708"/>
                    </a:cubicBezTo>
                    <a:cubicBezTo>
                      <a:pt x="1674" y="4938"/>
                      <a:pt x="1967" y="5210"/>
                      <a:pt x="2281" y="5524"/>
                    </a:cubicBezTo>
                    <a:cubicBezTo>
                      <a:pt x="4059" y="7261"/>
                      <a:pt x="5671" y="9876"/>
                      <a:pt x="6507" y="11320"/>
                    </a:cubicBezTo>
                    <a:lnTo>
                      <a:pt x="6507" y="10839"/>
                    </a:lnTo>
                    <a:cubicBezTo>
                      <a:pt x="6507" y="10797"/>
                      <a:pt x="6487" y="10755"/>
                      <a:pt x="6487" y="10734"/>
                    </a:cubicBezTo>
                    <a:cubicBezTo>
                      <a:pt x="5775" y="9123"/>
                      <a:pt x="4855" y="6591"/>
                      <a:pt x="4541" y="4373"/>
                    </a:cubicBezTo>
                    <a:lnTo>
                      <a:pt x="4541" y="4290"/>
                    </a:lnTo>
                    <a:cubicBezTo>
                      <a:pt x="4478" y="4122"/>
                      <a:pt x="4415" y="3976"/>
                      <a:pt x="4331" y="3829"/>
                    </a:cubicBezTo>
                    <a:cubicBezTo>
                      <a:pt x="2953" y="1019"/>
                      <a:pt x="1881" y="0"/>
                      <a:pt x="1129" y="0"/>
                    </a:cubicBezTo>
                    <a:close/>
                  </a:path>
                </a:pathLst>
              </a:custGeom>
              <a:solidFill>
                <a:srgbClr val="F7D0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752;p35">
                <a:extLst>
                  <a:ext uri="{FF2B5EF4-FFF2-40B4-BE49-F238E27FC236}">
                    <a16:creationId xmlns:a16="http://schemas.microsoft.com/office/drawing/2014/main" id="{43206ED5-999D-E051-BC9B-0122D6CAD5CC}"/>
                  </a:ext>
                </a:extLst>
              </p:cNvPr>
              <p:cNvSpPr/>
              <p:nvPr/>
            </p:nvSpPr>
            <p:spPr>
              <a:xfrm>
                <a:off x="1228053" y="2998535"/>
                <a:ext cx="65841" cy="222249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11514" extrusionOk="0">
                    <a:moveTo>
                      <a:pt x="1163" y="0"/>
                    </a:moveTo>
                    <a:cubicBezTo>
                      <a:pt x="1131" y="0"/>
                      <a:pt x="1099" y="2"/>
                      <a:pt x="1067" y="6"/>
                    </a:cubicBezTo>
                    <a:cubicBezTo>
                      <a:pt x="565" y="90"/>
                      <a:pt x="168" y="613"/>
                      <a:pt x="63" y="1784"/>
                    </a:cubicBezTo>
                    <a:cubicBezTo>
                      <a:pt x="0" y="2579"/>
                      <a:pt x="21" y="3626"/>
                      <a:pt x="231" y="5007"/>
                    </a:cubicBezTo>
                    <a:lnTo>
                      <a:pt x="231" y="5090"/>
                    </a:lnTo>
                    <a:cubicBezTo>
                      <a:pt x="544" y="7308"/>
                      <a:pt x="1465" y="9840"/>
                      <a:pt x="2135" y="11472"/>
                    </a:cubicBezTo>
                    <a:cubicBezTo>
                      <a:pt x="2135" y="11493"/>
                      <a:pt x="2155" y="11493"/>
                      <a:pt x="2155" y="11514"/>
                    </a:cubicBezTo>
                    <a:cubicBezTo>
                      <a:pt x="2197" y="10635"/>
                      <a:pt x="2427" y="9003"/>
                      <a:pt x="3411" y="7224"/>
                    </a:cubicBezTo>
                    <a:cubicBezTo>
                      <a:pt x="3369" y="6994"/>
                      <a:pt x="3369" y="6785"/>
                      <a:pt x="3369" y="6576"/>
                    </a:cubicBezTo>
                    <a:cubicBezTo>
                      <a:pt x="3327" y="5927"/>
                      <a:pt x="3306" y="5300"/>
                      <a:pt x="3223" y="4693"/>
                    </a:cubicBezTo>
                    <a:cubicBezTo>
                      <a:pt x="3055" y="3416"/>
                      <a:pt x="2846" y="2454"/>
                      <a:pt x="2595" y="1742"/>
                    </a:cubicBezTo>
                    <a:cubicBezTo>
                      <a:pt x="2181" y="482"/>
                      <a:pt x="1675" y="0"/>
                      <a:pt x="1163" y="0"/>
                    </a:cubicBezTo>
                    <a:close/>
                  </a:path>
                </a:pathLst>
              </a:custGeom>
              <a:solidFill>
                <a:srgbClr val="F4B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753;p35">
                <a:extLst>
                  <a:ext uri="{FF2B5EF4-FFF2-40B4-BE49-F238E27FC236}">
                    <a16:creationId xmlns:a16="http://schemas.microsoft.com/office/drawing/2014/main" id="{C404EA5E-4380-B37B-D2DB-1B60602D8973}"/>
                  </a:ext>
                </a:extLst>
              </p:cNvPr>
              <p:cNvSpPr/>
              <p:nvPr/>
            </p:nvSpPr>
            <p:spPr>
              <a:xfrm>
                <a:off x="1091546" y="3068719"/>
                <a:ext cx="178123" cy="167005"/>
              </a:xfrm>
              <a:custGeom>
                <a:avLst/>
                <a:gdLst/>
                <a:ahLst/>
                <a:cxnLst/>
                <a:rect l="l" t="t" r="r" b="b"/>
                <a:pathLst>
                  <a:path w="9228" h="8652" extrusionOk="0">
                    <a:moveTo>
                      <a:pt x="1008" y="1"/>
                    </a:moveTo>
                    <a:cubicBezTo>
                      <a:pt x="743" y="1"/>
                      <a:pt x="541" y="88"/>
                      <a:pt x="398" y="241"/>
                    </a:cubicBezTo>
                    <a:cubicBezTo>
                      <a:pt x="0" y="638"/>
                      <a:pt x="84" y="1350"/>
                      <a:pt x="858" y="2521"/>
                    </a:cubicBezTo>
                    <a:cubicBezTo>
                      <a:pt x="1277" y="3149"/>
                      <a:pt x="1925" y="3902"/>
                      <a:pt x="2846" y="4802"/>
                    </a:cubicBezTo>
                    <a:cubicBezTo>
                      <a:pt x="3285" y="5221"/>
                      <a:pt x="3766" y="5639"/>
                      <a:pt x="4290" y="6057"/>
                    </a:cubicBezTo>
                    <a:cubicBezTo>
                      <a:pt x="4582" y="6288"/>
                      <a:pt x="4896" y="6518"/>
                      <a:pt x="5168" y="6727"/>
                    </a:cubicBezTo>
                    <a:cubicBezTo>
                      <a:pt x="7763" y="7292"/>
                      <a:pt x="9227" y="8652"/>
                      <a:pt x="9227" y="8652"/>
                    </a:cubicBezTo>
                    <a:lnTo>
                      <a:pt x="9227" y="8464"/>
                    </a:lnTo>
                    <a:cubicBezTo>
                      <a:pt x="8391" y="6999"/>
                      <a:pt x="6779" y="4405"/>
                      <a:pt x="5001" y="2647"/>
                    </a:cubicBezTo>
                    <a:cubicBezTo>
                      <a:pt x="4645" y="2312"/>
                      <a:pt x="4373" y="2061"/>
                      <a:pt x="4101" y="1810"/>
                    </a:cubicBezTo>
                    <a:cubicBezTo>
                      <a:pt x="3453" y="1245"/>
                      <a:pt x="2867" y="806"/>
                      <a:pt x="2406" y="513"/>
                    </a:cubicBezTo>
                    <a:cubicBezTo>
                      <a:pt x="1821" y="155"/>
                      <a:pt x="1359" y="1"/>
                      <a:pt x="1008" y="1"/>
                    </a:cubicBezTo>
                    <a:close/>
                  </a:path>
                </a:pathLst>
              </a:custGeom>
              <a:solidFill>
                <a:srgbClr val="F4B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754;p35">
                <a:extLst>
                  <a:ext uri="{FF2B5EF4-FFF2-40B4-BE49-F238E27FC236}">
                    <a16:creationId xmlns:a16="http://schemas.microsoft.com/office/drawing/2014/main" id="{E29D6013-D8AB-F72D-C7EF-179C9624CE7B}"/>
                  </a:ext>
                </a:extLst>
              </p:cNvPr>
              <p:cNvSpPr/>
              <p:nvPr/>
            </p:nvSpPr>
            <p:spPr>
              <a:xfrm>
                <a:off x="859318" y="3484109"/>
                <a:ext cx="341288" cy="627775"/>
              </a:xfrm>
              <a:custGeom>
                <a:avLst/>
                <a:gdLst/>
                <a:ahLst/>
                <a:cxnLst/>
                <a:rect l="l" t="t" r="r" b="b"/>
                <a:pathLst>
                  <a:path w="17681" h="32523" extrusionOk="0">
                    <a:moveTo>
                      <a:pt x="0" y="0"/>
                    </a:moveTo>
                    <a:lnTo>
                      <a:pt x="16090" y="32076"/>
                    </a:lnTo>
                    <a:cubicBezTo>
                      <a:pt x="16208" y="32356"/>
                      <a:pt x="16493" y="32522"/>
                      <a:pt x="16783" y="32522"/>
                    </a:cubicBezTo>
                    <a:cubicBezTo>
                      <a:pt x="16904" y="32522"/>
                      <a:pt x="17026" y="32493"/>
                      <a:pt x="17137" y="32432"/>
                    </a:cubicBezTo>
                    <a:cubicBezTo>
                      <a:pt x="17513" y="32243"/>
                      <a:pt x="17681" y="31762"/>
                      <a:pt x="17471" y="31385"/>
                    </a:cubicBezTo>
                    <a:lnTo>
                      <a:pt x="2511" y="1507"/>
                    </a:lnTo>
                    <a:cubicBezTo>
                      <a:pt x="1611" y="1088"/>
                      <a:pt x="774" y="565"/>
                      <a:pt x="0" y="0"/>
                    </a:cubicBezTo>
                    <a:close/>
                  </a:path>
                </a:pathLst>
              </a:custGeom>
              <a:solidFill>
                <a:srgbClr val="F4B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755;p35">
                <a:extLst>
                  <a:ext uri="{FF2B5EF4-FFF2-40B4-BE49-F238E27FC236}">
                    <a16:creationId xmlns:a16="http://schemas.microsoft.com/office/drawing/2014/main" id="{55965281-B913-92E6-96F7-653B51277F65}"/>
                  </a:ext>
                </a:extLst>
              </p:cNvPr>
              <p:cNvSpPr/>
              <p:nvPr/>
            </p:nvSpPr>
            <p:spPr>
              <a:xfrm>
                <a:off x="719973" y="2847995"/>
                <a:ext cx="1117538" cy="689852"/>
              </a:xfrm>
              <a:custGeom>
                <a:avLst/>
                <a:gdLst/>
                <a:ahLst/>
                <a:cxnLst/>
                <a:rect l="l" t="t" r="r" b="b"/>
                <a:pathLst>
                  <a:path w="57896" h="35739" extrusionOk="0">
                    <a:moveTo>
                      <a:pt x="41975" y="11635"/>
                    </a:moveTo>
                    <a:cubicBezTo>
                      <a:pt x="43205" y="11635"/>
                      <a:pt x="44228" y="11949"/>
                      <a:pt x="44589" y="12680"/>
                    </a:cubicBezTo>
                    <a:cubicBezTo>
                      <a:pt x="45342" y="14187"/>
                      <a:pt x="44254" y="17932"/>
                      <a:pt x="40739" y="19689"/>
                    </a:cubicBezTo>
                    <a:cubicBezTo>
                      <a:pt x="39358" y="20384"/>
                      <a:pt x="38021" y="20647"/>
                      <a:pt x="36875" y="20647"/>
                    </a:cubicBezTo>
                    <a:cubicBezTo>
                      <a:pt x="35120" y="20647"/>
                      <a:pt x="33816" y="20029"/>
                      <a:pt x="33499" y="19397"/>
                    </a:cubicBezTo>
                    <a:cubicBezTo>
                      <a:pt x="32620" y="17597"/>
                      <a:pt x="35445" y="13810"/>
                      <a:pt x="37809" y="12617"/>
                    </a:cubicBezTo>
                    <a:cubicBezTo>
                      <a:pt x="39053" y="12007"/>
                      <a:pt x="40637" y="11635"/>
                      <a:pt x="41975" y="11635"/>
                    </a:cubicBezTo>
                    <a:close/>
                    <a:moveTo>
                      <a:pt x="21021" y="22282"/>
                    </a:moveTo>
                    <a:cubicBezTo>
                      <a:pt x="22797" y="22282"/>
                      <a:pt x="24439" y="22721"/>
                      <a:pt x="24920" y="23707"/>
                    </a:cubicBezTo>
                    <a:cubicBezTo>
                      <a:pt x="25444" y="24753"/>
                      <a:pt x="24314" y="27933"/>
                      <a:pt x="20819" y="29670"/>
                    </a:cubicBezTo>
                    <a:cubicBezTo>
                      <a:pt x="19640" y="30260"/>
                      <a:pt x="18444" y="30498"/>
                      <a:pt x="17347" y="30498"/>
                    </a:cubicBezTo>
                    <a:cubicBezTo>
                      <a:pt x="15175" y="30498"/>
                      <a:pt x="13390" y="29562"/>
                      <a:pt x="12889" y="28561"/>
                    </a:cubicBezTo>
                    <a:cubicBezTo>
                      <a:pt x="12136" y="27034"/>
                      <a:pt x="14542" y="24293"/>
                      <a:pt x="16928" y="23121"/>
                    </a:cubicBezTo>
                    <a:cubicBezTo>
                      <a:pt x="17997" y="22581"/>
                      <a:pt x="19554" y="22282"/>
                      <a:pt x="21021" y="22282"/>
                    </a:cubicBezTo>
                    <a:close/>
                    <a:moveTo>
                      <a:pt x="49087" y="0"/>
                    </a:moveTo>
                    <a:cubicBezTo>
                      <a:pt x="47413" y="5252"/>
                      <a:pt x="44275" y="5880"/>
                      <a:pt x="38688" y="8286"/>
                    </a:cubicBezTo>
                    <a:cubicBezTo>
                      <a:pt x="37663" y="8725"/>
                      <a:pt x="36596" y="9228"/>
                      <a:pt x="35403" y="9793"/>
                    </a:cubicBezTo>
                    <a:cubicBezTo>
                      <a:pt x="34943" y="10023"/>
                      <a:pt x="34503" y="10295"/>
                      <a:pt x="34085" y="10546"/>
                    </a:cubicBezTo>
                    <a:cubicBezTo>
                      <a:pt x="31846" y="11948"/>
                      <a:pt x="30528" y="13517"/>
                      <a:pt x="29691" y="15003"/>
                    </a:cubicBezTo>
                    <a:cubicBezTo>
                      <a:pt x="28708" y="16781"/>
                      <a:pt x="28477" y="18392"/>
                      <a:pt x="28436" y="19292"/>
                    </a:cubicBezTo>
                    <a:lnTo>
                      <a:pt x="28436" y="19355"/>
                    </a:lnTo>
                    <a:lnTo>
                      <a:pt x="28436" y="19836"/>
                    </a:lnTo>
                    <a:lnTo>
                      <a:pt x="28436" y="20024"/>
                    </a:lnTo>
                    <a:cubicBezTo>
                      <a:pt x="28436" y="20024"/>
                      <a:pt x="26992" y="18664"/>
                      <a:pt x="24376" y="18120"/>
                    </a:cubicBezTo>
                    <a:cubicBezTo>
                      <a:pt x="23720" y="17974"/>
                      <a:pt x="22985" y="17885"/>
                      <a:pt x="22178" y="17885"/>
                    </a:cubicBezTo>
                    <a:cubicBezTo>
                      <a:pt x="20903" y="17885"/>
                      <a:pt x="19450" y="18108"/>
                      <a:pt x="17848" y="18685"/>
                    </a:cubicBezTo>
                    <a:cubicBezTo>
                      <a:pt x="17262" y="18894"/>
                      <a:pt x="16656" y="19166"/>
                      <a:pt x="16070" y="19459"/>
                    </a:cubicBezTo>
                    <a:cubicBezTo>
                      <a:pt x="15024" y="19982"/>
                      <a:pt x="14040" y="20505"/>
                      <a:pt x="13182" y="20987"/>
                    </a:cubicBezTo>
                    <a:cubicBezTo>
                      <a:pt x="9081" y="23328"/>
                      <a:pt x="6703" y="25186"/>
                      <a:pt x="3522" y="25186"/>
                    </a:cubicBezTo>
                    <a:cubicBezTo>
                      <a:pt x="2467" y="25186"/>
                      <a:pt x="1324" y="24981"/>
                      <a:pt x="0" y="24523"/>
                    </a:cubicBezTo>
                    <a:lnTo>
                      <a:pt x="0" y="24523"/>
                    </a:lnTo>
                    <a:cubicBezTo>
                      <a:pt x="1" y="24523"/>
                      <a:pt x="2595" y="29607"/>
                      <a:pt x="7198" y="32913"/>
                    </a:cubicBezTo>
                    <a:cubicBezTo>
                      <a:pt x="7972" y="33499"/>
                      <a:pt x="8809" y="34001"/>
                      <a:pt x="9709" y="34441"/>
                    </a:cubicBezTo>
                    <a:cubicBezTo>
                      <a:pt x="11362" y="35235"/>
                      <a:pt x="13203" y="35739"/>
                      <a:pt x="15214" y="35739"/>
                    </a:cubicBezTo>
                    <a:cubicBezTo>
                      <a:pt x="17809" y="35739"/>
                      <a:pt x="20688" y="34900"/>
                      <a:pt x="23812" y="32767"/>
                    </a:cubicBezTo>
                    <a:cubicBezTo>
                      <a:pt x="29712" y="28708"/>
                      <a:pt x="29063" y="24544"/>
                      <a:pt x="30361" y="23895"/>
                    </a:cubicBezTo>
                    <a:cubicBezTo>
                      <a:pt x="30500" y="23828"/>
                      <a:pt x="30670" y="23799"/>
                      <a:pt x="30869" y="23799"/>
                    </a:cubicBezTo>
                    <a:cubicBezTo>
                      <a:pt x="32036" y="23799"/>
                      <a:pt x="34204" y="24787"/>
                      <a:pt x="37019" y="24787"/>
                    </a:cubicBezTo>
                    <a:cubicBezTo>
                      <a:pt x="38350" y="24787"/>
                      <a:pt x="39825" y="24566"/>
                      <a:pt x="41408" y="23916"/>
                    </a:cubicBezTo>
                    <a:cubicBezTo>
                      <a:pt x="57896" y="17262"/>
                      <a:pt x="49088" y="1"/>
                      <a:pt x="49087" y="0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756;p35">
                <a:extLst>
                  <a:ext uri="{FF2B5EF4-FFF2-40B4-BE49-F238E27FC236}">
                    <a16:creationId xmlns:a16="http://schemas.microsoft.com/office/drawing/2014/main" id="{ABFDABDD-9289-87EC-9B7C-CEC657F0A13E}"/>
                  </a:ext>
                </a:extLst>
              </p:cNvPr>
              <p:cNvSpPr/>
              <p:nvPr/>
            </p:nvSpPr>
            <p:spPr>
              <a:xfrm>
                <a:off x="1105270" y="3377077"/>
                <a:ext cx="404716" cy="771830"/>
              </a:xfrm>
              <a:custGeom>
                <a:avLst/>
                <a:gdLst/>
                <a:ahLst/>
                <a:cxnLst/>
                <a:rect l="l" t="t" r="r" b="b"/>
                <a:pathLst>
                  <a:path w="20967" h="39986" extrusionOk="0">
                    <a:moveTo>
                      <a:pt x="2846" y="0"/>
                    </a:moveTo>
                    <a:cubicBezTo>
                      <a:pt x="1884" y="440"/>
                      <a:pt x="942" y="900"/>
                      <a:pt x="1" y="1402"/>
                    </a:cubicBezTo>
                    <a:lnTo>
                      <a:pt x="20966" y="39985"/>
                    </a:lnTo>
                    <a:lnTo>
                      <a:pt x="2846" y="0"/>
                    </a:lnTo>
                    <a:close/>
                  </a:path>
                </a:pathLst>
              </a:custGeom>
              <a:solidFill>
                <a:srgbClr val="F4B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757;p35">
                <a:extLst>
                  <a:ext uri="{FF2B5EF4-FFF2-40B4-BE49-F238E27FC236}">
                    <a16:creationId xmlns:a16="http://schemas.microsoft.com/office/drawing/2014/main" id="{7E4214A4-A523-7866-23A7-FF43EDFE40D9}"/>
                  </a:ext>
                </a:extLst>
              </p:cNvPr>
              <p:cNvSpPr/>
              <p:nvPr/>
            </p:nvSpPr>
            <p:spPr>
              <a:xfrm>
                <a:off x="1312463" y="3299519"/>
                <a:ext cx="223774" cy="897450"/>
              </a:xfrm>
              <a:custGeom>
                <a:avLst/>
                <a:gdLst/>
                <a:ahLst/>
                <a:cxnLst/>
                <a:rect l="l" t="t" r="r" b="b"/>
                <a:pathLst>
                  <a:path w="11593" h="46494" extrusionOk="0">
                    <a:moveTo>
                      <a:pt x="6382" y="1"/>
                    </a:moveTo>
                    <a:cubicBezTo>
                      <a:pt x="4227" y="273"/>
                      <a:pt x="2093" y="670"/>
                      <a:pt x="0" y="1214"/>
                    </a:cubicBezTo>
                    <a:lnTo>
                      <a:pt x="11425" y="46179"/>
                    </a:lnTo>
                    <a:lnTo>
                      <a:pt x="11592" y="46493"/>
                    </a:lnTo>
                    <a:lnTo>
                      <a:pt x="6382" y="1"/>
                    </a:lnTo>
                    <a:close/>
                  </a:path>
                </a:pathLst>
              </a:custGeom>
              <a:solidFill>
                <a:srgbClr val="F4B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758;p35">
                <a:extLst>
                  <a:ext uri="{FF2B5EF4-FFF2-40B4-BE49-F238E27FC236}">
                    <a16:creationId xmlns:a16="http://schemas.microsoft.com/office/drawing/2014/main" id="{1A5AFB98-DA17-6C17-DD2E-F8C499D0ACEA}"/>
                  </a:ext>
                </a:extLst>
              </p:cNvPr>
              <p:cNvSpPr/>
              <p:nvPr/>
            </p:nvSpPr>
            <p:spPr>
              <a:xfrm>
                <a:off x="1537820" y="3295080"/>
                <a:ext cx="184184" cy="906735"/>
              </a:xfrm>
              <a:custGeom>
                <a:avLst/>
                <a:gdLst/>
                <a:ahLst/>
                <a:cxnLst/>
                <a:rect l="l" t="t" r="r" b="b"/>
                <a:pathLst>
                  <a:path w="9542" h="46975" extrusionOk="0">
                    <a:moveTo>
                      <a:pt x="3118" y="1"/>
                    </a:moveTo>
                    <a:lnTo>
                      <a:pt x="1" y="46891"/>
                    </a:lnTo>
                    <a:lnTo>
                      <a:pt x="64" y="46974"/>
                    </a:lnTo>
                    <a:lnTo>
                      <a:pt x="9542" y="838"/>
                    </a:lnTo>
                    <a:cubicBezTo>
                      <a:pt x="7408" y="398"/>
                      <a:pt x="5253" y="126"/>
                      <a:pt x="3118" y="1"/>
                    </a:cubicBezTo>
                    <a:close/>
                  </a:path>
                </a:pathLst>
              </a:custGeom>
              <a:solidFill>
                <a:srgbClr val="F4B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759;p35">
                <a:extLst>
                  <a:ext uri="{FF2B5EF4-FFF2-40B4-BE49-F238E27FC236}">
                    <a16:creationId xmlns:a16="http://schemas.microsoft.com/office/drawing/2014/main" id="{DF8E3C55-0106-A38D-102D-283336A691ED}"/>
                  </a:ext>
                </a:extLst>
              </p:cNvPr>
              <p:cNvSpPr/>
              <p:nvPr/>
            </p:nvSpPr>
            <p:spPr>
              <a:xfrm>
                <a:off x="1539441" y="3357292"/>
                <a:ext cx="451563" cy="847746"/>
              </a:xfrm>
              <a:custGeom>
                <a:avLst/>
                <a:gdLst/>
                <a:ahLst/>
                <a:cxnLst/>
                <a:rect l="l" t="t" r="r" b="b"/>
                <a:pathLst>
                  <a:path w="23394" h="43919" extrusionOk="0">
                    <a:moveTo>
                      <a:pt x="17514" y="0"/>
                    </a:moveTo>
                    <a:lnTo>
                      <a:pt x="0" y="43856"/>
                    </a:lnTo>
                    <a:lnTo>
                      <a:pt x="21" y="43919"/>
                    </a:lnTo>
                    <a:lnTo>
                      <a:pt x="23393" y="2804"/>
                    </a:lnTo>
                    <a:cubicBezTo>
                      <a:pt x="21552" y="1716"/>
                      <a:pt x="19585" y="774"/>
                      <a:pt x="17514" y="0"/>
                    </a:cubicBezTo>
                    <a:close/>
                  </a:path>
                </a:pathLst>
              </a:custGeom>
              <a:solidFill>
                <a:srgbClr val="F4B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760;p35">
                <a:extLst>
                  <a:ext uri="{FF2B5EF4-FFF2-40B4-BE49-F238E27FC236}">
                    <a16:creationId xmlns:a16="http://schemas.microsoft.com/office/drawing/2014/main" id="{2C38F1E2-4299-C2A8-0795-46F3E197E32F}"/>
                  </a:ext>
                </a:extLst>
              </p:cNvPr>
              <p:cNvSpPr/>
              <p:nvPr/>
            </p:nvSpPr>
            <p:spPr>
              <a:xfrm>
                <a:off x="1541468" y="3717939"/>
                <a:ext cx="807771" cy="489125"/>
              </a:xfrm>
              <a:custGeom>
                <a:avLst/>
                <a:gdLst/>
                <a:ahLst/>
                <a:cxnLst/>
                <a:rect l="l" t="t" r="r" b="b"/>
                <a:pathLst>
                  <a:path w="41848" h="25340" extrusionOk="0">
                    <a:moveTo>
                      <a:pt x="40132" y="1"/>
                    </a:moveTo>
                    <a:lnTo>
                      <a:pt x="0" y="25297"/>
                    </a:lnTo>
                    <a:lnTo>
                      <a:pt x="21" y="25339"/>
                    </a:lnTo>
                    <a:lnTo>
                      <a:pt x="2323" y="24293"/>
                    </a:lnTo>
                    <a:lnTo>
                      <a:pt x="41847" y="2867"/>
                    </a:lnTo>
                    <a:cubicBezTo>
                      <a:pt x="41282" y="1926"/>
                      <a:pt x="40738" y="963"/>
                      <a:pt x="40132" y="1"/>
                    </a:cubicBezTo>
                    <a:close/>
                  </a:path>
                </a:pathLst>
              </a:custGeom>
              <a:solidFill>
                <a:srgbClr val="F4B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761;p35">
                <a:extLst>
                  <a:ext uri="{FF2B5EF4-FFF2-40B4-BE49-F238E27FC236}">
                    <a16:creationId xmlns:a16="http://schemas.microsoft.com/office/drawing/2014/main" id="{FAB2EC4C-3372-192B-EB9E-C9BC27157F8C}"/>
                  </a:ext>
                </a:extLst>
              </p:cNvPr>
              <p:cNvSpPr/>
              <p:nvPr/>
            </p:nvSpPr>
            <p:spPr>
              <a:xfrm>
                <a:off x="1540657" y="3502678"/>
                <a:ext cx="676514" cy="703171"/>
              </a:xfrm>
              <a:custGeom>
                <a:avLst/>
                <a:gdLst/>
                <a:ahLst/>
                <a:cxnLst/>
                <a:rect l="l" t="t" r="r" b="b"/>
                <a:pathLst>
                  <a:path w="35048" h="36429" extrusionOk="0">
                    <a:moveTo>
                      <a:pt x="30319" y="1"/>
                    </a:moveTo>
                    <a:lnTo>
                      <a:pt x="0" y="36408"/>
                    </a:lnTo>
                    <a:lnTo>
                      <a:pt x="42" y="36429"/>
                    </a:lnTo>
                    <a:lnTo>
                      <a:pt x="35047" y="4457"/>
                    </a:lnTo>
                    <a:cubicBezTo>
                      <a:pt x="33562" y="2867"/>
                      <a:pt x="31992" y="1381"/>
                      <a:pt x="30319" y="1"/>
                    </a:cubicBezTo>
                    <a:close/>
                  </a:path>
                </a:pathLst>
              </a:custGeom>
              <a:solidFill>
                <a:srgbClr val="F4B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762;p35">
                <a:extLst>
                  <a:ext uri="{FF2B5EF4-FFF2-40B4-BE49-F238E27FC236}">
                    <a16:creationId xmlns:a16="http://schemas.microsoft.com/office/drawing/2014/main" id="{4EF5F188-AA03-D33C-4509-53FBD87EB735}"/>
                  </a:ext>
                </a:extLst>
              </p:cNvPr>
              <p:cNvSpPr/>
              <p:nvPr/>
            </p:nvSpPr>
            <p:spPr>
              <a:xfrm>
                <a:off x="1106081" y="3293362"/>
                <a:ext cx="1241942" cy="578477"/>
              </a:xfrm>
              <a:custGeom>
                <a:avLst/>
                <a:gdLst/>
                <a:ahLst/>
                <a:cxnLst/>
                <a:rect l="l" t="t" r="r" b="b"/>
                <a:pathLst>
                  <a:path w="64341" h="29969" extrusionOk="0">
                    <a:moveTo>
                      <a:pt x="22677" y="1"/>
                    </a:moveTo>
                    <a:cubicBezTo>
                      <a:pt x="14646" y="1"/>
                      <a:pt x="6864" y="2068"/>
                      <a:pt x="0" y="5823"/>
                    </a:cubicBezTo>
                    <a:lnTo>
                      <a:pt x="5043" y="15113"/>
                    </a:lnTo>
                    <a:cubicBezTo>
                      <a:pt x="10388" y="12178"/>
                      <a:pt x="16434" y="10569"/>
                      <a:pt x="22675" y="10569"/>
                    </a:cubicBezTo>
                    <a:cubicBezTo>
                      <a:pt x="26133" y="10569"/>
                      <a:pt x="29652" y="11063"/>
                      <a:pt x="33143" y="12100"/>
                    </a:cubicBezTo>
                    <a:cubicBezTo>
                      <a:pt x="42915" y="15008"/>
                      <a:pt x="50594" y="21620"/>
                      <a:pt x="55050" y="29969"/>
                    </a:cubicBezTo>
                    <a:lnTo>
                      <a:pt x="64341" y="24926"/>
                    </a:lnTo>
                    <a:cubicBezTo>
                      <a:pt x="58775" y="14548"/>
                      <a:pt x="49359" y="6262"/>
                      <a:pt x="37328" y="2329"/>
                    </a:cubicBezTo>
                    <a:cubicBezTo>
                      <a:pt x="36931" y="2203"/>
                      <a:pt x="36533" y="2098"/>
                      <a:pt x="36156" y="1973"/>
                    </a:cubicBezTo>
                    <a:cubicBezTo>
                      <a:pt x="31663" y="637"/>
                      <a:pt x="27132" y="1"/>
                      <a:pt x="22677" y="1"/>
                    </a:cubicBezTo>
                    <a:close/>
                  </a:path>
                </a:pathLst>
              </a:custGeom>
              <a:solidFill>
                <a:srgbClr val="CC23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763;p35">
                <a:extLst>
                  <a:ext uri="{FF2B5EF4-FFF2-40B4-BE49-F238E27FC236}">
                    <a16:creationId xmlns:a16="http://schemas.microsoft.com/office/drawing/2014/main" id="{2AD028CA-CD93-57BF-DD32-D99C0E26D256}"/>
                  </a:ext>
                </a:extLst>
              </p:cNvPr>
              <p:cNvSpPr/>
              <p:nvPr/>
            </p:nvSpPr>
            <p:spPr>
              <a:xfrm>
                <a:off x="1424746" y="4098508"/>
                <a:ext cx="238695" cy="214258"/>
              </a:xfrm>
              <a:custGeom>
                <a:avLst/>
                <a:gdLst/>
                <a:ahLst/>
                <a:cxnLst/>
                <a:rect l="l" t="t" r="r" b="b"/>
                <a:pathLst>
                  <a:path w="12366" h="11100" extrusionOk="0">
                    <a:moveTo>
                      <a:pt x="6193" y="0"/>
                    </a:moveTo>
                    <a:cubicBezTo>
                      <a:pt x="3785" y="0"/>
                      <a:pt x="1564" y="1561"/>
                      <a:pt x="858" y="3970"/>
                    </a:cubicBezTo>
                    <a:cubicBezTo>
                      <a:pt x="0" y="6921"/>
                      <a:pt x="1674" y="10017"/>
                      <a:pt x="4603" y="10875"/>
                    </a:cubicBezTo>
                    <a:cubicBezTo>
                      <a:pt x="5127" y="11027"/>
                      <a:pt x="5654" y="11100"/>
                      <a:pt x="6174" y="11100"/>
                    </a:cubicBezTo>
                    <a:cubicBezTo>
                      <a:pt x="8582" y="11100"/>
                      <a:pt x="10802" y="9540"/>
                      <a:pt x="11508" y="7130"/>
                    </a:cubicBezTo>
                    <a:cubicBezTo>
                      <a:pt x="12366" y="4180"/>
                      <a:pt x="10692" y="1083"/>
                      <a:pt x="7763" y="225"/>
                    </a:cubicBezTo>
                    <a:cubicBezTo>
                      <a:pt x="7240" y="73"/>
                      <a:pt x="6712" y="0"/>
                      <a:pt x="6193" y="0"/>
                    </a:cubicBezTo>
                    <a:close/>
                  </a:path>
                </a:pathLst>
              </a:custGeom>
              <a:solidFill>
                <a:srgbClr val="CC23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984" name="Google Shape;764;p35">
                <a:extLst>
                  <a:ext uri="{FF2B5EF4-FFF2-40B4-BE49-F238E27FC236}">
                    <a16:creationId xmlns:a16="http://schemas.microsoft.com/office/drawing/2014/main" id="{238EBCD0-84BE-6DFF-2E9E-EC5BEFA82645}"/>
                  </a:ext>
                </a:extLst>
              </p:cNvPr>
              <p:cNvSpPr/>
              <p:nvPr/>
            </p:nvSpPr>
            <p:spPr>
              <a:xfrm>
                <a:off x="1472404" y="4140992"/>
                <a:ext cx="142993" cy="128516"/>
              </a:xfrm>
              <a:custGeom>
                <a:avLst/>
                <a:gdLst/>
                <a:ahLst/>
                <a:cxnLst/>
                <a:rect l="l" t="t" r="r" b="b"/>
                <a:pathLst>
                  <a:path w="7408" h="6658" extrusionOk="0">
                    <a:moveTo>
                      <a:pt x="3711" y="1"/>
                    </a:moveTo>
                    <a:cubicBezTo>
                      <a:pt x="2276" y="1"/>
                      <a:pt x="954" y="951"/>
                      <a:pt x="523" y="2397"/>
                    </a:cubicBezTo>
                    <a:cubicBezTo>
                      <a:pt x="0" y="4155"/>
                      <a:pt x="1004" y="5996"/>
                      <a:pt x="2762" y="6519"/>
                    </a:cubicBezTo>
                    <a:cubicBezTo>
                      <a:pt x="3077" y="6613"/>
                      <a:pt x="3395" y="6658"/>
                      <a:pt x="3708" y="6658"/>
                    </a:cubicBezTo>
                    <a:cubicBezTo>
                      <a:pt x="5138" y="6658"/>
                      <a:pt x="6455" y="5722"/>
                      <a:pt x="6884" y="4280"/>
                    </a:cubicBezTo>
                    <a:cubicBezTo>
                      <a:pt x="7407" y="2523"/>
                      <a:pt x="6424" y="660"/>
                      <a:pt x="4645" y="137"/>
                    </a:cubicBezTo>
                    <a:cubicBezTo>
                      <a:pt x="4334" y="45"/>
                      <a:pt x="4020" y="1"/>
                      <a:pt x="3711" y="1"/>
                    </a:cubicBezTo>
                    <a:close/>
                  </a:path>
                </a:pathLst>
              </a:custGeom>
              <a:solidFill>
                <a:srgbClr val="DF71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1987" name="Rectangle 3">
            <a:extLst>
              <a:ext uri="{FF2B5EF4-FFF2-40B4-BE49-F238E27FC236}">
                <a16:creationId xmlns:a16="http://schemas.microsoft.com/office/drawing/2014/main" id="{A2632634-B38F-6612-B8E0-39A514AFE5D6}"/>
              </a:ext>
            </a:extLst>
          </p:cNvPr>
          <p:cNvSpPr>
            <a:spLocks noGrp="1" noRot="1"/>
          </p:cNvSpPr>
          <p:nvPr>
            <p:ph idx="1"/>
          </p:nvPr>
        </p:nvSpPr>
        <p:spPr>
          <a:xfrm>
            <a:off x="0" y="33504"/>
            <a:ext cx="8915400" cy="990600"/>
          </a:xfrm>
        </p:spPr>
        <p:txBody>
          <a:bodyPr/>
          <a:lstStyle/>
          <a:p>
            <a:pPr marL="0" indent="0" algn="ctr" eaLnBrk="1" hangingPunct="1">
              <a:lnSpc>
                <a:spcPct val="130000"/>
              </a:lnSpc>
              <a:spcAft>
                <a:spcPts val="800"/>
              </a:spcAft>
              <a:buFont typeface="Symbol" panose="05050102010706020507" pitchFamily="18" charset="2"/>
              <a:buNone/>
              <a:tabLst>
                <a:tab pos="658813" algn="l"/>
              </a:tabLst>
            </a:pP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mâu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thuẫn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giằng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Xúy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24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988" name="TextBox 41987">
            <a:extLst>
              <a:ext uri="{FF2B5EF4-FFF2-40B4-BE49-F238E27FC236}">
                <a16:creationId xmlns:a16="http://schemas.microsoft.com/office/drawing/2014/main" id="{CB4E24E8-5B7F-279A-9DC7-7B2764BCACA3}"/>
              </a:ext>
            </a:extLst>
          </p:cNvPr>
          <p:cNvSpPr txBox="1"/>
          <p:nvPr/>
        </p:nvSpPr>
        <p:spPr>
          <a:xfrm>
            <a:off x="1066800" y="1729725"/>
            <a:ext cx="7543800" cy="32746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20000"/>
              </a:spcBef>
              <a:spcAft>
                <a:spcPts val="800"/>
              </a:spcAft>
              <a:buClr>
                <a:srgbClr val="0080FF"/>
              </a:buClr>
              <a:buFont typeface="Wingdings" panose="05000000000000000000" pitchFamily="2" charset="2"/>
              <a:buNone/>
            </a:pP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đớn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tủi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nhục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ruồng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Xúy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vi-VN" sz="20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vi-VN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altLang="vi-VN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điên</a:t>
            </a:r>
            <a:r>
              <a:rPr lang="en-US" altLang="vi-VN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cuồng</a:t>
            </a:r>
            <a:r>
              <a:rPr lang="en-US" altLang="vi-VN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0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</a:t>
            </a:r>
            <a:r>
              <a:rPr lang="en-US" altLang="vi-VN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dại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Xúy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muộn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màng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lầm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đớn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Kim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Nham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1600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990" name="Rectangle: Rounded Corners 41989">
            <a:extLst>
              <a:ext uri="{FF2B5EF4-FFF2-40B4-BE49-F238E27FC236}">
                <a16:creationId xmlns:a16="http://schemas.microsoft.com/office/drawing/2014/main" id="{8B441A19-769C-2AC1-EFB9-91569F285A45}"/>
              </a:ext>
            </a:extLst>
          </p:cNvPr>
          <p:cNvSpPr/>
          <p:nvPr/>
        </p:nvSpPr>
        <p:spPr>
          <a:xfrm>
            <a:off x="2438400" y="4800600"/>
            <a:ext cx="4800600" cy="2023896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1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5" grpId="0" animBg="1"/>
      <p:bldP spid="41987" grpId="0" build="p"/>
      <p:bldP spid="4199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>
            <a:extLst>
              <a:ext uri="{FF2B5EF4-FFF2-40B4-BE49-F238E27FC236}">
                <a16:creationId xmlns:a16="http://schemas.microsoft.com/office/drawing/2014/main" id="{7608C906-EE59-CC6A-FF16-504E9ECF0982}"/>
              </a:ext>
            </a:extLst>
          </p:cNvPr>
          <p:cNvSpPr>
            <a:spLocks noGrp="1" noRot="1"/>
          </p:cNvSpPr>
          <p:nvPr>
            <p:ph idx="1"/>
          </p:nvPr>
        </p:nvSpPr>
        <p:spPr>
          <a:xfrm>
            <a:off x="250371" y="-152400"/>
            <a:ext cx="8763000" cy="1219200"/>
          </a:xfrm>
        </p:spPr>
        <p:txBody>
          <a:bodyPr/>
          <a:lstStyle/>
          <a:p>
            <a:pPr marL="0" indent="0" algn="ctr" eaLnBrk="1" hangingPunct="1">
              <a:lnSpc>
                <a:spcPct val="130000"/>
              </a:lnSpc>
              <a:spcAft>
                <a:spcPts val="800"/>
              </a:spcAft>
              <a:buFont typeface="Symbol" panose="05050102010706020507" pitchFamily="18" charset="2"/>
              <a:buNone/>
              <a:tabLst>
                <a:tab pos="658813" algn="l"/>
              </a:tabLst>
            </a:pP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ngộ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mong ước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Xúy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“con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en-US" altLang="vi-VN" sz="24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019" name="Scroll: Horizontal 42018">
            <a:extLst>
              <a:ext uri="{FF2B5EF4-FFF2-40B4-BE49-F238E27FC236}">
                <a16:creationId xmlns:a16="http://schemas.microsoft.com/office/drawing/2014/main" id="{EC45F7D2-8E29-895B-F72A-BF9A0E47D0E5}"/>
              </a:ext>
            </a:extLst>
          </p:cNvPr>
          <p:cNvSpPr/>
          <p:nvPr/>
        </p:nvSpPr>
        <p:spPr>
          <a:xfrm>
            <a:off x="0" y="426720"/>
            <a:ext cx="9144000" cy="5334000"/>
          </a:xfrm>
          <a:prstGeom prst="horizontalScroll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021" name="TextBox 42020">
            <a:extLst>
              <a:ext uri="{FF2B5EF4-FFF2-40B4-BE49-F238E27FC236}">
                <a16:creationId xmlns:a16="http://schemas.microsoft.com/office/drawing/2014/main" id="{D2442388-8474-C936-63FD-80A0007FAF0E}"/>
              </a:ext>
            </a:extLst>
          </p:cNvPr>
          <p:cNvSpPr txBox="1"/>
          <p:nvPr/>
        </p:nvSpPr>
        <p:spPr>
          <a:xfrm>
            <a:off x="609601" y="1225580"/>
            <a:ext cx="8403770" cy="37362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ts val="800"/>
              </a:spcAft>
              <a:buClr>
                <a:srgbClr val="0080FF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Sâu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lòng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nàng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ao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ước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sống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cảnh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vợ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chồng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sum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họp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hoà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thuận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“</a:t>
            </a:r>
            <a:r>
              <a:rPr kumimoji="0" lang="en-US" altLang="vi-VN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Chờ</a:t>
            </a:r>
            <a:r>
              <a:rPr kumimoji="0" lang="en-US" altLang="vi-VN" sz="20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altLang="vi-VN" sz="20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bông</a:t>
            </a:r>
            <a:r>
              <a:rPr kumimoji="0" lang="en-US" altLang="vi-VN" sz="20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lúa</a:t>
            </a:r>
            <a:r>
              <a:rPr kumimoji="0" lang="en-US" altLang="vi-VN" sz="20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</a:t>
            </a:r>
            <a:r>
              <a:rPr kumimoji="0" lang="en-US" altLang="vi-VN" sz="20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vàng</a:t>
            </a:r>
            <a:r>
              <a:rPr kumimoji="0" lang="en-US" altLang="vi-VN" sz="20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,/ </a:t>
            </a:r>
            <a:r>
              <a:rPr kumimoji="0" lang="en-US" altLang="vi-VN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altLang="vi-VN" sz="20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anh</a:t>
            </a:r>
            <a:r>
              <a:rPr kumimoji="0" lang="en-US" altLang="vi-VN" sz="20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altLang="vi-VN" sz="20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gặt</a:t>
            </a:r>
            <a:r>
              <a:rPr kumimoji="0" lang="en-US" altLang="vi-VN" sz="20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altLang="vi-VN" sz="20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nàng</a:t>
            </a:r>
            <a:r>
              <a:rPr kumimoji="0" lang="en-US" altLang="vi-VN" sz="20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mang</a:t>
            </a:r>
            <a:r>
              <a:rPr kumimoji="0" lang="en-US" altLang="vi-VN" sz="20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cơm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”.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Nếu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việc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lặp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dòng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“</a:t>
            </a:r>
            <a:r>
              <a:rPr kumimoji="0" lang="en-US" altLang="vi-VN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Bông</a:t>
            </a:r>
            <a:r>
              <a:rPr kumimoji="0" lang="en-US" altLang="vi-VN" sz="20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bông</a:t>
            </a:r>
            <a:r>
              <a:rPr kumimoji="0" lang="en-US" altLang="vi-VN" sz="20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dắt</a:t>
            </a:r>
            <a:r>
              <a:rPr kumimoji="0" lang="en-US" altLang="vi-VN" sz="20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bông</a:t>
            </a:r>
            <a:r>
              <a:rPr kumimoji="0" lang="en-US" altLang="vi-VN" sz="20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bông</a:t>
            </a:r>
            <a:r>
              <a:rPr kumimoji="0" lang="en-US" altLang="vi-VN" sz="20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díu</a:t>
            </a:r>
            <a:r>
              <a:rPr kumimoji="0" lang="en-US" altLang="vi-VN" sz="20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,/ </a:t>
            </a:r>
            <a:r>
              <a:rPr kumimoji="0" lang="en-US" altLang="vi-VN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Xa</a:t>
            </a:r>
            <a:r>
              <a:rPr kumimoji="0" lang="en-US" altLang="vi-VN" sz="20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xa</a:t>
            </a:r>
            <a:r>
              <a:rPr kumimoji="0" lang="en-US" altLang="vi-VN" sz="20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lắc</a:t>
            </a:r>
            <a:r>
              <a:rPr kumimoji="0" lang="en-US" altLang="vi-VN" sz="20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xa</a:t>
            </a:r>
            <a:r>
              <a:rPr kumimoji="0" lang="en-US" altLang="vi-VN" sz="20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xa</a:t>
            </a:r>
            <a:r>
              <a:rPr kumimoji="0" lang="en-US" altLang="vi-VN" sz="20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líu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nhằm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diễn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tả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giác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vui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vầy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ríu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rít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đôi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vợ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chồng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lụng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bên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nhau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giúp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đỡ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nhau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tưởng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tượng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ước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mong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hơn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tế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),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thì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việc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lặp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dòng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“</a:t>
            </a:r>
            <a:r>
              <a:rPr kumimoji="0" lang="en-US" altLang="vi-VN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Láng</a:t>
            </a:r>
            <a:r>
              <a:rPr kumimoji="0" lang="en-US" altLang="vi-VN" sz="20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giềng</a:t>
            </a:r>
            <a:r>
              <a:rPr kumimoji="0" lang="en-US" altLang="vi-VN" sz="20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ai hay, </a:t>
            </a:r>
            <a:r>
              <a:rPr kumimoji="0" lang="en-US" altLang="vi-VN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ức</a:t>
            </a:r>
            <a:r>
              <a:rPr kumimoji="0" lang="en-US" altLang="vi-VN" sz="20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bởi</a:t>
            </a:r>
            <a:r>
              <a:rPr kumimoji="0" lang="en-US" altLang="vi-VN" sz="20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xuân</a:t>
            </a:r>
            <a:r>
              <a:rPr kumimoji="0" lang="en-US" altLang="vi-VN" sz="20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huyên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 (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quãng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dòng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đặt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giữa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đoạn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dòng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đặt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cuối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đoạn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nhằm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biểu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đạt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nỗi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ấm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ức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bất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bình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trước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tại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cố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nén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xuống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bao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nhiêu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dội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lên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bấy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nhiêu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endParaRPr kumimoji="0" lang="en-US" altLang="vi-VN" sz="16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2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2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  <p:bldP spid="42019" grpId="0" animBg="1"/>
      <p:bldP spid="420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>
            <a:extLst>
              <a:ext uri="{FF2B5EF4-FFF2-40B4-BE49-F238E27FC236}">
                <a16:creationId xmlns:a16="http://schemas.microsoft.com/office/drawing/2014/main" id="{358E8FC1-1821-CD1D-4FDD-B3E57432DDD9}"/>
              </a:ext>
            </a:extLst>
          </p:cNvPr>
          <p:cNvSpPr>
            <a:spLocks noGrp="1" noRot="1"/>
          </p:cNvSpPr>
          <p:nvPr>
            <p:ph idx="1"/>
          </p:nvPr>
        </p:nvSpPr>
        <p:spPr>
          <a:xfrm>
            <a:off x="217133" y="-42681"/>
            <a:ext cx="8763000" cy="990600"/>
          </a:xfrm>
        </p:spPr>
        <p:txBody>
          <a:bodyPr/>
          <a:lstStyle/>
          <a:p>
            <a:pPr marL="0" indent="0" algn="ctr" eaLnBrk="1" hangingPunct="1">
              <a:lnSpc>
                <a:spcPct val="130000"/>
              </a:lnSpc>
              <a:spcAft>
                <a:spcPts val="800"/>
              </a:spcAft>
              <a:buFont typeface="Symbol" panose="05050102010706020507" pitchFamily="18" charset="2"/>
              <a:buNone/>
              <a:tabLst>
                <a:tab pos="658813" algn="l"/>
              </a:tabLst>
            </a:pP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ngộ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mong ước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Xúy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“con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en-US" altLang="vi-VN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003" name="Thought Bubble: Cloud 42002">
            <a:extLst>
              <a:ext uri="{FF2B5EF4-FFF2-40B4-BE49-F238E27FC236}">
                <a16:creationId xmlns:a16="http://schemas.microsoft.com/office/drawing/2014/main" id="{B0483F43-B91F-8656-2105-63BD3FBCC847}"/>
              </a:ext>
            </a:extLst>
          </p:cNvPr>
          <p:cNvSpPr/>
          <p:nvPr/>
        </p:nvSpPr>
        <p:spPr>
          <a:xfrm>
            <a:off x="278129" y="762000"/>
            <a:ext cx="8702003" cy="4495800"/>
          </a:xfrm>
          <a:prstGeom prst="cloudCallout">
            <a:avLst>
              <a:gd name="adj1" fmla="val -50106"/>
              <a:gd name="adj2" fmla="val 58993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vi-VN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005" name="TextBox 42004">
            <a:extLst>
              <a:ext uri="{FF2B5EF4-FFF2-40B4-BE49-F238E27FC236}">
                <a16:creationId xmlns:a16="http://schemas.microsoft.com/office/drawing/2014/main" id="{761ABDB9-2794-5880-63E9-88E36AEFB31E}"/>
              </a:ext>
            </a:extLst>
          </p:cNvPr>
          <p:cNvSpPr txBox="1"/>
          <p:nvPr/>
        </p:nvSpPr>
        <p:spPr>
          <a:xfrm>
            <a:off x="1524000" y="1269135"/>
            <a:ext cx="62103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Đoạn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thoại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điệu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“con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gà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rừng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thấy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nỗi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đắng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cay,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tấm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tức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Xuý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Vân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bị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đặt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hoàn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cảnh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ý,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cái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cọc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cạch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bất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tương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xứng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chẳng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khác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trạng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“</a:t>
            </a:r>
            <a:r>
              <a:rPr kumimoji="0" lang="en-US" altLang="vi-VN" sz="2200" b="0" i="1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 </a:t>
            </a:r>
            <a:r>
              <a:rPr kumimoji="0" lang="en-US" altLang="vi-VN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gà</a:t>
            </a:r>
            <a:r>
              <a:rPr kumimoji="0" lang="en-US" altLang="vi-VN" sz="2200" b="0" i="1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rừng</a:t>
            </a:r>
            <a:r>
              <a:rPr kumimoji="0" lang="en-US" altLang="vi-VN" sz="2200" b="0" i="1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en-US" altLang="vi-VN" sz="2200" b="0" i="1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lẫn</a:t>
            </a:r>
            <a:r>
              <a:rPr kumimoji="0" lang="en-US" altLang="vi-VN" sz="2200" b="0" i="1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altLang="vi-VN" sz="2200" b="0" i="1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altLang="vi-VN" sz="2200" b="0" i="1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”.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Nỗi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niềm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này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tỏ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bày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“</a:t>
            </a:r>
            <a:r>
              <a:rPr kumimoji="0" lang="en-US" altLang="vi-VN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láng</a:t>
            </a:r>
            <a:r>
              <a:rPr kumimoji="0" lang="en-US" altLang="vi-VN" sz="2200" b="0" i="1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giềng</a:t>
            </a:r>
            <a:r>
              <a:rPr kumimoji="0" lang="en-US" altLang="vi-VN" sz="2200" b="0" i="1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ai hay?”,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bởi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sao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điều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do “</a:t>
            </a:r>
            <a:r>
              <a:rPr kumimoji="0" lang="en-US" altLang="vi-VN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xuân</a:t>
            </a:r>
            <a:r>
              <a:rPr kumimoji="0" lang="en-US" altLang="vi-VN" sz="2200" b="0" i="1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1" u="none" strike="noStrike" kern="1200" cap="none" spc="0" normalizeH="0" baseline="0" noProof="0" dirty="0" err="1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huyên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 (cha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mẹ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sắp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đặt</a:t>
            </a:r>
            <a:r>
              <a:rPr kumimoji="0" lang="en-US" altLang="vi-VN" sz="2200" b="0" i="0" u="none" strike="noStrike" kern="1200" cap="none" spc="0" normalizeH="0" baseline="0" noProof="0" dirty="0">
                <a:ln>
                  <a:noFill/>
                </a:ln>
                <a:solidFill>
                  <a:srgbClr val="AE8A6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lang="en-US" sz="2200" dirty="0"/>
          </a:p>
        </p:txBody>
      </p:sp>
      <p:sp>
        <p:nvSpPr>
          <p:cNvPr id="42006" name="Cloud 42005">
            <a:extLst>
              <a:ext uri="{FF2B5EF4-FFF2-40B4-BE49-F238E27FC236}">
                <a16:creationId xmlns:a16="http://schemas.microsoft.com/office/drawing/2014/main" id="{377E5132-2D95-889A-8494-BF6F7B064A9F}"/>
              </a:ext>
            </a:extLst>
          </p:cNvPr>
          <p:cNvSpPr/>
          <p:nvPr/>
        </p:nvSpPr>
        <p:spPr>
          <a:xfrm>
            <a:off x="1371600" y="4069902"/>
            <a:ext cx="5486400" cy="2788099"/>
          </a:xfrm>
          <a:prstGeom prst="cloud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2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2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2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03" grpId="0" animBg="1"/>
      <p:bldP spid="42005" grpId="0"/>
      <p:bldP spid="4200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26" name="Google Shape;460;p29">
            <a:extLst>
              <a:ext uri="{FF2B5EF4-FFF2-40B4-BE49-F238E27FC236}">
                <a16:creationId xmlns:a16="http://schemas.microsoft.com/office/drawing/2014/main" id="{9A4BFA67-BAA3-E2A7-1239-3A7FDFE20F70}"/>
              </a:ext>
            </a:extLst>
          </p:cNvPr>
          <p:cNvGrpSpPr/>
          <p:nvPr/>
        </p:nvGrpSpPr>
        <p:grpSpPr>
          <a:xfrm rot="900046">
            <a:off x="43715" y="5243657"/>
            <a:ext cx="1548987" cy="1260302"/>
            <a:chOff x="-4665350" y="238125"/>
            <a:chExt cx="1564900" cy="1273250"/>
          </a:xfrm>
        </p:grpSpPr>
        <p:sp>
          <p:nvSpPr>
            <p:cNvPr id="42127" name="Google Shape;461;p29">
              <a:extLst>
                <a:ext uri="{FF2B5EF4-FFF2-40B4-BE49-F238E27FC236}">
                  <a16:creationId xmlns:a16="http://schemas.microsoft.com/office/drawing/2014/main" id="{7E8926D3-2B8F-25CE-B67C-433B58F1B6AA}"/>
                </a:ext>
              </a:extLst>
            </p:cNvPr>
            <p:cNvSpPr/>
            <p:nvPr/>
          </p:nvSpPr>
          <p:spPr>
            <a:xfrm>
              <a:off x="-4657550" y="241200"/>
              <a:ext cx="1551425" cy="1140675"/>
            </a:xfrm>
            <a:custGeom>
              <a:avLst/>
              <a:gdLst/>
              <a:ahLst/>
              <a:cxnLst/>
              <a:rect l="l" t="t" r="r" b="b"/>
              <a:pathLst>
                <a:path w="62057" h="45627" extrusionOk="0">
                  <a:moveTo>
                    <a:pt x="10270" y="0"/>
                  </a:moveTo>
                  <a:cubicBezTo>
                    <a:pt x="9902" y="1176"/>
                    <a:pt x="9608" y="2353"/>
                    <a:pt x="9314" y="3578"/>
                  </a:cubicBezTo>
                  <a:cubicBezTo>
                    <a:pt x="9044" y="4559"/>
                    <a:pt x="8799" y="5588"/>
                    <a:pt x="8579" y="6617"/>
                  </a:cubicBezTo>
                  <a:cubicBezTo>
                    <a:pt x="8054" y="6355"/>
                    <a:pt x="7457" y="6207"/>
                    <a:pt x="6832" y="6207"/>
                  </a:cubicBezTo>
                  <a:cubicBezTo>
                    <a:pt x="6640" y="6207"/>
                    <a:pt x="6446" y="6221"/>
                    <a:pt x="6250" y="6250"/>
                  </a:cubicBezTo>
                  <a:lnTo>
                    <a:pt x="6128" y="6274"/>
                  </a:lnTo>
                  <a:cubicBezTo>
                    <a:pt x="4020" y="6617"/>
                    <a:pt x="2550" y="8578"/>
                    <a:pt x="2868" y="10735"/>
                  </a:cubicBezTo>
                  <a:lnTo>
                    <a:pt x="3113" y="12450"/>
                  </a:lnTo>
                  <a:lnTo>
                    <a:pt x="1912" y="12450"/>
                  </a:lnTo>
                  <a:cubicBezTo>
                    <a:pt x="1202" y="12450"/>
                    <a:pt x="613" y="13014"/>
                    <a:pt x="613" y="13725"/>
                  </a:cubicBezTo>
                  <a:cubicBezTo>
                    <a:pt x="613" y="14117"/>
                    <a:pt x="809" y="14485"/>
                    <a:pt x="1104" y="14730"/>
                  </a:cubicBezTo>
                  <a:cubicBezTo>
                    <a:pt x="540" y="15539"/>
                    <a:pt x="1" y="16764"/>
                    <a:pt x="613" y="17989"/>
                  </a:cubicBezTo>
                  <a:cubicBezTo>
                    <a:pt x="1839" y="20416"/>
                    <a:pt x="7353" y="21029"/>
                    <a:pt x="9069" y="25244"/>
                  </a:cubicBezTo>
                  <a:cubicBezTo>
                    <a:pt x="9314" y="26175"/>
                    <a:pt x="9559" y="27082"/>
                    <a:pt x="9878" y="27940"/>
                  </a:cubicBezTo>
                  <a:cubicBezTo>
                    <a:pt x="10539" y="32008"/>
                    <a:pt x="8015" y="33430"/>
                    <a:pt x="8824" y="38969"/>
                  </a:cubicBezTo>
                  <a:cubicBezTo>
                    <a:pt x="9332" y="42324"/>
                    <a:pt x="12900" y="45626"/>
                    <a:pt x="18028" y="45626"/>
                  </a:cubicBezTo>
                  <a:cubicBezTo>
                    <a:pt x="19830" y="45626"/>
                    <a:pt x="21824" y="45219"/>
                    <a:pt x="23946" y="44263"/>
                  </a:cubicBezTo>
                  <a:cubicBezTo>
                    <a:pt x="25514" y="44827"/>
                    <a:pt x="27156" y="45096"/>
                    <a:pt x="28872" y="45096"/>
                  </a:cubicBezTo>
                  <a:lnTo>
                    <a:pt x="28896" y="45096"/>
                  </a:lnTo>
                  <a:cubicBezTo>
                    <a:pt x="37131" y="45096"/>
                    <a:pt x="44288" y="38283"/>
                    <a:pt x="47744" y="28381"/>
                  </a:cubicBezTo>
                  <a:cubicBezTo>
                    <a:pt x="50243" y="28063"/>
                    <a:pt x="52425" y="28161"/>
                    <a:pt x="54532" y="27156"/>
                  </a:cubicBezTo>
                  <a:cubicBezTo>
                    <a:pt x="61272" y="23921"/>
                    <a:pt x="62057" y="15931"/>
                    <a:pt x="57057" y="14093"/>
                  </a:cubicBezTo>
                  <a:cubicBezTo>
                    <a:pt x="57081" y="13970"/>
                    <a:pt x="57106" y="13847"/>
                    <a:pt x="57106" y="13725"/>
                  </a:cubicBezTo>
                  <a:cubicBezTo>
                    <a:pt x="57106" y="13014"/>
                    <a:pt x="56542" y="12426"/>
                    <a:pt x="55831" y="12426"/>
                  </a:cubicBezTo>
                  <a:lnTo>
                    <a:pt x="54631" y="12426"/>
                  </a:lnTo>
                  <a:lnTo>
                    <a:pt x="54876" y="10710"/>
                  </a:lnTo>
                  <a:cubicBezTo>
                    <a:pt x="55194" y="8578"/>
                    <a:pt x="53724" y="6617"/>
                    <a:pt x="51591" y="6274"/>
                  </a:cubicBezTo>
                  <a:lnTo>
                    <a:pt x="51469" y="6250"/>
                  </a:lnTo>
                  <a:cubicBezTo>
                    <a:pt x="51281" y="6221"/>
                    <a:pt x="51092" y="6207"/>
                    <a:pt x="50903" y="6207"/>
                  </a:cubicBezTo>
                  <a:cubicBezTo>
                    <a:pt x="50280" y="6207"/>
                    <a:pt x="49662" y="6360"/>
                    <a:pt x="49116" y="6642"/>
                  </a:cubicBezTo>
                  <a:cubicBezTo>
                    <a:pt x="48895" y="5613"/>
                    <a:pt x="48650" y="4559"/>
                    <a:pt x="48381" y="3554"/>
                  </a:cubicBezTo>
                  <a:cubicBezTo>
                    <a:pt x="48111" y="2328"/>
                    <a:pt x="47793" y="1127"/>
                    <a:pt x="47474" y="0"/>
                  </a:cubicBezTo>
                  <a:cubicBezTo>
                    <a:pt x="41616" y="784"/>
                    <a:pt x="35367" y="1250"/>
                    <a:pt x="28872" y="1250"/>
                  </a:cubicBezTo>
                  <a:cubicBezTo>
                    <a:pt x="22377" y="1250"/>
                    <a:pt x="16127" y="809"/>
                    <a:pt x="10270" y="0"/>
                  </a:cubicBezTo>
                  <a:close/>
                </a:path>
              </a:pathLst>
            </a:custGeom>
            <a:solidFill>
              <a:srgbClr val="FFFFFF"/>
            </a:solidFill>
            <a:ln w="152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2128" name="Google Shape;462;p29">
              <a:extLst>
                <a:ext uri="{FF2B5EF4-FFF2-40B4-BE49-F238E27FC236}">
                  <a16:creationId xmlns:a16="http://schemas.microsoft.com/office/drawing/2014/main" id="{5690A9A3-B7F2-52F0-A2C4-F0D66F19CB17}"/>
                </a:ext>
              </a:extLst>
            </p:cNvPr>
            <p:cNvGrpSpPr/>
            <p:nvPr/>
          </p:nvGrpSpPr>
          <p:grpSpPr>
            <a:xfrm>
              <a:off x="-4665350" y="238125"/>
              <a:ext cx="1564900" cy="1273250"/>
              <a:chOff x="-4686175" y="238125"/>
              <a:chExt cx="1564900" cy="1273250"/>
            </a:xfrm>
          </p:grpSpPr>
          <p:sp>
            <p:nvSpPr>
              <p:cNvPr id="42129" name="Google Shape;463;p29">
                <a:extLst>
                  <a:ext uri="{FF2B5EF4-FFF2-40B4-BE49-F238E27FC236}">
                    <a16:creationId xmlns:a16="http://schemas.microsoft.com/office/drawing/2014/main" id="{AD8024E9-D7CF-75B8-98AA-158676FCA16C}"/>
                  </a:ext>
                </a:extLst>
              </p:cNvPr>
              <p:cNvSpPr/>
              <p:nvPr/>
            </p:nvSpPr>
            <p:spPr>
              <a:xfrm>
                <a:off x="-4686175" y="581225"/>
                <a:ext cx="1564900" cy="930150"/>
              </a:xfrm>
              <a:custGeom>
                <a:avLst/>
                <a:gdLst/>
                <a:ahLst/>
                <a:cxnLst/>
                <a:rect l="l" t="t" r="r" b="b"/>
                <a:pathLst>
                  <a:path w="62596" h="37206" fill="none" extrusionOk="0">
                    <a:moveTo>
                      <a:pt x="2476" y="1"/>
                    </a:moveTo>
                    <a:cubicBezTo>
                      <a:pt x="2476" y="1"/>
                      <a:pt x="0" y="2084"/>
                      <a:pt x="1103" y="4265"/>
                    </a:cubicBezTo>
                    <a:cubicBezTo>
                      <a:pt x="2329" y="6667"/>
                      <a:pt x="7868" y="7280"/>
                      <a:pt x="9559" y="11545"/>
                    </a:cubicBezTo>
                    <a:cubicBezTo>
                      <a:pt x="12083" y="17892"/>
                      <a:pt x="8309" y="18652"/>
                      <a:pt x="9289" y="25245"/>
                    </a:cubicBezTo>
                    <a:cubicBezTo>
                      <a:pt x="10196" y="31323"/>
                      <a:pt x="21078" y="37205"/>
                      <a:pt x="33185" y="23750"/>
                    </a:cubicBezTo>
                    <a:cubicBezTo>
                      <a:pt x="44140" y="11545"/>
                      <a:pt x="49655" y="15956"/>
                      <a:pt x="54998" y="13432"/>
                    </a:cubicBezTo>
                    <a:cubicBezTo>
                      <a:pt x="62252" y="9951"/>
                      <a:pt x="62595" y="932"/>
                      <a:pt x="56223" y="25"/>
                    </a:cubicBezTo>
                  </a:path>
                </a:pathLst>
              </a:custGeom>
              <a:noFill/>
              <a:ln w="15325" cap="rnd" cmpd="sng">
                <a:solidFill>
                  <a:srgbClr val="7A13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130" name="Google Shape;464;p29">
                <a:extLst>
                  <a:ext uri="{FF2B5EF4-FFF2-40B4-BE49-F238E27FC236}">
                    <a16:creationId xmlns:a16="http://schemas.microsoft.com/office/drawing/2014/main" id="{1F09892F-FA3D-7740-0508-2DB8637EDDDE}"/>
                  </a:ext>
                </a:extLst>
              </p:cNvPr>
              <p:cNvSpPr/>
              <p:nvPr/>
            </p:nvSpPr>
            <p:spPr>
              <a:xfrm>
                <a:off x="-4658600" y="549375"/>
                <a:ext cx="12685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2574" extrusionOk="0">
                    <a:moveTo>
                      <a:pt x="1275" y="0"/>
                    </a:moveTo>
                    <a:cubicBezTo>
                      <a:pt x="588" y="0"/>
                      <a:pt x="0" y="564"/>
                      <a:pt x="0" y="1275"/>
                    </a:cubicBezTo>
                    <a:cubicBezTo>
                      <a:pt x="0" y="1986"/>
                      <a:pt x="588" y="2574"/>
                      <a:pt x="1275" y="2574"/>
                    </a:cubicBezTo>
                    <a:lnTo>
                      <a:pt x="3799" y="2574"/>
                    </a:lnTo>
                    <a:cubicBezTo>
                      <a:pt x="4485" y="2574"/>
                      <a:pt x="5074" y="1986"/>
                      <a:pt x="5074" y="1275"/>
                    </a:cubicBezTo>
                    <a:cubicBezTo>
                      <a:pt x="5074" y="564"/>
                      <a:pt x="4510" y="0"/>
                      <a:pt x="3799" y="0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131" name="Google Shape;465;p29">
                <a:extLst>
                  <a:ext uri="{FF2B5EF4-FFF2-40B4-BE49-F238E27FC236}">
                    <a16:creationId xmlns:a16="http://schemas.microsoft.com/office/drawing/2014/main" id="{3B4D40B3-7E44-C2F8-63D7-4B4D7C2365A4}"/>
                  </a:ext>
                </a:extLst>
              </p:cNvPr>
              <p:cNvSpPr/>
              <p:nvPr/>
            </p:nvSpPr>
            <p:spPr>
              <a:xfrm>
                <a:off x="-3374350" y="549375"/>
                <a:ext cx="127475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5099" h="2574" extrusionOk="0">
                    <a:moveTo>
                      <a:pt x="1299" y="0"/>
                    </a:moveTo>
                    <a:cubicBezTo>
                      <a:pt x="589" y="0"/>
                      <a:pt x="0" y="564"/>
                      <a:pt x="0" y="1275"/>
                    </a:cubicBezTo>
                    <a:cubicBezTo>
                      <a:pt x="0" y="1986"/>
                      <a:pt x="589" y="2574"/>
                      <a:pt x="1299" y="2574"/>
                    </a:cubicBezTo>
                    <a:lnTo>
                      <a:pt x="3799" y="2574"/>
                    </a:lnTo>
                    <a:cubicBezTo>
                      <a:pt x="4510" y="2574"/>
                      <a:pt x="5098" y="1986"/>
                      <a:pt x="5098" y="1275"/>
                    </a:cubicBezTo>
                    <a:cubicBezTo>
                      <a:pt x="5098" y="564"/>
                      <a:pt x="4510" y="0"/>
                      <a:pt x="3799" y="0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132" name="Google Shape;466;p29">
                <a:extLst>
                  <a:ext uri="{FF2B5EF4-FFF2-40B4-BE49-F238E27FC236}">
                    <a16:creationId xmlns:a16="http://schemas.microsoft.com/office/drawing/2014/main" id="{8FE1B174-8570-81EE-A37B-EBC2E4E660A0}"/>
                  </a:ext>
                </a:extLst>
              </p:cNvPr>
              <p:cNvSpPr/>
              <p:nvPr/>
            </p:nvSpPr>
            <p:spPr>
              <a:xfrm>
                <a:off x="-4610825" y="393275"/>
                <a:ext cx="233475" cy="339800"/>
              </a:xfrm>
              <a:custGeom>
                <a:avLst/>
                <a:gdLst/>
                <a:ahLst/>
                <a:cxnLst/>
                <a:rect l="l" t="t" r="r" b="b"/>
                <a:pathLst>
                  <a:path w="9339" h="13592" extrusionOk="0">
                    <a:moveTo>
                      <a:pt x="4300" y="1"/>
                    </a:moveTo>
                    <a:cubicBezTo>
                      <a:pt x="4111" y="1"/>
                      <a:pt x="3919" y="15"/>
                      <a:pt x="3726" y="44"/>
                    </a:cubicBezTo>
                    <a:lnTo>
                      <a:pt x="3604" y="68"/>
                    </a:lnTo>
                    <a:cubicBezTo>
                      <a:pt x="1496" y="411"/>
                      <a:pt x="1" y="2372"/>
                      <a:pt x="320" y="4529"/>
                    </a:cubicBezTo>
                    <a:lnTo>
                      <a:pt x="1177" y="10288"/>
                    </a:lnTo>
                    <a:cubicBezTo>
                      <a:pt x="1489" y="12203"/>
                      <a:pt x="3135" y="13591"/>
                      <a:pt x="5032" y="13591"/>
                    </a:cubicBezTo>
                    <a:cubicBezTo>
                      <a:pt x="5224" y="13591"/>
                      <a:pt x="5418" y="13577"/>
                      <a:pt x="5613" y="13548"/>
                    </a:cubicBezTo>
                    <a:lnTo>
                      <a:pt x="5736" y="13524"/>
                    </a:lnTo>
                    <a:cubicBezTo>
                      <a:pt x="7868" y="13180"/>
                      <a:pt x="9339" y="11220"/>
                      <a:pt x="9020" y="9087"/>
                    </a:cubicBezTo>
                    <a:lnTo>
                      <a:pt x="8162" y="3328"/>
                    </a:lnTo>
                    <a:cubicBezTo>
                      <a:pt x="7850" y="1411"/>
                      <a:pt x="6200" y="1"/>
                      <a:pt x="4300" y="1"/>
                    </a:cubicBezTo>
                    <a:close/>
                  </a:path>
                </a:pathLst>
              </a:custGeom>
              <a:solidFill>
                <a:srgbClr val="CC23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133" name="Google Shape;467;p29">
                <a:extLst>
                  <a:ext uri="{FF2B5EF4-FFF2-40B4-BE49-F238E27FC236}">
                    <a16:creationId xmlns:a16="http://schemas.microsoft.com/office/drawing/2014/main" id="{ED079974-0F6B-CDE2-6B39-02A1B29BCA02}"/>
                  </a:ext>
                </a:extLst>
              </p:cNvPr>
              <p:cNvSpPr/>
              <p:nvPr/>
            </p:nvSpPr>
            <p:spPr>
              <a:xfrm>
                <a:off x="-4582625" y="433975"/>
                <a:ext cx="176475" cy="237575"/>
              </a:xfrm>
              <a:custGeom>
                <a:avLst/>
                <a:gdLst/>
                <a:ahLst/>
                <a:cxnLst/>
                <a:rect l="l" t="t" r="r" b="b"/>
                <a:pathLst>
                  <a:path w="7059" h="9503" extrusionOk="0">
                    <a:moveTo>
                      <a:pt x="3254" y="0"/>
                    </a:moveTo>
                    <a:cubicBezTo>
                      <a:pt x="3111" y="0"/>
                      <a:pt x="2965" y="11"/>
                      <a:pt x="2819" y="33"/>
                    </a:cubicBezTo>
                    <a:lnTo>
                      <a:pt x="2721" y="33"/>
                    </a:lnTo>
                    <a:cubicBezTo>
                      <a:pt x="1128" y="278"/>
                      <a:pt x="0" y="1798"/>
                      <a:pt x="245" y="3416"/>
                    </a:cubicBezTo>
                    <a:lnTo>
                      <a:pt x="883" y="6994"/>
                    </a:lnTo>
                    <a:cubicBezTo>
                      <a:pt x="1105" y="8440"/>
                      <a:pt x="2358" y="9503"/>
                      <a:pt x="3797" y="9503"/>
                    </a:cubicBezTo>
                    <a:cubicBezTo>
                      <a:pt x="3943" y="9503"/>
                      <a:pt x="4091" y="9492"/>
                      <a:pt x="4240" y="9469"/>
                    </a:cubicBezTo>
                    <a:lnTo>
                      <a:pt x="4338" y="9469"/>
                    </a:lnTo>
                    <a:cubicBezTo>
                      <a:pt x="5931" y="9224"/>
                      <a:pt x="7059" y="7729"/>
                      <a:pt x="6814" y="6111"/>
                    </a:cubicBezTo>
                    <a:lnTo>
                      <a:pt x="6176" y="2533"/>
                    </a:lnTo>
                    <a:cubicBezTo>
                      <a:pt x="5954" y="1084"/>
                      <a:pt x="4697" y="0"/>
                      <a:pt x="3254" y="0"/>
                    </a:cubicBezTo>
                    <a:close/>
                  </a:path>
                </a:pathLst>
              </a:custGeom>
              <a:solidFill>
                <a:srgbClr val="DF71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134" name="Google Shape;468;p29">
                <a:extLst>
                  <a:ext uri="{FF2B5EF4-FFF2-40B4-BE49-F238E27FC236}">
                    <a16:creationId xmlns:a16="http://schemas.microsoft.com/office/drawing/2014/main" id="{0DEC5BB4-2E3D-7949-49DE-46D9961F15F6}"/>
                  </a:ext>
                </a:extLst>
              </p:cNvPr>
              <p:cNvSpPr/>
              <p:nvPr/>
            </p:nvSpPr>
            <p:spPr>
              <a:xfrm>
                <a:off x="-4522575" y="550575"/>
                <a:ext cx="839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3358" h="2159" extrusionOk="0">
                    <a:moveTo>
                      <a:pt x="2322" y="1"/>
                    </a:moveTo>
                    <a:cubicBezTo>
                      <a:pt x="2308" y="1"/>
                      <a:pt x="2294" y="1"/>
                      <a:pt x="2279" y="1"/>
                    </a:cubicBezTo>
                    <a:lnTo>
                      <a:pt x="1079" y="1"/>
                    </a:lnTo>
                    <a:cubicBezTo>
                      <a:pt x="490" y="1"/>
                      <a:pt x="0" y="492"/>
                      <a:pt x="0" y="1080"/>
                    </a:cubicBezTo>
                    <a:cubicBezTo>
                      <a:pt x="0" y="1668"/>
                      <a:pt x="490" y="2158"/>
                      <a:pt x="1079" y="2158"/>
                    </a:cubicBezTo>
                    <a:lnTo>
                      <a:pt x="2279" y="2158"/>
                    </a:lnTo>
                    <a:cubicBezTo>
                      <a:pt x="2868" y="2158"/>
                      <a:pt x="3358" y="1668"/>
                      <a:pt x="3358" y="1080"/>
                    </a:cubicBezTo>
                    <a:cubicBezTo>
                      <a:pt x="3358" y="482"/>
                      <a:pt x="2891" y="1"/>
                      <a:pt x="2322" y="1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135" name="Google Shape;469;p29">
                <a:extLst>
                  <a:ext uri="{FF2B5EF4-FFF2-40B4-BE49-F238E27FC236}">
                    <a16:creationId xmlns:a16="http://schemas.microsoft.com/office/drawing/2014/main" id="{97E46D24-19E6-87C3-4A8B-3BAA3F30D527}"/>
                  </a:ext>
                </a:extLst>
              </p:cNvPr>
              <p:cNvSpPr/>
              <p:nvPr/>
            </p:nvSpPr>
            <p:spPr>
              <a:xfrm>
                <a:off x="-3528150" y="393275"/>
                <a:ext cx="232875" cy="339800"/>
              </a:xfrm>
              <a:custGeom>
                <a:avLst/>
                <a:gdLst/>
                <a:ahLst/>
                <a:cxnLst/>
                <a:rect l="l" t="t" r="r" b="b"/>
                <a:pathLst>
                  <a:path w="9315" h="13592" extrusionOk="0">
                    <a:moveTo>
                      <a:pt x="5033" y="1"/>
                    </a:moveTo>
                    <a:cubicBezTo>
                      <a:pt x="3115" y="1"/>
                      <a:pt x="1465" y="1411"/>
                      <a:pt x="1153" y="3328"/>
                    </a:cubicBezTo>
                    <a:lnTo>
                      <a:pt x="295" y="9087"/>
                    </a:lnTo>
                    <a:cubicBezTo>
                      <a:pt x="1" y="11220"/>
                      <a:pt x="1471" y="13180"/>
                      <a:pt x="3579" y="13524"/>
                    </a:cubicBezTo>
                    <a:lnTo>
                      <a:pt x="3702" y="13548"/>
                    </a:lnTo>
                    <a:cubicBezTo>
                      <a:pt x="3899" y="13577"/>
                      <a:pt x="4096" y="13591"/>
                      <a:pt x="4289" y="13591"/>
                    </a:cubicBezTo>
                    <a:cubicBezTo>
                      <a:pt x="6204" y="13591"/>
                      <a:pt x="7848" y="12203"/>
                      <a:pt x="8138" y="10288"/>
                    </a:cubicBezTo>
                    <a:lnTo>
                      <a:pt x="8995" y="4529"/>
                    </a:lnTo>
                    <a:cubicBezTo>
                      <a:pt x="9314" y="2372"/>
                      <a:pt x="7844" y="411"/>
                      <a:pt x="5736" y="68"/>
                    </a:cubicBezTo>
                    <a:lnTo>
                      <a:pt x="5613" y="44"/>
                    </a:lnTo>
                    <a:cubicBezTo>
                      <a:pt x="5418" y="15"/>
                      <a:pt x="5224" y="1"/>
                      <a:pt x="5033" y="1"/>
                    </a:cubicBezTo>
                    <a:close/>
                  </a:path>
                </a:pathLst>
              </a:custGeom>
              <a:solidFill>
                <a:srgbClr val="CC23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136" name="Google Shape;470;p29">
                <a:extLst>
                  <a:ext uri="{FF2B5EF4-FFF2-40B4-BE49-F238E27FC236}">
                    <a16:creationId xmlns:a16="http://schemas.microsoft.com/office/drawing/2014/main" id="{A2B9CF9E-2C82-7C5D-D4EB-06ED17010A29}"/>
                  </a:ext>
                </a:extLst>
              </p:cNvPr>
              <p:cNvSpPr/>
              <p:nvPr/>
            </p:nvSpPr>
            <p:spPr>
              <a:xfrm>
                <a:off x="-3499950" y="433975"/>
                <a:ext cx="177100" cy="237575"/>
              </a:xfrm>
              <a:custGeom>
                <a:avLst/>
                <a:gdLst/>
                <a:ahLst/>
                <a:cxnLst/>
                <a:rect l="l" t="t" r="r" b="b"/>
                <a:pathLst>
                  <a:path w="7084" h="9503" extrusionOk="0">
                    <a:moveTo>
                      <a:pt x="3823" y="0"/>
                    </a:moveTo>
                    <a:cubicBezTo>
                      <a:pt x="2362" y="0"/>
                      <a:pt x="1105" y="1084"/>
                      <a:pt x="882" y="2533"/>
                    </a:cubicBezTo>
                    <a:lnTo>
                      <a:pt x="245" y="6111"/>
                    </a:lnTo>
                    <a:cubicBezTo>
                      <a:pt x="0" y="7729"/>
                      <a:pt x="1128" y="9224"/>
                      <a:pt x="2721" y="9469"/>
                    </a:cubicBezTo>
                    <a:lnTo>
                      <a:pt x="2819" y="9469"/>
                    </a:lnTo>
                    <a:cubicBezTo>
                      <a:pt x="2968" y="9492"/>
                      <a:pt x="3116" y="9503"/>
                      <a:pt x="3262" y="9503"/>
                    </a:cubicBezTo>
                    <a:cubicBezTo>
                      <a:pt x="4705" y="9503"/>
                      <a:pt x="5978" y="8440"/>
                      <a:pt x="6201" y="6994"/>
                    </a:cubicBezTo>
                    <a:lnTo>
                      <a:pt x="6838" y="3416"/>
                    </a:lnTo>
                    <a:cubicBezTo>
                      <a:pt x="7083" y="1798"/>
                      <a:pt x="5956" y="278"/>
                      <a:pt x="4363" y="33"/>
                    </a:cubicBezTo>
                    <a:lnTo>
                      <a:pt x="4265" y="33"/>
                    </a:lnTo>
                    <a:cubicBezTo>
                      <a:pt x="4116" y="11"/>
                      <a:pt x="3969" y="0"/>
                      <a:pt x="3823" y="0"/>
                    </a:cubicBezTo>
                    <a:close/>
                  </a:path>
                </a:pathLst>
              </a:custGeom>
              <a:solidFill>
                <a:srgbClr val="DF71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137" name="Google Shape;471;p29">
                <a:extLst>
                  <a:ext uri="{FF2B5EF4-FFF2-40B4-BE49-F238E27FC236}">
                    <a16:creationId xmlns:a16="http://schemas.microsoft.com/office/drawing/2014/main" id="{F7736F86-9CC3-431F-5DFB-E33A7146CC6B}"/>
                  </a:ext>
                </a:extLst>
              </p:cNvPr>
              <p:cNvSpPr/>
              <p:nvPr/>
            </p:nvSpPr>
            <p:spPr>
              <a:xfrm>
                <a:off x="-3466875" y="550575"/>
                <a:ext cx="833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2159" extrusionOk="0">
                    <a:moveTo>
                      <a:pt x="1035" y="1"/>
                    </a:moveTo>
                    <a:cubicBezTo>
                      <a:pt x="444" y="1"/>
                      <a:pt x="1" y="482"/>
                      <a:pt x="1" y="1080"/>
                    </a:cubicBezTo>
                    <a:cubicBezTo>
                      <a:pt x="1" y="1668"/>
                      <a:pt x="491" y="2158"/>
                      <a:pt x="1079" y="2158"/>
                    </a:cubicBezTo>
                    <a:lnTo>
                      <a:pt x="2255" y="2158"/>
                    </a:lnTo>
                    <a:cubicBezTo>
                      <a:pt x="2844" y="2158"/>
                      <a:pt x="3334" y="1668"/>
                      <a:pt x="3334" y="1080"/>
                    </a:cubicBezTo>
                    <a:cubicBezTo>
                      <a:pt x="3334" y="492"/>
                      <a:pt x="2844" y="1"/>
                      <a:pt x="2255" y="1"/>
                    </a:cubicBezTo>
                    <a:lnTo>
                      <a:pt x="1079" y="1"/>
                    </a:lnTo>
                    <a:cubicBezTo>
                      <a:pt x="1064" y="1"/>
                      <a:pt x="1050" y="1"/>
                      <a:pt x="1035" y="1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138" name="Google Shape;472;p29">
                <a:extLst>
                  <a:ext uri="{FF2B5EF4-FFF2-40B4-BE49-F238E27FC236}">
                    <a16:creationId xmlns:a16="http://schemas.microsoft.com/office/drawing/2014/main" id="{51E8B198-19F2-2215-002F-A4128D530CCE}"/>
                  </a:ext>
                </a:extLst>
              </p:cNvPr>
              <p:cNvSpPr/>
              <p:nvPr/>
            </p:nvSpPr>
            <p:spPr>
              <a:xfrm>
                <a:off x="-4479700" y="238125"/>
                <a:ext cx="1052675" cy="1127425"/>
              </a:xfrm>
              <a:custGeom>
                <a:avLst/>
                <a:gdLst/>
                <a:ahLst/>
                <a:cxnLst/>
                <a:rect l="l" t="t" r="r" b="b"/>
                <a:pathLst>
                  <a:path w="42107" h="45097" extrusionOk="0">
                    <a:moveTo>
                      <a:pt x="2452" y="0"/>
                    </a:moveTo>
                    <a:cubicBezTo>
                      <a:pt x="2084" y="1176"/>
                      <a:pt x="1790" y="2353"/>
                      <a:pt x="1496" y="3578"/>
                    </a:cubicBezTo>
                    <a:cubicBezTo>
                      <a:pt x="515" y="7059"/>
                      <a:pt x="1" y="10882"/>
                      <a:pt x="1" y="14852"/>
                    </a:cubicBezTo>
                    <a:cubicBezTo>
                      <a:pt x="1" y="31567"/>
                      <a:pt x="9412" y="45096"/>
                      <a:pt x="21054" y="45096"/>
                    </a:cubicBezTo>
                    <a:cubicBezTo>
                      <a:pt x="32671" y="45096"/>
                      <a:pt x="42107" y="31543"/>
                      <a:pt x="42107" y="14852"/>
                    </a:cubicBezTo>
                    <a:cubicBezTo>
                      <a:pt x="42107" y="10857"/>
                      <a:pt x="41543" y="7059"/>
                      <a:pt x="40563" y="3554"/>
                    </a:cubicBezTo>
                    <a:cubicBezTo>
                      <a:pt x="40293" y="2328"/>
                      <a:pt x="39974" y="1127"/>
                      <a:pt x="39656" y="0"/>
                    </a:cubicBezTo>
                    <a:cubicBezTo>
                      <a:pt x="33798" y="809"/>
                      <a:pt x="27549" y="1250"/>
                      <a:pt x="21054" y="1250"/>
                    </a:cubicBezTo>
                    <a:cubicBezTo>
                      <a:pt x="14559" y="1250"/>
                      <a:pt x="8309" y="809"/>
                      <a:pt x="2452" y="0"/>
                    </a:cubicBezTo>
                    <a:close/>
                  </a:path>
                </a:pathLst>
              </a:custGeom>
              <a:solidFill>
                <a:srgbClr val="CC23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139" name="Google Shape;473;p29">
                <a:extLst>
                  <a:ext uri="{FF2B5EF4-FFF2-40B4-BE49-F238E27FC236}">
                    <a16:creationId xmlns:a16="http://schemas.microsoft.com/office/drawing/2014/main" id="{0A8030D7-D2B8-29C0-0970-A0AA9DFF8206}"/>
                  </a:ext>
                </a:extLst>
              </p:cNvPr>
              <p:cNvSpPr/>
              <p:nvPr/>
            </p:nvSpPr>
            <p:spPr>
              <a:xfrm>
                <a:off x="-4406175" y="644350"/>
                <a:ext cx="146475" cy="204575"/>
              </a:xfrm>
              <a:custGeom>
                <a:avLst/>
                <a:gdLst/>
                <a:ahLst/>
                <a:cxnLst/>
                <a:rect l="l" t="t" r="r" b="b"/>
                <a:pathLst>
                  <a:path w="5859" h="8183" extrusionOk="0">
                    <a:moveTo>
                      <a:pt x="5858" y="0"/>
                    </a:moveTo>
                    <a:lnTo>
                      <a:pt x="5858" y="0"/>
                    </a:lnTo>
                    <a:cubicBezTo>
                      <a:pt x="5858" y="1"/>
                      <a:pt x="1202" y="3824"/>
                      <a:pt x="614" y="4902"/>
                    </a:cubicBezTo>
                    <a:cubicBezTo>
                      <a:pt x="1" y="5956"/>
                      <a:pt x="417" y="7279"/>
                      <a:pt x="1471" y="7892"/>
                    </a:cubicBezTo>
                    <a:cubicBezTo>
                      <a:pt x="1818" y="8089"/>
                      <a:pt x="2192" y="8182"/>
                      <a:pt x="2560" y="8182"/>
                    </a:cubicBezTo>
                    <a:cubicBezTo>
                      <a:pt x="3337" y="8182"/>
                      <a:pt x="4087" y="7766"/>
                      <a:pt x="4486" y="7034"/>
                    </a:cubicBezTo>
                    <a:cubicBezTo>
                      <a:pt x="5074" y="5956"/>
                      <a:pt x="5858" y="1"/>
                      <a:pt x="5858" y="0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140" name="Google Shape;474;p29">
                <a:extLst>
                  <a:ext uri="{FF2B5EF4-FFF2-40B4-BE49-F238E27FC236}">
                    <a16:creationId xmlns:a16="http://schemas.microsoft.com/office/drawing/2014/main" id="{4474D604-0D57-0B88-87C6-2EB42B08D518}"/>
                  </a:ext>
                </a:extLst>
              </p:cNvPr>
              <p:cNvSpPr/>
              <p:nvPr/>
            </p:nvSpPr>
            <p:spPr>
              <a:xfrm>
                <a:off x="-3600450" y="638225"/>
                <a:ext cx="118900" cy="155775"/>
              </a:xfrm>
              <a:custGeom>
                <a:avLst/>
                <a:gdLst/>
                <a:ahLst/>
                <a:cxnLst/>
                <a:rect l="l" t="t" r="r" b="b"/>
                <a:pathLst>
                  <a:path w="4756" h="6231" extrusionOk="0">
                    <a:moveTo>
                      <a:pt x="1" y="0"/>
                    </a:moveTo>
                    <a:cubicBezTo>
                      <a:pt x="1" y="0"/>
                      <a:pt x="834" y="4608"/>
                      <a:pt x="1324" y="5417"/>
                    </a:cubicBezTo>
                    <a:cubicBezTo>
                      <a:pt x="1644" y="5928"/>
                      <a:pt x="2212" y="6230"/>
                      <a:pt x="2787" y="6230"/>
                    </a:cubicBezTo>
                    <a:cubicBezTo>
                      <a:pt x="3095" y="6230"/>
                      <a:pt x="3404" y="6144"/>
                      <a:pt x="3677" y="5956"/>
                    </a:cubicBezTo>
                    <a:cubicBezTo>
                      <a:pt x="4486" y="5466"/>
                      <a:pt x="4755" y="4412"/>
                      <a:pt x="4241" y="3603"/>
                    </a:cubicBezTo>
                    <a:cubicBezTo>
                      <a:pt x="3751" y="2819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141" name="Google Shape;475;p29">
                <a:extLst>
                  <a:ext uri="{FF2B5EF4-FFF2-40B4-BE49-F238E27FC236}">
                    <a16:creationId xmlns:a16="http://schemas.microsoft.com/office/drawing/2014/main" id="{E890F431-4BF8-CF1E-6A22-2131A0D5C7F1}"/>
                  </a:ext>
                </a:extLst>
              </p:cNvPr>
              <p:cNvSpPr/>
              <p:nvPr/>
            </p:nvSpPr>
            <p:spPr>
              <a:xfrm>
                <a:off x="-3825925" y="530375"/>
                <a:ext cx="226725" cy="100525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402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70" y="2280"/>
                      <a:pt x="2206" y="4020"/>
                      <a:pt x="4535" y="4020"/>
                    </a:cubicBezTo>
                    <a:cubicBezTo>
                      <a:pt x="6863" y="4020"/>
                      <a:pt x="8775" y="2280"/>
                      <a:pt x="9069" y="1"/>
                    </a:cubicBezTo>
                    <a:lnTo>
                      <a:pt x="9069" y="1"/>
                    </a:lnTo>
                    <a:cubicBezTo>
                      <a:pt x="8113" y="1300"/>
                      <a:pt x="6422" y="2157"/>
                      <a:pt x="4535" y="2157"/>
                    </a:cubicBezTo>
                    <a:cubicBezTo>
                      <a:pt x="2623" y="2157"/>
                      <a:pt x="932" y="1300"/>
                      <a:pt x="1" y="1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142" name="Google Shape;476;p29">
                <a:extLst>
                  <a:ext uri="{FF2B5EF4-FFF2-40B4-BE49-F238E27FC236}">
                    <a16:creationId xmlns:a16="http://schemas.microsoft.com/office/drawing/2014/main" id="{8301FBB6-DA19-165C-C9C5-23DF1DA8E872}"/>
                  </a:ext>
                </a:extLst>
              </p:cNvPr>
              <p:cNvSpPr/>
              <p:nvPr/>
            </p:nvSpPr>
            <p:spPr>
              <a:xfrm>
                <a:off x="-4306900" y="530375"/>
                <a:ext cx="226725" cy="100525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4021" extrusionOk="0">
                    <a:moveTo>
                      <a:pt x="0" y="1"/>
                    </a:moveTo>
                    <a:cubicBezTo>
                      <a:pt x="270" y="2280"/>
                      <a:pt x="2206" y="4020"/>
                      <a:pt x="4534" y="4020"/>
                    </a:cubicBezTo>
                    <a:cubicBezTo>
                      <a:pt x="6863" y="4020"/>
                      <a:pt x="8774" y="2280"/>
                      <a:pt x="9068" y="1"/>
                    </a:cubicBezTo>
                    <a:lnTo>
                      <a:pt x="9068" y="1"/>
                    </a:lnTo>
                    <a:cubicBezTo>
                      <a:pt x="8113" y="1300"/>
                      <a:pt x="6421" y="2157"/>
                      <a:pt x="4534" y="2157"/>
                    </a:cubicBezTo>
                    <a:cubicBezTo>
                      <a:pt x="2623" y="2157"/>
                      <a:pt x="932" y="1300"/>
                      <a:pt x="0" y="1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143" name="Google Shape;477;p29">
                <a:extLst>
                  <a:ext uri="{FF2B5EF4-FFF2-40B4-BE49-F238E27FC236}">
                    <a16:creationId xmlns:a16="http://schemas.microsoft.com/office/drawing/2014/main" id="{5FF251CC-16D7-2F0C-AA4A-A9B122F40B8A}"/>
                  </a:ext>
                </a:extLst>
              </p:cNvPr>
              <p:cNvSpPr/>
              <p:nvPr/>
            </p:nvSpPr>
            <p:spPr>
              <a:xfrm>
                <a:off x="-4244400" y="839200"/>
                <a:ext cx="582700" cy="295350"/>
              </a:xfrm>
              <a:custGeom>
                <a:avLst/>
                <a:gdLst/>
                <a:ahLst/>
                <a:cxnLst/>
                <a:rect l="l" t="t" r="r" b="b"/>
                <a:pathLst>
                  <a:path w="23308" h="11814" extrusionOk="0">
                    <a:moveTo>
                      <a:pt x="11642" y="0"/>
                    </a:moveTo>
                    <a:cubicBezTo>
                      <a:pt x="5515" y="25"/>
                      <a:pt x="466" y="5220"/>
                      <a:pt x="0" y="11813"/>
                    </a:cubicBezTo>
                    <a:cubicBezTo>
                      <a:pt x="3382" y="10392"/>
                      <a:pt x="7451" y="9559"/>
                      <a:pt x="11838" y="9559"/>
                    </a:cubicBezTo>
                    <a:cubicBezTo>
                      <a:pt x="16053" y="9559"/>
                      <a:pt x="19999" y="10343"/>
                      <a:pt x="23308" y="11642"/>
                    </a:cubicBezTo>
                    <a:cubicBezTo>
                      <a:pt x="22769" y="5122"/>
                      <a:pt x="17769" y="0"/>
                      <a:pt x="11642" y="0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144" name="Google Shape;478;p29">
                <a:extLst>
                  <a:ext uri="{FF2B5EF4-FFF2-40B4-BE49-F238E27FC236}">
                    <a16:creationId xmlns:a16="http://schemas.microsoft.com/office/drawing/2014/main" id="{FAF370B6-7FB0-5863-945E-7DD339F89980}"/>
                  </a:ext>
                </a:extLst>
              </p:cNvPr>
              <p:cNvSpPr/>
              <p:nvPr/>
            </p:nvSpPr>
            <p:spPr>
              <a:xfrm>
                <a:off x="-4189275" y="840425"/>
                <a:ext cx="471825" cy="130525"/>
              </a:xfrm>
              <a:custGeom>
                <a:avLst/>
                <a:gdLst/>
                <a:ahLst/>
                <a:cxnLst/>
                <a:rect l="l" t="t" r="r" b="b"/>
                <a:pathLst>
                  <a:path w="18873" h="5221" extrusionOk="0">
                    <a:moveTo>
                      <a:pt x="9437" y="0"/>
                    </a:moveTo>
                    <a:cubicBezTo>
                      <a:pt x="5589" y="0"/>
                      <a:pt x="2158" y="2034"/>
                      <a:pt x="1" y="5220"/>
                    </a:cubicBezTo>
                    <a:cubicBezTo>
                      <a:pt x="2648" y="3627"/>
                      <a:pt x="5907" y="2696"/>
                      <a:pt x="9437" y="2696"/>
                    </a:cubicBezTo>
                    <a:cubicBezTo>
                      <a:pt x="12966" y="2696"/>
                      <a:pt x="16250" y="3627"/>
                      <a:pt x="18873" y="5196"/>
                    </a:cubicBezTo>
                    <a:cubicBezTo>
                      <a:pt x="16740" y="2034"/>
                      <a:pt x="13334" y="0"/>
                      <a:pt x="9437" y="0"/>
                    </a:cubicBezTo>
                    <a:close/>
                  </a:path>
                </a:pathLst>
              </a:custGeom>
              <a:solidFill>
                <a:srgbClr val="F9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145" name="Google Shape;479;p29">
                <a:extLst>
                  <a:ext uri="{FF2B5EF4-FFF2-40B4-BE49-F238E27FC236}">
                    <a16:creationId xmlns:a16="http://schemas.microsoft.com/office/drawing/2014/main" id="{D7669009-72AF-67B7-5D0B-2821123664A0}"/>
                  </a:ext>
                </a:extLst>
              </p:cNvPr>
              <p:cNvSpPr/>
              <p:nvPr/>
            </p:nvSpPr>
            <p:spPr>
              <a:xfrm>
                <a:off x="-4244400" y="1035250"/>
                <a:ext cx="583325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23333" h="3972" extrusionOk="0">
                    <a:moveTo>
                      <a:pt x="11838" y="1"/>
                    </a:moveTo>
                    <a:cubicBezTo>
                      <a:pt x="7524" y="1"/>
                      <a:pt x="3554" y="810"/>
                      <a:pt x="245" y="2158"/>
                    </a:cubicBezTo>
                    <a:cubicBezTo>
                      <a:pt x="123" y="2746"/>
                      <a:pt x="25" y="3359"/>
                      <a:pt x="0" y="3971"/>
                    </a:cubicBezTo>
                    <a:cubicBezTo>
                      <a:pt x="3382" y="2550"/>
                      <a:pt x="7451" y="1717"/>
                      <a:pt x="11862" y="1717"/>
                    </a:cubicBezTo>
                    <a:cubicBezTo>
                      <a:pt x="16078" y="1717"/>
                      <a:pt x="20048" y="2501"/>
                      <a:pt x="23332" y="3800"/>
                    </a:cubicBezTo>
                    <a:cubicBezTo>
                      <a:pt x="23283" y="3187"/>
                      <a:pt x="23185" y="2574"/>
                      <a:pt x="23063" y="2011"/>
                    </a:cubicBezTo>
                    <a:cubicBezTo>
                      <a:pt x="19803" y="736"/>
                      <a:pt x="15955" y="1"/>
                      <a:pt x="11838" y="1"/>
                    </a:cubicBezTo>
                    <a:close/>
                  </a:path>
                </a:pathLst>
              </a:custGeom>
              <a:solidFill>
                <a:srgbClr val="F9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146" name="Google Shape;480;p29">
                <a:extLst>
                  <a:ext uri="{FF2B5EF4-FFF2-40B4-BE49-F238E27FC236}">
                    <a16:creationId xmlns:a16="http://schemas.microsoft.com/office/drawing/2014/main" id="{C471DE93-1462-06C2-70E5-B58C08D751C5}"/>
                  </a:ext>
                </a:extLst>
              </p:cNvPr>
              <p:cNvSpPr/>
              <p:nvPr/>
            </p:nvSpPr>
            <p:spPr>
              <a:xfrm>
                <a:off x="-4075300" y="592875"/>
                <a:ext cx="245100" cy="301475"/>
              </a:xfrm>
              <a:custGeom>
                <a:avLst/>
                <a:gdLst/>
                <a:ahLst/>
                <a:cxnLst/>
                <a:rect l="l" t="t" r="r" b="b"/>
                <a:pathLst>
                  <a:path w="9804" h="12059" extrusionOk="0">
                    <a:moveTo>
                      <a:pt x="4878" y="1"/>
                    </a:moveTo>
                    <a:cubicBezTo>
                      <a:pt x="3603" y="1"/>
                      <a:pt x="2549" y="1030"/>
                      <a:pt x="2549" y="2329"/>
                    </a:cubicBezTo>
                    <a:lnTo>
                      <a:pt x="2549" y="5981"/>
                    </a:lnTo>
                    <a:cubicBezTo>
                      <a:pt x="1152" y="5981"/>
                      <a:pt x="0" y="7108"/>
                      <a:pt x="0" y="8505"/>
                    </a:cubicBezTo>
                    <a:cubicBezTo>
                      <a:pt x="0" y="9927"/>
                      <a:pt x="1152" y="11054"/>
                      <a:pt x="2549" y="11054"/>
                    </a:cubicBezTo>
                    <a:cubicBezTo>
                      <a:pt x="2672" y="11054"/>
                      <a:pt x="2819" y="11054"/>
                      <a:pt x="2942" y="11030"/>
                    </a:cubicBezTo>
                    <a:cubicBezTo>
                      <a:pt x="3383" y="11642"/>
                      <a:pt x="4093" y="12059"/>
                      <a:pt x="4878" y="12059"/>
                    </a:cubicBezTo>
                    <a:cubicBezTo>
                      <a:pt x="5711" y="12059"/>
                      <a:pt x="6422" y="11642"/>
                      <a:pt x="6838" y="11030"/>
                    </a:cubicBezTo>
                    <a:cubicBezTo>
                      <a:pt x="6985" y="11054"/>
                      <a:pt x="7157" y="11054"/>
                      <a:pt x="7280" y="11054"/>
                    </a:cubicBezTo>
                    <a:cubicBezTo>
                      <a:pt x="8677" y="11054"/>
                      <a:pt x="9804" y="9927"/>
                      <a:pt x="9804" y="8505"/>
                    </a:cubicBezTo>
                    <a:cubicBezTo>
                      <a:pt x="9804" y="7108"/>
                      <a:pt x="8652" y="5981"/>
                      <a:pt x="7280" y="5981"/>
                    </a:cubicBezTo>
                    <a:lnTo>
                      <a:pt x="7206" y="5981"/>
                    </a:lnTo>
                    <a:lnTo>
                      <a:pt x="7206" y="2329"/>
                    </a:lnTo>
                    <a:cubicBezTo>
                      <a:pt x="7206" y="1030"/>
                      <a:pt x="6152" y="1"/>
                      <a:pt x="4878" y="1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147" name="Google Shape;481;p29">
                <a:extLst>
                  <a:ext uri="{FF2B5EF4-FFF2-40B4-BE49-F238E27FC236}">
                    <a16:creationId xmlns:a16="http://schemas.microsoft.com/office/drawing/2014/main" id="{248AAC7F-4BBA-015A-B34A-247E74E209E2}"/>
                  </a:ext>
                </a:extLst>
              </p:cNvPr>
              <p:cNvSpPr/>
              <p:nvPr/>
            </p:nvSpPr>
            <p:spPr>
              <a:xfrm>
                <a:off x="-4306300" y="401350"/>
                <a:ext cx="223050" cy="101250"/>
              </a:xfrm>
              <a:custGeom>
                <a:avLst/>
                <a:gdLst/>
                <a:ahLst/>
                <a:cxnLst/>
                <a:rect l="l" t="t" r="r" b="b"/>
                <a:pathLst>
                  <a:path w="8922" h="4050" extrusionOk="0">
                    <a:moveTo>
                      <a:pt x="8134" y="0"/>
                    </a:moveTo>
                    <a:cubicBezTo>
                      <a:pt x="8054" y="0"/>
                      <a:pt x="7972" y="13"/>
                      <a:pt x="7892" y="39"/>
                    </a:cubicBezTo>
                    <a:lnTo>
                      <a:pt x="540" y="2686"/>
                    </a:lnTo>
                    <a:cubicBezTo>
                      <a:pt x="172" y="2809"/>
                      <a:pt x="1" y="3201"/>
                      <a:pt x="123" y="3593"/>
                    </a:cubicBezTo>
                    <a:cubicBezTo>
                      <a:pt x="219" y="3881"/>
                      <a:pt x="481" y="4049"/>
                      <a:pt x="767" y="4049"/>
                    </a:cubicBezTo>
                    <a:cubicBezTo>
                      <a:pt x="846" y="4049"/>
                      <a:pt x="926" y="4036"/>
                      <a:pt x="1006" y="4010"/>
                    </a:cubicBezTo>
                    <a:lnTo>
                      <a:pt x="8358" y="1338"/>
                    </a:lnTo>
                    <a:cubicBezTo>
                      <a:pt x="8726" y="1216"/>
                      <a:pt x="8922" y="824"/>
                      <a:pt x="8799" y="456"/>
                    </a:cubicBezTo>
                    <a:cubicBezTo>
                      <a:pt x="8703" y="168"/>
                      <a:pt x="8426" y="0"/>
                      <a:pt x="8134" y="0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148" name="Google Shape;482;p29">
                <a:extLst>
                  <a:ext uri="{FF2B5EF4-FFF2-40B4-BE49-F238E27FC236}">
                    <a16:creationId xmlns:a16="http://schemas.microsoft.com/office/drawing/2014/main" id="{B4BDDACA-72CB-919A-DE78-B46B49E2D948}"/>
                  </a:ext>
                </a:extLst>
              </p:cNvPr>
              <p:cNvSpPr/>
              <p:nvPr/>
            </p:nvSpPr>
            <p:spPr>
              <a:xfrm>
                <a:off x="-3812450" y="368425"/>
                <a:ext cx="216325" cy="117100"/>
              </a:xfrm>
              <a:custGeom>
                <a:avLst/>
                <a:gdLst/>
                <a:ahLst/>
                <a:cxnLst/>
                <a:rect l="l" t="t" r="r" b="b"/>
                <a:pathLst>
                  <a:path w="8653" h="4684" extrusionOk="0">
                    <a:moveTo>
                      <a:pt x="801" y="1"/>
                    </a:moveTo>
                    <a:cubicBezTo>
                      <a:pt x="535" y="1"/>
                      <a:pt x="274" y="147"/>
                      <a:pt x="148" y="401"/>
                    </a:cubicBezTo>
                    <a:cubicBezTo>
                      <a:pt x="1" y="744"/>
                      <a:pt x="148" y="1160"/>
                      <a:pt x="491" y="1307"/>
                    </a:cubicBezTo>
                    <a:lnTo>
                      <a:pt x="7574" y="4616"/>
                    </a:lnTo>
                    <a:cubicBezTo>
                      <a:pt x="7660" y="4663"/>
                      <a:pt x="7756" y="4684"/>
                      <a:pt x="7852" y="4684"/>
                    </a:cubicBezTo>
                    <a:cubicBezTo>
                      <a:pt x="8110" y="4684"/>
                      <a:pt x="8373" y="4530"/>
                      <a:pt x="8481" y="4297"/>
                    </a:cubicBezTo>
                    <a:cubicBezTo>
                      <a:pt x="8652" y="3954"/>
                      <a:pt x="8481" y="3513"/>
                      <a:pt x="8162" y="3366"/>
                    </a:cubicBezTo>
                    <a:lnTo>
                      <a:pt x="1079" y="57"/>
                    </a:lnTo>
                    <a:cubicBezTo>
                      <a:pt x="989" y="19"/>
                      <a:pt x="895" y="1"/>
                      <a:pt x="801" y="1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2105" name="Google Shape;439;p29">
            <a:extLst>
              <a:ext uri="{FF2B5EF4-FFF2-40B4-BE49-F238E27FC236}">
                <a16:creationId xmlns:a16="http://schemas.microsoft.com/office/drawing/2014/main" id="{D3AFB7D0-F38C-7F53-2EE9-D37645D01CE5}"/>
              </a:ext>
            </a:extLst>
          </p:cNvPr>
          <p:cNvGrpSpPr/>
          <p:nvPr/>
        </p:nvGrpSpPr>
        <p:grpSpPr>
          <a:xfrm rot="645594">
            <a:off x="5081328" y="4173978"/>
            <a:ext cx="1552949" cy="1563077"/>
            <a:chOff x="-4669200" y="1539525"/>
            <a:chExt cx="1568750" cy="1382325"/>
          </a:xfrm>
        </p:grpSpPr>
        <p:sp>
          <p:nvSpPr>
            <p:cNvPr id="42106" name="Google Shape;440;p29">
              <a:extLst>
                <a:ext uri="{FF2B5EF4-FFF2-40B4-BE49-F238E27FC236}">
                  <a16:creationId xmlns:a16="http://schemas.microsoft.com/office/drawing/2014/main" id="{32FB2ED9-E602-4C46-11B3-77FED80822E0}"/>
                </a:ext>
              </a:extLst>
            </p:cNvPr>
            <p:cNvSpPr/>
            <p:nvPr/>
          </p:nvSpPr>
          <p:spPr>
            <a:xfrm>
              <a:off x="-4669200" y="1542600"/>
              <a:ext cx="1563075" cy="1220675"/>
            </a:xfrm>
            <a:custGeom>
              <a:avLst/>
              <a:gdLst/>
              <a:ahLst/>
              <a:cxnLst/>
              <a:rect l="l" t="t" r="r" b="b"/>
              <a:pathLst>
                <a:path w="62523" h="48827" extrusionOk="0">
                  <a:moveTo>
                    <a:pt x="10809" y="1"/>
                  </a:moveTo>
                  <a:cubicBezTo>
                    <a:pt x="10441" y="1153"/>
                    <a:pt x="10123" y="2353"/>
                    <a:pt x="9853" y="3579"/>
                  </a:cubicBezTo>
                  <a:cubicBezTo>
                    <a:pt x="9584" y="4559"/>
                    <a:pt x="9339" y="5564"/>
                    <a:pt x="9118" y="6618"/>
                  </a:cubicBezTo>
                  <a:cubicBezTo>
                    <a:pt x="8574" y="6355"/>
                    <a:pt x="7987" y="6208"/>
                    <a:pt x="7368" y="6208"/>
                  </a:cubicBezTo>
                  <a:cubicBezTo>
                    <a:pt x="7178" y="6208"/>
                    <a:pt x="6985" y="6222"/>
                    <a:pt x="6790" y="6250"/>
                  </a:cubicBezTo>
                  <a:lnTo>
                    <a:pt x="6667" y="6275"/>
                  </a:lnTo>
                  <a:cubicBezTo>
                    <a:pt x="4559" y="6618"/>
                    <a:pt x="3089" y="8579"/>
                    <a:pt x="3383" y="10711"/>
                  </a:cubicBezTo>
                  <a:lnTo>
                    <a:pt x="3628" y="12427"/>
                  </a:lnTo>
                  <a:lnTo>
                    <a:pt x="2452" y="12427"/>
                  </a:lnTo>
                  <a:cubicBezTo>
                    <a:pt x="1741" y="12427"/>
                    <a:pt x="1153" y="13015"/>
                    <a:pt x="1153" y="13726"/>
                  </a:cubicBezTo>
                  <a:cubicBezTo>
                    <a:pt x="1153" y="13971"/>
                    <a:pt x="1226" y="14216"/>
                    <a:pt x="1373" y="14387"/>
                  </a:cubicBezTo>
                  <a:cubicBezTo>
                    <a:pt x="761" y="14975"/>
                    <a:pt x="123" y="15980"/>
                    <a:pt x="50" y="17819"/>
                  </a:cubicBezTo>
                  <a:cubicBezTo>
                    <a:pt x="1" y="20563"/>
                    <a:pt x="5221" y="21617"/>
                    <a:pt x="6937" y="25906"/>
                  </a:cubicBezTo>
                  <a:cubicBezTo>
                    <a:pt x="9486" y="32254"/>
                    <a:pt x="5270" y="33014"/>
                    <a:pt x="6226" y="39582"/>
                  </a:cubicBezTo>
                  <a:cubicBezTo>
                    <a:pt x="6838" y="43474"/>
                    <a:pt x="12080" y="48826"/>
                    <a:pt x="19176" y="48826"/>
                  </a:cubicBezTo>
                  <a:cubicBezTo>
                    <a:pt x="22313" y="48826"/>
                    <a:pt x="25813" y="47780"/>
                    <a:pt x="29436" y="45097"/>
                  </a:cubicBezTo>
                  <a:cubicBezTo>
                    <a:pt x="36666" y="45097"/>
                    <a:pt x="43038" y="39827"/>
                    <a:pt x="46837" y="31789"/>
                  </a:cubicBezTo>
                  <a:cubicBezTo>
                    <a:pt x="49851" y="30784"/>
                    <a:pt x="51641" y="31396"/>
                    <a:pt x="54337" y="30122"/>
                  </a:cubicBezTo>
                  <a:cubicBezTo>
                    <a:pt x="61101" y="26887"/>
                    <a:pt x="62522" y="16348"/>
                    <a:pt x="57596" y="14118"/>
                  </a:cubicBezTo>
                  <a:cubicBezTo>
                    <a:pt x="57621" y="13995"/>
                    <a:pt x="57645" y="13873"/>
                    <a:pt x="57645" y="13726"/>
                  </a:cubicBezTo>
                  <a:cubicBezTo>
                    <a:pt x="57645" y="13015"/>
                    <a:pt x="57057" y="12427"/>
                    <a:pt x="56371" y="12427"/>
                  </a:cubicBezTo>
                  <a:lnTo>
                    <a:pt x="55170" y="12427"/>
                  </a:lnTo>
                  <a:lnTo>
                    <a:pt x="55415" y="10711"/>
                  </a:lnTo>
                  <a:cubicBezTo>
                    <a:pt x="55709" y="8579"/>
                    <a:pt x="54238" y="6618"/>
                    <a:pt x="52131" y="6275"/>
                  </a:cubicBezTo>
                  <a:lnTo>
                    <a:pt x="52008" y="6250"/>
                  </a:lnTo>
                  <a:cubicBezTo>
                    <a:pt x="51815" y="6222"/>
                    <a:pt x="51623" y="6208"/>
                    <a:pt x="51433" y="6208"/>
                  </a:cubicBezTo>
                  <a:cubicBezTo>
                    <a:pt x="50805" y="6208"/>
                    <a:pt x="50201" y="6360"/>
                    <a:pt x="49655" y="6643"/>
                  </a:cubicBezTo>
                  <a:cubicBezTo>
                    <a:pt x="49435" y="5613"/>
                    <a:pt x="49190" y="4559"/>
                    <a:pt x="48920" y="3554"/>
                  </a:cubicBezTo>
                  <a:cubicBezTo>
                    <a:pt x="48650" y="2329"/>
                    <a:pt x="48332" y="1128"/>
                    <a:pt x="47989" y="1"/>
                  </a:cubicBezTo>
                  <a:cubicBezTo>
                    <a:pt x="42156" y="785"/>
                    <a:pt x="35906" y="1251"/>
                    <a:pt x="29411" y="1251"/>
                  </a:cubicBezTo>
                  <a:cubicBezTo>
                    <a:pt x="22916" y="1251"/>
                    <a:pt x="16667" y="834"/>
                    <a:pt x="10809" y="1"/>
                  </a:cubicBezTo>
                  <a:close/>
                </a:path>
              </a:pathLst>
            </a:custGeom>
            <a:solidFill>
              <a:srgbClr val="FFFFFF"/>
            </a:solidFill>
            <a:ln w="152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2107" name="Google Shape;441;p29">
              <a:extLst>
                <a:ext uri="{FF2B5EF4-FFF2-40B4-BE49-F238E27FC236}">
                  <a16:creationId xmlns:a16="http://schemas.microsoft.com/office/drawing/2014/main" id="{5BCF6B28-483E-678C-3170-A377D382CB7D}"/>
                </a:ext>
              </a:extLst>
            </p:cNvPr>
            <p:cNvGrpSpPr/>
            <p:nvPr/>
          </p:nvGrpSpPr>
          <p:grpSpPr>
            <a:xfrm>
              <a:off x="-4667175" y="1539525"/>
              <a:ext cx="1566725" cy="1382325"/>
              <a:chOff x="-4667175" y="1539525"/>
              <a:chExt cx="1566725" cy="1382325"/>
            </a:xfrm>
          </p:grpSpPr>
          <p:sp>
            <p:nvSpPr>
              <p:cNvPr id="42108" name="Google Shape;442;p29">
                <a:extLst>
                  <a:ext uri="{FF2B5EF4-FFF2-40B4-BE49-F238E27FC236}">
                    <a16:creationId xmlns:a16="http://schemas.microsoft.com/office/drawing/2014/main" id="{9E3C9822-784E-6552-F92B-61CBC32709FD}"/>
                  </a:ext>
                </a:extLst>
              </p:cNvPr>
              <p:cNvSpPr/>
              <p:nvPr/>
            </p:nvSpPr>
            <p:spPr>
              <a:xfrm>
                <a:off x="-4667175" y="1882650"/>
                <a:ext cx="1566725" cy="1039200"/>
              </a:xfrm>
              <a:custGeom>
                <a:avLst/>
                <a:gdLst/>
                <a:ahLst/>
                <a:cxnLst/>
                <a:rect l="l" t="t" r="r" b="b"/>
                <a:pathLst>
                  <a:path w="62669" h="41568" fill="none" extrusionOk="0">
                    <a:moveTo>
                      <a:pt x="2549" y="1"/>
                    </a:moveTo>
                    <a:cubicBezTo>
                      <a:pt x="2549" y="1"/>
                      <a:pt x="147" y="515"/>
                      <a:pt x="74" y="4094"/>
                    </a:cubicBezTo>
                    <a:cubicBezTo>
                      <a:pt x="0" y="6838"/>
                      <a:pt x="5245" y="7892"/>
                      <a:pt x="6961" y="12181"/>
                    </a:cubicBezTo>
                    <a:cubicBezTo>
                      <a:pt x="9509" y="18529"/>
                      <a:pt x="5269" y="19289"/>
                      <a:pt x="6250" y="25857"/>
                    </a:cubicBezTo>
                    <a:cubicBezTo>
                      <a:pt x="7181" y="31911"/>
                      <a:pt x="19435" y="41567"/>
                      <a:pt x="32327" y="28896"/>
                    </a:cubicBezTo>
                    <a:cubicBezTo>
                      <a:pt x="47375" y="14069"/>
                      <a:pt x="49017" y="18921"/>
                      <a:pt x="54360" y="16397"/>
                    </a:cubicBezTo>
                    <a:cubicBezTo>
                      <a:pt x="61615" y="12917"/>
                      <a:pt x="62669" y="907"/>
                      <a:pt x="56272" y="25"/>
                    </a:cubicBezTo>
                  </a:path>
                </a:pathLst>
              </a:custGeom>
              <a:noFill/>
              <a:ln w="15325" cap="rnd" cmpd="sng">
                <a:solidFill>
                  <a:srgbClr val="7A13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109" name="Google Shape;443;p29">
                <a:extLst>
                  <a:ext uri="{FF2B5EF4-FFF2-40B4-BE49-F238E27FC236}">
                    <a16:creationId xmlns:a16="http://schemas.microsoft.com/office/drawing/2014/main" id="{04E62D92-7780-537B-4053-DCE08D70C3E1}"/>
                  </a:ext>
                </a:extLst>
              </p:cNvPr>
              <p:cNvSpPr/>
              <p:nvPr/>
            </p:nvSpPr>
            <p:spPr>
              <a:xfrm>
                <a:off x="-4637775" y="1850175"/>
                <a:ext cx="12685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2574" extrusionOk="0">
                    <a:moveTo>
                      <a:pt x="1275" y="1"/>
                    </a:moveTo>
                    <a:cubicBezTo>
                      <a:pt x="564" y="1"/>
                      <a:pt x="1" y="589"/>
                      <a:pt x="1" y="1300"/>
                    </a:cubicBezTo>
                    <a:cubicBezTo>
                      <a:pt x="1" y="1986"/>
                      <a:pt x="564" y="2574"/>
                      <a:pt x="1275" y="2574"/>
                    </a:cubicBezTo>
                    <a:lnTo>
                      <a:pt x="3799" y="2574"/>
                    </a:lnTo>
                    <a:cubicBezTo>
                      <a:pt x="4486" y="2574"/>
                      <a:pt x="5074" y="1986"/>
                      <a:pt x="5074" y="1300"/>
                    </a:cubicBezTo>
                    <a:cubicBezTo>
                      <a:pt x="5074" y="589"/>
                      <a:pt x="4486" y="1"/>
                      <a:pt x="3799" y="1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110" name="Google Shape;444;p29">
                <a:extLst>
                  <a:ext uri="{FF2B5EF4-FFF2-40B4-BE49-F238E27FC236}">
                    <a16:creationId xmlns:a16="http://schemas.microsoft.com/office/drawing/2014/main" id="{B36F17E5-7562-FE5A-B26D-B030A0BBE75E}"/>
                  </a:ext>
                </a:extLst>
              </p:cNvPr>
              <p:cNvSpPr/>
              <p:nvPr/>
            </p:nvSpPr>
            <p:spPr>
              <a:xfrm>
                <a:off x="-3353525" y="1850175"/>
                <a:ext cx="12685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2574" extrusionOk="0">
                    <a:moveTo>
                      <a:pt x="1275" y="1"/>
                    </a:moveTo>
                    <a:cubicBezTo>
                      <a:pt x="589" y="1"/>
                      <a:pt x="1" y="589"/>
                      <a:pt x="1" y="1300"/>
                    </a:cubicBezTo>
                    <a:cubicBezTo>
                      <a:pt x="1" y="1986"/>
                      <a:pt x="589" y="2574"/>
                      <a:pt x="1275" y="2574"/>
                    </a:cubicBezTo>
                    <a:lnTo>
                      <a:pt x="3800" y="2574"/>
                    </a:lnTo>
                    <a:cubicBezTo>
                      <a:pt x="4510" y="2574"/>
                      <a:pt x="5074" y="1986"/>
                      <a:pt x="5074" y="1300"/>
                    </a:cubicBezTo>
                    <a:cubicBezTo>
                      <a:pt x="5074" y="589"/>
                      <a:pt x="4510" y="1"/>
                      <a:pt x="3800" y="1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111" name="Google Shape;445;p29">
                <a:extLst>
                  <a:ext uri="{FF2B5EF4-FFF2-40B4-BE49-F238E27FC236}">
                    <a16:creationId xmlns:a16="http://schemas.microsoft.com/office/drawing/2014/main" id="{228FF2AE-67C7-100E-5995-31E19F09C7C8}"/>
                  </a:ext>
                </a:extLst>
              </p:cNvPr>
              <p:cNvSpPr/>
              <p:nvPr/>
            </p:nvSpPr>
            <p:spPr>
              <a:xfrm>
                <a:off x="-4589975" y="1694675"/>
                <a:ext cx="232850" cy="339825"/>
              </a:xfrm>
              <a:custGeom>
                <a:avLst/>
                <a:gdLst/>
                <a:ahLst/>
                <a:cxnLst/>
                <a:rect l="l" t="t" r="r" b="b"/>
                <a:pathLst>
                  <a:path w="9314" h="13593" extrusionOk="0">
                    <a:moveTo>
                      <a:pt x="4288" y="1"/>
                    </a:moveTo>
                    <a:cubicBezTo>
                      <a:pt x="4095" y="1"/>
                      <a:pt x="3899" y="15"/>
                      <a:pt x="3701" y="44"/>
                    </a:cubicBezTo>
                    <a:lnTo>
                      <a:pt x="3603" y="69"/>
                    </a:lnTo>
                    <a:cubicBezTo>
                      <a:pt x="1471" y="412"/>
                      <a:pt x="0" y="2373"/>
                      <a:pt x="319" y="4505"/>
                    </a:cubicBezTo>
                    <a:lnTo>
                      <a:pt x="1177" y="10265"/>
                    </a:lnTo>
                    <a:cubicBezTo>
                      <a:pt x="1488" y="12201"/>
                      <a:pt x="3134" y="13592"/>
                      <a:pt x="5032" y="13592"/>
                    </a:cubicBezTo>
                    <a:cubicBezTo>
                      <a:pt x="5223" y="13592"/>
                      <a:pt x="5417" y="13578"/>
                      <a:pt x="5613" y="13549"/>
                    </a:cubicBezTo>
                    <a:lnTo>
                      <a:pt x="5735" y="13524"/>
                    </a:lnTo>
                    <a:cubicBezTo>
                      <a:pt x="7843" y="13181"/>
                      <a:pt x="9313" y="11220"/>
                      <a:pt x="9019" y="9088"/>
                    </a:cubicBezTo>
                    <a:lnTo>
                      <a:pt x="8162" y="3329"/>
                    </a:lnTo>
                    <a:cubicBezTo>
                      <a:pt x="7850" y="1392"/>
                      <a:pt x="6204" y="1"/>
                      <a:pt x="4288" y="1"/>
                    </a:cubicBezTo>
                    <a:close/>
                  </a:path>
                </a:pathLst>
              </a:custGeom>
              <a:solidFill>
                <a:srgbClr val="F4B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112" name="Google Shape;446;p29">
                <a:extLst>
                  <a:ext uri="{FF2B5EF4-FFF2-40B4-BE49-F238E27FC236}">
                    <a16:creationId xmlns:a16="http://schemas.microsoft.com/office/drawing/2014/main" id="{2D84AED8-C738-01F0-98B1-8CC5923199F4}"/>
                  </a:ext>
                </a:extLst>
              </p:cNvPr>
              <p:cNvSpPr/>
              <p:nvPr/>
            </p:nvSpPr>
            <p:spPr>
              <a:xfrm>
                <a:off x="-4562400" y="1735375"/>
                <a:ext cx="177100" cy="237600"/>
              </a:xfrm>
              <a:custGeom>
                <a:avLst/>
                <a:gdLst/>
                <a:ahLst/>
                <a:cxnLst/>
                <a:rect l="l" t="t" r="r" b="b"/>
                <a:pathLst>
                  <a:path w="7084" h="9504" extrusionOk="0">
                    <a:moveTo>
                      <a:pt x="3262" y="0"/>
                    </a:moveTo>
                    <a:cubicBezTo>
                      <a:pt x="3116" y="0"/>
                      <a:pt x="2968" y="11"/>
                      <a:pt x="2819" y="34"/>
                    </a:cubicBezTo>
                    <a:lnTo>
                      <a:pt x="2721" y="34"/>
                    </a:lnTo>
                    <a:cubicBezTo>
                      <a:pt x="1127" y="279"/>
                      <a:pt x="0" y="1774"/>
                      <a:pt x="245" y="3416"/>
                    </a:cubicBezTo>
                    <a:lnTo>
                      <a:pt x="882" y="6994"/>
                    </a:lnTo>
                    <a:cubicBezTo>
                      <a:pt x="1105" y="8441"/>
                      <a:pt x="2378" y="9503"/>
                      <a:pt x="3821" y="9503"/>
                    </a:cubicBezTo>
                    <a:cubicBezTo>
                      <a:pt x="3968" y="9503"/>
                      <a:pt x="4116" y="9492"/>
                      <a:pt x="4265" y="9470"/>
                    </a:cubicBezTo>
                    <a:lnTo>
                      <a:pt x="4363" y="9470"/>
                    </a:lnTo>
                    <a:cubicBezTo>
                      <a:pt x="5956" y="9225"/>
                      <a:pt x="7083" y="7730"/>
                      <a:pt x="6838" y="6112"/>
                    </a:cubicBezTo>
                    <a:lnTo>
                      <a:pt x="6201" y="2509"/>
                    </a:lnTo>
                    <a:cubicBezTo>
                      <a:pt x="5978" y="1063"/>
                      <a:pt x="4705" y="0"/>
                      <a:pt x="3262" y="0"/>
                    </a:cubicBezTo>
                    <a:close/>
                  </a:path>
                </a:pathLst>
              </a:custGeom>
              <a:solidFill>
                <a:srgbClr val="F7D0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113" name="Google Shape;447;p29">
                <a:extLst>
                  <a:ext uri="{FF2B5EF4-FFF2-40B4-BE49-F238E27FC236}">
                    <a16:creationId xmlns:a16="http://schemas.microsoft.com/office/drawing/2014/main" id="{3B15EEB2-A5F9-6DE3-D3B0-9D30A8CF4A5E}"/>
                  </a:ext>
                </a:extLst>
              </p:cNvPr>
              <p:cNvSpPr/>
              <p:nvPr/>
            </p:nvSpPr>
            <p:spPr>
              <a:xfrm>
                <a:off x="-4501750" y="1852000"/>
                <a:ext cx="83350" cy="53350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2134" extrusionOk="0">
                    <a:moveTo>
                      <a:pt x="2297" y="0"/>
                    </a:moveTo>
                    <a:cubicBezTo>
                      <a:pt x="2283" y="0"/>
                      <a:pt x="2269" y="1"/>
                      <a:pt x="2255" y="1"/>
                    </a:cubicBezTo>
                    <a:lnTo>
                      <a:pt x="1079" y="1"/>
                    </a:lnTo>
                    <a:cubicBezTo>
                      <a:pt x="491" y="1"/>
                      <a:pt x="0" y="491"/>
                      <a:pt x="0" y="1079"/>
                    </a:cubicBezTo>
                    <a:cubicBezTo>
                      <a:pt x="0" y="1643"/>
                      <a:pt x="491" y="2133"/>
                      <a:pt x="1079" y="2133"/>
                    </a:cubicBezTo>
                    <a:lnTo>
                      <a:pt x="2255" y="2133"/>
                    </a:lnTo>
                    <a:cubicBezTo>
                      <a:pt x="2843" y="2133"/>
                      <a:pt x="3334" y="1643"/>
                      <a:pt x="3334" y="1079"/>
                    </a:cubicBezTo>
                    <a:cubicBezTo>
                      <a:pt x="3334" y="481"/>
                      <a:pt x="2867" y="0"/>
                      <a:pt x="2297" y="0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114" name="Google Shape;448;p29">
                <a:extLst>
                  <a:ext uri="{FF2B5EF4-FFF2-40B4-BE49-F238E27FC236}">
                    <a16:creationId xmlns:a16="http://schemas.microsoft.com/office/drawing/2014/main" id="{AFDD8FC7-ED56-9494-AA34-3754BC854FCD}"/>
                  </a:ext>
                </a:extLst>
              </p:cNvPr>
              <p:cNvSpPr/>
              <p:nvPr/>
            </p:nvSpPr>
            <p:spPr>
              <a:xfrm>
                <a:off x="-3507925" y="1694675"/>
                <a:ext cx="233475" cy="339825"/>
              </a:xfrm>
              <a:custGeom>
                <a:avLst/>
                <a:gdLst/>
                <a:ahLst/>
                <a:cxnLst/>
                <a:rect l="l" t="t" r="r" b="b"/>
                <a:pathLst>
                  <a:path w="9339" h="13593" extrusionOk="0">
                    <a:moveTo>
                      <a:pt x="5032" y="1"/>
                    </a:moveTo>
                    <a:cubicBezTo>
                      <a:pt x="3135" y="1"/>
                      <a:pt x="1489" y="1392"/>
                      <a:pt x="1177" y="3329"/>
                    </a:cubicBezTo>
                    <a:lnTo>
                      <a:pt x="319" y="9088"/>
                    </a:lnTo>
                    <a:cubicBezTo>
                      <a:pt x="1" y="11220"/>
                      <a:pt x="1496" y="13181"/>
                      <a:pt x="3603" y="13524"/>
                    </a:cubicBezTo>
                    <a:lnTo>
                      <a:pt x="3726" y="13549"/>
                    </a:lnTo>
                    <a:cubicBezTo>
                      <a:pt x="3921" y="13578"/>
                      <a:pt x="4115" y="13592"/>
                      <a:pt x="4307" y="13592"/>
                    </a:cubicBezTo>
                    <a:cubicBezTo>
                      <a:pt x="6204" y="13592"/>
                      <a:pt x="7850" y="12201"/>
                      <a:pt x="8162" y="10265"/>
                    </a:cubicBezTo>
                    <a:lnTo>
                      <a:pt x="9020" y="4505"/>
                    </a:lnTo>
                    <a:cubicBezTo>
                      <a:pt x="9338" y="2373"/>
                      <a:pt x="7868" y="412"/>
                      <a:pt x="5736" y="69"/>
                    </a:cubicBezTo>
                    <a:lnTo>
                      <a:pt x="5613" y="44"/>
                    </a:lnTo>
                    <a:cubicBezTo>
                      <a:pt x="5417" y="15"/>
                      <a:pt x="5223" y="1"/>
                      <a:pt x="5032" y="1"/>
                    </a:cubicBezTo>
                    <a:close/>
                  </a:path>
                </a:pathLst>
              </a:custGeom>
              <a:solidFill>
                <a:srgbClr val="F4B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115" name="Google Shape;449;p29">
                <a:extLst>
                  <a:ext uri="{FF2B5EF4-FFF2-40B4-BE49-F238E27FC236}">
                    <a16:creationId xmlns:a16="http://schemas.microsoft.com/office/drawing/2014/main" id="{D1293E14-AE8F-3433-E441-9FE609148A30}"/>
                  </a:ext>
                </a:extLst>
              </p:cNvPr>
              <p:cNvSpPr/>
              <p:nvPr/>
            </p:nvSpPr>
            <p:spPr>
              <a:xfrm>
                <a:off x="-3479125" y="1735375"/>
                <a:ext cx="177100" cy="237600"/>
              </a:xfrm>
              <a:custGeom>
                <a:avLst/>
                <a:gdLst/>
                <a:ahLst/>
                <a:cxnLst/>
                <a:rect l="l" t="t" r="r" b="b"/>
                <a:pathLst>
                  <a:path w="7084" h="9504" extrusionOk="0">
                    <a:moveTo>
                      <a:pt x="3816" y="0"/>
                    </a:moveTo>
                    <a:cubicBezTo>
                      <a:pt x="2358" y="0"/>
                      <a:pt x="1105" y="1063"/>
                      <a:pt x="883" y="2509"/>
                    </a:cubicBezTo>
                    <a:lnTo>
                      <a:pt x="246" y="6112"/>
                    </a:lnTo>
                    <a:cubicBezTo>
                      <a:pt x="0" y="7730"/>
                      <a:pt x="1128" y="9225"/>
                      <a:pt x="2721" y="9470"/>
                    </a:cubicBezTo>
                    <a:lnTo>
                      <a:pt x="2819" y="9470"/>
                    </a:lnTo>
                    <a:cubicBezTo>
                      <a:pt x="2968" y="9492"/>
                      <a:pt x="3116" y="9503"/>
                      <a:pt x="3262" y="9503"/>
                    </a:cubicBezTo>
                    <a:cubicBezTo>
                      <a:pt x="4701" y="9503"/>
                      <a:pt x="5954" y="8441"/>
                      <a:pt x="6177" y="6994"/>
                    </a:cubicBezTo>
                    <a:lnTo>
                      <a:pt x="6838" y="3416"/>
                    </a:lnTo>
                    <a:cubicBezTo>
                      <a:pt x="7083" y="1774"/>
                      <a:pt x="5932" y="279"/>
                      <a:pt x="4338" y="34"/>
                    </a:cubicBezTo>
                    <a:lnTo>
                      <a:pt x="4265" y="34"/>
                    </a:lnTo>
                    <a:cubicBezTo>
                      <a:pt x="4114" y="11"/>
                      <a:pt x="3964" y="0"/>
                      <a:pt x="3816" y="0"/>
                    </a:cubicBezTo>
                    <a:close/>
                  </a:path>
                </a:pathLst>
              </a:custGeom>
              <a:solidFill>
                <a:srgbClr val="F7D0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116" name="Google Shape;450;p29">
                <a:extLst>
                  <a:ext uri="{FF2B5EF4-FFF2-40B4-BE49-F238E27FC236}">
                    <a16:creationId xmlns:a16="http://schemas.microsoft.com/office/drawing/2014/main" id="{A64EEB80-BB78-6060-7EE0-0B5038C3BDB8}"/>
                  </a:ext>
                </a:extLst>
              </p:cNvPr>
              <p:cNvSpPr/>
              <p:nvPr/>
            </p:nvSpPr>
            <p:spPr>
              <a:xfrm>
                <a:off x="-3446650" y="1852000"/>
                <a:ext cx="83975" cy="53350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2134" extrusionOk="0">
                    <a:moveTo>
                      <a:pt x="1038" y="0"/>
                    </a:moveTo>
                    <a:cubicBezTo>
                      <a:pt x="491" y="0"/>
                      <a:pt x="0" y="481"/>
                      <a:pt x="0" y="1079"/>
                    </a:cubicBezTo>
                    <a:cubicBezTo>
                      <a:pt x="0" y="1643"/>
                      <a:pt x="491" y="2133"/>
                      <a:pt x="1079" y="2133"/>
                    </a:cubicBezTo>
                    <a:lnTo>
                      <a:pt x="2280" y="2133"/>
                    </a:lnTo>
                    <a:cubicBezTo>
                      <a:pt x="2868" y="2133"/>
                      <a:pt x="3358" y="1643"/>
                      <a:pt x="3358" y="1079"/>
                    </a:cubicBezTo>
                    <a:cubicBezTo>
                      <a:pt x="3358" y="491"/>
                      <a:pt x="2868" y="1"/>
                      <a:pt x="2280" y="1"/>
                    </a:cubicBezTo>
                    <a:lnTo>
                      <a:pt x="1079" y="1"/>
                    </a:lnTo>
                    <a:cubicBezTo>
                      <a:pt x="1065" y="1"/>
                      <a:pt x="1052" y="0"/>
                      <a:pt x="1038" y="0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117" name="Google Shape;451;p29">
                <a:extLst>
                  <a:ext uri="{FF2B5EF4-FFF2-40B4-BE49-F238E27FC236}">
                    <a16:creationId xmlns:a16="http://schemas.microsoft.com/office/drawing/2014/main" id="{06A958F6-76BE-C1B4-DD41-3AD57B7ED380}"/>
                  </a:ext>
                </a:extLst>
              </p:cNvPr>
              <p:cNvSpPr/>
              <p:nvPr/>
            </p:nvSpPr>
            <p:spPr>
              <a:xfrm>
                <a:off x="-4458850" y="1539525"/>
                <a:ext cx="1052650" cy="1127425"/>
              </a:xfrm>
              <a:custGeom>
                <a:avLst/>
                <a:gdLst/>
                <a:ahLst/>
                <a:cxnLst/>
                <a:rect l="l" t="t" r="r" b="b"/>
                <a:pathLst>
                  <a:path w="42106" h="45097" extrusionOk="0">
                    <a:moveTo>
                      <a:pt x="2451" y="1"/>
                    </a:moveTo>
                    <a:cubicBezTo>
                      <a:pt x="2083" y="1153"/>
                      <a:pt x="1765" y="2353"/>
                      <a:pt x="1495" y="3579"/>
                    </a:cubicBezTo>
                    <a:cubicBezTo>
                      <a:pt x="564" y="7084"/>
                      <a:pt x="0" y="10883"/>
                      <a:pt x="0" y="14853"/>
                    </a:cubicBezTo>
                    <a:cubicBezTo>
                      <a:pt x="0" y="31543"/>
                      <a:pt x="9411" y="45097"/>
                      <a:pt x="21053" y="45097"/>
                    </a:cubicBezTo>
                    <a:cubicBezTo>
                      <a:pt x="32670" y="45097"/>
                      <a:pt x="42106" y="31543"/>
                      <a:pt x="42106" y="14853"/>
                    </a:cubicBezTo>
                    <a:cubicBezTo>
                      <a:pt x="42106" y="10834"/>
                      <a:pt x="41542" y="7035"/>
                      <a:pt x="40562" y="3554"/>
                    </a:cubicBezTo>
                    <a:cubicBezTo>
                      <a:pt x="40292" y="2329"/>
                      <a:pt x="39974" y="1128"/>
                      <a:pt x="39655" y="1"/>
                    </a:cubicBezTo>
                    <a:cubicBezTo>
                      <a:pt x="33798" y="785"/>
                      <a:pt x="27548" y="1251"/>
                      <a:pt x="21053" y="1251"/>
                    </a:cubicBezTo>
                    <a:cubicBezTo>
                      <a:pt x="14558" y="1251"/>
                      <a:pt x="8308" y="834"/>
                      <a:pt x="2451" y="1"/>
                    </a:cubicBezTo>
                    <a:close/>
                  </a:path>
                </a:pathLst>
              </a:custGeom>
              <a:solidFill>
                <a:srgbClr val="F4B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118" name="Google Shape;452;p29">
                <a:extLst>
                  <a:ext uri="{FF2B5EF4-FFF2-40B4-BE49-F238E27FC236}">
                    <a16:creationId xmlns:a16="http://schemas.microsoft.com/office/drawing/2014/main" id="{E884960B-72B5-394F-04C6-0CD9C94E81EC}"/>
                  </a:ext>
                </a:extLst>
              </p:cNvPr>
              <p:cNvSpPr/>
              <p:nvPr/>
            </p:nvSpPr>
            <p:spPr>
              <a:xfrm>
                <a:off x="-4285475" y="1831800"/>
                <a:ext cx="226750" cy="100500"/>
              </a:xfrm>
              <a:custGeom>
                <a:avLst/>
                <a:gdLst/>
                <a:ahLst/>
                <a:cxnLst/>
                <a:rect l="l" t="t" r="r" b="b"/>
                <a:pathLst>
                  <a:path w="9070" h="4020" extrusionOk="0">
                    <a:moveTo>
                      <a:pt x="4535" y="0"/>
                    </a:moveTo>
                    <a:cubicBezTo>
                      <a:pt x="2207" y="0"/>
                      <a:pt x="271" y="1765"/>
                      <a:pt x="1" y="4020"/>
                    </a:cubicBezTo>
                    <a:cubicBezTo>
                      <a:pt x="932" y="2745"/>
                      <a:pt x="2623" y="1887"/>
                      <a:pt x="4535" y="1887"/>
                    </a:cubicBezTo>
                    <a:cubicBezTo>
                      <a:pt x="6422" y="1887"/>
                      <a:pt x="8113" y="2745"/>
                      <a:pt x="9069" y="4020"/>
                    </a:cubicBezTo>
                    <a:cubicBezTo>
                      <a:pt x="8775" y="1765"/>
                      <a:pt x="6863" y="0"/>
                      <a:pt x="4535" y="0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119" name="Google Shape;453;p29">
                <a:extLst>
                  <a:ext uri="{FF2B5EF4-FFF2-40B4-BE49-F238E27FC236}">
                    <a16:creationId xmlns:a16="http://schemas.microsoft.com/office/drawing/2014/main" id="{43936337-A83E-DA1F-175E-CA2C834F1369}"/>
                  </a:ext>
                </a:extLst>
              </p:cNvPr>
              <p:cNvSpPr/>
              <p:nvPr/>
            </p:nvSpPr>
            <p:spPr>
              <a:xfrm>
                <a:off x="-3805700" y="1831800"/>
                <a:ext cx="226725" cy="100500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4020" extrusionOk="0">
                    <a:moveTo>
                      <a:pt x="4534" y="0"/>
                    </a:moveTo>
                    <a:cubicBezTo>
                      <a:pt x="2206" y="0"/>
                      <a:pt x="270" y="1765"/>
                      <a:pt x="0" y="4020"/>
                    </a:cubicBezTo>
                    <a:cubicBezTo>
                      <a:pt x="956" y="2745"/>
                      <a:pt x="2647" y="1887"/>
                      <a:pt x="4534" y="1887"/>
                    </a:cubicBezTo>
                    <a:cubicBezTo>
                      <a:pt x="6446" y="1887"/>
                      <a:pt x="8113" y="2745"/>
                      <a:pt x="9069" y="4020"/>
                    </a:cubicBezTo>
                    <a:cubicBezTo>
                      <a:pt x="8799" y="1765"/>
                      <a:pt x="6912" y="0"/>
                      <a:pt x="4534" y="0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120" name="Google Shape;454;p29">
                <a:extLst>
                  <a:ext uri="{FF2B5EF4-FFF2-40B4-BE49-F238E27FC236}">
                    <a16:creationId xmlns:a16="http://schemas.microsoft.com/office/drawing/2014/main" id="{FD61ABA6-7AB3-8CD5-FB91-47A9237A416E}"/>
                  </a:ext>
                </a:extLst>
              </p:cNvPr>
              <p:cNvSpPr/>
              <p:nvPr/>
            </p:nvSpPr>
            <p:spPr>
              <a:xfrm>
                <a:off x="-4321625" y="2072600"/>
                <a:ext cx="778800" cy="393375"/>
              </a:xfrm>
              <a:custGeom>
                <a:avLst/>
                <a:gdLst/>
                <a:ahLst/>
                <a:cxnLst/>
                <a:rect l="l" t="t" r="r" b="b"/>
                <a:pathLst>
                  <a:path w="31152" h="15735" extrusionOk="0">
                    <a:moveTo>
                      <a:pt x="31152" y="0"/>
                    </a:moveTo>
                    <a:lnTo>
                      <a:pt x="31152" y="0"/>
                    </a:lnTo>
                    <a:cubicBezTo>
                      <a:pt x="26642" y="1887"/>
                      <a:pt x="21201" y="2990"/>
                      <a:pt x="15319" y="2990"/>
                    </a:cubicBezTo>
                    <a:cubicBezTo>
                      <a:pt x="9657" y="2990"/>
                      <a:pt x="4388" y="1961"/>
                      <a:pt x="1" y="221"/>
                    </a:cubicBezTo>
                    <a:lnTo>
                      <a:pt x="1" y="221"/>
                    </a:lnTo>
                    <a:cubicBezTo>
                      <a:pt x="736" y="8921"/>
                      <a:pt x="7403" y="15735"/>
                      <a:pt x="15564" y="15735"/>
                    </a:cubicBezTo>
                    <a:cubicBezTo>
                      <a:pt x="23774" y="15735"/>
                      <a:pt x="30514" y="8823"/>
                      <a:pt x="31152" y="0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121" name="Google Shape;455;p29">
                <a:extLst>
                  <a:ext uri="{FF2B5EF4-FFF2-40B4-BE49-F238E27FC236}">
                    <a16:creationId xmlns:a16="http://schemas.microsoft.com/office/drawing/2014/main" id="{0A3DF1B3-D492-3BAC-3F4D-7A254C6A6ABF}"/>
                  </a:ext>
                </a:extLst>
              </p:cNvPr>
              <p:cNvSpPr/>
              <p:nvPr/>
            </p:nvSpPr>
            <p:spPr>
              <a:xfrm>
                <a:off x="-4321625" y="2073200"/>
                <a:ext cx="778175" cy="131775"/>
              </a:xfrm>
              <a:custGeom>
                <a:avLst/>
                <a:gdLst/>
                <a:ahLst/>
                <a:cxnLst/>
                <a:rect l="l" t="t" r="r" b="b"/>
                <a:pathLst>
                  <a:path w="31127" h="5271" extrusionOk="0">
                    <a:moveTo>
                      <a:pt x="31127" y="1"/>
                    </a:moveTo>
                    <a:cubicBezTo>
                      <a:pt x="26617" y="1912"/>
                      <a:pt x="21176" y="3015"/>
                      <a:pt x="15319" y="3015"/>
                    </a:cubicBezTo>
                    <a:cubicBezTo>
                      <a:pt x="9657" y="3015"/>
                      <a:pt x="4388" y="1961"/>
                      <a:pt x="1" y="221"/>
                    </a:cubicBezTo>
                    <a:lnTo>
                      <a:pt x="1" y="221"/>
                    </a:lnTo>
                    <a:cubicBezTo>
                      <a:pt x="50" y="1055"/>
                      <a:pt x="173" y="1863"/>
                      <a:pt x="369" y="2648"/>
                    </a:cubicBezTo>
                    <a:cubicBezTo>
                      <a:pt x="4682" y="4290"/>
                      <a:pt x="9829" y="5270"/>
                      <a:pt x="15319" y="5270"/>
                    </a:cubicBezTo>
                    <a:cubicBezTo>
                      <a:pt x="21054" y="5270"/>
                      <a:pt x="26372" y="4241"/>
                      <a:pt x="30784" y="2427"/>
                    </a:cubicBezTo>
                    <a:cubicBezTo>
                      <a:pt x="30931" y="1618"/>
                      <a:pt x="31053" y="834"/>
                      <a:pt x="31127" y="1"/>
                    </a:cubicBezTo>
                    <a:close/>
                  </a:path>
                </a:pathLst>
              </a:custGeom>
              <a:solidFill>
                <a:srgbClr val="F9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122" name="Google Shape;456;p29">
                <a:extLst>
                  <a:ext uri="{FF2B5EF4-FFF2-40B4-BE49-F238E27FC236}">
                    <a16:creationId xmlns:a16="http://schemas.microsoft.com/office/drawing/2014/main" id="{FD97BC05-BFFE-411F-A1FD-AE2DD58181EA}"/>
                  </a:ext>
                </a:extLst>
              </p:cNvPr>
              <p:cNvSpPr/>
              <p:nvPr/>
            </p:nvSpPr>
            <p:spPr>
              <a:xfrm>
                <a:off x="-4054475" y="1894300"/>
                <a:ext cx="245125" cy="301475"/>
              </a:xfrm>
              <a:custGeom>
                <a:avLst/>
                <a:gdLst/>
                <a:ahLst/>
                <a:cxnLst/>
                <a:rect l="l" t="t" r="r" b="b"/>
                <a:pathLst>
                  <a:path w="9805" h="12059" extrusionOk="0">
                    <a:moveTo>
                      <a:pt x="4903" y="0"/>
                    </a:moveTo>
                    <a:cubicBezTo>
                      <a:pt x="3628" y="0"/>
                      <a:pt x="2574" y="1030"/>
                      <a:pt x="2574" y="2329"/>
                    </a:cubicBezTo>
                    <a:lnTo>
                      <a:pt x="2574" y="5956"/>
                    </a:lnTo>
                    <a:lnTo>
                      <a:pt x="2550" y="5956"/>
                    </a:lnTo>
                    <a:cubicBezTo>
                      <a:pt x="1128" y="5956"/>
                      <a:pt x="1" y="7083"/>
                      <a:pt x="1" y="8505"/>
                    </a:cubicBezTo>
                    <a:cubicBezTo>
                      <a:pt x="1" y="9926"/>
                      <a:pt x="1128" y="11054"/>
                      <a:pt x="2550" y="11054"/>
                    </a:cubicBezTo>
                    <a:cubicBezTo>
                      <a:pt x="2697" y="11054"/>
                      <a:pt x="2819" y="11054"/>
                      <a:pt x="2966" y="11029"/>
                    </a:cubicBezTo>
                    <a:cubicBezTo>
                      <a:pt x="3407" y="11666"/>
                      <a:pt x="4118" y="12059"/>
                      <a:pt x="4903" y="12059"/>
                    </a:cubicBezTo>
                    <a:cubicBezTo>
                      <a:pt x="5736" y="12059"/>
                      <a:pt x="6447" y="11642"/>
                      <a:pt x="6839" y="11029"/>
                    </a:cubicBezTo>
                    <a:cubicBezTo>
                      <a:pt x="6961" y="11054"/>
                      <a:pt x="7108" y="11054"/>
                      <a:pt x="7255" y="11054"/>
                    </a:cubicBezTo>
                    <a:cubicBezTo>
                      <a:pt x="8677" y="11054"/>
                      <a:pt x="9804" y="9926"/>
                      <a:pt x="9804" y="8505"/>
                    </a:cubicBezTo>
                    <a:cubicBezTo>
                      <a:pt x="9804" y="7108"/>
                      <a:pt x="8677" y="5956"/>
                      <a:pt x="7255" y="5956"/>
                    </a:cubicBezTo>
                    <a:lnTo>
                      <a:pt x="7231" y="2329"/>
                    </a:lnTo>
                    <a:cubicBezTo>
                      <a:pt x="7231" y="1030"/>
                      <a:pt x="6201" y="0"/>
                      <a:pt x="4903" y="0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123" name="Google Shape;457;p29">
                <a:extLst>
                  <a:ext uri="{FF2B5EF4-FFF2-40B4-BE49-F238E27FC236}">
                    <a16:creationId xmlns:a16="http://schemas.microsoft.com/office/drawing/2014/main" id="{3DF3B878-37FD-5AA0-4E20-9F09ACCF985F}"/>
                  </a:ext>
                </a:extLst>
              </p:cNvPr>
              <p:cNvSpPr/>
              <p:nvPr/>
            </p:nvSpPr>
            <p:spPr>
              <a:xfrm>
                <a:off x="-4287300" y="1694925"/>
                <a:ext cx="226725" cy="93025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3721" extrusionOk="0">
                    <a:moveTo>
                      <a:pt x="8273" y="0"/>
                    </a:moveTo>
                    <a:cubicBezTo>
                      <a:pt x="8203" y="0"/>
                      <a:pt x="8133" y="11"/>
                      <a:pt x="8064" y="34"/>
                    </a:cubicBezTo>
                    <a:lnTo>
                      <a:pt x="589" y="2338"/>
                    </a:lnTo>
                    <a:cubicBezTo>
                      <a:pt x="221" y="2461"/>
                      <a:pt x="0" y="2828"/>
                      <a:pt x="123" y="3221"/>
                    </a:cubicBezTo>
                    <a:cubicBezTo>
                      <a:pt x="222" y="3519"/>
                      <a:pt x="483" y="3720"/>
                      <a:pt x="787" y="3720"/>
                    </a:cubicBezTo>
                    <a:cubicBezTo>
                      <a:pt x="858" y="3720"/>
                      <a:pt x="931" y="3709"/>
                      <a:pt x="1005" y="3686"/>
                    </a:cubicBezTo>
                    <a:lnTo>
                      <a:pt x="8480" y="1382"/>
                    </a:lnTo>
                    <a:cubicBezTo>
                      <a:pt x="8848" y="1260"/>
                      <a:pt x="9069" y="892"/>
                      <a:pt x="8946" y="500"/>
                    </a:cubicBezTo>
                    <a:cubicBezTo>
                      <a:pt x="8847" y="202"/>
                      <a:pt x="8570" y="0"/>
                      <a:pt x="8273" y="0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124" name="Google Shape;458;p29">
                <a:extLst>
                  <a:ext uri="{FF2B5EF4-FFF2-40B4-BE49-F238E27FC236}">
                    <a16:creationId xmlns:a16="http://schemas.microsoft.com/office/drawing/2014/main" id="{19600820-4B1E-BF39-088D-1A66CB7D296F}"/>
                  </a:ext>
                </a:extLst>
              </p:cNvPr>
              <p:cNvSpPr/>
              <p:nvPr/>
            </p:nvSpPr>
            <p:spPr>
              <a:xfrm>
                <a:off x="-3789150" y="1677500"/>
                <a:ext cx="212025" cy="126825"/>
              </a:xfrm>
              <a:custGeom>
                <a:avLst/>
                <a:gdLst/>
                <a:ahLst/>
                <a:cxnLst/>
                <a:rect l="l" t="t" r="r" b="b"/>
                <a:pathLst>
                  <a:path w="8481" h="5073" extrusionOk="0">
                    <a:moveTo>
                      <a:pt x="781" y="1"/>
                    </a:moveTo>
                    <a:cubicBezTo>
                      <a:pt x="538" y="1"/>
                      <a:pt x="304" y="132"/>
                      <a:pt x="172" y="364"/>
                    </a:cubicBezTo>
                    <a:cubicBezTo>
                      <a:pt x="0" y="707"/>
                      <a:pt x="123" y="1124"/>
                      <a:pt x="441" y="1320"/>
                    </a:cubicBezTo>
                    <a:lnTo>
                      <a:pt x="7353" y="4996"/>
                    </a:lnTo>
                    <a:cubicBezTo>
                      <a:pt x="7449" y="5048"/>
                      <a:pt x="7557" y="5073"/>
                      <a:pt x="7665" y="5073"/>
                    </a:cubicBezTo>
                    <a:cubicBezTo>
                      <a:pt x="7914" y="5073"/>
                      <a:pt x="8164" y="4941"/>
                      <a:pt x="8284" y="4702"/>
                    </a:cubicBezTo>
                    <a:cubicBezTo>
                      <a:pt x="8480" y="4334"/>
                      <a:pt x="8357" y="3942"/>
                      <a:pt x="8014" y="3770"/>
                    </a:cubicBezTo>
                    <a:lnTo>
                      <a:pt x="1127" y="94"/>
                    </a:lnTo>
                    <a:cubicBezTo>
                      <a:pt x="1016" y="31"/>
                      <a:pt x="897" y="1"/>
                      <a:pt x="781" y="1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125" name="Google Shape;459;p29">
                <a:extLst>
                  <a:ext uri="{FF2B5EF4-FFF2-40B4-BE49-F238E27FC236}">
                    <a16:creationId xmlns:a16="http://schemas.microsoft.com/office/drawing/2014/main" id="{8E1A5BA6-C631-4D2C-7873-FBC927C64C82}"/>
                  </a:ext>
                </a:extLst>
              </p:cNvPr>
              <p:cNvSpPr/>
              <p:nvPr/>
            </p:nvSpPr>
            <p:spPr>
              <a:xfrm>
                <a:off x="-4194775" y="2355675"/>
                <a:ext cx="523900" cy="110300"/>
              </a:xfrm>
              <a:custGeom>
                <a:avLst/>
                <a:gdLst/>
                <a:ahLst/>
                <a:cxnLst/>
                <a:rect l="l" t="t" r="r" b="b"/>
                <a:pathLst>
                  <a:path w="20956" h="441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794" y="2721"/>
                      <a:pt x="6446" y="4412"/>
                      <a:pt x="10490" y="4412"/>
                    </a:cubicBezTo>
                    <a:cubicBezTo>
                      <a:pt x="14534" y="4412"/>
                      <a:pt x="18210" y="2721"/>
                      <a:pt x="20955" y="0"/>
                    </a:cubicBezTo>
                    <a:lnTo>
                      <a:pt x="20955" y="0"/>
                    </a:lnTo>
                    <a:cubicBezTo>
                      <a:pt x="17647" y="540"/>
                      <a:pt x="14142" y="809"/>
                      <a:pt x="10490" y="809"/>
                    </a:cubicBezTo>
                    <a:cubicBezTo>
                      <a:pt x="6838" y="809"/>
                      <a:pt x="3309" y="540"/>
                      <a:pt x="0" y="0"/>
                    </a:cubicBezTo>
                    <a:close/>
                  </a:path>
                </a:pathLst>
              </a:custGeom>
              <a:solidFill>
                <a:srgbClr val="F9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2044" name="Google Shape;1792;p49">
            <a:extLst>
              <a:ext uri="{FF2B5EF4-FFF2-40B4-BE49-F238E27FC236}">
                <a16:creationId xmlns:a16="http://schemas.microsoft.com/office/drawing/2014/main" id="{60BE7FD8-C217-ECF4-4EA0-4194B5FBD2C7}"/>
              </a:ext>
            </a:extLst>
          </p:cNvPr>
          <p:cNvGrpSpPr/>
          <p:nvPr/>
        </p:nvGrpSpPr>
        <p:grpSpPr>
          <a:xfrm>
            <a:off x="188737" y="1129752"/>
            <a:ext cx="8800211" cy="3287903"/>
            <a:chOff x="457200" y="377800"/>
            <a:chExt cx="8229600" cy="4387900"/>
          </a:xfrm>
        </p:grpSpPr>
        <p:grpSp>
          <p:nvGrpSpPr>
            <p:cNvPr id="42045" name="Google Shape;1793;p49">
              <a:extLst>
                <a:ext uri="{FF2B5EF4-FFF2-40B4-BE49-F238E27FC236}">
                  <a16:creationId xmlns:a16="http://schemas.microsoft.com/office/drawing/2014/main" id="{E36D4C71-2053-CBCE-F563-3C6E90259428}"/>
                </a:ext>
              </a:extLst>
            </p:cNvPr>
            <p:cNvGrpSpPr/>
            <p:nvPr/>
          </p:nvGrpSpPr>
          <p:grpSpPr>
            <a:xfrm>
              <a:off x="7900225" y="377800"/>
              <a:ext cx="786575" cy="816150"/>
              <a:chOff x="3033425" y="1686575"/>
              <a:chExt cx="786575" cy="816150"/>
            </a:xfrm>
          </p:grpSpPr>
          <p:sp>
            <p:nvSpPr>
              <p:cNvPr id="42091" name="Google Shape;1794;p49">
                <a:extLst>
                  <a:ext uri="{FF2B5EF4-FFF2-40B4-BE49-F238E27FC236}">
                    <a16:creationId xmlns:a16="http://schemas.microsoft.com/office/drawing/2014/main" id="{EA9AABFF-BF48-1A89-B183-51AD37148629}"/>
                  </a:ext>
                </a:extLst>
              </p:cNvPr>
              <p:cNvSpPr/>
              <p:nvPr/>
            </p:nvSpPr>
            <p:spPr>
              <a:xfrm>
                <a:off x="3532525" y="1872025"/>
                <a:ext cx="109100" cy="111250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4450" extrusionOk="0">
                    <a:moveTo>
                      <a:pt x="3713" y="0"/>
                    </a:moveTo>
                    <a:cubicBezTo>
                      <a:pt x="3672" y="0"/>
                      <a:pt x="3630" y="5"/>
                      <a:pt x="3587" y="13"/>
                    </a:cubicBezTo>
                    <a:lnTo>
                      <a:pt x="3439" y="13"/>
                    </a:lnTo>
                    <a:lnTo>
                      <a:pt x="3069" y="161"/>
                    </a:lnTo>
                    <a:cubicBezTo>
                      <a:pt x="2959" y="235"/>
                      <a:pt x="2848" y="272"/>
                      <a:pt x="2737" y="346"/>
                    </a:cubicBezTo>
                    <a:cubicBezTo>
                      <a:pt x="2515" y="457"/>
                      <a:pt x="2293" y="568"/>
                      <a:pt x="2071" y="753"/>
                    </a:cubicBezTo>
                    <a:cubicBezTo>
                      <a:pt x="1849" y="900"/>
                      <a:pt x="1665" y="1048"/>
                      <a:pt x="1480" y="1233"/>
                    </a:cubicBezTo>
                    <a:cubicBezTo>
                      <a:pt x="1406" y="1307"/>
                      <a:pt x="1295" y="1418"/>
                      <a:pt x="1221" y="1492"/>
                    </a:cubicBezTo>
                    <a:cubicBezTo>
                      <a:pt x="1147" y="1603"/>
                      <a:pt x="1073" y="1677"/>
                      <a:pt x="999" y="1788"/>
                    </a:cubicBezTo>
                    <a:cubicBezTo>
                      <a:pt x="814" y="1973"/>
                      <a:pt x="703" y="2194"/>
                      <a:pt x="592" y="2416"/>
                    </a:cubicBezTo>
                    <a:cubicBezTo>
                      <a:pt x="481" y="2638"/>
                      <a:pt x="371" y="2823"/>
                      <a:pt x="297" y="3082"/>
                    </a:cubicBezTo>
                    <a:cubicBezTo>
                      <a:pt x="112" y="3525"/>
                      <a:pt x="38" y="3969"/>
                      <a:pt x="1" y="4450"/>
                    </a:cubicBezTo>
                    <a:cubicBezTo>
                      <a:pt x="149" y="4006"/>
                      <a:pt x="371" y="3599"/>
                      <a:pt x="629" y="3230"/>
                    </a:cubicBezTo>
                    <a:cubicBezTo>
                      <a:pt x="740" y="3045"/>
                      <a:pt x="888" y="2897"/>
                      <a:pt x="1036" y="2712"/>
                    </a:cubicBezTo>
                    <a:cubicBezTo>
                      <a:pt x="1184" y="2564"/>
                      <a:pt x="1332" y="2416"/>
                      <a:pt x="1517" y="2305"/>
                    </a:cubicBezTo>
                    <a:cubicBezTo>
                      <a:pt x="1591" y="2231"/>
                      <a:pt x="1665" y="2194"/>
                      <a:pt x="1775" y="2120"/>
                    </a:cubicBezTo>
                    <a:cubicBezTo>
                      <a:pt x="1849" y="2047"/>
                      <a:pt x="1923" y="2010"/>
                      <a:pt x="2034" y="1973"/>
                    </a:cubicBezTo>
                    <a:cubicBezTo>
                      <a:pt x="2219" y="1862"/>
                      <a:pt x="2404" y="1788"/>
                      <a:pt x="2589" y="1714"/>
                    </a:cubicBezTo>
                    <a:cubicBezTo>
                      <a:pt x="2621" y="1701"/>
                      <a:pt x="2655" y="1689"/>
                      <a:pt x="2690" y="1678"/>
                    </a:cubicBezTo>
                    <a:lnTo>
                      <a:pt x="2690" y="1678"/>
                    </a:lnTo>
                    <a:cubicBezTo>
                      <a:pt x="2681" y="1703"/>
                      <a:pt x="2672" y="1727"/>
                      <a:pt x="2663" y="1751"/>
                    </a:cubicBezTo>
                    <a:cubicBezTo>
                      <a:pt x="2589" y="1936"/>
                      <a:pt x="2515" y="2120"/>
                      <a:pt x="2404" y="2305"/>
                    </a:cubicBezTo>
                    <a:lnTo>
                      <a:pt x="2256" y="2601"/>
                    </a:lnTo>
                    <a:cubicBezTo>
                      <a:pt x="2219" y="2675"/>
                      <a:pt x="2145" y="2749"/>
                      <a:pt x="2071" y="2860"/>
                    </a:cubicBezTo>
                    <a:cubicBezTo>
                      <a:pt x="2034" y="2934"/>
                      <a:pt x="1960" y="3008"/>
                      <a:pt x="1886" y="3082"/>
                    </a:cubicBezTo>
                    <a:cubicBezTo>
                      <a:pt x="1812" y="3193"/>
                      <a:pt x="1738" y="3267"/>
                      <a:pt x="1665" y="3341"/>
                    </a:cubicBezTo>
                    <a:lnTo>
                      <a:pt x="1443" y="3562"/>
                    </a:lnTo>
                    <a:cubicBezTo>
                      <a:pt x="1369" y="3636"/>
                      <a:pt x="1258" y="3710"/>
                      <a:pt x="1184" y="3784"/>
                    </a:cubicBezTo>
                    <a:cubicBezTo>
                      <a:pt x="1110" y="3821"/>
                      <a:pt x="999" y="3895"/>
                      <a:pt x="925" y="3969"/>
                    </a:cubicBezTo>
                    <a:lnTo>
                      <a:pt x="629" y="4154"/>
                    </a:lnTo>
                    <a:cubicBezTo>
                      <a:pt x="518" y="4191"/>
                      <a:pt x="444" y="4228"/>
                      <a:pt x="334" y="4302"/>
                    </a:cubicBezTo>
                    <a:lnTo>
                      <a:pt x="1" y="4450"/>
                    </a:lnTo>
                    <a:lnTo>
                      <a:pt x="371" y="4376"/>
                    </a:lnTo>
                    <a:cubicBezTo>
                      <a:pt x="481" y="4376"/>
                      <a:pt x="592" y="4339"/>
                      <a:pt x="703" y="4302"/>
                    </a:cubicBezTo>
                    <a:lnTo>
                      <a:pt x="1036" y="4228"/>
                    </a:lnTo>
                    <a:cubicBezTo>
                      <a:pt x="1147" y="4191"/>
                      <a:pt x="1258" y="4117"/>
                      <a:pt x="1369" y="4080"/>
                    </a:cubicBezTo>
                    <a:cubicBezTo>
                      <a:pt x="1480" y="4043"/>
                      <a:pt x="1591" y="4006"/>
                      <a:pt x="1701" y="3932"/>
                    </a:cubicBezTo>
                    <a:lnTo>
                      <a:pt x="1997" y="3784"/>
                    </a:lnTo>
                    <a:cubicBezTo>
                      <a:pt x="2108" y="3710"/>
                      <a:pt x="2219" y="3636"/>
                      <a:pt x="2330" y="3562"/>
                    </a:cubicBezTo>
                    <a:cubicBezTo>
                      <a:pt x="2404" y="3525"/>
                      <a:pt x="2515" y="3451"/>
                      <a:pt x="2626" y="3341"/>
                    </a:cubicBezTo>
                    <a:cubicBezTo>
                      <a:pt x="2700" y="3267"/>
                      <a:pt x="2811" y="3193"/>
                      <a:pt x="2885" y="3119"/>
                    </a:cubicBezTo>
                    <a:lnTo>
                      <a:pt x="3143" y="2860"/>
                    </a:lnTo>
                    <a:cubicBezTo>
                      <a:pt x="3328" y="2675"/>
                      <a:pt x="3476" y="2490"/>
                      <a:pt x="3624" y="2268"/>
                    </a:cubicBezTo>
                    <a:cubicBezTo>
                      <a:pt x="3772" y="2047"/>
                      <a:pt x="3920" y="1825"/>
                      <a:pt x="4031" y="1603"/>
                    </a:cubicBezTo>
                    <a:cubicBezTo>
                      <a:pt x="4105" y="1492"/>
                      <a:pt x="4142" y="1381"/>
                      <a:pt x="4216" y="1270"/>
                    </a:cubicBezTo>
                    <a:cubicBezTo>
                      <a:pt x="4252" y="1122"/>
                      <a:pt x="4289" y="1011"/>
                      <a:pt x="4326" y="863"/>
                    </a:cubicBezTo>
                    <a:cubicBezTo>
                      <a:pt x="4363" y="753"/>
                      <a:pt x="4363" y="642"/>
                      <a:pt x="4363" y="568"/>
                    </a:cubicBezTo>
                    <a:cubicBezTo>
                      <a:pt x="4298" y="241"/>
                      <a:pt x="4030" y="0"/>
                      <a:pt x="37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92" name="Google Shape;1795;p49">
                <a:extLst>
                  <a:ext uri="{FF2B5EF4-FFF2-40B4-BE49-F238E27FC236}">
                    <a16:creationId xmlns:a16="http://schemas.microsoft.com/office/drawing/2014/main" id="{BEA96B08-3D8A-09DB-846A-6430BA0FEFE0}"/>
                  </a:ext>
                </a:extLst>
              </p:cNvPr>
              <p:cNvSpPr/>
              <p:nvPr/>
            </p:nvSpPr>
            <p:spPr>
              <a:xfrm>
                <a:off x="3325500" y="1692100"/>
                <a:ext cx="356800" cy="109325"/>
              </a:xfrm>
              <a:custGeom>
                <a:avLst/>
                <a:gdLst/>
                <a:ahLst/>
                <a:cxnLst/>
                <a:rect l="l" t="t" r="r" b="b"/>
                <a:pathLst>
                  <a:path w="14272" h="4373" extrusionOk="0">
                    <a:moveTo>
                      <a:pt x="1435" y="1435"/>
                    </a:moveTo>
                    <a:lnTo>
                      <a:pt x="1418" y="1443"/>
                    </a:lnTo>
                    <a:lnTo>
                      <a:pt x="1442" y="1443"/>
                    </a:lnTo>
                    <a:cubicBezTo>
                      <a:pt x="1440" y="1440"/>
                      <a:pt x="1437" y="1438"/>
                      <a:pt x="1435" y="1435"/>
                    </a:cubicBezTo>
                    <a:close/>
                    <a:moveTo>
                      <a:pt x="1444" y="1454"/>
                    </a:moveTo>
                    <a:lnTo>
                      <a:pt x="1444" y="1454"/>
                    </a:lnTo>
                    <a:cubicBezTo>
                      <a:pt x="1442" y="1454"/>
                      <a:pt x="1452" y="1461"/>
                      <a:pt x="1479" y="1480"/>
                    </a:cubicBezTo>
                    <a:lnTo>
                      <a:pt x="1491" y="1480"/>
                    </a:lnTo>
                    <a:cubicBezTo>
                      <a:pt x="1467" y="1466"/>
                      <a:pt x="1446" y="1454"/>
                      <a:pt x="1444" y="1454"/>
                    </a:cubicBezTo>
                    <a:close/>
                    <a:moveTo>
                      <a:pt x="1491" y="1480"/>
                    </a:moveTo>
                    <a:lnTo>
                      <a:pt x="1491" y="1480"/>
                    </a:lnTo>
                    <a:cubicBezTo>
                      <a:pt x="1520" y="1497"/>
                      <a:pt x="1553" y="1517"/>
                      <a:pt x="1553" y="1517"/>
                    </a:cubicBezTo>
                    <a:lnTo>
                      <a:pt x="1516" y="1480"/>
                    </a:lnTo>
                    <a:close/>
                    <a:moveTo>
                      <a:pt x="1849" y="1"/>
                    </a:moveTo>
                    <a:cubicBezTo>
                      <a:pt x="1793" y="19"/>
                      <a:pt x="1747" y="19"/>
                      <a:pt x="1696" y="19"/>
                    </a:cubicBezTo>
                    <a:cubicBezTo>
                      <a:pt x="1646" y="19"/>
                      <a:pt x="1590" y="19"/>
                      <a:pt x="1516" y="38"/>
                    </a:cubicBezTo>
                    <a:cubicBezTo>
                      <a:pt x="1368" y="75"/>
                      <a:pt x="1220" y="75"/>
                      <a:pt x="1110" y="112"/>
                    </a:cubicBezTo>
                    <a:lnTo>
                      <a:pt x="851" y="223"/>
                    </a:lnTo>
                    <a:lnTo>
                      <a:pt x="740" y="260"/>
                    </a:lnTo>
                    <a:lnTo>
                      <a:pt x="703" y="297"/>
                    </a:lnTo>
                    <a:lnTo>
                      <a:pt x="666" y="334"/>
                    </a:lnTo>
                    <a:lnTo>
                      <a:pt x="555" y="408"/>
                    </a:lnTo>
                    <a:cubicBezTo>
                      <a:pt x="481" y="444"/>
                      <a:pt x="407" y="518"/>
                      <a:pt x="333" y="592"/>
                    </a:cubicBezTo>
                    <a:cubicBezTo>
                      <a:pt x="74" y="888"/>
                      <a:pt x="0" y="1295"/>
                      <a:pt x="37" y="1628"/>
                    </a:cubicBezTo>
                    <a:cubicBezTo>
                      <a:pt x="74" y="1738"/>
                      <a:pt x="74" y="1812"/>
                      <a:pt x="111" y="1923"/>
                    </a:cubicBezTo>
                    <a:cubicBezTo>
                      <a:pt x="148" y="1997"/>
                      <a:pt x="185" y="2071"/>
                      <a:pt x="222" y="2145"/>
                    </a:cubicBezTo>
                    <a:cubicBezTo>
                      <a:pt x="259" y="2293"/>
                      <a:pt x="518" y="2552"/>
                      <a:pt x="629" y="2626"/>
                    </a:cubicBezTo>
                    <a:lnTo>
                      <a:pt x="740" y="2700"/>
                    </a:lnTo>
                    <a:lnTo>
                      <a:pt x="777" y="2700"/>
                    </a:lnTo>
                    <a:lnTo>
                      <a:pt x="851" y="2774"/>
                    </a:lnTo>
                    <a:lnTo>
                      <a:pt x="888" y="2774"/>
                    </a:lnTo>
                    <a:lnTo>
                      <a:pt x="962" y="2811"/>
                    </a:lnTo>
                    <a:lnTo>
                      <a:pt x="1220" y="2922"/>
                    </a:lnTo>
                    <a:lnTo>
                      <a:pt x="1738" y="3180"/>
                    </a:lnTo>
                    <a:cubicBezTo>
                      <a:pt x="2108" y="3328"/>
                      <a:pt x="2477" y="3476"/>
                      <a:pt x="2847" y="3624"/>
                    </a:cubicBezTo>
                    <a:cubicBezTo>
                      <a:pt x="3217" y="3772"/>
                      <a:pt x="3624" y="3920"/>
                      <a:pt x="4030" y="4031"/>
                    </a:cubicBezTo>
                    <a:lnTo>
                      <a:pt x="4585" y="4142"/>
                    </a:lnTo>
                    <a:lnTo>
                      <a:pt x="4881" y="4216"/>
                    </a:lnTo>
                    <a:lnTo>
                      <a:pt x="4991" y="4252"/>
                    </a:lnTo>
                    <a:lnTo>
                      <a:pt x="5102" y="4252"/>
                    </a:lnTo>
                    <a:lnTo>
                      <a:pt x="5176" y="4289"/>
                    </a:lnTo>
                    <a:cubicBezTo>
                      <a:pt x="5583" y="4345"/>
                      <a:pt x="5990" y="4373"/>
                      <a:pt x="6392" y="4373"/>
                    </a:cubicBezTo>
                    <a:cubicBezTo>
                      <a:pt x="6794" y="4373"/>
                      <a:pt x="7191" y="4345"/>
                      <a:pt x="7579" y="4289"/>
                    </a:cubicBezTo>
                    <a:cubicBezTo>
                      <a:pt x="8356" y="4179"/>
                      <a:pt x="9095" y="3920"/>
                      <a:pt x="9761" y="3550"/>
                    </a:cubicBezTo>
                    <a:cubicBezTo>
                      <a:pt x="9909" y="3476"/>
                      <a:pt x="10056" y="3365"/>
                      <a:pt x="10167" y="3291"/>
                    </a:cubicBezTo>
                    <a:lnTo>
                      <a:pt x="10204" y="3291"/>
                    </a:lnTo>
                    <a:lnTo>
                      <a:pt x="10241" y="3254"/>
                    </a:lnTo>
                    <a:lnTo>
                      <a:pt x="10278" y="3254"/>
                    </a:lnTo>
                    <a:lnTo>
                      <a:pt x="10315" y="3217"/>
                    </a:lnTo>
                    <a:lnTo>
                      <a:pt x="10426" y="3106"/>
                    </a:lnTo>
                    <a:lnTo>
                      <a:pt x="10611" y="2959"/>
                    </a:lnTo>
                    <a:cubicBezTo>
                      <a:pt x="10870" y="2737"/>
                      <a:pt x="11055" y="2515"/>
                      <a:pt x="11276" y="2293"/>
                    </a:cubicBezTo>
                    <a:cubicBezTo>
                      <a:pt x="11461" y="2071"/>
                      <a:pt x="11646" y="1886"/>
                      <a:pt x="11831" y="1702"/>
                    </a:cubicBezTo>
                    <a:cubicBezTo>
                      <a:pt x="11942" y="1591"/>
                      <a:pt x="12016" y="1517"/>
                      <a:pt x="12090" y="1406"/>
                    </a:cubicBezTo>
                    <a:cubicBezTo>
                      <a:pt x="12164" y="1332"/>
                      <a:pt x="12275" y="1258"/>
                      <a:pt x="12349" y="1184"/>
                    </a:cubicBezTo>
                    <a:cubicBezTo>
                      <a:pt x="12681" y="888"/>
                      <a:pt x="13014" y="666"/>
                      <a:pt x="13310" y="518"/>
                    </a:cubicBezTo>
                    <a:cubicBezTo>
                      <a:pt x="13569" y="371"/>
                      <a:pt x="13827" y="334"/>
                      <a:pt x="14012" y="297"/>
                    </a:cubicBezTo>
                    <a:cubicBezTo>
                      <a:pt x="14197" y="260"/>
                      <a:pt x="14271" y="260"/>
                      <a:pt x="14271" y="260"/>
                    </a:cubicBezTo>
                    <a:cubicBezTo>
                      <a:pt x="14271" y="260"/>
                      <a:pt x="14197" y="223"/>
                      <a:pt x="14012" y="186"/>
                    </a:cubicBezTo>
                    <a:cubicBezTo>
                      <a:pt x="13827" y="186"/>
                      <a:pt x="13532" y="186"/>
                      <a:pt x="13199" y="260"/>
                    </a:cubicBezTo>
                    <a:cubicBezTo>
                      <a:pt x="12866" y="334"/>
                      <a:pt x="12423" y="481"/>
                      <a:pt x="12016" y="740"/>
                    </a:cubicBezTo>
                    <a:cubicBezTo>
                      <a:pt x="11572" y="999"/>
                      <a:pt x="11166" y="1295"/>
                      <a:pt x="10722" y="1665"/>
                    </a:cubicBezTo>
                    <a:cubicBezTo>
                      <a:pt x="10463" y="1849"/>
                      <a:pt x="10241" y="2034"/>
                      <a:pt x="10019" y="2182"/>
                    </a:cubicBezTo>
                    <a:lnTo>
                      <a:pt x="9835" y="2293"/>
                    </a:lnTo>
                    <a:lnTo>
                      <a:pt x="9724" y="2367"/>
                    </a:lnTo>
                    <a:lnTo>
                      <a:pt x="9687" y="2367"/>
                    </a:lnTo>
                    <a:lnTo>
                      <a:pt x="9650" y="2404"/>
                    </a:lnTo>
                    <a:cubicBezTo>
                      <a:pt x="9539" y="2478"/>
                      <a:pt x="9391" y="2552"/>
                      <a:pt x="9243" y="2626"/>
                    </a:cubicBezTo>
                    <a:cubicBezTo>
                      <a:pt x="8725" y="2811"/>
                      <a:pt x="8097" y="2959"/>
                      <a:pt x="7432" y="3032"/>
                    </a:cubicBezTo>
                    <a:cubicBezTo>
                      <a:pt x="7320" y="3039"/>
                      <a:pt x="7207" y="3042"/>
                      <a:pt x="7091" y="3042"/>
                    </a:cubicBezTo>
                    <a:cubicBezTo>
                      <a:pt x="6555" y="3042"/>
                      <a:pt x="5983" y="2976"/>
                      <a:pt x="5435" y="2885"/>
                    </a:cubicBezTo>
                    <a:lnTo>
                      <a:pt x="5398" y="2885"/>
                    </a:lnTo>
                    <a:cubicBezTo>
                      <a:pt x="5373" y="2872"/>
                      <a:pt x="5365" y="2868"/>
                      <a:pt x="5364" y="2868"/>
                    </a:cubicBezTo>
                    <a:lnTo>
                      <a:pt x="5364" y="2868"/>
                    </a:lnTo>
                    <a:cubicBezTo>
                      <a:pt x="5361" y="2868"/>
                      <a:pt x="5386" y="2885"/>
                      <a:pt x="5361" y="2885"/>
                    </a:cubicBezTo>
                    <a:lnTo>
                      <a:pt x="5324" y="2848"/>
                    </a:lnTo>
                    <a:lnTo>
                      <a:pt x="5213" y="2811"/>
                    </a:lnTo>
                    <a:lnTo>
                      <a:pt x="4918" y="2737"/>
                    </a:lnTo>
                    <a:lnTo>
                      <a:pt x="4363" y="2626"/>
                    </a:lnTo>
                    <a:cubicBezTo>
                      <a:pt x="4030" y="2478"/>
                      <a:pt x="3697" y="2367"/>
                      <a:pt x="3365" y="2256"/>
                    </a:cubicBezTo>
                    <a:cubicBezTo>
                      <a:pt x="3032" y="2108"/>
                      <a:pt x="2662" y="1997"/>
                      <a:pt x="2330" y="1849"/>
                    </a:cubicBezTo>
                    <a:lnTo>
                      <a:pt x="1812" y="1628"/>
                    </a:lnTo>
                    <a:lnTo>
                      <a:pt x="1553" y="1517"/>
                    </a:lnTo>
                    <a:lnTo>
                      <a:pt x="1516" y="1517"/>
                    </a:lnTo>
                    <a:lnTo>
                      <a:pt x="1410" y="1446"/>
                    </a:lnTo>
                    <a:lnTo>
                      <a:pt x="1418" y="1443"/>
                    </a:lnTo>
                    <a:lnTo>
                      <a:pt x="1405" y="1443"/>
                    </a:lnTo>
                    <a:lnTo>
                      <a:pt x="1368" y="1406"/>
                    </a:lnTo>
                    <a:lnTo>
                      <a:pt x="1405" y="1406"/>
                    </a:lnTo>
                    <a:cubicBezTo>
                      <a:pt x="1405" y="1406"/>
                      <a:pt x="1405" y="1406"/>
                      <a:pt x="1435" y="1435"/>
                    </a:cubicBezTo>
                    <a:lnTo>
                      <a:pt x="1435" y="1435"/>
                    </a:lnTo>
                    <a:lnTo>
                      <a:pt x="1590" y="1369"/>
                    </a:lnTo>
                    <a:cubicBezTo>
                      <a:pt x="1664" y="1332"/>
                      <a:pt x="1701" y="1332"/>
                      <a:pt x="1738" y="1332"/>
                    </a:cubicBezTo>
                    <a:cubicBezTo>
                      <a:pt x="1738" y="1332"/>
                      <a:pt x="1849" y="1332"/>
                      <a:pt x="1923" y="1295"/>
                    </a:cubicBezTo>
                    <a:cubicBezTo>
                      <a:pt x="2588" y="1258"/>
                      <a:pt x="3328" y="1221"/>
                      <a:pt x="3956" y="1147"/>
                    </a:cubicBezTo>
                    <a:cubicBezTo>
                      <a:pt x="4622" y="1110"/>
                      <a:pt x="5250" y="1036"/>
                      <a:pt x="5842" y="962"/>
                    </a:cubicBezTo>
                    <a:cubicBezTo>
                      <a:pt x="6988" y="851"/>
                      <a:pt x="7912" y="703"/>
                      <a:pt x="8615" y="629"/>
                    </a:cubicBezTo>
                    <a:cubicBezTo>
                      <a:pt x="9280" y="518"/>
                      <a:pt x="9650" y="444"/>
                      <a:pt x="9650" y="444"/>
                    </a:cubicBezTo>
                    <a:cubicBezTo>
                      <a:pt x="9650" y="444"/>
                      <a:pt x="9280" y="408"/>
                      <a:pt x="8615" y="334"/>
                    </a:cubicBezTo>
                    <a:cubicBezTo>
                      <a:pt x="7912" y="260"/>
                      <a:pt x="6951" y="186"/>
                      <a:pt x="5805" y="112"/>
                    </a:cubicBezTo>
                    <a:cubicBezTo>
                      <a:pt x="5250" y="112"/>
                      <a:pt x="4622" y="75"/>
                      <a:pt x="3956" y="38"/>
                    </a:cubicBezTo>
                    <a:cubicBezTo>
                      <a:pt x="3291" y="38"/>
                      <a:pt x="2625" y="1"/>
                      <a:pt x="18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93" name="Google Shape;1796;p49">
                <a:extLst>
                  <a:ext uri="{FF2B5EF4-FFF2-40B4-BE49-F238E27FC236}">
                    <a16:creationId xmlns:a16="http://schemas.microsoft.com/office/drawing/2014/main" id="{2E8BAFE4-A3BC-5B0F-8A03-90F334855051}"/>
                  </a:ext>
                </a:extLst>
              </p:cNvPr>
              <p:cNvSpPr/>
              <p:nvPr/>
            </p:nvSpPr>
            <p:spPr>
              <a:xfrm>
                <a:off x="3707225" y="1826125"/>
                <a:ext cx="110000" cy="356100"/>
              </a:xfrm>
              <a:custGeom>
                <a:avLst/>
                <a:gdLst/>
                <a:ahLst/>
                <a:cxnLst/>
                <a:rect l="l" t="t" r="r" b="b"/>
                <a:pathLst>
                  <a:path w="4400" h="14244" extrusionOk="0">
                    <a:moveTo>
                      <a:pt x="2049" y="4591"/>
                    </a:moveTo>
                    <a:lnTo>
                      <a:pt x="2034" y="4622"/>
                    </a:lnTo>
                    <a:cubicBezTo>
                      <a:pt x="2034" y="4622"/>
                      <a:pt x="2054" y="4601"/>
                      <a:pt x="2049" y="4591"/>
                    </a:cubicBezTo>
                    <a:close/>
                    <a:moveTo>
                      <a:pt x="2980" y="12897"/>
                    </a:moveTo>
                    <a:lnTo>
                      <a:pt x="2976" y="12903"/>
                    </a:lnTo>
                    <a:lnTo>
                      <a:pt x="2958" y="12903"/>
                    </a:lnTo>
                    <a:cubicBezTo>
                      <a:pt x="2958" y="12903"/>
                      <a:pt x="2969" y="12903"/>
                      <a:pt x="2980" y="12897"/>
                    </a:cubicBezTo>
                    <a:close/>
                    <a:moveTo>
                      <a:pt x="3002" y="12889"/>
                    </a:moveTo>
                    <a:cubicBezTo>
                      <a:pt x="3007" y="12897"/>
                      <a:pt x="3016" y="12903"/>
                      <a:pt x="3032" y="12903"/>
                    </a:cubicBezTo>
                    <a:lnTo>
                      <a:pt x="3032" y="12940"/>
                    </a:lnTo>
                    <a:lnTo>
                      <a:pt x="2995" y="12903"/>
                    </a:lnTo>
                    <a:lnTo>
                      <a:pt x="2993" y="12903"/>
                    </a:lnTo>
                    <a:cubicBezTo>
                      <a:pt x="2993" y="12903"/>
                      <a:pt x="2994" y="12902"/>
                      <a:pt x="2994" y="12902"/>
                    </a:cubicBezTo>
                    <a:lnTo>
                      <a:pt x="2994" y="12902"/>
                    </a:lnTo>
                    <a:lnTo>
                      <a:pt x="2995" y="12903"/>
                    </a:lnTo>
                    <a:cubicBezTo>
                      <a:pt x="2998" y="12897"/>
                      <a:pt x="3000" y="12892"/>
                      <a:pt x="3002" y="12889"/>
                    </a:cubicBezTo>
                    <a:close/>
                    <a:moveTo>
                      <a:pt x="4178" y="1"/>
                    </a:moveTo>
                    <a:cubicBezTo>
                      <a:pt x="4178" y="1"/>
                      <a:pt x="4178" y="112"/>
                      <a:pt x="4141" y="296"/>
                    </a:cubicBezTo>
                    <a:cubicBezTo>
                      <a:pt x="4104" y="481"/>
                      <a:pt x="4030" y="703"/>
                      <a:pt x="3882" y="999"/>
                    </a:cubicBezTo>
                    <a:cubicBezTo>
                      <a:pt x="3771" y="1295"/>
                      <a:pt x="3549" y="1627"/>
                      <a:pt x="3254" y="1960"/>
                    </a:cubicBezTo>
                    <a:cubicBezTo>
                      <a:pt x="3180" y="2034"/>
                      <a:pt x="3069" y="2145"/>
                      <a:pt x="2995" y="2182"/>
                    </a:cubicBezTo>
                    <a:cubicBezTo>
                      <a:pt x="2921" y="2293"/>
                      <a:pt x="2810" y="2367"/>
                      <a:pt x="2736" y="2478"/>
                    </a:cubicBezTo>
                    <a:cubicBezTo>
                      <a:pt x="2551" y="2626"/>
                      <a:pt x="2329" y="2847"/>
                      <a:pt x="2145" y="3032"/>
                    </a:cubicBezTo>
                    <a:cubicBezTo>
                      <a:pt x="1923" y="3254"/>
                      <a:pt x="1701" y="3439"/>
                      <a:pt x="1479" y="3698"/>
                    </a:cubicBezTo>
                    <a:lnTo>
                      <a:pt x="1294" y="3883"/>
                    </a:lnTo>
                    <a:lnTo>
                      <a:pt x="1220" y="3993"/>
                    </a:lnTo>
                    <a:lnTo>
                      <a:pt x="1183" y="4030"/>
                    </a:lnTo>
                    <a:lnTo>
                      <a:pt x="1183" y="4067"/>
                    </a:lnTo>
                    <a:lnTo>
                      <a:pt x="1146" y="4104"/>
                    </a:lnTo>
                    <a:cubicBezTo>
                      <a:pt x="1035" y="4252"/>
                      <a:pt x="962" y="4400"/>
                      <a:pt x="851" y="4511"/>
                    </a:cubicBezTo>
                    <a:cubicBezTo>
                      <a:pt x="481" y="5177"/>
                      <a:pt x="222" y="5916"/>
                      <a:pt x="111" y="6692"/>
                    </a:cubicBezTo>
                    <a:cubicBezTo>
                      <a:pt x="0" y="7506"/>
                      <a:pt x="0" y="8319"/>
                      <a:pt x="148" y="9132"/>
                    </a:cubicBezTo>
                    <a:lnTo>
                      <a:pt x="148" y="9206"/>
                    </a:lnTo>
                    <a:lnTo>
                      <a:pt x="185" y="9280"/>
                    </a:lnTo>
                    <a:lnTo>
                      <a:pt x="222" y="9428"/>
                    </a:lnTo>
                    <a:lnTo>
                      <a:pt x="259" y="9724"/>
                    </a:lnTo>
                    <a:lnTo>
                      <a:pt x="407" y="10278"/>
                    </a:lnTo>
                    <a:cubicBezTo>
                      <a:pt x="518" y="10648"/>
                      <a:pt x="666" y="11055"/>
                      <a:pt x="777" y="11462"/>
                    </a:cubicBezTo>
                    <a:cubicBezTo>
                      <a:pt x="925" y="11831"/>
                      <a:pt x="1072" y="12201"/>
                      <a:pt x="1257" y="12534"/>
                    </a:cubicBezTo>
                    <a:lnTo>
                      <a:pt x="1479" y="13088"/>
                    </a:lnTo>
                    <a:lnTo>
                      <a:pt x="1627" y="13347"/>
                    </a:lnTo>
                    <a:lnTo>
                      <a:pt x="1627" y="13421"/>
                    </a:lnTo>
                    <a:lnTo>
                      <a:pt x="1664" y="13421"/>
                    </a:lnTo>
                    <a:lnTo>
                      <a:pt x="1701" y="13532"/>
                    </a:lnTo>
                    <a:lnTo>
                      <a:pt x="1738" y="13569"/>
                    </a:lnTo>
                    <a:lnTo>
                      <a:pt x="1812" y="13680"/>
                    </a:lnTo>
                    <a:cubicBezTo>
                      <a:pt x="1886" y="13754"/>
                      <a:pt x="2108" y="14013"/>
                      <a:pt x="2256" y="14086"/>
                    </a:cubicBezTo>
                    <a:cubicBezTo>
                      <a:pt x="2366" y="14123"/>
                      <a:pt x="2440" y="14160"/>
                      <a:pt x="2514" y="14197"/>
                    </a:cubicBezTo>
                    <a:cubicBezTo>
                      <a:pt x="2625" y="14234"/>
                      <a:pt x="2699" y="14234"/>
                      <a:pt x="2773" y="14234"/>
                    </a:cubicBezTo>
                    <a:cubicBezTo>
                      <a:pt x="2832" y="14240"/>
                      <a:pt x="2891" y="14243"/>
                      <a:pt x="2951" y="14243"/>
                    </a:cubicBezTo>
                    <a:cubicBezTo>
                      <a:pt x="3269" y="14243"/>
                      <a:pt x="3596" y="14156"/>
                      <a:pt x="3845" y="13939"/>
                    </a:cubicBezTo>
                    <a:cubicBezTo>
                      <a:pt x="3919" y="13902"/>
                      <a:pt x="3956" y="13828"/>
                      <a:pt x="4030" y="13754"/>
                    </a:cubicBezTo>
                    <a:lnTo>
                      <a:pt x="4104" y="13643"/>
                    </a:lnTo>
                    <a:lnTo>
                      <a:pt x="4141" y="13569"/>
                    </a:lnTo>
                    <a:lnTo>
                      <a:pt x="4178" y="13569"/>
                    </a:lnTo>
                    <a:lnTo>
                      <a:pt x="4215" y="13458"/>
                    </a:lnTo>
                    <a:lnTo>
                      <a:pt x="4289" y="13199"/>
                    </a:lnTo>
                    <a:cubicBezTo>
                      <a:pt x="4326" y="13088"/>
                      <a:pt x="4363" y="12940"/>
                      <a:pt x="4400" y="12792"/>
                    </a:cubicBezTo>
                    <a:cubicBezTo>
                      <a:pt x="4400" y="12645"/>
                      <a:pt x="4400" y="12571"/>
                      <a:pt x="4400" y="12460"/>
                    </a:cubicBezTo>
                    <a:cubicBezTo>
                      <a:pt x="4400" y="11683"/>
                      <a:pt x="4400" y="11018"/>
                      <a:pt x="4363" y="10352"/>
                    </a:cubicBezTo>
                    <a:cubicBezTo>
                      <a:pt x="4363" y="9687"/>
                      <a:pt x="4326" y="9058"/>
                      <a:pt x="4289" y="8504"/>
                    </a:cubicBezTo>
                    <a:cubicBezTo>
                      <a:pt x="4252" y="7321"/>
                      <a:pt x="4178" y="6360"/>
                      <a:pt x="4104" y="5694"/>
                    </a:cubicBezTo>
                    <a:cubicBezTo>
                      <a:pt x="4030" y="5029"/>
                      <a:pt x="3993" y="4659"/>
                      <a:pt x="3993" y="4659"/>
                    </a:cubicBezTo>
                    <a:cubicBezTo>
                      <a:pt x="3993" y="4659"/>
                      <a:pt x="3919" y="5029"/>
                      <a:pt x="3808" y="5694"/>
                    </a:cubicBezTo>
                    <a:cubicBezTo>
                      <a:pt x="3697" y="6360"/>
                      <a:pt x="3586" y="7321"/>
                      <a:pt x="3439" y="8467"/>
                    </a:cubicBezTo>
                    <a:cubicBezTo>
                      <a:pt x="3402" y="9058"/>
                      <a:pt x="3328" y="9687"/>
                      <a:pt x="3291" y="10315"/>
                    </a:cubicBezTo>
                    <a:cubicBezTo>
                      <a:pt x="3217" y="10981"/>
                      <a:pt x="3143" y="11720"/>
                      <a:pt x="3106" y="12386"/>
                    </a:cubicBezTo>
                    <a:cubicBezTo>
                      <a:pt x="3106" y="12460"/>
                      <a:pt x="3106" y="12534"/>
                      <a:pt x="3106" y="12571"/>
                    </a:cubicBezTo>
                    <a:cubicBezTo>
                      <a:pt x="3069" y="12608"/>
                      <a:pt x="3106" y="12645"/>
                      <a:pt x="3069" y="12719"/>
                    </a:cubicBezTo>
                    <a:lnTo>
                      <a:pt x="2995" y="12866"/>
                    </a:lnTo>
                    <a:lnTo>
                      <a:pt x="2995" y="12866"/>
                    </a:lnTo>
                    <a:cubicBezTo>
                      <a:pt x="2995" y="12866"/>
                      <a:pt x="2995" y="12878"/>
                      <a:pt x="3002" y="12889"/>
                    </a:cubicBezTo>
                    <a:lnTo>
                      <a:pt x="3002" y="12889"/>
                    </a:lnTo>
                    <a:cubicBezTo>
                      <a:pt x="3004" y="12885"/>
                      <a:pt x="3005" y="12882"/>
                      <a:pt x="3005" y="12882"/>
                    </a:cubicBezTo>
                    <a:lnTo>
                      <a:pt x="3005" y="12882"/>
                    </a:lnTo>
                    <a:cubicBezTo>
                      <a:pt x="3005" y="12882"/>
                      <a:pt x="3004" y="12884"/>
                      <a:pt x="3002" y="12889"/>
                    </a:cubicBezTo>
                    <a:lnTo>
                      <a:pt x="3002" y="12889"/>
                    </a:lnTo>
                    <a:cubicBezTo>
                      <a:pt x="3002" y="12889"/>
                      <a:pt x="3002" y="12889"/>
                      <a:pt x="3002" y="12889"/>
                    </a:cubicBezTo>
                    <a:lnTo>
                      <a:pt x="3002" y="12889"/>
                    </a:lnTo>
                    <a:cubicBezTo>
                      <a:pt x="3000" y="12892"/>
                      <a:pt x="2997" y="12897"/>
                      <a:pt x="2994" y="12902"/>
                    </a:cubicBezTo>
                    <a:lnTo>
                      <a:pt x="2994" y="12902"/>
                    </a:lnTo>
                    <a:lnTo>
                      <a:pt x="2987" y="12891"/>
                    </a:lnTo>
                    <a:lnTo>
                      <a:pt x="2987" y="12891"/>
                    </a:lnTo>
                    <a:cubicBezTo>
                      <a:pt x="2991" y="12886"/>
                      <a:pt x="2995" y="12878"/>
                      <a:pt x="2995" y="12866"/>
                    </a:cubicBezTo>
                    <a:lnTo>
                      <a:pt x="2995" y="12866"/>
                    </a:lnTo>
                    <a:lnTo>
                      <a:pt x="2984" y="12888"/>
                    </a:lnTo>
                    <a:lnTo>
                      <a:pt x="2921" y="12792"/>
                    </a:lnTo>
                    <a:lnTo>
                      <a:pt x="2921" y="12772"/>
                    </a:lnTo>
                    <a:lnTo>
                      <a:pt x="2921" y="12772"/>
                    </a:lnTo>
                    <a:cubicBezTo>
                      <a:pt x="2935" y="12800"/>
                      <a:pt x="2963" y="12847"/>
                      <a:pt x="2965" y="12847"/>
                    </a:cubicBezTo>
                    <a:cubicBezTo>
                      <a:pt x="2966" y="12847"/>
                      <a:pt x="2964" y="12842"/>
                      <a:pt x="2958" y="12829"/>
                    </a:cubicBezTo>
                    <a:lnTo>
                      <a:pt x="2958" y="12792"/>
                    </a:lnTo>
                    <a:lnTo>
                      <a:pt x="2921" y="12755"/>
                    </a:lnTo>
                    <a:lnTo>
                      <a:pt x="2810" y="12497"/>
                    </a:lnTo>
                    <a:lnTo>
                      <a:pt x="2588" y="11979"/>
                    </a:lnTo>
                    <a:cubicBezTo>
                      <a:pt x="2440" y="11609"/>
                      <a:pt x="2292" y="11277"/>
                      <a:pt x="2145" y="10944"/>
                    </a:cubicBezTo>
                    <a:cubicBezTo>
                      <a:pt x="2034" y="10611"/>
                      <a:pt x="1923" y="10278"/>
                      <a:pt x="1812" y="9946"/>
                    </a:cubicBezTo>
                    <a:lnTo>
                      <a:pt x="1664" y="9391"/>
                    </a:lnTo>
                    <a:lnTo>
                      <a:pt x="1590" y="9095"/>
                    </a:lnTo>
                    <a:lnTo>
                      <a:pt x="1553" y="8984"/>
                    </a:lnTo>
                    <a:lnTo>
                      <a:pt x="1553" y="8948"/>
                    </a:lnTo>
                    <a:lnTo>
                      <a:pt x="1553" y="8874"/>
                    </a:lnTo>
                    <a:cubicBezTo>
                      <a:pt x="1405" y="8171"/>
                      <a:pt x="1368" y="7506"/>
                      <a:pt x="1405" y="6840"/>
                    </a:cubicBezTo>
                    <a:cubicBezTo>
                      <a:pt x="1479" y="6212"/>
                      <a:pt x="1590" y="5583"/>
                      <a:pt x="1812" y="5066"/>
                    </a:cubicBezTo>
                    <a:cubicBezTo>
                      <a:pt x="1886" y="4918"/>
                      <a:pt x="1960" y="4770"/>
                      <a:pt x="2034" y="4622"/>
                    </a:cubicBezTo>
                    <a:lnTo>
                      <a:pt x="2034" y="4585"/>
                    </a:lnTo>
                    <a:cubicBezTo>
                      <a:pt x="2043" y="4585"/>
                      <a:pt x="2048" y="4587"/>
                      <a:pt x="2049" y="4591"/>
                    </a:cubicBezTo>
                    <a:lnTo>
                      <a:pt x="2049" y="4591"/>
                    </a:lnTo>
                    <a:lnTo>
                      <a:pt x="2071" y="4548"/>
                    </a:lnTo>
                    <a:lnTo>
                      <a:pt x="2145" y="4474"/>
                    </a:lnTo>
                    <a:lnTo>
                      <a:pt x="2256" y="4289"/>
                    </a:lnTo>
                    <a:cubicBezTo>
                      <a:pt x="2403" y="4030"/>
                      <a:pt x="2588" y="3809"/>
                      <a:pt x="2736" y="3587"/>
                    </a:cubicBezTo>
                    <a:cubicBezTo>
                      <a:pt x="3143" y="3106"/>
                      <a:pt x="3439" y="2736"/>
                      <a:pt x="3697" y="2293"/>
                    </a:cubicBezTo>
                    <a:cubicBezTo>
                      <a:pt x="3956" y="1849"/>
                      <a:pt x="4104" y="1442"/>
                      <a:pt x="4178" y="1110"/>
                    </a:cubicBezTo>
                    <a:cubicBezTo>
                      <a:pt x="4252" y="777"/>
                      <a:pt x="4252" y="481"/>
                      <a:pt x="4215" y="296"/>
                    </a:cubicBezTo>
                    <a:cubicBezTo>
                      <a:pt x="4178" y="112"/>
                      <a:pt x="4178" y="1"/>
                      <a:pt x="41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94" name="Google Shape;1797;p49">
                <a:extLst>
                  <a:ext uri="{FF2B5EF4-FFF2-40B4-BE49-F238E27FC236}">
                    <a16:creationId xmlns:a16="http://schemas.microsoft.com/office/drawing/2014/main" id="{63184075-0DB6-C3E9-AD9F-048C4B45FE60}"/>
                  </a:ext>
                </a:extLst>
              </p:cNvPr>
              <p:cNvSpPr/>
              <p:nvPr/>
            </p:nvSpPr>
            <p:spPr>
              <a:xfrm>
                <a:off x="3546400" y="1751250"/>
                <a:ext cx="110925" cy="136825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5473" extrusionOk="0">
                    <a:moveTo>
                      <a:pt x="2662" y="1854"/>
                    </a:moveTo>
                    <a:lnTo>
                      <a:pt x="2662" y="1886"/>
                    </a:lnTo>
                    <a:cubicBezTo>
                      <a:pt x="2681" y="1886"/>
                      <a:pt x="2672" y="1868"/>
                      <a:pt x="2662" y="1854"/>
                    </a:cubicBezTo>
                    <a:close/>
                    <a:moveTo>
                      <a:pt x="1886" y="1"/>
                    </a:moveTo>
                    <a:cubicBezTo>
                      <a:pt x="1516" y="1"/>
                      <a:pt x="1183" y="75"/>
                      <a:pt x="888" y="260"/>
                    </a:cubicBezTo>
                    <a:cubicBezTo>
                      <a:pt x="814" y="297"/>
                      <a:pt x="666" y="408"/>
                      <a:pt x="518" y="519"/>
                    </a:cubicBezTo>
                    <a:cubicBezTo>
                      <a:pt x="407" y="629"/>
                      <a:pt x="333" y="740"/>
                      <a:pt x="259" y="851"/>
                    </a:cubicBezTo>
                    <a:cubicBezTo>
                      <a:pt x="185" y="962"/>
                      <a:pt x="148" y="1073"/>
                      <a:pt x="74" y="1184"/>
                    </a:cubicBezTo>
                    <a:cubicBezTo>
                      <a:pt x="74" y="1295"/>
                      <a:pt x="37" y="1406"/>
                      <a:pt x="0" y="1517"/>
                    </a:cubicBezTo>
                    <a:cubicBezTo>
                      <a:pt x="0" y="1702"/>
                      <a:pt x="0" y="1886"/>
                      <a:pt x="37" y="2034"/>
                    </a:cubicBezTo>
                    <a:cubicBezTo>
                      <a:pt x="37" y="2145"/>
                      <a:pt x="111" y="2256"/>
                      <a:pt x="148" y="2293"/>
                    </a:cubicBezTo>
                    <a:cubicBezTo>
                      <a:pt x="185" y="2367"/>
                      <a:pt x="222" y="2404"/>
                      <a:pt x="222" y="2404"/>
                    </a:cubicBezTo>
                    <a:cubicBezTo>
                      <a:pt x="222" y="2404"/>
                      <a:pt x="222" y="2367"/>
                      <a:pt x="222" y="2293"/>
                    </a:cubicBezTo>
                    <a:cubicBezTo>
                      <a:pt x="259" y="2219"/>
                      <a:pt x="259" y="2145"/>
                      <a:pt x="333" y="2034"/>
                    </a:cubicBezTo>
                    <a:cubicBezTo>
                      <a:pt x="370" y="1923"/>
                      <a:pt x="444" y="1813"/>
                      <a:pt x="518" y="1702"/>
                    </a:cubicBezTo>
                    <a:cubicBezTo>
                      <a:pt x="592" y="1665"/>
                      <a:pt x="629" y="1628"/>
                      <a:pt x="703" y="1554"/>
                    </a:cubicBezTo>
                    <a:cubicBezTo>
                      <a:pt x="740" y="1517"/>
                      <a:pt x="814" y="1480"/>
                      <a:pt x="888" y="1443"/>
                    </a:cubicBezTo>
                    <a:cubicBezTo>
                      <a:pt x="962" y="1406"/>
                      <a:pt x="1036" y="1332"/>
                      <a:pt x="1073" y="1332"/>
                    </a:cubicBezTo>
                    <a:cubicBezTo>
                      <a:pt x="1146" y="1332"/>
                      <a:pt x="1183" y="1295"/>
                      <a:pt x="1331" y="1295"/>
                    </a:cubicBezTo>
                    <a:cubicBezTo>
                      <a:pt x="1387" y="1276"/>
                      <a:pt x="1461" y="1267"/>
                      <a:pt x="1539" y="1267"/>
                    </a:cubicBezTo>
                    <a:cubicBezTo>
                      <a:pt x="1618" y="1267"/>
                      <a:pt x="1701" y="1276"/>
                      <a:pt x="1775" y="1295"/>
                    </a:cubicBezTo>
                    <a:cubicBezTo>
                      <a:pt x="1923" y="1332"/>
                      <a:pt x="2108" y="1406"/>
                      <a:pt x="2256" y="1517"/>
                    </a:cubicBezTo>
                    <a:cubicBezTo>
                      <a:pt x="2330" y="1554"/>
                      <a:pt x="2404" y="1591"/>
                      <a:pt x="2440" y="1628"/>
                    </a:cubicBezTo>
                    <a:cubicBezTo>
                      <a:pt x="2477" y="1665"/>
                      <a:pt x="2477" y="1665"/>
                      <a:pt x="2551" y="1739"/>
                    </a:cubicBezTo>
                    <a:lnTo>
                      <a:pt x="2625" y="1813"/>
                    </a:lnTo>
                    <a:lnTo>
                      <a:pt x="2662" y="1850"/>
                    </a:lnTo>
                    <a:lnTo>
                      <a:pt x="2662" y="1850"/>
                    </a:lnTo>
                    <a:cubicBezTo>
                      <a:pt x="2655" y="1842"/>
                      <a:pt x="2652" y="1839"/>
                      <a:pt x="2652" y="1839"/>
                    </a:cubicBezTo>
                    <a:lnTo>
                      <a:pt x="2652" y="1839"/>
                    </a:lnTo>
                    <a:cubicBezTo>
                      <a:pt x="2651" y="1839"/>
                      <a:pt x="2657" y="1846"/>
                      <a:pt x="2662" y="1854"/>
                    </a:cubicBezTo>
                    <a:lnTo>
                      <a:pt x="2662" y="1854"/>
                    </a:lnTo>
                    <a:lnTo>
                      <a:pt x="2662" y="1850"/>
                    </a:lnTo>
                    <a:cubicBezTo>
                      <a:pt x="2884" y="2108"/>
                      <a:pt x="3069" y="2478"/>
                      <a:pt x="3143" y="2885"/>
                    </a:cubicBezTo>
                    <a:cubicBezTo>
                      <a:pt x="3180" y="2996"/>
                      <a:pt x="3180" y="3033"/>
                      <a:pt x="3217" y="3180"/>
                    </a:cubicBezTo>
                    <a:lnTo>
                      <a:pt x="3217" y="3365"/>
                    </a:lnTo>
                    <a:cubicBezTo>
                      <a:pt x="3254" y="3365"/>
                      <a:pt x="3254" y="3439"/>
                      <a:pt x="3254" y="3513"/>
                    </a:cubicBezTo>
                    <a:cubicBezTo>
                      <a:pt x="3254" y="3698"/>
                      <a:pt x="3254" y="3920"/>
                      <a:pt x="3254" y="4105"/>
                    </a:cubicBezTo>
                    <a:cubicBezTo>
                      <a:pt x="3254" y="4290"/>
                      <a:pt x="3254" y="4474"/>
                      <a:pt x="3217" y="4622"/>
                    </a:cubicBezTo>
                    <a:cubicBezTo>
                      <a:pt x="3217" y="4807"/>
                      <a:pt x="3217" y="4955"/>
                      <a:pt x="3180" y="5066"/>
                    </a:cubicBezTo>
                    <a:cubicBezTo>
                      <a:pt x="3180" y="5325"/>
                      <a:pt x="3180" y="5473"/>
                      <a:pt x="3180" y="5473"/>
                    </a:cubicBezTo>
                    <a:cubicBezTo>
                      <a:pt x="3180" y="5473"/>
                      <a:pt x="3291" y="5362"/>
                      <a:pt x="3476" y="5177"/>
                    </a:cubicBezTo>
                    <a:cubicBezTo>
                      <a:pt x="3550" y="5103"/>
                      <a:pt x="3661" y="4992"/>
                      <a:pt x="3771" y="4844"/>
                    </a:cubicBezTo>
                    <a:cubicBezTo>
                      <a:pt x="3845" y="4696"/>
                      <a:pt x="3993" y="4511"/>
                      <a:pt x="4067" y="4327"/>
                    </a:cubicBezTo>
                    <a:cubicBezTo>
                      <a:pt x="4141" y="4216"/>
                      <a:pt x="4178" y="4105"/>
                      <a:pt x="4215" y="3994"/>
                    </a:cubicBezTo>
                    <a:cubicBezTo>
                      <a:pt x="4252" y="3883"/>
                      <a:pt x="4289" y="3735"/>
                      <a:pt x="4326" y="3624"/>
                    </a:cubicBezTo>
                    <a:cubicBezTo>
                      <a:pt x="4363" y="3550"/>
                      <a:pt x="4363" y="3513"/>
                      <a:pt x="4400" y="3402"/>
                    </a:cubicBezTo>
                    <a:lnTo>
                      <a:pt x="4437" y="3217"/>
                    </a:lnTo>
                    <a:cubicBezTo>
                      <a:pt x="4437" y="3107"/>
                      <a:pt x="4437" y="2922"/>
                      <a:pt x="4437" y="2774"/>
                    </a:cubicBezTo>
                    <a:cubicBezTo>
                      <a:pt x="4437" y="2441"/>
                      <a:pt x="4400" y="2108"/>
                      <a:pt x="4289" y="1813"/>
                    </a:cubicBezTo>
                    <a:cubicBezTo>
                      <a:pt x="4178" y="1480"/>
                      <a:pt x="3993" y="1184"/>
                      <a:pt x="3771" y="888"/>
                    </a:cubicBezTo>
                    <a:lnTo>
                      <a:pt x="3734" y="851"/>
                    </a:lnTo>
                    <a:lnTo>
                      <a:pt x="3734" y="814"/>
                    </a:lnTo>
                    <a:lnTo>
                      <a:pt x="3697" y="814"/>
                    </a:lnTo>
                    <a:lnTo>
                      <a:pt x="3661" y="777"/>
                    </a:lnTo>
                    <a:lnTo>
                      <a:pt x="3587" y="703"/>
                    </a:lnTo>
                    <a:cubicBezTo>
                      <a:pt x="3550" y="666"/>
                      <a:pt x="3476" y="593"/>
                      <a:pt x="3402" y="519"/>
                    </a:cubicBezTo>
                    <a:cubicBezTo>
                      <a:pt x="3217" y="371"/>
                      <a:pt x="3069" y="297"/>
                      <a:pt x="2884" y="223"/>
                    </a:cubicBezTo>
                    <a:cubicBezTo>
                      <a:pt x="2588" y="75"/>
                      <a:pt x="2219" y="1"/>
                      <a:pt x="18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95" name="Google Shape;1798;p49">
                <a:extLst>
                  <a:ext uri="{FF2B5EF4-FFF2-40B4-BE49-F238E27FC236}">
                    <a16:creationId xmlns:a16="http://schemas.microsoft.com/office/drawing/2014/main" id="{69AEBD27-30CD-9CCB-66D6-DE1736C04C90}"/>
                  </a:ext>
                </a:extLst>
              </p:cNvPr>
              <p:cNvSpPr/>
              <p:nvPr/>
            </p:nvSpPr>
            <p:spPr>
              <a:xfrm>
                <a:off x="3625875" y="1855700"/>
                <a:ext cx="136825" cy="111625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4465" extrusionOk="0">
                    <a:moveTo>
                      <a:pt x="2700" y="1"/>
                    </a:moveTo>
                    <a:cubicBezTo>
                      <a:pt x="2552" y="1"/>
                      <a:pt x="2367" y="1"/>
                      <a:pt x="2256" y="38"/>
                    </a:cubicBezTo>
                    <a:lnTo>
                      <a:pt x="2071" y="75"/>
                    </a:lnTo>
                    <a:cubicBezTo>
                      <a:pt x="1960" y="75"/>
                      <a:pt x="1923" y="112"/>
                      <a:pt x="1849" y="112"/>
                    </a:cubicBezTo>
                    <a:cubicBezTo>
                      <a:pt x="1702" y="149"/>
                      <a:pt x="1591" y="186"/>
                      <a:pt x="1480" y="222"/>
                    </a:cubicBezTo>
                    <a:cubicBezTo>
                      <a:pt x="1369" y="296"/>
                      <a:pt x="1258" y="333"/>
                      <a:pt x="1147" y="370"/>
                    </a:cubicBezTo>
                    <a:cubicBezTo>
                      <a:pt x="925" y="481"/>
                      <a:pt x="777" y="592"/>
                      <a:pt x="629" y="703"/>
                    </a:cubicBezTo>
                    <a:cubicBezTo>
                      <a:pt x="482" y="814"/>
                      <a:pt x="371" y="925"/>
                      <a:pt x="260" y="999"/>
                    </a:cubicBezTo>
                    <a:cubicBezTo>
                      <a:pt x="75" y="1184"/>
                      <a:pt x="1" y="1295"/>
                      <a:pt x="1" y="1295"/>
                    </a:cubicBezTo>
                    <a:cubicBezTo>
                      <a:pt x="1" y="1295"/>
                      <a:pt x="149" y="1295"/>
                      <a:pt x="408" y="1258"/>
                    </a:cubicBezTo>
                    <a:cubicBezTo>
                      <a:pt x="518" y="1258"/>
                      <a:pt x="666" y="1258"/>
                      <a:pt x="814" y="1221"/>
                    </a:cubicBezTo>
                    <a:lnTo>
                      <a:pt x="1369" y="1221"/>
                    </a:lnTo>
                    <a:cubicBezTo>
                      <a:pt x="1430" y="1208"/>
                      <a:pt x="1496" y="1204"/>
                      <a:pt x="1563" y="1204"/>
                    </a:cubicBezTo>
                    <a:cubicBezTo>
                      <a:pt x="1697" y="1204"/>
                      <a:pt x="1837" y="1221"/>
                      <a:pt x="1960" y="1221"/>
                    </a:cubicBezTo>
                    <a:lnTo>
                      <a:pt x="2108" y="1221"/>
                    </a:lnTo>
                    <a:lnTo>
                      <a:pt x="2293" y="1258"/>
                    </a:lnTo>
                    <a:cubicBezTo>
                      <a:pt x="2404" y="1258"/>
                      <a:pt x="2478" y="1295"/>
                      <a:pt x="2552" y="1295"/>
                    </a:cubicBezTo>
                    <a:cubicBezTo>
                      <a:pt x="2942" y="1401"/>
                      <a:pt x="3298" y="1575"/>
                      <a:pt x="3587" y="1785"/>
                    </a:cubicBezTo>
                    <a:lnTo>
                      <a:pt x="3587" y="1785"/>
                    </a:lnTo>
                    <a:lnTo>
                      <a:pt x="3587" y="1812"/>
                    </a:lnTo>
                    <a:lnTo>
                      <a:pt x="3624" y="1812"/>
                    </a:lnTo>
                    <a:lnTo>
                      <a:pt x="3661" y="1849"/>
                    </a:lnTo>
                    <a:lnTo>
                      <a:pt x="3735" y="1923"/>
                    </a:lnTo>
                    <a:cubicBezTo>
                      <a:pt x="3809" y="1960"/>
                      <a:pt x="3809" y="1997"/>
                      <a:pt x="3809" y="2034"/>
                    </a:cubicBezTo>
                    <a:cubicBezTo>
                      <a:pt x="3846" y="2071"/>
                      <a:pt x="3920" y="2145"/>
                      <a:pt x="3957" y="2219"/>
                    </a:cubicBezTo>
                    <a:cubicBezTo>
                      <a:pt x="4031" y="2367"/>
                      <a:pt x="4142" y="2515"/>
                      <a:pt x="4142" y="2700"/>
                    </a:cubicBezTo>
                    <a:cubicBezTo>
                      <a:pt x="4179" y="2847"/>
                      <a:pt x="4216" y="2995"/>
                      <a:pt x="4179" y="3143"/>
                    </a:cubicBezTo>
                    <a:cubicBezTo>
                      <a:pt x="4142" y="3291"/>
                      <a:pt x="4142" y="3328"/>
                      <a:pt x="4142" y="3365"/>
                    </a:cubicBezTo>
                    <a:cubicBezTo>
                      <a:pt x="4105" y="3439"/>
                      <a:pt x="4068" y="3513"/>
                      <a:pt x="4031" y="3587"/>
                    </a:cubicBezTo>
                    <a:cubicBezTo>
                      <a:pt x="3994" y="3661"/>
                      <a:pt x="3957" y="3698"/>
                      <a:pt x="3883" y="3772"/>
                    </a:cubicBezTo>
                    <a:cubicBezTo>
                      <a:pt x="3846" y="3809"/>
                      <a:pt x="3809" y="3883"/>
                      <a:pt x="3735" y="3920"/>
                    </a:cubicBezTo>
                    <a:cubicBezTo>
                      <a:pt x="3624" y="3994"/>
                      <a:pt x="3513" y="4104"/>
                      <a:pt x="3439" y="4141"/>
                    </a:cubicBezTo>
                    <a:cubicBezTo>
                      <a:pt x="3328" y="4178"/>
                      <a:pt x="3217" y="4215"/>
                      <a:pt x="3180" y="4215"/>
                    </a:cubicBezTo>
                    <a:cubicBezTo>
                      <a:pt x="3106" y="4252"/>
                      <a:pt x="3069" y="4252"/>
                      <a:pt x="3069" y="4252"/>
                    </a:cubicBezTo>
                    <a:cubicBezTo>
                      <a:pt x="3069" y="4252"/>
                      <a:pt x="3106" y="4289"/>
                      <a:pt x="3143" y="4326"/>
                    </a:cubicBezTo>
                    <a:cubicBezTo>
                      <a:pt x="3217" y="4326"/>
                      <a:pt x="3291" y="4400"/>
                      <a:pt x="3439" y="4437"/>
                    </a:cubicBezTo>
                    <a:cubicBezTo>
                      <a:pt x="3513" y="4456"/>
                      <a:pt x="3587" y="4465"/>
                      <a:pt x="3670" y="4465"/>
                    </a:cubicBezTo>
                    <a:cubicBezTo>
                      <a:pt x="3753" y="4465"/>
                      <a:pt x="3846" y="4456"/>
                      <a:pt x="3957" y="4437"/>
                    </a:cubicBezTo>
                    <a:cubicBezTo>
                      <a:pt x="4068" y="4437"/>
                      <a:pt x="4179" y="4400"/>
                      <a:pt x="4289" y="4363"/>
                    </a:cubicBezTo>
                    <a:cubicBezTo>
                      <a:pt x="4363" y="4326"/>
                      <a:pt x="4474" y="4289"/>
                      <a:pt x="4622" y="4215"/>
                    </a:cubicBezTo>
                    <a:cubicBezTo>
                      <a:pt x="4696" y="4141"/>
                      <a:pt x="4807" y="4067"/>
                      <a:pt x="4918" y="3920"/>
                    </a:cubicBezTo>
                    <a:cubicBezTo>
                      <a:pt x="5029" y="3809"/>
                      <a:pt x="5177" y="3661"/>
                      <a:pt x="5214" y="3550"/>
                    </a:cubicBezTo>
                    <a:cubicBezTo>
                      <a:pt x="5362" y="3291"/>
                      <a:pt x="5436" y="2958"/>
                      <a:pt x="5473" y="2589"/>
                    </a:cubicBezTo>
                    <a:cubicBezTo>
                      <a:pt x="5473" y="2256"/>
                      <a:pt x="5362" y="1886"/>
                      <a:pt x="5214" y="1553"/>
                    </a:cubicBezTo>
                    <a:cubicBezTo>
                      <a:pt x="5140" y="1406"/>
                      <a:pt x="5066" y="1258"/>
                      <a:pt x="4918" y="1073"/>
                    </a:cubicBezTo>
                    <a:cubicBezTo>
                      <a:pt x="4881" y="999"/>
                      <a:pt x="4807" y="925"/>
                      <a:pt x="4770" y="888"/>
                    </a:cubicBezTo>
                    <a:lnTo>
                      <a:pt x="4696" y="814"/>
                    </a:lnTo>
                    <a:lnTo>
                      <a:pt x="4659" y="777"/>
                    </a:lnTo>
                    <a:lnTo>
                      <a:pt x="4622" y="740"/>
                    </a:lnTo>
                    <a:lnTo>
                      <a:pt x="4585" y="703"/>
                    </a:lnTo>
                    <a:cubicBezTo>
                      <a:pt x="4289" y="481"/>
                      <a:pt x="3994" y="296"/>
                      <a:pt x="3661" y="186"/>
                    </a:cubicBezTo>
                    <a:cubicBezTo>
                      <a:pt x="3328" y="75"/>
                      <a:pt x="2996" y="38"/>
                      <a:pt x="27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96" name="Google Shape;1799;p49">
                <a:extLst>
                  <a:ext uri="{FF2B5EF4-FFF2-40B4-BE49-F238E27FC236}">
                    <a16:creationId xmlns:a16="http://schemas.microsoft.com/office/drawing/2014/main" id="{65A73059-8C61-97FD-F64C-E363C2E4DD7F}"/>
                  </a:ext>
                </a:extLst>
              </p:cNvPr>
              <p:cNvSpPr/>
              <p:nvPr/>
            </p:nvSpPr>
            <p:spPr>
              <a:xfrm>
                <a:off x="3458600" y="1898225"/>
                <a:ext cx="99850" cy="84125"/>
              </a:xfrm>
              <a:custGeom>
                <a:avLst/>
                <a:gdLst/>
                <a:ahLst/>
                <a:cxnLst/>
                <a:rect l="l" t="t" r="r" b="b"/>
                <a:pathLst>
                  <a:path w="3994" h="3365" extrusionOk="0">
                    <a:moveTo>
                      <a:pt x="1659" y="1775"/>
                    </a:moveTo>
                    <a:lnTo>
                      <a:pt x="1659" y="1775"/>
                    </a:lnTo>
                    <a:cubicBezTo>
                      <a:pt x="1663" y="1782"/>
                      <a:pt x="1662" y="1784"/>
                      <a:pt x="1659" y="1784"/>
                    </a:cubicBezTo>
                    <a:cubicBezTo>
                      <a:pt x="1655" y="1784"/>
                      <a:pt x="1647" y="1777"/>
                      <a:pt x="1659" y="1775"/>
                    </a:cubicBezTo>
                    <a:close/>
                    <a:moveTo>
                      <a:pt x="1220" y="0"/>
                    </a:moveTo>
                    <a:cubicBezTo>
                      <a:pt x="1146" y="37"/>
                      <a:pt x="1035" y="37"/>
                      <a:pt x="961" y="74"/>
                    </a:cubicBezTo>
                    <a:cubicBezTo>
                      <a:pt x="887" y="74"/>
                      <a:pt x="777" y="111"/>
                      <a:pt x="703" y="148"/>
                    </a:cubicBezTo>
                    <a:cubicBezTo>
                      <a:pt x="629" y="222"/>
                      <a:pt x="518" y="259"/>
                      <a:pt x="444" y="370"/>
                    </a:cubicBezTo>
                    <a:cubicBezTo>
                      <a:pt x="333" y="444"/>
                      <a:pt x="259" y="592"/>
                      <a:pt x="222" y="629"/>
                    </a:cubicBezTo>
                    <a:cubicBezTo>
                      <a:pt x="74" y="851"/>
                      <a:pt x="0" y="1109"/>
                      <a:pt x="0" y="1405"/>
                    </a:cubicBezTo>
                    <a:cubicBezTo>
                      <a:pt x="0" y="1664"/>
                      <a:pt x="37" y="1960"/>
                      <a:pt x="148" y="2182"/>
                    </a:cubicBezTo>
                    <a:cubicBezTo>
                      <a:pt x="222" y="2329"/>
                      <a:pt x="259" y="2440"/>
                      <a:pt x="370" y="2588"/>
                    </a:cubicBezTo>
                    <a:cubicBezTo>
                      <a:pt x="444" y="2662"/>
                      <a:pt x="481" y="2699"/>
                      <a:pt x="518" y="2736"/>
                    </a:cubicBezTo>
                    <a:lnTo>
                      <a:pt x="555" y="2773"/>
                    </a:lnTo>
                    <a:lnTo>
                      <a:pt x="592" y="2810"/>
                    </a:lnTo>
                    <a:lnTo>
                      <a:pt x="629" y="2847"/>
                    </a:lnTo>
                    <a:lnTo>
                      <a:pt x="666" y="2847"/>
                    </a:lnTo>
                    <a:lnTo>
                      <a:pt x="666" y="2884"/>
                    </a:lnTo>
                    <a:cubicBezTo>
                      <a:pt x="887" y="3032"/>
                      <a:pt x="1109" y="3180"/>
                      <a:pt x="1368" y="3254"/>
                    </a:cubicBezTo>
                    <a:cubicBezTo>
                      <a:pt x="1590" y="3365"/>
                      <a:pt x="1886" y="3365"/>
                      <a:pt x="2144" y="3365"/>
                    </a:cubicBezTo>
                    <a:cubicBezTo>
                      <a:pt x="2255" y="3365"/>
                      <a:pt x="2329" y="3365"/>
                      <a:pt x="2403" y="3328"/>
                    </a:cubicBezTo>
                    <a:lnTo>
                      <a:pt x="2514" y="3291"/>
                    </a:lnTo>
                    <a:lnTo>
                      <a:pt x="2662" y="3291"/>
                    </a:lnTo>
                    <a:lnTo>
                      <a:pt x="2736" y="3254"/>
                    </a:lnTo>
                    <a:cubicBezTo>
                      <a:pt x="2921" y="3217"/>
                      <a:pt x="3069" y="3143"/>
                      <a:pt x="3217" y="3032"/>
                    </a:cubicBezTo>
                    <a:cubicBezTo>
                      <a:pt x="3365" y="2958"/>
                      <a:pt x="3475" y="2847"/>
                      <a:pt x="3586" y="2773"/>
                    </a:cubicBezTo>
                    <a:cubicBezTo>
                      <a:pt x="3697" y="2699"/>
                      <a:pt x="3771" y="2588"/>
                      <a:pt x="3808" y="2514"/>
                    </a:cubicBezTo>
                    <a:cubicBezTo>
                      <a:pt x="3919" y="2366"/>
                      <a:pt x="3993" y="2293"/>
                      <a:pt x="3993" y="2293"/>
                    </a:cubicBezTo>
                    <a:cubicBezTo>
                      <a:pt x="3993" y="2293"/>
                      <a:pt x="3882" y="2256"/>
                      <a:pt x="3697" y="2256"/>
                    </a:cubicBezTo>
                    <a:cubicBezTo>
                      <a:pt x="3512" y="2256"/>
                      <a:pt x="3254" y="2256"/>
                      <a:pt x="2995" y="2219"/>
                    </a:cubicBezTo>
                    <a:cubicBezTo>
                      <a:pt x="2884" y="2219"/>
                      <a:pt x="2736" y="2182"/>
                      <a:pt x="2588" y="2182"/>
                    </a:cubicBezTo>
                    <a:lnTo>
                      <a:pt x="2551" y="2145"/>
                    </a:lnTo>
                    <a:lnTo>
                      <a:pt x="2403" y="2108"/>
                    </a:lnTo>
                    <a:cubicBezTo>
                      <a:pt x="2329" y="2108"/>
                      <a:pt x="2255" y="2108"/>
                      <a:pt x="2181" y="2071"/>
                    </a:cubicBezTo>
                    <a:cubicBezTo>
                      <a:pt x="2071" y="1997"/>
                      <a:pt x="1997" y="1997"/>
                      <a:pt x="1886" y="1923"/>
                    </a:cubicBezTo>
                    <a:cubicBezTo>
                      <a:pt x="1775" y="1886"/>
                      <a:pt x="1701" y="1812"/>
                      <a:pt x="1627" y="1738"/>
                    </a:cubicBezTo>
                    <a:lnTo>
                      <a:pt x="1627" y="1738"/>
                    </a:lnTo>
                    <a:cubicBezTo>
                      <a:pt x="1645" y="1756"/>
                      <a:pt x="1655" y="1768"/>
                      <a:pt x="1659" y="1775"/>
                    </a:cubicBezTo>
                    <a:lnTo>
                      <a:pt x="1627" y="1775"/>
                    </a:lnTo>
                    <a:lnTo>
                      <a:pt x="1590" y="1738"/>
                    </a:lnTo>
                    <a:lnTo>
                      <a:pt x="1553" y="1701"/>
                    </a:lnTo>
                    <a:cubicBezTo>
                      <a:pt x="1516" y="1664"/>
                      <a:pt x="1516" y="1627"/>
                      <a:pt x="1516" y="1627"/>
                    </a:cubicBezTo>
                    <a:cubicBezTo>
                      <a:pt x="1479" y="1627"/>
                      <a:pt x="1442" y="1590"/>
                      <a:pt x="1442" y="1553"/>
                    </a:cubicBezTo>
                    <a:cubicBezTo>
                      <a:pt x="1368" y="1479"/>
                      <a:pt x="1331" y="1405"/>
                      <a:pt x="1294" y="1294"/>
                    </a:cubicBezTo>
                    <a:cubicBezTo>
                      <a:pt x="1257" y="1220"/>
                      <a:pt x="1220" y="1146"/>
                      <a:pt x="1220" y="1072"/>
                    </a:cubicBezTo>
                    <a:cubicBezTo>
                      <a:pt x="1257" y="962"/>
                      <a:pt x="1257" y="962"/>
                      <a:pt x="1257" y="925"/>
                    </a:cubicBezTo>
                    <a:cubicBezTo>
                      <a:pt x="1220" y="888"/>
                      <a:pt x="1257" y="851"/>
                      <a:pt x="1257" y="814"/>
                    </a:cubicBezTo>
                    <a:cubicBezTo>
                      <a:pt x="1294" y="703"/>
                      <a:pt x="1368" y="629"/>
                      <a:pt x="1405" y="518"/>
                    </a:cubicBezTo>
                    <a:cubicBezTo>
                      <a:pt x="1479" y="481"/>
                      <a:pt x="1553" y="407"/>
                      <a:pt x="1590" y="370"/>
                    </a:cubicBezTo>
                    <a:cubicBezTo>
                      <a:pt x="1738" y="259"/>
                      <a:pt x="1849" y="222"/>
                      <a:pt x="1849" y="222"/>
                    </a:cubicBezTo>
                    <a:cubicBezTo>
                      <a:pt x="1849" y="222"/>
                      <a:pt x="1849" y="222"/>
                      <a:pt x="1812" y="185"/>
                    </a:cubicBezTo>
                    <a:cubicBezTo>
                      <a:pt x="1738" y="148"/>
                      <a:pt x="1701" y="74"/>
                      <a:pt x="1590" y="74"/>
                    </a:cubicBezTo>
                    <a:cubicBezTo>
                      <a:pt x="1479" y="37"/>
                      <a:pt x="1368" y="0"/>
                      <a:pt x="1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97" name="Google Shape;1800;p49">
                <a:extLst>
                  <a:ext uri="{FF2B5EF4-FFF2-40B4-BE49-F238E27FC236}">
                    <a16:creationId xmlns:a16="http://schemas.microsoft.com/office/drawing/2014/main" id="{544044FF-4A96-808B-E294-A0FF85C0CC77}"/>
                  </a:ext>
                </a:extLst>
              </p:cNvPr>
              <p:cNvSpPr/>
              <p:nvPr/>
            </p:nvSpPr>
            <p:spPr>
              <a:xfrm>
                <a:off x="3531600" y="1955525"/>
                <a:ext cx="84150" cy="99850"/>
              </a:xfrm>
              <a:custGeom>
                <a:avLst/>
                <a:gdLst/>
                <a:ahLst/>
                <a:cxnLst/>
                <a:rect l="l" t="t" r="r" b="b"/>
                <a:pathLst>
                  <a:path w="3366" h="3994" extrusionOk="0">
                    <a:moveTo>
                      <a:pt x="1199" y="1418"/>
                    </a:moveTo>
                    <a:cubicBezTo>
                      <a:pt x="1196" y="1418"/>
                      <a:pt x="1184" y="1442"/>
                      <a:pt x="1184" y="1442"/>
                    </a:cubicBezTo>
                    <a:lnTo>
                      <a:pt x="1196" y="1442"/>
                    </a:lnTo>
                    <a:cubicBezTo>
                      <a:pt x="1201" y="1424"/>
                      <a:pt x="1201" y="1418"/>
                      <a:pt x="1199" y="1418"/>
                    </a:cubicBezTo>
                    <a:close/>
                    <a:moveTo>
                      <a:pt x="1572" y="2332"/>
                    </a:moveTo>
                    <a:cubicBezTo>
                      <a:pt x="1573" y="2332"/>
                      <a:pt x="1577" y="2339"/>
                      <a:pt x="1591" y="2367"/>
                    </a:cubicBezTo>
                    <a:cubicBezTo>
                      <a:pt x="1585" y="2356"/>
                      <a:pt x="1579" y="2345"/>
                      <a:pt x="1572" y="2334"/>
                    </a:cubicBezTo>
                    <a:lnTo>
                      <a:pt x="1572" y="2334"/>
                    </a:lnTo>
                    <a:cubicBezTo>
                      <a:pt x="1572" y="2333"/>
                      <a:pt x="1572" y="2332"/>
                      <a:pt x="1572" y="2332"/>
                    </a:cubicBezTo>
                    <a:close/>
                    <a:moveTo>
                      <a:pt x="1073" y="1"/>
                    </a:moveTo>
                    <a:cubicBezTo>
                      <a:pt x="1073" y="1"/>
                      <a:pt x="962" y="37"/>
                      <a:pt x="814" y="148"/>
                    </a:cubicBezTo>
                    <a:cubicBezTo>
                      <a:pt x="740" y="222"/>
                      <a:pt x="666" y="296"/>
                      <a:pt x="592" y="407"/>
                    </a:cubicBezTo>
                    <a:cubicBezTo>
                      <a:pt x="481" y="481"/>
                      <a:pt x="408" y="629"/>
                      <a:pt x="334" y="777"/>
                    </a:cubicBezTo>
                    <a:cubicBezTo>
                      <a:pt x="223" y="888"/>
                      <a:pt x="149" y="1073"/>
                      <a:pt x="75" y="1258"/>
                    </a:cubicBezTo>
                    <a:lnTo>
                      <a:pt x="75" y="1331"/>
                    </a:lnTo>
                    <a:lnTo>
                      <a:pt x="38" y="1368"/>
                    </a:lnTo>
                    <a:lnTo>
                      <a:pt x="38" y="1405"/>
                    </a:lnTo>
                    <a:lnTo>
                      <a:pt x="38" y="1442"/>
                    </a:lnTo>
                    <a:lnTo>
                      <a:pt x="38" y="1590"/>
                    </a:lnTo>
                    <a:cubicBezTo>
                      <a:pt x="1" y="1664"/>
                      <a:pt x="1" y="1738"/>
                      <a:pt x="1" y="1849"/>
                    </a:cubicBezTo>
                    <a:cubicBezTo>
                      <a:pt x="1" y="2108"/>
                      <a:pt x="1" y="2367"/>
                      <a:pt x="112" y="2625"/>
                    </a:cubicBezTo>
                    <a:cubicBezTo>
                      <a:pt x="149" y="2847"/>
                      <a:pt x="334" y="3106"/>
                      <a:pt x="481" y="3328"/>
                    </a:cubicBezTo>
                    <a:lnTo>
                      <a:pt x="518" y="3365"/>
                    </a:lnTo>
                    <a:lnTo>
                      <a:pt x="555" y="3402"/>
                    </a:lnTo>
                    <a:lnTo>
                      <a:pt x="629" y="3476"/>
                    </a:lnTo>
                    <a:cubicBezTo>
                      <a:pt x="629" y="3476"/>
                      <a:pt x="703" y="3550"/>
                      <a:pt x="777" y="3587"/>
                    </a:cubicBezTo>
                    <a:cubicBezTo>
                      <a:pt x="925" y="3698"/>
                      <a:pt x="1036" y="3772"/>
                      <a:pt x="1147" y="3808"/>
                    </a:cubicBezTo>
                    <a:cubicBezTo>
                      <a:pt x="1406" y="3919"/>
                      <a:pt x="1702" y="3993"/>
                      <a:pt x="1960" y="3993"/>
                    </a:cubicBezTo>
                    <a:cubicBezTo>
                      <a:pt x="2219" y="3993"/>
                      <a:pt x="2515" y="3919"/>
                      <a:pt x="2700" y="3772"/>
                    </a:cubicBezTo>
                    <a:cubicBezTo>
                      <a:pt x="2774" y="3735"/>
                      <a:pt x="2885" y="3624"/>
                      <a:pt x="2996" y="3550"/>
                    </a:cubicBezTo>
                    <a:cubicBezTo>
                      <a:pt x="3069" y="3439"/>
                      <a:pt x="3143" y="3365"/>
                      <a:pt x="3180" y="3291"/>
                    </a:cubicBezTo>
                    <a:cubicBezTo>
                      <a:pt x="3217" y="3180"/>
                      <a:pt x="3254" y="3106"/>
                      <a:pt x="3291" y="3032"/>
                    </a:cubicBezTo>
                    <a:cubicBezTo>
                      <a:pt x="3328" y="2921"/>
                      <a:pt x="3328" y="2847"/>
                      <a:pt x="3328" y="2773"/>
                    </a:cubicBezTo>
                    <a:cubicBezTo>
                      <a:pt x="3365" y="2625"/>
                      <a:pt x="3328" y="2478"/>
                      <a:pt x="3291" y="2404"/>
                    </a:cubicBezTo>
                    <a:cubicBezTo>
                      <a:pt x="3254" y="2293"/>
                      <a:pt x="3217" y="2219"/>
                      <a:pt x="3180" y="2182"/>
                    </a:cubicBezTo>
                    <a:cubicBezTo>
                      <a:pt x="3143" y="2145"/>
                      <a:pt x="3106" y="2108"/>
                      <a:pt x="3106" y="2108"/>
                    </a:cubicBezTo>
                    <a:cubicBezTo>
                      <a:pt x="3106" y="2108"/>
                      <a:pt x="3069" y="2256"/>
                      <a:pt x="2996" y="2367"/>
                    </a:cubicBezTo>
                    <a:cubicBezTo>
                      <a:pt x="2959" y="2441"/>
                      <a:pt x="2885" y="2515"/>
                      <a:pt x="2811" y="2551"/>
                    </a:cubicBezTo>
                    <a:cubicBezTo>
                      <a:pt x="2737" y="2625"/>
                      <a:pt x="2663" y="2662"/>
                      <a:pt x="2552" y="2699"/>
                    </a:cubicBezTo>
                    <a:cubicBezTo>
                      <a:pt x="2515" y="2699"/>
                      <a:pt x="2441" y="2736"/>
                      <a:pt x="2441" y="2736"/>
                    </a:cubicBezTo>
                    <a:lnTo>
                      <a:pt x="2293" y="2736"/>
                    </a:lnTo>
                    <a:cubicBezTo>
                      <a:pt x="2219" y="2736"/>
                      <a:pt x="2108" y="2699"/>
                      <a:pt x="2034" y="2699"/>
                    </a:cubicBezTo>
                    <a:cubicBezTo>
                      <a:pt x="1960" y="2662"/>
                      <a:pt x="1886" y="2588"/>
                      <a:pt x="1812" y="2551"/>
                    </a:cubicBezTo>
                    <a:cubicBezTo>
                      <a:pt x="1775" y="2515"/>
                      <a:pt x="1738" y="2478"/>
                      <a:pt x="1702" y="2478"/>
                    </a:cubicBezTo>
                    <a:cubicBezTo>
                      <a:pt x="1702" y="2478"/>
                      <a:pt x="1702" y="2478"/>
                      <a:pt x="1665" y="2441"/>
                    </a:cubicBezTo>
                    <a:lnTo>
                      <a:pt x="1628" y="2367"/>
                    </a:lnTo>
                    <a:lnTo>
                      <a:pt x="1591" y="2367"/>
                    </a:lnTo>
                    <a:lnTo>
                      <a:pt x="1591" y="2330"/>
                    </a:lnTo>
                    <a:lnTo>
                      <a:pt x="1569" y="2330"/>
                    </a:lnTo>
                    <a:cubicBezTo>
                      <a:pt x="1530" y="2267"/>
                      <a:pt x="1474" y="2200"/>
                      <a:pt x="1443" y="2108"/>
                    </a:cubicBezTo>
                    <a:cubicBezTo>
                      <a:pt x="1369" y="1997"/>
                      <a:pt x="1332" y="1923"/>
                      <a:pt x="1295" y="1812"/>
                    </a:cubicBezTo>
                    <a:cubicBezTo>
                      <a:pt x="1258" y="1738"/>
                      <a:pt x="1258" y="1627"/>
                      <a:pt x="1221" y="1553"/>
                    </a:cubicBezTo>
                    <a:lnTo>
                      <a:pt x="1221" y="1442"/>
                    </a:lnTo>
                    <a:lnTo>
                      <a:pt x="1196" y="1442"/>
                    </a:lnTo>
                    <a:cubicBezTo>
                      <a:pt x="1193" y="1451"/>
                      <a:pt x="1189" y="1463"/>
                      <a:pt x="1184" y="1479"/>
                    </a:cubicBezTo>
                    <a:lnTo>
                      <a:pt x="1184" y="1442"/>
                    </a:lnTo>
                    <a:lnTo>
                      <a:pt x="1184" y="1368"/>
                    </a:lnTo>
                    <a:cubicBezTo>
                      <a:pt x="1147" y="1258"/>
                      <a:pt x="1147" y="1110"/>
                      <a:pt x="1147" y="999"/>
                    </a:cubicBezTo>
                    <a:cubicBezTo>
                      <a:pt x="1110" y="703"/>
                      <a:pt x="1110" y="481"/>
                      <a:pt x="1073" y="296"/>
                    </a:cubicBezTo>
                    <a:cubicBezTo>
                      <a:pt x="1073" y="111"/>
                      <a:pt x="1073" y="1"/>
                      <a:pt x="10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98" name="Google Shape;1801;p49">
                <a:extLst>
                  <a:ext uri="{FF2B5EF4-FFF2-40B4-BE49-F238E27FC236}">
                    <a16:creationId xmlns:a16="http://schemas.microsoft.com/office/drawing/2014/main" id="{8F6EC219-5DD8-A3A3-0C06-EB3BBF6095E3}"/>
                  </a:ext>
                </a:extLst>
              </p:cNvPr>
              <p:cNvSpPr/>
              <p:nvPr/>
            </p:nvSpPr>
            <p:spPr>
              <a:xfrm>
                <a:off x="3648075" y="1754850"/>
                <a:ext cx="109075" cy="111975"/>
              </a:xfrm>
              <a:custGeom>
                <a:avLst/>
                <a:gdLst/>
                <a:ahLst/>
                <a:cxnLst/>
                <a:rect l="l" t="t" r="r" b="b"/>
                <a:pathLst>
                  <a:path w="4363" h="4479" extrusionOk="0">
                    <a:moveTo>
                      <a:pt x="3630" y="1"/>
                    </a:moveTo>
                    <a:cubicBezTo>
                      <a:pt x="3603" y="1"/>
                      <a:pt x="3576" y="2"/>
                      <a:pt x="3549" y="5"/>
                    </a:cubicBezTo>
                    <a:lnTo>
                      <a:pt x="3401" y="42"/>
                    </a:lnTo>
                    <a:lnTo>
                      <a:pt x="3069" y="190"/>
                    </a:lnTo>
                    <a:cubicBezTo>
                      <a:pt x="2958" y="264"/>
                      <a:pt x="2810" y="301"/>
                      <a:pt x="2699" y="375"/>
                    </a:cubicBezTo>
                    <a:cubicBezTo>
                      <a:pt x="2477" y="485"/>
                      <a:pt x="2255" y="596"/>
                      <a:pt x="2071" y="744"/>
                    </a:cubicBezTo>
                    <a:cubicBezTo>
                      <a:pt x="1849" y="892"/>
                      <a:pt x="1664" y="1077"/>
                      <a:pt x="1479" y="1262"/>
                    </a:cubicBezTo>
                    <a:cubicBezTo>
                      <a:pt x="1368" y="1336"/>
                      <a:pt x="1294" y="1410"/>
                      <a:pt x="1220" y="1521"/>
                    </a:cubicBezTo>
                    <a:cubicBezTo>
                      <a:pt x="1109" y="1595"/>
                      <a:pt x="1035" y="1706"/>
                      <a:pt x="961" y="1816"/>
                    </a:cubicBezTo>
                    <a:cubicBezTo>
                      <a:pt x="814" y="2001"/>
                      <a:pt x="666" y="2223"/>
                      <a:pt x="555" y="2408"/>
                    </a:cubicBezTo>
                    <a:cubicBezTo>
                      <a:pt x="444" y="2630"/>
                      <a:pt x="333" y="2852"/>
                      <a:pt x="259" y="3073"/>
                    </a:cubicBezTo>
                    <a:cubicBezTo>
                      <a:pt x="111" y="3554"/>
                      <a:pt x="0" y="3998"/>
                      <a:pt x="0" y="4478"/>
                    </a:cubicBezTo>
                    <a:cubicBezTo>
                      <a:pt x="111" y="4035"/>
                      <a:pt x="333" y="3628"/>
                      <a:pt x="592" y="3258"/>
                    </a:cubicBezTo>
                    <a:cubicBezTo>
                      <a:pt x="703" y="3073"/>
                      <a:pt x="851" y="2889"/>
                      <a:pt x="998" y="2741"/>
                    </a:cubicBezTo>
                    <a:cubicBezTo>
                      <a:pt x="1146" y="2593"/>
                      <a:pt x="1331" y="2445"/>
                      <a:pt x="1479" y="2334"/>
                    </a:cubicBezTo>
                    <a:cubicBezTo>
                      <a:pt x="1553" y="2260"/>
                      <a:pt x="1664" y="2186"/>
                      <a:pt x="1738" y="2149"/>
                    </a:cubicBezTo>
                    <a:cubicBezTo>
                      <a:pt x="1849" y="2075"/>
                      <a:pt x="1923" y="2038"/>
                      <a:pt x="2034" y="1964"/>
                    </a:cubicBezTo>
                    <a:cubicBezTo>
                      <a:pt x="2218" y="1890"/>
                      <a:pt x="2403" y="1779"/>
                      <a:pt x="2588" y="1742"/>
                    </a:cubicBezTo>
                    <a:cubicBezTo>
                      <a:pt x="2608" y="1731"/>
                      <a:pt x="2628" y="1720"/>
                      <a:pt x="2648" y="1711"/>
                    </a:cubicBezTo>
                    <a:lnTo>
                      <a:pt x="2648" y="1711"/>
                    </a:lnTo>
                    <a:cubicBezTo>
                      <a:pt x="2641" y="1733"/>
                      <a:pt x="2633" y="1756"/>
                      <a:pt x="2625" y="1779"/>
                    </a:cubicBezTo>
                    <a:cubicBezTo>
                      <a:pt x="2588" y="1964"/>
                      <a:pt x="2477" y="2149"/>
                      <a:pt x="2403" y="2334"/>
                    </a:cubicBezTo>
                    <a:lnTo>
                      <a:pt x="2255" y="2593"/>
                    </a:lnTo>
                    <a:cubicBezTo>
                      <a:pt x="2181" y="2704"/>
                      <a:pt x="2108" y="2778"/>
                      <a:pt x="2071" y="2852"/>
                    </a:cubicBezTo>
                    <a:cubicBezTo>
                      <a:pt x="1997" y="2963"/>
                      <a:pt x="1923" y="3036"/>
                      <a:pt x="1849" y="3110"/>
                    </a:cubicBezTo>
                    <a:cubicBezTo>
                      <a:pt x="1812" y="3184"/>
                      <a:pt x="1738" y="3295"/>
                      <a:pt x="1664" y="3369"/>
                    </a:cubicBezTo>
                    <a:lnTo>
                      <a:pt x="1405" y="3591"/>
                    </a:lnTo>
                    <a:cubicBezTo>
                      <a:pt x="1331" y="3665"/>
                      <a:pt x="1257" y="3739"/>
                      <a:pt x="1146" y="3776"/>
                    </a:cubicBezTo>
                    <a:cubicBezTo>
                      <a:pt x="1072" y="3850"/>
                      <a:pt x="998" y="3924"/>
                      <a:pt x="887" y="3998"/>
                    </a:cubicBezTo>
                    <a:lnTo>
                      <a:pt x="592" y="4146"/>
                    </a:lnTo>
                    <a:cubicBezTo>
                      <a:pt x="518" y="4220"/>
                      <a:pt x="407" y="4256"/>
                      <a:pt x="296" y="4330"/>
                    </a:cubicBezTo>
                    <a:lnTo>
                      <a:pt x="0" y="4478"/>
                    </a:lnTo>
                    <a:lnTo>
                      <a:pt x="0" y="4478"/>
                    </a:lnTo>
                    <a:lnTo>
                      <a:pt x="333" y="4404"/>
                    </a:lnTo>
                    <a:cubicBezTo>
                      <a:pt x="444" y="4367"/>
                      <a:pt x="555" y="4367"/>
                      <a:pt x="666" y="4330"/>
                    </a:cubicBezTo>
                    <a:lnTo>
                      <a:pt x="998" y="4220"/>
                    </a:lnTo>
                    <a:cubicBezTo>
                      <a:pt x="1146" y="4220"/>
                      <a:pt x="1220" y="4146"/>
                      <a:pt x="1331" y="4109"/>
                    </a:cubicBezTo>
                    <a:cubicBezTo>
                      <a:pt x="1442" y="4072"/>
                      <a:pt x="1553" y="4035"/>
                      <a:pt x="1664" y="3961"/>
                    </a:cubicBezTo>
                    <a:lnTo>
                      <a:pt x="1997" y="3813"/>
                    </a:lnTo>
                    <a:cubicBezTo>
                      <a:pt x="2108" y="3739"/>
                      <a:pt x="2181" y="3665"/>
                      <a:pt x="2292" y="3591"/>
                    </a:cubicBezTo>
                    <a:cubicBezTo>
                      <a:pt x="2403" y="3517"/>
                      <a:pt x="2514" y="3443"/>
                      <a:pt x="2588" y="3369"/>
                    </a:cubicBezTo>
                    <a:cubicBezTo>
                      <a:pt x="2699" y="3295"/>
                      <a:pt x="2773" y="3221"/>
                      <a:pt x="2884" y="3147"/>
                    </a:cubicBezTo>
                    <a:lnTo>
                      <a:pt x="3143" y="2889"/>
                    </a:lnTo>
                    <a:cubicBezTo>
                      <a:pt x="3291" y="2704"/>
                      <a:pt x="3475" y="2482"/>
                      <a:pt x="3623" y="2297"/>
                    </a:cubicBezTo>
                    <a:cubicBezTo>
                      <a:pt x="3771" y="2075"/>
                      <a:pt x="3882" y="1853"/>
                      <a:pt x="3993" y="1632"/>
                    </a:cubicBezTo>
                    <a:cubicBezTo>
                      <a:pt x="4067" y="1521"/>
                      <a:pt x="4141" y="1410"/>
                      <a:pt x="4178" y="1262"/>
                    </a:cubicBezTo>
                    <a:cubicBezTo>
                      <a:pt x="4215" y="1151"/>
                      <a:pt x="4289" y="1040"/>
                      <a:pt x="4326" y="855"/>
                    </a:cubicBezTo>
                    <a:cubicBezTo>
                      <a:pt x="4363" y="781"/>
                      <a:pt x="4363" y="670"/>
                      <a:pt x="4326" y="559"/>
                    </a:cubicBezTo>
                    <a:cubicBezTo>
                      <a:pt x="4291" y="217"/>
                      <a:pt x="3971" y="1"/>
                      <a:pt x="3630" y="1"/>
                    </a:cubicBezTo>
                    <a:close/>
                    <a:moveTo>
                      <a:pt x="0" y="4478"/>
                    </a:moveTo>
                    <a:cubicBezTo>
                      <a:pt x="0" y="4478"/>
                      <a:pt x="0" y="4478"/>
                      <a:pt x="0" y="4478"/>
                    </a:cubicBezTo>
                    <a:cubicBezTo>
                      <a:pt x="0" y="4478"/>
                      <a:pt x="0" y="4478"/>
                      <a:pt x="0" y="447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99" name="Google Shape;1802;p49">
                <a:extLst>
                  <a:ext uri="{FF2B5EF4-FFF2-40B4-BE49-F238E27FC236}">
                    <a16:creationId xmlns:a16="http://schemas.microsoft.com/office/drawing/2014/main" id="{6E9489C3-E987-9763-3829-4178F2DF7731}"/>
                  </a:ext>
                </a:extLst>
              </p:cNvPr>
              <p:cNvSpPr/>
              <p:nvPr/>
            </p:nvSpPr>
            <p:spPr>
              <a:xfrm>
                <a:off x="3443800" y="1927800"/>
                <a:ext cx="136825" cy="136825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5473" extrusionOk="0">
                    <a:moveTo>
                      <a:pt x="1258" y="0"/>
                    </a:moveTo>
                    <a:cubicBezTo>
                      <a:pt x="1258" y="0"/>
                      <a:pt x="1246" y="12"/>
                      <a:pt x="1236" y="34"/>
                    </a:cubicBezTo>
                    <a:lnTo>
                      <a:pt x="1236" y="34"/>
                    </a:lnTo>
                    <a:cubicBezTo>
                      <a:pt x="1251" y="26"/>
                      <a:pt x="1258" y="17"/>
                      <a:pt x="1258" y="0"/>
                    </a:cubicBezTo>
                    <a:close/>
                    <a:moveTo>
                      <a:pt x="1236" y="34"/>
                    </a:moveTo>
                    <a:cubicBezTo>
                      <a:pt x="1218" y="44"/>
                      <a:pt x="1188" y="54"/>
                      <a:pt x="1147" y="74"/>
                    </a:cubicBezTo>
                    <a:cubicBezTo>
                      <a:pt x="1110" y="111"/>
                      <a:pt x="1036" y="185"/>
                      <a:pt x="925" y="259"/>
                    </a:cubicBezTo>
                    <a:cubicBezTo>
                      <a:pt x="814" y="333"/>
                      <a:pt x="666" y="444"/>
                      <a:pt x="592" y="592"/>
                    </a:cubicBezTo>
                    <a:cubicBezTo>
                      <a:pt x="481" y="740"/>
                      <a:pt x="333" y="925"/>
                      <a:pt x="259" y="1146"/>
                    </a:cubicBezTo>
                    <a:cubicBezTo>
                      <a:pt x="149" y="1368"/>
                      <a:pt x="75" y="1627"/>
                      <a:pt x="38" y="1886"/>
                    </a:cubicBezTo>
                    <a:cubicBezTo>
                      <a:pt x="38" y="2034"/>
                      <a:pt x="1" y="2182"/>
                      <a:pt x="38" y="2330"/>
                    </a:cubicBezTo>
                    <a:cubicBezTo>
                      <a:pt x="38" y="2477"/>
                      <a:pt x="38" y="2625"/>
                      <a:pt x="75" y="2810"/>
                    </a:cubicBezTo>
                    <a:cubicBezTo>
                      <a:pt x="75" y="2958"/>
                      <a:pt x="149" y="3106"/>
                      <a:pt x="186" y="3254"/>
                    </a:cubicBezTo>
                    <a:cubicBezTo>
                      <a:pt x="222" y="3328"/>
                      <a:pt x="259" y="3402"/>
                      <a:pt x="296" y="3476"/>
                    </a:cubicBezTo>
                    <a:lnTo>
                      <a:pt x="407" y="3697"/>
                    </a:lnTo>
                    <a:cubicBezTo>
                      <a:pt x="555" y="3993"/>
                      <a:pt x="777" y="4252"/>
                      <a:pt x="999" y="4511"/>
                    </a:cubicBezTo>
                    <a:cubicBezTo>
                      <a:pt x="1221" y="4733"/>
                      <a:pt x="1479" y="4954"/>
                      <a:pt x="1775" y="5102"/>
                    </a:cubicBezTo>
                    <a:lnTo>
                      <a:pt x="1997" y="5213"/>
                    </a:lnTo>
                    <a:cubicBezTo>
                      <a:pt x="2071" y="5250"/>
                      <a:pt x="2145" y="5250"/>
                      <a:pt x="2219" y="5287"/>
                    </a:cubicBezTo>
                    <a:cubicBezTo>
                      <a:pt x="2404" y="5324"/>
                      <a:pt x="2552" y="5398"/>
                      <a:pt x="2700" y="5435"/>
                    </a:cubicBezTo>
                    <a:cubicBezTo>
                      <a:pt x="2847" y="5435"/>
                      <a:pt x="2995" y="5472"/>
                      <a:pt x="3143" y="5472"/>
                    </a:cubicBezTo>
                    <a:cubicBezTo>
                      <a:pt x="3291" y="5472"/>
                      <a:pt x="3439" y="5472"/>
                      <a:pt x="3587" y="5435"/>
                    </a:cubicBezTo>
                    <a:cubicBezTo>
                      <a:pt x="3883" y="5435"/>
                      <a:pt x="4141" y="5324"/>
                      <a:pt x="4363" y="5250"/>
                    </a:cubicBezTo>
                    <a:cubicBezTo>
                      <a:pt x="4585" y="5176"/>
                      <a:pt x="4770" y="4991"/>
                      <a:pt x="4918" y="4881"/>
                    </a:cubicBezTo>
                    <a:cubicBezTo>
                      <a:pt x="5066" y="4807"/>
                      <a:pt x="5140" y="4659"/>
                      <a:pt x="5250" y="4585"/>
                    </a:cubicBezTo>
                    <a:cubicBezTo>
                      <a:pt x="5324" y="4474"/>
                      <a:pt x="5361" y="4400"/>
                      <a:pt x="5398" y="4326"/>
                    </a:cubicBezTo>
                    <a:cubicBezTo>
                      <a:pt x="5472" y="4289"/>
                      <a:pt x="5472" y="4252"/>
                      <a:pt x="5472" y="4252"/>
                    </a:cubicBezTo>
                    <a:lnTo>
                      <a:pt x="5361" y="4252"/>
                    </a:lnTo>
                    <a:cubicBezTo>
                      <a:pt x="5324" y="4289"/>
                      <a:pt x="5214" y="4289"/>
                      <a:pt x="5066" y="4326"/>
                    </a:cubicBezTo>
                    <a:cubicBezTo>
                      <a:pt x="5029" y="4326"/>
                      <a:pt x="4955" y="4363"/>
                      <a:pt x="4881" y="4363"/>
                    </a:cubicBezTo>
                    <a:cubicBezTo>
                      <a:pt x="4807" y="4400"/>
                      <a:pt x="4733" y="4400"/>
                      <a:pt x="4659" y="4400"/>
                    </a:cubicBezTo>
                    <a:lnTo>
                      <a:pt x="4400" y="4400"/>
                    </a:lnTo>
                    <a:cubicBezTo>
                      <a:pt x="4351" y="4400"/>
                      <a:pt x="4302" y="4416"/>
                      <a:pt x="4252" y="4416"/>
                    </a:cubicBezTo>
                    <a:cubicBezTo>
                      <a:pt x="4228" y="4416"/>
                      <a:pt x="4203" y="4412"/>
                      <a:pt x="4178" y="4400"/>
                    </a:cubicBezTo>
                    <a:cubicBezTo>
                      <a:pt x="3993" y="4400"/>
                      <a:pt x="3809" y="4400"/>
                      <a:pt x="3624" y="4326"/>
                    </a:cubicBezTo>
                    <a:cubicBezTo>
                      <a:pt x="3513" y="4326"/>
                      <a:pt x="3402" y="4326"/>
                      <a:pt x="3328" y="4289"/>
                    </a:cubicBezTo>
                    <a:cubicBezTo>
                      <a:pt x="3217" y="4215"/>
                      <a:pt x="3143" y="4215"/>
                      <a:pt x="3032" y="4178"/>
                    </a:cubicBezTo>
                    <a:cubicBezTo>
                      <a:pt x="2958" y="4141"/>
                      <a:pt x="2884" y="4067"/>
                      <a:pt x="2773" y="4030"/>
                    </a:cubicBezTo>
                    <a:cubicBezTo>
                      <a:pt x="2700" y="3993"/>
                      <a:pt x="2589" y="3919"/>
                      <a:pt x="2515" y="3845"/>
                    </a:cubicBezTo>
                    <a:cubicBezTo>
                      <a:pt x="2330" y="3771"/>
                      <a:pt x="2182" y="3587"/>
                      <a:pt x="2034" y="3476"/>
                    </a:cubicBezTo>
                    <a:cubicBezTo>
                      <a:pt x="1886" y="3291"/>
                      <a:pt x="1738" y="3143"/>
                      <a:pt x="1627" y="2958"/>
                    </a:cubicBezTo>
                    <a:cubicBezTo>
                      <a:pt x="1553" y="2884"/>
                      <a:pt x="1516" y="2810"/>
                      <a:pt x="1479" y="2699"/>
                    </a:cubicBezTo>
                    <a:cubicBezTo>
                      <a:pt x="1406" y="2625"/>
                      <a:pt x="1369" y="2551"/>
                      <a:pt x="1332" y="2440"/>
                    </a:cubicBezTo>
                    <a:cubicBezTo>
                      <a:pt x="1295" y="2367"/>
                      <a:pt x="1258" y="2256"/>
                      <a:pt x="1221" y="2182"/>
                    </a:cubicBezTo>
                    <a:cubicBezTo>
                      <a:pt x="1184" y="2071"/>
                      <a:pt x="1184" y="1960"/>
                      <a:pt x="1147" y="1886"/>
                    </a:cubicBezTo>
                    <a:cubicBezTo>
                      <a:pt x="1073" y="1701"/>
                      <a:pt x="1110" y="1516"/>
                      <a:pt x="1073" y="1331"/>
                    </a:cubicBezTo>
                    <a:cubicBezTo>
                      <a:pt x="1073" y="1257"/>
                      <a:pt x="1073" y="1146"/>
                      <a:pt x="1073" y="1073"/>
                    </a:cubicBezTo>
                    <a:cubicBezTo>
                      <a:pt x="1073" y="999"/>
                      <a:pt x="1110" y="888"/>
                      <a:pt x="1110" y="814"/>
                    </a:cubicBezTo>
                    <a:cubicBezTo>
                      <a:pt x="1110" y="666"/>
                      <a:pt x="1147" y="518"/>
                      <a:pt x="1184" y="407"/>
                    </a:cubicBezTo>
                    <a:cubicBezTo>
                      <a:pt x="1184" y="296"/>
                      <a:pt x="1221" y="185"/>
                      <a:pt x="1221" y="111"/>
                    </a:cubicBezTo>
                    <a:cubicBezTo>
                      <a:pt x="1221" y="78"/>
                      <a:pt x="1228" y="52"/>
                      <a:pt x="1236" y="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00" name="Google Shape;1803;p49">
                <a:extLst>
                  <a:ext uri="{FF2B5EF4-FFF2-40B4-BE49-F238E27FC236}">
                    <a16:creationId xmlns:a16="http://schemas.microsoft.com/office/drawing/2014/main" id="{C0896BB4-EAFD-A2DA-EA21-667A4B06D8D6}"/>
                  </a:ext>
                </a:extLst>
              </p:cNvPr>
              <p:cNvSpPr/>
              <p:nvPr/>
            </p:nvSpPr>
            <p:spPr>
              <a:xfrm>
                <a:off x="3705375" y="1693025"/>
                <a:ext cx="114625" cy="114650"/>
              </a:xfrm>
              <a:custGeom>
                <a:avLst/>
                <a:gdLst/>
                <a:ahLst/>
                <a:cxnLst/>
                <a:rect l="l" t="t" r="r" b="b"/>
                <a:pathLst>
                  <a:path w="4585" h="4586" extrusionOk="0">
                    <a:moveTo>
                      <a:pt x="4585" y="1"/>
                    </a:moveTo>
                    <a:cubicBezTo>
                      <a:pt x="4585" y="1"/>
                      <a:pt x="2625" y="112"/>
                      <a:pt x="1368" y="1369"/>
                    </a:cubicBezTo>
                    <a:cubicBezTo>
                      <a:pt x="111" y="2626"/>
                      <a:pt x="0" y="4585"/>
                      <a:pt x="0" y="4585"/>
                    </a:cubicBezTo>
                    <a:cubicBezTo>
                      <a:pt x="0" y="4585"/>
                      <a:pt x="1997" y="4511"/>
                      <a:pt x="3254" y="3217"/>
                    </a:cubicBezTo>
                    <a:cubicBezTo>
                      <a:pt x="4511" y="1960"/>
                      <a:pt x="4585" y="1"/>
                      <a:pt x="45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01" name="Google Shape;1804;p49">
                <a:extLst>
                  <a:ext uri="{FF2B5EF4-FFF2-40B4-BE49-F238E27FC236}">
                    <a16:creationId xmlns:a16="http://schemas.microsoft.com/office/drawing/2014/main" id="{AC06747D-7180-E70E-E5FD-424097AB733E}"/>
                  </a:ext>
                </a:extLst>
              </p:cNvPr>
              <p:cNvSpPr/>
              <p:nvPr/>
            </p:nvSpPr>
            <p:spPr>
              <a:xfrm>
                <a:off x="3668400" y="1702275"/>
                <a:ext cx="54550" cy="106325"/>
              </a:xfrm>
              <a:custGeom>
                <a:avLst/>
                <a:gdLst/>
                <a:ahLst/>
                <a:cxnLst/>
                <a:rect l="l" t="t" r="r" b="b"/>
                <a:pathLst>
                  <a:path w="2182" h="4253" extrusionOk="0">
                    <a:moveTo>
                      <a:pt x="703" y="1"/>
                    </a:moveTo>
                    <a:cubicBezTo>
                      <a:pt x="703" y="1"/>
                      <a:pt x="1" y="1110"/>
                      <a:pt x="222" y="2256"/>
                    </a:cubicBezTo>
                    <a:cubicBezTo>
                      <a:pt x="407" y="3439"/>
                      <a:pt x="1479" y="4252"/>
                      <a:pt x="1479" y="4252"/>
                    </a:cubicBezTo>
                    <a:cubicBezTo>
                      <a:pt x="1479" y="4252"/>
                      <a:pt x="2182" y="3143"/>
                      <a:pt x="1960" y="1960"/>
                    </a:cubicBezTo>
                    <a:cubicBezTo>
                      <a:pt x="1738" y="777"/>
                      <a:pt x="703" y="1"/>
                      <a:pt x="7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02" name="Google Shape;1805;p49">
                <a:extLst>
                  <a:ext uri="{FF2B5EF4-FFF2-40B4-BE49-F238E27FC236}">
                    <a16:creationId xmlns:a16="http://schemas.microsoft.com/office/drawing/2014/main" id="{B766227E-1ACB-A4BE-C895-8515A5C305EE}"/>
                  </a:ext>
                </a:extLst>
              </p:cNvPr>
              <p:cNvSpPr/>
              <p:nvPr/>
            </p:nvSpPr>
            <p:spPr>
              <a:xfrm>
                <a:off x="3705375" y="1795475"/>
                <a:ext cx="106300" cy="45625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1825" extrusionOk="0">
                    <a:moveTo>
                      <a:pt x="1815" y="0"/>
                    </a:moveTo>
                    <a:cubicBezTo>
                      <a:pt x="828" y="0"/>
                      <a:pt x="0" y="524"/>
                      <a:pt x="0" y="524"/>
                    </a:cubicBezTo>
                    <a:cubicBezTo>
                      <a:pt x="0" y="524"/>
                      <a:pt x="777" y="1559"/>
                      <a:pt x="1960" y="1781"/>
                    </a:cubicBezTo>
                    <a:cubicBezTo>
                      <a:pt x="2121" y="1811"/>
                      <a:pt x="2281" y="1824"/>
                      <a:pt x="2437" y="1824"/>
                    </a:cubicBezTo>
                    <a:cubicBezTo>
                      <a:pt x="3425" y="1824"/>
                      <a:pt x="4252" y="1301"/>
                      <a:pt x="4252" y="1301"/>
                    </a:cubicBezTo>
                    <a:cubicBezTo>
                      <a:pt x="4252" y="1301"/>
                      <a:pt x="3439" y="228"/>
                      <a:pt x="2293" y="44"/>
                    </a:cubicBezTo>
                    <a:cubicBezTo>
                      <a:pt x="2131" y="13"/>
                      <a:pt x="1971" y="0"/>
                      <a:pt x="18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03" name="Google Shape;1806;p49">
                <a:extLst>
                  <a:ext uri="{FF2B5EF4-FFF2-40B4-BE49-F238E27FC236}">
                    <a16:creationId xmlns:a16="http://schemas.microsoft.com/office/drawing/2014/main" id="{903B6B8B-2403-660A-B70B-E435ACA567B0}"/>
                  </a:ext>
                </a:extLst>
              </p:cNvPr>
              <p:cNvSpPr/>
              <p:nvPr/>
            </p:nvSpPr>
            <p:spPr>
              <a:xfrm>
                <a:off x="3033425" y="1686575"/>
                <a:ext cx="477875" cy="177875"/>
              </a:xfrm>
              <a:custGeom>
                <a:avLst/>
                <a:gdLst/>
                <a:ahLst/>
                <a:cxnLst/>
                <a:rect l="l" t="t" r="r" b="b"/>
                <a:pathLst>
                  <a:path w="19115" h="7115" extrusionOk="0">
                    <a:moveTo>
                      <a:pt x="1923" y="0"/>
                    </a:moveTo>
                    <a:cubicBezTo>
                      <a:pt x="1516" y="37"/>
                      <a:pt x="1147" y="74"/>
                      <a:pt x="851" y="148"/>
                    </a:cubicBezTo>
                    <a:cubicBezTo>
                      <a:pt x="555" y="222"/>
                      <a:pt x="370" y="333"/>
                      <a:pt x="222" y="370"/>
                    </a:cubicBezTo>
                    <a:cubicBezTo>
                      <a:pt x="75" y="444"/>
                      <a:pt x="1" y="444"/>
                      <a:pt x="1" y="444"/>
                    </a:cubicBezTo>
                    <a:cubicBezTo>
                      <a:pt x="1" y="444"/>
                      <a:pt x="75" y="481"/>
                      <a:pt x="222" y="481"/>
                    </a:cubicBezTo>
                    <a:cubicBezTo>
                      <a:pt x="370" y="481"/>
                      <a:pt x="592" y="481"/>
                      <a:pt x="888" y="518"/>
                    </a:cubicBezTo>
                    <a:cubicBezTo>
                      <a:pt x="1147" y="555"/>
                      <a:pt x="1479" y="629"/>
                      <a:pt x="1849" y="702"/>
                    </a:cubicBezTo>
                    <a:cubicBezTo>
                      <a:pt x="2034" y="776"/>
                      <a:pt x="2219" y="813"/>
                      <a:pt x="2404" y="887"/>
                    </a:cubicBezTo>
                    <a:cubicBezTo>
                      <a:pt x="2589" y="961"/>
                      <a:pt x="2810" y="1035"/>
                      <a:pt x="3032" y="1146"/>
                    </a:cubicBezTo>
                    <a:cubicBezTo>
                      <a:pt x="3439" y="1331"/>
                      <a:pt x="3883" y="1553"/>
                      <a:pt x="4326" y="1812"/>
                    </a:cubicBezTo>
                    <a:cubicBezTo>
                      <a:pt x="4807" y="2070"/>
                      <a:pt x="5251" y="2403"/>
                      <a:pt x="5768" y="2699"/>
                    </a:cubicBezTo>
                    <a:cubicBezTo>
                      <a:pt x="6249" y="3032"/>
                      <a:pt x="6766" y="3364"/>
                      <a:pt x="7284" y="3734"/>
                    </a:cubicBezTo>
                    <a:cubicBezTo>
                      <a:pt x="7580" y="3882"/>
                      <a:pt x="7838" y="4067"/>
                      <a:pt x="8097" y="4252"/>
                    </a:cubicBezTo>
                    <a:cubicBezTo>
                      <a:pt x="8393" y="4400"/>
                      <a:pt x="8689" y="4584"/>
                      <a:pt x="8948" y="4732"/>
                    </a:cubicBezTo>
                    <a:cubicBezTo>
                      <a:pt x="9539" y="5065"/>
                      <a:pt x="10094" y="5361"/>
                      <a:pt x="10685" y="5657"/>
                    </a:cubicBezTo>
                    <a:cubicBezTo>
                      <a:pt x="11277" y="5915"/>
                      <a:pt x="11868" y="6174"/>
                      <a:pt x="12460" y="6396"/>
                    </a:cubicBezTo>
                    <a:cubicBezTo>
                      <a:pt x="13051" y="6618"/>
                      <a:pt x="13643" y="6766"/>
                      <a:pt x="14234" y="6914"/>
                    </a:cubicBezTo>
                    <a:cubicBezTo>
                      <a:pt x="14789" y="7024"/>
                      <a:pt x="15344" y="7098"/>
                      <a:pt x="15861" y="7098"/>
                    </a:cubicBezTo>
                    <a:cubicBezTo>
                      <a:pt x="15947" y="7111"/>
                      <a:pt x="16030" y="7115"/>
                      <a:pt x="16110" y="7115"/>
                    </a:cubicBezTo>
                    <a:cubicBezTo>
                      <a:pt x="16272" y="7115"/>
                      <a:pt x="16428" y="7098"/>
                      <a:pt x="16601" y="7098"/>
                    </a:cubicBezTo>
                    <a:cubicBezTo>
                      <a:pt x="16822" y="7098"/>
                      <a:pt x="17044" y="7061"/>
                      <a:pt x="17266" y="7024"/>
                    </a:cubicBezTo>
                    <a:cubicBezTo>
                      <a:pt x="17673" y="6987"/>
                      <a:pt x="18005" y="6877"/>
                      <a:pt x="18301" y="6803"/>
                    </a:cubicBezTo>
                    <a:cubicBezTo>
                      <a:pt x="18560" y="6729"/>
                      <a:pt x="18782" y="6618"/>
                      <a:pt x="18930" y="6544"/>
                    </a:cubicBezTo>
                    <a:cubicBezTo>
                      <a:pt x="19041" y="6470"/>
                      <a:pt x="19115" y="6433"/>
                      <a:pt x="19115" y="6433"/>
                    </a:cubicBezTo>
                    <a:lnTo>
                      <a:pt x="18893" y="6433"/>
                    </a:lnTo>
                    <a:cubicBezTo>
                      <a:pt x="18794" y="6433"/>
                      <a:pt x="18663" y="6449"/>
                      <a:pt x="18498" y="6449"/>
                    </a:cubicBezTo>
                    <a:cubicBezTo>
                      <a:pt x="18416" y="6449"/>
                      <a:pt x="18326" y="6445"/>
                      <a:pt x="18227" y="6433"/>
                    </a:cubicBezTo>
                    <a:cubicBezTo>
                      <a:pt x="17968" y="6433"/>
                      <a:pt x="17636" y="6396"/>
                      <a:pt x="17266" y="6359"/>
                    </a:cubicBezTo>
                    <a:cubicBezTo>
                      <a:pt x="16859" y="6285"/>
                      <a:pt x="16453" y="6174"/>
                      <a:pt x="16009" y="6063"/>
                    </a:cubicBezTo>
                    <a:cubicBezTo>
                      <a:pt x="15565" y="5952"/>
                      <a:pt x="15122" y="5767"/>
                      <a:pt x="14604" y="5583"/>
                    </a:cubicBezTo>
                    <a:cubicBezTo>
                      <a:pt x="14123" y="5398"/>
                      <a:pt x="13606" y="5139"/>
                      <a:pt x="13088" y="4880"/>
                    </a:cubicBezTo>
                    <a:cubicBezTo>
                      <a:pt x="12571" y="4658"/>
                      <a:pt x="12053" y="4363"/>
                      <a:pt x="11499" y="4067"/>
                    </a:cubicBezTo>
                    <a:cubicBezTo>
                      <a:pt x="10981" y="3771"/>
                      <a:pt x="10426" y="3438"/>
                      <a:pt x="9872" y="3143"/>
                    </a:cubicBezTo>
                    <a:cubicBezTo>
                      <a:pt x="9576" y="2995"/>
                      <a:pt x="9317" y="2847"/>
                      <a:pt x="9058" y="2662"/>
                    </a:cubicBezTo>
                    <a:cubicBezTo>
                      <a:pt x="8763" y="2514"/>
                      <a:pt x="8504" y="2366"/>
                      <a:pt x="8208" y="2181"/>
                    </a:cubicBezTo>
                    <a:cubicBezTo>
                      <a:pt x="7691" y="1886"/>
                      <a:pt x="7136" y="1590"/>
                      <a:pt x="6581" y="1294"/>
                    </a:cubicBezTo>
                    <a:cubicBezTo>
                      <a:pt x="6027" y="1035"/>
                      <a:pt x="5472" y="776"/>
                      <a:pt x="4918" y="555"/>
                    </a:cubicBezTo>
                    <a:cubicBezTo>
                      <a:pt x="4363" y="370"/>
                      <a:pt x="3846" y="222"/>
                      <a:pt x="3328" y="111"/>
                    </a:cubicBezTo>
                    <a:cubicBezTo>
                      <a:pt x="3069" y="74"/>
                      <a:pt x="2810" y="37"/>
                      <a:pt x="2589" y="37"/>
                    </a:cubicBezTo>
                    <a:cubicBezTo>
                      <a:pt x="2367" y="0"/>
                      <a:pt x="2145" y="0"/>
                      <a:pt x="19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04" name="Google Shape;1807;p49">
                <a:extLst>
                  <a:ext uri="{FF2B5EF4-FFF2-40B4-BE49-F238E27FC236}">
                    <a16:creationId xmlns:a16="http://schemas.microsoft.com/office/drawing/2014/main" id="{3E201C01-4BF0-BB92-02AE-C79EFBA27059}"/>
                  </a:ext>
                </a:extLst>
              </p:cNvPr>
              <p:cNvSpPr/>
              <p:nvPr/>
            </p:nvSpPr>
            <p:spPr>
              <a:xfrm>
                <a:off x="3636975" y="2024850"/>
                <a:ext cx="178400" cy="477875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19115" extrusionOk="0">
                    <a:moveTo>
                      <a:pt x="481" y="0"/>
                    </a:moveTo>
                    <a:cubicBezTo>
                      <a:pt x="481" y="0"/>
                      <a:pt x="444" y="74"/>
                      <a:pt x="370" y="222"/>
                    </a:cubicBezTo>
                    <a:cubicBezTo>
                      <a:pt x="333" y="370"/>
                      <a:pt x="222" y="555"/>
                      <a:pt x="148" y="851"/>
                    </a:cubicBezTo>
                    <a:cubicBezTo>
                      <a:pt x="74" y="1146"/>
                      <a:pt x="38" y="1516"/>
                      <a:pt x="1" y="1923"/>
                    </a:cubicBezTo>
                    <a:cubicBezTo>
                      <a:pt x="38" y="2145"/>
                      <a:pt x="38" y="2366"/>
                      <a:pt x="38" y="2588"/>
                    </a:cubicBezTo>
                    <a:cubicBezTo>
                      <a:pt x="74" y="2810"/>
                      <a:pt x="74" y="3069"/>
                      <a:pt x="148" y="3328"/>
                    </a:cubicBezTo>
                    <a:cubicBezTo>
                      <a:pt x="222" y="3808"/>
                      <a:pt x="370" y="4363"/>
                      <a:pt x="592" y="4917"/>
                    </a:cubicBezTo>
                    <a:cubicBezTo>
                      <a:pt x="777" y="5472"/>
                      <a:pt x="1036" y="5990"/>
                      <a:pt x="1295" y="6581"/>
                    </a:cubicBezTo>
                    <a:cubicBezTo>
                      <a:pt x="1590" y="7099"/>
                      <a:pt x="1886" y="7690"/>
                      <a:pt x="2219" y="8208"/>
                    </a:cubicBezTo>
                    <a:cubicBezTo>
                      <a:pt x="2367" y="8504"/>
                      <a:pt x="2515" y="8762"/>
                      <a:pt x="2699" y="9021"/>
                    </a:cubicBezTo>
                    <a:cubicBezTo>
                      <a:pt x="2847" y="9317"/>
                      <a:pt x="2995" y="9576"/>
                      <a:pt x="3143" y="9871"/>
                    </a:cubicBezTo>
                    <a:cubicBezTo>
                      <a:pt x="3476" y="10426"/>
                      <a:pt x="3772" y="10944"/>
                      <a:pt x="4067" y="11498"/>
                    </a:cubicBezTo>
                    <a:cubicBezTo>
                      <a:pt x="4363" y="12053"/>
                      <a:pt x="4659" y="12570"/>
                      <a:pt x="4918" y="13088"/>
                    </a:cubicBezTo>
                    <a:cubicBezTo>
                      <a:pt x="5176" y="13606"/>
                      <a:pt x="5398" y="14123"/>
                      <a:pt x="5583" y="14604"/>
                    </a:cubicBezTo>
                    <a:cubicBezTo>
                      <a:pt x="5805" y="15084"/>
                      <a:pt x="5953" y="15565"/>
                      <a:pt x="6064" y="16009"/>
                    </a:cubicBezTo>
                    <a:cubicBezTo>
                      <a:pt x="6212" y="16452"/>
                      <a:pt x="6286" y="16859"/>
                      <a:pt x="6359" y="17229"/>
                    </a:cubicBezTo>
                    <a:cubicBezTo>
                      <a:pt x="6396" y="17635"/>
                      <a:pt x="6433" y="17968"/>
                      <a:pt x="6433" y="18227"/>
                    </a:cubicBezTo>
                    <a:cubicBezTo>
                      <a:pt x="6470" y="18486"/>
                      <a:pt x="6470" y="18744"/>
                      <a:pt x="6470" y="18892"/>
                    </a:cubicBezTo>
                    <a:cubicBezTo>
                      <a:pt x="6470" y="19040"/>
                      <a:pt x="6470" y="19114"/>
                      <a:pt x="6470" y="19114"/>
                    </a:cubicBezTo>
                    <a:cubicBezTo>
                      <a:pt x="6470" y="19114"/>
                      <a:pt x="6507" y="19040"/>
                      <a:pt x="6544" y="18892"/>
                    </a:cubicBezTo>
                    <a:cubicBezTo>
                      <a:pt x="6618" y="18781"/>
                      <a:pt x="6729" y="18560"/>
                      <a:pt x="6803" y="18301"/>
                    </a:cubicBezTo>
                    <a:cubicBezTo>
                      <a:pt x="6914" y="18005"/>
                      <a:pt x="6988" y="17635"/>
                      <a:pt x="7062" y="17229"/>
                    </a:cubicBezTo>
                    <a:cubicBezTo>
                      <a:pt x="7062" y="17044"/>
                      <a:pt x="7099" y="16822"/>
                      <a:pt x="7136" y="16600"/>
                    </a:cubicBezTo>
                    <a:cubicBezTo>
                      <a:pt x="7136" y="16341"/>
                      <a:pt x="7136" y="16120"/>
                      <a:pt x="7136" y="15861"/>
                    </a:cubicBezTo>
                    <a:cubicBezTo>
                      <a:pt x="7099" y="15343"/>
                      <a:pt x="7025" y="14789"/>
                      <a:pt x="6914" y="14197"/>
                    </a:cubicBezTo>
                    <a:cubicBezTo>
                      <a:pt x="6803" y="13642"/>
                      <a:pt x="6618" y="13051"/>
                      <a:pt x="6396" y="12459"/>
                    </a:cubicBezTo>
                    <a:cubicBezTo>
                      <a:pt x="6212" y="11868"/>
                      <a:pt x="5953" y="11276"/>
                      <a:pt x="5657" y="10685"/>
                    </a:cubicBezTo>
                    <a:cubicBezTo>
                      <a:pt x="5361" y="10093"/>
                      <a:pt x="5066" y="9539"/>
                      <a:pt x="4770" y="8947"/>
                    </a:cubicBezTo>
                    <a:cubicBezTo>
                      <a:pt x="4585" y="8688"/>
                      <a:pt x="4437" y="8393"/>
                      <a:pt x="4252" y="8097"/>
                    </a:cubicBezTo>
                    <a:cubicBezTo>
                      <a:pt x="4067" y="7838"/>
                      <a:pt x="3919" y="7542"/>
                      <a:pt x="3735" y="7284"/>
                    </a:cubicBezTo>
                    <a:cubicBezTo>
                      <a:pt x="3402" y="6766"/>
                      <a:pt x="3032" y="6248"/>
                      <a:pt x="2736" y="5768"/>
                    </a:cubicBezTo>
                    <a:cubicBezTo>
                      <a:pt x="2404" y="5250"/>
                      <a:pt x="2108" y="4770"/>
                      <a:pt x="1849" y="4326"/>
                    </a:cubicBezTo>
                    <a:cubicBezTo>
                      <a:pt x="1553" y="3882"/>
                      <a:pt x="1331" y="3439"/>
                      <a:pt x="1147" y="2995"/>
                    </a:cubicBezTo>
                    <a:cubicBezTo>
                      <a:pt x="1036" y="2810"/>
                      <a:pt x="999" y="2588"/>
                      <a:pt x="888" y="2403"/>
                    </a:cubicBezTo>
                    <a:cubicBezTo>
                      <a:pt x="814" y="2219"/>
                      <a:pt x="777" y="2034"/>
                      <a:pt x="703" y="1849"/>
                    </a:cubicBezTo>
                    <a:cubicBezTo>
                      <a:pt x="629" y="1479"/>
                      <a:pt x="555" y="1146"/>
                      <a:pt x="518" y="888"/>
                    </a:cubicBezTo>
                    <a:cubicBezTo>
                      <a:pt x="481" y="592"/>
                      <a:pt x="481" y="370"/>
                      <a:pt x="481" y="222"/>
                    </a:cubicBezTo>
                    <a:cubicBezTo>
                      <a:pt x="481" y="74"/>
                      <a:pt x="481" y="0"/>
                      <a:pt x="4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046" name="Google Shape;1808;p49">
              <a:extLst>
                <a:ext uri="{FF2B5EF4-FFF2-40B4-BE49-F238E27FC236}">
                  <a16:creationId xmlns:a16="http://schemas.microsoft.com/office/drawing/2014/main" id="{40E207A4-9168-8B5B-0AFC-50CAC4D2D4A9}"/>
                </a:ext>
              </a:extLst>
            </p:cNvPr>
            <p:cNvGrpSpPr/>
            <p:nvPr/>
          </p:nvGrpSpPr>
          <p:grpSpPr>
            <a:xfrm flipH="1">
              <a:off x="457200" y="377800"/>
              <a:ext cx="786575" cy="816150"/>
              <a:chOff x="3033425" y="1686575"/>
              <a:chExt cx="786575" cy="816150"/>
            </a:xfrm>
          </p:grpSpPr>
          <p:sp>
            <p:nvSpPr>
              <p:cNvPr id="42077" name="Google Shape;1809;p49">
                <a:extLst>
                  <a:ext uri="{FF2B5EF4-FFF2-40B4-BE49-F238E27FC236}">
                    <a16:creationId xmlns:a16="http://schemas.microsoft.com/office/drawing/2014/main" id="{3425841D-517C-305F-E32A-68A68C553382}"/>
                  </a:ext>
                </a:extLst>
              </p:cNvPr>
              <p:cNvSpPr/>
              <p:nvPr/>
            </p:nvSpPr>
            <p:spPr>
              <a:xfrm>
                <a:off x="3532525" y="1872025"/>
                <a:ext cx="109100" cy="111250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4450" extrusionOk="0">
                    <a:moveTo>
                      <a:pt x="3713" y="0"/>
                    </a:moveTo>
                    <a:cubicBezTo>
                      <a:pt x="3672" y="0"/>
                      <a:pt x="3630" y="5"/>
                      <a:pt x="3587" y="13"/>
                    </a:cubicBezTo>
                    <a:lnTo>
                      <a:pt x="3439" y="13"/>
                    </a:lnTo>
                    <a:lnTo>
                      <a:pt x="3069" y="161"/>
                    </a:lnTo>
                    <a:cubicBezTo>
                      <a:pt x="2959" y="235"/>
                      <a:pt x="2848" y="272"/>
                      <a:pt x="2737" y="346"/>
                    </a:cubicBezTo>
                    <a:cubicBezTo>
                      <a:pt x="2515" y="457"/>
                      <a:pt x="2293" y="568"/>
                      <a:pt x="2071" y="753"/>
                    </a:cubicBezTo>
                    <a:cubicBezTo>
                      <a:pt x="1849" y="900"/>
                      <a:pt x="1665" y="1048"/>
                      <a:pt x="1480" y="1233"/>
                    </a:cubicBezTo>
                    <a:cubicBezTo>
                      <a:pt x="1406" y="1307"/>
                      <a:pt x="1295" y="1418"/>
                      <a:pt x="1221" y="1492"/>
                    </a:cubicBezTo>
                    <a:cubicBezTo>
                      <a:pt x="1147" y="1603"/>
                      <a:pt x="1073" y="1677"/>
                      <a:pt x="999" y="1788"/>
                    </a:cubicBezTo>
                    <a:cubicBezTo>
                      <a:pt x="814" y="1973"/>
                      <a:pt x="703" y="2194"/>
                      <a:pt x="592" y="2416"/>
                    </a:cubicBezTo>
                    <a:cubicBezTo>
                      <a:pt x="481" y="2638"/>
                      <a:pt x="371" y="2823"/>
                      <a:pt x="297" y="3082"/>
                    </a:cubicBezTo>
                    <a:cubicBezTo>
                      <a:pt x="112" y="3525"/>
                      <a:pt x="38" y="3969"/>
                      <a:pt x="1" y="4450"/>
                    </a:cubicBezTo>
                    <a:cubicBezTo>
                      <a:pt x="149" y="4006"/>
                      <a:pt x="371" y="3599"/>
                      <a:pt x="629" y="3230"/>
                    </a:cubicBezTo>
                    <a:cubicBezTo>
                      <a:pt x="740" y="3045"/>
                      <a:pt x="888" y="2897"/>
                      <a:pt x="1036" y="2712"/>
                    </a:cubicBezTo>
                    <a:cubicBezTo>
                      <a:pt x="1184" y="2564"/>
                      <a:pt x="1332" y="2416"/>
                      <a:pt x="1517" y="2305"/>
                    </a:cubicBezTo>
                    <a:cubicBezTo>
                      <a:pt x="1591" y="2231"/>
                      <a:pt x="1665" y="2194"/>
                      <a:pt x="1775" y="2120"/>
                    </a:cubicBezTo>
                    <a:cubicBezTo>
                      <a:pt x="1849" y="2047"/>
                      <a:pt x="1923" y="2010"/>
                      <a:pt x="2034" y="1973"/>
                    </a:cubicBezTo>
                    <a:cubicBezTo>
                      <a:pt x="2219" y="1862"/>
                      <a:pt x="2404" y="1788"/>
                      <a:pt x="2589" y="1714"/>
                    </a:cubicBezTo>
                    <a:cubicBezTo>
                      <a:pt x="2621" y="1701"/>
                      <a:pt x="2655" y="1689"/>
                      <a:pt x="2690" y="1678"/>
                    </a:cubicBezTo>
                    <a:lnTo>
                      <a:pt x="2690" y="1678"/>
                    </a:lnTo>
                    <a:cubicBezTo>
                      <a:pt x="2681" y="1703"/>
                      <a:pt x="2672" y="1727"/>
                      <a:pt x="2663" y="1751"/>
                    </a:cubicBezTo>
                    <a:cubicBezTo>
                      <a:pt x="2589" y="1936"/>
                      <a:pt x="2515" y="2120"/>
                      <a:pt x="2404" y="2305"/>
                    </a:cubicBezTo>
                    <a:lnTo>
                      <a:pt x="2256" y="2601"/>
                    </a:lnTo>
                    <a:cubicBezTo>
                      <a:pt x="2219" y="2675"/>
                      <a:pt x="2145" y="2749"/>
                      <a:pt x="2071" y="2860"/>
                    </a:cubicBezTo>
                    <a:cubicBezTo>
                      <a:pt x="2034" y="2934"/>
                      <a:pt x="1960" y="3008"/>
                      <a:pt x="1886" y="3082"/>
                    </a:cubicBezTo>
                    <a:cubicBezTo>
                      <a:pt x="1812" y="3193"/>
                      <a:pt x="1738" y="3267"/>
                      <a:pt x="1665" y="3341"/>
                    </a:cubicBezTo>
                    <a:lnTo>
                      <a:pt x="1443" y="3562"/>
                    </a:lnTo>
                    <a:cubicBezTo>
                      <a:pt x="1369" y="3636"/>
                      <a:pt x="1258" y="3710"/>
                      <a:pt x="1184" y="3784"/>
                    </a:cubicBezTo>
                    <a:cubicBezTo>
                      <a:pt x="1110" y="3821"/>
                      <a:pt x="999" y="3895"/>
                      <a:pt x="925" y="3969"/>
                    </a:cubicBezTo>
                    <a:lnTo>
                      <a:pt x="629" y="4154"/>
                    </a:lnTo>
                    <a:cubicBezTo>
                      <a:pt x="518" y="4191"/>
                      <a:pt x="444" y="4228"/>
                      <a:pt x="334" y="4302"/>
                    </a:cubicBezTo>
                    <a:lnTo>
                      <a:pt x="1" y="4450"/>
                    </a:lnTo>
                    <a:lnTo>
                      <a:pt x="371" y="4376"/>
                    </a:lnTo>
                    <a:cubicBezTo>
                      <a:pt x="481" y="4376"/>
                      <a:pt x="592" y="4339"/>
                      <a:pt x="703" y="4302"/>
                    </a:cubicBezTo>
                    <a:lnTo>
                      <a:pt x="1036" y="4228"/>
                    </a:lnTo>
                    <a:cubicBezTo>
                      <a:pt x="1147" y="4191"/>
                      <a:pt x="1258" y="4117"/>
                      <a:pt x="1369" y="4080"/>
                    </a:cubicBezTo>
                    <a:cubicBezTo>
                      <a:pt x="1480" y="4043"/>
                      <a:pt x="1591" y="4006"/>
                      <a:pt x="1701" y="3932"/>
                    </a:cubicBezTo>
                    <a:lnTo>
                      <a:pt x="1997" y="3784"/>
                    </a:lnTo>
                    <a:cubicBezTo>
                      <a:pt x="2108" y="3710"/>
                      <a:pt x="2219" y="3636"/>
                      <a:pt x="2330" y="3562"/>
                    </a:cubicBezTo>
                    <a:cubicBezTo>
                      <a:pt x="2404" y="3525"/>
                      <a:pt x="2515" y="3451"/>
                      <a:pt x="2626" y="3341"/>
                    </a:cubicBezTo>
                    <a:cubicBezTo>
                      <a:pt x="2700" y="3267"/>
                      <a:pt x="2811" y="3193"/>
                      <a:pt x="2885" y="3119"/>
                    </a:cubicBezTo>
                    <a:lnTo>
                      <a:pt x="3143" y="2860"/>
                    </a:lnTo>
                    <a:cubicBezTo>
                      <a:pt x="3328" y="2675"/>
                      <a:pt x="3476" y="2490"/>
                      <a:pt x="3624" y="2268"/>
                    </a:cubicBezTo>
                    <a:cubicBezTo>
                      <a:pt x="3772" y="2047"/>
                      <a:pt x="3920" y="1825"/>
                      <a:pt x="4031" y="1603"/>
                    </a:cubicBezTo>
                    <a:cubicBezTo>
                      <a:pt x="4105" y="1492"/>
                      <a:pt x="4142" y="1381"/>
                      <a:pt x="4216" y="1270"/>
                    </a:cubicBezTo>
                    <a:cubicBezTo>
                      <a:pt x="4252" y="1122"/>
                      <a:pt x="4289" y="1011"/>
                      <a:pt x="4326" y="863"/>
                    </a:cubicBezTo>
                    <a:cubicBezTo>
                      <a:pt x="4363" y="753"/>
                      <a:pt x="4363" y="642"/>
                      <a:pt x="4363" y="568"/>
                    </a:cubicBezTo>
                    <a:cubicBezTo>
                      <a:pt x="4298" y="241"/>
                      <a:pt x="4030" y="0"/>
                      <a:pt x="37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78" name="Google Shape;1810;p49">
                <a:extLst>
                  <a:ext uri="{FF2B5EF4-FFF2-40B4-BE49-F238E27FC236}">
                    <a16:creationId xmlns:a16="http://schemas.microsoft.com/office/drawing/2014/main" id="{8E5A6434-460A-C598-38A8-1973563517E4}"/>
                  </a:ext>
                </a:extLst>
              </p:cNvPr>
              <p:cNvSpPr/>
              <p:nvPr/>
            </p:nvSpPr>
            <p:spPr>
              <a:xfrm>
                <a:off x="3325500" y="1692100"/>
                <a:ext cx="356800" cy="109325"/>
              </a:xfrm>
              <a:custGeom>
                <a:avLst/>
                <a:gdLst/>
                <a:ahLst/>
                <a:cxnLst/>
                <a:rect l="l" t="t" r="r" b="b"/>
                <a:pathLst>
                  <a:path w="14272" h="4373" extrusionOk="0">
                    <a:moveTo>
                      <a:pt x="1435" y="1435"/>
                    </a:moveTo>
                    <a:lnTo>
                      <a:pt x="1418" y="1443"/>
                    </a:lnTo>
                    <a:lnTo>
                      <a:pt x="1442" y="1443"/>
                    </a:lnTo>
                    <a:cubicBezTo>
                      <a:pt x="1440" y="1440"/>
                      <a:pt x="1437" y="1438"/>
                      <a:pt x="1435" y="1435"/>
                    </a:cubicBezTo>
                    <a:close/>
                    <a:moveTo>
                      <a:pt x="1444" y="1454"/>
                    </a:moveTo>
                    <a:lnTo>
                      <a:pt x="1444" y="1454"/>
                    </a:lnTo>
                    <a:cubicBezTo>
                      <a:pt x="1442" y="1454"/>
                      <a:pt x="1452" y="1461"/>
                      <a:pt x="1479" y="1480"/>
                    </a:cubicBezTo>
                    <a:lnTo>
                      <a:pt x="1491" y="1480"/>
                    </a:lnTo>
                    <a:cubicBezTo>
                      <a:pt x="1467" y="1466"/>
                      <a:pt x="1446" y="1454"/>
                      <a:pt x="1444" y="1454"/>
                    </a:cubicBezTo>
                    <a:close/>
                    <a:moveTo>
                      <a:pt x="1491" y="1480"/>
                    </a:moveTo>
                    <a:lnTo>
                      <a:pt x="1491" y="1480"/>
                    </a:lnTo>
                    <a:cubicBezTo>
                      <a:pt x="1520" y="1497"/>
                      <a:pt x="1553" y="1517"/>
                      <a:pt x="1553" y="1517"/>
                    </a:cubicBezTo>
                    <a:lnTo>
                      <a:pt x="1516" y="1480"/>
                    </a:lnTo>
                    <a:close/>
                    <a:moveTo>
                      <a:pt x="1849" y="1"/>
                    </a:moveTo>
                    <a:cubicBezTo>
                      <a:pt x="1793" y="19"/>
                      <a:pt x="1747" y="19"/>
                      <a:pt x="1696" y="19"/>
                    </a:cubicBezTo>
                    <a:cubicBezTo>
                      <a:pt x="1646" y="19"/>
                      <a:pt x="1590" y="19"/>
                      <a:pt x="1516" y="38"/>
                    </a:cubicBezTo>
                    <a:cubicBezTo>
                      <a:pt x="1368" y="75"/>
                      <a:pt x="1220" y="75"/>
                      <a:pt x="1110" y="112"/>
                    </a:cubicBezTo>
                    <a:lnTo>
                      <a:pt x="851" y="223"/>
                    </a:lnTo>
                    <a:lnTo>
                      <a:pt x="740" y="260"/>
                    </a:lnTo>
                    <a:lnTo>
                      <a:pt x="703" y="297"/>
                    </a:lnTo>
                    <a:lnTo>
                      <a:pt x="666" y="334"/>
                    </a:lnTo>
                    <a:lnTo>
                      <a:pt x="555" y="408"/>
                    </a:lnTo>
                    <a:cubicBezTo>
                      <a:pt x="481" y="444"/>
                      <a:pt x="407" y="518"/>
                      <a:pt x="333" y="592"/>
                    </a:cubicBezTo>
                    <a:cubicBezTo>
                      <a:pt x="74" y="888"/>
                      <a:pt x="0" y="1295"/>
                      <a:pt x="37" y="1628"/>
                    </a:cubicBezTo>
                    <a:cubicBezTo>
                      <a:pt x="74" y="1738"/>
                      <a:pt x="74" y="1812"/>
                      <a:pt x="111" y="1923"/>
                    </a:cubicBezTo>
                    <a:cubicBezTo>
                      <a:pt x="148" y="1997"/>
                      <a:pt x="185" y="2071"/>
                      <a:pt x="222" y="2145"/>
                    </a:cubicBezTo>
                    <a:cubicBezTo>
                      <a:pt x="259" y="2293"/>
                      <a:pt x="518" y="2552"/>
                      <a:pt x="629" y="2626"/>
                    </a:cubicBezTo>
                    <a:lnTo>
                      <a:pt x="740" y="2700"/>
                    </a:lnTo>
                    <a:lnTo>
                      <a:pt x="777" y="2700"/>
                    </a:lnTo>
                    <a:lnTo>
                      <a:pt x="851" y="2774"/>
                    </a:lnTo>
                    <a:lnTo>
                      <a:pt x="888" y="2774"/>
                    </a:lnTo>
                    <a:lnTo>
                      <a:pt x="962" y="2811"/>
                    </a:lnTo>
                    <a:lnTo>
                      <a:pt x="1220" y="2922"/>
                    </a:lnTo>
                    <a:lnTo>
                      <a:pt x="1738" y="3180"/>
                    </a:lnTo>
                    <a:cubicBezTo>
                      <a:pt x="2108" y="3328"/>
                      <a:pt x="2477" y="3476"/>
                      <a:pt x="2847" y="3624"/>
                    </a:cubicBezTo>
                    <a:cubicBezTo>
                      <a:pt x="3217" y="3772"/>
                      <a:pt x="3624" y="3920"/>
                      <a:pt x="4030" y="4031"/>
                    </a:cubicBezTo>
                    <a:lnTo>
                      <a:pt x="4585" y="4142"/>
                    </a:lnTo>
                    <a:lnTo>
                      <a:pt x="4881" y="4216"/>
                    </a:lnTo>
                    <a:lnTo>
                      <a:pt x="4991" y="4252"/>
                    </a:lnTo>
                    <a:lnTo>
                      <a:pt x="5102" y="4252"/>
                    </a:lnTo>
                    <a:lnTo>
                      <a:pt x="5176" y="4289"/>
                    </a:lnTo>
                    <a:cubicBezTo>
                      <a:pt x="5583" y="4345"/>
                      <a:pt x="5990" y="4373"/>
                      <a:pt x="6392" y="4373"/>
                    </a:cubicBezTo>
                    <a:cubicBezTo>
                      <a:pt x="6794" y="4373"/>
                      <a:pt x="7191" y="4345"/>
                      <a:pt x="7579" y="4289"/>
                    </a:cubicBezTo>
                    <a:cubicBezTo>
                      <a:pt x="8356" y="4179"/>
                      <a:pt x="9095" y="3920"/>
                      <a:pt x="9761" y="3550"/>
                    </a:cubicBezTo>
                    <a:cubicBezTo>
                      <a:pt x="9909" y="3476"/>
                      <a:pt x="10056" y="3365"/>
                      <a:pt x="10167" y="3291"/>
                    </a:cubicBezTo>
                    <a:lnTo>
                      <a:pt x="10204" y="3291"/>
                    </a:lnTo>
                    <a:lnTo>
                      <a:pt x="10241" y="3254"/>
                    </a:lnTo>
                    <a:lnTo>
                      <a:pt x="10278" y="3254"/>
                    </a:lnTo>
                    <a:lnTo>
                      <a:pt x="10315" y="3217"/>
                    </a:lnTo>
                    <a:lnTo>
                      <a:pt x="10426" y="3106"/>
                    </a:lnTo>
                    <a:lnTo>
                      <a:pt x="10611" y="2959"/>
                    </a:lnTo>
                    <a:cubicBezTo>
                      <a:pt x="10870" y="2737"/>
                      <a:pt x="11055" y="2515"/>
                      <a:pt x="11276" y="2293"/>
                    </a:cubicBezTo>
                    <a:cubicBezTo>
                      <a:pt x="11461" y="2071"/>
                      <a:pt x="11646" y="1886"/>
                      <a:pt x="11831" y="1702"/>
                    </a:cubicBezTo>
                    <a:cubicBezTo>
                      <a:pt x="11942" y="1591"/>
                      <a:pt x="12016" y="1517"/>
                      <a:pt x="12090" y="1406"/>
                    </a:cubicBezTo>
                    <a:cubicBezTo>
                      <a:pt x="12164" y="1332"/>
                      <a:pt x="12275" y="1258"/>
                      <a:pt x="12349" y="1184"/>
                    </a:cubicBezTo>
                    <a:cubicBezTo>
                      <a:pt x="12681" y="888"/>
                      <a:pt x="13014" y="666"/>
                      <a:pt x="13310" y="518"/>
                    </a:cubicBezTo>
                    <a:cubicBezTo>
                      <a:pt x="13569" y="371"/>
                      <a:pt x="13827" y="334"/>
                      <a:pt x="14012" y="297"/>
                    </a:cubicBezTo>
                    <a:cubicBezTo>
                      <a:pt x="14197" y="260"/>
                      <a:pt x="14271" y="260"/>
                      <a:pt x="14271" y="260"/>
                    </a:cubicBezTo>
                    <a:cubicBezTo>
                      <a:pt x="14271" y="260"/>
                      <a:pt x="14197" y="223"/>
                      <a:pt x="14012" y="186"/>
                    </a:cubicBezTo>
                    <a:cubicBezTo>
                      <a:pt x="13827" y="186"/>
                      <a:pt x="13532" y="186"/>
                      <a:pt x="13199" y="260"/>
                    </a:cubicBezTo>
                    <a:cubicBezTo>
                      <a:pt x="12866" y="334"/>
                      <a:pt x="12423" y="481"/>
                      <a:pt x="12016" y="740"/>
                    </a:cubicBezTo>
                    <a:cubicBezTo>
                      <a:pt x="11572" y="999"/>
                      <a:pt x="11166" y="1295"/>
                      <a:pt x="10722" y="1665"/>
                    </a:cubicBezTo>
                    <a:cubicBezTo>
                      <a:pt x="10463" y="1849"/>
                      <a:pt x="10241" y="2034"/>
                      <a:pt x="10019" y="2182"/>
                    </a:cubicBezTo>
                    <a:lnTo>
                      <a:pt x="9835" y="2293"/>
                    </a:lnTo>
                    <a:lnTo>
                      <a:pt x="9724" y="2367"/>
                    </a:lnTo>
                    <a:lnTo>
                      <a:pt x="9687" y="2367"/>
                    </a:lnTo>
                    <a:lnTo>
                      <a:pt x="9650" y="2404"/>
                    </a:lnTo>
                    <a:cubicBezTo>
                      <a:pt x="9539" y="2478"/>
                      <a:pt x="9391" y="2552"/>
                      <a:pt x="9243" y="2626"/>
                    </a:cubicBezTo>
                    <a:cubicBezTo>
                      <a:pt x="8725" y="2811"/>
                      <a:pt x="8097" y="2959"/>
                      <a:pt x="7432" y="3032"/>
                    </a:cubicBezTo>
                    <a:cubicBezTo>
                      <a:pt x="7320" y="3039"/>
                      <a:pt x="7207" y="3042"/>
                      <a:pt x="7091" y="3042"/>
                    </a:cubicBezTo>
                    <a:cubicBezTo>
                      <a:pt x="6555" y="3042"/>
                      <a:pt x="5983" y="2976"/>
                      <a:pt x="5435" y="2885"/>
                    </a:cubicBezTo>
                    <a:lnTo>
                      <a:pt x="5398" y="2885"/>
                    </a:lnTo>
                    <a:cubicBezTo>
                      <a:pt x="5373" y="2872"/>
                      <a:pt x="5365" y="2868"/>
                      <a:pt x="5364" y="2868"/>
                    </a:cubicBezTo>
                    <a:lnTo>
                      <a:pt x="5364" y="2868"/>
                    </a:lnTo>
                    <a:cubicBezTo>
                      <a:pt x="5361" y="2868"/>
                      <a:pt x="5386" y="2885"/>
                      <a:pt x="5361" y="2885"/>
                    </a:cubicBezTo>
                    <a:lnTo>
                      <a:pt x="5324" y="2848"/>
                    </a:lnTo>
                    <a:lnTo>
                      <a:pt x="5213" y="2811"/>
                    </a:lnTo>
                    <a:lnTo>
                      <a:pt x="4918" y="2737"/>
                    </a:lnTo>
                    <a:lnTo>
                      <a:pt x="4363" y="2626"/>
                    </a:lnTo>
                    <a:cubicBezTo>
                      <a:pt x="4030" y="2478"/>
                      <a:pt x="3697" y="2367"/>
                      <a:pt x="3365" y="2256"/>
                    </a:cubicBezTo>
                    <a:cubicBezTo>
                      <a:pt x="3032" y="2108"/>
                      <a:pt x="2662" y="1997"/>
                      <a:pt x="2330" y="1849"/>
                    </a:cubicBezTo>
                    <a:lnTo>
                      <a:pt x="1812" y="1628"/>
                    </a:lnTo>
                    <a:lnTo>
                      <a:pt x="1553" y="1517"/>
                    </a:lnTo>
                    <a:lnTo>
                      <a:pt x="1516" y="1517"/>
                    </a:lnTo>
                    <a:lnTo>
                      <a:pt x="1410" y="1446"/>
                    </a:lnTo>
                    <a:lnTo>
                      <a:pt x="1418" y="1443"/>
                    </a:lnTo>
                    <a:lnTo>
                      <a:pt x="1405" y="1443"/>
                    </a:lnTo>
                    <a:lnTo>
                      <a:pt x="1368" y="1406"/>
                    </a:lnTo>
                    <a:lnTo>
                      <a:pt x="1405" y="1406"/>
                    </a:lnTo>
                    <a:cubicBezTo>
                      <a:pt x="1405" y="1406"/>
                      <a:pt x="1405" y="1406"/>
                      <a:pt x="1435" y="1435"/>
                    </a:cubicBezTo>
                    <a:lnTo>
                      <a:pt x="1435" y="1435"/>
                    </a:lnTo>
                    <a:lnTo>
                      <a:pt x="1590" y="1369"/>
                    </a:lnTo>
                    <a:cubicBezTo>
                      <a:pt x="1664" y="1332"/>
                      <a:pt x="1701" y="1332"/>
                      <a:pt x="1738" y="1332"/>
                    </a:cubicBezTo>
                    <a:cubicBezTo>
                      <a:pt x="1738" y="1332"/>
                      <a:pt x="1849" y="1332"/>
                      <a:pt x="1923" y="1295"/>
                    </a:cubicBezTo>
                    <a:cubicBezTo>
                      <a:pt x="2588" y="1258"/>
                      <a:pt x="3328" y="1221"/>
                      <a:pt x="3956" y="1147"/>
                    </a:cubicBezTo>
                    <a:cubicBezTo>
                      <a:pt x="4622" y="1110"/>
                      <a:pt x="5250" y="1036"/>
                      <a:pt x="5842" y="962"/>
                    </a:cubicBezTo>
                    <a:cubicBezTo>
                      <a:pt x="6988" y="851"/>
                      <a:pt x="7912" y="703"/>
                      <a:pt x="8615" y="629"/>
                    </a:cubicBezTo>
                    <a:cubicBezTo>
                      <a:pt x="9280" y="518"/>
                      <a:pt x="9650" y="444"/>
                      <a:pt x="9650" y="444"/>
                    </a:cubicBezTo>
                    <a:cubicBezTo>
                      <a:pt x="9650" y="444"/>
                      <a:pt x="9280" y="408"/>
                      <a:pt x="8615" y="334"/>
                    </a:cubicBezTo>
                    <a:cubicBezTo>
                      <a:pt x="7912" y="260"/>
                      <a:pt x="6951" y="186"/>
                      <a:pt x="5805" y="112"/>
                    </a:cubicBezTo>
                    <a:cubicBezTo>
                      <a:pt x="5250" y="112"/>
                      <a:pt x="4622" y="75"/>
                      <a:pt x="3956" y="38"/>
                    </a:cubicBezTo>
                    <a:cubicBezTo>
                      <a:pt x="3291" y="38"/>
                      <a:pt x="2625" y="1"/>
                      <a:pt x="18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79" name="Google Shape;1811;p49">
                <a:extLst>
                  <a:ext uri="{FF2B5EF4-FFF2-40B4-BE49-F238E27FC236}">
                    <a16:creationId xmlns:a16="http://schemas.microsoft.com/office/drawing/2014/main" id="{01C3076E-3582-4527-FD6F-064A0BEABDB3}"/>
                  </a:ext>
                </a:extLst>
              </p:cNvPr>
              <p:cNvSpPr/>
              <p:nvPr/>
            </p:nvSpPr>
            <p:spPr>
              <a:xfrm>
                <a:off x="3707225" y="1826125"/>
                <a:ext cx="110000" cy="356100"/>
              </a:xfrm>
              <a:custGeom>
                <a:avLst/>
                <a:gdLst/>
                <a:ahLst/>
                <a:cxnLst/>
                <a:rect l="l" t="t" r="r" b="b"/>
                <a:pathLst>
                  <a:path w="4400" h="14244" extrusionOk="0">
                    <a:moveTo>
                      <a:pt x="2049" y="4591"/>
                    </a:moveTo>
                    <a:lnTo>
                      <a:pt x="2034" y="4622"/>
                    </a:lnTo>
                    <a:cubicBezTo>
                      <a:pt x="2034" y="4622"/>
                      <a:pt x="2054" y="4601"/>
                      <a:pt x="2049" y="4591"/>
                    </a:cubicBezTo>
                    <a:close/>
                    <a:moveTo>
                      <a:pt x="2980" y="12897"/>
                    </a:moveTo>
                    <a:lnTo>
                      <a:pt x="2976" y="12903"/>
                    </a:lnTo>
                    <a:lnTo>
                      <a:pt x="2958" y="12903"/>
                    </a:lnTo>
                    <a:cubicBezTo>
                      <a:pt x="2958" y="12903"/>
                      <a:pt x="2969" y="12903"/>
                      <a:pt x="2980" y="12897"/>
                    </a:cubicBezTo>
                    <a:close/>
                    <a:moveTo>
                      <a:pt x="3002" y="12889"/>
                    </a:moveTo>
                    <a:cubicBezTo>
                      <a:pt x="3007" y="12897"/>
                      <a:pt x="3016" y="12903"/>
                      <a:pt x="3032" y="12903"/>
                    </a:cubicBezTo>
                    <a:lnTo>
                      <a:pt x="3032" y="12940"/>
                    </a:lnTo>
                    <a:lnTo>
                      <a:pt x="2995" y="12903"/>
                    </a:lnTo>
                    <a:lnTo>
                      <a:pt x="2993" y="12903"/>
                    </a:lnTo>
                    <a:cubicBezTo>
                      <a:pt x="2993" y="12903"/>
                      <a:pt x="2994" y="12902"/>
                      <a:pt x="2994" y="12902"/>
                    </a:cubicBezTo>
                    <a:lnTo>
                      <a:pt x="2994" y="12902"/>
                    </a:lnTo>
                    <a:lnTo>
                      <a:pt x="2995" y="12903"/>
                    </a:lnTo>
                    <a:cubicBezTo>
                      <a:pt x="2998" y="12897"/>
                      <a:pt x="3000" y="12892"/>
                      <a:pt x="3002" y="12889"/>
                    </a:cubicBezTo>
                    <a:close/>
                    <a:moveTo>
                      <a:pt x="4178" y="1"/>
                    </a:moveTo>
                    <a:cubicBezTo>
                      <a:pt x="4178" y="1"/>
                      <a:pt x="4178" y="112"/>
                      <a:pt x="4141" y="296"/>
                    </a:cubicBezTo>
                    <a:cubicBezTo>
                      <a:pt x="4104" y="481"/>
                      <a:pt x="4030" y="703"/>
                      <a:pt x="3882" y="999"/>
                    </a:cubicBezTo>
                    <a:cubicBezTo>
                      <a:pt x="3771" y="1295"/>
                      <a:pt x="3549" y="1627"/>
                      <a:pt x="3254" y="1960"/>
                    </a:cubicBezTo>
                    <a:cubicBezTo>
                      <a:pt x="3180" y="2034"/>
                      <a:pt x="3069" y="2145"/>
                      <a:pt x="2995" y="2182"/>
                    </a:cubicBezTo>
                    <a:cubicBezTo>
                      <a:pt x="2921" y="2293"/>
                      <a:pt x="2810" y="2367"/>
                      <a:pt x="2736" y="2478"/>
                    </a:cubicBezTo>
                    <a:cubicBezTo>
                      <a:pt x="2551" y="2626"/>
                      <a:pt x="2329" y="2847"/>
                      <a:pt x="2145" y="3032"/>
                    </a:cubicBezTo>
                    <a:cubicBezTo>
                      <a:pt x="1923" y="3254"/>
                      <a:pt x="1701" y="3439"/>
                      <a:pt x="1479" y="3698"/>
                    </a:cubicBezTo>
                    <a:lnTo>
                      <a:pt x="1294" y="3883"/>
                    </a:lnTo>
                    <a:lnTo>
                      <a:pt x="1220" y="3993"/>
                    </a:lnTo>
                    <a:lnTo>
                      <a:pt x="1183" y="4030"/>
                    </a:lnTo>
                    <a:lnTo>
                      <a:pt x="1183" y="4067"/>
                    </a:lnTo>
                    <a:lnTo>
                      <a:pt x="1146" y="4104"/>
                    </a:lnTo>
                    <a:cubicBezTo>
                      <a:pt x="1035" y="4252"/>
                      <a:pt x="962" y="4400"/>
                      <a:pt x="851" y="4511"/>
                    </a:cubicBezTo>
                    <a:cubicBezTo>
                      <a:pt x="481" y="5177"/>
                      <a:pt x="222" y="5916"/>
                      <a:pt x="111" y="6692"/>
                    </a:cubicBezTo>
                    <a:cubicBezTo>
                      <a:pt x="0" y="7506"/>
                      <a:pt x="0" y="8319"/>
                      <a:pt x="148" y="9132"/>
                    </a:cubicBezTo>
                    <a:lnTo>
                      <a:pt x="148" y="9206"/>
                    </a:lnTo>
                    <a:lnTo>
                      <a:pt x="185" y="9280"/>
                    </a:lnTo>
                    <a:lnTo>
                      <a:pt x="222" y="9428"/>
                    </a:lnTo>
                    <a:lnTo>
                      <a:pt x="259" y="9724"/>
                    </a:lnTo>
                    <a:lnTo>
                      <a:pt x="407" y="10278"/>
                    </a:lnTo>
                    <a:cubicBezTo>
                      <a:pt x="518" y="10648"/>
                      <a:pt x="666" y="11055"/>
                      <a:pt x="777" y="11462"/>
                    </a:cubicBezTo>
                    <a:cubicBezTo>
                      <a:pt x="925" y="11831"/>
                      <a:pt x="1072" y="12201"/>
                      <a:pt x="1257" y="12534"/>
                    </a:cubicBezTo>
                    <a:lnTo>
                      <a:pt x="1479" y="13088"/>
                    </a:lnTo>
                    <a:lnTo>
                      <a:pt x="1627" y="13347"/>
                    </a:lnTo>
                    <a:lnTo>
                      <a:pt x="1627" y="13421"/>
                    </a:lnTo>
                    <a:lnTo>
                      <a:pt x="1664" y="13421"/>
                    </a:lnTo>
                    <a:lnTo>
                      <a:pt x="1701" y="13532"/>
                    </a:lnTo>
                    <a:lnTo>
                      <a:pt x="1738" y="13569"/>
                    </a:lnTo>
                    <a:lnTo>
                      <a:pt x="1812" y="13680"/>
                    </a:lnTo>
                    <a:cubicBezTo>
                      <a:pt x="1886" y="13754"/>
                      <a:pt x="2108" y="14013"/>
                      <a:pt x="2256" y="14086"/>
                    </a:cubicBezTo>
                    <a:cubicBezTo>
                      <a:pt x="2366" y="14123"/>
                      <a:pt x="2440" y="14160"/>
                      <a:pt x="2514" y="14197"/>
                    </a:cubicBezTo>
                    <a:cubicBezTo>
                      <a:pt x="2625" y="14234"/>
                      <a:pt x="2699" y="14234"/>
                      <a:pt x="2773" y="14234"/>
                    </a:cubicBezTo>
                    <a:cubicBezTo>
                      <a:pt x="2832" y="14240"/>
                      <a:pt x="2891" y="14243"/>
                      <a:pt x="2951" y="14243"/>
                    </a:cubicBezTo>
                    <a:cubicBezTo>
                      <a:pt x="3269" y="14243"/>
                      <a:pt x="3596" y="14156"/>
                      <a:pt x="3845" y="13939"/>
                    </a:cubicBezTo>
                    <a:cubicBezTo>
                      <a:pt x="3919" y="13902"/>
                      <a:pt x="3956" y="13828"/>
                      <a:pt x="4030" y="13754"/>
                    </a:cubicBezTo>
                    <a:lnTo>
                      <a:pt x="4104" y="13643"/>
                    </a:lnTo>
                    <a:lnTo>
                      <a:pt x="4141" y="13569"/>
                    </a:lnTo>
                    <a:lnTo>
                      <a:pt x="4178" y="13569"/>
                    </a:lnTo>
                    <a:lnTo>
                      <a:pt x="4215" y="13458"/>
                    </a:lnTo>
                    <a:lnTo>
                      <a:pt x="4289" y="13199"/>
                    </a:lnTo>
                    <a:cubicBezTo>
                      <a:pt x="4326" y="13088"/>
                      <a:pt x="4363" y="12940"/>
                      <a:pt x="4400" y="12792"/>
                    </a:cubicBezTo>
                    <a:cubicBezTo>
                      <a:pt x="4400" y="12645"/>
                      <a:pt x="4400" y="12571"/>
                      <a:pt x="4400" y="12460"/>
                    </a:cubicBezTo>
                    <a:cubicBezTo>
                      <a:pt x="4400" y="11683"/>
                      <a:pt x="4400" y="11018"/>
                      <a:pt x="4363" y="10352"/>
                    </a:cubicBezTo>
                    <a:cubicBezTo>
                      <a:pt x="4363" y="9687"/>
                      <a:pt x="4326" y="9058"/>
                      <a:pt x="4289" y="8504"/>
                    </a:cubicBezTo>
                    <a:cubicBezTo>
                      <a:pt x="4252" y="7321"/>
                      <a:pt x="4178" y="6360"/>
                      <a:pt x="4104" y="5694"/>
                    </a:cubicBezTo>
                    <a:cubicBezTo>
                      <a:pt x="4030" y="5029"/>
                      <a:pt x="3993" y="4659"/>
                      <a:pt x="3993" y="4659"/>
                    </a:cubicBezTo>
                    <a:cubicBezTo>
                      <a:pt x="3993" y="4659"/>
                      <a:pt x="3919" y="5029"/>
                      <a:pt x="3808" y="5694"/>
                    </a:cubicBezTo>
                    <a:cubicBezTo>
                      <a:pt x="3697" y="6360"/>
                      <a:pt x="3586" y="7321"/>
                      <a:pt x="3439" y="8467"/>
                    </a:cubicBezTo>
                    <a:cubicBezTo>
                      <a:pt x="3402" y="9058"/>
                      <a:pt x="3328" y="9687"/>
                      <a:pt x="3291" y="10315"/>
                    </a:cubicBezTo>
                    <a:cubicBezTo>
                      <a:pt x="3217" y="10981"/>
                      <a:pt x="3143" y="11720"/>
                      <a:pt x="3106" y="12386"/>
                    </a:cubicBezTo>
                    <a:cubicBezTo>
                      <a:pt x="3106" y="12460"/>
                      <a:pt x="3106" y="12534"/>
                      <a:pt x="3106" y="12571"/>
                    </a:cubicBezTo>
                    <a:cubicBezTo>
                      <a:pt x="3069" y="12608"/>
                      <a:pt x="3106" y="12645"/>
                      <a:pt x="3069" y="12719"/>
                    </a:cubicBezTo>
                    <a:lnTo>
                      <a:pt x="2995" y="12866"/>
                    </a:lnTo>
                    <a:lnTo>
                      <a:pt x="2995" y="12866"/>
                    </a:lnTo>
                    <a:cubicBezTo>
                      <a:pt x="2995" y="12866"/>
                      <a:pt x="2995" y="12878"/>
                      <a:pt x="3002" y="12889"/>
                    </a:cubicBezTo>
                    <a:lnTo>
                      <a:pt x="3002" y="12889"/>
                    </a:lnTo>
                    <a:cubicBezTo>
                      <a:pt x="3004" y="12885"/>
                      <a:pt x="3005" y="12882"/>
                      <a:pt x="3005" y="12882"/>
                    </a:cubicBezTo>
                    <a:lnTo>
                      <a:pt x="3005" y="12882"/>
                    </a:lnTo>
                    <a:cubicBezTo>
                      <a:pt x="3005" y="12882"/>
                      <a:pt x="3004" y="12884"/>
                      <a:pt x="3002" y="12889"/>
                    </a:cubicBezTo>
                    <a:lnTo>
                      <a:pt x="3002" y="12889"/>
                    </a:lnTo>
                    <a:cubicBezTo>
                      <a:pt x="3002" y="12889"/>
                      <a:pt x="3002" y="12889"/>
                      <a:pt x="3002" y="12889"/>
                    </a:cubicBezTo>
                    <a:lnTo>
                      <a:pt x="3002" y="12889"/>
                    </a:lnTo>
                    <a:cubicBezTo>
                      <a:pt x="3000" y="12892"/>
                      <a:pt x="2997" y="12897"/>
                      <a:pt x="2994" y="12902"/>
                    </a:cubicBezTo>
                    <a:lnTo>
                      <a:pt x="2994" y="12902"/>
                    </a:lnTo>
                    <a:lnTo>
                      <a:pt x="2987" y="12891"/>
                    </a:lnTo>
                    <a:lnTo>
                      <a:pt x="2987" y="12891"/>
                    </a:lnTo>
                    <a:cubicBezTo>
                      <a:pt x="2991" y="12886"/>
                      <a:pt x="2995" y="12878"/>
                      <a:pt x="2995" y="12866"/>
                    </a:cubicBezTo>
                    <a:lnTo>
                      <a:pt x="2995" y="12866"/>
                    </a:lnTo>
                    <a:lnTo>
                      <a:pt x="2984" y="12888"/>
                    </a:lnTo>
                    <a:lnTo>
                      <a:pt x="2921" y="12792"/>
                    </a:lnTo>
                    <a:lnTo>
                      <a:pt x="2921" y="12772"/>
                    </a:lnTo>
                    <a:lnTo>
                      <a:pt x="2921" y="12772"/>
                    </a:lnTo>
                    <a:cubicBezTo>
                      <a:pt x="2935" y="12800"/>
                      <a:pt x="2963" y="12847"/>
                      <a:pt x="2965" y="12847"/>
                    </a:cubicBezTo>
                    <a:cubicBezTo>
                      <a:pt x="2966" y="12847"/>
                      <a:pt x="2964" y="12842"/>
                      <a:pt x="2958" y="12829"/>
                    </a:cubicBezTo>
                    <a:lnTo>
                      <a:pt x="2958" y="12792"/>
                    </a:lnTo>
                    <a:lnTo>
                      <a:pt x="2921" y="12755"/>
                    </a:lnTo>
                    <a:lnTo>
                      <a:pt x="2810" y="12497"/>
                    </a:lnTo>
                    <a:lnTo>
                      <a:pt x="2588" y="11979"/>
                    </a:lnTo>
                    <a:cubicBezTo>
                      <a:pt x="2440" y="11609"/>
                      <a:pt x="2292" y="11277"/>
                      <a:pt x="2145" y="10944"/>
                    </a:cubicBezTo>
                    <a:cubicBezTo>
                      <a:pt x="2034" y="10611"/>
                      <a:pt x="1923" y="10278"/>
                      <a:pt x="1812" y="9946"/>
                    </a:cubicBezTo>
                    <a:lnTo>
                      <a:pt x="1664" y="9391"/>
                    </a:lnTo>
                    <a:lnTo>
                      <a:pt x="1590" y="9095"/>
                    </a:lnTo>
                    <a:lnTo>
                      <a:pt x="1553" y="8984"/>
                    </a:lnTo>
                    <a:lnTo>
                      <a:pt x="1553" y="8948"/>
                    </a:lnTo>
                    <a:lnTo>
                      <a:pt x="1553" y="8874"/>
                    </a:lnTo>
                    <a:cubicBezTo>
                      <a:pt x="1405" y="8171"/>
                      <a:pt x="1368" y="7506"/>
                      <a:pt x="1405" y="6840"/>
                    </a:cubicBezTo>
                    <a:cubicBezTo>
                      <a:pt x="1479" y="6212"/>
                      <a:pt x="1590" y="5583"/>
                      <a:pt x="1812" y="5066"/>
                    </a:cubicBezTo>
                    <a:cubicBezTo>
                      <a:pt x="1886" y="4918"/>
                      <a:pt x="1960" y="4770"/>
                      <a:pt x="2034" y="4622"/>
                    </a:cubicBezTo>
                    <a:lnTo>
                      <a:pt x="2034" y="4585"/>
                    </a:lnTo>
                    <a:cubicBezTo>
                      <a:pt x="2043" y="4585"/>
                      <a:pt x="2048" y="4587"/>
                      <a:pt x="2049" y="4591"/>
                    </a:cubicBezTo>
                    <a:lnTo>
                      <a:pt x="2049" y="4591"/>
                    </a:lnTo>
                    <a:lnTo>
                      <a:pt x="2071" y="4548"/>
                    </a:lnTo>
                    <a:lnTo>
                      <a:pt x="2145" y="4474"/>
                    </a:lnTo>
                    <a:lnTo>
                      <a:pt x="2256" y="4289"/>
                    </a:lnTo>
                    <a:cubicBezTo>
                      <a:pt x="2403" y="4030"/>
                      <a:pt x="2588" y="3809"/>
                      <a:pt x="2736" y="3587"/>
                    </a:cubicBezTo>
                    <a:cubicBezTo>
                      <a:pt x="3143" y="3106"/>
                      <a:pt x="3439" y="2736"/>
                      <a:pt x="3697" y="2293"/>
                    </a:cubicBezTo>
                    <a:cubicBezTo>
                      <a:pt x="3956" y="1849"/>
                      <a:pt x="4104" y="1442"/>
                      <a:pt x="4178" y="1110"/>
                    </a:cubicBezTo>
                    <a:cubicBezTo>
                      <a:pt x="4252" y="777"/>
                      <a:pt x="4252" y="481"/>
                      <a:pt x="4215" y="296"/>
                    </a:cubicBezTo>
                    <a:cubicBezTo>
                      <a:pt x="4178" y="112"/>
                      <a:pt x="4178" y="1"/>
                      <a:pt x="41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80" name="Google Shape;1812;p49">
                <a:extLst>
                  <a:ext uri="{FF2B5EF4-FFF2-40B4-BE49-F238E27FC236}">
                    <a16:creationId xmlns:a16="http://schemas.microsoft.com/office/drawing/2014/main" id="{8D72DBA6-27F0-E724-1164-B9A7255637CB}"/>
                  </a:ext>
                </a:extLst>
              </p:cNvPr>
              <p:cNvSpPr/>
              <p:nvPr/>
            </p:nvSpPr>
            <p:spPr>
              <a:xfrm>
                <a:off x="3546400" y="1751250"/>
                <a:ext cx="110925" cy="136825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5473" extrusionOk="0">
                    <a:moveTo>
                      <a:pt x="2662" y="1854"/>
                    </a:moveTo>
                    <a:lnTo>
                      <a:pt x="2662" y="1886"/>
                    </a:lnTo>
                    <a:cubicBezTo>
                      <a:pt x="2681" y="1886"/>
                      <a:pt x="2672" y="1868"/>
                      <a:pt x="2662" y="1854"/>
                    </a:cubicBezTo>
                    <a:close/>
                    <a:moveTo>
                      <a:pt x="1886" y="1"/>
                    </a:moveTo>
                    <a:cubicBezTo>
                      <a:pt x="1516" y="1"/>
                      <a:pt x="1183" y="75"/>
                      <a:pt x="888" y="260"/>
                    </a:cubicBezTo>
                    <a:cubicBezTo>
                      <a:pt x="814" y="297"/>
                      <a:pt x="666" y="408"/>
                      <a:pt x="518" y="519"/>
                    </a:cubicBezTo>
                    <a:cubicBezTo>
                      <a:pt x="407" y="629"/>
                      <a:pt x="333" y="740"/>
                      <a:pt x="259" y="851"/>
                    </a:cubicBezTo>
                    <a:cubicBezTo>
                      <a:pt x="185" y="962"/>
                      <a:pt x="148" y="1073"/>
                      <a:pt x="74" y="1184"/>
                    </a:cubicBezTo>
                    <a:cubicBezTo>
                      <a:pt x="74" y="1295"/>
                      <a:pt x="37" y="1406"/>
                      <a:pt x="0" y="1517"/>
                    </a:cubicBezTo>
                    <a:cubicBezTo>
                      <a:pt x="0" y="1702"/>
                      <a:pt x="0" y="1886"/>
                      <a:pt x="37" y="2034"/>
                    </a:cubicBezTo>
                    <a:cubicBezTo>
                      <a:pt x="37" y="2145"/>
                      <a:pt x="111" y="2256"/>
                      <a:pt x="148" y="2293"/>
                    </a:cubicBezTo>
                    <a:cubicBezTo>
                      <a:pt x="185" y="2367"/>
                      <a:pt x="222" y="2404"/>
                      <a:pt x="222" y="2404"/>
                    </a:cubicBezTo>
                    <a:cubicBezTo>
                      <a:pt x="222" y="2404"/>
                      <a:pt x="222" y="2367"/>
                      <a:pt x="222" y="2293"/>
                    </a:cubicBezTo>
                    <a:cubicBezTo>
                      <a:pt x="259" y="2219"/>
                      <a:pt x="259" y="2145"/>
                      <a:pt x="333" y="2034"/>
                    </a:cubicBezTo>
                    <a:cubicBezTo>
                      <a:pt x="370" y="1923"/>
                      <a:pt x="444" y="1813"/>
                      <a:pt x="518" y="1702"/>
                    </a:cubicBezTo>
                    <a:cubicBezTo>
                      <a:pt x="592" y="1665"/>
                      <a:pt x="629" y="1628"/>
                      <a:pt x="703" y="1554"/>
                    </a:cubicBezTo>
                    <a:cubicBezTo>
                      <a:pt x="740" y="1517"/>
                      <a:pt x="814" y="1480"/>
                      <a:pt x="888" y="1443"/>
                    </a:cubicBezTo>
                    <a:cubicBezTo>
                      <a:pt x="962" y="1406"/>
                      <a:pt x="1036" y="1332"/>
                      <a:pt x="1073" y="1332"/>
                    </a:cubicBezTo>
                    <a:cubicBezTo>
                      <a:pt x="1146" y="1332"/>
                      <a:pt x="1183" y="1295"/>
                      <a:pt x="1331" y="1295"/>
                    </a:cubicBezTo>
                    <a:cubicBezTo>
                      <a:pt x="1387" y="1276"/>
                      <a:pt x="1461" y="1267"/>
                      <a:pt x="1539" y="1267"/>
                    </a:cubicBezTo>
                    <a:cubicBezTo>
                      <a:pt x="1618" y="1267"/>
                      <a:pt x="1701" y="1276"/>
                      <a:pt x="1775" y="1295"/>
                    </a:cubicBezTo>
                    <a:cubicBezTo>
                      <a:pt x="1923" y="1332"/>
                      <a:pt x="2108" y="1406"/>
                      <a:pt x="2256" y="1517"/>
                    </a:cubicBezTo>
                    <a:cubicBezTo>
                      <a:pt x="2330" y="1554"/>
                      <a:pt x="2404" y="1591"/>
                      <a:pt x="2440" y="1628"/>
                    </a:cubicBezTo>
                    <a:cubicBezTo>
                      <a:pt x="2477" y="1665"/>
                      <a:pt x="2477" y="1665"/>
                      <a:pt x="2551" y="1739"/>
                    </a:cubicBezTo>
                    <a:lnTo>
                      <a:pt x="2625" y="1813"/>
                    </a:lnTo>
                    <a:lnTo>
                      <a:pt x="2662" y="1850"/>
                    </a:lnTo>
                    <a:lnTo>
                      <a:pt x="2662" y="1850"/>
                    </a:lnTo>
                    <a:cubicBezTo>
                      <a:pt x="2655" y="1842"/>
                      <a:pt x="2652" y="1839"/>
                      <a:pt x="2652" y="1839"/>
                    </a:cubicBezTo>
                    <a:lnTo>
                      <a:pt x="2652" y="1839"/>
                    </a:lnTo>
                    <a:cubicBezTo>
                      <a:pt x="2651" y="1839"/>
                      <a:pt x="2657" y="1846"/>
                      <a:pt x="2662" y="1854"/>
                    </a:cubicBezTo>
                    <a:lnTo>
                      <a:pt x="2662" y="1854"/>
                    </a:lnTo>
                    <a:lnTo>
                      <a:pt x="2662" y="1850"/>
                    </a:lnTo>
                    <a:cubicBezTo>
                      <a:pt x="2884" y="2108"/>
                      <a:pt x="3069" y="2478"/>
                      <a:pt x="3143" y="2885"/>
                    </a:cubicBezTo>
                    <a:cubicBezTo>
                      <a:pt x="3180" y="2996"/>
                      <a:pt x="3180" y="3033"/>
                      <a:pt x="3217" y="3180"/>
                    </a:cubicBezTo>
                    <a:lnTo>
                      <a:pt x="3217" y="3365"/>
                    </a:lnTo>
                    <a:cubicBezTo>
                      <a:pt x="3254" y="3365"/>
                      <a:pt x="3254" y="3439"/>
                      <a:pt x="3254" y="3513"/>
                    </a:cubicBezTo>
                    <a:cubicBezTo>
                      <a:pt x="3254" y="3698"/>
                      <a:pt x="3254" y="3920"/>
                      <a:pt x="3254" y="4105"/>
                    </a:cubicBezTo>
                    <a:cubicBezTo>
                      <a:pt x="3254" y="4290"/>
                      <a:pt x="3254" y="4474"/>
                      <a:pt x="3217" y="4622"/>
                    </a:cubicBezTo>
                    <a:cubicBezTo>
                      <a:pt x="3217" y="4807"/>
                      <a:pt x="3217" y="4955"/>
                      <a:pt x="3180" y="5066"/>
                    </a:cubicBezTo>
                    <a:cubicBezTo>
                      <a:pt x="3180" y="5325"/>
                      <a:pt x="3180" y="5473"/>
                      <a:pt x="3180" y="5473"/>
                    </a:cubicBezTo>
                    <a:cubicBezTo>
                      <a:pt x="3180" y="5473"/>
                      <a:pt x="3291" y="5362"/>
                      <a:pt x="3476" y="5177"/>
                    </a:cubicBezTo>
                    <a:cubicBezTo>
                      <a:pt x="3550" y="5103"/>
                      <a:pt x="3661" y="4992"/>
                      <a:pt x="3771" y="4844"/>
                    </a:cubicBezTo>
                    <a:cubicBezTo>
                      <a:pt x="3845" y="4696"/>
                      <a:pt x="3993" y="4511"/>
                      <a:pt x="4067" y="4327"/>
                    </a:cubicBezTo>
                    <a:cubicBezTo>
                      <a:pt x="4141" y="4216"/>
                      <a:pt x="4178" y="4105"/>
                      <a:pt x="4215" y="3994"/>
                    </a:cubicBezTo>
                    <a:cubicBezTo>
                      <a:pt x="4252" y="3883"/>
                      <a:pt x="4289" y="3735"/>
                      <a:pt x="4326" y="3624"/>
                    </a:cubicBezTo>
                    <a:cubicBezTo>
                      <a:pt x="4363" y="3550"/>
                      <a:pt x="4363" y="3513"/>
                      <a:pt x="4400" y="3402"/>
                    </a:cubicBezTo>
                    <a:lnTo>
                      <a:pt x="4437" y="3217"/>
                    </a:lnTo>
                    <a:cubicBezTo>
                      <a:pt x="4437" y="3107"/>
                      <a:pt x="4437" y="2922"/>
                      <a:pt x="4437" y="2774"/>
                    </a:cubicBezTo>
                    <a:cubicBezTo>
                      <a:pt x="4437" y="2441"/>
                      <a:pt x="4400" y="2108"/>
                      <a:pt x="4289" y="1813"/>
                    </a:cubicBezTo>
                    <a:cubicBezTo>
                      <a:pt x="4178" y="1480"/>
                      <a:pt x="3993" y="1184"/>
                      <a:pt x="3771" y="888"/>
                    </a:cubicBezTo>
                    <a:lnTo>
                      <a:pt x="3734" y="851"/>
                    </a:lnTo>
                    <a:lnTo>
                      <a:pt x="3734" y="814"/>
                    </a:lnTo>
                    <a:lnTo>
                      <a:pt x="3697" y="814"/>
                    </a:lnTo>
                    <a:lnTo>
                      <a:pt x="3661" y="777"/>
                    </a:lnTo>
                    <a:lnTo>
                      <a:pt x="3587" y="703"/>
                    </a:lnTo>
                    <a:cubicBezTo>
                      <a:pt x="3550" y="666"/>
                      <a:pt x="3476" y="593"/>
                      <a:pt x="3402" y="519"/>
                    </a:cubicBezTo>
                    <a:cubicBezTo>
                      <a:pt x="3217" y="371"/>
                      <a:pt x="3069" y="297"/>
                      <a:pt x="2884" y="223"/>
                    </a:cubicBezTo>
                    <a:cubicBezTo>
                      <a:pt x="2588" y="75"/>
                      <a:pt x="2219" y="1"/>
                      <a:pt x="18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81" name="Google Shape;1813;p49">
                <a:extLst>
                  <a:ext uri="{FF2B5EF4-FFF2-40B4-BE49-F238E27FC236}">
                    <a16:creationId xmlns:a16="http://schemas.microsoft.com/office/drawing/2014/main" id="{96A8E8DE-877C-D75B-0280-2F5EB1BE53B6}"/>
                  </a:ext>
                </a:extLst>
              </p:cNvPr>
              <p:cNvSpPr/>
              <p:nvPr/>
            </p:nvSpPr>
            <p:spPr>
              <a:xfrm>
                <a:off x="3625875" y="1855700"/>
                <a:ext cx="136825" cy="111625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4465" extrusionOk="0">
                    <a:moveTo>
                      <a:pt x="2700" y="1"/>
                    </a:moveTo>
                    <a:cubicBezTo>
                      <a:pt x="2552" y="1"/>
                      <a:pt x="2367" y="1"/>
                      <a:pt x="2256" y="38"/>
                    </a:cubicBezTo>
                    <a:lnTo>
                      <a:pt x="2071" y="75"/>
                    </a:lnTo>
                    <a:cubicBezTo>
                      <a:pt x="1960" y="75"/>
                      <a:pt x="1923" y="112"/>
                      <a:pt x="1849" y="112"/>
                    </a:cubicBezTo>
                    <a:cubicBezTo>
                      <a:pt x="1702" y="149"/>
                      <a:pt x="1591" y="186"/>
                      <a:pt x="1480" y="222"/>
                    </a:cubicBezTo>
                    <a:cubicBezTo>
                      <a:pt x="1369" y="296"/>
                      <a:pt x="1258" y="333"/>
                      <a:pt x="1147" y="370"/>
                    </a:cubicBezTo>
                    <a:cubicBezTo>
                      <a:pt x="925" y="481"/>
                      <a:pt x="777" y="592"/>
                      <a:pt x="629" y="703"/>
                    </a:cubicBezTo>
                    <a:cubicBezTo>
                      <a:pt x="482" y="814"/>
                      <a:pt x="371" y="925"/>
                      <a:pt x="260" y="999"/>
                    </a:cubicBezTo>
                    <a:cubicBezTo>
                      <a:pt x="75" y="1184"/>
                      <a:pt x="1" y="1295"/>
                      <a:pt x="1" y="1295"/>
                    </a:cubicBezTo>
                    <a:cubicBezTo>
                      <a:pt x="1" y="1295"/>
                      <a:pt x="149" y="1295"/>
                      <a:pt x="408" y="1258"/>
                    </a:cubicBezTo>
                    <a:cubicBezTo>
                      <a:pt x="518" y="1258"/>
                      <a:pt x="666" y="1258"/>
                      <a:pt x="814" y="1221"/>
                    </a:cubicBezTo>
                    <a:lnTo>
                      <a:pt x="1369" y="1221"/>
                    </a:lnTo>
                    <a:cubicBezTo>
                      <a:pt x="1430" y="1208"/>
                      <a:pt x="1496" y="1204"/>
                      <a:pt x="1563" y="1204"/>
                    </a:cubicBezTo>
                    <a:cubicBezTo>
                      <a:pt x="1697" y="1204"/>
                      <a:pt x="1837" y="1221"/>
                      <a:pt x="1960" y="1221"/>
                    </a:cubicBezTo>
                    <a:lnTo>
                      <a:pt x="2108" y="1221"/>
                    </a:lnTo>
                    <a:lnTo>
                      <a:pt x="2293" y="1258"/>
                    </a:lnTo>
                    <a:cubicBezTo>
                      <a:pt x="2404" y="1258"/>
                      <a:pt x="2478" y="1295"/>
                      <a:pt x="2552" y="1295"/>
                    </a:cubicBezTo>
                    <a:cubicBezTo>
                      <a:pt x="2942" y="1401"/>
                      <a:pt x="3298" y="1575"/>
                      <a:pt x="3587" y="1785"/>
                    </a:cubicBezTo>
                    <a:lnTo>
                      <a:pt x="3587" y="1785"/>
                    </a:lnTo>
                    <a:lnTo>
                      <a:pt x="3587" y="1812"/>
                    </a:lnTo>
                    <a:lnTo>
                      <a:pt x="3624" y="1812"/>
                    </a:lnTo>
                    <a:lnTo>
                      <a:pt x="3661" y="1849"/>
                    </a:lnTo>
                    <a:lnTo>
                      <a:pt x="3735" y="1923"/>
                    </a:lnTo>
                    <a:cubicBezTo>
                      <a:pt x="3809" y="1960"/>
                      <a:pt x="3809" y="1997"/>
                      <a:pt x="3809" y="2034"/>
                    </a:cubicBezTo>
                    <a:cubicBezTo>
                      <a:pt x="3846" y="2071"/>
                      <a:pt x="3920" y="2145"/>
                      <a:pt x="3957" y="2219"/>
                    </a:cubicBezTo>
                    <a:cubicBezTo>
                      <a:pt x="4031" y="2367"/>
                      <a:pt x="4142" y="2515"/>
                      <a:pt x="4142" y="2700"/>
                    </a:cubicBezTo>
                    <a:cubicBezTo>
                      <a:pt x="4179" y="2847"/>
                      <a:pt x="4216" y="2995"/>
                      <a:pt x="4179" y="3143"/>
                    </a:cubicBezTo>
                    <a:cubicBezTo>
                      <a:pt x="4142" y="3291"/>
                      <a:pt x="4142" y="3328"/>
                      <a:pt x="4142" y="3365"/>
                    </a:cubicBezTo>
                    <a:cubicBezTo>
                      <a:pt x="4105" y="3439"/>
                      <a:pt x="4068" y="3513"/>
                      <a:pt x="4031" y="3587"/>
                    </a:cubicBezTo>
                    <a:cubicBezTo>
                      <a:pt x="3994" y="3661"/>
                      <a:pt x="3957" y="3698"/>
                      <a:pt x="3883" y="3772"/>
                    </a:cubicBezTo>
                    <a:cubicBezTo>
                      <a:pt x="3846" y="3809"/>
                      <a:pt x="3809" y="3883"/>
                      <a:pt x="3735" y="3920"/>
                    </a:cubicBezTo>
                    <a:cubicBezTo>
                      <a:pt x="3624" y="3994"/>
                      <a:pt x="3513" y="4104"/>
                      <a:pt x="3439" y="4141"/>
                    </a:cubicBezTo>
                    <a:cubicBezTo>
                      <a:pt x="3328" y="4178"/>
                      <a:pt x="3217" y="4215"/>
                      <a:pt x="3180" y="4215"/>
                    </a:cubicBezTo>
                    <a:cubicBezTo>
                      <a:pt x="3106" y="4252"/>
                      <a:pt x="3069" y="4252"/>
                      <a:pt x="3069" y="4252"/>
                    </a:cubicBezTo>
                    <a:cubicBezTo>
                      <a:pt x="3069" y="4252"/>
                      <a:pt x="3106" y="4289"/>
                      <a:pt x="3143" y="4326"/>
                    </a:cubicBezTo>
                    <a:cubicBezTo>
                      <a:pt x="3217" y="4326"/>
                      <a:pt x="3291" y="4400"/>
                      <a:pt x="3439" y="4437"/>
                    </a:cubicBezTo>
                    <a:cubicBezTo>
                      <a:pt x="3513" y="4456"/>
                      <a:pt x="3587" y="4465"/>
                      <a:pt x="3670" y="4465"/>
                    </a:cubicBezTo>
                    <a:cubicBezTo>
                      <a:pt x="3753" y="4465"/>
                      <a:pt x="3846" y="4456"/>
                      <a:pt x="3957" y="4437"/>
                    </a:cubicBezTo>
                    <a:cubicBezTo>
                      <a:pt x="4068" y="4437"/>
                      <a:pt x="4179" y="4400"/>
                      <a:pt x="4289" y="4363"/>
                    </a:cubicBezTo>
                    <a:cubicBezTo>
                      <a:pt x="4363" y="4326"/>
                      <a:pt x="4474" y="4289"/>
                      <a:pt x="4622" y="4215"/>
                    </a:cubicBezTo>
                    <a:cubicBezTo>
                      <a:pt x="4696" y="4141"/>
                      <a:pt x="4807" y="4067"/>
                      <a:pt x="4918" y="3920"/>
                    </a:cubicBezTo>
                    <a:cubicBezTo>
                      <a:pt x="5029" y="3809"/>
                      <a:pt x="5177" y="3661"/>
                      <a:pt x="5214" y="3550"/>
                    </a:cubicBezTo>
                    <a:cubicBezTo>
                      <a:pt x="5362" y="3291"/>
                      <a:pt x="5436" y="2958"/>
                      <a:pt x="5473" y="2589"/>
                    </a:cubicBezTo>
                    <a:cubicBezTo>
                      <a:pt x="5473" y="2256"/>
                      <a:pt x="5362" y="1886"/>
                      <a:pt x="5214" y="1553"/>
                    </a:cubicBezTo>
                    <a:cubicBezTo>
                      <a:pt x="5140" y="1406"/>
                      <a:pt x="5066" y="1258"/>
                      <a:pt x="4918" y="1073"/>
                    </a:cubicBezTo>
                    <a:cubicBezTo>
                      <a:pt x="4881" y="999"/>
                      <a:pt x="4807" y="925"/>
                      <a:pt x="4770" y="888"/>
                    </a:cubicBezTo>
                    <a:lnTo>
                      <a:pt x="4696" y="814"/>
                    </a:lnTo>
                    <a:lnTo>
                      <a:pt x="4659" y="777"/>
                    </a:lnTo>
                    <a:lnTo>
                      <a:pt x="4622" y="740"/>
                    </a:lnTo>
                    <a:lnTo>
                      <a:pt x="4585" y="703"/>
                    </a:lnTo>
                    <a:cubicBezTo>
                      <a:pt x="4289" y="481"/>
                      <a:pt x="3994" y="296"/>
                      <a:pt x="3661" y="186"/>
                    </a:cubicBezTo>
                    <a:cubicBezTo>
                      <a:pt x="3328" y="75"/>
                      <a:pt x="2996" y="38"/>
                      <a:pt x="27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82" name="Google Shape;1814;p49">
                <a:extLst>
                  <a:ext uri="{FF2B5EF4-FFF2-40B4-BE49-F238E27FC236}">
                    <a16:creationId xmlns:a16="http://schemas.microsoft.com/office/drawing/2014/main" id="{520C7FBE-2055-5C50-FC15-CCF41D83D1A2}"/>
                  </a:ext>
                </a:extLst>
              </p:cNvPr>
              <p:cNvSpPr/>
              <p:nvPr/>
            </p:nvSpPr>
            <p:spPr>
              <a:xfrm>
                <a:off x="3458600" y="1898225"/>
                <a:ext cx="99850" cy="84125"/>
              </a:xfrm>
              <a:custGeom>
                <a:avLst/>
                <a:gdLst/>
                <a:ahLst/>
                <a:cxnLst/>
                <a:rect l="l" t="t" r="r" b="b"/>
                <a:pathLst>
                  <a:path w="3994" h="3365" extrusionOk="0">
                    <a:moveTo>
                      <a:pt x="1659" y="1775"/>
                    </a:moveTo>
                    <a:lnTo>
                      <a:pt x="1659" y="1775"/>
                    </a:lnTo>
                    <a:cubicBezTo>
                      <a:pt x="1663" y="1782"/>
                      <a:pt x="1662" y="1784"/>
                      <a:pt x="1659" y="1784"/>
                    </a:cubicBezTo>
                    <a:cubicBezTo>
                      <a:pt x="1655" y="1784"/>
                      <a:pt x="1647" y="1777"/>
                      <a:pt x="1659" y="1775"/>
                    </a:cubicBezTo>
                    <a:close/>
                    <a:moveTo>
                      <a:pt x="1220" y="0"/>
                    </a:moveTo>
                    <a:cubicBezTo>
                      <a:pt x="1146" y="37"/>
                      <a:pt x="1035" y="37"/>
                      <a:pt x="961" y="74"/>
                    </a:cubicBezTo>
                    <a:cubicBezTo>
                      <a:pt x="887" y="74"/>
                      <a:pt x="777" y="111"/>
                      <a:pt x="703" y="148"/>
                    </a:cubicBezTo>
                    <a:cubicBezTo>
                      <a:pt x="629" y="222"/>
                      <a:pt x="518" y="259"/>
                      <a:pt x="444" y="370"/>
                    </a:cubicBezTo>
                    <a:cubicBezTo>
                      <a:pt x="333" y="444"/>
                      <a:pt x="259" y="592"/>
                      <a:pt x="222" y="629"/>
                    </a:cubicBezTo>
                    <a:cubicBezTo>
                      <a:pt x="74" y="851"/>
                      <a:pt x="0" y="1109"/>
                      <a:pt x="0" y="1405"/>
                    </a:cubicBezTo>
                    <a:cubicBezTo>
                      <a:pt x="0" y="1664"/>
                      <a:pt x="37" y="1960"/>
                      <a:pt x="148" y="2182"/>
                    </a:cubicBezTo>
                    <a:cubicBezTo>
                      <a:pt x="222" y="2329"/>
                      <a:pt x="259" y="2440"/>
                      <a:pt x="370" y="2588"/>
                    </a:cubicBezTo>
                    <a:cubicBezTo>
                      <a:pt x="444" y="2662"/>
                      <a:pt x="481" y="2699"/>
                      <a:pt x="518" y="2736"/>
                    </a:cubicBezTo>
                    <a:lnTo>
                      <a:pt x="555" y="2773"/>
                    </a:lnTo>
                    <a:lnTo>
                      <a:pt x="592" y="2810"/>
                    </a:lnTo>
                    <a:lnTo>
                      <a:pt x="629" y="2847"/>
                    </a:lnTo>
                    <a:lnTo>
                      <a:pt x="666" y="2847"/>
                    </a:lnTo>
                    <a:lnTo>
                      <a:pt x="666" y="2884"/>
                    </a:lnTo>
                    <a:cubicBezTo>
                      <a:pt x="887" y="3032"/>
                      <a:pt x="1109" y="3180"/>
                      <a:pt x="1368" y="3254"/>
                    </a:cubicBezTo>
                    <a:cubicBezTo>
                      <a:pt x="1590" y="3365"/>
                      <a:pt x="1886" y="3365"/>
                      <a:pt x="2144" y="3365"/>
                    </a:cubicBezTo>
                    <a:cubicBezTo>
                      <a:pt x="2255" y="3365"/>
                      <a:pt x="2329" y="3365"/>
                      <a:pt x="2403" y="3328"/>
                    </a:cubicBezTo>
                    <a:lnTo>
                      <a:pt x="2514" y="3291"/>
                    </a:lnTo>
                    <a:lnTo>
                      <a:pt x="2662" y="3291"/>
                    </a:lnTo>
                    <a:lnTo>
                      <a:pt x="2736" y="3254"/>
                    </a:lnTo>
                    <a:cubicBezTo>
                      <a:pt x="2921" y="3217"/>
                      <a:pt x="3069" y="3143"/>
                      <a:pt x="3217" y="3032"/>
                    </a:cubicBezTo>
                    <a:cubicBezTo>
                      <a:pt x="3365" y="2958"/>
                      <a:pt x="3475" y="2847"/>
                      <a:pt x="3586" y="2773"/>
                    </a:cubicBezTo>
                    <a:cubicBezTo>
                      <a:pt x="3697" y="2699"/>
                      <a:pt x="3771" y="2588"/>
                      <a:pt x="3808" y="2514"/>
                    </a:cubicBezTo>
                    <a:cubicBezTo>
                      <a:pt x="3919" y="2366"/>
                      <a:pt x="3993" y="2293"/>
                      <a:pt x="3993" y="2293"/>
                    </a:cubicBezTo>
                    <a:cubicBezTo>
                      <a:pt x="3993" y="2293"/>
                      <a:pt x="3882" y="2256"/>
                      <a:pt x="3697" y="2256"/>
                    </a:cubicBezTo>
                    <a:cubicBezTo>
                      <a:pt x="3512" y="2256"/>
                      <a:pt x="3254" y="2256"/>
                      <a:pt x="2995" y="2219"/>
                    </a:cubicBezTo>
                    <a:cubicBezTo>
                      <a:pt x="2884" y="2219"/>
                      <a:pt x="2736" y="2182"/>
                      <a:pt x="2588" y="2182"/>
                    </a:cubicBezTo>
                    <a:lnTo>
                      <a:pt x="2551" y="2145"/>
                    </a:lnTo>
                    <a:lnTo>
                      <a:pt x="2403" y="2108"/>
                    </a:lnTo>
                    <a:cubicBezTo>
                      <a:pt x="2329" y="2108"/>
                      <a:pt x="2255" y="2108"/>
                      <a:pt x="2181" y="2071"/>
                    </a:cubicBezTo>
                    <a:cubicBezTo>
                      <a:pt x="2071" y="1997"/>
                      <a:pt x="1997" y="1997"/>
                      <a:pt x="1886" y="1923"/>
                    </a:cubicBezTo>
                    <a:cubicBezTo>
                      <a:pt x="1775" y="1886"/>
                      <a:pt x="1701" y="1812"/>
                      <a:pt x="1627" y="1738"/>
                    </a:cubicBezTo>
                    <a:lnTo>
                      <a:pt x="1627" y="1738"/>
                    </a:lnTo>
                    <a:cubicBezTo>
                      <a:pt x="1645" y="1756"/>
                      <a:pt x="1655" y="1768"/>
                      <a:pt x="1659" y="1775"/>
                    </a:cubicBezTo>
                    <a:lnTo>
                      <a:pt x="1627" y="1775"/>
                    </a:lnTo>
                    <a:lnTo>
                      <a:pt x="1590" y="1738"/>
                    </a:lnTo>
                    <a:lnTo>
                      <a:pt x="1553" y="1701"/>
                    </a:lnTo>
                    <a:cubicBezTo>
                      <a:pt x="1516" y="1664"/>
                      <a:pt x="1516" y="1627"/>
                      <a:pt x="1516" y="1627"/>
                    </a:cubicBezTo>
                    <a:cubicBezTo>
                      <a:pt x="1479" y="1627"/>
                      <a:pt x="1442" y="1590"/>
                      <a:pt x="1442" y="1553"/>
                    </a:cubicBezTo>
                    <a:cubicBezTo>
                      <a:pt x="1368" y="1479"/>
                      <a:pt x="1331" y="1405"/>
                      <a:pt x="1294" y="1294"/>
                    </a:cubicBezTo>
                    <a:cubicBezTo>
                      <a:pt x="1257" y="1220"/>
                      <a:pt x="1220" y="1146"/>
                      <a:pt x="1220" y="1072"/>
                    </a:cubicBezTo>
                    <a:cubicBezTo>
                      <a:pt x="1257" y="962"/>
                      <a:pt x="1257" y="962"/>
                      <a:pt x="1257" y="925"/>
                    </a:cubicBezTo>
                    <a:cubicBezTo>
                      <a:pt x="1220" y="888"/>
                      <a:pt x="1257" y="851"/>
                      <a:pt x="1257" y="814"/>
                    </a:cubicBezTo>
                    <a:cubicBezTo>
                      <a:pt x="1294" y="703"/>
                      <a:pt x="1368" y="629"/>
                      <a:pt x="1405" y="518"/>
                    </a:cubicBezTo>
                    <a:cubicBezTo>
                      <a:pt x="1479" y="481"/>
                      <a:pt x="1553" y="407"/>
                      <a:pt x="1590" y="370"/>
                    </a:cubicBezTo>
                    <a:cubicBezTo>
                      <a:pt x="1738" y="259"/>
                      <a:pt x="1849" y="222"/>
                      <a:pt x="1849" y="222"/>
                    </a:cubicBezTo>
                    <a:cubicBezTo>
                      <a:pt x="1849" y="222"/>
                      <a:pt x="1849" y="222"/>
                      <a:pt x="1812" y="185"/>
                    </a:cubicBezTo>
                    <a:cubicBezTo>
                      <a:pt x="1738" y="148"/>
                      <a:pt x="1701" y="74"/>
                      <a:pt x="1590" y="74"/>
                    </a:cubicBezTo>
                    <a:cubicBezTo>
                      <a:pt x="1479" y="37"/>
                      <a:pt x="1368" y="0"/>
                      <a:pt x="1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83" name="Google Shape;1815;p49">
                <a:extLst>
                  <a:ext uri="{FF2B5EF4-FFF2-40B4-BE49-F238E27FC236}">
                    <a16:creationId xmlns:a16="http://schemas.microsoft.com/office/drawing/2014/main" id="{D355F62F-C804-DB62-0C60-8B646C6BC0C4}"/>
                  </a:ext>
                </a:extLst>
              </p:cNvPr>
              <p:cNvSpPr/>
              <p:nvPr/>
            </p:nvSpPr>
            <p:spPr>
              <a:xfrm>
                <a:off x="3531600" y="1955525"/>
                <a:ext cx="84150" cy="99850"/>
              </a:xfrm>
              <a:custGeom>
                <a:avLst/>
                <a:gdLst/>
                <a:ahLst/>
                <a:cxnLst/>
                <a:rect l="l" t="t" r="r" b="b"/>
                <a:pathLst>
                  <a:path w="3366" h="3994" extrusionOk="0">
                    <a:moveTo>
                      <a:pt x="1199" y="1418"/>
                    </a:moveTo>
                    <a:cubicBezTo>
                      <a:pt x="1196" y="1418"/>
                      <a:pt x="1184" y="1442"/>
                      <a:pt x="1184" y="1442"/>
                    </a:cubicBezTo>
                    <a:lnTo>
                      <a:pt x="1196" y="1442"/>
                    </a:lnTo>
                    <a:cubicBezTo>
                      <a:pt x="1201" y="1424"/>
                      <a:pt x="1201" y="1418"/>
                      <a:pt x="1199" y="1418"/>
                    </a:cubicBezTo>
                    <a:close/>
                    <a:moveTo>
                      <a:pt x="1572" y="2332"/>
                    </a:moveTo>
                    <a:cubicBezTo>
                      <a:pt x="1573" y="2332"/>
                      <a:pt x="1577" y="2339"/>
                      <a:pt x="1591" y="2367"/>
                    </a:cubicBezTo>
                    <a:cubicBezTo>
                      <a:pt x="1585" y="2356"/>
                      <a:pt x="1579" y="2345"/>
                      <a:pt x="1572" y="2334"/>
                    </a:cubicBezTo>
                    <a:lnTo>
                      <a:pt x="1572" y="2334"/>
                    </a:lnTo>
                    <a:cubicBezTo>
                      <a:pt x="1572" y="2333"/>
                      <a:pt x="1572" y="2332"/>
                      <a:pt x="1572" y="2332"/>
                    </a:cubicBezTo>
                    <a:close/>
                    <a:moveTo>
                      <a:pt x="1073" y="1"/>
                    </a:moveTo>
                    <a:cubicBezTo>
                      <a:pt x="1073" y="1"/>
                      <a:pt x="962" y="37"/>
                      <a:pt x="814" y="148"/>
                    </a:cubicBezTo>
                    <a:cubicBezTo>
                      <a:pt x="740" y="222"/>
                      <a:pt x="666" y="296"/>
                      <a:pt x="592" y="407"/>
                    </a:cubicBezTo>
                    <a:cubicBezTo>
                      <a:pt x="481" y="481"/>
                      <a:pt x="408" y="629"/>
                      <a:pt x="334" y="777"/>
                    </a:cubicBezTo>
                    <a:cubicBezTo>
                      <a:pt x="223" y="888"/>
                      <a:pt x="149" y="1073"/>
                      <a:pt x="75" y="1258"/>
                    </a:cubicBezTo>
                    <a:lnTo>
                      <a:pt x="75" y="1331"/>
                    </a:lnTo>
                    <a:lnTo>
                      <a:pt x="38" y="1368"/>
                    </a:lnTo>
                    <a:lnTo>
                      <a:pt x="38" y="1405"/>
                    </a:lnTo>
                    <a:lnTo>
                      <a:pt x="38" y="1442"/>
                    </a:lnTo>
                    <a:lnTo>
                      <a:pt x="38" y="1590"/>
                    </a:lnTo>
                    <a:cubicBezTo>
                      <a:pt x="1" y="1664"/>
                      <a:pt x="1" y="1738"/>
                      <a:pt x="1" y="1849"/>
                    </a:cubicBezTo>
                    <a:cubicBezTo>
                      <a:pt x="1" y="2108"/>
                      <a:pt x="1" y="2367"/>
                      <a:pt x="112" y="2625"/>
                    </a:cubicBezTo>
                    <a:cubicBezTo>
                      <a:pt x="149" y="2847"/>
                      <a:pt x="334" y="3106"/>
                      <a:pt x="481" y="3328"/>
                    </a:cubicBezTo>
                    <a:lnTo>
                      <a:pt x="518" y="3365"/>
                    </a:lnTo>
                    <a:lnTo>
                      <a:pt x="555" y="3402"/>
                    </a:lnTo>
                    <a:lnTo>
                      <a:pt x="629" y="3476"/>
                    </a:lnTo>
                    <a:cubicBezTo>
                      <a:pt x="629" y="3476"/>
                      <a:pt x="703" y="3550"/>
                      <a:pt x="777" y="3587"/>
                    </a:cubicBezTo>
                    <a:cubicBezTo>
                      <a:pt x="925" y="3698"/>
                      <a:pt x="1036" y="3772"/>
                      <a:pt x="1147" y="3808"/>
                    </a:cubicBezTo>
                    <a:cubicBezTo>
                      <a:pt x="1406" y="3919"/>
                      <a:pt x="1702" y="3993"/>
                      <a:pt x="1960" y="3993"/>
                    </a:cubicBezTo>
                    <a:cubicBezTo>
                      <a:pt x="2219" y="3993"/>
                      <a:pt x="2515" y="3919"/>
                      <a:pt x="2700" y="3772"/>
                    </a:cubicBezTo>
                    <a:cubicBezTo>
                      <a:pt x="2774" y="3735"/>
                      <a:pt x="2885" y="3624"/>
                      <a:pt x="2996" y="3550"/>
                    </a:cubicBezTo>
                    <a:cubicBezTo>
                      <a:pt x="3069" y="3439"/>
                      <a:pt x="3143" y="3365"/>
                      <a:pt x="3180" y="3291"/>
                    </a:cubicBezTo>
                    <a:cubicBezTo>
                      <a:pt x="3217" y="3180"/>
                      <a:pt x="3254" y="3106"/>
                      <a:pt x="3291" y="3032"/>
                    </a:cubicBezTo>
                    <a:cubicBezTo>
                      <a:pt x="3328" y="2921"/>
                      <a:pt x="3328" y="2847"/>
                      <a:pt x="3328" y="2773"/>
                    </a:cubicBezTo>
                    <a:cubicBezTo>
                      <a:pt x="3365" y="2625"/>
                      <a:pt x="3328" y="2478"/>
                      <a:pt x="3291" y="2404"/>
                    </a:cubicBezTo>
                    <a:cubicBezTo>
                      <a:pt x="3254" y="2293"/>
                      <a:pt x="3217" y="2219"/>
                      <a:pt x="3180" y="2182"/>
                    </a:cubicBezTo>
                    <a:cubicBezTo>
                      <a:pt x="3143" y="2145"/>
                      <a:pt x="3106" y="2108"/>
                      <a:pt x="3106" y="2108"/>
                    </a:cubicBezTo>
                    <a:cubicBezTo>
                      <a:pt x="3106" y="2108"/>
                      <a:pt x="3069" y="2256"/>
                      <a:pt x="2996" y="2367"/>
                    </a:cubicBezTo>
                    <a:cubicBezTo>
                      <a:pt x="2959" y="2441"/>
                      <a:pt x="2885" y="2515"/>
                      <a:pt x="2811" y="2551"/>
                    </a:cubicBezTo>
                    <a:cubicBezTo>
                      <a:pt x="2737" y="2625"/>
                      <a:pt x="2663" y="2662"/>
                      <a:pt x="2552" y="2699"/>
                    </a:cubicBezTo>
                    <a:cubicBezTo>
                      <a:pt x="2515" y="2699"/>
                      <a:pt x="2441" y="2736"/>
                      <a:pt x="2441" y="2736"/>
                    </a:cubicBezTo>
                    <a:lnTo>
                      <a:pt x="2293" y="2736"/>
                    </a:lnTo>
                    <a:cubicBezTo>
                      <a:pt x="2219" y="2736"/>
                      <a:pt x="2108" y="2699"/>
                      <a:pt x="2034" y="2699"/>
                    </a:cubicBezTo>
                    <a:cubicBezTo>
                      <a:pt x="1960" y="2662"/>
                      <a:pt x="1886" y="2588"/>
                      <a:pt x="1812" y="2551"/>
                    </a:cubicBezTo>
                    <a:cubicBezTo>
                      <a:pt x="1775" y="2515"/>
                      <a:pt x="1738" y="2478"/>
                      <a:pt x="1702" y="2478"/>
                    </a:cubicBezTo>
                    <a:cubicBezTo>
                      <a:pt x="1702" y="2478"/>
                      <a:pt x="1702" y="2478"/>
                      <a:pt x="1665" y="2441"/>
                    </a:cubicBezTo>
                    <a:lnTo>
                      <a:pt x="1628" y="2367"/>
                    </a:lnTo>
                    <a:lnTo>
                      <a:pt x="1591" y="2367"/>
                    </a:lnTo>
                    <a:lnTo>
                      <a:pt x="1591" y="2330"/>
                    </a:lnTo>
                    <a:lnTo>
                      <a:pt x="1569" y="2330"/>
                    </a:lnTo>
                    <a:cubicBezTo>
                      <a:pt x="1530" y="2267"/>
                      <a:pt x="1474" y="2200"/>
                      <a:pt x="1443" y="2108"/>
                    </a:cubicBezTo>
                    <a:cubicBezTo>
                      <a:pt x="1369" y="1997"/>
                      <a:pt x="1332" y="1923"/>
                      <a:pt x="1295" y="1812"/>
                    </a:cubicBezTo>
                    <a:cubicBezTo>
                      <a:pt x="1258" y="1738"/>
                      <a:pt x="1258" y="1627"/>
                      <a:pt x="1221" y="1553"/>
                    </a:cubicBezTo>
                    <a:lnTo>
                      <a:pt x="1221" y="1442"/>
                    </a:lnTo>
                    <a:lnTo>
                      <a:pt x="1196" y="1442"/>
                    </a:lnTo>
                    <a:cubicBezTo>
                      <a:pt x="1193" y="1451"/>
                      <a:pt x="1189" y="1463"/>
                      <a:pt x="1184" y="1479"/>
                    </a:cubicBezTo>
                    <a:lnTo>
                      <a:pt x="1184" y="1442"/>
                    </a:lnTo>
                    <a:lnTo>
                      <a:pt x="1184" y="1368"/>
                    </a:lnTo>
                    <a:cubicBezTo>
                      <a:pt x="1147" y="1258"/>
                      <a:pt x="1147" y="1110"/>
                      <a:pt x="1147" y="999"/>
                    </a:cubicBezTo>
                    <a:cubicBezTo>
                      <a:pt x="1110" y="703"/>
                      <a:pt x="1110" y="481"/>
                      <a:pt x="1073" y="296"/>
                    </a:cubicBezTo>
                    <a:cubicBezTo>
                      <a:pt x="1073" y="111"/>
                      <a:pt x="1073" y="1"/>
                      <a:pt x="10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84" name="Google Shape;1816;p49">
                <a:extLst>
                  <a:ext uri="{FF2B5EF4-FFF2-40B4-BE49-F238E27FC236}">
                    <a16:creationId xmlns:a16="http://schemas.microsoft.com/office/drawing/2014/main" id="{0C4329A3-3179-F37F-BB06-A99FCF50BAE2}"/>
                  </a:ext>
                </a:extLst>
              </p:cNvPr>
              <p:cNvSpPr/>
              <p:nvPr/>
            </p:nvSpPr>
            <p:spPr>
              <a:xfrm>
                <a:off x="3648075" y="1754850"/>
                <a:ext cx="109075" cy="111975"/>
              </a:xfrm>
              <a:custGeom>
                <a:avLst/>
                <a:gdLst/>
                <a:ahLst/>
                <a:cxnLst/>
                <a:rect l="l" t="t" r="r" b="b"/>
                <a:pathLst>
                  <a:path w="4363" h="4479" extrusionOk="0">
                    <a:moveTo>
                      <a:pt x="3630" y="1"/>
                    </a:moveTo>
                    <a:cubicBezTo>
                      <a:pt x="3603" y="1"/>
                      <a:pt x="3576" y="2"/>
                      <a:pt x="3549" y="5"/>
                    </a:cubicBezTo>
                    <a:lnTo>
                      <a:pt x="3401" y="42"/>
                    </a:lnTo>
                    <a:lnTo>
                      <a:pt x="3069" y="190"/>
                    </a:lnTo>
                    <a:cubicBezTo>
                      <a:pt x="2958" y="264"/>
                      <a:pt x="2810" y="301"/>
                      <a:pt x="2699" y="375"/>
                    </a:cubicBezTo>
                    <a:cubicBezTo>
                      <a:pt x="2477" y="485"/>
                      <a:pt x="2255" y="596"/>
                      <a:pt x="2071" y="744"/>
                    </a:cubicBezTo>
                    <a:cubicBezTo>
                      <a:pt x="1849" y="892"/>
                      <a:pt x="1664" y="1077"/>
                      <a:pt x="1479" y="1262"/>
                    </a:cubicBezTo>
                    <a:cubicBezTo>
                      <a:pt x="1368" y="1336"/>
                      <a:pt x="1294" y="1410"/>
                      <a:pt x="1220" y="1521"/>
                    </a:cubicBezTo>
                    <a:cubicBezTo>
                      <a:pt x="1109" y="1595"/>
                      <a:pt x="1035" y="1706"/>
                      <a:pt x="961" y="1816"/>
                    </a:cubicBezTo>
                    <a:cubicBezTo>
                      <a:pt x="814" y="2001"/>
                      <a:pt x="666" y="2223"/>
                      <a:pt x="555" y="2408"/>
                    </a:cubicBezTo>
                    <a:cubicBezTo>
                      <a:pt x="444" y="2630"/>
                      <a:pt x="333" y="2852"/>
                      <a:pt x="259" y="3073"/>
                    </a:cubicBezTo>
                    <a:cubicBezTo>
                      <a:pt x="111" y="3554"/>
                      <a:pt x="0" y="3998"/>
                      <a:pt x="0" y="4478"/>
                    </a:cubicBezTo>
                    <a:cubicBezTo>
                      <a:pt x="111" y="4035"/>
                      <a:pt x="333" y="3628"/>
                      <a:pt x="592" y="3258"/>
                    </a:cubicBezTo>
                    <a:cubicBezTo>
                      <a:pt x="703" y="3073"/>
                      <a:pt x="851" y="2889"/>
                      <a:pt x="998" y="2741"/>
                    </a:cubicBezTo>
                    <a:cubicBezTo>
                      <a:pt x="1146" y="2593"/>
                      <a:pt x="1331" y="2445"/>
                      <a:pt x="1479" y="2334"/>
                    </a:cubicBezTo>
                    <a:cubicBezTo>
                      <a:pt x="1553" y="2260"/>
                      <a:pt x="1664" y="2186"/>
                      <a:pt x="1738" y="2149"/>
                    </a:cubicBezTo>
                    <a:cubicBezTo>
                      <a:pt x="1849" y="2075"/>
                      <a:pt x="1923" y="2038"/>
                      <a:pt x="2034" y="1964"/>
                    </a:cubicBezTo>
                    <a:cubicBezTo>
                      <a:pt x="2218" y="1890"/>
                      <a:pt x="2403" y="1779"/>
                      <a:pt x="2588" y="1742"/>
                    </a:cubicBezTo>
                    <a:cubicBezTo>
                      <a:pt x="2608" y="1731"/>
                      <a:pt x="2628" y="1720"/>
                      <a:pt x="2648" y="1711"/>
                    </a:cubicBezTo>
                    <a:lnTo>
                      <a:pt x="2648" y="1711"/>
                    </a:lnTo>
                    <a:cubicBezTo>
                      <a:pt x="2641" y="1733"/>
                      <a:pt x="2633" y="1756"/>
                      <a:pt x="2625" y="1779"/>
                    </a:cubicBezTo>
                    <a:cubicBezTo>
                      <a:pt x="2588" y="1964"/>
                      <a:pt x="2477" y="2149"/>
                      <a:pt x="2403" y="2334"/>
                    </a:cubicBezTo>
                    <a:lnTo>
                      <a:pt x="2255" y="2593"/>
                    </a:lnTo>
                    <a:cubicBezTo>
                      <a:pt x="2181" y="2704"/>
                      <a:pt x="2108" y="2778"/>
                      <a:pt x="2071" y="2852"/>
                    </a:cubicBezTo>
                    <a:cubicBezTo>
                      <a:pt x="1997" y="2963"/>
                      <a:pt x="1923" y="3036"/>
                      <a:pt x="1849" y="3110"/>
                    </a:cubicBezTo>
                    <a:cubicBezTo>
                      <a:pt x="1812" y="3184"/>
                      <a:pt x="1738" y="3295"/>
                      <a:pt x="1664" y="3369"/>
                    </a:cubicBezTo>
                    <a:lnTo>
                      <a:pt x="1405" y="3591"/>
                    </a:lnTo>
                    <a:cubicBezTo>
                      <a:pt x="1331" y="3665"/>
                      <a:pt x="1257" y="3739"/>
                      <a:pt x="1146" y="3776"/>
                    </a:cubicBezTo>
                    <a:cubicBezTo>
                      <a:pt x="1072" y="3850"/>
                      <a:pt x="998" y="3924"/>
                      <a:pt x="887" y="3998"/>
                    </a:cubicBezTo>
                    <a:lnTo>
                      <a:pt x="592" y="4146"/>
                    </a:lnTo>
                    <a:cubicBezTo>
                      <a:pt x="518" y="4220"/>
                      <a:pt x="407" y="4256"/>
                      <a:pt x="296" y="4330"/>
                    </a:cubicBezTo>
                    <a:lnTo>
                      <a:pt x="0" y="4478"/>
                    </a:lnTo>
                    <a:lnTo>
                      <a:pt x="0" y="4478"/>
                    </a:lnTo>
                    <a:lnTo>
                      <a:pt x="333" y="4404"/>
                    </a:lnTo>
                    <a:cubicBezTo>
                      <a:pt x="444" y="4367"/>
                      <a:pt x="555" y="4367"/>
                      <a:pt x="666" y="4330"/>
                    </a:cubicBezTo>
                    <a:lnTo>
                      <a:pt x="998" y="4220"/>
                    </a:lnTo>
                    <a:cubicBezTo>
                      <a:pt x="1146" y="4220"/>
                      <a:pt x="1220" y="4146"/>
                      <a:pt x="1331" y="4109"/>
                    </a:cubicBezTo>
                    <a:cubicBezTo>
                      <a:pt x="1442" y="4072"/>
                      <a:pt x="1553" y="4035"/>
                      <a:pt x="1664" y="3961"/>
                    </a:cubicBezTo>
                    <a:lnTo>
                      <a:pt x="1997" y="3813"/>
                    </a:lnTo>
                    <a:cubicBezTo>
                      <a:pt x="2108" y="3739"/>
                      <a:pt x="2181" y="3665"/>
                      <a:pt x="2292" y="3591"/>
                    </a:cubicBezTo>
                    <a:cubicBezTo>
                      <a:pt x="2403" y="3517"/>
                      <a:pt x="2514" y="3443"/>
                      <a:pt x="2588" y="3369"/>
                    </a:cubicBezTo>
                    <a:cubicBezTo>
                      <a:pt x="2699" y="3295"/>
                      <a:pt x="2773" y="3221"/>
                      <a:pt x="2884" y="3147"/>
                    </a:cubicBezTo>
                    <a:lnTo>
                      <a:pt x="3143" y="2889"/>
                    </a:lnTo>
                    <a:cubicBezTo>
                      <a:pt x="3291" y="2704"/>
                      <a:pt x="3475" y="2482"/>
                      <a:pt x="3623" y="2297"/>
                    </a:cubicBezTo>
                    <a:cubicBezTo>
                      <a:pt x="3771" y="2075"/>
                      <a:pt x="3882" y="1853"/>
                      <a:pt x="3993" y="1632"/>
                    </a:cubicBezTo>
                    <a:cubicBezTo>
                      <a:pt x="4067" y="1521"/>
                      <a:pt x="4141" y="1410"/>
                      <a:pt x="4178" y="1262"/>
                    </a:cubicBezTo>
                    <a:cubicBezTo>
                      <a:pt x="4215" y="1151"/>
                      <a:pt x="4289" y="1040"/>
                      <a:pt x="4326" y="855"/>
                    </a:cubicBezTo>
                    <a:cubicBezTo>
                      <a:pt x="4363" y="781"/>
                      <a:pt x="4363" y="670"/>
                      <a:pt x="4326" y="559"/>
                    </a:cubicBezTo>
                    <a:cubicBezTo>
                      <a:pt x="4291" y="217"/>
                      <a:pt x="3971" y="1"/>
                      <a:pt x="3630" y="1"/>
                    </a:cubicBezTo>
                    <a:close/>
                    <a:moveTo>
                      <a:pt x="0" y="4478"/>
                    </a:moveTo>
                    <a:cubicBezTo>
                      <a:pt x="0" y="4478"/>
                      <a:pt x="0" y="4478"/>
                      <a:pt x="0" y="4478"/>
                    </a:cubicBezTo>
                    <a:cubicBezTo>
                      <a:pt x="0" y="4478"/>
                      <a:pt x="0" y="4478"/>
                      <a:pt x="0" y="447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85" name="Google Shape;1817;p49">
                <a:extLst>
                  <a:ext uri="{FF2B5EF4-FFF2-40B4-BE49-F238E27FC236}">
                    <a16:creationId xmlns:a16="http://schemas.microsoft.com/office/drawing/2014/main" id="{EB9057F1-3AEF-08A8-EBF9-0A3D1ADD86D9}"/>
                  </a:ext>
                </a:extLst>
              </p:cNvPr>
              <p:cNvSpPr/>
              <p:nvPr/>
            </p:nvSpPr>
            <p:spPr>
              <a:xfrm>
                <a:off x="3443800" y="1927800"/>
                <a:ext cx="136825" cy="136825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5473" extrusionOk="0">
                    <a:moveTo>
                      <a:pt x="1258" y="0"/>
                    </a:moveTo>
                    <a:cubicBezTo>
                      <a:pt x="1258" y="0"/>
                      <a:pt x="1246" y="12"/>
                      <a:pt x="1236" y="34"/>
                    </a:cubicBezTo>
                    <a:lnTo>
                      <a:pt x="1236" y="34"/>
                    </a:lnTo>
                    <a:cubicBezTo>
                      <a:pt x="1251" y="26"/>
                      <a:pt x="1258" y="17"/>
                      <a:pt x="1258" y="0"/>
                    </a:cubicBezTo>
                    <a:close/>
                    <a:moveTo>
                      <a:pt x="1236" y="34"/>
                    </a:moveTo>
                    <a:cubicBezTo>
                      <a:pt x="1218" y="44"/>
                      <a:pt x="1188" y="54"/>
                      <a:pt x="1147" y="74"/>
                    </a:cubicBezTo>
                    <a:cubicBezTo>
                      <a:pt x="1110" y="111"/>
                      <a:pt x="1036" y="185"/>
                      <a:pt x="925" y="259"/>
                    </a:cubicBezTo>
                    <a:cubicBezTo>
                      <a:pt x="814" y="333"/>
                      <a:pt x="666" y="444"/>
                      <a:pt x="592" y="592"/>
                    </a:cubicBezTo>
                    <a:cubicBezTo>
                      <a:pt x="481" y="740"/>
                      <a:pt x="333" y="925"/>
                      <a:pt x="259" y="1146"/>
                    </a:cubicBezTo>
                    <a:cubicBezTo>
                      <a:pt x="149" y="1368"/>
                      <a:pt x="75" y="1627"/>
                      <a:pt x="38" y="1886"/>
                    </a:cubicBezTo>
                    <a:cubicBezTo>
                      <a:pt x="38" y="2034"/>
                      <a:pt x="1" y="2182"/>
                      <a:pt x="38" y="2330"/>
                    </a:cubicBezTo>
                    <a:cubicBezTo>
                      <a:pt x="38" y="2477"/>
                      <a:pt x="38" y="2625"/>
                      <a:pt x="75" y="2810"/>
                    </a:cubicBezTo>
                    <a:cubicBezTo>
                      <a:pt x="75" y="2958"/>
                      <a:pt x="149" y="3106"/>
                      <a:pt x="186" y="3254"/>
                    </a:cubicBezTo>
                    <a:cubicBezTo>
                      <a:pt x="222" y="3328"/>
                      <a:pt x="259" y="3402"/>
                      <a:pt x="296" y="3476"/>
                    </a:cubicBezTo>
                    <a:lnTo>
                      <a:pt x="407" y="3697"/>
                    </a:lnTo>
                    <a:cubicBezTo>
                      <a:pt x="555" y="3993"/>
                      <a:pt x="777" y="4252"/>
                      <a:pt x="999" y="4511"/>
                    </a:cubicBezTo>
                    <a:cubicBezTo>
                      <a:pt x="1221" y="4733"/>
                      <a:pt x="1479" y="4954"/>
                      <a:pt x="1775" y="5102"/>
                    </a:cubicBezTo>
                    <a:lnTo>
                      <a:pt x="1997" y="5213"/>
                    </a:lnTo>
                    <a:cubicBezTo>
                      <a:pt x="2071" y="5250"/>
                      <a:pt x="2145" y="5250"/>
                      <a:pt x="2219" y="5287"/>
                    </a:cubicBezTo>
                    <a:cubicBezTo>
                      <a:pt x="2404" y="5324"/>
                      <a:pt x="2552" y="5398"/>
                      <a:pt x="2700" y="5435"/>
                    </a:cubicBezTo>
                    <a:cubicBezTo>
                      <a:pt x="2847" y="5435"/>
                      <a:pt x="2995" y="5472"/>
                      <a:pt x="3143" y="5472"/>
                    </a:cubicBezTo>
                    <a:cubicBezTo>
                      <a:pt x="3291" y="5472"/>
                      <a:pt x="3439" y="5472"/>
                      <a:pt x="3587" y="5435"/>
                    </a:cubicBezTo>
                    <a:cubicBezTo>
                      <a:pt x="3883" y="5435"/>
                      <a:pt x="4141" y="5324"/>
                      <a:pt x="4363" y="5250"/>
                    </a:cubicBezTo>
                    <a:cubicBezTo>
                      <a:pt x="4585" y="5176"/>
                      <a:pt x="4770" y="4991"/>
                      <a:pt x="4918" y="4881"/>
                    </a:cubicBezTo>
                    <a:cubicBezTo>
                      <a:pt x="5066" y="4807"/>
                      <a:pt x="5140" y="4659"/>
                      <a:pt x="5250" y="4585"/>
                    </a:cubicBezTo>
                    <a:cubicBezTo>
                      <a:pt x="5324" y="4474"/>
                      <a:pt x="5361" y="4400"/>
                      <a:pt x="5398" y="4326"/>
                    </a:cubicBezTo>
                    <a:cubicBezTo>
                      <a:pt x="5472" y="4289"/>
                      <a:pt x="5472" y="4252"/>
                      <a:pt x="5472" y="4252"/>
                    </a:cubicBezTo>
                    <a:lnTo>
                      <a:pt x="5361" y="4252"/>
                    </a:lnTo>
                    <a:cubicBezTo>
                      <a:pt x="5324" y="4289"/>
                      <a:pt x="5214" y="4289"/>
                      <a:pt x="5066" y="4326"/>
                    </a:cubicBezTo>
                    <a:cubicBezTo>
                      <a:pt x="5029" y="4326"/>
                      <a:pt x="4955" y="4363"/>
                      <a:pt x="4881" y="4363"/>
                    </a:cubicBezTo>
                    <a:cubicBezTo>
                      <a:pt x="4807" y="4400"/>
                      <a:pt x="4733" y="4400"/>
                      <a:pt x="4659" y="4400"/>
                    </a:cubicBezTo>
                    <a:lnTo>
                      <a:pt x="4400" y="4400"/>
                    </a:lnTo>
                    <a:cubicBezTo>
                      <a:pt x="4351" y="4400"/>
                      <a:pt x="4302" y="4416"/>
                      <a:pt x="4252" y="4416"/>
                    </a:cubicBezTo>
                    <a:cubicBezTo>
                      <a:pt x="4228" y="4416"/>
                      <a:pt x="4203" y="4412"/>
                      <a:pt x="4178" y="4400"/>
                    </a:cubicBezTo>
                    <a:cubicBezTo>
                      <a:pt x="3993" y="4400"/>
                      <a:pt x="3809" y="4400"/>
                      <a:pt x="3624" y="4326"/>
                    </a:cubicBezTo>
                    <a:cubicBezTo>
                      <a:pt x="3513" y="4326"/>
                      <a:pt x="3402" y="4326"/>
                      <a:pt x="3328" y="4289"/>
                    </a:cubicBezTo>
                    <a:cubicBezTo>
                      <a:pt x="3217" y="4215"/>
                      <a:pt x="3143" y="4215"/>
                      <a:pt x="3032" y="4178"/>
                    </a:cubicBezTo>
                    <a:cubicBezTo>
                      <a:pt x="2958" y="4141"/>
                      <a:pt x="2884" y="4067"/>
                      <a:pt x="2773" y="4030"/>
                    </a:cubicBezTo>
                    <a:cubicBezTo>
                      <a:pt x="2700" y="3993"/>
                      <a:pt x="2589" y="3919"/>
                      <a:pt x="2515" y="3845"/>
                    </a:cubicBezTo>
                    <a:cubicBezTo>
                      <a:pt x="2330" y="3771"/>
                      <a:pt x="2182" y="3587"/>
                      <a:pt x="2034" y="3476"/>
                    </a:cubicBezTo>
                    <a:cubicBezTo>
                      <a:pt x="1886" y="3291"/>
                      <a:pt x="1738" y="3143"/>
                      <a:pt x="1627" y="2958"/>
                    </a:cubicBezTo>
                    <a:cubicBezTo>
                      <a:pt x="1553" y="2884"/>
                      <a:pt x="1516" y="2810"/>
                      <a:pt x="1479" y="2699"/>
                    </a:cubicBezTo>
                    <a:cubicBezTo>
                      <a:pt x="1406" y="2625"/>
                      <a:pt x="1369" y="2551"/>
                      <a:pt x="1332" y="2440"/>
                    </a:cubicBezTo>
                    <a:cubicBezTo>
                      <a:pt x="1295" y="2367"/>
                      <a:pt x="1258" y="2256"/>
                      <a:pt x="1221" y="2182"/>
                    </a:cubicBezTo>
                    <a:cubicBezTo>
                      <a:pt x="1184" y="2071"/>
                      <a:pt x="1184" y="1960"/>
                      <a:pt x="1147" y="1886"/>
                    </a:cubicBezTo>
                    <a:cubicBezTo>
                      <a:pt x="1073" y="1701"/>
                      <a:pt x="1110" y="1516"/>
                      <a:pt x="1073" y="1331"/>
                    </a:cubicBezTo>
                    <a:cubicBezTo>
                      <a:pt x="1073" y="1257"/>
                      <a:pt x="1073" y="1146"/>
                      <a:pt x="1073" y="1073"/>
                    </a:cubicBezTo>
                    <a:cubicBezTo>
                      <a:pt x="1073" y="999"/>
                      <a:pt x="1110" y="888"/>
                      <a:pt x="1110" y="814"/>
                    </a:cubicBezTo>
                    <a:cubicBezTo>
                      <a:pt x="1110" y="666"/>
                      <a:pt x="1147" y="518"/>
                      <a:pt x="1184" y="407"/>
                    </a:cubicBezTo>
                    <a:cubicBezTo>
                      <a:pt x="1184" y="296"/>
                      <a:pt x="1221" y="185"/>
                      <a:pt x="1221" y="111"/>
                    </a:cubicBezTo>
                    <a:cubicBezTo>
                      <a:pt x="1221" y="78"/>
                      <a:pt x="1228" y="52"/>
                      <a:pt x="1236" y="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86" name="Google Shape;1818;p49">
                <a:extLst>
                  <a:ext uri="{FF2B5EF4-FFF2-40B4-BE49-F238E27FC236}">
                    <a16:creationId xmlns:a16="http://schemas.microsoft.com/office/drawing/2014/main" id="{0B8395A9-A1D9-1DC4-E4A5-B73EB3A68D8F}"/>
                  </a:ext>
                </a:extLst>
              </p:cNvPr>
              <p:cNvSpPr/>
              <p:nvPr/>
            </p:nvSpPr>
            <p:spPr>
              <a:xfrm>
                <a:off x="3705375" y="1693025"/>
                <a:ext cx="114625" cy="114650"/>
              </a:xfrm>
              <a:custGeom>
                <a:avLst/>
                <a:gdLst/>
                <a:ahLst/>
                <a:cxnLst/>
                <a:rect l="l" t="t" r="r" b="b"/>
                <a:pathLst>
                  <a:path w="4585" h="4586" extrusionOk="0">
                    <a:moveTo>
                      <a:pt x="4585" y="1"/>
                    </a:moveTo>
                    <a:cubicBezTo>
                      <a:pt x="4585" y="1"/>
                      <a:pt x="2625" y="112"/>
                      <a:pt x="1368" y="1369"/>
                    </a:cubicBezTo>
                    <a:cubicBezTo>
                      <a:pt x="111" y="2626"/>
                      <a:pt x="0" y="4585"/>
                      <a:pt x="0" y="4585"/>
                    </a:cubicBezTo>
                    <a:cubicBezTo>
                      <a:pt x="0" y="4585"/>
                      <a:pt x="1997" y="4511"/>
                      <a:pt x="3254" y="3217"/>
                    </a:cubicBezTo>
                    <a:cubicBezTo>
                      <a:pt x="4511" y="1960"/>
                      <a:pt x="4585" y="1"/>
                      <a:pt x="45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87" name="Google Shape;1819;p49">
                <a:extLst>
                  <a:ext uri="{FF2B5EF4-FFF2-40B4-BE49-F238E27FC236}">
                    <a16:creationId xmlns:a16="http://schemas.microsoft.com/office/drawing/2014/main" id="{4F129958-8028-5838-A68C-93ACBB0D4757}"/>
                  </a:ext>
                </a:extLst>
              </p:cNvPr>
              <p:cNvSpPr/>
              <p:nvPr/>
            </p:nvSpPr>
            <p:spPr>
              <a:xfrm>
                <a:off x="3668400" y="1702275"/>
                <a:ext cx="54550" cy="106325"/>
              </a:xfrm>
              <a:custGeom>
                <a:avLst/>
                <a:gdLst/>
                <a:ahLst/>
                <a:cxnLst/>
                <a:rect l="l" t="t" r="r" b="b"/>
                <a:pathLst>
                  <a:path w="2182" h="4253" extrusionOk="0">
                    <a:moveTo>
                      <a:pt x="703" y="1"/>
                    </a:moveTo>
                    <a:cubicBezTo>
                      <a:pt x="703" y="1"/>
                      <a:pt x="1" y="1110"/>
                      <a:pt x="222" y="2256"/>
                    </a:cubicBezTo>
                    <a:cubicBezTo>
                      <a:pt x="407" y="3439"/>
                      <a:pt x="1479" y="4252"/>
                      <a:pt x="1479" y="4252"/>
                    </a:cubicBezTo>
                    <a:cubicBezTo>
                      <a:pt x="1479" y="4252"/>
                      <a:pt x="2182" y="3143"/>
                      <a:pt x="1960" y="1960"/>
                    </a:cubicBezTo>
                    <a:cubicBezTo>
                      <a:pt x="1738" y="777"/>
                      <a:pt x="703" y="1"/>
                      <a:pt x="7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88" name="Google Shape;1820;p49">
                <a:extLst>
                  <a:ext uri="{FF2B5EF4-FFF2-40B4-BE49-F238E27FC236}">
                    <a16:creationId xmlns:a16="http://schemas.microsoft.com/office/drawing/2014/main" id="{3623B9C4-A13A-3C52-2789-79F86DBFC103}"/>
                  </a:ext>
                </a:extLst>
              </p:cNvPr>
              <p:cNvSpPr/>
              <p:nvPr/>
            </p:nvSpPr>
            <p:spPr>
              <a:xfrm>
                <a:off x="3705375" y="1795475"/>
                <a:ext cx="106300" cy="45625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1825" extrusionOk="0">
                    <a:moveTo>
                      <a:pt x="1815" y="0"/>
                    </a:moveTo>
                    <a:cubicBezTo>
                      <a:pt x="828" y="0"/>
                      <a:pt x="0" y="524"/>
                      <a:pt x="0" y="524"/>
                    </a:cubicBezTo>
                    <a:cubicBezTo>
                      <a:pt x="0" y="524"/>
                      <a:pt x="777" y="1559"/>
                      <a:pt x="1960" y="1781"/>
                    </a:cubicBezTo>
                    <a:cubicBezTo>
                      <a:pt x="2121" y="1811"/>
                      <a:pt x="2281" y="1824"/>
                      <a:pt x="2437" y="1824"/>
                    </a:cubicBezTo>
                    <a:cubicBezTo>
                      <a:pt x="3425" y="1824"/>
                      <a:pt x="4252" y="1301"/>
                      <a:pt x="4252" y="1301"/>
                    </a:cubicBezTo>
                    <a:cubicBezTo>
                      <a:pt x="4252" y="1301"/>
                      <a:pt x="3439" y="228"/>
                      <a:pt x="2293" y="44"/>
                    </a:cubicBezTo>
                    <a:cubicBezTo>
                      <a:pt x="2131" y="13"/>
                      <a:pt x="1971" y="0"/>
                      <a:pt x="18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89" name="Google Shape;1821;p49">
                <a:extLst>
                  <a:ext uri="{FF2B5EF4-FFF2-40B4-BE49-F238E27FC236}">
                    <a16:creationId xmlns:a16="http://schemas.microsoft.com/office/drawing/2014/main" id="{0DC646BF-CCE5-2F33-689C-3EFFD02BD148}"/>
                  </a:ext>
                </a:extLst>
              </p:cNvPr>
              <p:cNvSpPr/>
              <p:nvPr/>
            </p:nvSpPr>
            <p:spPr>
              <a:xfrm>
                <a:off x="3033425" y="1686575"/>
                <a:ext cx="477875" cy="177875"/>
              </a:xfrm>
              <a:custGeom>
                <a:avLst/>
                <a:gdLst/>
                <a:ahLst/>
                <a:cxnLst/>
                <a:rect l="l" t="t" r="r" b="b"/>
                <a:pathLst>
                  <a:path w="19115" h="7115" extrusionOk="0">
                    <a:moveTo>
                      <a:pt x="1923" y="0"/>
                    </a:moveTo>
                    <a:cubicBezTo>
                      <a:pt x="1516" y="37"/>
                      <a:pt x="1147" y="74"/>
                      <a:pt x="851" y="148"/>
                    </a:cubicBezTo>
                    <a:cubicBezTo>
                      <a:pt x="555" y="222"/>
                      <a:pt x="370" y="333"/>
                      <a:pt x="222" y="370"/>
                    </a:cubicBezTo>
                    <a:cubicBezTo>
                      <a:pt x="75" y="444"/>
                      <a:pt x="1" y="444"/>
                      <a:pt x="1" y="444"/>
                    </a:cubicBezTo>
                    <a:cubicBezTo>
                      <a:pt x="1" y="444"/>
                      <a:pt x="75" y="481"/>
                      <a:pt x="222" y="481"/>
                    </a:cubicBezTo>
                    <a:cubicBezTo>
                      <a:pt x="370" y="481"/>
                      <a:pt x="592" y="481"/>
                      <a:pt x="888" y="518"/>
                    </a:cubicBezTo>
                    <a:cubicBezTo>
                      <a:pt x="1147" y="555"/>
                      <a:pt x="1479" y="629"/>
                      <a:pt x="1849" y="702"/>
                    </a:cubicBezTo>
                    <a:cubicBezTo>
                      <a:pt x="2034" y="776"/>
                      <a:pt x="2219" y="813"/>
                      <a:pt x="2404" y="887"/>
                    </a:cubicBezTo>
                    <a:cubicBezTo>
                      <a:pt x="2589" y="961"/>
                      <a:pt x="2810" y="1035"/>
                      <a:pt x="3032" y="1146"/>
                    </a:cubicBezTo>
                    <a:cubicBezTo>
                      <a:pt x="3439" y="1331"/>
                      <a:pt x="3883" y="1553"/>
                      <a:pt x="4326" y="1812"/>
                    </a:cubicBezTo>
                    <a:cubicBezTo>
                      <a:pt x="4807" y="2070"/>
                      <a:pt x="5251" y="2403"/>
                      <a:pt x="5768" y="2699"/>
                    </a:cubicBezTo>
                    <a:cubicBezTo>
                      <a:pt x="6249" y="3032"/>
                      <a:pt x="6766" y="3364"/>
                      <a:pt x="7284" y="3734"/>
                    </a:cubicBezTo>
                    <a:cubicBezTo>
                      <a:pt x="7580" y="3882"/>
                      <a:pt x="7838" y="4067"/>
                      <a:pt x="8097" y="4252"/>
                    </a:cubicBezTo>
                    <a:cubicBezTo>
                      <a:pt x="8393" y="4400"/>
                      <a:pt x="8689" y="4584"/>
                      <a:pt x="8948" y="4732"/>
                    </a:cubicBezTo>
                    <a:cubicBezTo>
                      <a:pt x="9539" y="5065"/>
                      <a:pt x="10094" y="5361"/>
                      <a:pt x="10685" y="5657"/>
                    </a:cubicBezTo>
                    <a:cubicBezTo>
                      <a:pt x="11277" y="5915"/>
                      <a:pt x="11868" y="6174"/>
                      <a:pt x="12460" y="6396"/>
                    </a:cubicBezTo>
                    <a:cubicBezTo>
                      <a:pt x="13051" y="6618"/>
                      <a:pt x="13643" y="6766"/>
                      <a:pt x="14234" y="6914"/>
                    </a:cubicBezTo>
                    <a:cubicBezTo>
                      <a:pt x="14789" y="7024"/>
                      <a:pt x="15344" y="7098"/>
                      <a:pt x="15861" y="7098"/>
                    </a:cubicBezTo>
                    <a:cubicBezTo>
                      <a:pt x="15947" y="7111"/>
                      <a:pt x="16030" y="7115"/>
                      <a:pt x="16110" y="7115"/>
                    </a:cubicBezTo>
                    <a:cubicBezTo>
                      <a:pt x="16272" y="7115"/>
                      <a:pt x="16428" y="7098"/>
                      <a:pt x="16601" y="7098"/>
                    </a:cubicBezTo>
                    <a:cubicBezTo>
                      <a:pt x="16822" y="7098"/>
                      <a:pt x="17044" y="7061"/>
                      <a:pt x="17266" y="7024"/>
                    </a:cubicBezTo>
                    <a:cubicBezTo>
                      <a:pt x="17673" y="6987"/>
                      <a:pt x="18005" y="6877"/>
                      <a:pt x="18301" y="6803"/>
                    </a:cubicBezTo>
                    <a:cubicBezTo>
                      <a:pt x="18560" y="6729"/>
                      <a:pt x="18782" y="6618"/>
                      <a:pt x="18930" y="6544"/>
                    </a:cubicBezTo>
                    <a:cubicBezTo>
                      <a:pt x="19041" y="6470"/>
                      <a:pt x="19115" y="6433"/>
                      <a:pt x="19115" y="6433"/>
                    </a:cubicBezTo>
                    <a:lnTo>
                      <a:pt x="18893" y="6433"/>
                    </a:lnTo>
                    <a:cubicBezTo>
                      <a:pt x="18794" y="6433"/>
                      <a:pt x="18663" y="6449"/>
                      <a:pt x="18498" y="6449"/>
                    </a:cubicBezTo>
                    <a:cubicBezTo>
                      <a:pt x="18416" y="6449"/>
                      <a:pt x="18326" y="6445"/>
                      <a:pt x="18227" y="6433"/>
                    </a:cubicBezTo>
                    <a:cubicBezTo>
                      <a:pt x="17968" y="6433"/>
                      <a:pt x="17636" y="6396"/>
                      <a:pt x="17266" y="6359"/>
                    </a:cubicBezTo>
                    <a:cubicBezTo>
                      <a:pt x="16859" y="6285"/>
                      <a:pt x="16453" y="6174"/>
                      <a:pt x="16009" y="6063"/>
                    </a:cubicBezTo>
                    <a:cubicBezTo>
                      <a:pt x="15565" y="5952"/>
                      <a:pt x="15122" y="5767"/>
                      <a:pt x="14604" y="5583"/>
                    </a:cubicBezTo>
                    <a:cubicBezTo>
                      <a:pt x="14123" y="5398"/>
                      <a:pt x="13606" y="5139"/>
                      <a:pt x="13088" y="4880"/>
                    </a:cubicBezTo>
                    <a:cubicBezTo>
                      <a:pt x="12571" y="4658"/>
                      <a:pt x="12053" y="4363"/>
                      <a:pt x="11499" y="4067"/>
                    </a:cubicBezTo>
                    <a:cubicBezTo>
                      <a:pt x="10981" y="3771"/>
                      <a:pt x="10426" y="3438"/>
                      <a:pt x="9872" y="3143"/>
                    </a:cubicBezTo>
                    <a:cubicBezTo>
                      <a:pt x="9576" y="2995"/>
                      <a:pt x="9317" y="2847"/>
                      <a:pt x="9058" y="2662"/>
                    </a:cubicBezTo>
                    <a:cubicBezTo>
                      <a:pt x="8763" y="2514"/>
                      <a:pt x="8504" y="2366"/>
                      <a:pt x="8208" y="2181"/>
                    </a:cubicBezTo>
                    <a:cubicBezTo>
                      <a:pt x="7691" y="1886"/>
                      <a:pt x="7136" y="1590"/>
                      <a:pt x="6581" y="1294"/>
                    </a:cubicBezTo>
                    <a:cubicBezTo>
                      <a:pt x="6027" y="1035"/>
                      <a:pt x="5472" y="776"/>
                      <a:pt x="4918" y="555"/>
                    </a:cubicBezTo>
                    <a:cubicBezTo>
                      <a:pt x="4363" y="370"/>
                      <a:pt x="3846" y="222"/>
                      <a:pt x="3328" y="111"/>
                    </a:cubicBezTo>
                    <a:cubicBezTo>
                      <a:pt x="3069" y="74"/>
                      <a:pt x="2810" y="37"/>
                      <a:pt x="2589" y="37"/>
                    </a:cubicBezTo>
                    <a:cubicBezTo>
                      <a:pt x="2367" y="0"/>
                      <a:pt x="2145" y="0"/>
                      <a:pt x="19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90" name="Google Shape;1822;p49">
                <a:extLst>
                  <a:ext uri="{FF2B5EF4-FFF2-40B4-BE49-F238E27FC236}">
                    <a16:creationId xmlns:a16="http://schemas.microsoft.com/office/drawing/2014/main" id="{8E97EA13-7197-D420-A5B8-7DA83A83BEF1}"/>
                  </a:ext>
                </a:extLst>
              </p:cNvPr>
              <p:cNvSpPr/>
              <p:nvPr/>
            </p:nvSpPr>
            <p:spPr>
              <a:xfrm>
                <a:off x="3636975" y="2024850"/>
                <a:ext cx="178400" cy="477875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19115" extrusionOk="0">
                    <a:moveTo>
                      <a:pt x="481" y="0"/>
                    </a:moveTo>
                    <a:cubicBezTo>
                      <a:pt x="481" y="0"/>
                      <a:pt x="444" y="74"/>
                      <a:pt x="370" y="222"/>
                    </a:cubicBezTo>
                    <a:cubicBezTo>
                      <a:pt x="333" y="370"/>
                      <a:pt x="222" y="555"/>
                      <a:pt x="148" y="851"/>
                    </a:cubicBezTo>
                    <a:cubicBezTo>
                      <a:pt x="74" y="1146"/>
                      <a:pt x="38" y="1516"/>
                      <a:pt x="1" y="1923"/>
                    </a:cubicBezTo>
                    <a:cubicBezTo>
                      <a:pt x="38" y="2145"/>
                      <a:pt x="38" y="2366"/>
                      <a:pt x="38" y="2588"/>
                    </a:cubicBezTo>
                    <a:cubicBezTo>
                      <a:pt x="74" y="2810"/>
                      <a:pt x="74" y="3069"/>
                      <a:pt x="148" y="3328"/>
                    </a:cubicBezTo>
                    <a:cubicBezTo>
                      <a:pt x="222" y="3808"/>
                      <a:pt x="370" y="4363"/>
                      <a:pt x="592" y="4917"/>
                    </a:cubicBezTo>
                    <a:cubicBezTo>
                      <a:pt x="777" y="5472"/>
                      <a:pt x="1036" y="5990"/>
                      <a:pt x="1295" y="6581"/>
                    </a:cubicBezTo>
                    <a:cubicBezTo>
                      <a:pt x="1590" y="7099"/>
                      <a:pt x="1886" y="7690"/>
                      <a:pt x="2219" y="8208"/>
                    </a:cubicBezTo>
                    <a:cubicBezTo>
                      <a:pt x="2367" y="8504"/>
                      <a:pt x="2515" y="8762"/>
                      <a:pt x="2699" y="9021"/>
                    </a:cubicBezTo>
                    <a:cubicBezTo>
                      <a:pt x="2847" y="9317"/>
                      <a:pt x="2995" y="9576"/>
                      <a:pt x="3143" y="9871"/>
                    </a:cubicBezTo>
                    <a:cubicBezTo>
                      <a:pt x="3476" y="10426"/>
                      <a:pt x="3772" y="10944"/>
                      <a:pt x="4067" y="11498"/>
                    </a:cubicBezTo>
                    <a:cubicBezTo>
                      <a:pt x="4363" y="12053"/>
                      <a:pt x="4659" y="12570"/>
                      <a:pt x="4918" y="13088"/>
                    </a:cubicBezTo>
                    <a:cubicBezTo>
                      <a:pt x="5176" y="13606"/>
                      <a:pt x="5398" y="14123"/>
                      <a:pt x="5583" y="14604"/>
                    </a:cubicBezTo>
                    <a:cubicBezTo>
                      <a:pt x="5805" y="15084"/>
                      <a:pt x="5953" y="15565"/>
                      <a:pt x="6064" y="16009"/>
                    </a:cubicBezTo>
                    <a:cubicBezTo>
                      <a:pt x="6212" y="16452"/>
                      <a:pt x="6286" y="16859"/>
                      <a:pt x="6359" y="17229"/>
                    </a:cubicBezTo>
                    <a:cubicBezTo>
                      <a:pt x="6396" y="17635"/>
                      <a:pt x="6433" y="17968"/>
                      <a:pt x="6433" y="18227"/>
                    </a:cubicBezTo>
                    <a:cubicBezTo>
                      <a:pt x="6470" y="18486"/>
                      <a:pt x="6470" y="18744"/>
                      <a:pt x="6470" y="18892"/>
                    </a:cubicBezTo>
                    <a:cubicBezTo>
                      <a:pt x="6470" y="19040"/>
                      <a:pt x="6470" y="19114"/>
                      <a:pt x="6470" y="19114"/>
                    </a:cubicBezTo>
                    <a:cubicBezTo>
                      <a:pt x="6470" y="19114"/>
                      <a:pt x="6507" y="19040"/>
                      <a:pt x="6544" y="18892"/>
                    </a:cubicBezTo>
                    <a:cubicBezTo>
                      <a:pt x="6618" y="18781"/>
                      <a:pt x="6729" y="18560"/>
                      <a:pt x="6803" y="18301"/>
                    </a:cubicBezTo>
                    <a:cubicBezTo>
                      <a:pt x="6914" y="18005"/>
                      <a:pt x="6988" y="17635"/>
                      <a:pt x="7062" y="17229"/>
                    </a:cubicBezTo>
                    <a:cubicBezTo>
                      <a:pt x="7062" y="17044"/>
                      <a:pt x="7099" y="16822"/>
                      <a:pt x="7136" y="16600"/>
                    </a:cubicBezTo>
                    <a:cubicBezTo>
                      <a:pt x="7136" y="16341"/>
                      <a:pt x="7136" y="16120"/>
                      <a:pt x="7136" y="15861"/>
                    </a:cubicBezTo>
                    <a:cubicBezTo>
                      <a:pt x="7099" y="15343"/>
                      <a:pt x="7025" y="14789"/>
                      <a:pt x="6914" y="14197"/>
                    </a:cubicBezTo>
                    <a:cubicBezTo>
                      <a:pt x="6803" y="13642"/>
                      <a:pt x="6618" y="13051"/>
                      <a:pt x="6396" y="12459"/>
                    </a:cubicBezTo>
                    <a:cubicBezTo>
                      <a:pt x="6212" y="11868"/>
                      <a:pt x="5953" y="11276"/>
                      <a:pt x="5657" y="10685"/>
                    </a:cubicBezTo>
                    <a:cubicBezTo>
                      <a:pt x="5361" y="10093"/>
                      <a:pt x="5066" y="9539"/>
                      <a:pt x="4770" y="8947"/>
                    </a:cubicBezTo>
                    <a:cubicBezTo>
                      <a:pt x="4585" y="8688"/>
                      <a:pt x="4437" y="8393"/>
                      <a:pt x="4252" y="8097"/>
                    </a:cubicBezTo>
                    <a:cubicBezTo>
                      <a:pt x="4067" y="7838"/>
                      <a:pt x="3919" y="7542"/>
                      <a:pt x="3735" y="7284"/>
                    </a:cubicBezTo>
                    <a:cubicBezTo>
                      <a:pt x="3402" y="6766"/>
                      <a:pt x="3032" y="6248"/>
                      <a:pt x="2736" y="5768"/>
                    </a:cubicBezTo>
                    <a:cubicBezTo>
                      <a:pt x="2404" y="5250"/>
                      <a:pt x="2108" y="4770"/>
                      <a:pt x="1849" y="4326"/>
                    </a:cubicBezTo>
                    <a:cubicBezTo>
                      <a:pt x="1553" y="3882"/>
                      <a:pt x="1331" y="3439"/>
                      <a:pt x="1147" y="2995"/>
                    </a:cubicBezTo>
                    <a:cubicBezTo>
                      <a:pt x="1036" y="2810"/>
                      <a:pt x="999" y="2588"/>
                      <a:pt x="888" y="2403"/>
                    </a:cubicBezTo>
                    <a:cubicBezTo>
                      <a:pt x="814" y="2219"/>
                      <a:pt x="777" y="2034"/>
                      <a:pt x="703" y="1849"/>
                    </a:cubicBezTo>
                    <a:cubicBezTo>
                      <a:pt x="629" y="1479"/>
                      <a:pt x="555" y="1146"/>
                      <a:pt x="518" y="888"/>
                    </a:cubicBezTo>
                    <a:cubicBezTo>
                      <a:pt x="481" y="592"/>
                      <a:pt x="481" y="370"/>
                      <a:pt x="481" y="222"/>
                    </a:cubicBezTo>
                    <a:cubicBezTo>
                      <a:pt x="481" y="74"/>
                      <a:pt x="481" y="0"/>
                      <a:pt x="4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047" name="Google Shape;1823;p49">
              <a:extLst>
                <a:ext uri="{FF2B5EF4-FFF2-40B4-BE49-F238E27FC236}">
                  <a16:creationId xmlns:a16="http://schemas.microsoft.com/office/drawing/2014/main" id="{9C12334B-2E9E-35F2-C2AB-BF2280A26359}"/>
                </a:ext>
              </a:extLst>
            </p:cNvPr>
            <p:cNvGrpSpPr/>
            <p:nvPr/>
          </p:nvGrpSpPr>
          <p:grpSpPr>
            <a:xfrm rot="10800000" flipH="1">
              <a:off x="7900225" y="3949550"/>
              <a:ext cx="786575" cy="816150"/>
              <a:chOff x="3033425" y="1686575"/>
              <a:chExt cx="786575" cy="816150"/>
            </a:xfrm>
          </p:grpSpPr>
          <p:sp>
            <p:nvSpPr>
              <p:cNvPr id="42063" name="Google Shape;1824;p49">
                <a:extLst>
                  <a:ext uri="{FF2B5EF4-FFF2-40B4-BE49-F238E27FC236}">
                    <a16:creationId xmlns:a16="http://schemas.microsoft.com/office/drawing/2014/main" id="{9DC86223-DD52-F5F5-07F1-C9EC1ABFAFD3}"/>
                  </a:ext>
                </a:extLst>
              </p:cNvPr>
              <p:cNvSpPr/>
              <p:nvPr/>
            </p:nvSpPr>
            <p:spPr>
              <a:xfrm>
                <a:off x="3532525" y="1872025"/>
                <a:ext cx="109100" cy="111250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4450" extrusionOk="0">
                    <a:moveTo>
                      <a:pt x="3713" y="0"/>
                    </a:moveTo>
                    <a:cubicBezTo>
                      <a:pt x="3672" y="0"/>
                      <a:pt x="3630" y="5"/>
                      <a:pt x="3587" y="13"/>
                    </a:cubicBezTo>
                    <a:lnTo>
                      <a:pt x="3439" y="13"/>
                    </a:lnTo>
                    <a:lnTo>
                      <a:pt x="3069" y="161"/>
                    </a:lnTo>
                    <a:cubicBezTo>
                      <a:pt x="2959" y="235"/>
                      <a:pt x="2848" y="272"/>
                      <a:pt x="2737" y="346"/>
                    </a:cubicBezTo>
                    <a:cubicBezTo>
                      <a:pt x="2515" y="457"/>
                      <a:pt x="2293" y="568"/>
                      <a:pt x="2071" y="753"/>
                    </a:cubicBezTo>
                    <a:cubicBezTo>
                      <a:pt x="1849" y="900"/>
                      <a:pt x="1665" y="1048"/>
                      <a:pt x="1480" y="1233"/>
                    </a:cubicBezTo>
                    <a:cubicBezTo>
                      <a:pt x="1406" y="1307"/>
                      <a:pt x="1295" y="1418"/>
                      <a:pt x="1221" y="1492"/>
                    </a:cubicBezTo>
                    <a:cubicBezTo>
                      <a:pt x="1147" y="1603"/>
                      <a:pt x="1073" y="1677"/>
                      <a:pt x="999" y="1788"/>
                    </a:cubicBezTo>
                    <a:cubicBezTo>
                      <a:pt x="814" y="1973"/>
                      <a:pt x="703" y="2194"/>
                      <a:pt x="592" y="2416"/>
                    </a:cubicBezTo>
                    <a:cubicBezTo>
                      <a:pt x="481" y="2638"/>
                      <a:pt x="371" y="2823"/>
                      <a:pt x="297" y="3082"/>
                    </a:cubicBezTo>
                    <a:cubicBezTo>
                      <a:pt x="112" y="3525"/>
                      <a:pt x="38" y="3969"/>
                      <a:pt x="1" y="4450"/>
                    </a:cubicBezTo>
                    <a:cubicBezTo>
                      <a:pt x="149" y="4006"/>
                      <a:pt x="371" y="3599"/>
                      <a:pt x="629" y="3230"/>
                    </a:cubicBezTo>
                    <a:cubicBezTo>
                      <a:pt x="740" y="3045"/>
                      <a:pt x="888" y="2897"/>
                      <a:pt x="1036" y="2712"/>
                    </a:cubicBezTo>
                    <a:cubicBezTo>
                      <a:pt x="1184" y="2564"/>
                      <a:pt x="1332" y="2416"/>
                      <a:pt x="1517" y="2305"/>
                    </a:cubicBezTo>
                    <a:cubicBezTo>
                      <a:pt x="1591" y="2231"/>
                      <a:pt x="1665" y="2194"/>
                      <a:pt x="1775" y="2120"/>
                    </a:cubicBezTo>
                    <a:cubicBezTo>
                      <a:pt x="1849" y="2047"/>
                      <a:pt x="1923" y="2010"/>
                      <a:pt x="2034" y="1973"/>
                    </a:cubicBezTo>
                    <a:cubicBezTo>
                      <a:pt x="2219" y="1862"/>
                      <a:pt x="2404" y="1788"/>
                      <a:pt x="2589" y="1714"/>
                    </a:cubicBezTo>
                    <a:cubicBezTo>
                      <a:pt x="2621" y="1701"/>
                      <a:pt x="2655" y="1689"/>
                      <a:pt x="2690" y="1678"/>
                    </a:cubicBezTo>
                    <a:lnTo>
                      <a:pt x="2690" y="1678"/>
                    </a:lnTo>
                    <a:cubicBezTo>
                      <a:pt x="2681" y="1703"/>
                      <a:pt x="2672" y="1727"/>
                      <a:pt x="2663" y="1751"/>
                    </a:cubicBezTo>
                    <a:cubicBezTo>
                      <a:pt x="2589" y="1936"/>
                      <a:pt x="2515" y="2120"/>
                      <a:pt x="2404" y="2305"/>
                    </a:cubicBezTo>
                    <a:lnTo>
                      <a:pt x="2256" y="2601"/>
                    </a:lnTo>
                    <a:cubicBezTo>
                      <a:pt x="2219" y="2675"/>
                      <a:pt x="2145" y="2749"/>
                      <a:pt x="2071" y="2860"/>
                    </a:cubicBezTo>
                    <a:cubicBezTo>
                      <a:pt x="2034" y="2934"/>
                      <a:pt x="1960" y="3008"/>
                      <a:pt x="1886" y="3082"/>
                    </a:cubicBezTo>
                    <a:cubicBezTo>
                      <a:pt x="1812" y="3193"/>
                      <a:pt x="1738" y="3267"/>
                      <a:pt x="1665" y="3341"/>
                    </a:cubicBezTo>
                    <a:lnTo>
                      <a:pt x="1443" y="3562"/>
                    </a:lnTo>
                    <a:cubicBezTo>
                      <a:pt x="1369" y="3636"/>
                      <a:pt x="1258" y="3710"/>
                      <a:pt x="1184" y="3784"/>
                    </a:cubicBezTo>
                    <a:cubicBezTo>
                      <a:pt x="1110" y="3821"/>
                      <a:pt x="999" y="3895"/>
                      <a:pt x="925" y="3969"/>
                    </a:cubicBezTo>
                    <a:lnTo>
                      <a:pt x="629" y="4154"/>
                    </a:lnTo>
                    <a:cubicBezTo>
                      <a:pt x="518" y="4191"/>
                      <a:pt x="444" y="4228"/>
                      <a:pt x="334" y="4302"/>
                    </a:cubicBezTo>
                    <a:lnTo>
                      <a:pt x="1" y="4450"/>
                    </a:lnTo>
                    <a:lnTo>
                      <a:pt x="371" y="4376"/>
                    </a:lnTo>
                    <a:cubicBezTo>
                      <a:pt x="481" y="4376"/>
                      <a:pt x="592" y="4339"/>
                      <a:pt x="703" y="4302"/>
                    </a:cubicBezTo>
                    <a:lnTo>
                      <a:pt x="1036" y="4228"/>
                    </a:lnTo>
                    <a:cubicBezTo>
                      <a:pt x="1147" y="4191"/>
                      <a:pt x="1258" y="4117"/>
                      <a:pt x="1369" y="4080"/>
                    </a:cubicBezTo>
                    <a:cubicBezTo>
                      <a:pt x="1480" y="4043"/>
                      <a:pt x="1591" y="4006"/>
                      <a:pt x="1701" y="3932"/>
                    </a:cubicBezTo>
                    <a:lnTo>
                      <a:pt x="1997" y="3784"/>
                    </a:lnTo>
                    <a:cubicBezTo>
                      <a:pt x="2108" y="3710"/>
                      <a:pt x="2219" y="3636"/>
                      <a:pt x="2330" y="3562"/>
                    </a:cubicBezTo>
                    <a:cubicBezTo>
                      <a:pt x="2404" y="3525"/>
                      <a:pt x="2515" y="3451"/>
                      <a:pt x="2626" y="3341"/>
                    </a:cubicBezTo>
                    <a:cubicBezTo>
                      <a:pt x="2700" y="3267"/>
                      <a:pt x="2811" y="3193"/>
                      <a:pt x="2885" y="3119"/>
                    </a:cubicBezTo>
                    <a:lnTo>
                      <a:pt x="3143" y="2860"/>
                    </a:lnTo>
                    <a:cubicBezTo>
                      <a:pt x="3328" y="2675"/>
                      <a:pt x="3476" y="2490"/>
                      <a:pt x="3624" y="2268"/>
                    </a:cubicBezTo>
                    <a:cubicBezTo>
                      <a:pt x="3772" y="2047"/>
                      <a:pt x="3920" y="1825"/>
                      <a:pt x="4031" y="1603"/>
                    </a:cubicBezTo>
                    <a:cubicBezTo>
                      <a:pt x="4105" y="1492"/>
                      <a:pt x="4142" y="1381"/>
                      <a:pt x="4216" y="1270"/>
                    </a:cubicBezTo>
                    <a:cubicBezTo>
                      <a:pt x="4252" y="1122"/>
                      <a:pt x="4289" y="1011"/>
                      <a:pt x="4326" y="863"/>
                    </a:cubicBezTo>
                    <a:cubicBezTo>
                      <a:pt x="4363" y="753"/>
                      <a:pt x="4363" y="642"/>
                      <a:pt x="4363" y="568"/>
                    </a:cubicBezTo>
                    <a:cubicBezTo>
                      <a:pt x="4298" y="241"/>
                      <a:pt x="4030" y="0"/>
                      <a:pt x="37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64" name="Google Shape;1825;p49">
                <a:extLst>
                  <a:ext uri="{FF2B5EF4-FFF2-40B4-BE49-F238E27FC236}">
                    <a16:creationId xmlns:a16="http://schemas.microsoft.com/office/drawing/2014/main" id="{9C8D0DC3-59C5-953E-9D38-E4E7804535E5}"/>
                  </a:ext>
                </a:extLst>
              </p:cNvPr>
              <p:cNvSpPr/>
              <p:nvPr/>
            </p:nvSpPr>
            <p:spPr>
              <a:xfrm>
                <a:off x="3325500" y="1692100"/>
                <a:ext cx="356800" cy="109325"/>
              </a:xfrm>
              <a:custGeom>
                <a:avLst/>
                <a:gdLst/>
                <a:ahLst/>
                <a:cxnLst/>
                <a:rect l="l" t="t" r="r" b="b"/>
                <a:pathLst>
                  <a:path w="14272" h="4373" extrusionOk="0">
                    <a:moveTo>
                      <a:pt x="1435" y="1435"/>
                    </a:moveTo>
                    <a:lnTo>
                      <a:pt x="1418" y="1443"/>
                    </a:lnTo>
                    <a:lnTo>
                      <a:pt x="1442" y="1443"/>
                    </a:lnTo>
                    <a:cubicBezTo>
                      <a:pt x="1440" y="1440"/>
                      <a:pt x="1437" y="1438"/>
                      <a:pt x="1435" y="1435"/>
                    </a:cubicBezTo>
                    <a:close/>
                    <a:moveTo>
                      <a:pt x="1444" y="1454"/>
                    </a:moveTo>
                    <a:lnTo>
                      <a:pt x="1444" y="1454"/>
                    </a:lnTo>
                    <a:cubicBezTo>
                      <a:pt x="1442" y="1454"/>
                      <a:pt x="1452" y="1461"/>
                      <a:pt x="1479" y="1480"/>
                    </a:cubicBezTo>
                    <a:lnTo>
                      <a:pt x="1491" y="1480"/>
                    </a:lnTo>
                    <a:cubicBezTo>
                      <a:pt x="1467" y="1466"/>
                      <a:pt x="1446" y="1454"/>
                      <a:pt x="1444" y="1454"/>
                    </a:cubicBezTo>
                    <a:close/>
                    <a:moveTo>
                      <a:pt x="1491" y="1480"/>
                    </a:moveTo>
                    <a:lnTo>
                      <a:pt x="1491" y="1480"/>
                    </a:lnTo>
                    <a:cubicBezTo>
                      <a:pt x="1520" y="1497"/>
                      <a:pt x="1553" y="1517"/>
                      <a:pt x="1553" y="1517"/>
                    </a:cubicBezTo>
                    <a:lnTo>
                      <a:pt x="1516" y="1480"/>
                    </a:lnTo>
                    <a:close/>
                    <a:moveTo>
                      <a:pt x="1849" y="1"/>
                    </a:moveTo>
                    <a:cubicBezTo>
                      <a:pt x="1793" y="19"/>
                      <a:pt x="1747" y="19"/>
                      <a:pt x="1696" y="19"/>
                    </a:cubicBezTo>
                    <a:cubicBezTo>
                      <a:pt x="1646" y="19"/>
                      <a:pt x="1590" y="19"/>
                      <a:pt x="1516" y="38"/>
                    </a:cubicBezTo>
                    <a:cubicBezTo>
                      <a:pt x="1368" y="75"/>
                      <a:pt x="1220" y="75"/>
                      <a:pt x="1110" y="112"/>
                    </a:cubicBezTo>
                    <a:lnTo>
                      <a:pt x="851" y="223"/>
                    </a:lnTo>
                    <a:lnTo>
                      <a:pt x="740" y="260"/>
                    </a:lnTo>
                    <a:lnTo>
                      <a:pt x="703" y="297"/>
                    </a:lnTo>
                    <a:lnTo>
                      <a:pt x="666" y="334"/>
                    </a:lnTo>
                    <a:lnTo>
                      <a:pt x="555" y="408"/>
                    </a:lnTo>
                    <a:cubicBezTo>
                      <a:pt x="481" y="444"/>
                      <a:pt x="407" y="518"/>
                      <a:pt x="333" y="592"/>
                    </a:cubicBezTo>
                    <a:cubicBezTo>
                      <a:pt x="74" y="888"/>
                      <a:pt x="0" y="1295"/>
                      <a:pt x="37" y="1628"/>
                    </a:cubicBezTo>
                    <a:cubicBezTo>
                      <a:pt x="74" y="1738"/>
                      <a:pt x="74" y="1812"/>
                      <a:pt x="111" y="1923"/>
                    </a:cubicBezTo>
                    <a:cubicBezTo>
                      <a:pt x="148" y="1997"/>
                      <a:pt x="185" y="2071"/>
                      <a:pt x="222" y="2145"/>
                    </a:cubicBezTo>
                    <a:cubicBezTo>
                      <a:pt x="259" y="2293"/>
                      <a:pt x="518" y="2552"/>
                      <a:pt x="629" y="2626"/>
                    </a:cubicBezTo>
                    <a:lnTo>
                      <a:pt x="740" y="2700"/>
                    </a:lnTo>
                    <a:lnTo>
                      <a:pt x="777" y="2700"/>
                    </a:lnTo>
                    <a:lnTo>
                      <a:pt x="851" y="2774"/>
                    </a:lnTo>
                    <a:lnTo>
                      <a:pt x="888" y="2774"/>
                    </a:lnTo>
                    <a:lnTo>
                      <a:pt x="962" y="2811"/>
                    </a:lnTo>
                    <a:lnTo>
                      <a:pt x="1220" y="2922"/>
                    </a:lnTo>
                    <a:lnTo>
                      <a:pt x="1738" y="3180"/>
                    </a:lnTo>
                    <a:cubicBezTo>
                      <a:pt x="2108" y="3328"/>
                      <a:pt x="2477" y="3476"/>
                      <a:pt x="2847" y="3624"/>
                    </a:cubicBezTo>
                    <a:cubicBezTo>
                      <a:pt x="3217" y="3772"/>
                      <a:pt x="3624" y="3920"/>
                      <a:pt x="4030" y="4031"/>
                    </a:cubicBezTo>
                    <a:lnTo>
                      <a:pt x="4585" y="4142"/>
                    </a:lnTo>
                    <a:lnTo>
                      <a:pt x="4881" y="4216"/>
                    </a:lnTo>
                    <a:lnTo>
                      <a:pt x="4991" y="4252"/>
                    </a:lnTo>
                    <a:lnTo>
                      <a:pt x="5102" y="4252"/>
                    </a:lnTo>
                    <a:lnTo>
                      <a:pt x="5176" y="4289"/>
                    </a:lnTo>
                    <a:cubicBezTo>
                      <a:pt x="5583" y="4345"/>
                      <a:pt x="5990" y="4373"/>
                      <a:pt x="6392" y="4373"/>
                    </a:cubicBezTo>
                    <a:cubicBezTo>
                      <a:pt x="6794" y="4373"/>
                      <a:pt x="7191" y="4345"/>
                      <a:pt x="7579" y="4289"/>
                    </a:cubicBezTo>
                    <a:cubicBezTo>
                      <a:pt x="8356" y="4179"/>
                      <a:pt x="9095" y="3920"/>
                      <a:pt x="9761" y="3550"/>
                    </a:cubicBezTo>
                    <a:cubicBezTo>
                      <a:pt x="9909" y="3476"/>
                      <a:pt x="10056" y="3365"/>
                      <a:pt x="10167" y="3291"/>
                    </a:cubicBezTo>
                    <a:lnTo>
                      <a:pt x="10204" y="3291"/>
                    </a:lnTo>
                    <a:lnTo>
                      <a:pt x="10241" y="3254"/>
                    </a:lnTo>
                    <a:lnTo>
                      <a:pt x="10278" y="3254"/>
                    </a:lnTo>
                    <a:lnTo>
                      <a:pt x="10315" y="3217"/>
                    </a:lnTo>
                    <a:lnTo>
                      <a:pt x="10426" y="3106"/>
                    </a:lnTo>
                    <a:lnTo>
                      <a:pt x="10611" y="2959"/>
                    </a:lnTo>
                    <a:cubicBezTo>
                      <a:pt x="10870" y="2737"/>
                      <a:pt x="11055" y="2515"/>
                      <a:pt x="11276" y="2293"/>
                    </a:cubicBezTo>
                    <a:cubicBezTo>
                      <a:pt x="11461" y="2071"/>
                      <a:pt x="11646" y="1886"/>
                      <a:pt x="11831" y="1702"/>
                    </a:cubicBezTo>
                    <a:cubicBezTo>
                      <a:pt x="11942" y="1591"/>
                      <a:pt x="12016" y="1517"/>
                      <a:pt x="12090" y="1406"/>
                    </a:cubicBezTo>
                    <a:cubicBezTo>
                      <a:pt x="12164" y="1332"/>
                      <a:pt x="12275" y="1258"/>
                      <a:pt x="12349" y="1184"/>
                    </a:cubicBezTo>
                    <a:cubicBezTo>
                      <a:pt x="12681" y="888"/>
                      <a:pt x="13014" y="666"/>
                      <a:pt x="13310" y="518"/>
                    </a:cubicBezTo>
                    <a:cubicBezTo>
                      <a:pt x="13569" y="371"/>
                      <a:pt x="13827" y="334"/>
                      <a:pt x="14012" y="297"/>
                    </a:cubicBezTo>
                    <a:cubicBezTo>
                      <a:pt x="14197" y="260"/>
                      <a:pt x="14271" y="260"/>
                      <a:pt x="14271" y="260"/>
                    </a:cubicBezTo>
                    <a:cubicBezTo>
                      <a:pt x="14271" y="260"/>
                      <a:pt x="14197" y="223"/>
                      <a:pt x="14012" y="186"/>
                    </a:cubicBezTo>
                    <a:cubicBezTo>
                      <a:pt x="13827" y="186"/>
                      <a:pt x="13532" y="186"/>
                      <a:pt x="13199" y="260"/>
                    </a:cubicBezTo>
                    <a:cubicBezTo>
                      <a:pt x="12866" y="334"/>
                      <a:pt x="12423" y="481"/>
                      <a:pt x="12016" y="740"/>
                    </a:cubicBezTo>
                    <a:cubicBezTo>
                      <a:pt x="11572" y="999"/>
                      <a:pt x="11166" y="1295"/>
                      <a:pt x="10722" y="1665"/>
                    </a:cubicBezTo>
                    <a:cubicBezTo>
                      <a:pt x="10463" y="1849"/>
                      <a:pt x="10241" y="2034"/>
                      <a:pt x="10019" y="2182"/>
                    </a:cubicBezTo>
                    <a:lnTo>
                      <a:pt x="9835" y="2293"/>
                    </a:lnTo>
                    <a:lnTo>
                      <a:pt x="9724" y="2367"/>
                    </a:lnTo>
                    <a:lnTo>
                      <a:pt x="9687" y="2367"/>
                    </a:lnTo>
                    <a:lnTo>
                      <a:pt x="9650" y="2404"/>
                    </a:lnTo>
                    <a:cubicBezTo>
                      <a:pt x="9539" y="2478"/>
                      <a:pt x="9391" y="2552"/>
                      <a:pt x="9243" y="2626"/>
                    </a:cubicBezTo>
                    <a:cubicBezTo>
                      <a:pt x="8725" y="2811"/>
                      <a:pt x="8097" y="2959"/>
                      <a:pt x="7432" y="3032"/>
                    </a:cubicBezTo>
                    <a:cubicBezTo>
                      <a:pt x="7320" y="3039"/>
                      <a:pt x="7207" y="3042"/>
                      <a:pt x="7091" y="3042"/>
                    </a:cubicBezTo>
                    <a:cubicBezTo>
                      <a:pt x="6555" y="3042"/>
                      <a:pt x="5983" y="2976"/>
                      <a:pt x="5435" y="2885"/>
                    </a:cubicBezTo>
                    <a:lnTo>
                      <a:pt x="5398" y="2885"/>
                    </a:lnTo>
                    <a:cubicBezTo>
                      <a:pt x="5373" y="2872"/>
                      <a:pt x="5365" y="2868"/>
                      <a:pt x="5364" y="2868"/>
                    </a:cubicBezTo>
                    <a:lnTo>
                      <a:pt x="5364" y="2868"/>
                    </a:lnTo>
                    <a:cubicBezTo>
                      <a:pt x="5361" y="2868"/>
                      <a:pt x="5386" y="2885"/>
                      <a:pt x="5361" y="2885"/>
                    </a:cubicBezTo>
                    <a:lnTo>
                      <a:pt x="5324" y="2848"/>
                    </a:lnTo>
                    <a:lnTo>
                      <a:pt x="5213" y="2811"/>
                    </a:lnTo>
                    <a:lnTo>
                      <a:pt x="4918" y="2737"/>
                    </a:lnTo>
                    <a:lnTo>
                      <a:pt x="4363" y="2626"/>
                    </a:lnTo>
                    <a:cubicBezTo>
                      <a:pt x="4030" y="2478"/>
                      <a:pt x="3697" y="2367"/>
                      <a:pt x="3365" y="2256"/>
                    </a:cubicBezTo>
                    <a:cubicBezTo>
                      <a:pt x="3032" y="2108"/>
                      <a:pt x="2662" y="1997"/>
                      <a:pt x="2330" y="1849"/>
                    </a:cubicBezTo>
                    <a:lnTo>
                      <a:pt x="1812" y="1628"/>
                    </a:lnTo>
                    <a:lnTo>
                      <a:pt x="1553" y="1517"/>
                    </a:lnTo>
                    <a:lnTo>
                      <a:pt x="1516" y="1517"/>
                    </a:lnTo>
                    <a:lnTo>
                      <a:pt x="1410" y="1446"/>
                    </a:lnTo>
                    <a:lnTo>
                      <a:pt x="1418" y="1443"/>
                    </a:lnTo>
                    <a:lnTo>
                      <a:pt x="1405" y="1443"/>
                    </a:lnTo>
                    <a:lnTo>
                      <a:pt x="1368" y="1406"/>
                    </a:lnTo>
                    <a:lnTo>
                      <a:pt x="1405" y="1406"/>
                    </a:lnTo>
                    <a:cubicBezTo>
                      <a:pt x="1405" y="1406"/>
                      <a:pt x="1405" y="1406"/>
                      <a:pt x="1435" y="1435"/>
                    </a:cubicBezTo>
                    <a:lnTo>
                      <a:pt x="1435" y="1435"/>
                    </a:lnTo>
                    <a:lnTo>
                      <a:pt x="1590" y="1369"/>
                    </a:lnTo>
                    <a:cubicBezTo>
                      <a:pt x="1664" y="1332"/>
                      <a:pt x="1701" y="1332"/>
                      <a:pt x="1738" y="1332"/>
                    </a:cubicBezTo>
                    <a:cubicBezTo>
                      <a:pt x="1738" y="1332"/>
                      <a:pt x="1849" y="1332"/>
                      <a:pt x="1923" y="1295"/>
                    </a:cubicBezTo>
                    <a:cubicBezTo>
                      <a:pt x="2588" y="1258"/>
                      <a:pt x="3328" y="1221"/>
                      <a:pt x="3956" y="1147"/>
                    </a:cubicBezTo>
                    <a:cubicBezTo>
                      <a:pt x="4622" y="1110"/>
                      <a:pt x="5250" y="1036"/>
                      <a:pt x="5842" y="962"/>
                    </a:cubicBezTo>
                    <a:cubicBezTo>
                      <a:pt x="6988" y="851"/>
                      <a:pt x="7912" y="703"/>
                      <a:pt x="8615" y="629"/>
                    </a:cubicBezTo>
                    <a:cubicBezTo>
                      <a:pt x="9280" y="518"/>
                      <a:pt x="9650" y="444"/>
                      <a:pt x="9650" y="444"/>
                    </a:cubicBezTo>
                    <a:cubicBezTo>
                      <a:pt x="9650" y="444"/>
                      <a:pt x="9280" y="408"/>
                      <a:pt x="8615" y="334"/>
                    </a:cubicBezTo>
                    <a:cubicBezTo>
                      <a:pt x="7912" y="260"/>
                      <a:pt x="6951" y="186"/>
                      <a:pt x="5805" y="112"/>
                    </a:cubicBezTo>
                    <a:cubicBezTo>
                      <a:pt x="5250" y="112"/>
                      <a:pt x="4622" y="75"/>
                      <a:pt x="3956" y="38"/>
                    </a:cubicBezTo>
                    <a:cubicBezTo>
                      <a:pt x="3291" y="38"/>
                      <a:pt x="2625" y="1"/>
                      <a:pt x="18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65" name="Google Shape;1826;p49">
                <a:extLst>
                  <a:ext uri="{FF2B5EF4-FFF2-40B4-BE49-F238E27FC236}">
                    <a16:creationId xmlns:a16="http://schemas.microsoft.com/office/drawing/2014/main" id="{B7A5BFED-674B-864A-B6B3-F14FDBA8EBBC}"/>
                  </a:ext>
                </a:extLst>
              </p:cNvPr>
              <p:cNvSpPr/>
              <p:nvPr/>
            </p:nvSpPr>
            <p:spPr>
              <a:xfrm>
                <a:off x="3707225" y="1826125"/>
                <a:ext cx="110000" cy="356100"/>
              </a:xfrm>
              <a:custGeom>
                <a:avLst/>
                <a:gdLst/>
                <a:ahLst/>
                <a:cxnLst/>
                <a:rect l="l" t="t" r="r" b="b"/>
                <a:pathLst>
                  <a:path w="4400" h="14244" extrusionOk="0">
                    <a:moveTo>
                      <a:pt x="2049" y="4591"/>
                    </a:moveTo>
                    <a:lnTo>
                      <a:pt x="2034" y="4622"/>
                    </a:lnTo>
                    <a:cubicBezTo>
                      <a:pt x="2034" y="4622"/>
                      <a:pt x="2054" y="4601"/>
                      <a:pt x="2049" y="4591"/>
                    </a:cubicBezTo>
                    <a:close/>
                    <a:moveTo>
                      <a:pt x="2980" y="12897"/>
                    </a:moveTo>
                    <a:lnTo>
                      <a:pt x="2976" y="12903"/>
                    </a:lnTo>
                    <a:lnTo>
                      <a:pt x="2958" y="12903"/>
                    </a:lnTo>
                    <a:cubicBezTo>
                      <a:pt x="2958" y="12903"/>
                      <a:pt x="2969" y="12903"/>
                      <a:pt x="2980" y="12897"/>
                    </a:cubicBezTo>
                    <a:close/>
                    <a:moveTo>
                      <a:pt x="3002" y="12889"/>
                    </a:moveTo>
                    <a:cubicBezTo>
                      <a:pt x="3007" y="12897"/>
                      <a:pt x="3016" y="12903"/>
                      <a:pt x="3032" y="12903"/>
                    </a:cubicBezTo>
                    <a:lnTo>
                      <a:pt x="3032" y="12940"/>
                    </a:lnTo>
                    <a:lnTo>
                      <a:pt x="2995" y="12903"/>
                    </a:lnTo>
                    <a:lnTo>
                      <a:pt x="2993" y="12903"/>
                    </a:lnTo>
                    <a:cubicBezTo>
                      <a:pt x="2993" y="12903"/>
                      <a:pt x="2994" y="12902"/>
                      <a:pt x="2994" y="12902"/>
                    </a:cubicBezTo>
                    <a:lnTo>
                      <a:pt x="2994" y="12902"/>
                    </a:lnTo>
                    <a:lnTo>
                      <a:pt x="2995" y="12903"/>
                    </a:lnTo>
                    <a:cubicBezTo>
                      <a:pt x="2998" y="12897"/>
                      <a:pt x="3000" y="12892"/>
                      <a:pt x="3002" y="12889"/>
                    </a:cubicBezTo>
                    <a:close/>
                    <a:moveTo>
                      <a:pt x="4178" y="1"/>
                    </a:moveTo>
                    <a:cubicBezTo>
                      <a:pt x="4178" y="1"/>
                      <a:pt x="4178" y="112"/>
                      <a:pt x="4141" y="296"/>
                    </a:cubicBezTo>
                    <a:cubicBezTo>
                      <a:pt x="4104" y="481"/>
                      <a:pt x="4030" y="703"/>
                      <a:pt x="3882" y="999"/>
                    </a:cubicBezTo>
                    <a:cubicBezTo>
                      <a:pt x="3771" y="1295"/>
                      <a:pt x="3549" y="1627"/>
                      <a:pt x="3254" y="1960"/>
                    </a:cubicBezTo>
                    <a:cubicBezTo>
                      <a:pt x="3180" y="2034"/>
                      <a:pt x="3069" y="2145"/>
                      <a:pt x="2995" y="2182"/>
                    </a:cubicBezTo>
                    <a:cubicBezTo>
                      <a:pt x="2921" y="2293"/>
                      <a:pt x="2810" y="2367"/>
                      <a:pt x="2736" y="2478"/>
                    </a:cubicBezTo>
                    <a:cubicBezTo>
                      <a:pt x="2551" y="2626"/>
                      <a:pt x="2329" y="2847"/>
                      <a:pt x="2145" y="3032"/>
                    </a:cubicBezTo>
                    <a:cubicBezTo>
                      <a:pt x="1923" y="3254"/>
                      <a:pt x="1701" y="3439"/>
                      <a:pt x="1479" y="3698"/>
                    </a:cubicBezTo>
                    <a:lnTo>
                      <a:pt x="1294" y="3883"/>
                    </a:lnTo>
                    <a:lnTo>
                      <a:pt x="1220" y="3993"/>
                    </a:lnTo>
                    <a:lnTo>
                      <a:pt x="1183" y="4030"/>
                    </a:lnTo>
                    <a:lnTo>
                      <a:pt x="1183" y="4067"/>
                    </a:lnTo>
                    <a:lnTo>
                      <a:pt x="1146" y="4104"/>
                    </a:lnTo>
                    <a:cubicBezTo>
                      <a:pt x="1035" y="4252"/>
                      <a:pt x="962" y="4400"/>
                      <a:pt x="851" y="4511"/>
                    </a:cubicBezTo>
                    <a:cubicBezTo>
                      <a:pt x="481" y="5177"/>
                      <a:pt x="222" y="5916"/>
                      <a:pt x="111" y="6692"/>
                    </a:cubicBezTo>
                    <a:cubicBezTo>
                      <a:pt x="0" y="7506"/>
                      <a:pt x="0" y="8319"/>
                      <a:pt x="148" y="9132"/>
                    </a:cubicBezTo>
                    <a:lnTo>
                      <a:pt x="148" y="9206"/>
                    </a:lnTo>
                    <a:lnTo>
                      <a:pt x="185" y="9280"/>
                    </a:lnTo>
                    <a:lnTo>
                      <a:pt x="222" y="9428"/>
                    </a:lnTo>
                    <a:lnTo>
                      <a:pt x="259" y="9724"/>
                    </a:lnTo>
                    <a:lnTo>
                      <a:pt x="407" y="10278"/>
                    </a:lnTo>
                    <a:cubicBezTo>
                      <a:pt x="518" y="10648"/>
                      <a:pt x="666" y="11055"/>
                      <a:pt x="777" y="11462"/>
                    </a:cubicBezTo>
                    <a:cubicBezTo>
                      <a:pt x="925" y="11831"/>
                      <a:pt x="1072" y="12201"/>
                      <a:pt x="1257" y="12534"/>
                    </a:cubicBezTo>
                    <a:lnTo>
                      <a:pt x="1479" y="13088"/>
                    </a:lnTo>
                    <a:lnTo>
                      <a:pt x="1627" y="13347"/>
                    </a:lnTo>
                    <a:lnTo>
                      <a:pt x="1627" y="13421"/>
                    </a:lnTo>
                    <a:lnTo>
                      <a:pt x="1664" y="13421"/>
                    </a:lnTo>
                    <a:lnTo>
                      <a:pt x="1701" y="13532"/>
                    </a:lnTo>
                    <a:lnTo>
                      <a:pt x="1738" y="13569"/>
                    </a:lnTo>
                    <a:lnTo>
                      <a:pt x="1812" y="13680"/>
                    </a:lnTo>
                    <a:cubicBezTo>
                      <a:pt x="1886" y="13754"/>
                      <a:pt x="2108" y="14013"/>
                      <a:pt x="2256" y="14086"/>
                    </a:cubicBezTo>
                    <a:cubicBezTo>
                      <a:pt x="2366" y="14123"/>
                      <a:pt x="2440" y="14160"/>
                      <a:pt x="2514" y="14197"/>
                    </a:cubicBezTo>
                    <a:cubicBezTo>
                      <a:pt x="2625" y="14234"/>
                      <a:pt x="2699" y="14234"/>
                      <a:pt x="2773" y="14234"/>
                    </a:cubicBezTo>
                    <a:cubicBezTo>
                      <a:pt x="2832" y="14240"/>
                      <a:pt x="2891" y="14243"/>
                      <a:pt x="2951" y="14243"/>
                    </a:cubicBezTo>
                    <a:cubicBezTo>
                      <a:pt x="3269" y="14243"/>
                      <a:pt x="3596" y="14156"/>
                      <a:pt x="3845" y="13939"/>
                    </a:cubicBezTo>
                    <a:cubicBezTo>
                      <a:pt x="3919" y="13902"/>
                      <a:pt x="3956" y="13828"/>
                      <a:pt x="4030" y="13754"/>
                    </a:cubicBezTo>
                    <a:lnTo>
                      <a:pt x="4104" y="13643"/>
                    </a:lnTo>
                    <a:lnTo>
                      <a:pt x="4141" y="13569"/>
                    </a:lnTo>
                    <a:lnTo>
                      <a:pt x="4178" y="13569"/>
                    </a:lnTo>
                    <a:lnTo>
                      <a:pt x="4215" y="13458"/>
                    </a:lnTo>
                    <a:lnTo>
                      <a:pt x="4289" y="13199"/>
                    </a:lnTo>
                    <a:cubicBezTo>
                      <a:pt x="4326" y="13088"/>
                      <a:pt x="4363" y="12940"/>
                      <a:pt x="4400" y="12792"/>
                    </a:cubicBezTo>
                    <a:cubicBezTo>
                      <a:pt x="4400" y="12645"/>
                      <a:pt x="4400" y="12571"/>
                      <a:pt x="4400" y="12460"/>
                    </a:cubicBezTo>
                    <a:cubicBezTo>
                      <a:pt x="4400" y="11683"/>
                      <a:pt x="4400" y="11018"/>
                      <a:pt x="4363" y="10352"/>
                    </a:cubicBezTo>
                    <a:cubicBezTo>
                      <a:pt x="4363" y="9687"/>
                      <a:pt x="4326" y="9058"/>
                      <a:pt x="4289" y="8504"/>
                    </a:cubicBezTo>
                    <a:cubicBezTo>
                      <a:pt x="4252" y="7321"/>
                      <a:pt x="4178" y="6360"/>
                      <a:pt x="4104" y="5694"/>
                    </a:cubicBezTo>
                    <a:cubicBezTo>
                      <a:pt x="4030" y="5029"/>
                      <a:pt x="3993" y="4659"/>
                      <a:pt x="3993" y="4659"/>
                    </a:cubicBezTo>
                    <a:cubicBezTo>
                      <a:pt x="3993" y="4659"/>
                      <a:pt x="3919" y="5029"/>
                      <a:pt x="3808" y="5694"/>
                    </a:cubicBezTo>
                    <a:cubicBezTo>
                      <a:pt x="3697" y="6360"/>
                      <a:pt x="3586" y="7321"/>
                      <a:pt x="3439" y="8467"/>
                    </a:cubicBezTo>
                    <a:cubicBezTo>
                      <a:pt x="3402" y="9058"/>
                      <a:pt x="3328" y="9687"/>
                      <a:pt x="3291" y="10315"/>
                    </a:cubicBezTo>
                    <a:cubicBezTo>
                      <a:pt x="3217" y="10981"/>
                      <a:pt x="3143" y="11720"/>
                      <a:pt x="3106" y="12386"/>
                    </a:cubicBezTo>
                    <a:cubicBezTo>
                      <a:pt x="3106" y="12460"/>
                      <a:pt x="3106" y="12534"/>
                      <a:pt x="3106" y="12571"/>
                    </a:cubicBezTo>
                    <a:cubicBezTo>
                      <a:pt x="3069" y="12608"/>
                      <a:pt x="3106" y="12645"/>
                      <a:pt x="3069" y="12719"/>
                    </a:cubicBezTo>
                    <a:lnTo>
                      <a:pt x="2995" y="12866"/>
                    </a:lnTo>
                    <a:lnTo>
                      <a:pt x="2995" y="12866"/>
                    </a:lnTo>
                    <a:cubicBezTo>
                      <a:pt x="2995" y="12866"/>
                      <a:pt x="2995" y="12878"/>
                      <a:pt x="3002" y="12889"/>
                    </a:cubicBezTo>
                    <a:lnTo>
                      <a:pt x="3002" y="12889"/>
                    </a:lnTo>
                    <a:cubicBezTo>
                      <a:pt x="3004" y="12885"/>
                      <a:pt x="3005" y="12882"/>
                      <a:pt x="3005" y="12882"/>
                    </a:cubicBezTo>
                    <a:lnTo>
                      <a:pt x="3005" y="12882"/>
                    </a:lnTo>
                    <a:cubicBezTo>
                      <a:pt x="3005" y="12882"/>
                      <a:pt x="3004" y="12884"/>
                      <a:pt x="3002" y="12889"/>
                    </a:cubicBezTo>
                    <a:lnTo>
                      <a:pt x="3002" y="12889"/>
                    </a:lnTo>
                    <a:cubicBezTo>
                      <a:pt x="3002" y="12889"/>
                      <a:pt x="3002" y="12889"/>
                      <a:pt x="3002" y="12889"/>
                    </a:cubicBezTo>
                    <a:lnTo>
                      <a:pt x="3002" y="12889"/>
                    </a:lnTo>
                    <a:cubicBezTo>
                      <a:pt x="3000" y="12892"/>
                      <a:pt x="2997" y="12897"/>
                      <a:pt x="2994" y="12902"/>
                    </a:cubicBezTo>
                    <a:lnTo>
                      <a:pt x="2994" y="12902"/>
                    </a:lnTo>
                    <a:lnTo>
                      <a:pt x="2987" y="12891"/>
                    </a:lnTo>
                    <a:lnTo>
                      <a:pt x="2987" y="12891"/>
                    </a:lnTo>
                    <a:cubicBezTo>
                      <a:pt x="2991" y="12886"/>
                      <a:pt x="2995" y="12878"/>
                      <a:pt x="2995" y="12866"/>
                    </a:cubicBezTo>
                    <a:lnTo>
                      <a:pt x="2995" y="12866"/>
                    </a:lnTo>
                    <a:lnTo>
                      <a:pt x="2984" y="12888"/>
                    </a:lnTo>
                    <a:lnTo>
                      <a:pt x="2921" y="12792"/>
                    </a:lnTo>
                    <a:lnTo>
                      <a:pt x="2921" y="12772"/>
                    </a:lnTo>
                    <a:lnTo>
                      <a:pt x="2921" y="12772"/>
                    </a:lnTo>
                    <a:cubicBezTo>
                      <a:pt x="2935" y="12800"/>
                      <a:pt x="2963" y="12847"/>
                      <a:pt x="2965" y="12847"/>
                    </a:cubicBezTo>
                    <a:cubicBezTo>
                      <a:pt x="2966" y="12847"/>
                      <a:pt x="2964" y="12842"/>
                      <a:pt x="2958" y="12829"/>
                    </a:cubicBezTo>
                    <a:lnTo>
                      <a:pt x="2958" y="12792"/>
                    </a:lnTo>
                    <a:lnTo>
                      <a:pt x="2921" y="12755"/>
                    </a:lnTo>
                    <a:lnTo>
                      <a:pt x="2810" y="12497"/>
                    </a:lnTo>
                    <a:lnTo>
                      <a:pt x="2588" y="11979"/>
                    </a:lnTo>
                    <a:cubicBezTo>
                      <a:pt x="2440" y="11609"/>
                      <a:pt x="2292" y="11277"/>
                      <a:pt x="2145" y="10944"/>
                    </a:cubicBezTo>
                    <a:cubicBezTo>
                      <a:pt x="2034" y="10611"/>
                      <a:pt x="1923" y="10278"/>
                      <a:pt x="1812" y="9946"/>
                    </a:cubicBezTo>
                    <a:lnTo>
                      <a:pt x="1664" y="9391"/>
                    </a:lnTo>
                    <a:lnTo>
                      <a:pt x="1590" y="9095"/>
                    </a:lnTo>
                    <a:lnTo>
                      <a:pt x="1553" y="8984"/>
                    </a:lnTo>
                    <a:lnTo>
                      <a:pt x="1553" y="8948"/>
                    </a:lnTo>
                    <a:lnTo>
                      <a:pt x="1553" y="8874"/>
                    </a:lnTo>
                    <a:cubicBezTo>
                      <a:pt x="1405" y="8171"/>
                      <a:pt x="1368" y="7506"/>
                      <a:pt x="1405" y="6840"/>
                    </a:cubicBezTo>
                    <a:cubicBezTo>
                      <a:pt x="1479" y="6212"/>
                      <a:pt x="1590" y="5583"/>
                      <a:pt x="1812" y="5066"/>
                    </a:cubicBezTo>
                    <a:cubicBezTo>
                      <a:pt x="1886" y="4918"/>
                      <a:pt x="1960" y="4770"/>
                      <a:pt x="2034" y="4622"/>
                    </a:cubicBezTo>
                    <a:lnTo>
                      <a:pt x="2034" y="4585"/>
                    </a:lnTo>
                    <a:cubicBezTo>
                      <a:pt x="2043" y="4585"/>
                      <a:pt x="2048" y="4587"/>
                      <a:pt x="2049" y="4591"/>
                    </a:cubicBezTo>
                    <a:lnTo>
                      <a:pt x="2049" y="4591"/>
                    </a:lnTo>
                    <a:lnTo>
                      <a:pt x="2071" y="4548"/>
                    </a:lnTo>
                    <a:lnTo>
                      <a:pt x="2145" y="4474"/>
                    </a:lnTo>
                    <a:lnTo>
                      <a:pt x="2256" y="4289"/>
                    </a:lnTo>
                    <a:cubicBezTo>
                      <a:pt x="2403" y="4030"/>
                      <a:pt x="2588" y="3809"/>
                      <a:pt x="2736" y="3587"/>
                    </a:cubicBezTo>
                    <a:cubicBezTo>
                      <a:pt x="3143" y="3106"/>
                      <a:pt x="3439" y="2736"/>
                      <a:pt x="3697" y="2293"/>
                    </a:cubicBezTo>
                    <a:cubicBezTo>
                      <a:pt x="3956" y="1849"/>
                      <a:pt x="4104" y="1442"/>
                      <a:pt x="4178" y="1110"/>
                    </a:cubicBezTo>
                    <a:cubicBezTo>
                      <a:pt x="4252" y="777"/>
                      <a:pt x="4252" y="481"/>
                      <a:pt x="4215" y="296"/>
                    </a:cubicBezTo>
                    <a:cubicBezTo>
                      <a:pt x="4178" y="112"/>
                      <a:pt x="4178" y="1"/>
                      <a:pt x="41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66" name="Google Shape;1827;p49">
                <a:extLst>
                  <a:ext uri="{FF2B5EF4-FFF2-40B4-BE49-F238E27FC236}">
                    <a16:creationId xmlns:a16="http://schemas.microsoft.com/office/drawing/2014/main" id="{7D246C8D-2972-60D9-4FFF-DD0A24C1A649}"/>
                  </a:ext>
                </a:extLst>
              </p:cNvPr>
              <p:cNvSpPr/>
              <p:nvPr/>
            </p:nvSpPr>
            <p:spPr>
              <a:xfrm>
                <a:off x="3546400" y="1751250"/>
                <a:ext cx="110925" cy="136825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5473" extrusionOk="0">
                    <a:moveTo>
                      <a:pt x="2662" y="1854"/>
                    </a:moveTo>
                    <a:lnTo>
                      <a:pt x="2662" y="1886"/>
                    </a:lnTo>
                    <a:cubicBezTo>
                      <a:pt x="2681" y="1886"/>
                      <a:pt x="2672" y="1868"/>
                      <a:pt x="2662" y="1854"/>
                    </a:cubicBezTo>
                    <a:close/>
                    <a:moveTo>
                      <a:pt x="1886" y="1"/>
                    </a:moveTo>
                    <a:cubicBezTo>
                      <a:pt x="1516" y="1"/>
                      <a:pt x="1183" y="75"/>
                      <a:pt x="888" y="260"/>
                    </a:cubicBezTo>
                    <a:cubicBezTo>
                      <a:pt x="814" y="297"/>
                      <a:pt x="666" y="408"/>
                      <a:pt x="518" y="519"/>
                    </a:cubicBezTo>
                    <a:cubicBezTo>
                      <a:pt x="407" y="629"/>
                      <a:pt x="333" y="740"/>
                      <a:pt x="259" y="851"/>
                    </a:cubicBezTo>
                    <a:cubicBezTo>
                      <a:pt x="185" y="962"/>
                      <a:pt x="148" y="1073"/>
                      <a:pt x="74" y="1184"/>
                    </a:cubicBezTo>
                    <a:cubicBezTo>
                      <a:pt x="74" y="1295"/>
                      <a:pt x="37" y="1406"/>
                      <a:pt x="0" y="1517"/>
                    </a:cubicBezTo>
                    <a:cubicBezTo>
                      <a:pt x="0" y="1702"/>
                      <a:pt x="0" y="1886"/>
                      <a:pt x="37" y="2034"/>
                    </a:cubicBezTo>
                    <a:cubicBezTo>
                      <a:pt x="37" y="2145"/>
                      <a:pt x="111" y="2256"/>
                      <a:pt x="148" y="2293"/>
                    </a:cubicBezTo>
                    <a:cubicBezTo>
                      <a:pt x="185" y="2367"/>
                      <a:pt x="222" y="2404"/>
                      <a:pt x="222" y="2404"/>
                    </a:cubicBezTo>
                    <a:cubicBezTo>
                      <a:pt x="222" y="2404"/>
                      <a:pt x="222" y="2367"/>
                      <a:pt x="222" y="2293"/>
                    </a:cubicBezTo>
                    <a:cubicBezTo>
                      <a:pt x="259" y="2219"/>
                      <a:pt x="259" y="2145"/>
                      <a:pt x="333" y="2034"/>
                    </a:cubicBezTo>
                    <a:cubicBezTo>
                      <a:pt x="370" y="1923"/>
                      <a:pt x="444" y="1813"/>
                      <a:pt x="518" y="1702"/>
                    </a:cubicBezTo>
                    <a:cubicBezTo>
                      <a:pt x="592" y="1665"/>
                      <a:pt x="629" y="1628"/>
                      <a:pt x="703" y="1554"/>
                    </a:cubicBezTo>
                    <a:cubicBezTo>
                      <a:pt x="740" y="1517"/>
                      <a:pt x="814" y="1480"/>
                      <a:pt x="888" y="1443"/>
                    </a:cubicBezTo>
                    <a:cubicBezTo>
                      <a:pt x="962" y="1406"/>
                      <a:pt x="1036" y="1332"/>
                      <a:pt x="1073" y="1332"/>
                    </a:cubicBezTo>
                    <a:cubicBezTo>
                      <a:pt x="1146" y="1332"/>
                      <a:pt x="1183" y="1295"/>
                      <a:pt x="1331" y="1295"/>
                    </a:cubicBezTo>
                    <a:cubicBezTo>
                      <a:pt x="1387" y="1276"/>
                      <a:pt x="1461" y="1267"/>
                      <a:pt x="1539" y="1267"/>
                    </a:cubicBezTo>
                    <a:cubicBezTo>
                      <a:pt x="1618" y="1267"/>
                      <a:pt x="1701" y="1276"/>
                      <a:pt x="1775" y="1295"/>
                    </a:cubicBezTo>
                    <a:cubicBezTo>
                      <a:pt x="1923" y="1332"/>
                      <a:pt x="2108" y="1406"/>
                      <a:pt x="2256" y="1517"/>
                    </a:cubicBezTo>
                    <a:cubicBezTo>
                      <a:pt x="2330" y="1554"/>
                      <a:pt x="2404" y="1591"/>
                      <a:pt x="2440" y="1628"/>
                    </a:cubicBezTo>
                    <a:cubicBezTo>
                      <a:pt x="2477" y="1665"/>
                      <a:pt x="2477" y="1665"/>
                      <a:pt x="2551" y="1739"/>
                    </a:cubicBezTo>
                    <a:lnTo>
                      <a:pt x="2625" y="1813"/>
                    </a:lnTo>
                    <a:lnTo>
                      <a:pt x="2662" y="1850"/>
                    </a:lnTo>
                    <a:lnTo>
                      <a:pt x="2662" y="1850"/>
                    </a:lnTo>
                    <a:cubicBezTo>
                      <a:pt x="2655" y="1842"/>
                      <a:pt x="2652" y="1839"/>
                      <a:pt x="2652" y="1839"/>
                    </a:cubicBezTo>
                    <a:lnTo>
                      <a:pt x="2652" y="1839"/>
                    </a:lnTo>
                    <a:cubicBezTo>
                      <a:pt x="2651" y="1839"/>
                      <a:pt x="2657" y="1846"/>
                      <a:pt x="2662" y="1854"/>
                    </a:cubicBezTo>
                    <a:lnTo>
                      <a:pt x="2662" y="1854"/>
                    </a:lnTo>
                    <a:lnTo>
                      <a:pt x="2662" y="1850"/>
                    </a:lnTo>
                    <a:cubicBezTo>
                      <a:pt x="2884" y="2108"/>
                      <a:pt x="3069" y="2478"/>
                      <a:pt x="3143" y="2885"/>
                    </a:cubicBezTo>
                    <a:cubicBezTo>
                      <a:pt x="3180" y="2996"/>
                      <a:pt x="3180" y="3033"/>
                      <a:pt x="3217" y="3180"/>
                    </a:cubicBezTo>
                    <a:lnTo>
                      <a:pt x="3217" y="3365"/>
                    </a:lnTo>
                    <a:cubicBezTo>
                      <a:pt x="3254" y="3365"/>
                      <a:pt x="3254" y="3439"/>
                      <a:pt x="3254" y="3513"/>
                    </a:cubicBezTo>
                    <a:cubicBezTo>
                      <a:pt x="3254" y="3698"/>
                      <a:pt x="3254" y="3920"/>
                      <a:pt x="3254" y="4105"/>
                    </a:cubicBezTo>
                    <a:cubicBezTo>
                      <a:pt x="3254" y="4290"/>
                      <a:pt x="3254" y="4474"/>
                      <a:pt x="3217" y="4622"/>
                    </a:cubicBezTo>
                    <a:cubicBezTo>
                      <a:pt x="3217" y="4807"/>
                      <a:pt x="3217" y="4955"/>
                      <a:pt x="3180" y="5066"/>
                    </a:cubicBezTo>
                    <a:cubicBezTo>
                      <a:pt x="3180" y="5325"/>
                      <a:pt x="3180" y="5473"/>
                      <a:pt x="3180" y="5473"/>
                    </a:cubicBezTo>
                    <a:cubicBezTo>
                      <a:pt x="3180" y="5473"/>
                      <a:pt x="3291" y="5362"/>
                      <a:pt x="3476" y="5177"/>
                    </a:cubicBezTo>
                    <a:cubicBezTo>
                      <a:pt x="3550" y="5103"/>
                      <a:pt x="3661" y="4992"/>
                      <a:pt x="3771" y="4844"/>
                    </a:cubicBezTo>
                    <a:cubicBezTo>
                      <a:pt x="3845" y="4696"/>
                      <a:pt x="3993" y="4511"/>
                      <a:pt x="4067" y="4327"/>
                    </a:cubicBezTo>
                    <a:cubicBezTo>
                      <a:pt x="4141" y="4216"/>
                      <a:pt x="4178" y="4105"/>
                      <a:pt x="4215" y="3994"/>
                    </a:cubicBezTo>
                    <a:cubicBezTo>
                      <a:pt x="4252" y="3883"/>
                      <a:pt x="4289" y="3735"/>
                      <a:pt x="4326" y="3624"/>
                    </a:cubicBezTo>
                    <a:cubicBezTo>
                      <a:pt x="4363" y="3550"/>
                      <a:pt x="4363" y="3513"/>
                      <a:pt x="4400" y="3402"/>
                    </a:cubicBezTo>
                    <a:lnTo>
                      <a:pt x="4437" y="3217"/>
                    </a:lnTo>
                    <a:cubicBezTo>
                      <a:pt x="4437" y="3107"/>
                      <a:pt x="4437" y="2922"/>
                      <a:pt x="4437" y="2774"/>
                    </a:cubicBezTo>
                    <a:cubicBezTo>
                      <a:pt x="4437" y="2441"/>
                      <a:pt x="4400" y="2108"/>
                      <a:pt x="4289" y="1813"/>
                    </a:cubicBezTo>
                    <a:cubicBezTo>
                      <a:pt x="4178" y="1480"/>
                      <a:pt x="3993" y="1184"/>
                      <a:pt x="3771" y="888"/>
                    </a:cubicBezTo>
                    <a:lnTo>
                      <a:pt x="3734" y="851"/>
                    </a:lnTo>
                    <a:lnTo>
                      <a:pt x="3734" y="814"/>
                    </a:lnTo>
                    <a:lnTo>
                      <a:pt x="3697" y="814"/>
                    </a:lnTo>
                    <a:lnTo>
                      <a:pt x="3661" y="777"/>
                    </a:lnTo>
                    <a:lnTo>
                      <a:pt x="3587" y="703"/>
                    </a:lnTo>
                    <a:cubicBezTo>
                      <a:pt x="3550" y="666"/>
                      <a:pt x="3476" y="593"/>
                      <a:pt x="3402" y="519"/>
                    </a:cubicBezTo>
                    <a:cubicBezTo>
                      <a:pt x="3217" y="371"/>
                      <a:pt x="3069" y="297"/>
                      <a:pt x="2884" y="223"/>
                    </a:cubicBezTo>
                    <a:cubicBezTo>
                      <a:pt x="2588" y="75"/>
                      <a:pt x="2219" y="1"/>
                      <a:pt x="18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67" name="Google Shape;1828;p49">
                <a:extLst>
                  <a:ext uri="{FF2B5EF4-FFF2-40B4-BE49-F238E27FC236}">
                    <a16:creationId xmlns:a16="http://schemas.microsoft.com/office/drawing/2014/main" id="{388389C4-909D-ECEE-CA2C-035369687371}"/>
                  </a:ext>
                </a:extLst>
              </p:cNvPr>
              <p:cNvSpPr/>
              <p:nvPr/>
            </p:nvSpPr>
            <p:spPr>
              <a:xfrm>
                <a:off x="3625875" y="1855700"/>
                <a:ext cx="136825" cy="111625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4465" extrusionOk="0">
                    <a:moveTo>
                      <a:pt x="2700" y="1"/>
                    </a:moveTo>
                    <a:cubicBezTo>
                      <a:pt x="2552" y="1"/>
                      <a:pt x="2367" y="1"/>
                      <a:pt x="2256" y="38"/>
                    </a:cubicBezTo>
                    <a:lnTo>
                      <a:pt x="2071" y="75"/>
                    </a:lnTo>
                    <a:cubicBezTo>
                      <a:pt x="1960" y="75"/>
                      <a:pt x="1923" y="112"/>
                      <a:pt x="1849" y="112"/>
                    </a:cubicBezTo>
                    <a:cubicBezTo>
                      <a:pt x="1702" y="149"/>
                      <a:pt x="1591" y="186"/>
                      <a:pt x="1480" y="222"/>
                    </a:cubicBezTo>
                    <a:cubicBezTo>
                      <a:pt x="1369" y="296"/>
                      <a:pt x="1258" y="333"/>
                      <a:pt x="1147" y="370"/>
                    </a:cubicBezTo>
                    <a:cubicBezTo>
                      <a:pt x="925" y="481"/>
                      <a:pt x="777" y="592"/>
                      <a:pt x="629" y="703"/>
                    </a:cubicBezTo>
                    <a:cubicBezTo>
                      <a:pt x="482" y="814"/>
                      <a:pt x="371" y="925"/>
                      <a:pt x="260" y="999"/>
                    </a:cubicBezTo>
                    <a:cubicBezTo>
                      <a:pt x="75" y="1184"/>
                      <a:pt x="1" y="1295"/>
                      <a:pt x="1" y="1295"/>
                    </a:cubicBezTo>
                    <a:cubicBezTo>
                      <a:pt x="1" y="1295"/>
                      <a:pt x="149" y="1295"/>
                      <a:pt x="408" y="1258"/>
                    </a:cubicBezTo>
                    <a:cubicBezTo>
                      <a:pt x="518" y="1258"/>
                      <a:pt x="666" y="1258"/>
                      <a:pt x="814" y="1221"/>
                    </a:cubicBezTo>
                    <a:lnTo>
                      <a:pt x="1369" y="1221"/>
                    </a:lnTo>
                    <a:cubicBezTo>
                      <a:pt x="1430" y="1208"/>
                      <a:pt x="1496" y="1204"/>
                      <a:pt x="1563" y="1204"/>
                    </a:cubicBezTo>
                    <a:cubicBezTo>
                      <a:pt x="1697" y="1204"/>
                      <a:pt x="1837" y="1221"/>
                      <a:pt x="1960" y="1221"/>
                    </a:cubicBezTo>
                    <a:lnTo>
                      <a:pt x="2108" y="1221"/>
                    </a:lnTo>
                    <a:lnTo>
                      <a:pt x="2293" y="1258"/>
                    </a:lnTo>
                    <a:cubicBezTo>
                      <a:pt x="2404" y="1258"/>
                      <a:pt x="2478" y="1295"/>
                      <a:pt x="2552" y="1295"/>
                    </a:cubicBezTo>
                    <a:cubicBezTo>
                      <a:pt x="2942" y="1401"/>
                      <a:pt x="3298" y="1575"/>
                      <a:pt x="3587" y="1785"/>
                    </a:cubicBezTo>
                    <a:lnTo>
                      <a:pt x="3587" y="1785"/>
                    </a:lnTo>
                    <a:lnTo>
                      <a:pt x="3587" y="1812"/>
                    </a:lnTo>
                    <a:lnTo>
                      <a:pt x="3624" y="1812"/>
                    </a:lnTo>
                    <a:lnTo>
                      <a:pt x="3661" y="1849"/>
                    </a:lnTo>
                    <a:lnTo>
                      <a:pt x="3735" y="1923"/>
                    </a:lnTo>
                    <a:cubicBezTo>
                      <a:pt x="3809" y="1960"/>
                      <a:pt x="3809" y="1997"/>
                      <a:pt x="3809" y="2034"/>
                    </a:cubicBezTo>
                    <a:cubicBezTo>
                      <a:pt x="3846" y="2071"/>
                      <a:pt x="3920" y="2145"/>
                      <a:pt x="3957" y="2219"/>
                    </a:cubicBezTo>
                    <a:cubicBezTo>
                      <a:pt x="4031" y="2367"/>
                      <a:pt x="4142" y="2515"/>
                      <a:pt x="4142" y="2700"/>
                    </a:cubicBezTo>
                    <a:cubicBezTo>
                      <a:pt x="4179" y="2847"/>
                      <a:pt x="4216" y="2995"/>
                      <a:pt x="4179" y="3143"/>
                    </a:cubicBezTo>
                    <a:cubicBezTo>
                      <a:pt x="4142" y="3291"/>
                      <a:pt x="4142" y="3328"/>
                      <a:pt x="4142" y="3365"/>
                    </a:cubicBezTo>
                    <a:cubicBezTo>
                      <a:pt x="4105" y="3439"/>
                      <a:pt x="4068" y="3513"/>
                      <a:pt x="4031" y="3587"/>
                    </a:cubicBezTo>
                    <a:cubicBezTo>
                      <a:pt x="3994" y="3661"/>
                      <a:pt x="3957" y="3698"/>
                      <a:pt x="3883" y="3772"/>
                    </a:cubicBezTo>
                    <a:cubicBezTo>
                      <a:pt x="3846" y="3809"/>
                      <a:pt x="3809" y="3883"/>
                      <a:pt x="3735" y="3920"/>
                    </a:cubicBezTo>
                    <a:cubicBezTo>
                      <a:pt x="3624" y="3994"/>
                      <a:pt x="3513" y="4104"/>
                      <a:pt x="3439" y="4141"/>
                    </a:cubicBezTo>
                    <a:cubicBezTo>
                      <a:pt x="3328" y="4178"/>
                      <a:pt x="3217" y="4215"/>
                      <a:pt x="3180" y="4215"/>
                    </a:cubicBezTo>
                    <a:cubicBezTo>
                      <a:pt x="3106" y="4252"/>
                      <a:pt x="3069" y="4252"/>
                      <a:pt x="3069" y="4252"/>
                    </a:cubicBezTo>
                    <a:cubicBezTo>
                      <a:pt x="3069" y="4252"/>
                      <a:pt x="3106" y="4289"/>
                      <a:pt x="3143" y="4326"/>
                    </a:cubicBezTo>
                    <a:cubicBezTo>
                      <a:pt x="3217" y="4326"/>
                      <a:pt x="3291" y="4400"/>
                      <a:pt x="3439" y="4437"/>
                    </a:cubicBezTo>
                    <a:cubicBezTo>
                      <a:pt x="3513" y="4456"/>
                      <a:pt x="3587" y="4465"/>
                      <a:pt x="3670" y="4465"/>
                    </a:cubicBezTo>
                    <a:cubicBezTo>
                      <a:pt x="3753" y="4465"/>
                      <a:pt x="3846" y="4456"/>
                      <a:pt x="3957" y="4437"/>
                    </a:cubicBezTo>
                    <a:cubicBezTo>
                      <a:pt x="4068" y="4437"/>
                      <a:pt x="4179" y="4400"/>
                      <a:pt x="4289" y="4363"/>
                    </a:cubicBezTo>
                    <a:cubicBezTo>
                      <a:pt x="4363" y="4326"/>
                      <a:pt x="4474" y="4289"/>
                      <a:pt x="4622" y="4215"/>
                    </a:cubicBezTo>
                    <a:cubicBezTo>
                      <a:pt x="4696" y="4141"/>
                      <a:pt x="4807" y="4067"/>
                      <a:pt x="4918" y="3920"/>
                    </a:cubicBezTo>
                    <a:cubicBezTo>
                      <a:pt x="5029" y="3809"/>
                      <a:pt x="5177" y="3661"/>
                      <a:pt x="5214" y="3550"/>
                    </a:cubicBezTo>
                    <a:cubicBezTo>
                      <a:pt x="5362" y="3291"/>
                      <a:pt x="5436" y="2958"/>
                      <a:pt x="5473" y="2589"/>
                    </a:cubicBezTo>
                    <a:cubicBezTo>
                      <a:pt x="5473" y="2256"/>
                      <a:pt x="5362" y="1886"/>
                      <a:pt x="5214" y="1553"/>
                    </a:cubicBezTo>
                    <a:cubicBezTo>
                      <a:pt x="5140" y="1406"/>
                      <a:pt x="5066" y="1258"/>
                      <a:pt x="4918" y="1073"/>
                    </a:cubicBezTo>
                    <a:cubicBezTo>
                      <a:pt x="4881" y="999"/>
                      <a:pt x="4807" y="925"/>
                      <a:pt x="4770" y="888"/>
                    </a:cubicBezTo>
                    <a:lnTo>
                      <a:pt x="4696" y="814"/>
                    </a:lnTo>
                    <a:lnTo>
                      <a:pt x="4659" y="777"/>
                    </a:lnTo>
                    <a:lnTo>
                      <a:pt x="4622" y="740"/>
                    </a:lnTo>
                    <a:lnTo>
                      <a:pt x="4585" y="703"/>
                    </a:lnTo>
                    <a:cubicBezTo>
                      <a:pt x="4289" y="481"/>
                      <a:pt x="3994" y="296"/>
                      <a:pt x="3661" y="186"/>
                    </a:cubicBezTo>
                    <a:cubicBezTo>
                      <a:pt x="3328" y="75"/>
                      <a:pt x="2996" y="38"/>
                      <a:pt x="27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68" name="Google Shape;1829;p49">
                <a:extLst>
                  <a:ext uri="{FF2B5EF4-FFF2-40B4-BE49-F238E27FC236}">
                    <a16:creationId xmlns:a16="http://schemas.microsoft.com/office/drawing/2014/main" id="{6EA351A2-6B31-B6CC-CDAB-525835B4AF10}"/>
                  </a:ext>
                </a:extLst>
              </p:cNvPr>
              <p:cNvSpPr/>
              <p:nvPr/>
            </p:nvSpPr>
            <p:spPr>
              <a:xfrm>
                <a:off x="3458600" y="1898225"/>
                <a:ext cx="99850" cy="84125"/>
              </a:xfrm>
              <a:custGeom>
                <a:avLst/>
                <a:gdLst/>
                <a:ahLst/>
                <a:cxnLst/>
                <a:rect l="l" t="t" r="r" b="b"/>
                <a:pathLst>
                  <a:path w="3994" h="3365" extrusionOk="0">
                    <a:moveTo>
                      <a:pt x="1659" y="1775"/>
                    </a:moveTo>
                    <a:lnTo>
                      <a:pt x="1659" y="1775"/>
                    </a:lnTo>
                    <a:cubicBezTo>
                      <a:pt x="1663" y="1782"/>
                      <a:pt x="1662" y="1784"/>
                      <a:pt x="1659" y="1784"/>
                    </a:cubicBezTo>
                    <a:cubicBezTo>
                      <a:pt x="1655" y="1784"/>
                      <a:pt x="1647" y="1777"/>
                      <a:pt x="1659" y="1775"/>
                    </a:cubicBezTo>
                    <a:close/>
                    <a:moveTo>
                      <a:pt x="1220" y="0"/>
                    </a:moveTo>
                    <a:cubicBezTo>
                      <a:pt x="1146" y="37"/>
                      <a:pt x="1035" y="37"/>
                      <a:pt x="961" y="74"/>
                    </a:cubicBezTo>
                    <a:cubicBezTo>
                      <a:pt x="887" y="74"/>
                      <a:pt x="777" y="111"/>
                      <a:pt x="703" y="148"/>
                    </a:cubicBezTo>
                    <a:cubicBezTo>
                      <a:pt x="629" y="222"/>
                      <a:pt x="518" y="259"/>
                      <a:pt x="444" y="370"/>
                    </a:cubicBezTo>
                    <a:cubicBezTo>
                      <a:pt x="333" y="444"/>
                      <a:pt x="259" y="592"/>
                      <a:pt x="222" y="629"/>
                    </a:cubicBezTo>
                    <a:cubicBezTo>
                      <a:pt x="74" y="851"/>
                      <a:pt x="0" y="1109"/>
                      <a:pt x="0" y="1405"/>
                    </a:cubicBezTo>
                    <a:cubicBezTo>
                      <a:pt x="0" y="1664"/>
                      <a:pt x="37" y="1960"/>
                      <a:pt x="148" y="2182"/>
                    </a:cubicBezTo>
                    <a:cubicBezTo>
                      <a:pt x="222" y="2329"/>
                      <a:pt x="259" y="2440"/>
                      <a:pt x="370" y="2588"/>
                    </a:cubicBezTo>
                    <a:cubicBezTo>
                      <a:pt x="444" y="2662"/>
                      <a:pt x="481" y="2699"/>
                      <a:pt x="518" y="2736"/>
                    </a:cubicBezTo>
                    <a:lnTo>
                      <a:pt x="555" y="2773"/>
                    </a:lnTo>
                    <a:lnTo>
                      <a:pt x="592" y="2810"/>
                    </a:lnTo>
                    <a:lnTo>
                      <a:pt x="629" y="2847"/>
                    </a:lnTo>
                    <a:lnTo>
                      <a:pt x="666" y="2847"/>
                    </a:lnTo>
                    <a:lnTo>
                      <a:pt x="666" y="2884"/>
                    </a:lnTo>
                    <a:cubicBezTo>
                      <a:pt x="887" y="3032"/>
                      <a:pt x="1109" y="3180"/>
                      <a:pt x="1368" y="3254"/>
                    </a:cubicBezTo>
                    <a:cubicBezTo>
                      <a:pt x="1590" y="3365"/>
                      <a:pt x="1886" y="3365"/>
                      <a:pt x="2144" y="3365"/>
                    </a:cubicBezTo>
                    <a:cubicBezTo>
                      <a:pt x="2255" y="3365"/>
                      <a:pt x="2329" y="3365"/>
                      <a:pt x="2403" y="3328"/>
                    </a:cubicBezTo>
                    <a:lnTo>
                      <a:pt x="2514" y="3291"/>
                    </a:lnTo>
                    <a:lnTo>
                      <a:pt x="2662" y="3291"/>
                    </a:lnTo>
                    <a:lnTo>
                      <a:pt x="2736" y="3254"/>
                    </a:lnTo>
                    <a:cubicBezTo>
                      <a:pt x="2921" y="3217"/>
                      <a:pt x="3069" y="3143"/>
                      <a:pt x="3217" y="3032"/>
                    </a:cubicBezTo>
                    <a:cubicBezTo>
                      <a:pt x="3365" y="2958"/>
                      <a:pt x="3475" y="2847"/>
                      <a:pt x="3586" y="2773"/>
                    </a:cubicBezTo>
                    <a:cubicBezTo>
                      <a:pt x="3697" y="2699"/>
                      <a:pt x="3771" y="2588"/>
                      <a:pt x="3808" y="2514"/>
                    </a:cubicBezTo>
                    <a:cubicBezTo>
                      <a:pt x="3919" y="2366"/>
                      <a:pt x="3993" y="2293"/>
                      <a:pt x="3993" y="2293"/>
                    </a:cubicBezTo>
                    <a:cubicBezTo>
                      <a:pt x="3993" y="2293"/>
                      <a:pt x="3882" y="2256"/>
                      <a:pt x="3697" y="2256"/>
                    </a:cubicBezTo>
                    <a:cubicBezTo>
                      <a:pt x="3512" y="2256"/>
                      <a:pt x="3254" y="2256"/>
                      <a:pt x="2995" y="2219"/>
                    </a:cubicBezTo>
                    <a:cubicBezTo>
                      <a:pt x="2884" y="2219"/>
                      <a:pt x="2736" y="2182"/>
                      <a:pt x="2588" y="2182"/>
                    </a:cubicBezTo>
                    <a:lnTo>
                      <a:pt x="2551" y="2145"/>
                    </a:lnTo>
                    <a:lnTo>
                      <a:pt x="2403" y="2108"/>
                    </a:lnTo>
                    <a:cubicBezTo>
                      <a:pt x="2329" y="2108"/>
                      <a:pt x="2255" y="2108"/>
                      <a:pt x="2181" y="2071"/>
                    </a:cubicBezTo>
                    <a:cubicBezTo>
                      <a:pt x="2071" y="1997"/>
                      <a:pt x="1997" y="1997"/>
                      <a:pt x="1886" y="1923"/>
                    </a:cubicBezTo>
                    <a:cubicBezTo>
                      <a:pt x="1775" y="1886"/>
                      <a:pt x="1701" y="1812"/>
                      <a:pt x="1627" y="1738"/>
                    </a:cubicBezTo>
                    <a:lnTo>
                      <a:pt x="1627" y="1738"/>
                    </a:lnTo>
                    <a:cubicBezTo>
                      <a:pt x="1645" y="1756"/>
                      <a:pt x="1655" y="1768"/>
                      <a:pt x="1659" y="1775"/>
                    </a:cubicBezTo>
                    <a:lnTo>
                      <a:pt x="1627" y="1775"/>
                    </a:lnTo>
                    <a:lnTo>
                      <a:pt x="1590" y="1738"/>
                    </a:lnTo>
                    <a:lnTo>
                      <a:pt x="1553" y="1701"/>
                    </a:lnTo>
                    <a:cubicBezTo>
                      <a:pt x="1516" y="1664"/>
                      <a:pt x="1516" y="1627"/>
                      <a:pt x="1516" y="1627"/>
                    </a:cubicBezTo>
                    <a:cubicBezTo>
                      <a:pt x="1479" y="1627"/>
                      <a:pt x="1442" y="1590"/>
                      <a:pt x="1442" y="1553"/>
                    </a:cubicBezTo>
                    <a:cubicBezTo>
                      <a:pt x="1368" y="1479"/>
                      <a:pt x="1331" y="1405"/>
                      <a:pt x="1294" y="1294"/>
                    </a:cubicBezTo>
                    <a:cubicBezTo>
                      <a:pt x="1257" y="1220"/>
                      <a:pt x="1220" y="1146"/>
                      <a:pt x="1220" y="1072"/>
                    </a:cubicBezTo>
                    <a:cubicBezTo>
                      <a:pt x="1257" y="962"/>
                      <a:pt x="1257" y="962"/>
                      <a:pt x="1257" y="925"/>
                    </a:cubicBezTo>
                    <a:cubicBezTo>
                      <a:pt x="1220" y="888"/>
                      <a:pt x="1257" y="851"/>
                      <a:pt x="1257" y="814"/>
                    </a:cubicBezTo>
                    <a:cubicBezTo>
                      <a:pt x="1294" y="703"/>
                      <a:pt x="1368" y="629"/>
                      <a:pt x="1405" y="518"/>
                    </a:cubicBezTo>
                    <a:cubicBezTo>
                      <a:pt x="1479" y="481"/>
                      <a:pt x="1553" y="407"/>
                      <a:pt x="1590" y="370"/>
                    </a:cubicBezTo>
                    <a:cubicBezTo>
                      <a:pt x="1738" y="259"/>
                      <a:pt x="1849" y="222"/>
                      <a:pt x="1849" y="222"/>
                    </a:cubicBezTo>
                    <a:cubicBezTo>
                      <a:pt x="1849" y="222"/>
                      <a:pt x="1849" y="222"/>
                      <a:pt x="1812" y="185"/>
                    </a:cubicBezTo>
                    <a:cubicBezTo>
                      <a:pt x="1738" y="148"/>
                      <a:pt x="1701" y="74"/>
                      <a:pt x="1590" y="74"/>
                    </a:cubicBezTo>
                    <a:cubicBezTo>
                      <a:pt x="1479" y="37"/>
                      <a:pt x="1368" y="0"/>
                      <a:pt x="1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69" name="Google Shape;1830;p49">
                <a:extLst>
                  <a:ext uri="{FF2B5EF4-FFF2-40B4-BE49-F238E27FC236}">
                    <a16:creationId xmlns:a16="http://schemas.microsoft.com/office/drawing/2014/main" id="{057583C8-DF4A-0251-AA77-DEE6CA820A0A}"/>
                  </a:ext>
                </a:extLst>
              </p:cNvPr>
              <p:cNvSpPr/>
              <p:nvPr/>
            </p:nvSpPr>
            <p:spPr>
              <a:xfrm>
                <a:off x="3531600" y="1955525"/>
                <a:ext cx="84150" cy="99850"/>
              </a:xfrm>
              <a:custGeom>
                <a:avLst/>
                <a:gdLst/>
                <a:ahLst/>
                <a:cxnLst/>
                <a:rect l="l" t="t" r="r" b="b"/>
                <a:pathLst>
                  <a:path w="3366" h="3994" extrusionOk="0">
                    <a:moveTo>
                      <a:pt x="1199" y="1418"/>
                    </a:moveTo>
                    <a:cubicBezTo>
                      <a:pt x="1196" y="1418"/>
                      <a:pt x="1184" y="1442"/>
                      <a:pt x="1184" y="1442"/>
                    </a:cubicBezTo>
                    <a:lnTo>
                      <a:pt x="1196" y="1442"/>
                    </a:lnTo>
                    <a:cubicBezTo>
                      <a:pt x="1201" y="1424"/>
                      <a:pt x="1201" y="1418"/>
                      <a:pt x="1199" y="1418"/>
                    </a:cubicBezTo>
                    <a:close/>
                    <a:moveTo>
                      <a:pt x="1572" y="2332"/>
                    </a:moveTo>
                    <a:cubicBezTo>
                      <a:pt x="1573" y="2332"/>
                      <a:pt x="1577" y="2339"/>
                      <a:pt x="1591" y="2367"/>
                    </a:cubicBezTo>
                    <a:cubicBezTo>
                      <a:pt x="1585" y="2356"/>
                      <a:pt x="1579" y="2345"/>
                      <a:pt x="1572" y="2334"/>
                    </a:cubicBezTo>
                    <a:lnTo>
                      <a:pt x="1572" y="2334"/>
                    </a:lnTo>
                    <a:cubicBezTo>
                      <a:pt x="1572" y="2333"/>
                      <a:pt x="1572" y="2332"/>
                      <a:pt x="1572" y="2332"/>
                    </a:cubicBezTo>
                    <a:close/>
                    <a:moveTo>
                      <a:pt x="1073" y="1"/>
                    </a:moveTo>
                    <a:cubicBezTo>
                      <a:pt x="1073" y="1"/>
                      <a:pt x="962" y="37"/>
                      <a:pt x="814" y="148"/>
                    </a:cubicBezTo>
                    <a:cubicBezTo>
                      <a:pt x="740" y="222"/>
                      <a:pt x="666" y="296"/>
                      <a:pt x="592" y="407"/>
                    </a:cubicBezTo>
                    <a:cubicBezTo>
                      <a:pt x="481" y="481"/>
                      <a:pt x="408" y="629"/>
                      <a:pt x="334" y="777"/>
                    </a:cubicBezTo>
                    <a:cubicBezTo>
                      <a:pt x="223" y="888"/>
                      <a:pt x="149" y="1073"/>
                      <a:pt x="75" y="1258"/>
                    </a:cubicBezTo>
                    <a:lnTo>
                      <a:pt x="75" y="1331"/>
                    </a:lnTo>
                    <a:lnTo>
                      <a:pt x="38" y="1368"/>
                    </a:lnTo>
                    <a:lnTo>
                      <a:pt x="38" y="1405"/>
                    </a:lnTo>
                    <a:lnTo>
                      <a:pt x="38" y="1442"/>
                    </a:lnTo>
                    <a:lnTo>
                      <a:pt x="38" y="1590"/>
                    </a:lnTo>
                    <a:cubicBezTo>
                      <a:pt x="1" y="1664"/>
                      <a:pt x="1" y="1738"/>
                      <a:pt x="1" y="1849"/>
                    </a:cubicBezTo>
                    <a:cubicBezTo>
                      <a:pt x="1" y="2108"/>
                      <a:pt x="1" y="2367"/>
                      <a:pt x="112" y="2625"/>
                    </a:cubicBezTo>
                    <a:cubicBezTo>
                      <a:pt x="149" y="2847"/>
                      <a:pt x="334" y="3106"/>
                      <a:pt x="481" y="3328"/>
                    </a:cubicBezTo>
                    <a:lnTo>
                      <a:pt x="518" y="3365"/>
                    </a:lnTo>
                    <a:lnTo>
                      <a:pt x="555" y="3402"/>
                    </a:lnTo>
                    <a:lnTo>
                      <a:pt x="629" y="3476"/>
                    </a:lnTo>
                    <a:cubicBezTo>
                      <a:pt x="629" y="3476"/>
                      <a:pt x="703" y="3550"/>
                      <a:pt x="777" y="3587"/>
                    </a:cubicBezTo>
                    <a:cubicBezTo>
                      <a:pt x="925" y="3698"/>
                      <a:pt x="1036" y="3772"/>
                      <a:pt x="1147" y="3808"/>
                    </a:cubicBezTo>
                    <a:cubicBezTo>
                      <a:pt x="1406" y="3919"/>
                      <a:pt x="1702" y="3993"/>
                      <a:pt x="1960" y="3993"/>
                    </a:cubicBezTo>
                    <a:cubicBezTo>
                      <a:pt x="2219" y="3993"/>
                      <a:pt x="2515" y="3919"/>
                      <a:pt x="2700" y="3772"/>
                    </a:cubicBezTo>
                    <a:cubicBezTo>
                      <a:pt x="2774" y="3735"/>
                      <a:pt x="2885" y="3624"/>
                      <a:pt x="2996" y="3550"/>
                    </a:cubicBezTo>
                    <a:cubicBezTo>
                      <a:pt x="3069" y="3439"/>
                      <a:pt x="3143" y="3365"/>
                      <a:pt x="3180" y="3291"/>
                    </a:cubicBezTo>
                    <a:cubicBezTo>
                      <a:pt x="3217" y="3180"/>
                      <a:pt x="3254" y="3106"/>
                      <a:pt x="3291" y="3032"/>
                    </a:cubicBezTo>
                    <a:cubicBezTo>
                      <a:pt x="3328" y="2921"/>
                      <a:pt x="3328" y="2847"/>
                      <a:pt x="3328" y="2773"/>
                    </a:cubicBezTo>
                    <a:cubicBezTo>
                      <a:pt x="3365" y="2625"/>
                      <a:pt x="3328" y="2478"/>
                      <a:pt x="3291" y="2404"/>
                    </a:cubicBezTo>
                    <a:cubicBezTo>
                      <a:pt x="3254" y="2293"/>
                      <a:pt x="3217" y="2219"/>
                      <a:pt x="3180" y="2182"/>
                    </a:cubicBezTo>
                    <a:cubicBezTo>
                      <a:pt x="3143" y="2145"/>
                      <a:pt x="3106" y="2108"/>
                      <a:pt x="3106" y="2108"/>
                    </a:cubicBezTo>
                    <a:cubicBezTo>
                      <a:pt x="3106" y="2108"/>
                      <a:pt x="3069" y="2256"/>
                      <a:pt x="2996" y="2367"/>
                    </a:cubicBezTo>
                    <a:cubicBezTo>
                      <a:pt x="2959" y="2441"/>
                      <a:pt x="2885" y="2515"/>
                      <a:pt x="2811" y="2551"/>
                    </a:cubicBezTo>
                    <a:cubicBezTo>
                      <a:pt x="2737" y="2625"/>
                      <a:pt x="2663" y="2662"/>
                      <a:pt x="2552" y="2699"/>
                    </a:cubicBezTo>
                    <a:cubicBezTo>
                      <a:pt x="2515" y="2699"/>
                      <a:pt x="2441" y="2736"/>
                      <a:pt x="2441" y="2736"/>
                    </a:cubicBezTo>
                    <a:lnTo>
                      <a:pt x="2293" y="2736"/>
                    </a:lnTo>
                    <a:cubicBezTo>
                      <a:pt x="2219" y="2736"/>
                      <a:pt x="2108" y="2699"/>
                      <a:pt x="2034" y="2699"/>
                    </a:cubicBezTo>
                    <a:cubicBezTo>
                      <a:pt x="1960" y="2662"/>
                      <a:pt x="1886" y="2588"/>
                      <a:pt x="1812" y="2551"/>
                    </a:cubicBezTo>
                    <a:cubicBezTo>
                      <a:pt x="1775" y="2515"/>
                      <a:pt x="1738" y="2478"/>
                      <a:pt x="1702" y="2478"/>
                    </a:cubicBezTo>
                    <a:cubicBezTo>
                      <a:pt x="1702" y="2478"/>
                      <a:pt x="1702" y="2478"/>
                      <a:pt x="1665" y="2441"/>
                    </a:cubicBezTo>
                    <a:lnTo>
                      <a:pt x="1628" y="2367"/>
                    </a:lnTo>
                    <a:lnTo>
                      <a:pt x="1591" y="2367"/>
                    </a:lnTo>
                    <a:lnTo>
                      <a:pt x="1591" y="2330"/>
                    </a:lnTo>
                    <a:lnTo>
                      <a:pt x="1569" y="2330"/>
                    </a:lnTo>
                    <a:cubicBezTo>
                      <a:pt x="1530" y="2267"/>
                      <a:pt x="1474" y="2200"/>
                      <a:pt x="1443" y="2108"/>
                    </a:cubicBezTo>
                    <a:cubicBezTo>
                      <a:pt x="1369" y="1997"/>
                      <a:pt x="1332" y="1923"/>
                      <a:pt x="1295" y="1812"/>
                    </a:cubicBezTo>
                    <a:cubicBezTo>
                      <a:pt x="1258" y="1738"/>
                      <a:pt x="1258" y="1627"/>
                      <a:pt x="1221" y="1553"/>
                    </a:cubicBezTo>
                    <a:lnTo>
                      <a:pt x="1221" y="1442"/>
                    </a:lnTo>
                    <a:lnTo>
                      <a:pt x="1196" y="1442"/>
                    </a:lnTo>
                    <a:cubicBezTo>
                      <a:pt x="1193" y="1451"/>
                      <a:pt x="1189" y="1463"/>
                      <a:pt x="1184" y="1479"/>
                    </a:cubicBezTo>
                    <a:lnTo>
                      <a:pt x="1184" y="1442"/>
                    </a:lnTo>
                    <a:lnTo>
                      <a:pt x="1184" y="1368"/>
                    </a:lnTo>
                    <a:cubicBezTo>
                      <a:pt x="1147" y="1258"/>
                      <a:pt x="1147" y="1110"/>
                      <a:pt x="1147" y="999"/>
                    </a:cubicBezTo>
                    <a:cubicBezTo>
                      <a:pt x="1110" y="703"/>
                      <a:pt x="1110" y="481"/>
                      <a:pt x="1073" y="296"/>
                    </a:cubicBezTo>
                    <a:cubicBezTo>
                      <a:pt x="1073" y="111"/>
                      <a:pt x="1073" y="1"/>
                      <a:pt x="10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70" name="Google Shape;1831;p49">
                <a:extLst>
                  <a:ext uri="{FF2B5EF4-FFF2-40B4-BE49-F238E27FC236}">
                    <a16:creationId xmlns:a16="http://schemas.microsoft.com/office/drawing/2014/main" id="{A46E3F25-6C6E-9560-5984-8B8706926CFA}"/>
                  </a:ext>
                </a:extLst>
              </p:cNvPr>
              <p:cNvSpPr/>
              <p:nvPr/>
            </p:nvSpPr>
            <p:spPr>
              <a:xfrm>
                <a:off x="3648075" y="1754850"/>
                <a:ext cx="109075" cy="111975"/>
              </a:xfrm>
              <a:custGeom>
                <a:avLst/>
                <a:gdLst/>
                <a:ahLst/>
                <a:cxnLst/>
                <a:rect l="l" t="t" r="r" b="b"/>
                <a:pathLst>
                  <a:path w="4363" h="4479" extrusionOk="0">
                    <a:moveTo>
                      <a:pt x="3630" y="1"/>
                    </a:moveTo>
                    <a:cubicBezTo>
                      <a:pt x="3603" y="1"/>
                      <a:pt x="3576" y="2"/>
                      <a:pt x="3549" y="5"/>
                    </a:cubicBezTo>
                    <a:lnTo>
                      <a:pt x="3401" y="42"/>
                    </a:lnTo>
                    <a:lnTo>
                      <a:pt x="3069" y="190"/>
                    </a:lnTo>
                    <a:cubicBezTo>
                      <a:pt x="2958" y="264"/>
                      <a:pt x="2810" y="301"/>
                      <a:pt x="2699" y="375"/>
                    </a:cubicBezTo>
                    <a:cubicBezTo>
                      <a:pt x="2477" y="485"/>
                      <a:pt x="2255" y="596"/>
                      <a:pt x="2071" y="744"/>
                    </a:cubicBezTo>
                    <a:cubicBezTo>
                      <a:pt x="1849" y="892"/>
                      <a:pt x="1664" y="1077"/>
                      <a:pt x="1479" y="1262"/>
                    </a:cubicBezTo>
                    <a:cubicBezTo>
                      <a:pt x="1368" y="1336"/>
                      <a:pt x="1294" y="1410"/>
                      <a:pt x="1220" y="1521"/>
                    </a:cubicBezTo>
                    <a:cubicBezTo>
                      <a:pt x="1109" y="1595"/>
                      <a:pt x="1035" y="1706"/>
                      <a:pt x="961" y="1816"/>
                    </a:cubicBezTo>
                    <a:cubicBezTo>
                      <a:pt x="814" y="2001"/>
                      <a:pt x="666" y="2223"/>
                      <a:pt x="555" y="2408"/>
                    </a:cubicBezTo>
                    <a:cubicBezTo>
                      <a:pt x="444" y="2630"/>
                      <a:pt x="333" y="2852"/>
                      <a:pt x="259" y="3073"/>
                    </a:cubicBezTo>
                    <a:cubicBezTo>
                      <a:pt x="111" y="3554"/>
                      <a:pt x="0" y="3998"/>
                      <a:pt x="0" y="4478"/>
                    </a:cubicBezTo>
                    <a:cubicBezTo>
                      <a:pt x="111" y="4035"/>
                      <a:pt x="333" y="3628"/>
                      <a:pt x="592" y="3258"/>
                    </a:cubicBezTo>
                    <a:cubicBezTo>
                      <a:pt x="703" y="3073"/>
                      <a:pt x="851" y="2889"/>
                      <a:pt x="998" y="2741"/>
                    </a:cubicBezTo>
                    <a:cubicBezTo>
                      <a:pt x="1146" y="2593"/>
                      <a:pt x="1331" y="2445"/>
                      <a:pt x="1479" y="2334"/>
                    </a:cubicBezTo>
                    <a:cubicBezTo>
                      <a:pt x="1553" y="2260"/>
                      <a:pt x="1664" y="2186"/>
                      <a:pt x="1738" y="2149"/>
                    </a:cubicBezTo>
                    <a:cubicBezTo>
                      <a:pt x="1849" y="2075"/>
                      <a:pt x="1923" y="2038"/>
                      <a:pt x="2034" y="1964"/>
                    </a:cubicBezTo>
                    <a:cubicBezTo>
                      <a:pt x="2218" y="1890"/>
                      <a:pt x="2403" y="1779"/>
                      <a:pt x="2588" y="1742"/>
                    </a:cubicBezTo>
                    <a:cubicBezTo>
                      <a:pt x="2608" y="1731"/>
                      <a:pt x="2628" y="1720"/>
                      <a:pt x="2648" y="1711"/>
                    </a:cubicBezTo>
                    <a:lnTo>
                      <a:pt x="2648" y="1711"/>
                    </a:lnTo>
                    <a:cubicBezTo>
                      <a:pt x="2641" y="1733"/>
                      <a:pt x="2633" y="1756"/>
                      <a:pt x="2625" y="1779"/>
                    </a:cubicBezTo>
                    <a:cubicBezTo>
                      <a:pt x="2588" y="1964"/>
                      <a:pt x="2477" y="2149"/>
                      <a:pt x="2403" y="2334"/>
                    </a:cubicBezTo>
                    <a:lnTo>
                      <a:pt x="2255" y="2593"/>
                    </a:lnTo>
                    <a:cubicBezTo>
                      <a:pt x="2181" y="2704"/>
                      <a:pt x="2108" y="2778"/>
                      <a:pt x="2071" y="2852"/>
                    </a:cubicBezTo>
                    <a:cubicBezTo>
                      <a:pt x="1997" y="2963"/>
                      <a:pt x="1923" y="3036"/>
                      <a:pt x="1849" y="3110"/>
                    </a:cubicBezTo>
                    <a:cubicBezTo>
                      <a:pt x="1812" y="3184"/>
                      <a:pt x="1738" y="3295"/>
                      <a:pt x="1664" y="3369"/>
                    </a:cubicBezTo>
                    <a:lnTo>
                      <a:pt x="1405" y="3591"/>
                    </a:lnTo>
                    <a:cubicBezTo>
                      <a:pt x="1331" y="3665"/>
                      <a:pt x="1257" y="3739"/>
                      <a:pt x="1146" y="3776"/>
                    </a:cubicBezTo>
                    <a:cubicBezTo>
                      <a:pt x="1072" y="3850"/>
                      <a:pt x="998" y="3924"/>
                      <a:pt x="887" y="3998"/>
                    </a:cubicBezTo>
                    <a:lnTo>
                      <a:pt x="592" y="4146"/>
                    </a:lnTo>
                    <a:cubicBezTo>
                      <a:pt x="518" y="4220"/>
                      <a:pt x="407" y="4256"/>
                      <a:pt x="296" y="4330"/>
                    </a:cubicBezTo>
                    <a:lnTo>
                      <a:pt x="0" y="4478"/>
                    </a:lnTo>
                    <a:lnTo>
                      <a:pt x="0" y="4478"/>
                    </a:lnTo>
                    <a:lnTo>
                      <a:pt x="333" y="4404"/>
                    </a:lnTo>
                    <a:cubicBezTo>
                      <a:pt x="444" y="4367"/>
                      <a:pt x="555" y="4367"/>
                      <a:pt x="666" y="4330"/>
                    </a:cubicBezTo>
                    <a:lnTo>
                      <a:pt x="998" y="4220"/>
                    </a:lnTo>
                    <a:cubicBezTo>
                      <a:pt x="1146" y="4220"/>
                      <a:pt x="1220" y="4146"/>
                      <a:pt x="1331" y="4109"/>
                    </a:cubicBezTo>
                    <a:cubicBezTo>
                      <a:pt x="1442" y="4072"/>
                      <a:pt x="1553" y="4035"/>
                      <a:pt x="1664" y="3961"/>
                    </a:cubicBezTo>
                    <a:lnTo>
                      <a:pt x="1997" y="3813"/>
                    </a:lnTo>
                    <a:cubicBezTo>
                      <a:pt x="2108" y="3739"/>
                      <a:pt x="2181" y="3665"/>
                      <a:pt x="2292" y="3591"/>
                    </a:cubicBezTo>
                    <a:cubicBezTo>
                      <a:pt x="2403" y="3517"/>
                      <a:pt x="2514" y="3443"/>
                      <a:pt x="2588" y="3369"/>
                    </a:cubicBezTo>
                    <a:cubicBezTo>
                      <a:pt x="2699" y="3295"/>
                      <a:pt x="2773" y="3221"/>
                      <a:pt x="2884" y="3147"/>
                    </a:cubicBezTo>
                    <a:lnTo>
                      <a:pt x="3143" y="2889"/>
                    </a:lnTo>
                    <a:cubicBezTo>
                      <a:pt x="3291" y="2704"/>
                      <a:pt x="3475" y="2482"/>
                      <a:pt x="3623" y="2297"/>
                    </a:cubicBezTo>
                    <a:cubicBezTo>
                      <a:pt x="3771" y="2075"/>
                      <a:pt x="3882" y="1853"/>
                      <a:pt x="3993" y="1632"/>
                    </a:cubicBezTo>
                    <a:cubicBezTo>
                      <a:pt x="4067" y="1521"/>
                      <a:pt x="4141" y="1410"/>
                      <a:pt x="4178" y="1262"/>
                    </a:cubicBezTo>
                    <a:cubicBezTo>
                      <a:pt x="4215" y="1151"/>
                      <a:pt x="4289" y="1040"/>
                      <a:pt x="4326" y="855"/>
                    </a:cubicBezTo>
                    <a:cubicBezTo>
                      <a:pt x="4363" y="781"/>
                      <a:pt x="4363" y="670"/>
                      <a:pt x="4326" y="559"/>
                    </a:cubicBezTo>
                    <a:cubicBezTo>
                      <a:pt x="4291" y="217"/>
                      <a:pt x="3971" y="1"/>
                      <a:pt x="3630" y="1"/>
                    </a:cubicBezTo>
                    <a:close/>
                    <a:moveTo>
                      <a:pt x="0" y="4478"/>
                    </a:moveTo>
                    <a:cubicBezTo>
                      <a:pt x="0" y="4478"/>
                      <a:pt x="0" y="4478"/>
                      <a:pt x="0" y="4478"/>
                    </a:cubicBezTo>
                    <a:cubicBezTo>
                      <a:pt x="0" y="4478"/>
                      <a:pt x="0" y="4478"/>
                      <a:pt x="0" y="447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71" name="Google Shape;1832;p49">
                <a:extLst>
                  <a:ext uri="{FF2B5EF4-FFF2-40B4-BE49-F238E27FC236}">
                    <a16:creationId xmlns:a16="http://schemas.microsoft.com/office/drawing/2014/main" id="{C0549AA6-4D1E-6C31-E9AD-532F1B4BB69A}"/>
                  </a:ext>
                </a:extLst>
              </p:cNvPr>
              <p:cNvSpPr/>
              <p:nvPr/>
            </p:nvSpPr>
            <p:spPr>
              <a:xfrm>
                <a:off x="3443800" y="1927800"/>
                <a:ext cx="136825" cy="136825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5473" extrusionOk="0">
                    <a:moveTo>
                      <a:pt x="1258" y="0"/>
                    </a:moveTo>
                    <a:cubicBezTo>
                      <a:pt x="1258" y="0"/>
                      <a:pt x="1246" y="12"/>
                      <a:pt x="1236" y="34"/>
                    </a:cubicBezTo>
                    <a:lnTo>
                      <a:pt x="1236" y="34"/>
                    </a:lnTo>
                    <a:cubicBezTo>
                      <a:pt x="1251" y="26"/>
                      <a:pt x="1258" y="17"/>
                      <a:pt x="1258" y="0"/>
                    </a:cubicBezTo>
                    <a:close/>
                    <a:moveTo>
                      <a:pt x="1236" y="34"/>
                    </a:moveTo>
                    <a:cubicBezTo>
                      <a:pt x="1218" y="44"/>
                      <a:pt x="1188" y="54"/>
                      <a:pt x="1147" y="74"/>
                    </a:cubicBezTo>
                    <a:cubicBezTo>
                      <a:pt x="1110" y="111"/>
                      <a:pt x="1036" y="185"/>
                      <a:pt x="925" y="259"/>
                    </a:cubicBezTo>
                    <a:cubicBezTo>
                      <a:pt x="814" y="333"/>
                      <a:pt x="666" y="444"/>
                      <a:pt x="592" y="592"/>
                    </a:cubicBezTo>
                    <a:cubicBezTo>
                      <a:pt x="481" y="740"/>
                      <a:pt x="333" y="925"/>
                      <a:pt x="259" y="1146"/>
                    </a:cubicBezTo>
                    <a:cubicBezTo>
                      <a:pt x="149" y="1368"/>
                      <a:pt x="75" y="1627"/>
                      <a:pt x="38" y="1886"/>
                    </a:cubicBezTo>
                    <a:cubicBezTo>
                      <a:pt x="38" y="2034"/>
                      <a:pt x="1" y="2182"/>
                      <a:pt x="38" y="2330"/>
                    </a:cubicBezTo>
                    <a:cubicBezTo>
                      <a:pt x="38" y="2477"/>
                      <a:pt x="38" y="2625"/>
                      <a:pt x="75" y="2810"/>
                    </a:cubicBezTo>
                    <a:cubicBezTo>
                      <a:pt x="75" y="2958"/>
                      <a:pt x="149" y="3106"/>
                      <a:pt x="186" y="3254"/>
                    </a:cubicBezTo>
                    <a:cubicBezTo>
                      <a:pt x="222" y="3328"/>
                      <a:pt x="259" y="3402"/>
                      <a:pt x="296" y="3476"/>
                    </a:cubicBezTo>
                    <a:lnTo>
                      <a:pt x="407" y="3697"/>
                    </a:lnTo>
                    <a:cubicBezTo>
                      <a:pt x="555" y="3993"/>
                      <a:pt x="777" y="4252"/>
                      <a:pt x="999" y="4511"/>
                    </a:cubicBezTo>
                    <a:cubicBezTo>
                      <a:pt x="1221" y="4733"/>
                      <a:pt x="1479" y="4954"/>
                      <a:pt x="1775" y="5102"/>
                    </a:cubicBezTo>
                    <a:lnTo>
                      <a:pt x="1997" y="5213"/>
                    </a:lnTo>
                    <a:cubicBezTo>
                      <a:pt x="2071" y="5250"/>
                      <a:pt x="2145" y="5250"/>
                      <a:pt x="2219" y="5287"/>
                    </a:cubicBezTo>
                    <a:cubicBezTo>
                      <a:pt x="2404" y="5324"/>
                      <a:pt x="2552" y="5398"/>
                      <a:pt x="2700" y="5435"/>
                    </a:cubicBezTo>
                    <a:cubicBezTo>
                      <a:pt x="2847" y="5435"/>
                      <a:pt x="2995" y="5472"/>
                      <a:pt x="3143" y="5472"/>
                    </a:cubicBezTo>
                    <a:cubicBezTo>
                      <a:pt x="3291" y="5472"/>
                      <a:pt x="3439" y="5472"/>
                      <a:pt x="3587" y="5435"/>
                    </a:cubicBezTo>
                    <a:cubicBezTo>
                      <a:pt x="3883" y="5435"/>
                      <a:pt x="4141" y="5324"/>
                      <a:pt x="4363" y="5250"/>
                    </a:cubicBezTo>
                    <a:cubicBezTo>
                      <a:pt x="4585" y="5176"/>
                      <a:pt x="4770" y="4991"/>
                      <a:pt x="4918" y="4881"/>
                    </a:cubicBezTo>
                    <a:cubicBezTo>
                      <a:pt x="5066" y="4807"/>
                      <a:pt x="5140" y="4659"/>
                      <a:pt x="5250" y="4585"/>
                    </a:cubicBezTo>
                    <a:cubicBezTo>
                      <a:pt x="5324" y="4474"/>
                      <a:pt x="5361" y="4400"/>
                      <a:pt x="5398" y="4326"/>
                    </a:cubicBezTo>
                    <a:cubicBezTo>
                      <a:pt x="5472" y="4289"/>
                      <a:pt x="5472" y="4252"/>
                      <a:pt x="5472" y="4252"/>
                    </a:cubicBezTo>
                    <a:lnTo>
                      <a:pt x="5361" y="4252"/>
                    </a:lnTo>
                    <a:cubicBezTo>
                      <a:pt x="5324" y="4289"/>
                      <a:pt x="5214" y="4289"/>
                      <a:pt x="5066" y="4326"/>
                    </a:cubicBezTo>
                    <a:cubicBezTo>
                      <a:pt x="5029" y="4326"/>
                      <a:pt x="4955" y="4363"/>
                      <a:pt x="4881" y="4363"/>
                    </a:cubicBezTo>
                    <a:cubicBezTo>
                      <a:pt x="4807" y="4400"/>
                      <a:pt x="4733" y="4400"/>
                      <a:pt x="4659" y="4400"/>
                    </a:cubicBezTo>
                    <a:lnTo>
                      <a:pt x="4400" y="4400"/>
                    </a:lnTo>
                    <a:cubicBezTo>
                      <a:pt x="4351" y="4400"/>
                      <a:pt x="4302" y="4416"/>
                      <a:pt x="4252" y="4416"/>
                    </a:cubicBezTo>
                    <a:cubicBezTo>
                      <a:pt x="4228" y="4416"/>
                      <a:pt x="4203" y="4412"/>
                      <a:pt x="4178" y="4400"/>
                    </a:cubicBezTo>
                    <a:cubicBezTo>
                      <a:pt x="3993" y="4400"/>
                      <a:pt x="3809" y="4400"/>
                      <a:pt x="3624" y="4326"/>
                    </a:cubicBezTo>
                    <a:cubicBezTo>
                      <a:pt x="3513" y="4326"/>
                      <a:pt x="3402" y="4326"/>
                      <a:pt x="3328" y="4289"/>
                    </a:cubicBezTo>
                    <a:cubicBezTo>
                      <a:pt x="3217" y="4215"/>
                      <a:pt x="3143" y="4215"/>
                      <a:pt x="3032" y="4178"/>
                    </a:cubicBezTo>
                    <a:cubicBezTo>
                      <a:pt x="2958" y="4141"/>
                      <a:pt x="2884" y="4067"/>
                      <a:pt x="2773" y="4030"/>
                    </a:cubicBezTo>
                    <a:cubicBezTo>
                      <a:pt x="2700" y="3993"/>
                      <a:pt x="2589" y="3919"/>
                      <a:pt x="2515" y="3845"/>
                    </a:cubicBezTo>
                    <a:cubicBezTo>
                      <a:pt x="2330" y="3771"/>
                      <a:pt x="2182" y="3587"/>
                      <a:pt x="2034" y="3476"/>
                    </a:cubicBezTo>
                    <a:cubicBezTo>
                      <a:pt x="1886" y="3291"/>
                      <a:pt x="1738" y="3143"/>
                      <a:pt x="1627" y="2958"/>
                    </a:cubicBezTo>
                    <a:cubicBezTo>
                      <a:pt x="1553" y="2884"/>
                      <a:pt x="1516" y="2810"/>
                      <a:pt x="1479" y="2699"/>
                    </a:cubicBezTo>
                    <a:cubicBezTo>
                      <a:pt x="1406" y="2625"/>
                      <a:pt x="1369" y="2551"/>
                      <a:pt x="1332" y="2440"/>
                    </a:cubicBezTo>
                    <a:cubicBezTo>
                      <a:pt x="1295" y="2367"/>
                      <a:pt x="1258" y="2256"/>
                      <a:pt x="1221" y="2182"/>
                    </a:cubicBezTo>
                    <a:cubicBezTo>
                      <a:pt x="1184" y="2071"/>
                      <a:pt x="1184" y="1960"/>
                      <a:pt x="1147" y="1886"/>
                    </a:cubicBezTo>
                    <a:cubicBezTo>
                      <a:pt x="1073" y="1701"/>
                      <a:pt x="1110" y="1516"/>
                      <a:pt x="1073" y="1331"/>
                    </a:cubicBezTo>
                    <a:cubicBezTo>
                      <a:pt x="1073" y="1257"/>
                      <a:pt x="1073" y="1146"/>
                      <a:pt x="1073" y="1073"/>
                    </a:cubicBezTo>
                    <a:cubicBezTo>
                      <a:pt x="1073" y="999"/>
                      <a:pt x="1110" y="888"/>
                      <a:pt x="1110" y="814"/>
                    </a:cubicBezTo>
                    <a:cubicBezTo>
                      <a:pt x="1110" y="666"/>
                      <a:pt x="1147" y="518"/>
                      <a:pt x="1184" y="407"/>
                    </a:cubicBezTo>
                    <a:cubicBezTo>
                      <a:pt x="1184" y="296"/>
                      <a:pt x="1221" y="185"/>
                      <a:pt x="1221" y="111"/>
                    </a:cubicBezTo>
                    <a:cubicBezTo>
                      <a:pt x="1221" y="78"/>
                      <a:pt x="1228" y="52"/>
                      <a:pt x="1236" y="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72" name="Google Shape;1833;p49">
                <a:extLst>
                  <a:ext uri="{FF2B5EF4-FFF2-40B4-BE49-F238E27FC236}">
                    <a16:creationId xmlns:a16="http://schemas.microsoft.com/office/drawing/2014/main" id="{BFA995AD-E0BA-67E1-ACB3-2861DD2389C6}"/>
                  </a:ext>
                </a:extLst>
              </p:cNvPr>
              <p:cNvSpPr/>
              <p:nvPr/>
            </p:nvSpPr>
            <p:spPr>
              <a:xfrm>
                <a:off x="3705375" y="1693025"/>
                <a:ext cx="114625" cy="114650"/>
              </a:xfrm>
              <a:custGeom>
                <a:avLst/>
                <a:gdLst/>
                <a:ahLst/>
                <a:cxnLst/>
                <a:rect l="l" t="t" r="r" b="b"/>
                <a:pathLst>
                  <a:path w="4585" h="4586" extrusionOk="0">
                    <a:moveTo>
                      <a:pt x="4585" y="1"/>
                    </a:moveTo>
                    <a:cubicBezTo>
                      <a:pt x="4585" y="1"/>
                      <a:pt x="2625" y="112"/>
                      <a:pt x="1368" y="1369"/>
                    </a:cubicBezTo>
                    <a:cubicBezTo>
                      <a:pt x="111" y="2626"/>
                      <a:pt x="0" y="4585"/>
                      <a:pt x="0" y="4585"/>
                    </a:cubicBezTo>
                    <a:cubicBezTo>
                      <a:pt x="0" y="4585"/>
                      <a:pt x="1997" y="4511"/>
                      <a:pt x="3254" y="3217"/>
                    </a:cubicBezTo>
                    <a:cubicBezTo>
                      <a:pt x="4511" y="1960"/>
                      <a:pt x="4585" y="1"/>
                      <a:pt x="45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73" name="Google Shape;1834;p49">
                <a:extLst>
                  <a:ext uri="{FF2B5EF4-FFF2-40B4-BE49-F238E27FC236}">
                    <a16:creationId xmlns:a16="http://schemas.microsoft.com/office/drawing/2014/main" id="{08F73D45-D84C-EF7E-FEA6-75F561964B83}"/>
                  </a:ext>
                </a:extLst>
              </p:cNvPr>
              <p:cNvSpPr/>
              <p:nvPr/>
            </p:nvSpPr>
            <p:spPr>
              <a:xfrm>
                <a:off x="3668400" y="1702275"/>
                <a:ext cx="54550" cy="106325"/>
              </a:xfrm>
              <a:custGeom>
                <a:avLst/>
                <a:gdLst/>
                <a:ahLst/>
                <a:cxnLst/>
                <a:rect l="l" t="t" r="r" b="b"/>
                <a:pathLst>
                  <a:path w="2182" h="4253" extrusionOk="0">
                    <a:moveTo>
                      <a:pt x="703" y="1"/>
                    </a:moveTo>
                    <a:cubicBezTo>
                      <a:pt x="703" y="1"/>
                      <a:pt x="1" y="1110"/>
                      <a:pt x="222" y="2256"/>
                    </a:cubicBezTo>
                    <a:cubicBezTo>
                      <a:pt x="407" y="3439"/>
                      <a:pt x="1479" y="4252"/>
                      <a:pt x="1479" y="4252"/>
                    </a:cubicBezTo>
                    <a:cubicBezTo>
                      <a:pt x="1479" y="4252"/>
                      <a:pt x="2182" y="3143"/>
                      <a:pt x="1960" y="1960"/>
                    </a:cubicBezTo>
                    <a:cubicBezTo>
                      <a:pt x="1738" y="777"/>
                      <a:pt x="703" y="1"/>
                      <a:pt x="7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74" name="Google Shape;1835;p49">
                <a:extLst>
                  <a:ext uri="{FF2B5EF4-FFF2-40B4-BE49-F238E27FC236}">
                    <a16:creationId xmlns:a16="http://schemas.microsoft.com/office/drawing/2014/main" id="{8FB2802F-0C85-C919-2A5C-2182D271FE5A}"/>
                  </a:ext>
                </a:extLst>
              </p:cNvPr>
              <p:cNvSpPr/>
              <p:nvPr/>
            </p:nvSpPr>
            <p:spPr>
              <a:xfrm>
                <a:off x="3705375" y="1795475"/>
                <a:ext cx="106300" cy="45625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1825" extrusionOk="0">
                    <a:moveTo>
                      <a:pt x="1815" y="0"/>
                    </a:moveTo>
                    <a:cubicBezTo>
                      <a:pt x="828" y="0"/>
                      <a:pt x="0" y="524"/>
                      <a:pt x="0" y="524"/>
                    </a:cubicBezTo>
                    <a:cubicBezTo>
                      <a:pt x="0" y="524"/>
                      <a:pt x="777" y="1559"/>
                      <a:pt x="1960" y="1781"/>
                    </a:cubicBezTo>
                    <a:cubicBezTo>
                      <a:pt x="2121" y="1811"/>
                      <a:pt x="2281" y="1824"/>
                      <a:pt x="2437" y="1824"/>
                    </a:cubicBezTo>
                    <a:cubicBezTo>
                      <a:pt x="3425" y="1824"/>
                      <a:pt x="4252" y="1301"/>
                      <a:pt x="4252" y="1301"/>
                    </a:cubicBezTo>
                    <a:cubicBezTo>
                      <a:pt x="4252" y="1301"/>
                      <a:pt x="3439" y="228"/>
                      <a:pt x="2293" y="44"/>
                    </a:cubicBezTo>
                    <a:cubicBezTo>
                      <a:pt x="2131" y="13"/>
                      <a:pt x="1971" y="0"/>
                      <a:pt x="18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75" name="Google Shape;1836;p49">
                <a:extLst>
                  <a:ext uri="{FF2B5EF4-FFF2-40B4-BE49-F238E27FC236}">
                    <a16:creationId xmlns:a16="http://schemas.microsoft.com/office/drawing/2014/main" id="{76500CA5-0ABE-42D3-D5CF-531F0DF78B79}"/>
                  </a:ext>
                </a:extLst>
              </p:cNvPr>
              <p:cNvSpPr/>
              <p:nvPr/>
            </p:nvSpPr>
            <p:spPr>
              <a:xfrm>
                <a:off x="3033425" y="1686575"/>
                <a:ext cx="477875" cy="177875"/>
              </a:xfrm>
              <a:custGeom>
                <a:avLst/>
                <a:gdLst/>
                <a:ahLst/>
                <a:cxnLst/>
                <a:rect l="l" t="t" r="r" b="b"/>
                <a:pathLst>
                  <a:path w="19115" h="7115" extrusionOk="0">
                    <a:moveTo>
                      <a:pt x="1923" y="0"/>
                    </a:moveTo>
                    <a:cubicBezTo>
                      <a:pt x="1516" y="37"/>
                      <a:pt x="1147" y="74"/>
                      <a:pt x="851" y="148"/>
                    </a:cubicBezTo>
                    <a:cubicBezTo>
                      <a:pt x="555" y="222"/>
                      <a:pt x="370" y="333"/>
                      <a:pt x="222" y="370"/>
                    </a:cubicBezTo>
                    <a:cubicBezTo>
                      <a:pt x="75" y="444"/>
                      <a:pt x="1" y="444"/>
                      <a:pt x="1" y="444"/>
                    </a:cubicBezTo>
                    <a:cubicBezTo>
                      <a:pt x="1" y="444"/>
                      <a:pt x="75" y="481"/>
                      <a:pt x="222" y="481"/>
                    </a:cubicBezTo>
                    <a:cubicBezTo>
                      <a:pt x="370" y="481"/>
                      <a:pt x="592" y="481"/>
                      <a:pt x="888" y="518"/>
                    </a:cubicBezTo>
                    <a:cubicBezTo>
                      <a:pt x="1147" y="555"/>
                      <a:pt x="1479" y="629"/>
                      <a:pt x="1849" y="702"/>
                    </a:cubicBezTo>
                    <a:cubicBezTo>
                      <a:pt x="2034" y="776"/>
                      <a:pt x="2219" y="813"/>
                      <a:pt x="2404" y="887"/>
                    </a:cubicBezTo>
                    <a:cubicBezTo>
                      <a:pt x="2589" y="961"/>
                      <a:pt x="2810" y="1035"/>
                      <a:pt x="3032" y="1146"/>
                    </a:cubicBezTo>
                    <a:cubicBezTo>
                      <a:pt x="3439" y="1331"/>
                      <a:pt x="3883" y="1553"/>
                      <a:pt x="4326" y="1812"/>
                    </a:cubicBezTo>
                    <a:cubicBezTo>
                      <a:pt x="4807" y="2070"/>
                      <a:pt x="5251" y="2403"/>
                      <a:pt x="5768" y="2699"/>
                    </a:cubicBezTo>
                    <a:cubicBezTo>
                      <a:pt x="6249" y="3032"/>
                      <a:pt x="6766" y="3364"/>
                      <a:pt x="7284" y="3734"/>
                    </a:cubicBezTo>
                    <a:cubicBezTo>
                      <a:pt x="7580" y="3882"/>
                      <a:pt x="7838" y="4067"/>
                      <a:pt x="8097" y="4252"/>
                    </a:cubicBezTo>
                    <a:cubicBezTo>
                      <a:pt x="8393" y="4400"/>
                      <a:pt x="8689" y="4584"/>
                      <a:pt x="8948" y="4732"/>
                    </a:cubicBezTo>
                    <a:cubicBezTo>
                      <a:pt x="9539" y="5065"/>
                      <a:pt x="10094" y="5361"/>
                      <a:pt x="10685" y="5657"/>
                    </a:cubicBezTo>
                    <a:cubicBezTo>
                      <a:pt x="11277" y="5915"/>
                      <a:pt x="11868" y="6174"/>
                      <a:pt x="12460" y="6396"/>
                    </a:cubicBezTo>
                    <a:cubicBezTo>
                      <a:pt x="13051" y="6618"/>
                      <a:pt x="13643" y="6766"/>
                      <a:pt x="14234" y="6914"/>
                    </a:cubicBezTo>
                    <a:cubicBezTo>
                      <a:pt x="14789" y="7024"/>
                      <a:pt x="15344" y="7098"/>
                      <a:pt x="15861" y="7098"/>
                    </a:cubicBezTo>
                    <a:cubicBezTo>
                      <a:pt x="15947" y="7111"/>
                      <a:pt x="16030" y="7115"/>
                      <a:pt x="16110" y="7115"/>
                    </a:cubicBezTo>
                    <a:cubicBezTo>
                      <a:pt x="16272" y="7115"/>
                      <a:pt x="16428" y="7098"/>
                      <a:pt x="16601" y="7098"/>
                    </a:cubicBezTo>
                    <a:cubicBezTo>
                      <a:pt x="16822" y="7098"/>
                      <a:pt x="17044" y="7061"/>
                      <a:pt x="17266" y="7024"/>
                    </a:cubicBezTo>
                    <a:cubicBezTo>
                      <a:pt x="17673" y="6987"/>
                      <a:pt x="18005" y="6877"/>
                      <a:pt x="18301" y="6803"/>
                    </a:cubicBezTo>
                    <a:cubicBezTo>
                      <a:pt x="18560" y="6729"/>
                      <a:pt x="18782" y="6618"/>
                      <a:pt x="18930" y="6544"/>
                    </a:cubicBezTo>
                    <a:cubicBezTo>
                      <a:pt x="19041" y="6470"/>
                      <a:pt x="19115" y="6433"/>
                      <a:pt x="19115" y="6433"/>
                    </a:cubicBezTo>
                    <a:lnTo>
                      <a:pt x="18893" y="6433"/>
                    </a:lnTo>
                    <a:cubicBezTo>
                      <a:pt x="18794" y="6433"/>
                      <a:pt x="18663" y="6449"/>
                      <a:pt x="18498" y="6449"/>
                    </a:cubicBezTo>
                    <a:cubicBezTo>
                      <a:pt x="18416" y="6449"/>
                      <a:pt x="18326" y="6445"/>
                      <a:pt x="18227" y="6433"/>
                    </a:cubicBezTo>
                    <a:cubicBezTo>
                      <a:pt x="17968" y="6433"/>
                      <a:pt x="17636" y="6396"/>
                      <a:pt x="17266" y="6359"/>
                    </a:cubicBezTo>
                    <a:cubicBezTo>
                      <a:pt x="16859" y="6285"/>
                      <a:pt x="16453" y="6174"/>
                      <a:pt x="16009" y="6063"/>
                    </a:cubicBezTo>
                    <a:cubicBezTo>
                      <a:pt x="15565" y="5952"/>
                      <a:pt x="15122" y="5767"/>
                      <a:pt x="14604" y="5583"/>
                    </a:cubicBezTo>
                    <a:cubicBezTo>
                      <a:pt x="14123" y="5398"/>
                      <a:pt x="13606" y="5139"/>
                      <a:pt x="13088" y="4880"/>
                    </a:cubicBezTo>
                    <a:cubicBezTo>
                      <a:pt x="12571" y="4658"/>
                      <a:pt x="12053" y="4363"/>
                      <a:pt x="11499" y="4067"/>
                    </a:cubicBezTo>
                    <a:cubicBezTo>
                      <a:pt x="10981" y="3771"/>
                      <a:pt x="10426" y="3438"/>
                      <a:pt x="9872" y="3143"/>
                    </a:cubicBezTo>
                    <a:cubicBezTo>
                      <a:pt x="9576" y="2995"/>
                      <a:pt x="9317" y="2847"/>
                      <a:pt x="9058" y="2662"/>
                    </a:cubicBezTo>
                    <a:cubicBezTo>
                      <a:pt x="8763" y="2514"/>
                      <a:pt x="8504" y="2366"/>
                      <a:pt x="8208" y="2181"/>
                    </a:cubicBezTo>
                    <a:cubicBezTo>
                      <a:pt x="7691" y="1886"/>
                      <a:pt x="7136" y="1590"/>
                      <a:pt x="6581" y="1294"/>
                    </a:cubicBezTo>
                    <a:cubicBezTo>
                      <a:pt x="6027" y="1035"/>
                      <a:pt x="5472" y="776"/>
                      <a:pt x="4918" y="555"/>
                    </a:cubicBezTo>
                    <a:cubicBezTo>
                      <a:pt x="4363" y="370"/>
                      <a:pt x="3846" y="222"/>
                      <a:pt x="3328" y="111"/>
                    </a:cubicBezTo>
                    <a:cubicBezTo>
                      <a:pt x="3069" y="74"/>
                      <a:pt x="2810" y="37"/>
                      <a:pt x="2589" y="37"/>
                    </a:cubicBezTo>
                    <a:cubicBezTo>
                      <a:pt x="2367" y="0"/>
                      <a:pt x="2145" y="0"/>
                      <a:pt x="19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76" name="Google Shape;1837;p49">
                <a:extLst>
                  <a:ext uri="{FF2B5EF4-FFF2-40B4-BE49-F238E27FC236}">
                    <a16:creationId xmlns:a16="http://schemas.microsoft.com/office/drawing/2014/main" id="{C894A3B2-6568-A4AD-4454-220841B4CB54}"/>
                  </a:ext>
                </a:extLst>
              </p:cNvPr>
              <p:cNvSpPr/>
              <p:nvPr/>
            </p:nvSpPr>
            <p:spPr>
              <a:xfrm>
                <a:off x="3636975" y="2024850"/>
                <a:ext cx="178400" cy="477875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19115" extrusionOk="0">
                    <a:moveTo>
                      <a:pt x="481" y="0"/>
                    </a:moveTo>
                    <a:cubicBezTo>
                      <a:pt x="481" y="0"/>
                      <a:pt x="444" y="74"/>
                      <a:pt x="370" y="222"/>
                    </a:cubicBezTo>
                    <a:cubicBezTo>
                      <a:pt x="333" y="370"/>
                      <a:pt x="222" y="555"/>
                      <a:pt x="148" y="851"/>
                    </a:cubicBezTo>
                    <a:cubicBezTo>
                      <a:pt x="74" y="1146"/>
                      <a:pt x="38" y="1516"/>
                      <a:pt x="1" y="1923"/>
                    </a:cubicBezTo>
                    <a:cubicBezTo>
                      <a:pt x="38" y="2145"/>
                      <a:pt x="38" y="2366"/>
                      <a:pt x="38" y="2588"/>
                    </a:cubicBezTo>
                    <a:cubicBezTo>
                      <a:pt x="74" y="2810"/>
                      <a:pt x="74" y="3069"/>
                      <a:pt x="148" y="3328"/>
                    </a:cubicBezTo>
                    <a:cubicBezTo>
                      <a:pt x="222" y="3808"/>
                      <a:pt x="370" y="4363"/>
                      <a:pt x="592" y="4917"/>
                    </a:cubicBezTo>
                    <a:cubicBezTo>
                      <a:pt x="777" y="5472"/>
                      <a:pt x="1036" y="5990"/>
                      <a:pt x="1295" y="6581"/>
                    </a:cubicBezTo>
                    <a:cubicBezTo>
                      <a:pt x="1590" y="7099"/>
                      <a:pt x="1886" y="7690"/>
                      <a:pt x="2219" y="8208"/>
                    </a:cubicBezTo>
                    <a:cubicBezTo>
                      <a:pt x="2367" y="8504"/>
                      <a:pt x="2515" y="8762"/>
                      <a:pt x="2699" y="9021"/>
                    </a:cubicBezTo>
                    <a:cubicBezTo>
                      <a:pt x="2847" y="9317"/>
                      <a:pt x="2995" y="9576"/>
                      <a:pt x="3143" y="9871"/>
                    </a:cubicBezTo>
                    <a:cubicBezTo>
                      <a:pt x="3476" y="10426"/>
                      <a:pt x="3772" y="10944"/>
                      <a:pt x="4067" y="11498"/>
                    </a:cubicBezTo>
                    <a:cubicBezTo>
                      <a:pt x="4363" y="12053"/>
                      <a:pt x="4659" y="12570"/>
                      <a:pt x="4918" y="13088"/>
                    </a:cubicBezTo>
                    <a:cubicBezTo>
                      <a:pt x="5176" y="13606"/>
                      <a:pt x="5398" y="14123"/>
                      <a:pt x="5583" y="14604"/>
                    </a:cubicBezTo>
                    <a:cubicBezTo>
                      <a:pt x="5805" y="15084"/>
                      <a:pt x="5953" y="15565"/>
                      <a:pt x="6064" y="16009"/>
                    </a:cubicBezTo>
                    <a:cubicBezTo>
                      <a:pt x="6212" y="16452"/>
                      <a:pt x="6286" y="16859"/>
                      <a:pt x="6359" y="17229"/>
                    </a:cubicBezTo>
                    <a:cubicBezTo>
                      <a:pt x="6396" y="17635"/>
                      <a:pt x="6433" y="17968"/>
                      <a:pt x="6433" y="18227"/>
                    </a:cubicBezTo>
                    <a:cubicBezTo>
                      <a:pt x="6470" y="18486"/>
                      <a:pt x="6470" y="18744"/>
                      <a:pt x="6470" y="18892"/>
                    </a:cubicBezTo>
                    <a:cubicBezTo>
                      <a:pt x="6470" y="19040"/>
                      <a:pt x="6470" y="19114"/>
                      <a:pt x="6470" y="19114"/>
                    </a:cubicBezTo>
                    <a:cubicBezTo>
                      <a:pt x="6470" y="19114"/>
                      <a:pt x="6507" y="19040"/>
                      <a:pt x="6544" y="18892"/>
                    </a:cubicBezTo>
                    <a:cubicBezTo>
                      <a:pt x="6618" y="18781"/>
                      <a:pt x="6729" y="18560"/>
                      <a:pt x="6803" y="18301"/>
                    </a:cubicBezTo>
                    <a:cubicBezTo>
                      <a:pt x="6914" y="18005"/>
                      <a:pt x="6988" y="17635"/>
                      <a:pt x="7062" y="17229"/>
                    </a:cubicBezTo>
                    <a:cubicBezTo>
                      <a:pt x="7062" y="17044"/>
                      <a:pt x="7099" y="16822"/>
                      <a:pt x="7136" y="16600"/>
                    </a:cubicBezTo>
                    <a:cubicBezTo>
                      <a:pt x="7136" y="16341"/>
                      <a:pt x="7136" y="16120"/>
                      <a:pt x="7136" y="15861"/>
                    </a:cubicBezTo>
                    <a:cubicBezTo>
                      <a:pt x="7099" y="15343"/>
                      <a:pt x="7025" y="14789"/>
                      <a:pt x="6914" y="14197"/>
                    </a:cubicBezTo>
                    <a:cubicBezTo>
                      <a:pt x="6803" y="13642"/>
                      <a:pt x="6618" y="13051"/>
                      <a:pt x="6396" y="12459"/>
                    </a:cubicBezTo>
                    <a:cubicBezTo>
                      <a:pt x="6212" y="11868"/>
                      <a:pt x="5953" y="11276"/>
                      <a:pt x="5657" y="10685"/>
                    </a:cubicBezTo>
                    <a:cubicBezTo>
                      <a:pt x="5361" y="10093"/>
                      <a:pt x="5066" y="9539"/>
                      <a:pt x="4770" y="8947"/>
                    </a:cubicBezTo>
                    <a:cubicBezTo>
                      <a:pt x="4585" y="8688"/>
                      <a:pt x="4437" y="8393"/>
                      <a:pt x="4252" y="8097"/>
                    </a:cubicBezTo>
                    <a:cubicBezTo>
                      <a:pt x="4067" y="7838"/>
                      <a:pt x="3919" y="7542"/>
                      <a:pt x="3735" y="7284"/>
                    </a:cubicBezTo>
                    <a:cubicBezTo>
                      <a:pt x="3402" y="6766"/>
                      <a:pt x="3032" y="6248"/>
                      <a:pt x="2736" y="5768"/>
                    </a:cubicBezTo>
                    <a:cubicBezTo>
                      <a:pt x="2404" y="5250"/>
                      <a:pt x="2108" y="4770"/>
                      <a:pt x="1849" y="4326"/>
                    </a:cubicBezTo>
                    <a:cubicBezTo>
                      <a:pt x="1553" y="3882"/>
                      <a:pt x="1331" y="3439"/>
                      <a:pt x="1147" y="2995"/>
                    </a:cubicBezTo>
                    <a:cubicBezTo>
                      <a:pt x="1036" y="2810"/>
                      <a:pt x="999" y="2588"/>
                      <a:pt x="888" y="2403"/>
                    </a:cubicBezTo>
                    <a:cubicBezTo>
                      <a:pt x="814" y="2219"/>
                      <a:pt x="777" y="2034"/>
                      <a:pt x="703" y="1849"/>
                    </a:cubicBezTo>
                    <a:cubicBezTo>
                      <a:pt x="629" y="1479"/>
                      <a:pt x="555" y="1146"/>
                      <a:pt x="518" y="888"/>
                    </a:cubicBezTo>
                    <a:cubicBezTo>
                      <a:pt x="481" y="592"/>
                      <a:pt x="481" y="370"/>
                      <a:pt x="481" y="222"/>
                    </a:cubicBezTo>
                    <a:cubicBezTo>
                      <a:pt x="481" y="74"/>
                      <a:pt x="481" y="0"/>
                      <a:pt x="4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048" name="Google Shape;1838;p49">
              <a:extLst>
                <a:ext uri="{FF2B5EF4-FFF2-40B4-BE49-F238E27FC236}">
                  <a16:creationId xmlns:a16="http://schemas.microsoft.com/office/drawing/2014/main" id="{DE175AC9-2B6A-1501-E38C-CC8856E6B615}"/>
                </a:ext>
              </a:extLst>
            </p:cNvPr>
            <p:cNvGrpSpPr/>
            <p:nvPr/>
          </p:nvGrpSpPr>
          <p:grpSpPr>
            <a:xfrm rot="10800000">
              <a:off x="457200" y="3949550"/>
              <a:ext cx="786575" cy="816150"/>
              <a:chOff x="3033425" y="1686575"/>
              <a:chExt cx="786575" cy="816150"/>
            </a:xfrm>
          </p:grpSpPr>
          <p:sp>
            <p:nvSpPr>
              <p:cNvPr id="42049" name="Google Shape;1839;p49">
                <a:extLst>
                  <a:ext uri="{FF2B5EF4-FFF2-40B4-BE49-F238E27FC236}">
                    <a16:creationId xmlns:a16="http://schemas.microsoft.com/office/drawing/2014/main" id="{3482BE64-BE6E-DD74-6C4A-A8E9A77B065A}"/>
                  </a:ext>
                </a:extLst>
              </p:cNvPr>
              <p:cNvSpPr/>
              <p:nvPr/>
            </p:nvSpPr>
            <p:spPr>
              <a:xfrm>
                <a:off x="3532525" y="1872025"/>
                <a:ext cx="109100" cy="111250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4450" extrusionOk="0">
                    <a:moveTo>
                      <a:pt x="3713" y="0"/>
                    </a:moveTo>
                    <a:cubicBezTo>
                      <a:pt x="3672" y="0"/>
                      <a:pt x="3630" y="5"/>
                      <a:pt x="3587" y="13"/>
                    </a:cubicBezTo>
                    <a:lnTo>
                      <a:pt x="3439" y="13"/>
                    </a:lnTo>
                    <a:lnTo>
                      <a:pt x="3069" y="161"/>
                    </a:lnTo>
                    <a:cubicBezTo>
                      <a:pt x="2959" y="235"/>
                      <a:pt x="2848" y="272"/>
                      <a:pt x="2737" y="346"/>
                    </a:cubicBezTo>
                    <a:cubicBezTo>
                      <a:pt x="2515" y="457"/>
                      <a:pt x="2293" y="568"/>
                      <a:pt x="2071" y="753"/>
                    </a:cubicBezTo>
                    <a:cubicBezTo>
                      <a:pt x="1849" y="900"/>
                      <a:pt x="1665" y="1048"/>
                      <a:pt x="1480" y="1233"/>
                    </a:cubicBezTo>
                    <a:cubicBezTo>
                      <a:pt x="1406" y="1307"/>
                      <a:pt x="1295" y="1418"/>
                      <a:pt x="1221" y="1492"/>
                    </a:cubicBezTo>
                    <a:cubicBezTo>
                      <a:pt x="1147" y="1603"/>
                      <a:pt x="1073" y="1677"/>
                      <a:pt x="999" y="1788"/>
                    </a:cubicBezTo>
                    <a:cubicBezTo>
                      <a:pt x="814" y="1973"/>
                      <a:pt x="703" y="2194"/>
                      <a:pt x="592" y="2416"/>
                    </a:cubicBezTo>
                    <a:cubicBezTo>
                      <a:pt x="481" y="2638"/>
                      <a:pt x="371" y="2823"/>
                      <a:pt x="297" y="3082"/>
                    </a:cubicBezTo>
                    <a:cubicBezTo>
                      <a:pt x="112" y="3525"/>
                      <a:pt x="38" y="3969"/>
                      <a:pt x="1" y="4450"/>
                    </a:cubicBezTo>
                    <a:cubicBezTo>
                      <a:pt x="149" y="4006"/>
                      <a:pt x="371" y="3599"/>
                      <a:pt x="629" y="3230"/>
                    </a:cubicBezTo>
                    <a:cubicBezTo>
                      <a:pt x="740" y="3045"/>
                      <a:pt x="888" y="2897"/>
                      <a:pt x="1036" y="2712"/>
                    </a:cubicBezTo>
                    <a:cubicBezTo>
                      <a:pt x="1184" y="2564"/>
                      <a:pt x="1332" y="2416"/>
                      <a:pt x="1517" y="2305"/>
                    </a:cubicBezTo>
                    <a:cubicBezTo>
                      <a:pt x="1591" y="2231"/>
                      <a:pt x="1665" y="2194"/>
                      <a:pt x="1775" y="2120"/>
                    </a:cubicBezTo>
                    <a:cubicBezTo>
                      <a:pt x="1849" y="2047"/>
                      <a:pt x="1923" y="2010"/>
                      <a:pt x="2034" y="1973"/>
                    </a:cubicBezTo>
                    <a:cubicBezTo>
                      <a:pt x="2219" y="1862"/>
                      <a:pt x="2404" y="1788"/>
                      <a:pt x="2589" y="1714"/>
                    </a:cubicBezTo>
                    <a:cubicBezTo>
                      <a:pt x="2621" y="1701"/>
                      <a:pt x="2655" y="1689"/>
                      <a:pt x="2690" y="1678"/>
                    </a:cubicBezTo>
                    <a:lnTo>
                      <a:pt x="2690" y="1678"/>
                    </a:lnTo>
                    <a:cubicBezTo>
                      <a:pt x="2681" y="1703"/>
                      <a:pt x="2672" y="1727"/>
                      <a:pt x="2663" y="1751"/>
                    </a:cubicBezTo>
                    <a:cubicBezTo>
                      <a:pt x="2589" y="1936"/>
                      <a:pt x="2515" y="2120"/>
                      <a:pt x="2404" y="2305"/>
                    </a:cubicBezTo>
                    <a:lnTo>
                      <a:pt x="2256" y="2601"/>
                    </a:lnTo>
                    <a:cubicBezTo>
                      <a:pt x="2219" y="2675"/>
                      <a:pt x="2145" y="2749"/>
                      <a:pt x="2071" y="2860"/>
                    </a:cubicBezTo>
                    <a:cubicBezTo>
                      <a:pt x="2034" y="2934"/>
                      <a:pt x="1960" y="3008"/>
                      <a:pt x="1886" y="3082"/>
                    </a:cubicBezTo>
                    <a:cubicBezTo>
                      <a:pt x="1812" y="3193"/>
                      <a:pt x="1738" y="3267"/>
                      <a:pt x="1665" y="3341"/>
                    </a:cubicBezTo>
                    <a:lnTo>
                      <a:pt x="1443" y="3562"/>
                    </a:lnTo>
                    <a:cubicBezTo>
                      <a:pt x="1369" y="3636"/>
                      <a:pt x="1258" y="3710"/>
                      <a:pt x="1184" y="3784"/>
                    </a:cubicBezTo>
                    <a:cubicBezTo>
                      <a:pt x="1110" y="3821"/>
                      <a:pt x="999" y="3895"/>
                      <a:pt x="925" y="3969"/>
                    </a:cubicBezTo>
                    <a:lnTo>
                      <a:pt x="629" y="4154"/>
                    </a:lnTo>
                    <a:cubicBezTo>
                      <a:pt x="518" y="4191"/>
                      <a:pt x="444" y="4228"/>
                      <a:pt x="334" y="4302"/>
                    </a:cubicBezTo>
                    <a:lnTo>
                      <a:pt x="1" y="4450"/>
                    </a:lnTo>
                    <a:lnTo>
                      <a:pt x="371" y="4376"/>
                    </a:lnTo>
                    <a:cubicBezTo>
                      <a:pt x="481" y="4376"/>
                      <a:pt x="592" y="4339"/>
                      <a:pt x="703" y="4302"/>
                    </a:cubicBezTo>
                    <a:lnTo>
                      <a:pt x="1036" y="4228"/>
                    </a:lnTo>
                    <a:cubicBezTo>
                      <a:pt x="1147" y="4191"/>
                      <a:pt x="1258" y="4117"/>
                      <a:pt x="1369" y="4080"/>
                    </a:cubicBezTo>
                    <a:cubicBezTo>
                      <a:pt x="1480" y="4043"/>
                      <a:pt x="1591" y="4006"/>
                      <a:pt x="1701" y="3932"/>
                    </a:cubicBezTo>
                    <a:lnTo>
                      <a:pt x="1997" y="3784"/>
                    </a:lnTo>
                    <a:cubicBezTo>
                      <a:pt x="2108" y="3710"/>
                      <a:pt x="2219" y="3636"/>
                      <a:pt x="2330" y="3562"/>
                    </a:cubicBezTo>
                    <a:cubicBezTo>
                      <a:pt x="2404" y="3525"/>
                      <a:pt x="2515" y="3451"/>
                      <a:pt x="2626" y="3341"/>
                    </a:cubicBezTo>
                    <a:cubicBezTo>
                      <a:pt x="2700" y="3267"/>
                      <a:pt x="2811" y="3193"/>
                      <a:pt x="2885" y="3119"/>
                    </a:cubicBezTo>
                    <a:lnTo>
                      <a:pt x="3143" y="2860"/>
                    </a:lnTo>
                    <a:cubicBezTo>
                      <a:pt x="3328" y="2675"/>
                      <a:pt x="3476" y="2490"/>
                      <a:pt x="3624" y="2268"/>
                    </a:cubicBezTo>
                    <a:cubicBezTo>
                      <a:pt x="3772" y="2047"/>
                      <a:pt x="3920" y="1825"/>
                      <a:pt x="4031" y="1603"/>
                    </a:cubicBezTo>
                    <a:cubicBezTo>
                      <a:pt x="4105" y="1492"/>
                      <a:pt x="4142" y="1381"/>
                      <a:pt x="4216" y="1270"/>
                    </a:cubicBezTo>
                    <a:cubicBezTo>
                      <a:pt x="4252" y="1122"/>
                      <a:pt x="4289" y="1011"/>
                      <a:pt x="4326" y="863"/>
                    </a:cubicBezTo>
                    <a:cubicBezTo>
                      <a:pt x="4363" y="753"/>
                      <a:pt x="4363" y="642"/>
                      <a:pt x="4363" y="568"/>
                    </a:cubicBezTo>
                    <a:cubicBezTo>
                      <a:pt x="4298" y="241"/>
                      <a:pt x="4030" y="0"/>
                      <a:pt x="37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50" name="Google Shape;1840;p49">
                <a:extLst>
                  <a:ext uri="{FF2B5EF4-FFF2-40B4-BE49-F238E27FC236}">
                    <a16:creationId xmlns:a16="http://schemas.microsoft.com/office/drawing/2014/main" id="{D9B41516-F7F0-A0F6-5CA9-2B04BCADB601}"/>
                  </a:ext>
                </a:extLst>
              </p:cNvPr>
              <p:cNvSpPr/>
              <p:nvPr/>
            </p:nvSpPr>
            <p:spPr>
              <a:xfrm>
                <a:off x="3325500" y="1692100"/>
                <a:ext cx="356800" cy="109325"/>
              </a:xfrm>
              <a:custGeom>
                <a:avLst/>
                <a:gdLst/>
                <a:ahLst/>
                <a:cxnLst/>
                <a:rect l="l" t="t" r="r" b="b"/>
                <a:pathLst>
                  <a:path w="14272" h="4373" extrusionOk="0">
                    <a:moveTo>
                      <a:pt x="1435" y="1435"/>
                    </a:moveTo>
                    <a:lnTo>
                      <a:pt x="1418" y="1443"/>
                    </a:lnTo>
                    <a:lnTo>
                      <a:pt x="1442" y="1443"/>
                    </a:lnTo>
                    <a:cubicBezTo>
                      <a:pt x="1440" y="1440"/>
                      <a:pt x="1437" y="1438"/>
                      <a:pt x="1435" y="1435"/>
                    </a:cubicBezTo>
                    <a:close/>
                    <a:moveTo>
                      <a:pt x="1444" y="1454"/>
                    </a:moveTo>
                    <a:lnTo>
                      <a:pt x="1444" y="1454"/>
                    </a:lnTo>
                    <a:cubicBezTo>
                      <a:pt x="1442" y="1454"/>
                      <a:pt x="1452" y="1461"/>
                      <a:pt x="1479" y="1480"/>
                    </a:cubicBezTo>
                    <a:lnTo>
                      <a:pt x="1491" y="1480"/>
                    </a:lnTo>
                    <a:cubicBezTo>
                      <a:pt x="1467" y="1466"/>
                      <a:pt x="1446" y="1454"/>
                      <a:pt x="1444" y="1454"/>
                    </a:cubicBezTo>
                    <a:close/>
                    <a:moveTo>
                      <a:pt x="1491" y="1480"/>
                    </a:moveTo>
                    <a:lnTo>
                      <a:pt x="1491" y="1480"/>
                    </a:lnTo>
                    <a:cubicBezTo>
                      <a:pt x="1520" y="1497"/>
                      <a:pt x="1553" y="1517"/>
                      <a:pt x="1553" y="1517"/>
                    </a:cubicBezTo>
                    <a:lnTo>
                      <a:pt x="1516" y="1480"/>
                    </a:lnTo>
                    <a:close/>
                    <a:moveTo>
                      <a:pt x="1849" y="1"/>
                    </a:moveTo>
                    <a:cubicBezTo>
                      <a:pt x="1793" y="19"/>
                      <a:pt x="1747" y="19"/>
                      <a:pt x="1696" y="19"/>
                    </a:cubicBezTo>
                    <a:cubicBezTo>
                      <a:pt x="1646" y="19"/>
                      <a:pt x="1590" y="19"/>
                      <a:pt x="1516" y="38"/>
                    </a:cubicBezTo>
                    <a:cubicBezTo>
                      <a:pt x="1368" y="75"/>
                      <a:pt x="1220" y="75"/>
                      <a:pt x="1110" y="112"/>
                    </a:cubicBezTo>
                    <a:lnTo>
                      <a:pt x="851" y="223"/>
                    </a:lnTo>
                    <a:lnTo>
                      <a:pt x="740" y="260"/>
                    </a:lnTo>
                    <a:lnTo>
                      <a:pt x="703" y="297"/>
                    </a:lnTo>
                    <a:lnTo>
                      <a:pt x="666" y="334"/>
                    </a:lnTo>
                    <a:lnTo>
                      <a:pt x="555" y="408"/>
                    </a:lnTo>
                    <a:cubicBezTo>
                      <a:pt x="481" y="444"/>
                      <a:pt x="407" y="518"/>
                      <a:pt x="333" y="592"/>
                    </a:cubicBezTo>
                    <a:cubicBezTo>
                      <a:pt x="74" y="888"/>
                      <a:pt x="0" y="1295"/>
                      <a:pt x="37" y="1628"/>
                    </a:cubicBezTo>
                    <a:cubicBezTo>
                      <a:pt x="74" y="1738"/>
                      <a:pt x="74" y="1812"/>
                      <a:pt x="111" y="1923"/>
                    </a:cubicBezTo>
                    <a:cubicBezTo>
                      <a:pt x="148" y="1997"/>
                      <a:pt x="185" y="2071"/>
                      <a:pt x="222" y="2145"/>
                    </a:cubicBezTo>
                    <a:cubicBezTo>
                      <a:pt x="259" y="2293"/>
                      <a:pt x="518" y="2552"/>
                      <a:pt x="629" y="2626"/>
                    </a:cubicBezTo>
                    <a:lnTo>
                      <a:pt x="740" y="2700"/>
                    </a:lnTo>
                    <a:lnTo>
                      <a:pt x="777" y="2700"/>
                    </a:lnTo>
                    <a:lnTo>
                      <a:pt x="851" y="2774"/>
                    </a:lnTo>
                    <a:lnTo>
                      <a:pt x="888" y="2774"/>
                    </a:lnTo>
                    <a:lnTo>
                      <a:pt x="962" y="2811"/>
                    </a:lnTo>
                    <a:lnTo>
                      <a:pt x="1220" y="2922"/>
                    </a:lnTo>
                    <a:lnTo>
                      <a:pt x="1738" y="3180"/>
                    </a:lnTo>
                    <a:cubicBezTo>
                      <a:pt x="2108" y="3328"/>
                      <a:pt x="2477" y="3476"/>
                      <a:pt x="2847" y="3624"/>
                    </a:cubicBezTo>
                    <a:cubicBezTo>
                      <a:pt x="3217" y="3772"/>
                      <a:pt x="3624" y="3920"/>
                      <a:pt x="4030" y="4031"/>
                    </a:cubicBezTo>
                    <a:lnTo>
                      <a:pt x="4585" y="4142"/>
                    </a:lnTo>
                    <a:lnTo>
                      <a:pt x="4881" y="4216"/>
                    </a:lnTo>
                    <a:lnTo>
                      <a:pt x="4991" y="4252"/>
                    </a:lnTo>
                    <a:lnTo>
                      <a:pt x="5102" y="4252"/>
                    </a:lnTo>
                    <a:lnTo>
                      <a:pt x="5176" y="4289"/>
                    </a:lnTo>
                    <a:cubicBezTo>
                      <a:pt x="5583" y="4345"/>
                      <a:pt x="5990" y="4373"/>
                      <a:pt x="6392" y="4373"/>
                    </a:cubicBezTo>
                    <a:cubicBezTo>
                      <a:pt x="6794" y="4373"/>
                      <a:pt x="7191" y="4345"/>
                      <a:pt x="7579" y="4289"/>
                    </a:cubicBezTo>
                    <a:cubicBezTo>
                      <a:pt x="8356" y="4179"/>
                      <a:pt x="9095" y="3920"/>
                      <a:pt x="9761" y="3550"/>
                    </a:cubicBezTo>
                    <a:cubicBezTo>
                      <a:pt x="9909" y="3476"/>
                      <a:pt x="10056" y="3365"/>
                      <a:pt x="10167" y="3291"/>
                    </a:cubicBezTo>
                    <a:lnTo>
                      <a:pt x="10204" y="3291"/>
                    </a:lnTo>
                    <a:lnTo>
                      <a:pt x="10241" y="3254"/>
                    </a:lnTo>
                    <a:lnTo>
                      <a:pt x="10278" y="3254"/>
                    </a:lnTo>
                    <a:lnTo>
                      <a:pt x="10315" y="3217"/>
                    </a:lnTo>
                    <a:lnTo>
                      <a:pt x="10426" y="3106"/>
                    </a:lnTo>
                    <a:lnTo>
                      <a:pt x="10611" y="2959"/>
                    </a:lnTo>
                    <a:cubicBezTo>
                      <a:pt x="10870" y="2737"/>
                      <a:pt x="11055" y="2515"/>
                      <a:pt x="11276" y="2293"/>
                    </a:cubicBezTo>
                    <a:cubicBezTo>
                      <a:pt x="11461" y="2071"/>
                      <a:pt x="11646" y="1886"/>
                      <a:pt x="11831" y="1702"/>
                    </a:cubicBezTo>
                    <a:cubicBezTo>
                      <a:pt x="11942" y="1591"/>
                      <a:pt x="12016" y="1517"/>
                      <a:pt x="12090" y="1406"/>
                    </a:cubicBezTo>
                    <a:cubicBezTo>
                      <a:pt x="12164" y="1332"/>
                      <a:pt x="12275" y="1258"/>
                      <a:pt x="12349" y="1184"/>
                    </a:cubicBezTo>
                    <a:cubicBezTo>
                      <a:pt x="12681" y="888"/>
                      <a:pt x="13014" y="666"/>
                      <a:pt x="13310" y="518"/>
                    </a:cubicBezTo>
                    <a:cubicBezTo>
                      <a:pt x="13569" y="371"/>
                      <a:pt x="13827" y="334"/>
                      <a:pt x="14012" y="297"/>
                    </a:cubicBezTo>
                    <a:cubicBezTo>
                      <a:pt x="14197" y="260"/>
                      <a:pt x="14271" y="260"/>
                      <a:pt x="14271" y="260"/>
                    </a:cubicBezTo>
                    <a:cubicBezTo>
                      <a:pt x="14271" y="260"/>
                      <a:pt x="14197" y="223"/>
                      <a:pt x="14012" y="186"/>
                    </a:cubicBezTo>
                    <a:cubicBezTo>
                      <a:pt x="13827" y="186"/>
                      <a:pt x="13532" y="186"/>
                      <a:pt x="13199" y="260"/>
                    </a:cubicBezTo>
                    <a:cubicBezTo>
                      <a:pt x="12866" y="334"/>
                      <a:pt x="12423" y="481"/>
                      <a:pt x="12016" y="740"/>
                    </a:cubicBezTo>
                    <a:cubicBezTo>
                      <a:pt x="11572" y="999"/>
                      <a:pt x="11166" y="1295"/>
                      <a:pt x="10722" y="1665"/>
                    </a:cubicBezTo>
                    <a:cubicBezTo>
                      <a:pt x="10463" y="1849"/>
                      <a:pt x="10241" y="2034"/>
                      <a:pt x="10019" y="2182"/>
                    </a:cubicBezTo>
                    <a:lnTo>
                      <a:pt x="9835" y="2293"/>
                    </a:lnTo>
                    <a:lnTo>
                      <a:pt x="9724" y="2367"/>
                    </a:lnTo>
                    <a:lnTo>
                      <a:pt x="9687" y="2367"/>
                    </a:lnTo>
                    <a:lnTo>
                      <a:pt x="9650" y="2404"/>
                    </a:lnTo>
                    <a:cubicBezTo>
                      <a:pt x="9539" y="2478"/>
                      <a:pt x="9391" y="2552"/>
                      <a:pt x="9243" y="2626"/>
                    </a:cubicBezTo>
                    <a:cubicBezTo>
                      <a:pt x="8725" y="2811"/>
                      <a:pt x="8097" y="2959"/>
                      <a:pt x="7432" y="3032"/>
                    </a:cubicBezTo>
                    <a:cubicBezTo>
                      <a:pt x="7320" y="3039"/>
                      <a:pt x="7207" y="3042"/>
                      <a:pt x="7091" y="3042"/>
                    </a:cubicBezTo>
                    <a:cubicBezTo>
                      <a:pt x="6555" y="3042"/>
                      <a:pt x="5983" y="2976"/>
                      <a:pt x="5435" y="2885"/>
                    </a:cubicBezTo>
                    <a:lnTo>
                      <a:pt x="5398" y="2885"/>
                    </a:lnTo>
                    <a:cubicBezTo>
                      <a:pt x="5373" y="2872"/>
                      <a:pt x="5365" y="2868"/>
                      <a:pt x="5364" y="2868"/>
                    </a:cubicBezTo>
                    <a:lnTo>
                      <a:pt x="5364" y="2868"/>
                    </a:lnTo>
                    <a:cubicBezTo>
                      <a:pt x="5361" y="2868"/>
                      <a:pt x="5386" y="2885"/>
                      <a:pt x="5361" y="2885"/>
                    </a:cubicBezTo>
                    <a:lnTo>
                      <a:pt x="5324" y="2848"/>
                    </a:lnTo>
                    <a:lnTo>
                      <a:pt x="5213" y="2811"/>
                    </a:lnTo>
                    <a:lnTo>
                      <a:pt x="4918" y="2737"/>
                    </a:lnTo>
                    <a:lnTo>
                      <a:pt x="4363" y="2626"/>
                    </a:lnTo>
                    <a:cubicBezTo>
                      <a:pt x="4030" y="2478"/>
                      <a:pt x="3697" y="2367"/>
                      <a:pt x="3365" y="2256"/>
                    </a:cubicBezTo>
                    <a:cubicBezTo>
                      <a:pt x="3032" y="2108"/>
                      <a:pt x="2662" y="1997"/>
                      <a:pt x="2330" y="1849"/>
                    </a:cubicBezTo>
                    <a:lnTo>
                      <a:pt x="1812" y="1628"/>
                    </a:lnTo>
                    <a:lnTo>
                      <a:pt x="1553" y="1517"/>
                    </a:lnTo>
                    <a:lnTo>
                      <a:pt x="1516" y="1517"/>
                    </a:lnTo>
                    <a:lnTo>
                      <a:pt x="1410" y="1446"/>
                    </a:lnTo>
                    <a:lnTo>
                      <a:pt x="1418" y="1443"/>
                    </a:lnTo>
                    <a:lnTo>
                      <a:pt x="1405" y="1443"/>
                    </a:lnTo>
                    <a:lnTo>
                      <a:pt x="1368" y="1406"/>
                    </a:lnTo>
                    <a:lnTo>
                      <a:pt x="1405" y="1406"/>
                    </a:lnTo>
                    <a:cubicBezTo>
                      <a:pt x="1405" y="1406"/>
                      <a:pt x="1405" y="1406"/>
                      <a:pt x="1435" y="1435"/>
                    </a:cubicBezTo>
                    <a:lnTo>
                      <a:pt x="1435" y="1435"/>
                    </a:lnTo>
                    <a:lnTo>
                      <a:pt x="1590" y="1369"/>
                    </a:lnTo>
                    <a:cubicBezTo>
                      <a:pt x="1664" y="1332"/>
                      <a:pt x="1701" y="1332"/>
                      <a:pt x="1738" y="1332"/>
                    </a:cubicBezTo>
                    <a:cubicBezTo>
                      <a:pt x="1738" y="1332"/>
                      <a:pt x="1849" y="1332"/>
                      <a:pt x="1923" y="1295"/>
                    </a:cubicBezTo>
                    <a:cubicBezTo>
                      <a:pt x="2588" y="1258"/>
                      <a:pt x="3328" y="1221"/>
                      <a:pt x="3956" y="1147"/>
                    </a:cubicBezTo>
                    <a:cubicBezTo>
                      <a:pt x="4622" y="1110"/>
                      <a:pt x="5250" y="1036"/>
                      <a:pt x="5842" y="962"/>
                    </a:cubicBezTo>
                    <a:cubicBezTo>
                      <a:pt x="6988" y="851"/>
                      <a:pt x="7912" y="703"/>
                      <a:pt x="8615" y="629"/>
                    </a:cubicBezTo>
                    <a:cubicBezTo>
                      <a:pt x="9280" y="518"/>
                      <a:pt x="9650" y="444"/>
                      <a:pt x="9650" y="444"/>
                    </a:cubicBezTo>
                    <a:cubicBezTo>
                      <a:pt x="9650" y="444"/>
                      <a:pt x="9280" y="408"/>
                      <a:pt x="8615" y="334"/>
                    </a:cubicBezTo>
                    <a:cubicBezTo>
                      <a:pt x="7912" y="260"/>
                      <a:pt x="6951" y="186"/>
                      <a:pt x="5805" y="112"/>
                    </a:cubicBezTo>
                    <a:cubicBezTo>
                      <a:pt x="5250" y="112"/>
                      <a:pt x="4622" y="75"/>
                      <a:pt x="3956" y="38"/>
                    </a:cubicBezTo>
                    <a:cubicBezTo>
                      <a:pt x="3291" y="38"/>
                      <a:pt x="2625" y="1"/>
                      <a:pt x="18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51" name="Google Shape;1841;p49">
                <a:extLst>
                  <a:ext uri="{FF2B5EF4-FFF2-40B4-BE49-F238E27FC236}">
                    <a16:creationId xmlns:a16="http://schemas.microsoft.com/office/drawing/2014/main" id="{698D0221-D640-8C5B-BEB2-A6027546D95E}"/>
                  </a:ext>
                </a:extLst>
              </p:cNvPr>
              <p:cNvSpPr/>
              <p:nvPr/>
            </p:nvSpPr>
            <p:spPr>
              <a:xfrm>
                <a:off x="3707225" y="1826125"/>
                <a:ext cx="110000" cy="356100"/>
              </a:xfrm>
              <a:custGeom>
                <a:avLst/>
                <a:gdLst/>
                <a:ahLst/>
                <a:cxnLst/>
                <a:rect l="l" t="t" r="r" b="b"/>
                <a:pathLst>
                  <a:path w="4400" h="14244" extrusionOk="0">
                    <a:moveTo>
                      <a:pt x="2049" y="4591"/>
                    </a:moveTo>
                    <a:lnTo>
                      <a:pt x="2034" y="4622"/>
                    </a:lnTo>
                    <a:cubicBezTo>
                      <a:pt x="2034" y="4622"/>
                      <a:pt x="2054" y="4601"/>
                      <a:pt x="2049" y="4591"/>
                    </a:cubicBezTo>
                    <a:close/>
                    <a:moveTo>
                      <a:pt x="2980" y="12897"/>
                    </a:moveTo>
                    <a:lnTo>
                      <a:pt x="2976" y="12903"/>
                    </a:lnTo>
                    <a:lnTo>
                      <a:pt x="2958" y="12903"/>
                    </a:lnTo>
                    <a:cubicBezTo>
                      <a:pt x="2958" y="12903"/>
                      <a:pt x="2969" y="12903"/>
                      <a:pt x="2980" y="12897"/>
                    </a:cubicBezTo>
                    <a:close/>
                    <a:moveTo>
                      <a:pt x="3002" y="12889"/>
                    </a:moveTo>
                    <a:cubicBezTo>
                      <a:pt x="3007" y="12897"/>
                      <a:pt x="3016" y="12903"/>
                      <a:pt x="3032" y="12903"/>
                    </a:cubicBezTo>
                    <a:lnTo>
                      <a:pt x="3032" y="12940"/>
                    </a:lnTo>
                    <a:lnTo>
                      <a:pt x="2995" y="12903"/>
                    </a:lnTo>
                    <a:lnTo>
                      <a:pt x="2993" y="12903"/>
                    </a:lnTo>
                    <a:cubicBezTo>
                      <a:pt x="2993" y="12903"/>
                      <a:pt x="2994" y="12902"/>
                      <a:pt x="2994" y="12902"/>
                    </a:cubicBezTo>
                    <a:lnTo>
                      <a:pt x="2994" y="12902"/>
                    </a:lnTo>
                    <a:lnTo>
                      <a:pt x="2995" y="12903"/>
                    </a:lnTo>
                    <a:cubicBezTo>
                      <a:pt x="2998" y="12897"/>
                      <a:pt x="3000" y="12892"/>
                      <a:pt x="3002" y="12889"/>
                    </a:cubicBezTo>
                    <a:close/>
                    <a:moveTo>
                      <a:pt x="4178" y="1"/>
                    </a:moveTo>
                    <a:cubicBezTo>
                      <a:pt x="4178" y="1"/>
                      <a:pt x="4178" y="112"/>
                      <a:pt x="4141" y="296"/>
                    </a:cubicBezTo>
                    <a:cubicBezTo>
                      <a:pt x="4104" y="481"/>
                      <a:pt x="4030" y="703"/>
                      <a:pt x="3882" y="999"/>
                    </a:cubicBezTo>
                    <a:cubicBezTo>
                      <a:pt x="3771" y="1295"/>
                      <a:pt x="3549" y="1627"/>
                      <a:pt x="3254" y="1960"/>
                    </a:cubicBezTo>
                    <a:cubicBezTo>
                      <a:pt x="3180" y="2034"/>
                      <a:pt x="3069" y="2145"/>
                      <a:pt x="2995" y="2182"/>
                    </a:cubicBezTo>
                    <a:cubicBezTo>
                      <a:pt x="2921" y="2293"/>
                      <a:pt x="2810" y="2367"/>
                      <a:pt x="2736" y="2478"/>
                    </a:cubicBezTo>
                    <a:cubicBezTo>
                      <a:pt x="2551" y="2626"/>
                      <a:pt x="2329" y="2847"/>
                      <a:pt x="2145" y="3032"/>
                    </a:cubicBezTo>
                    <a:cubicBezTo>
                      <a:pt x="1923" y="3254"/>
                      <a:pt x="1701" y="3439"/>
                      <a:pt x="1479" y="3698"/>
                    </a:cubicBezTo>
                    <a:lnTo>
                      <a:pt x="1294" y="3883"/>
                    </a:lnTo>
                    <a:lnTo>
                      <a:pt x="1220" y="3993"/>
                    </a:lnTo>
                    <a:lnTo>
                      <a:pt x="1183" y="4030"/>
                    </a:lnTo>
                    <a:lnTo>
                      <a:pt x="1183" y="4067"/>
                    </a:lnTo>
                    <a:lnTo>
                      <a:pt x="1146" y="4104"/>
                    </a:lnTo>
                    <a:cubicBezTo>
                      <a:pt x="1035" y="4252"/>
                      <a:pt x="962" y="4400"/>
                      <a:pt x="851" y="4511"/>
                    </a:cubicBezTo>
                    <a:cubicBezTo>
                      <a:pt x="481" y="5177"/>
                      <a:pt x="222" y="5916"/>
                      <a:pt x="111" y="6692"/>
                    </a:cubicBezTo>
                    <a:cubicBezTo>
                      <a:pt x="0" y="7506"/>
                      <a:pt x="0" y="8319"/>
                      <a:pt x="148" y="9132"/>
                    </a:cubicBezTo>
                    <a:lnTo>
                      <a:pt x="148" y="9206"/>
                    </a:lnTo>
                    <a:lnTo>
                      <a:pt x="185" y="9280"/>
                    </a:lnTo>
                    <a:lnTo>
                      <a:pt x="222" y="9428"/>
                    </a:lnTo>
                    <a:lnTo>
                      <a:pt x="259" y="9724"/>
                    </a:lnTo>
                    <a:lnTo>
                      <a:pt x="407" y="10278"/>
                    </a:lnTo>
                    <a:cubicBezTo>
                      <a:pt x="518" y="10648"/>
                      <a:pt x="666" y="11055"/>
                      <a:pt x="777" y="11462"/>
                    </a:cubicBezTo>
                    <a:cubicBezTo>
                      <a:pt x="925" y="11831"/>
                      <a:pt x="1072" y="12201"/>
                      <a:pt x="1257" y="12534"/>
                    </a:cubicBezTo>
                    <a:lnTo>
                      <a:pt x="1479" y="13088"/>
                    </a:lnTo>
                    <a:lnTo>
                      <a:pt x="1627" y="13347"/>
                    </a:lnTo>
                    <a:lnTo>
                      <a:pt x="1627" y="13421"/>
                    </a:lnTo>
                    <a:lnTo>
                      <a:pt x="1664" y="13421"/>
                    </a:lnTo>
                    <a:lnTo>
                      <a:pt x="1701" y="13532"/>
                    </a:lnTo>
                    <a:lnTo>
                      <a:pt x="1738" y="13569"/>
                    </a:lnTo>
                    <a:lnTo>
                      <a:pt x="1812" y="13680"/>
                    </a:lnTo>
                    <a:cubicBezTo>
                      <a:pt x="1886" y="13754"/>
                      <a:pt x="2108" y="14013"/>
                      <a:pt x="2256" y="14086"/>
                    </a:cubicBezTo>
                    <a:cubicBezTo>
                      <a:pt x="2366" y="14123"/>
                      <a:pt x="2440" y="14160"/>
                      <a:pt x="2514" y="14197"/>
                    </a:cubicBezTo>
                    <a:cubicBezTo>
                      <a:pt x="2625" y="14234"/>
                      <a:pt x="2699" y="14234"/>
                      <a:pt x="2773" y="14234"/>
                    </a:cubicBezTo>
                    <a:cubicBezTo>
                      <a:pt x="2832" y="14240"/>
                      <a:pt x="2891" y="14243"/>
                      <a:pt x="2951" y="14243"/>
                    </a:cubicBezTo>
                    <a:cubicBezTo>
                      <a:pt x="3269" y="14243"/>
                      <a:pt x="3596" y="14156"/>
                      <a:pt x="3845" y="13939"/>
                    </a:cubicBezTo>
                    <a:cubicBezTo>
                      <a:pt x="3919" y="13902"/>
                      <a:pt x="3956" y="13828"/>
                      <a:pt x="4030" y="13754"/>
                    </a:cubicBezTo>
                    <a:lnTo>
                      <a:pt x="4104" y="13643"/>
                    </a:lnTo>
                    <a:lnTo>
                      <a:pt x="4141" y="13569"/>
                    </a:lnTo>
                    <a:lnTo>
                      <a:pt x="4178" y="13569"/>
                    </a:lnTo>
                    <a:lnTo>
                      <a:pt x="4215" y="13458"/>
                    </a:lnTo>
                    <a:lnTo>
                      <a:pt x="4289" y="13199"/>
                    </a:lnTo>
                    <a:cubicBezTo>
                      <a:pt x="4326" y="13088"/>
                      <a:pt x="4363" y="12940"/>
                      <a:pt x="4400" y="12792"/>
                    </a:cubicBezTo>
                    <a:cubicBezTo>
                      <a:pt x="4400" y="12645"/>
                      <a:pt x="4400" y="12571"/>
                      <a:pt x="4400" y="12460"/>
                    </a:cubicBezTo>
                    <a:cubicBezTo>
                      <a:pt x="4400" y="11683"/>
                      <a:pt x="4400" y="11018"/>
                      <a:pt x="4363" y="10352"/>
                    </a:cubicBezTo>
                    <a:cubicBezTo>
                      <a:pt x="4363" y="9687"/>
                      <a:pt x="4326" y="9058"/>
                      <a:pt x="4289" y="8504"/>
                    </a:cubicBezTo>
                    <a:cubicBezTo>
                      <a:pt x="4252" y="7321"/>
                      <a:pt x="4178" y="6360"/>
                      <a:pt x="4104" y="5694"/>
                    </a:cubicBezTo>
                    <a:cubicBezTo>
                      <a:pt x="4030" y="5029"/>
                      <a:pt x="3993" y="4659"/>
                      <a:pt x="3993" y="4659"/>
                    </a:cubicBezTo>
                    <a:cubicBezTo>
                      <a:pt x="3993" y="4659"/>
                      <a:pt x="3919" y="5029"/>
                      <a:pt x="3808" y="5694"/>
                    </a:cubicBezTo>
                    <a:cubicBezTo>
                      <a:pt x="3697" y="6360"/>
                      <a:pt x="3586" y="7321"/>
                      <a:pt x="3439" y="8467"/>
                    </a:cubicBezTo>
                    <a:cubicBezTo>
                      <a:pt x="3402" y="9058"/>
                      <a:pt x="3328" y="9687"/>
                      <a:pt x="3291" y="10315"/>
                    </a:cubicBezTo>
                    <a:cubicBezTo>
                      <a:pt x="3217" y="10981"/>
                      <a:pt x="3143" y="11720"/>
                      <a:pt x="3106" y="12386"/>
                    </a:cubicBezTo>
                    <a:cubicBezTo>
                      <a:pt x="3106" y="12460"/>
                      <a:pt x="3106" y="12534"/>
                      <a:pt x="3106" y="12571"/>
                    </a:cubicBezTo>
                    <a:cubicBezTo>
                      <a:pt x="3069" y="12608"/>
                      <a:pt x="3106" y="12645"/>
                      <a:pt x="3069" y="12719"/>
                    </a:cubicBezTo>
                    <a:lnTo>
                      <a:pt x="2995" y="12866"/>
                    </a:lnTo>
                    <a:lnTo>
                      <a:pt x="2995" y="12866"/>
                    </a:lnTo>
                    <a:cubicBezTo>
                      <a:pt x="2995" y="12866"/>
                      <a:pt x="2995" y="12878"/>
                      <a:pt x="3002" y="12889"/>
                    </a:cubicBezTo>
                    <a:lnTo>
                      <a:pt x="3002" y="12889"/>
                    </a:lnTo>
                    <a:cubicBezTo>
                      <a:pt x="3004" y="12885"/>
                      <a:pt x="3005" y="12882"/>
                      <a:pt x="3005" y="12882"/>
                    </a:cubicBezTo>
                    <a:lnTo>
                      <a:pt x="3005" y="12882"/>
                    </a:lnTo>
                    <a:cubicBezTo>
                      <a:pt x="3005" y="12882"/>
                      <a:pt x="3004" y="12884"/>
                      <a:pt x="3002" y="12889"/>
                    </a:cubicBezTo>
                    <a:lnTo>
                      <a:pt x="3002" y="12889"/>
                    </a:lnTo>
                    <a:cubicBezTo>
                      <a:pt x="3002" y="12889"/>
                      <a:pt x="3002" y="12889"/>
                      <a:pt x="3002" y="12889"/>
                    </a:cubicBezTo>
                    <a:lnTo>
                      <a:pt x="3002" y="12889"/>
                    </a:lnTo>
                    <a:cubicBezTo>
                      <a:pt x="3000" y="12892"/>
                      <a:pt x="2997" y="12897"/>
                      <a:pt x="2994" y="12902"/>
                    </a:cubicBezTo>
                    <a:lnTo>
                      <a:pt x="2994" y="12902"/>
                    </a:lnTo>
                    <a:lnTo>
                      <a:pt x="2987" y="12891"/>
                    </a:lnTo>
                    <a:lnTo>
                      <a:pt x="2987" y="12891"/>
                    </a:lnTo>
                    <a:cubicBezTo>
                      <a:pt x="2991" y="12886"/>
                      <a:pt x="2995" y="12878"/>
                      <a:pt x="2995" y="12866"/>
                    </a:cubicBezTo>
                    <a:lnTo>
                      <a:pt x="2995" y="12866"/>
                    </a:lnTo>
                    <a:lnTo>
                      <a:pt x="2984" y="12888"/>
                    </a:lnTo>
                    <a:lnTo>
                      <a:pt x="2921" y="12792"/>
                    </a:lnTo>
                    <a:lnTo>
                      <a:pt x="2921" y="12772"/>
                    </a:lnTo>
                    <a:lnTo>
                      <a:pt x="2921" y="12772"/>
                    </a:lnTo>
                    <a:cubicBezTo>
                      <a:pt x="2935" y="12800"/>
                      <a:pt x="2963" y="12847"/>
                      <a:pt x="2965" y="12847"/>
                    </a:cubicBezTo>
                    <a:cubicBezTo>
                      <a:pt x="2966" y="12847"/>
                      <a:pt x="2964" y="12842"/>
                      <a:pt x="2958" y="12829"/>
                    </a:cubicBezTo>
                    <a:lnTo>
                      <a:pt x="2958" y="12792"/>
                    </a:lnTo>
                    <a:lnTo>
                      <a:pt x="2921" y="12755"/>
                    </a:lnTo>
                    <a:lnTo>
                      <a:pt x="2810" y="12497"/>
                    </a:lnTo>
                    <a:lnTo>
                      <a:pt x="2588" y="11979"/>
                    </a:lnTo>
                    <a:cubicBezTo>
                      <a:pt x="2440" y="11609"/>
                      <a:pt x="2292" y="11277"/>
                      <a:pt x="2145" y="10944"/>
                    </a:cubicBezTo>
                    <a:cubicBezTo>
                      <a:pt x="2034" y="10611"/>
                      <a:pt x="1923" y="10278"/>
                      <a:pt x="1812" y="9946"/>
                    </a:cubicBezTo>
                    <a:lnTo>
                      <a:pt x="1664" y="9391"/>
                    </a:lnTo>
                    <a:lnTo>
                      <a:pt x="1590" y="9095"/>
                    </a:lnTo>
                    <a:lnTo>
                      <a:pt x="1553" y="8984"/>
                    </a:lnTo>
                    <a:lnTo>
                      <a:pt x="1553" y="8948"/>
                    </a:lnTo>
                    <a:lnTo>
                      <a:pt x="1553" y="8874"/>
                    </a:lnTo>
                    <a:cubicBezTo>
                      <a:pt x="1405" y="8171"/>
                      <a:pt x="1368" y="7506"/>
                      <a:pt x="1405" y="6840"/>
                    </a:cubicBezTo>
                    <a:cubicBezTo>
                      <a:pt x="1479" y="6212"/>
                      <a:pt x="1590" y="5583"/>
                      <a:pt x="1812" y="5066"/>
                    </a:cubicBezTo>
                    <a:cubicBezTo>
                      <a:pt x="1886" y="4918"/>
                      <a:pt x="1960" y="4770"/>
                      <a:pt x="2034" y="4622"/>
                    </a:cubicBezTo>
                    <a:lnTo>
                      <a:pt x="2034" y="4585"/>
                    </a:lnTo>
                    <a:cubicBezTo>
                      <a:pt x="2043" y="4585"/>
                      <a:pt x="2048" y="4587"/>
                      <a:pt x="2049" y="4591"/>
                    </a:cubicBezTo>
                    <a:lnTo>
                      <a:pt x="2049" y="4591"/>
                    </a:lnTo>
                    <a:lnTo>
                      <a:pt x="2071" y="4548"/>
                    </a:lnTo>
                    <a:lnTo>
                      <a:pt x="2145" y="4474"/>
                    </a:lnTo>
                    <a:lnTo>
                      <a:pt x="2256" y="4289"/>
                    </a:lnTo>
                    <a:cubicBezTo>
                      <a:pt x="2403" y="4030"/>
                      <a:pt x="2588" y="3809"/>
                      <a:pt x="2736" y="3587"/>
                    </a:cubicBezTo>
                    <a:cubicBezTo>
                      <a:pt x="3143" y="3106"/>
                      <a:pt x="3439" y="2736"/>
                      <a:pt x="3697" y="2293"/>
                    </a:cubicBezTo>
                    <a:cubicBezTo>
                      <a:pt x="3956" y="1849"/>
                      <a:pt x="4104" y="1442"/>
                      <a:pt x="4178" y="1110"/>
                    </a:cubicBezTo>
                    <a:cubicBezTo>
                      <a:pt x="4252" y="777"/>
                      <a:pt x="4252" y="481"/>
                      <a:pt x="4215" y="296"/>
                    </a:cubicBezTo>
                    <a:cubicBezTo>
                      <a:pt x="4178" y="112"/>
                      <a:pt x="4178" y="1"/>
                      <a:pt x="41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52" name="Google Shape;1842;p49">
                <a:extLst>
                  <a:ext uri="{FF2B5EF4-FFF2-40B4-BE49-F238E27FC236}">
                    <a16:creationId xmlns:a16="http://schemas.microsoft.com/office/drawing/2014/main" id="{C6953299-2671-D8FB-8FE7-A4B8CE4AF05E}"/>
                  </a:ext>
                </a:extLst>
              </p:cNvPr>
              <p:cNvSpPr/>
              <p:nvPr/>
            </p:nvSpPr>
            <p:spPr>
              <a:xfrm>
                <a:off x="3546400" y="1751250"/>
                <a:ext cx="110925" cy="136825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5473" extrusionOk="0">
                    <a:moveTo>
                      <a:pt x="2662" y="1854"/>
                    </a:moveTo>
                    <a:lnTo>
                      <a:pt x="2662" y="1886"/>
                    </a:lnTo>
                    <a:cubicBezTo>
                      <a:pt x="2681" y="1886"/>
                      <a:pt x="2672" y="1868"/>
                      <a:pt x="2662" y="1854"/>
                    </a:cubicBezTo>
                    <a:close/>
                    <a:moveTo>
                      <a:pt x="1886" y="1"/>
                    </a:moveTo>
                    <a:cubicBezTo>
                      <a:pt x="1516" y="1"/>
                      <a:pt x="1183" y="75"/>
                      <a:pt x="888" y="260"/>
                    </a:cubicBezTo>
                    <a:cubicBezTo>
                      <a:pt x="814" y="297"/>
                      <a:pt x="666" y="408"/>
                      <a:pt x="518" y="519"/>
                    </a:cubicBezTo>
                    <a:cubicBezTo>
                      <a:pt x="407" y="629"/>
                      <a:pt x="333" y="740"/>
                      <a:pt x="259" y="851"/>
                    </a:cubicBezTo>
                    <a:cubicBezTo>
                      <a:pt x="185" y="962"/>
                      <a:pt x="148" y="1073"/>
                      <a:pt x="74" y="1184"/>
                    </a:cubicBezTo>
                    <a:cubicBezTo>
                      <a:pt x="74" y="1295"/>
                      <a:pt x="37" y="1406"/>
                      <a:pt x="0" y="1517"/>
                    </a:cubicBezTo>
                    <a:cubicBezTo>
                      <a:pt x="0" y="1702"/>
                      <a:pt x="0" y="1886"/>
                      <a:pt x="37" y="2034"/>
                    </a:cubicBezTo>
                    <a:cubicBezTo>
                      <a:pt x="37" y="2145"/>
                      <a:pt x="111" y="2256"/>
                      <a:pt x="148" y="2293"/>
                    </a:cubicBezTo>
                    <a:cubicBezTo>
                      <a:pt x="185" y="2367"/>
                      <a:pt x="222" y="2404"/>
                      <a:pt x="222" y="2404"/>
                    </a:cubicBezTo>
                    <a:cubicBezTo>
                      <a:pt x="222" y="2404"/>
                      <a:pt x="222" y="2367"/>
                      <a:pt x="222" y="2293"/>
                    </a:cubicBezTo>
                    <a:cubicBezTo>
                      <a:pt x="259" y="2219"/>
                      <a:pt x="259" y="2145"/>
                      <a:pt x="333" y="2034"/>
                    </a:cubicBezTo>
                    <a:cubicBezTo>
                      <a:pt x="370" y="1923"/>
                      <a:pt x="444" y="1813"/>
                      <a:pt x="518" y="1702"/>
                    </a:cubicBezTo>
                    <a:cubicBezTo>
                      <a:pt x="592" y="1665"/>
                      <a:pt x="629" y="1628"/>
                      <a:pt x="703" y="1554"/>
                    </a:cubicBezTo>
                    <a:cubicBezTo>
                      <a:pt x="740" y="1517"/>
                      <a:pt x="814" y="1480"/>
                      <a:pt x="888" y="1443"/>
                    </a:cubicBezTo>
                    <a:cubicBezTo>
                      <a:pt x="962" y="1406"/>
                      <a:pt x="1036" y="1332"/>
                      <a:pt x="1073" y="1332"/>
                    </a:cubicBezTo>
                    <a:cubicBezTo>
                      <a:pt x="1146" y="1332"/>
                      <a:pt x="1183" y="1295"/>
                      <a:pt x="1331" y="1295"/>
                    </a:cubicBezTo>
                    <a:cubicBezTo>
                      <a:pt x="1387" y="1276"/>
                      <a:pt x="1461" y="1267"/>
                      <a:pt x="1539" y="1267"/>
                    </a:cubicBezTo>
                    <a:cubicBezTo>
                      <a:pt x="1618" y="1267"/>
                      <a:pt x="1701" y="1276"/>
                      <a:pt x="1775" y="1295"/>
                    </a:cubicBezTo>
                    <a:cubicBezTo>
                      <a:pt x="1923" y="1332"/>
                      <a:pt x="2108" y="1406"/>
                      <a:pt x="2256" y="1517"/>
                    </a:cubicBezTo>
                    <a:cubicBezTo>
                      <a:pt x="2330" y="1554"/>
                      <a:pt x="2404" y="1591"/>
                      <a:pt x="2440" y="1628"/>
                    </a:cubicBezTo>
                    <a:cubicBezTo>
                      <a:pt x="2477" y="1665"/>
                      <a:pt x="2477" y="1665"/>
                      <a:pt x="2551" y="1739"/>
                    </a:cubicBezTo>
                    <a:lnTo>
                      <a:pt x="2625" y="1813"/>
                    </a:lnTo>
                    <a:lnTo>
                      <a:pt x="2662" y="1850"/>
                    </a:lnTo>
                    <a:lnTo>
                      <a:pt x="2662" y="1850"/>
                    </a:lnTo>
                    <a:cubicBezTo>
                      <a:pt x="2655" y="1842"/>
                      <a:pt x="2652" y="1839"/>
                      <a:pt x="2652" y="1839"/>
                    </a:cubicBezTo>
                    <a:lnTo>
                      <a:pt x="2652" y="1839"/>
                    </a:lnTo>
                    <a:cubicBezTo>
                      <a:pt x="2651" y="1839"/>
                      <a:pt x="2657" y="1846"/>
                      <a:pt x="2662" y="1854"/>
                    </a:cubicBezTo>
                    <a:lnTo>
                      <a:pt x="2662" y="1854"/>
                    </a:lnTo>
                    <a:lnTo>
                      <a:pt x="2662" y="1850"/>
                    </a:lnTo>
                    <a:cubicBezTo>
                      <a:pt x="2884" y="2108"/>
                      <a:pt x="3069" y="2478"/>
                      <a:pt x="3143" y="2885"/>
                    </a:cubicBezTo>
                    <a:cubicBezTo>
                      <a:pt x="3180" y="2996"/>
                      <a:pt x="3180" y="3033"/>
                      <a:pt x="3217" y="3180"/>
                    </a:cubicBezTo>
                    <a:lnTo>
                      <a:pt x="3217" y="3365"/>
                    </a:lnTo>
                    <a:cubicBezTo>
                      <a:pt x="3254" y="3365"/>
                      <a:pt x="3254" y="3439"/>
                      <a:pt x="3254" y="3513"/>
                    </a:cubicBezTo>
                    <a:cubicBezTo>
                      <a:pt x="3254" y="3698"/>
                      <a:pt x="3254" y="3920"/>
                      <a:pt x="3254" y="4105"/>
                    </a:cubicBezTo>
                    <a:cubicBezTo>
                      <a:pt x="3254" y="4290"/>
                      <a:pt x="3254" y="4474"/>
                      <a:pt x="3217" y="4622"/>
                    </a:cubicBezTo>
                    <a:cubicBezTo>
                      <a:pt x="3217" y="4807"/>
                      <a:pt x="3217" y="4955"/>
                      <a:pt x="3180" y="5066"/>
                    </a:cubicBezTo>
                    <a:cubicBezTo>
                      <a:pt x="3180" y="5325"/>
                      <a:pt x="3180" y="5473"/>
                      <a:pt x="3180" y="5473"/>
                    </a:cubicBezTo>
                    <a:cubicBezTo>
                      <a:pt x="3180" y="5473"/>
                      <a:pt x="3291" y="5362"/>
                      <a:pt x="3476" y="5177"/>
                    </a:cubicBezTo>
                    <a:cubicBezTo>
                      <a:pt x="3550" y="5103"/>
                      <a:pt x="3661" y="4992"/>
                      <a:pt x="3771" y="4844"/>
                    </a:cubicBezTo>
                    <a:cubicBezTo>
                      <a:pt x="3845" y="4696"/>
                      <a:pt x="3993" y="4511"/>
                      <a:pt x="4067" y="4327"/>
                    </a:cubicBezTo>
                    <a:cubicBezTo>
                      <a:pt x="4141" y="4216"/>
                      <a:pt x="4178" y="4105"/>
                      <a:pt x="4215" y="3994"/>
                    </a:cubicBezTo>
                    <a:cubicBezTo>
                      <a:pt x="4252" y="3883"/>
                      <a:pt x="4289" y="3735"/>
                      <a:pt x="4326" y="3624"/>
                    </a:cubicBezTo>
                    <a:cubicBezTo>
                      <a:pt x="4363" y="3550"/>
                      <a:pt x="4363" y="3513"/>
                      <a:pt x="4400" y="3402"/>
                    </a:cubicBezTo>
                    <a:lnTo>
                      <a:pt x="4437" y="3217"/>
                    </a:lnTo>
                    <a:cubicBezTo>
                      <a:pt x="4437" y="3107"/>
                      <a:pt x="4437" y="2922"/>
                      <a:pt x="4437" y="2774"/>
                    </a:cubicBezTo>
                    <a:cubicBezTo>
                      <a:pt x="4437" y="2441"/>
                      <a:pt x="4400" y="2108"/>
                      <a:pt x="4289" y="1813"/>
                    </a:cubicBezTo>
                    <a:cubicBezTo>
                      <a:pt x="4178" y="1480"/>
                      <a:pt x="3993" y="1184"/>
                      <a:pt x="3771" y="888"/>
                    </a:cubicBezTo>
                    <a:lnTo>
                      <a:pt x="3734" y="851"/>
                    </a:lnTo>
                    <a:lnTo>
                      <a:pt x="3734" y="814"/>
                    </a:lnTo>
                    <a:lnTo>
                      <a:pt x="3697" y="814"/>
                    </a:lnTo>
                    <a:lnTo>
                      <a:pt x="3661" y="777"/>
                    </a:lnTo>
                    <a:lnTo>
                      <a:pt x="3587" y="703"/>
                    </a:lnTo>
                    <a:cubicBezTo>
                      <a:pt x="3550" y="666"/>
                      <a:pt x="3476" y="593"/>
                      <a:pt x="3402" y="519"/>
                    </a:cubicBezTo>
                    <a:cubicBezTo>
                      <a:pt x="3217" y="371"/>
                      <a:pt x="3069" y="297"/>
                      <a:pt x="2884" y="223"/>
                    </a:cubicBezTo>
                    <a:cubicBezTo>
                      <a:pt x="2588" y="75"/>
                      <a:pt x="2219" y="1"/>
                      <a:pt x="18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53" name="Google Shape;1843;p49">
                <a:extLst>
                  <a:ext uri="{FF2B5EF4-FFF2-40B4-BE49-F238E27FC236}">
                    <a16:creationId xmlns:a16="http://schemas.microsoft.com/office/drawing/2014/main" id="{E3A736C5-D4E5-1761-AC7D-6365939CAC1C}"/>
                  </a:ext>
                </a:extLst>
              </p:cNvPr>
              <p:cNvSpPr/>
              <p:nvPr/>
            </p:nvSpPr>
            <p:spPr>
              <a:xfrm>
                <a:off x="3625875" y="1855700"/>
                <a:ext cx="136825" cy="111625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4465" extrusionOk="0">
                    <a:moveTo>
                      <a:pt x="2700" y="1"/>
                    </a:moveTo>
                    <a:cubicBezTo>
                      <a:pt x="2552" y="1"/>
                      <a:pt x="2367" y="1"/>
                      <a:pt x="2256" y="38"/>
                    </a:cubicBezTo>
                    <a:lnTo>
                      <a:pt x="2071" y="75"/>
                    </a:lnTo>
                    <a:cubicBezTo>
                      <a:pt x="1960" y="75"/>
                      <a:pt x="1923" y="112"/>
                      <a:pt x="1849" y="112"/>
                    </a:cubicBezTo>
                    <a:cubicBezTo>
                      <a:pt x="1702" y="149"/>
                      <a:pt x="1591" y="186"/>
                      <a:pt x="1480" y="222"/>
                    </a:cubicBezTo>
                    <a:cubicBezTo>
                      <a:pt x="1369" y="296"/>
                      <a:pt x="1258" y="333"/>
                      <a:pt x="1147" y="370"/>
                    </a:cubicBezTo>
                    <a:cubicBezTo>
                      <a:pt x="925" y="481"/>
                      <a:pt x="777" y="592"/>
                      <a:pt x="629" y="703"/>
                    </a:cubicBezTo>
                    <a:cubicBezTo>
                      <a:pt x="482" y="814"/>
                      <a:pt x="371" y="925"/>
                      <a:pt x="260" y="999"/>
                    </a:cubicBezTo>
                    <a:cubicBezTo>
                      <a:pt x="75" y="1184"/>
                      <a:pt x="1" y="1295"/>
                      <a:pt x="1" y="1295"/>
                    </a:cubicBezTo>
                    <a:cubicBezTo>
                      <a:pt x="1" y="1295"/>
                      <a:pt x="149" y="1295"/>
                      <a:pt x="408" y="1258"/>
                    </a:cubicBezTo>
                    <a:cubicBezTo>
                      <a:pt x="518" y="1258"/>
                      <a:pt x="666" y="1258"/>
                      <a:pt x="814" y="1221"/>
                    </a:cubicBezTo>
                    <a:lnTo>
                      <a:pt x="1369" y="1221"/>
                    </a:lnTo>
                    <a:cubicBezTo>
                      <a:pt x="1430" y="1208"/>
                      <a:pt x="1496" y="1204"/>
                      <a:pt x="1563" y="1204"/>
                    </a:cubicBezTo>
                    <a:cubicBezTo>
                      <a:pt x="1697" y="1204"/>
                      <a:pt x="1837" y="1221"/>
                      <a:pt x="1960" y="1221"/>
                    </a:cubicBezTo>
                    <a:lnTo>
                      <a:pt x="2108" y="1221"/>
                    </a:lnTo>
                    <a:lnTo>
                      <a:pt x="2293" y="1258"/>
                    </a:lnTo>
                    <a:cubicBezTo>
                      <a:pt x="2404" y="1258"/>
                      <a:pt x="2478" y="1295"/>
                      <a:pt x="2552" y="1295"/>
                    </a:cubicBezTo>
                    <a:cubicBezTo>
                      <a:pt x="2942" y="1401"/>
                      <a:pt x="3298" y="1575"/>
                      <a:pt x="3587" y="1785"/>
                    </a:cubicBezTo>
                    <a:lnTo>
                      <a:pt x="3587" y="1785"/>
                    </a:lnTo>
                    <a:lnTo>
                      <a:pt x="3587" y="1812"/>
                    </a:lnTo>
                    <a:lnTo>
                      <a:pt x="3624" y="1812"/>
                    </a:lnTo>
                    <a:lnTo>
                      <a:pt x="3661" y="1849"/>
                    </a:lnTo>
                    <a:lnTo>
                      <a:pt x="3735" y="1923"/>
                    </a:lnTo>
                    <a:cubicBezTo>
                      <a:pt x="3809" y="1960"/>
                      <a:pt x="3809" y="1997"/>
                      <a:pt x="3809" y="2034"/>
                    </a:cubicBezTo>
                    <a:cubicBezTo>
                      <a:pt x="3846" y="2071"/>
                      <a:pt x="3920" y="2145"/>
                      <a:pt x="3957" y="2219"/>
                    </a:cubicBezTo>
                    <a:cubicBezTo>
                      <a:pt x="4031" y="2367"/>
                      <a:pt x="4142" y="2515"/>
                      <a:pt x="4142" y="2700"/>
                    </a:cubicBezTo>
                    <a:cubicBezTo>
                      <a:pt x="4179" y="2847"/>
                      <a:pt x="4216" y="2995"/>
                      <a:pt x="4179" y="3143"/>
                    </a:cubicBezTo>
                    <a:cubicBezTo>
                      <a:pt x="4142" y="3291"/>
                      <a:pt x="4142" y="3328"/>
                      <a:pt x="4142" y="3365"/>
                    </a:cubicBezTo>
                    <a:cubicBezTo>
                      <a:pt x="4105" y="3439"/>
                      <a:pt x="4068" y="3513"/>
                      <a:pt x="4031" y="3587"/>
                    </a:cubicBezTo>
                    <a:cubicBezTo>
                      <a:pt x="3994" y="3661"/>
                      <a:pt x="3957" y="3698"/>
                      <a:pt x="3883" y="3772"/>
                    </a:cubicBezTo>
                    <a:cubicBezTo>
                      <a:pt x="3846" y="3809"/>
                      <a:pt x="3809" y="3883"/>
                      <a:pt x="3735" y="3920"/>
                    </a:cubicBezTo>
                    <a:cubicBezTo>
                      <a:pt x="3624" y="3994"/>
                      <a:pt x="3513" y="4104"/>
                      <a:pt x="3439" y="4141"/>
                    </a:cubicBezTo>
                    <a:cubicBezTo>
                      <a:pt x="3328" y="4178"/>
                      <a:pt x="3217" y="4215"/>
                      <a:pt x="3180" y="4215"/>
                    </a:cubicBezTo>
                    <a:cubicBezTo>
                      <a:pt x="3106" y="4252"/>
                      <a:pt x="3069" y="4252"/>
                      <a:pt x="3069" y="4252"/>
                    </a:cubicBezTo>
                    <a:cubicBezTo>
                      <a:pt x="3069" y="4252"/>
                      <a:pt x="3106" y="4289"/>
                      <a:pt x="3143" y="4326"/>
                    </a:cubicBezTo>
                    <a:cubicBezTo>
                      <a:pt x="3217" y="4326"/>
                      <a:pt x="3291" y="4400"/>
                      <a:pt x="3439" y="4437"/>
                    </a:cubicBezTo>
                    <a:cubicBezTo>
                      <a:pt x="3513" y="4456"/>
                      <a:pt x="3587" y="4465"/>
                      <a:pt x="3670" y="4465"/>
                    </a:cubicBezTo>
                    <a:cubicBezTo>
                      <a:pt x="3753" y="4465"/>
                      <a:pt x="3846" y="4456"/>
                      <a:pt x="3957" y="4437"/>
                    </a:cubicBezTo>
                    <a:cubicBezTo>
                      <a:pt x="4068" y="4437"/>
                      <a:pt x="4179" y="4400"/>
                      <a:pt x="4289" y="4363"/>
                    </a:cubicBezTo>
                    <a:cubicBezTo>
                      <a:pt x="4363" y="4326"/>
                      <a:pt x="4474" y="4289"/>
                      <a:pt x="4622" y="4215"/>
                    </a:cubicBezTo>
                    <a:cubicBezTo>
                      <a:pt x="4696" y="4141"/>
                      <a:pt x="4807" y="4067"/>
                      <a:pt x="4918" y="3920"/>
                    </a:cubicBezTo>
                    <a:cubicBezTo>
                      <a:pt x="5029" y="3809"/>
                      <a:pt x="5177" y="3661"/>
                      <a:pt x="5214" y="3550"/>
                    </a:cubicBezTo>
                    <a:cubicBezTo>
                      <a:pt x="5362" y="3291"/>
                      <a:pt x="5436" y="2958"/>
                      <a:pt x="5473" y="2589"/>
                    </a:cubicBezTo>
                    <a:cubicBezTo>
                      <a:pt x="5473" y="2256"/>
                      <a:pt x="5362" y="1886"/>
                      <a:pt x="5214" y="1553"/>
                    </a:cubicBezTo>
                    <a:cubicBezTo>
                      <a:pt x="5140" y="1406"/>
                      <a:pt x="5066" y="1258"/>
                      <a:pt x="4918" y="1073"/>
                    </a:cubicBezTo>
                    <a:cubicBezTo>
                      <a:pt x="4881" y="999"/>
                      <a:pt x="4807" y="925"/>
                      <a:pt x="4770" y="888"/>
                    </a:cubicBezTo>
                    <a:lnTo>
                      <a:pt x="4696" y="814"/>
                    </a:lnTo>
                    <a:lnTo>
                      <a:pt x="4659" y="777"/>
                    </a:lnTo>
                    <a:lnTo>
                      <a:pt x="4622" y="740"/>
                    </a:lnTo>
                    <a:lnTo>
                      <a:pt x="4585" y="703"/>
                    </a:lnTo>
                    <a:cubicBezTo>
                      <a:pt x="4289" y="481"/>
                      <a:pt x="3994" y="296"/>
                      <a:pt x="3661" y="186"/>
                    </a:cubicBezTo>
                    <a:cubicBezTo>
                      <a:pt x="3328" y="75"/>
                      <a:pt x="2996" y="38"/>
                      <a:pt x="27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54" name="Google Shape;1844;p49">
                <a:extLst>
                  <a:ext uri="{FF2B5EF4-FFF2-40B4-BE49-F238E27FC236}">
                    <a16:creationId xmlns:a16="http://schemas.microsoft.com/office/drawing/2014/main" id="{132FDEB0-85F4-A5B1-8B81-93AFF76842D1}"/>
                  </a:ext>
                </a:extLst>
              </p:cNvPr>
              <p:cNvSpPr/>
              <p:nvPr/>
            </p:nvSpPr>
            <p:spPr>
              <a:xfrm>
                <a:off x="3458600" y="1898225"/>
                <a:ext cx="99850" cy="84125"/>
              </a:xfrm>
              <a:custGeom>
                <a:avLst/>
                <a:gdLst/>
                <a:ahLst/>
                <a:cxnLst/>
                <a:rect l="l" t="t" r="r" b="b"/>
                <a:pathLst>
                  <a:path w="3994" h="3365" extrusionOk="0">
                    <a:moveTo>
                      <a:pt x="1659" y="1775"/>
                    </a:moveTo>
                    <a:lnTo>
                      <a:pt x="1659" y="1775"/>
                    </a:lnTo>
                    <a:cubicBezTo>
                      <a:pt x="1663" y="1782"/>
                      <a:pt x="1662" y="1784"/>
                      <a:pt x="1659" y="1784"/>
                    </a:cubicBezTo>
                    <a:cubicBezTo>
                      <a:pt x="1655" y="1784"/>
                      <a:pt x="1647" y="1777"/>
                      <a:pt x="1659" y="1775"/>
                    </a:cubicBezTo>
                    <a:close/>
                    <a:moveTo>
                      <a:pt x="1220" y="0"/>
                    </a:moveTo>
                    <a:cubicBezTo>
                      <a:pt x="1146" y="37"/>
                      <a:pt x="1035" y="37"/>
                      <a:pt x="961" y="74"/>
                    </a:cubicBezTo>
                    <a:cubicBezTo>
                      <a:pt x="887" y="74"/>
                      <a:pt x="777" y="111"/>
                      <a:pt x="703" y="148"/>
                    </a:cubicBezTo>
                    <a:cubicBezTo>
                      <a:pt x="629" y="222"/>
                      <a:pt x="518" y="259"/>
                      <a:pt x="444" y="370"/>
                    </a:cubicBezTo>
                    <a:cubicBezTo>
                      <a:pt x="333" y="444"/>
                      <a:pt x="259" y="592"/>
                      <a:pt x="222" y="629"/>
                    </a:cubicBezTo>
                    <a:cubicBezTo>
                      <a:pt x="74" y="851"/>
                      <a:pt x="0" y="1109"/>
                      <a:pt x="0" y="1405"/>
                    </a:cubicBezTo>
                    <a:cubicBezTo>
                      <a:pt x="0" y="1664"/>
                      <a:pt x="37" y="1960"/>
                      <a:pt x="148" y="2182"/>
                    </a:cubicBezTo>
                    <a:cubicBezTo>
                      <a:pt x="222" y="2329"/>
                      <a:pt x="259" y="2440"/>
                      <a:pt x="370" y="2588"/>
                    </a:cubicBezTo>
                    <a:cubicBezTo>
                      <a:pt x="444" y="2662"/>
                      <a:pt x="481" y="2699"/>
                      <a:pt x="518" y="2736"/>
                    </a:cubicBezTo>
                    <a:lnTo>
                      <a:pt x="555" y="2773"/>
                    </a:lnTo>
                    <a:lnTo>
                      <a:pt x="592" y="2810"/>
                    </a:lnTo>
                    <a:lnTo>
                      <a:pt x="629" y="2847"/>
                    </a:lnTo>
                    <a:lnTo>
                      <a:pt x="666" y="2847"/>
                    </a:lnTo>
                    <a:lnTo>
                      <a:pt x="666" y="2884"/>
                    </a:lnTo>
                    <a:cubicBezTo>
                      <a:pt x="887" y="3032"/>
                      <a:pt x="1109" y="3180"/>
                      <a:pt x="1368" y="3254"/>
                    </a:cubicBezTo>
                    <a:cubicBezTo>
                      <a:pt x="1590" y="3365"/>
                      <a:pt x="1886" y="3365"/>
                      <a:pt x="2144" y="3365"/>
                    </a:cubicBezTo>
                    <a:cubicBezTo>
                      <a:pt x="2255" y="3365"/>
                      <a:pt x="2329" y="3365"/>
                      <a:pt x="2403" y="3328"/>
                    </a:cubicBezTo>
                    <a:lnTo>
                      <a:pt x="2514" y="3291"/>
                    </a:lnTo>
                    <a:lnTo>
                      <a:pt x="2662" y="3291"/>
                    </a:lnTo>
                    <a:lnTo>
                      <a:pt x="2736" y="3254"/>
                    </a:lnTo>
                    <a:cubicBezTo>
                      <a:pt x="2921" y="3217"/>
                      <a:pt x="3069" y="3143"/>
                      <a:pt x="3217" y="3032"/>
                    </a:cubicBezTo>
                    <a:cubicBezTo>
                      <a:pt x="3365" y="2958"/>
                      <a:pt x="3475" y="2847"/>
                      <a:pt x="3586" y="2773"/>
                    </a:cubicBezTo>
                    <a:cubicBezTo>
                      <a:pt x="3697" y="2699"/>
                      <a:pt x="3771" y="2588"/>
                      <a:pt x="3808" y="2514"/>
                    </a:cubicBezTo>
                    <a:cubicBezTo>
                      <a:pt x="3919" y="2366"/>
                      <a:pt x="3993" y="2293"/>
                      <a:pt x="3993" y="2293"/>
                    </a:cubicBezTo>
                    <a:cubicBezTo>
                      <a:pt x="3993" y="2293"/>
                      <a:pt x="3882" y="2256"/>
                      <a:pt x="3697" y="2256"/>
                    </a:cubicBezTo>
                    <a:cubicBezTo>
                      <a:pt x="3512" y="2256"/>
                      <a:pt x="3254" y="2256"/>
                      <a:pt x="2995" y="2219"/>
                    </a:cubicBezTo>
                    <a:cubicBezTo>
                      <a:pt x="2884" y="2219"/>
                      <a:pt x="2736" y="2182"/>
                      <a:pt x="2588" y="2182"/>
                    </a:cubicBezTo>
                    <a:lnTo>
                      <a:pt x="2551" y="2145"/>
                    </a:lnTo>
                    <a:lnTo>
                      <a:pt x="2403" y="2108"/>
                    </a:lnTo>
                    <a:cubicBezTo>
                      <a:pt x="2329" y="2108"/>
                      <a:pt x="2255" y="2108"/>
                      <a:pt x="2181" y="2071"/>
                    </a:cubicBezTo>
                    <a:cubicBezTo>
                      <a:pt x="2071" y="1997"/>
                      <a:pt x="1997" y="1997"/>
                      <a:pt x="1886" y="1923"/>
                    </a:cubicBezTo>
                    <a:cubicBezTo>
                      <a:pt x="1775" y="1886"/>
                      <a:pt x="1701" y="1812"/>
                      <a:pt x="1627" y="1738"/>
                    </a:cubicBezTo>
                    <a:lnTo>
                      <a:pt x="1627" y="1738"/>
                    </a:lnTo>
                    <a:cubicBezTo>
                      <a:pt x="1645" y="1756"/>
                      <a:pt x="1655" y="1768"/>
                      <a:pt x="1659" y="1775"/>
                    </a:cubicBezTo>
                    <a:lnTo>
                      <a:pt x="1627" y="1775"/>
                    </a:lnTo>
                    <a:lnTo>
                      <a:pt x="1590" y="1738"/>
                    </a:lnTo>
                    <a:lnTo>
                      <a:pt x="1553" y="1701"/>
                    </a:lnTo>
                    <a:cubicBezTo>
                      <a:pt x="1516" y="1664"/>
                      <a:pt x="1516" y="1627"/>
                      <a:pt x="1516" y="1627"/>
                    </a:cubicBezTo>
                    <a:cubicBezTo>
                      <a:pt x="1479" y="1627"/>
                      <a:pt x="1442" y="1590"/>
                      <a:pt x="1442" y="1553"/>
                    </a:cubicBezTo>
                    <a:cubicBezTo>
                      <a:pt x="1368" y="1479"/>
                      <a:pt x="1331" y="1405"/>
                      <a:pt x="1294" y="1294"/>
                    </a:cubicBezTo>
                    <a:cubicBezTo>
                      <a:pt x="1257" y="1220"/>
                      <a:pt x="1220" y="1146"/>
                      <a:pt x="1220" y="1072"/>
                    </a:cubicBezTo>
                    <a:cubicBezTo>
                      <a:pt x="1257" y="962"/>
                      <a:pt x="1257" y="962"/>
                      <a:pt x="1257" y="925"/>
                    </a:cubicBezTo>
                    <a:cubicBezTo>
                      <a:pt x="1220" y="888"/>
                      <a:pt x="1257" y="851"/>
                      <a:pt x="1257" y="814"/>
                    </a:cubicBezTo>
                    <a:cubicBezTo>
                      <a:pt x="1294" y="703"/>
                      <a:pt x="1368" y="629"/>
                      <a:pt x="1405" y="518"/>
                    </a:cubicBezTo>
                    <a:cubicBezTo>
                      <a:pt x="1479" y="481"/>
                      <a:pt x="1553" y="407"/>
                      <a:pt x="1590" y="370"/>
                    </a:cubicBezTo>
                    <a:cubicBezTo>
                      <a:pt x="1738" y="259"/>
                      <a:pt x="1849" y="222"/>
                      <a:pt x="1849" y="222"/>
                    </a:cubicBezTo>
                    <a:cubicBezTo>
                      <a:pt x="1849" y="222"/>
                      <a:pt x="1849" y="222"/>
                      <a:pt x="1812" y="185"/>
                    </a:cubicBezTo>
                    <a:cubicBezTo>
                      <a:pt x="1738" y="148"/>
                      <a:pt x="1701" y="74"/>
                      <a:pt x="1590" y="74"/>
                    </a:cubicBezTo>
                    <a:cubicBezTo>
                      <a:pt x="1479" y="37"/>
                      <a:pt x="1368" y="0"/>
                      <a:pt x="1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55" name="Google Shape;1845;p49">
                <a:extLst>
                  <a:ext uri="{FF2B5EF4-FFF2-40B4-BE49-F238E27FC236}">
                    <a16:creationId xmlns:a16="http://schemas.microsoft.com/office/drawing/2014/main" id="{4EE14B0D-51E8-B691-528F-936811D497FE}"/>
                  </a:ext>
                </a:extLst>
              </p:cNvPr>
              <p:cNvSpPr/>
              <p:nvPr/>
            </p:nvSpPr>
            <p:spPr>
              <a:xfrm>
                <a:off x="3531600" y="1955525"/>
                <a:ext cx="84150" cy="99850"/>
              </a:xfrm>
              <a:custGeom>
                <a:avLst/>
                <a:gdLst/>
                <a:ahLst/>
                <a:cxnLst/>
                <a:rect l="l" t="t" r="r" b="b"/>
                <a:pathLst>
                  <a:path w="3366" h="3994" extrusionOk="0">
                    <a:moveTo>
                      <a:pt x="1199" y="1418"/>
                    </a:moveTo>
                    <a:cubicBezTo>
                      <a:pt x="1196" y="1418"/>
                      <a:pt x="1184" y="1442"/>
                      <a:pt x="1184" y="1442"/>
                    </a:cubicBezTo>
                    <a:lnTo>
                      <a:pt x="1196" y="1442"/>
                    </a:lnTo>
                    <a:cubicBezTo>
                      <a:pt x="1201" y="1424"/>
                      <a:pt x="1201" y="1418"/>
                      <a:pt x="1199" y="1418"/>
                    </a:cubicBezTo>
                    <a:close/>
                    <a:moveTo>
                      <a:pt x="1572" y="2332"/>
                    </a:moveTo>
                    <a:cubicBezTo>
                      <a:pt x="1573" y="2332"/>
                      <a:pt x="1577" y="2339"/>
                      <a:pt x="1591" y="2367"/>
                    </a:cubicBezTo>
                    <a:cubicBezTo>
                      <a:pt x="1585" y="2356"/>
                      <a:pt x="1579" y="2345"/>
                      <a:pt x="1572" y="2334"/>
                    </a:cubicBezTo>
                    <a:lnTo>
                      <a:pt x="1572" y="2334"/>
                    </a:lnTo>
                    <a:cubicBezTo>
                      <a:pt x="1572" y="2333"/>
                      <a:pt x="1572" y="2332"/>
                      <a:pt x="1572" y="2332"/>
                    </a:cubicBezTo>
                    <a:close/>
                    <a:moveTo>
                      <a:pt x="1073" y="1"/>
                    </a:moveTo>
                    <a:cubicBezTo>
                      <a:pt x="1073" y="1"/>
                      <a:pt x="962" y="37"/>
                      <a:pt x="814" y="148"/>
                    </a:cubicBezTo>
                    <a:cubicBezTo>
                      <a:pt x="740" y="222"/>
                      <a:pt x="666" y="296"/>
                      <a:pt x="592" y="407"/>
                    </a:cubicBezTo>
                    <a:cubicBezTo>
                      <a:pt x="481" y="481"/>
                      <a:pt x="408" y="629"/>
                      <a:pt x="334" y="777"/>
                    </a:cubicBezTo>
                    <a:cubicBezTo>
                      <a:pt x="223" y="888"/>
                      <a:pt x="149" y="1073"/>
                      <a:pt x="75" y="1258"/>
                    </a:cubicBezTo>
                    <a:lnTo>
                      <a:pt x="75" y="1331"/>
                    </a:lnTo>
                    <a:lnTo>
                      <a:pt x="38" y="1368"/>
                    </a:lnTo>
                    <a:lnTo>
                      <a:pt x="38" y="1405"/>
                    </a:lnTo>
                    <a:lnTo>
                      <a:pt x="38" y="1442"/>
                    </a:lnTo>
                    <a:lnTo>
                      <a:pt x="38" y="1590"/>
                    </a:lnTo>
                    <a:cubicBezTo>
                      <a:pt x="1" y="1664"/>
                      <a:pt x="1" y="1738"/>
                      <a:pt x="1" y="1849"/>
                    </a:cubicBezTo>
                    <a:cubicBezTo>
                      <a:pt x="1" y="2108"/>
                      <a:pt x="1" y="2367"/>
                      <a:pt x="112" y="2625"/>
                    </a:cubicBezTo>
                    <a:cubicBezTo>
                      <a:pt x="149" y="2847"/>
                      <a:pt x="334" y="3106"/>
                      <a:pt x="481" y="3328"/>
                    </a:cubicBezTo>
                    <a:lnTo>
                      <a:pt x="518" y="3365"/>
                    </a:lnTo>
                    <a:lnTo>
                      <a:pt x="555" y="3402"/>
                    </a:lnTo>
                    <a:lnTo>
                      <a:pt x="629" y="3476"/>
                    </a:lnTo>
                    <a:cubicBezTo>
                      <a:pt x="629" y="3476"/>
                      <a:pt x="703" y="3550"/>
                      <a:pt x="777" y="3587"/>
                    </a:cubicBezTo>
                    <a:cubicBezTo>
                      <a:pt x="925" y="3698"/>
                      <a:pt x="1036" y="3772"/>
                      <a:pt x="1147" y="3808"/>
                    </a:cubicBezTo>
                    <a:cubicBezTo>
                      <a:pt x="1406" y="3919"/>
                      <a:pt x="1702" y="3993"/>
                      <a:pt x="1960" y="3993"/>
                    </a:cubicBezTo>
                    <a:cubicBezTo>
                      <a:pt x="2219" y="3993"/>
                      <a:pt x="2515" y="3919"/>
                      <a:pt x="2700" y="3772"/>
                    </a:cubicBezTo>
                    <a:cubicBezTo>
                      <a:pt x="2774" y="3735"/>
                      <a:pt x="2885" y="3624"/>
                      <a:pt x="2996" y="3550"/>
                    </a:cubicBezTo>
                    <a:cubicBezTo>
                      <a:pt x="3069" y="3439"/>
                      <a:pt x="3143" y="3365"/>
                      <a:pt x="3180" y="3291"/>
                    </a:cubicBezTo>
                    <a:cubicBezTo>
                      <a:pt x="3217" y="3180"/>
                      <a:pt x="3254" y="3106"/>
                      <a:pt x="3291" y="3032"/>
                    </a:cubicBezTo>
                    <a:cubicBezTo>
                      <a:pt x="3328" y="2921"/>
                      <a:pt x="3328" y="2847"/>
                      <a:pt x="3328" y="2773"/>
                    </a:cubicBezTo>
                    <a:cubicBezTo>
                      <a:pt x="3365" y="2625"/>
                      <a:pt x="3328" y="2478"/>
                      <a:pt x="3291" y="2404"/>
                    </a:cubicBezTo>
                    <a:cubicBezTo>
                      <a:pt x="3254" y="2293"/>
                      <a:pt x="3217" y="2219"/>
                      <a:pt x="3180" y="2182"/>
                    </a:cubicBezTo>
                    <a:cubicBezTo>
                      <a:pt x="3143" y="2145"/>
                      <a:pt x="3106" y="2108"/>
                      <a:pt x="3106" y="2108"/>
                    </a:cubicBezTo>
                    <a:cubicBezTo>
                      <a:pt x="3106" y="2108"/>
                      <a:pt x="3069" y="2256"/>
                      <a:pt x="2996" y="2367"/>
                    </a:cubicBezTo>
                    <a:cubicBezTo>
                      <a:pt x="2959" y="2441"/>
                      <a:pt x="2885" y="2515"/>
                      <a:pt x="2811" y="2551"/>
                    </a:cubicBezTo>
                    <a:cubicBezTo>
                      <a:pt x="2737" y="2625"/>
                      <a:pt x="2663" y="2662"/>
                      <a:pt x="2552" y="2699"/>
                    </a:cubicBezTo>
                    <a:cubicBezTo>
                      <a:pt x="2515" y="2699"/>
                      <a:pt x="2441" y="2736"/>
                      <a:pt x="2441" y="2736"/>
                    </a:cubicBezTo>
                    <a:lnTo>
                      <a:pt x="2293" y="2736"/>
                    </a:lnTo>
                    <a:cubicBezTo>
                      <a:pt x="2219" y="2736"/>
                      <a:pt x="2108" y="2699"/>
                      <a:pt x="2034" y="2699"/>
                    </a:cubicBezTo>
                    <a:cubicBezTo>
                      <a:pt x="1960" y="2662"/>
                      <a:pt x="1886" y="2588"/>
                      <a:pt x="1812" y="2551"/>
                    </a:cubicBezTo>
                    <a:cubicBezTo>
                      <a:pt x="1775" y="2515"/>
                      <a:pt x="1738" y="2478"/>
                      <a:pt x="1702" y="2478"/>
                    </a:cubicBezTo>
                    <a:cubicBezTo>
                      <a:pt x="1702" y="2478"/>
                      <a:pt x="1702" y="2478"/>
                      <a:pt x="1665" y="2441"/>
                    </a:cubicBezTo>
                    <a:lnTo>
                      <a:pt x="1628" y="2367"/>
                    </a:lnTo>
                    <a:lnTo>
                      <a:pt x="1591" y="2367"/>
                    </a:lnTo>
                    <a:lnTo>
                      <a:pt x="1591" y="2330"/>
                    </a:lnTo>
                    <a:lnTo>
                      <a:pt x="1569" y="2330"/>
                    </a:lnTo>
                    <a:cubicBezTo>
                      <a:pt x="1530" y="2267"/>
                      <a:pt x="1474" y="2200"/>
                      <a:pt x="1443" y="2108"/>
                    </a:cubicBezTo>
                    <a:cubicBezTo>
                      <a:pt x="1369" y="1997"/>
                      <a:pt x="1332" y="1923"/>
                      <a:pt x="1295" y="1812"/>
                    </a:cubicBezTo>
                    <a:cubicBezTo>
                      <a:pt x="1258" y="1738"/>
                      <a:pt x="1258" y="1627"/>
                      <a:pt x="1221" y="1553"/>
                    </a:cubicBezTo>
                    <a:lnTo>
                      <a:pt x="1221" y="1442"/>
                    </a:lnTo>
                    <a:lnTo>
                      <a:pt x="1196" y="1442"/>
                    </a:lnTo>
                    <a:cubicBezTo>
                      <a:pt x="1193" y="1451"/>
                      <a:pt x="1189" y="1463"/>
                      <a:pt x="1184" y="1479"/>
                    </a:cubicBezTo>
                    <a:lnTo>
                      <a:pt x="1184" y="1442"/>
                    </a:lnTo>
                    <a:lnTo>
                      <a:pt x="1184" y="1368"/>
                    </a:lnTo>
                    <a:cubicBezTo>
                      <a:pt x="1147" y="1258"/>
                      <a:pt x="1147" y="1110"/>
                      <a:pt x="1147" y="999"/>
                    </a:cubicBezTo>
                    <a:cubicBezTo>
                      <a:pt x="1110" y="703"/>
                      <a:pt x="1110" y="481"/>
                      <a:pt x="1073" y="296"/>
                    </a:cubicBezTo>
                    <a:cubicBezTo>
                      <a:pt x="1073" y="111"/>
                      <a:pt x="1073" y="1"/>
                      <a:pt x="10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56" name="Google Shape;1846;p49">
                <a:extLst>
                  <a:ext uri="{FF2B5EF4-FFF2-40B4-BE49-F238E27FC236}">
                    <a16:creationId xmlns:a16="http://schemas.microsoft.com/office/drawing/2014/main" id="{C2F5A68C-DDA9-772F-9BBA-A1EB8FBB0A16}"/>
                  </a:ext>
                </a:extLst>
              </p:cNvPr>
              <p:cNvSpPr/>
              <p:nvPr/>
            </p:nvSpPr>
            <p:spPr>
              <a:xfrm>
                <a:off x="3648075" y="1754850"/>
                <a:ext cx="109075" cy="111975"/>
              </a:xfrm>
              <a:custGeom>
                <a:avLst/>
                <a:gdLst/>
                <a:ahLst/>
                <a:cxnLst/>
                <a:rect l="l" t="t" r="r" b="b"/>
                <a:pathLst>
                  <a:path w="4363" h="4479" extrusionOk="0">
                    <a:moveTo>
                      <a:pt x="3630" y="1"/>
                    </a:moveTo>
                    <a:cubicBezTo>
                      <a:pt x="3603" y="1"/>
                      <a:pt x="3576" y="2"/>
                      <a:pt x="3549" y="5"/>
                    </a:cubicBezTo>
                    <a:lnTo>
                      <a:pt x="3401" y="42"/>
                    </a:lnTo>
                    <a:lnTo>
                      <a:pt x="3069" y="190"/>
                    </a:lnTo>
                    <a:cubicBezTo>
                      <a:pt x="2958" y="264"/>
                      <a:pt x="2810" y="301"/>
                      <a:pt x="2699" y="375"/>
                    </a:cubicBezTo>
                    <a:cubicBezTo>
                      <a:pt x="2477" y="485"/>
                      <a:pt x="2255" y="596"/>
                      <a:pt x="2071" y="744"/>
                    </a:cubicBezTo>
                    <a:cubicBezTo>
                      <a:pt x="1849" y="892"/>
                      <a:pt x="1664" y="1077"/>
                      <a:pt x="1479" y="1262"/>
                    </a:cubicBezTo>
                    <a:cubicBezTo>
                      <a:pt x="1368" y="1336"/>
                      <a:pt x="1294" y="1410"/>
                      <a:pt x="1220" y="1521"/>
                    </a:cubicBezTo>
                    <a:cubicBezTo>
                      <a:pt x="1109" y="1595"/>
                      <a:pt x="1035" y="1706"/>
                      <a:pt x="961" y="1816"/>
                    </a:cubicBezTo>
                    <a:cubicBezTo>
                      <a:pt x="814" y="2001"/>
                      <a:pt x="666" y="2223"/>
                      <a:pt x="555" y="2408"/>
                    </a:cubicBezTo>
                    <a:cubicBezTo>
                      <a:pt x="444" y="2630"/>
                      <a:pt x="333" y="2852"/>
                      <a:pt x="259" y="3073"/>
                    </a:cubicBezTo>
                    <a:cubicBezTo>
                      <a:pt x="111" y="3554"/>
                      <a:pt x="0" y="3998"/>
                      <a:pt x="0" y="4478"/>
                    </a:cubicBezTo>
                    <a:cubicBezTo>
                      <a:pt x="111" y="4035"/>
                      <a:pt x="333" y="3628"/>
                      <a:pt x="592" y="3258"/>
                    </a:cubicBezTo>
                    <a:cubicBezTo>
                      <a:pt x="703" y="3073"/>
                      <a:pt x="851" y="2889"/>
                      <a:pt x="998" y="2741"/>
                    </a:cubicBezTo>
                    <a:cubicBezTo>
                      <a:pt x="1146" y="2593"/>
                      <a:pt x="1331" y="2445"/>
                      <a:pt x="1479" y="2334"/>
                    </a:cubicBezTo>
                    <a:cubicBezTo>
                      <a:pt x="1553" y="2260"/>
                      <a:pt x="1664" y="2186"/>
                      <a:pt x="1738" y="2149"/>
                    </a:cubicBezTo>
                    <a:cubicBezTo>
                      <a:pt x="1849" y="2075"/>
                      <a:pt x="1923" y="2038"/>
                      <a:pt x="2034" y="1964"/>
                    </a:cubicBezTo>
                    <a:cubicBezTo>
                      <a:pt x="2218" y="1890"/>
                      <a:pt x="2403" y="1779"/>
                      <a:pt x="2588" y="1742"/>
                    </a:cubicBezTo>
                    <a:cubicBezTo>
                      <a:pt x="2608" y="1731"/>
                      <a:pt x="2628" y="1720"/>
                      <a:pt x="2648" y="1711"/>
                    </a:cubicBezTo>
                    <a:lnTo>
                      <a:pt x="2648" y="1711"/>
                    </a:lnTo>
                    <a:cubicBezTo>
                      <a:pt x="2641" y="1733"/>
                      <a:pt x="2633" y="1756"/>
                      <a:pt x="2625" y="1779"/>
                    </a:cubicBezTo>
                    <a:cubicBezTo>
                      <a:pt x="2588" y="1964"/>
                      <a:pt x="2477" y="2149"/>
                      <a:pt x="2403" y="2334"/>
                    </a:cubicBezTo>
                    <a:lnTo>
                      <a:pt x="2255" y="2593"/>
                    </a:lnTo>
                    <a:cubicBezTo>
                      <a:pt x="2181" y="2704"/>
                      <a:pt x="2108" y="2778"/>
                      <a:pt x="2071" y="2852"/>
                    </a:cubicBezTo>
                    <a:cubicBezTo>
                      <a:pt x="1997" y="2963"/>
                      <a:pt x="1923" y="3036"/>
                      <a:pt x="1849" y="3110"/>
                    </a:cubicBezTo>
                    <a:cubicBezTo>
                      <a:pt x="1812" y="3184"/>
                      <a:pt x="1738" y="3295"/>
                      <a:pt x="1664" y="3369"/>
                    </a:cubicBezTo>
                    <a:lnTo>
                      <a:pt x="1405" y="3591"/>
                    </a:lnTo>
                    <a:cubicBezTo>
                      <a:pt x="1331" y="3665"/>
                      <a:pt x="1257" y="3739"/>
                      <a:pt x="1146" y="3776"/>
                    </a:cubicBezTo>
                    <a:cubicBezTo>
                      <a:pt x="1072" y="3850"/>
                      <a:pt x="998" y="3924"/>
                      <a:pt x="887" y="3998"/>
                    </a:cubicBezTo>
                    <a:lnTo>
                      <a:pt x="592" y="4146"/>
                    </a:lnTo>
                    <a:cubicBezTo>
                      <a:pt x="518" y="4220"/>
                      <a:pt x="407" y="4256"/>
                      <a:pt x="296" y="4330"/>
                    </a:cubicBezTo>
                    <a:lnTo>
                      <a:pt x="0" y="4478"/>
                    </a:lnTo>
                    <a:lnTo>
                      <a:pt x="0" y="4478"/>
                    </a:lnTo>
                    <a:lnTo>
                      <a:pt x="333" y="4404"/>
                    </a:lnTo>
                    <a:cubicBezTo>
                      <a:pt x="444" y="4367"/>
                      <a:pt x="555" y="4367"/>
                      <a:pt x="666" y="4330"/>
                    </a:cubicBezTo>
                    <a:lnTo>
                      <a:pt x="998" y="4220"/>
                    </a:lnTo>
                    <a:cubicBezTo>
                      <a:pt x="1146" y="4220"/>
                      <a:pt x="1220" y="4146"/>
                      <a:pt x="1331" y="4109"/>
                    </a:cubicBezTo>
                    <a:cubicBezTo>
                      <a:pt x="1442" y="4072"/>
                      <a:pt x="1553" y="4035"/>
                      <a:pt x="1664" y="3961"/>
                    </a:cubicBezTo>
                    <a:lnTo>
                      <a:pt x="1997" y="3813"/>
                    </a:lnTo>
                    <a:cubicBezTo>
                      <a:pt x="2108" y="3739"/>
                      <a:pt x="2181" y="3665"/>
                      <a:pt x="2292" y="3591"/>
                    </a:cubicBezTo>
                    <a:cubicBezTo>
                      <a:pt x="2403" y="3517"/>
                      <a:pt x="2514" y="3443"/>
                      <a:pt x="2588" y="3369"/>
                    </a:cubicBezTo>
                    <a:cubicBezTo>
                      <a:pt x="2699" y="3295"/>
                      <a:pt x="2773" y="3221"/>
                      <a:pt x="2884" y="3147"/>
                    </a:cubicBezTo>
                    <a:lnTo>
                      <a:pt x="3143" y="2889"/>
                    </a:lnTo>
                    <a:cubicBezTo>
                      <a:pt x="3291" y="2704"/>
                      <a:pt x="3475" y="2482"/>
                      <a:pt x="3623" y="2297"/>
                    </a:cubicBezTo>
                    <a:cubicBezTo>
                      <a:pt x="3771" y="2075"/>
                      <a:pt x="3882" y="1853"/>
                      <a:pt x="3993" y="1632"/>
                    </a:cubicBezTo>
                    <a:cubicBezTo>
                      <a:pt x="4067" y="1521"/>
                      <a:pt x="4141" y="1410"/>
                      <a:pt x="4178" y="1262"/>
                    </a:cubicBezTo>
                    <a:cubicBezTo>
                      <a:pt x="4215" y="1151"/>
                      <a:pt x="4289" y="1040"/>
                      <a:pt x="4326" y="855"/>
                    </a:cubicBezTo>
                    <a:cubicBezTo>
                      <a:pt x="4363" y="781"/>
                      <a:pt x="4363" y="670"/>
                      <a:pt x="4326" y="559"/>
                    </a:cubicBezTo>
                    <a:cubicBezTo>
                      <a:pt x="4291" y="217"/>
                      <a:pt x="3971" y="1"/>
                      <a:pt x="3630" y="1"/>
                    </a:cubicBezTo>
                    <a:close/>
                    <a:moveTo>
                      <a:pt x="0" y="4478"/>
                    </a:moveTo>
                    <a:cubicBezTo>
                      <a:pt x="0" y="4478"/>
                      <a:pt x="0" y="4478"/>
                      <a:pt x="0" y="4478"/>
                    </a:cubicBezTo>
                    <a:cubicBezTo>
                      <a:pt x="0" y="4478"/>
                      <a:pt x="0" y="4478"/>
                      <a:pt x="0" y="447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57" name="Google Shape;1847;p49">
                <a:extLst>
                  <a:ext uri="{FF2B5EF4-FFF2-40B4-BE49-F238E27FC236}">
                    <a16:creationId xmlns:a16="http://schemas.microsoft.com/office/drawing/2014/main" id="{E7B01AD2-B183-F658-868E-0DA8C4BEAFBD}"/>
                  </a:ext>
                </a:extLst>
              </p:cNvPr>
              <p:cNvSpPr/>
              <p:nvPr/>
            </p:nvSpPr>
            <p:spPr>
              <a:xfrm>
                <a:off x="3443800" y="1927800"/>
                <a:ext cx="136825" cy="136825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5473" extrusionOk="0">
                    <a:moveTo>
                      <a:pt x="1258" y="0"/>
                    </a:moveTo>
                    <a:cubicBezTo>
                      <a:pt x="1258" y="0"/>
                      <a:pt x="1246" y="12"/>
                      <a:pt x="1236" y="34"/>
                    </a:cubicBezTo>
                    <a:lnTo>
                      <a:pt x="1236" y="34"/>
                    </a:lnTo>
                    <a:cubicBezTo>
                      <a:pt x="1251" y="26"/>
                      <a:pt x="1258" y="17"/>
                      <a:pt x="1258" y="0"/>
                    </a:cubicBezTo>
                    <a:close/>
                    <a:moveTo>
                      <a:pt x="1236" y="34"/>
                    </a:moveTo>
                    <a:cubicBezTo>
                      <a:pt x="1218" y="44"/>
                      <a:pt x="1188" y="54"/>
                      <a:pt x="1147" y="74"/>
                    </a:cubicBezTo>
                    <a:cubicBezTo>
                      <a:pt x="1110" y="111"/>
                      <a:pt x="1036" y="185"/>
                      <a:pt x="925" y="259"/>
                    </a:cubicBezTo>
                    <a:cubicBezTo>
                      <a:pt x="814" y="333"/>
                      <a:pt x="666" y="444"/>
                      <a:pt x="592" y="592"/>
                    </a:cubicBezTo>
                    <a:cubicBezTo>
                      <a:pt x="481" y="740"/>
                      <a:pt x="333" y="925"/>
                      <a:pt x="259" y="1146"/>
                    </a:cubicBezTo>
                    <a:cubicBezTo>
                      <a:pt x="149" y="1368"/>
                      <a:pt x="75" y="1627"/>
                      <a:pt x="38" y="1886"/>
                    </a:cubicBezTo>
                    <a:cubicBezTo>
                      <a:pt x="38" y="2034"/>
                      <a:pt x="1" y="2182"/>
                      <a:pt x="38" y="2330"/>
                    </a:cubicBezTo>
                    <a:cubicBezTo>
                      <a:pt x="38" y="2477"/>
                      <a:pt x="38" y="2625"/>
                      <a:pt x="75" y="2810"/>
                    </a:cubicBezTo>
                    <a:cubicBezTo>
                      <a:pt x="75" y="2958"/>
                      <a:pt x="149" y="3106"/>
                      <a:pt x="186" y="3254"/>
                    </a:cubicBezTo>
                    <a:cubicBezTo>
                      <a:pt x="222" y="3328"/>
                      <a:pt x="259" y="3402"/>
                      <a:pt x="296" y="3476"/>
                    </a:cubicBezTo>
                    <a:lnTo>
                      <a:pt x="407" y="3697"/>
                    </a:lnTo>
                    <a:cubicBezTo>
                      <a:pt x="555" y="3993"/>
                      <a:pt x="777" y="4252"/>
                      <a:pt x="999" y="4511"/>
                    </a:cubicBezTo>
                    <a:cubicBezTo>
                      <a:pt x="1221" y="4733"/>
                      <a:pt x="1479" y="4954"/>
                      <a:pt x="1775" y="5102"/>
                    </a:cubicBezTo>
                    <a:lnTo>
                      <a:pt x="1997" y="5213"/>
                    </a:lnTo>
                    <a:cubicBezTo>
                      <a:pt x="2071" y="5250"/>
                      <a:pt x="2145" y="5250"/>
                      <a:pt x="2219" y="5287"/>
                    </a:cubicBezTo>
                    <a:cubicBezTo>
                      <a:pt x="2404" y="5324"/>
                      <a:pt x="2552" y="5398"/>
                      <a:pt x="2700" y="5435"/>
                    </a:cubicBezTo>
                    <a:cubicBezTo>
                      <a:pt x="2847" y="5435"/>
                      <a:pt x="2995" y="5472"/>
                      <a:pt x="3143" y="5472"/>
                    </a:cubicBezTo>
                    <a:cubicBezTo>
                      <a:pt x="3291" y="5472"/>
                      <a:pt x="3439" y="5472"/>
                      <a:pt x="3587" y="5435"/>
                    </a:cubicBezTo>
                    <a:cubicBezTo>
                      <a:pt x="3883" y="5435"/>
                      <a:pt x="4141" y="5324"/>
                      <a:pt x="4363" y="5250"/>
                    </a:cubicBezTo>
                    <a:cubicBezTo>
                      <a:pt x="4585" y="5176"/>
                      <a:pt x="4770" y="4991"/>
                      <a:pt x="4918" y="4881"/>
                    </a:cubicBezTo>
                    <a:cubicBezTo>
                      <a:pt x="5066" y="4807"/>
                      <a:pt x="5140" y="4659"/>
                      <a:pt x="5250" y="4585"/>
                    </a:cubicBezTo>
                    <a:cubicBezTo>
                      <a:pt x="5324" y="4474"/>
                      <a:pt x="5361" y="4400"/>
                      <a:pt x="5398" y="4326"/>
                    </a:cubicBezTo>
                    <a:cubicBezTo>
                      <a:pt x="5472" y="4289"/>
                      <a:pt x="5472" y="4252"/>
                      <a:pt x="5472" y="4252"/>
                    </a:cubicBezTo>
                    <a:lnTo>
                      <a:pt x="5361" y="4252"/>
                    </a:lnTo>
                    <a:cubicBezTo>
                      <a:pt x="5324" y="4289"/>
                      <a:pt x="5214" y="4289"/>
                      <a:pt x="5066" y="4326"/>
                    </a:cubicBezTo>
                    <a:cubicBezTo>
                      <a:pt x="5029" y="4326"/>
                      <a:pt x="4955" y="4363"/>
                      <a:pt x="4881" y="4363"/>
                    </a:cubicBezTo>
                    <a:cubicBezTo>
                      <a:pt x="4807" y="4400"/>
                      <a:pt x="4733" y="4400"/>
                      <a:pt x="4659" y="4400"/>
                    </a:cubicBezTo>
                    <a:lnTo>
                      <a:pt x="4400" y="4400"/>
                    </a:lnTo>
                    <a:cubicBezTo>
                      <a:pt x="4351" y="4400"/>
                      <a:pt x="4302" y="4416"/>
                      <a:pt x="4252" y="4416"/>
                    </a:cubicBezTo>
                    <a:cubicBezTo>
                      <a:pt x="4228" y="4416"/>
                      <a:pt x="4203" y="4412"/>
                      <a:pt x="4178" y="4400"/>
                    </a:cubicBezTo>
                    <a:cubicBezTo>
                      <a:pt x="3993" y="4400"/>
                      <a:pt x="3809" y="4400"/>
                      <a:pt x="3624" y="4326"/>
                    </a:cubicBezTo>
                    <a:cubicBezTo>
                      <a:pt x="3513" y="4326"/>
                      <a:pt x="3402" y="4326"/>
                      <a:pt x="3328" y="4289"/>
                    </a:cubicBezTo>
                    <a:cubicBezTo>
                      <a:pt x="3217" y="4215"/>
                      <a:pt x="3143" y="4215"/>
                      <a:pt x="3032" y="4178"/>
                    </a:cubicBezTo>
                    <a:cubicBezTo>
                      <a:pt x="2958" y="4141"/>
                      <a:pt x="2884" y="4067"/>
                      <a:pt x="2773" y="4030"/>
                    </a:cubicBezTo>
                    <a:cubicBezTo>
                      <a:pt x="2700" y="3993"/>
                      <a:pt x="2589" y="3919"/>
                      <a:pt x="2515" y="3845"/>
                    </a:cubicBezTo>
                    <a:cubicBezTo>
                      <a:pt x="2330" y="3771"/>
                      <a:pt x="2182" y="3587"/>
                      <a:pt x="2034" y="3476"/>
                    </a:cubicBezTo>
                    <a:cubicBezTo>
                      <a:pt x="1886" y="3291"/>
                      <a:pt x="1738" y="3143"/>
                      <a:pt x="1627" y="2958"/>
                    </a:cubicBezTo>
                    <a:cubicBezTo>
                      <a:pt x="1553" y="2884"/>
                      <a:pt x="1516" y="2810"/>
                      <a:pt x="1479" y="2699"/>
                    </a:cubicBezTo>
                    <a:cubicBezTo>
                      <a:pt x="1406" y="2625"/>
                      <a:pt x="1369" y="2551"/>
                      <a:pt x="1332" y="2440"/>
                    </a:cubicBezTo>
                    <a:cubicBezTo>
                      <a:pt x="1295" y="2367"/>
                      <a:pt x="1258" y="2256"/>
                      <a:pt x="1221" y="2182"/>
                    </a:cubicBezTo>
                    <a:cubicBezTo>
                      <a:pt x="1184" y="2071"/>
                      <a:pt x="1184" y="1960"/>
                      <a:pt x="1147" y="1886"/>
                    </a:cubicBezTo>
                    <a:cubicBezTo>
                      <a:pt x="1073" y="1701"/>
                      <a:pt x="1110" y="1516"/>
                      <a:pt x="1073" y="1331"/>
                    </a:cubicBezTo>
                    <a:cubicBezTo>
                      <a:pt x="1073" y="1257"/>
                      <a:pt x="1073" y="1146"/>
                      <a:pt x="1073" y="1073"/>
                    </a:cubicBezTo>
                    <a:cubicBezTo>
                      <a:pt x="1073" y="999"/>
                      <a:pt x="1110" y="888"/>
                      <a:pt x="1110" y="814"/>
                    </a:cubicBezTo>
                    <a:cubicBezTo>
                      <a:pt x="1110" y="666"/>
                      <a:pt x="1147" y="518"/>
                      <a:pt x="1184" y="407"/>
                    </a:cubicBezTo>
                    <a:cubicBezTo>
                      <a:pt x="1184" y="296"/>
                      <a:pt x="1221" y="185"/>
                      <a:pt x="1221" y="111"/>
                    </a:cubicBezTo>
                    <a:cubicBezTo>
                      <a:pt x="1221" y="78"/>
                      <a:pt x="1228" y="52"/>
                      <a:pt x="1236" y="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58" name="Google Shape;1848;p49">
                <a:extLst>
                  <a:ext uri="{FF2B5EF4-FFF2-40B4-BE49-F238E27FC236}">
                    <a16:creationId xmlns:a16="http://schemas.microsoft.com/office/drawing/2014/main" id="{F4F4F1D1-4C89-F6F6-80DC-A55D6B75FE26}"/>
                  </a:ext>
                </a:extLst>
              </p:cNvPr>
              <p:cNvSpPr/>
              <p:nvPr/>
            </p:nvSpPr>
            <p:spPr>
              <a:xfrm>
                <a:off x="3705375" y="1693025"/>
                <a:ext cx="114625" cy="114650"/>
              </a:xfrm>
              <a:custGeom>
                <a:avLst/>
                <a:gdLst/>
                <a:ahLst/>
                <a:cxnLst/>
                <a:rect l="l" t="t" r="r" b="b"/>
                <a:pathLst>
                  <a:path w="4585" h="4586" extrusionOk="0">
                    <a:moveTo>
                      <a:pt x="4585" y="1"/>
                    </a:moveTo>
                    <a:cubicBezTo>
                      <a:pt x="4585" y="1"/>
                      <a:pt x="2625" y="112"/>
                      <a:pt x="1368" y="1369"/>
                    </a:cubicBezTo>
                    <a:cubicBezTo>
                      <a:pt x="111" y="2626"/>
                      <a:pt x="0" y="4585"/>
                      <a:pt x="0" y="4585"/>
                    </a:cubicBezTo>
                    <a:cubicBezTo>
                      <a:pt x="0" y="4585"/>
                      <a:pt x="1997" y="4511"/>
                      <a:pt x="3254" y="3217"/>
                    </a:cubicBezTo>
                    <a:cubicBezTo>
                      <a:pt x="4511" y="1960"/>
                      <a:pt x="4585" y="1"/>
                      <a:pt x="45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59" name="Google Shape;1849;p49">
                <a:extLst>
                  <a:ext uri="{FF2B5EF4-FFF2-40B4-BE49-F238E27FC236}">
                    <a16:creationId xmlns:a16="http://schemas.microsoft.com/office/drawing/2014/main" id="{E8B2EF7E-3DA2-B38A-53CC-39B68BC80FE2}"/>
                  </a:ext>
                </a:extLst>
              </p:cNvPr>
              <p:cNvSpPr/>
              <p:nvPr/>
            </p:nvSpPr>
            <p:spPr>
              <a:xfrm>
                <a:off x="3668400" y="1702275"/>
                <a:ext cx="54550" cy="106325"/>
              </a:xfrm>
              <a:custGeom>
                <a:avLst/>
                <a:gdLst/>
                <a:ahLst/>
                <a:cxnLst/>
                <a:rect l="l" t="t" r="r" b="b"/>
                <a:pathLst>
                  <a:path w="2182" h="4253" extrusionOk="0">
                    <a:moveTo>
                      <a:pt x="703" y="1"/>
                    </a:moveTo>
                    <a:cubicBezTo>
                      <a:pt x="703" y="1"/>
                      <a:pt x="1" y="1110"/>
                      <a:pt x="222" y="2256"/>
                    </a:cubicBezTo>
                    <a:cubicBezTo>
                      <a:pt x="407" y="3439"/>
                      <a:pt x="1479" y="4252"/>
                      <a:pt x="1479" y="4252"/>
                    </a:cubicBezTo>
                    <a:cubicBezTo>
                      <a:pt x="1479" y="4252"/>
                      <a:pt x="2182" y="3143"/>
                      <a:pt x="1960" y="1960"/>
                    </a:cubicBezTo>
                    <a:cubicBezTo>
                      <a:pt x="1738" y="777"/>
                      <a:pt x="703" y="1"/>
                      <a:pt x="7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60" name="Google Shape;1850;p49">
                <a:extLst>
                  <a:ext uri="{FF2B5EF4-FFF2-40B4-BE49-F238E27FC236}">
                    <a16:creationId xmlns:a16="http://schemas.microsoft.com/office/drawing/2014/main" id="{810DD6B0-4342-C494-7AF8-FB946452D824}"/>
                  </a:ext>
                </a:extLst>
              </p:cNvPr>
              <p:cNvSpPr/>
              <p:nvPr/>
            </p:nvSpPr>
            <p:spPr>
              <a:xfrm>
                <a:off x="3705375" y="1795475"/>
                <a:ext cx="106300" cy="45625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1825" extrusionOk="0">
                    <a:moveTo>
                      <a:pt x="1815" y="0"/>
                    </a:moveTo>
                    <a:cubicBezTo>
                      <a:pt x="828" y="0"/>
                      <a:pt x="0" y="524"/>
                      <a:pt x="0" y="524"/>
                    </a:cubicBezTo>
                    <a:cubicBezTo>
                      <a:pt x="0" y="524"/>
                      <a:pt x="777" y="1559"/>
                      <a:pt x="1960" y="1781"/>
                    </a:cubicBezTo>
                    <a:cubicBezTo>
                      <a:pt x="2121" y="1811"/>
                      <a:pt x="2281" y="1824"/>
                      <a:pt x="2437" y="1824"/>
                    </a:cubicBezTo>
                    <a:cubicBezTo>
                      <a:pt x="3425" y="1824"/>
                      <a:pt x="4252" y="1301"/>
                      <a:pt x="4252" y="1301"/>
                    </a:cubicBezTo>
                    <a:cubicBezTo>
                      <a:pt x="4252" y="1301"/>
                      <a:pt x="3439" y="228"/>
                      <a:pt x="2293" y="44"/>
                    </a:cubicBezTo>
                    <a:cubicBezTo>
                      <a:pt x="2131" y="13"/>
                      <a:pt x="1971" y="0"/>
                      <a:pt x="18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61" name="Google Shape;1851;p49">
                <a:extLst>
                  <a:ext uri="{FF2B5EF4-FFF2-40B4-BE49-F238E27FC236}">
                    <a16:creationId xmlns:a16="http://schemas.microsoft.com/office/drawing/2014/main" id="{7F9169BC-0DBC-6B10-9DBA-B86DDA6EC27E}"/>
                  </a:ext>
                </a:extLst>
              </p:cNvPr>
              <p:cNvSpPr/>
              <p:nvPr/>
            </p:nvSpPr>
            <p:spPr>
              <a:xfrm>
                <a:off x="3033425" y="1686575"/>
                <a:ext cx="477875" cy="177875"/>
              </a:xfrm>
              <a:custGeom>
                <a:avLst/>
                <a:gdLst/>
                <a:ahLst/>
                <a:cxnLst/>
                <a:rect l="l" t="t" r="r" b="b"/>
                <a:pathLst>
                  <a:path w="19115" h="7115" extrusionOk="0">
                    <a:moveTo>
                      <a:pt x="1923" y="0"/>
                    </a:moveTo>
                    <a:cubicBezTo>
                      <a:pt x="1516" y="37"/>
                      <a:pt x="1147" y="74"/>
                      <a:pt x="851" y="148"/>
                    </a:cubicBezTo>
                    <a:cubicBezTo>
                      <a:pt x="555" y="222"/>
                      <a:pt x="370" y="333"/>
                      <a:pt x="222" y="370"/>
                    </a:cubicBezTo>
                    <a:cubicBezTo>
                      <a:pt x="75" y="444"/>
                      <a:pt x="1" y="444"/>
                      <a:pt x="1" y="444"/>
                    </a:cubicBezTo>
                    <a:cubicBezTo>
                      <a:pt x="1" y="444"/>
                      <a:pt x="75" y="481"/>
                      <a:pt x="222" y="481"/>
                    </a:cubicBezTo>
                    <a:cubicBezTo>
                      <a:pt x="370" y="481"/>
                      <a:pt x="592" y="481"/>
                      <a:pt x="888" y="518"/>
                    </a:cubicBezTo>
                    <a:cubicBezTo>
                      <a:pt x="1147" y="555"/>
                      <a:pt x="1479" y="629"/>
                      <a:pt x="1849" y="702"/>
                    </a:cubicBezTo>
                    <a:cubicBezTo>
                      <a:pt x="2034" y="776"/>
                      <a:pt x="2219" y="813"/>
                      <a:pt x="2404" y="887"/>
                    </a:cubicBezTo>
                    <a:cubicBezTo>
                      <a:pt x="2589" y="961"/>
                      <a:pt x="2810" y="1035"/>
                      <a:pt x="3032" y="1146"/>
                    </a:cubicBezTo>
                    <a:cubicBezTo>
                      <a:pt x="3439" y="1331"/>
                      <a:pt x="3883" y="1553"/>
                      <a:pt x="4326" y="1812"/>
                    </a:cubicBezTo>
                    <a:cubicBezTo>
                      <a:pt x="4807" y="2070"/>
                      <a:pt x="5251" y="2403"/>
                      <a:pt x="5768" y="2699"/>
                    </a:cubicBezTo>
                    <a:cubicBezTo>
                      <a:pt x="6249" y="3032"/>
                      <a:pt x="6766" y="3364"/>
                      <a:pt x="7284" y="3734"/>
                    </a:cubicBezTo>
                    <a:cubicBezTo>
                      <a:pt x="7580" y="3882"/>
                      <a:pt x="7838" y="4067"/>
                      <a:pt x="8097" y="4252"/>
                    </a:cubicBezTo>
                    <a:cubicBezTo>
                      <a:pt x="8393" y="4400"/>
                      <a:pt x="8689" y="4584"/>
                      <a:pt x="8948" y="4732"/>
                    </a:cubicBezTo>
                    <a:cubicBezTo>
                      <a:pt x="9539" y="5065"/>
                      <a:pt x="10094" y="5361"/>
                      <a:pt x="10685" y="5657"/>
                    </a:cubicBezTo>
                    <a:cubicBezTo>
                      <a:pt x="11277" y="5915"/>
                      <a:pt x="11868" y="6174"/>
                      <a:pt x="12460" y="6396"/>
                    </a:cubicBezTo>
                    <a:cubicBezTo>
                      <a:pt x="13051" y="6618"/>
                      <a:pt x="13643" y="6766"/>
                      <a:pt x="14234" y="6914"/>
                    </a:cubicBezTo>
                    <a:cubicBezTo>
                      <a:pt x="14789" y="7024"/>
                      <a:pt x="15344" y="7098"/>
                      <a:pt x="15861" y="7098"/>
                    </a:cubicBezTo>
                    <a:cubicBezTo>
                      <a:pt x="15947" y="7111"/>
                      <a:pt x="16030" y="7115"/>
                      <a:pt x="16110" y="7115"/>
                    </a:cubicBezTo>
                    <a:cubicBezTo>
                      <a:pt x="16272" y="7115"/>
                      <a:pt x="16428" y="7098"/>
                      <a:pt x="16601" y="7098"/>
                    </a:cubicBezTo>
                    <a:cubicBezTo>
                      <a:pt x="16822" y="7098"/>
                      <a:pt x="17044" y="7061"/>
                      <a:pt x="17266" y="7024"/>
                    </a:cubicBezTo>
                    <a:cubicBezTo>
                      <a:pt x="17673" y="6987"/>
                      <a:pt x="18005" y="6877"/>
                      <a:pt x="18301" y="6803"/>
                    </a:cubicBezTo>
                    <a:cubicBezTo>
                      <a:pt x="18560" y="6729"/>
                      <a:pt x="18782" y="6618"/>
                      <a:pt x="18930" y="6544"/>
                    </a:cubicBezTo>
                    <a:cubicBezTo>
                      <a:pt x="19041" y="6470"/>
                      <a:pt x="19115" y="6433"/>
                      <a:pt x="19115" y="6433"/>
                    </a:cubicBezTo>
                    <a:lnTo>
                      <a:pt x="18893" y="6433"/>
                    </a:lnTo>
                    <a:cubicBezTo>
                      <a:pt x="18794" y="6433"/>
                      <a:pt x="18663" y="6449"/>
                      <a:pt x="18498" y="6449"/>
                    </a:cubicBezTo>
                    <a:cubicBezTo>
                      <a:pt x="18416" y="6449"/>
                      <a:pt x="18326" y="6445"/>
                      <a:pt x="18227" y="6433"/>
                    </a:cubicBezTo>
                    <a:cubicBezTo>
                      <a:pt x="17968" y="6433"/>
                      <a:pt x="17636" y="6396"/>
                      <a:pt x="17266" y="6359"/>
                    </a:cubicBezTo>
                    <a:cubicBezTo>
                      <a:pt x="16859" y="6285"/>
                      <a:pt x="16453" y="6174"/>
                      <a:pt x="16009" y="6063"/>
                    </a:cubicBezTo>
                    <a:cubicBezTo>
                      <a:pt x="15565" y="5952"/>
                      <a:pt x="15122" y="5767"/>
                      <a:pt x="14604" y="5583"/>
                    </a:cubicBezTo>
                    <a:cubicBezTo>
                      <a:pt x="14123" y="5398"/>
                      <a:pt x="13606" y="5139"/>
                      <a:pt x="13088" y="4880"/>
                    </a:cubicBezTo>
                    <a:cubicBezTo>
                      <a:pt x="12571" y="4658"/>
                      <a:pt x="12053" y="4363"/>
                      <a:pt x="11499" y="4067"/>
                    </a:cubicBezTo>
                    <a:cubicBezTo>
                      <a:pt x="10981" y="3771"/>
                      <a:pt x="10426" y="3438"/>
                      <a:pt x="9872" y="3143"/>
                    </a:cubicBezTo>
                    <a:cubicBezTo>
                      <a:pt x="9576" y="2995"/>
                      <a:pt x="9317" y="2847"/>
                      <a:pt x="9058" y="2662"/>
                    </a:cubicBezTo>
                    <a:cubicBezTo>
                      <a:pt x="8763" y="2514"/>
                      <a:pt x="8504" y="2366"/>
                      <a:pt x="8208" y="2181"/>
                    </a:cubicBezTo>
                    <a:cubicBezTo>
                      <a:pt x="7691" y="1886"/>
                      <a:pt x="7136" y="1590"/>
                      <a:pt x="6581" y="1294"/>
                    </a:cubicBezTo>
                    <a:cubicBezTo>
                      <a:pt x="6027" y="1035"/>
                      <a:pt x="5472" y="776"/>
                      <a:pt x="4918" y="555"/>
                    </a:cubicBezTo>
                    <a:cubicBezTo>
                      <a:pt x="4363" y="370"/>
                      <a:pt x="3846" y="222"/>
                      <a:pt x="3328" y="111"/>
                    </a:cubicBezTo>
                    <a:cubicBezTo>
                      <a:pt x="3069" y="74"/>
                      <a:pt x="2810" y="37"/>
                      <a:pt x="2589" y="37"/>
                    </a:cubicBezTo>
                    <a:cubicBezTo>
                      <a:pt x="2367" y="0"/>
                      <a:pt x="2145" y="0"/>
                      <a:pt x="19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62" name="Google Shape;1852;p49">
                <a:extLst>
                  <a:ext uri="{FF2B5EF4-FFF2-40B4-BE49-F238E27FC236}">
                    <a16:creationId xmlns:a16="http://schemas.microsoft.com/office/drawing/2014/main" id="{6C5F7707-FAFE-DF77-07DC-99642F0ADCFE}"/>
                  </a:ext>
                </a:extLst>
              </p:cNvPr>
              <p:cNvSpPr/>
              <p:nvPr/>
            </p:nvSpPr>
            <p:spPr>
              <a:xfrm>
                <a:off x="3636975" y="2024850"/>
                <a:ext cx="178400" cy="477875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19115" extrusionOk="0">
                    <a:moveTo>
                      <a:pt x="481" y="0"/>
                    </a:moveTo>
                    <a:cubicBezTo>
                      <a:pt x="481" y="0"/>
                      <a:pt x="444" y="74"/>
                      <a:pt x="370" y="222"/>
                    </a:cubicBezTo>
                    <a:cubicBezTo>
                      <a:pt x="333" y="370"/>
                      <a:pt x="222" y="555"/>
                      <a:pt x="148" y="851"/>
                    </a:cubicBezTo>
                    <a:cubicBezTo>
                      <a:pt x="74" y="1146"/>
                      <a:pt x="38" y="1516"/>
                      <a:pt x="1" y="1923"/>
                    </a:cubicBezTo>
                    <a:cubicBezTo>
                      <a:pt x="38" y="2145"/>
                      <a:pt x="38" y="2366"/>
                      <a:pt x="38" y="2588"/>
                    </a:cubicBezTo>
                    <a:cubicBezTo>
                      <a:pt x="74" y="2810"/>
                      <a:pt x="74" y="3069"/>
                      <a:pt x="148" y="3328"/>
                    </a:cubicBezTo>
                    <a:cubicBezTo>
                      <a:pt x="222" y="3808"/>
                      <a:pt x="370" y="4363"/>
                      <a:pt x="592" y="4917"/>
                    </a:cubicBezTo>
                    <a:cubicBezTo>
                      <a:pt x="777" y="5472"/>
                      <a:pt x="1036" y="5990"/>
                      <a:pt x="1295" y="6581"/>
                    </a:cubicBezTo>
                    <a:cubicBezTo>
                      <a:pt x="1590" y="7099"/>
                      <a:pt x="1886" y="7690"/>
                      <a:pt x="2219" y="8208"/>
                    </a:cubicBezTo>
                    <a:cubicBezTo>
                      <a:pt x="2367" y="8504"/>
                      <a:pt x="2515" y="8762"/>
                      <a:pt x="2699" y="9021"/>
                    </a:cubicBezTo>
                    <a:cubicBezTo>
                      <a:pt x="2847" y="9317"/>
                      <a:pt x="2995" y="9576"/>
                      <a:pt x="3143" y="9871"/>
                    </a:cubicBezTo>
                    <a:cubicBezTo>
                      <a:pt x="3476" y="10426"/>
                      <a:pt x="3772" y="10944"/>
                      <a:pt x="4067" y="11498"/>
                    </a:cubicBezTo>
                    <a:cubicBezTo>
                      <a:pt x="4363" y="12053"/>
                      <a:pt x="4659" y="12570"/>
                      <a:pt x="4918" y="13088"/>
                    </a:cubicBezTo>
                    <a:cubicBezTo>
                      <a:pt x="5176" y="13606"/>
                      <a:pt x="5398" y="14123"/>
                      <a:pt x="5583" y="14604"/>
                    </a:cubicBezTo>
                    <a:cubicBezTo>
                      <a:pt x="5805" y="15084"/>
                      <a:pt x="5953" y="15565"/>
                      <a:pt x="6064" y="16009"/>
                    </a:cubicBezTo>
                    <a:cubicBezTo>
                      <a:pt x="6212" y="16452"/>
                      <a:pt x="6286" y="16859"/>
                      <a:pt x="6359" y="17229"/>
                    </a:cubicBezTo>
                    <a:cubicBezTo>
                      <a:pt x="6396" y="17635"/>
                      <a:pt x="6433" y="17968"/>
                      <a:pt x="6433" y="18227"/>
                    </a:cubicBezTo>
                    <a:cubicBezTo>
                      <a:pt x="6470" y="18486"/>
                      <a:pt x="6470" y="18744"/>
                      <a:pt x="6470" y="18892"/>
                    </a:cubicBezTo>
                    <a:cubicBezTo>
                      <a:pt x="6470" y="19040"/>
                      <a:pt x="6470" y="19114"/>
                      <a:pt x="6470" y="19114"/>
                    </a:cubicBezTo>
                    <a:cubicBezTo>
                      <a:pt x="6470" y="19114"/>
                      <a:pt x="6507" y="19040"/>
                      <a:pt x="6544" y="18892"/>
                    </a:cubicBezTo>
                    <a:cubicBezTo>
                      <a:pt x="6618" y="18781"/>
                      <a:pt x="6729" y="18560"/>
                      <a:pt x="6803" y="18301"/>
                    </a:cubicBezTo>
                    <a:cubicBezTo>
                      <a:pt x="6914" y="18005"/>
                      <a:pt x="6988" y="17635"/>
                      <a:pt x="7062" y="17229"/>
                    </a:cubicBezTo>
                    <a:cubicBezTo>
                      <a:pt x="7062" y="17044"/>
                      <a:pt x="7099" y="16822"/>
                      <a:pt x="7136" y="16600"/>
                    </a:cubicBezTo>
                    <a:cubicBezTo>
                      <a:pt x="7136" y="16341"/>
                      <a:pt x="7136" y="16120"/>
                      <a:pt x="7136" y="15861"/>
                    </a:cubicBezTo>
                    <a:cubicBezTo>
                      <a:pt x="7099" y="15343"/>
                      <a:pt x="7025" y="14789"/>
                      <a:pt x="6914" y="14197"/>
                    </a:cubicBezTo>
                    <a:cubicBezTo>
                      <a:pt x="6803" y="13642"/>
                      <a:pt x="6618" y="13051"/>
                      <a:pt x="6396" y="12459"/>
                    </a:cubicBezTo>
                    <a:cubicBezTo>
                      <a:pt x="6212" y="11868"/>
                      <a:pt x="5953" y="11276"/>
                      <a:pt x="5657" y="10685"/>
                    </a:cubicBezTo>
                    <a:cubicBezTo>
                      <a:pt x="5361" y="10093"/>
                      <a:pt x="5066" y="9539"/>
                      <a:pt x="4770" y="8947"/>
                    </a:cubicBezTo>
                    <a:cubicBezTo>
                      <a:pt x="4585" y="8688"/>
                      <a:pt x="4437" y="8393"/>
                      <a:pt x="4252" y="8097"/>
                    </a:cubicBezTo>
                    <a:cubicBezTo>
                      <a:pt x="4067" y="7838"/>
                      <a:pt x="3919" y="7542"/>
                      <a:pt x="3735" y="7284"/>
                    </a:cubicBezTo>
                    <a:cubicBezTo>
                      <a:pt x="3402" y="6766"/>
                      <a:pt x="3032" y="6248"/>
                      <a:pt x="2736" y="5768"/>
                    </a:cubicBezTo>
                    <a:cubicBezTo>
                      <a:pt x="2404" y="5250"/>
                      <a:pt x="2108" y="4770"/>
                      <a:pt x="1849" y="4326"/>
                    </a:cubicBezTo>
                    <a:cubicBezTo>
                      <a:pt x="1553" y="3882"/>
                      <a:pt x="1331" y="3439"/>
                      <a:pt x="1147" y="2995"/>
                    </a:cubicBezTo>
                    <a:cubicBezTo>
                      <a:pt x="1036" y="2810"/>
                      <a:pt x="999" y="2588"/>
                      <a:pt x="888" y="2403"/>
                    </a:cubicBezTo>
                    <a:cubicBezTo>
                      <a:pt x="814" y="2219"/>
                      <a:pt x="777" y="2034"/>
                      <a:pt x="703" y="1849"/>
                    </a:cubicBezTo>
                    <a:cubicBezTo>
                      <a:pt x="629" y="1479"/>
                      <a:pt x="555" y="1146"/>
                      <a:pt x="518" y="888"/>
                    </a:cubicBezTo>
                    <a:cubicBezTo>
                      <a:pt x="481" y="592"/>
                      <a:pt x="481" y="370"/>
                      <a:pt x="481" y="222"/>
                    </a:cubicBezTo>
                    <a:cubicBezTo>
                      <a:pt x="481" y="74"/>
                      <a:pt x="481" y="0"/>
                      <a:pt x="4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1987" name="Rectangle 3">
            <a:extLst>
              <a:ext uri="{FF2B5EF4-FFF2-40B4-BE49-F238E27FC236}">
                <a16:creationId xmlns:a16="http://schemas.microsoft.com/office/drawing/2014/main" id="{28DB3821-A3E7-14FD-DEC2-0F20D148E45E}"/>
              </a:ext>
            </a:extLst>
          </p:cNvPr>
          <p:cNvSpPr>
            <a:spLocks noGrp="1" noRot="1"/>
          </p:cNvSpPr>
          <p:nvPr>
            <p:ph idx="1"/>
          </p:nvPr>
        </p:nvSpPr>
        <p:spPr>
          <a:xfrm>
            <a:off x="157224" y="-119170"/>
            <a:ext cx="8763000" cy="1219200"/>
          </a:xfrm>
        </p:spPr>
        <p:txBody>
          <a:bodyPr/>
          <a:lstStyle/>
          <a:p>
            <a:pPr marL="0" indent="0" algn="ctr" eaLnBrk="1" hangingPunct="1">
              <a:lnSpc>
                <a:spcPct val="140000"/>
              </a:lnSpc>
              <a:spcAft>
                <a:spcPts val="800"/>
              </a:spcAft>
              <a:buFont typeface="Symbol" panose="05050102010706020507" pitchFamily="18" charset="2"/>
              <a:buNone/>
              <a:tabLst>
                <a:tab pos="658813" algn="l"/>
              </a:tabLst>
            </a:pP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ngộ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mong ước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Xúy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“con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en-US" altLang="vi-VN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3CB894E-886A-1C1D-16DB-01AC281D70C4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276024" y="1339701"/>
            <a:ext cx="8612188" cy="2909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65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65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65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65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65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20000"/>
              </a:spcBef>
              <a:spcAft>
                <a:spcPts val="800"/>
              </a:spcAft>
              <a:buClr>
                <a:srgbClr val="0080FF"/>
              </a:buClr>
              <a:buFont typeface="Wingdings" panose="05000000000000000000" pitchFamily="2" charset="2"/>
              <a:buNone/>
            </a:pP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vi-VN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đệm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nghẹn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uất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xen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kẽ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Xuý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khao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Google Shape;1381;p46">
            <a:extLst>
              <a:ext uri="{FF2B5EF4-FFF2-40B4-BE49-F238E27FC236}">
                <a16:creationId xmlns:a16="http://schemas.microsoft.com/office/drawing/2014/main" id="{7BE37513-DFA6-1C1E-61A6-3552462DB88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14630" y="5160900"/>
            <a:ext cx="5778000" cy="24591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r>
              <a:rPr lang="en"/>
              <a:t>Awesome words</a:t>
            </a:r>
            <a:endParaRPr/>
          </a:p>
        </p:txBody>
      </p:sp>
      <p:grpSp>
        <p:nvGrpSpPr>
          <p:cNvPr id="3" name="Google Shape;1382;p46">
            <a:extLst>
              <a:ext uri="{FF2B5EF4-FFF2-40B4-BE49-F238E27FC236}">
                <a16:creationId xmlns:a16="http://schemas.microsoft.com/office/drawing/2014/main" id="{A3EB3110-68A7-8539-A8B8-88022FAC396E}"/>
              </a:ext>
            </a:extLst>
          </p:cNvPr>
          <p:cNvGrpSpPr/>
          <p:nvPr/>
        </p:nvGrpSpPr>
        <p:grpSpPr>
          <a:xfrm rot="-900046">
            <a:off x="2037522" y="4474205"/>
            <a:ext cx="2199480" cy="1559549"/>
            <a:chOff x="-4669200" y="1539525"/>
            <a:chExt cx="1568750" cy="1382325"/>
          </a:xfrm>
        </p:grpSpPr>
        <p:sp>
          <p:nvSpPr>
            <p:cNvPr id="4" name="Google Shape;1383;p46">
              <a:extLst>
                <a:ext uri="{FF2B5EF4-FFF2-40B4-BE49-F238E27FC236}">
                  <a16:creationId xmlns:a16="http://schemas.microsoft.com/office/drawing/2014/main" id="{EF80702C-BFB8-E8A8-C552-EF33051E61DC}"/>
                </a:ext>
              </a:extLst>
            </p:cNvPr>
            <p:cNvSpPr/>
            <p:nvPr/>
          </p:nvSpPr>
          <p:spPr>
            <a:xfrm>
              <a:off x="-4669200" y="1542600"/>
              <a:ext cx="1563075" cy="1220675"/>
            </a:xfrm>
            <a:custGeom>
              <a:avLst/>
              <a:gdLst/>
              <a:ahLst/>
              <a:cxnLst/>
              <a:rect l="l" t="t" r="r" b="b"/>
              <a:pathLst>
                <a:path w="62523" h="48827" extrusionOk="0">
                  <a:moveTo>
                    <a:pt x="10809" y="1"/>
                  </a:moveTo>
                  <a:cubicBezTo>
                    <a:pt x="10441" y="1153"/>
                    <a:pt x="10123" y="2353"/>
                    <a:pt x="9853" y="3579"/>
                  </a:cubicBezTo>
                  <a:cubicBezTo>
                    <a:pt x="9584" y="4559"/>
                    <a:pt x="9339" y="5564"/>
                    <a:pt x="9118" y="6618"/>
                  </a:cubicBezTo>
                  <a:cubicBezTo>
                    <a:pt x="8574" y="6355"/>
                    <a:pt x="7987" y="6208"/>
                    <a:pt x="7368" y="6208"/>
                  </a:cubicBezTo>
                  <a:cubicBezTo>
                    <a:pt x="7178" y="6208"/>
                    <a:pt x="6985" y="6222"/>
                    <a:pt x="6790" y="6250"/>
                  </a:cubicBezTo>
                  <a:lnTo>
                    <a:pt x="6667" y="6275"/>
                  </a:lnTo>
                  <a:cubicBezTo>
                    <a:pt x="4559" y="6618"/>
                    <a:pt x="3089" y="8579"/>
                    <a:pt x="3383" y="10711"/>
                  </a:cubicBezTo>
                  <a:lnTo>
                    <a:pt x="3628" y="12427"/>
                  </a:lnTo>
                  <a:lnTo>
                    <a:pt x="2452" y="12427"/>
                  </a:lnTo>
                  <a:cubicBezTo>
                    <a:pt x="1741" y="12427"/>
                    <a:pt x="1153" y="13015"/>
                    <a:pt x="1153" y="13726"/>
                  </a:cubicBezTo>
                  <a:cubicBezTo>
                    <a:pt x="1153" y="13971"/>
                    <a:pt x="1226" y="14216"/>
                    <a:pt x="1373" y="14387"/>
                  </a:cubicBezTo>
                  <a:cubicBezTo>
                    <a:pt x="761" y="14975"/>
                    <a:pt x="123" y="15980"/>
                    <a:pt x="50" y="17819"/>
                  </a:cubicBezTo>
                  <a:cubicBezTo>
                    <a:pt x="1" y="20563"/>
                    <a:pt x="5221" y="21617"/>
                    <a:pt x="6937" y="25906"/>
                  </a:cubicBezTo>
                  <a:cubicBezTo>
                    <a:pt x="9486" y="32254"/>
                    <a:pt x="5270" y="33014"/>
                    <a:pt x="6226" y="39582"/>
                  </a:cubicBezTo>
                  <a:cubicBezTo>
                    <a:pt x="6838" y="43474"/>
                    <a:pt x="12080" y="48826"/>
                    <a:pt x="19176" y="48826"/>
                  </a:cubicBezTo>
                  <a:cubicBezTo>
                    <a:pt x="22313" y="48826"/>
                    <a:pt x="25813" y="47780"/>
                    <a:pt x="29436" y="45097"/>
                  </a:cubicBezTo>
                  <a:cubicBezTo>
                    <a:pt x="36666" y="45097"/>
                    <a:pt x="43038" y="39827"/>
                    <a:pt x="46837" y="31789"/>
                  </a:cubicBezTo>
                  <a:cubicBezTo>
                    <a:pt x="49851" y="30784"/>
                    <a:pt x="51641" y="31396"/>
                    <a:pt x="54337" y="30122"/>
                  </a:cubicBezTo>
                  <a:cubicBezTo>
                    <a:pt x="61101" y="26887"/>
                    <a:pt x="62522" y="16348"/>
                    <a:pt x="57596" y="14118"/>
                  </a:cubicBezTo>
                  <a:cubicBezTo>
                    <a:pt x="57621" y="13995"/>
                    <a:pt x="57645" y="13873"/>
                    <a:pt x="57645" y="13726"/>
                  </a:cubicBezTo>
                  <a:cubicBezTo>
                    <a:pt x="57645" y="13015"/>
                    <a:pt x="57057" y="12427"/>
                    <a:pt x="56371" y="12427"/>
                  </a:cubicBezTo>
                  <a:lnTo>
                    <a:pt x="55170" y="12427"/>
                  </a:lnTo>
                  <a:lnTo>
                    <a:pt x="55415" y="10711"/>
                  </a:lnTo>
                  <a:cubicBezTo>
                    <a:pt x="55709" y="8579"/>
                    <a:pt x="54238" y="6618"/>
                    <a:pt x="52131" y="6275"/>
                  </a:cubicBezTo>
                  <a:lnTo>
                    <a:pt x="52008" y="6250"/>
                  </a:lnTo>
                  <a:cubicBezTo>
                    <a:pt x="51815" y="6222"/>
                    <a:pt x="51623" y="6208"/>
                    <a:pt x="51433" y="6208"/>
                  </a:cubicBezTo>
                  <a:cubicBezTo>
                    <a:pt x="50805" y="6208"/>
                    <a:pt x="50201" y="6360"/>
                    <a:pt x="49655" y="6643"/>
                  </a:cubicBezTo>
                  <a:cubicBezTo>
                    <a:pt x="49435" y="5613"/>
                    <a:pt x="49190" y="4559"/>
                    <a:pt x="48920" y="3554"/>
                  </a:cubicBezTo>
                  <a:cubicBezTo>
                    <a:pt x="48650" y="2329"/>
                    <a:pt x="48332" y="1128"/>
                    <a:pt x="47989" y="1"/>
                  </a:cubicBezTo>
                  <a:cubicBezTo>
                    <a:pt x="42156" y="785"/>
                    <a:pt x="35906" y="1251"/>
                    <a:pt x="29411" y="1251"/>
                  </a:cubicBezTo>
                  <a:cubicBezTo>
                    <a:pt x="22916" y="1251"/>
                    <a:pt x="16667" y="834"/>
                    <a:pt x="10809" y="1"/>
                  </a:cubicBez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grpSp>
          <p:nvGrpSpPr>
            <p:cNvPr id="6" name="Google Shape;1384;p46">
              <a:extLst>
                <a:ext uri="{FF2B5EF4-FFF2-40B4-BE49-F238E27FC236}">
                  <a16:creationId xmlns:a16="http://schemas.microsoft.com/office/drawing/2014/main" id="{1535D939-1F31-0F0C-7333-B5275D2D3D3D}"/>
                </a:ext>
              </a:extLst>
            </p:cNvPr>
            <p:cNvGrpSpPr/>
            <p:nvPr/>
          </p:nvGrpSpPr>
          <p:grpSpPr>
            <a:xfrm>
              <a:off x="-4667175" y="1539525"/>
              <a:ext cx="1566725" cy="1382325"/>
              <a:chOff x="-4667175" y="1539525"/>
              <a:chExt cx="1566725" cy="1382325"/>
            </a:xfrm>
          </p:grpSpPr>
          <p:sp>
            <p:nvSpPr>
              <p:cNvPr id="7" name="Google Shape;1385;p46">
                <a:extLst>
                  <a:ext uri="{FF2B5EF4-FFF2-40B4-BE49-F238E27FC236}">
                    <a16:creationId xmlns:a16="http://schemas.microsoft.com/office/drawing/2014/main" id="{35EDC8DE-B9A7-C60D-449B-BE7705F0D29E}"/>
                  </a:ext>
                </a:extLst>
              </p:cNvPr>
              <p:cNvSpPr/>
              <p:nvPr/>
            </p:nvSpPr>
            <p:spPr>
              <a:xfrm>
                <a:off x="-4667175" y="1882650"/>
                <a:ext cx="1566725" cy="1039200"/>
              </a:xfrm>
              <a:custGeom>
                <a:avLst/>
                <a:gdLst/>
                <a:ahLst/>
                <a:cxnLst/>
                <a:rect l="l" t="t" r="r" b="b"/>
                <a:pathLst>
                  <a:path w="62669" h="41568" fill="none" extrusionOk="0">
                    <a:moveTo>
                      <a:pt x="2549" y="1"/>
                    </a:moveTo>
                    <a:cubicBezTo>
                      <a:pt x="2549" y="1"/>
                      <a:pt x="147" y="515"/>
                      <a:pt x="74" y="4094"/>
                    </a:cubicBezTo>
                    <a:cubicBezTo>
                      <a:pt x="0" y="6838"/>
                      <a:pt x="5245" y="7892"/>
                      <a:pt x="6961" y="12181"/>
                    </a:cubicBezTo>
                    <a:cubicBezTo>
                      <a:pt x="9509" y="18529"/>
                      <a:pt x="5269" y="19289"/>
                      <a:pt x="6250" y="25857"/>
                    </a:cubicBezTo>
                    <a:cubicBezTo>
                      <a:pt x="7181" y="31911"/>
                      <a:pt x="19435" y="41567"/>
                      <a:pt x="32327" y="28896"/>
                    </a:cubicBezTo>
                    <a:cubicBezTo>
                      <a:pt x="47375" y="14069"/>
                      <a:pt x="49017" y="18921"/>
                      <a:pt x="54360" y="16397"/>
                    </a:cubicBezTo>
                    <a:cubicBezTo>
                      <a:pt x="61615" y="12917"/>
                      <a:pt x="62669" y="907"/>
                      <a:pt x="56272" y="25"/>
                    </a:cubicBezTo>
                  </a:path>
                </a:pathLst>
              </a:custGeom>
              <a:noFill/>
              <a:ln w="153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8" name="Google Shape;1386;p46">
                <a:extLst>
                  <a:ext uri="{FF2B5EF4-FFF2-40B4-BE49-F238E27FC236}">
                    <a16:creationId xmlns:a16="http://schemas.microsoft.com/office/drawing/2014/main" id="{ECAF5AB9-3B83-6590-76C7-F8BA90C9DEBE}"/>
                  </a:ext>
                </a:extLst>
              </p:cNvPr>
              <p:cNvSpPr/>
              <p:nvPr/>
            </p:nvSpPr>
            <p:spPr>
              <a:xfrm>
                <a:off x="-4637775" y="1850175"/>
                <a:ext cx="12685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2574" extrusionOk="0">
                    <a:moveTo>
                      <a:pt x="1275" y="1"/>
                    </a:moveTo>
                    <a:cubicBezTo>
                      <a:pt x="564" y="1"/>
                      <a:pt x="1" y="589"/>
                      <a:pt x="1" y="1300"/>
                    </a:cubicBezTo>
                    <a:cubicBezTo>
                      <a:pt x="1" y="1986"/>
                      <a:pt x="564" y="2574"/>
                      <a:pt x="1275" y="2574"/>
                    </a:cubicBezTo>
                    <a:lnTo>
                      <a:pt x="3799" y="2574"/>
                    </a:lnTo>
                    <a:cubicBezTo>
                      <a:pt x="4486" y="2574"/>
                      <a:pt x="5074" y="1986"/>
                      <a:pt x="5074" y="1300"/>
                    </a:cubicBezTo>
                    <a:cubicBezTo>
                      <a:pt x="5074" y="589"/>
                      <a:pt x="4486" y="1"/>
                      <a:pt x="37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9" name="Google Shape;1387;p46">
                <a:extLst>
                  <a:ext uri="{FF2B5EF4-FFF2-40B4-BE49-F238E27FC236}">
                    <a16:creationId xmlns:a16="http://schemas.microsoft.com/office/drawing/2014/main" id="{E23FD284-96A1-C2ED-5D15-9CA2EDA7C2C6}"/>
                  </a:ext>
                </a:extLst>
              </p:cNvPr>
              <p:cNvSpPr/>
              <p:nvPr/>
            </p:nvSpPr>
            <p:spPr>
              <a:xfrm>
                <a:off x="-3353525" y="1850175"/>
                <a:ext cx="12685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2574" extrusionOk="0">
                    <a:moveTo>
                      <a:pt x="1275" y="1"/>
                    </a:moveTo>
                    <a:cubicBezTo>
                      <a:pt x="589" y="1"/>
                      <a:pt x="1" y="589"/>
                      <a:pt x="1" y="1300"/>
                    </a:cubicBezTo>
                    <a:cubicBezTo>
                      <a:pt x="1" y="1986"/>
                      <a:pt x="589" y="2574"/>
                      <a:pt x="1275" y="2574"/>
                    </a:cubicBezTo>
                    <a:lnTo>
                      <a:pt x="3800" y="2574"/>
                    </a:lnTo>
                    <a:cubicBezTo>
                      <a:pt x="4510" y="2574"/>
                      <a:pt x="5074" y="1986"/>
                      <a:pt x="5074" y="1300"/>
                    </a:cubicBezTo>
                    <a:cubicBezTo>
                      <a:pt x="5074" y="589"/>
                      <a:pt x="4510" y="1"/>
                      <a:pt x="38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0" name="Google Shape;1388;p46">
                <a:extLst>
                  <a:ext uri="{FF2B5EF4-FFF2-40B4-BE49-F238E27FC236}">
                    <a16:creationId xmlns:a16="http://schemas.microsoft.com/office/drawing/2014/main" id="{2BDD67F9-6716-7792-11FA-0673321A9B1F}"/>
                  </a:ext>
                </a:extLst>
              </p:cNvPr>
              <p:cNvSpPr/>
              <p:nvPr/>
            </p:nvSpPr>
            <p:spPr>
              <a:xfrm>
                <a:off x="-4589975" y="1694675"/>
                <a:ext cx="232850" cy="339825"/>
              </a:xfrm>
              <a:custGeom>
                <a:avLst/>
                <a:gdLst/>
                <a:ahLst/>
                <a:cxnLst/>
                <a:rect l="l" t="t" r="r" b="b"/>
                <a:pathLst>
                  <a:path w="9314" h="13593" extrusionOk="0">
                    <a:moveTo>
                      <a:pt x="4288" y="1"/>
                    </a:moveTo>
                    <a:cubicBezTo>
                      <a:pt x="4095" y="1"/>
                      <a:pt x="3899" y="15"/>
                      <a:pt x="3701" y="44"/>
                    </a:cubicBezTo>
                    <a:lnTo>
                      <a:pt x="3603" y="69"/>
                    </a:lnTo>
                    <a:cubicBezTo>
                      <a:pt x="1471" y="412"/>
                      <a:pt x="0" y="2373"/>
                      <a:pt x="319" y="4505"/>
                    </a:cubicBezTo>
                    <a:lnTo>
                      <a:pt x="1177" y="10265"/>
                    </a:lnTo>
                    <a:cubicBezTo>
                      <a:pt x="1488" y="12201"/>
                      <a:pt x="3134" y="13592"/>
                      <a:pt x="5032" y="13592"/>
                    </a:cubicBezTo>
                    <a:cubicBezTo>
                      <a:pt x="5223" y="13592"/>
                      <a:pt x="5417" y="13578"/>
                      <a:pt x="5613" y="13549"/>
                    </a:cubicBezTo>
                    <a:lnTo>
                      <a:pt x="5735" y="13524"/>
                    </a:lnTo>
                    <a:cubicBezTo>
                      <a:pt x="7843" y="13181"/>
                      <a:pt x="9313" y="11220"/>
                      <a:pt x="9019" y="9088"/>
                    </a:cubicBezTo>
                    <a:lnTo>
                      <a:pt x="8162" y="3329"/>
                    </a:lnTo>
                    <a:cubicBezTo>
                      <a:pt x="7850" y="1392"/>
                      <a:pt x="6204" y="1"/>
                      <a:pt x="42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1" name="Google Shape;1389;p46">
                <a:extLst>
                  <a:ext uri="{FF2B5EF4-FFF2-40B4-BE49-F238E27FC236}">
                    <a16:creationId xmlns:a16="http://schemas.microsoft.com/office/drawing/2014/main" id="{B1F1D507-C58F-4304-F596-9EE17E096A13}"/>
                  </a:ext>
                </a:extLst>
              </p:cNvPr>
              <p:cNvSpPr/>
              <p:nvPr/>
            </p:nvSpPr>
            <p:spPr>
              <a:xfrm>
                <a:off x="-4562400" y="1735375"/>
                <a:ext cx="177100" cy="237600"/>
              </a:xfrm>
              <a:custGeom>
                <a:avLst/>
                <a:gdLst/>
                <a:ahLst/>
                <a:cxnLst/>
                <a:rect l="l" t="t" r="r" b="b"/>
                <a:pathLst>
                  <a:path w="7084" h="9504" extrusionOk="0">
                    <a:moveTo>
                      <a:pt x="3262" y="0"/>
                    </a:moveTo>
                    <a:cubicBezTo>
                      <a:pt x="3116" y="0"/>
                      <a:pt x="2968" y="11"/>
                      <a:pt x="2819" y="34"/>
                    </a:cubicBezTo>
                    <a:lnTo>
                      <a:pt x="2721" y="34"/>
                    </a:lnTo>
                    <a:cubicBezTo>
                      <a:pt x="1127" y="279"/>
                      <a:pt x="0" y="1774"/>
                      <a:pt x="245" y="3416"/>
                    </a:cubicBezTo>
                    <a:lnTo>
                      <a:pt x="882" y="6994"/>
                    </a:lnTo>
                    <a:cubicBezTo>
                      <a:pt x="1105" y="8441"/>
                      <a:pt x="2378" y="9503"/>
                      <a:pt x="3821" y="9503"/>
                    </a:cubicBezTo>
                    <a:cubicBezTo>
                      <a:pt x="3968" y="9503"/>
                      <a:pt x="4116" y="9492"/>
                      <a:pt x="4265" y="9470"/>
                    </a:cubicBezTo>
                    <a:lnTo>
                      <a:pt x="4363" y="9470"/>
                    </a:lnTo>
                    <a:cubicBezTo>
                      <a:pt x="5956" y="9225"/>
                      <a:pt x="7083" y="7730"/>
                      <a:pt x="6838" y="6112"/>
                    </a:cubicBezTo>
                    <a:lnTo>
                      <a:pt x="6201" y="2509"/>
                    </a:lnTo>
                    <a:cubicBezTo>
                      <a:pt x="5978" y="1063"/>
                      <a:pt x="4705" y="0"/>
                      <a:pt x="32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2" name="Google Shape;1390;p46">
                <a:extLst>
                  <a:ext uri="{FF2B5EF4-FFF2-40B4-BE49-F238E27FC236}">
                    <a16:creationId xmlns:a16="http://schemas.microsoft.com/office/drawing/2014/main" id="{0A7737F0-6061-8F6D-D880-E54C54517ECB}"/>
                  </a:ext>
                </a:extLst>
              </p:cNvPr>
              <p:cNvSpPr/>
              <p:nvPr/>
            </p:nvSpPr>
            <p:spPr>
              <a:xfrm>
                <a:off x="-4501750" y="1852000"/>
                <a:ext cx="83350" cy="53350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2134" extrusionOk="0">
                    <a:moveTo>
                      <a:pt x="2297" y="0"/>
                    </a:moveTo>
                    <a:cubicBezTo>
                      <a:pt x="2283" y="0"/>
                      <a:pt x="2269" y="1"/>
                      <a:pt x="2255" y="1"/>
                    </a:cubicBezTo>
                    <a:lnTo>
                      <a:pt x="1079" y="1"/>
                    </a:lnTo>
                    <a:cubicBezTo>
                      <a:pt x="491" y="1"/>
                      <a:pt x="0" y="491"/>
                      <a:pt x="0" y="1079"/>
                    </a:cubicBezTo>
                    <a:cubicBezTo>
                      <a:pt x="0" y="1643"/>
                      <a:pt x="491" y="2133"/>
                      <a:pt x="1079" y="2133"/>
                    </a:cubicBezTo>
                    <a:lnTo>
                      <a:pt x="2255" y="2133"/>
                    </a:lnTo>
                    <a:cubicBezTo>
                      <a:pt x="2843" y="2133"/>
                      <a:pt x="3334" y="1643"/>
                      <a:pt x="3334" y="1079"/>
                    </a:cubicBezTo>
                    <a:cubicBezTo>
                      <a:pt x="3334" y="481"/>
                      <a:pt x="2867" y="0"/>
                      <a:pt x="22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3" name="Google Shape;1391;p46">
                <a:extLst>
                  <a:ext uri="{FF2B5EF4-FFF2-40B4-BE49-F238E27FC236}">
                    <a16:creationId xmlns:a16="http://schemas.microsoft.com/office/drawing/2014/main" id="{82E41CAF-969D-B645-DD0D-1D96BD50F649}"/>
                  </a:ext>
                </a:extLst>
              </p:cNvPr>
              <p:cNvSpPr/>
              <p:nvPr/>
            </p:nvSpPr>
            <p:spPr>
              <a:xfrm>
                <a:off x="-3507925" y="1694675"/>
                <a:ext cx="233475" cy="339825"/>
              </a:xfrm>
              <a:custGeom>
                <a:avLst/>
                <a:gdLst/>
                <a:ahLst/>
                <a:cxnLst/>
                <a:rect l="l" t="t" r="r" b="b"/>
                <a:pathLst>
                  <a:path w="9339" h="13593" extrusionOk="0">
                    <a:moveTo>
                      <a:pt x="5032" y="1"/>
                    </a:moveTo>
                    <a:cubicBezTo>
                      <a:pt x="3135" y="1"/>
                      <a:pt x="1489" y="1392"/>
                      <a:pt x="1177" y="3329"/>
                    </a:cubicBezTo>
                    <a:lnTo>
                      <a:pt x="319" y="9088"/>
                    </a:lnTo>
                    <a:cubicBezTo>
                      <a:pt x="1" y="11220"/>
                      <a:pt x="1496" y="13181"/>
                      <a:pt x="3603" y="13524"/>
                    </a:cubicBezTo>
                    <a:lnTo>
                      <a:pt x="3726" y="13549"/>
                    </a:lnTo>
                    <a:cubicBezTo>
                      <a:pt x="3921" y="13578"/>
                      <a:pt x="4115" y="13592"/>
                      <a:pt x="4307" y="13592"/>
                    </a:cubicBezTo>
                    <a:cubicBezTo>
                      <a:pt x="6204" y="13592"/>
                      <a:pt x="7850" y="12201"/>
                      <a:pt x="8162" y="10265"/>
                    </a:cubicBezTo>
                    <a:lnTo>
                      <a:pt x="9020" y="4505"/>
                    </a:lnTo>
                    <a:cubicBezTo>
                      <a:pt x="9338" y="2373"/>
                      <a:pt x="7868" y="412"/>
                      <a:pt x="5736" y="69"/>
                    </a:cubicBezTo>
                    <a:lnTo>
                      <a:pt x="5613" y="44"/>
                    </a:lnTo>
                    <a:cubicBezTo>
                      <a:pt x="5417" y="15"/>
                      <a:pt x="5223" y="1"/>
                      <a:pt x="503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4" name="Google Shape;1392;p46">
                <a:extLst>
                  <a:ext uri="{FF2B5EF4-FFF2-40B4-BE49-F238E27FC236}">
                    <a16:creationId xmlns:a16="http://schemas.microsoft.com/office/drawing/2014/main" id="{850609CC-D3F5-982F-CB25-92C382B30970}"/>
                  </a:ext>
                </a:extLst>
              </p:cNvPr>
              <p:cNvSpPr/>
              <p:nvPr/>
            </p:nvSpPr>
            <p:spPr>
              <a:xfrm>
                <a:off x="-3479125" y="1735375"/>
                <a:ext cx="177100" cy="237600"/>
              </a:xfrm>
              <a:custGeom>
                <a:avLst/>
                <a:gdLst/>
                <a:ahLst/>
                <a:cxnLst/>
                <a:rect l="l" t="t" r="r" b="b"/>
                <a:pathLst>
                  <a:path w="7084" h="9504" extrusionOk="0">
                    <a:moveTo>
                      <a:pt x="3816" y="0"/>
                    </a:moveTo>
                    <a:cubicBezTo>
                      <a:pt x="2358" y="0"/>
                      <a:pt x="1105" y="1063"/>
                      <a:pt x="883" y="2509"/>
                    </a:cubicBezTo>
                    <a:lnTo>
                      <a:pt x="246" y="6112"/>
                    </a:lnTo>
                    <a:cubicBezTo>
                      <a:pt x="0" y="7730"/>
                      <a:pt x="1128" y="9225"/>
                      <a:pt x="2721" y="9470"/>
                    </a:cubicBezTo>
                    <a:lnTo>
                      <a:pt x="2819" y="9470"/>
                    </a:lnTo>
                    <a:cubicBezTo>
                      <a:pt x="2968" y="9492"/>
                      <a:pt x="3116" y="9503"/>
                      <a:pt x="3262" y="9503"/>
                    </a:cubicBezTo>
                    <a:cubicBezTo>
                      <a:pt x="4701" y="9503"/>
                      <a:pt x="5954" y="8441"/>
                      <a:pt x="6177" y="6994"/>
                    </a:cubicBezTo>
                    <a:lnTo>
                      <a:pt x="6838" y="3416"/>
                    </a:lnTo>
                    <a:cubicBezTo>
                      <a:pt x="7083" y="1774"/>
                      <a:pt x="5932" y="279"/>
                      <a:pt x="4338" y="34"/>
                    </a:cubicBezTo>
                    <a:lnTo>
                      <a:pt x="4265" y="34"/>
                    </a:lnTo>
                    <a:cubicBezTo>
                      <a:pt x="4114" y="11"/>
                      <a:pt x="3964" y="0"/>
                      <a:pt x="38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5" name="Google Shape;1393;p46">
                <a:extLst>
                  <a:ext uri="{FF2B5EF4-FFF2-40B4-BE49-F238E27FC236}">
                    <a16:creationId xmlns:a16="http://schemas.microsoft.com/office/drawing/2014/main" id="{CF1F5A14-EE34-8B06-CD74-7731CF315E45}"/>
                  </a:ext>
                </a:extLst>
              </p:cNvPr>
              <p:cNvSpPr/>
              <p:nvPr/>
            </p:nvSpPr>
            <p:spPr>
              <a:xfrm>
                <a:off x="-3446650" y="1852000"/>
                <a:ext cx="83975" cy="53350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2134" extrusionOk="0">
                    <a:moveTo>
                      <a:pt x="1038" y="0"/>
                    </a:moveTo>
                    <a:cubicBezTo>
                      <a:pt x="491" y="0"/>
                      <a:pt x="0" y="481"/>
                      <a:pt x="0" y="1079"/>
                    </a:cubicBezTo>
                    <a:cubicBezTo>
                      <a:pt x="0" y="1643"/>
                      <a:pt x="491" y="2133"/>
                      <a:pt x="1079" y="2133"/>
                    </a:cubicBezTo>
                    <a:lnTo>
                      <a:pt x="2280" y="2133"/>
                    </a:lnTo>
                    <a:cubicBezTo>
                      <a:pt x="2868" y="2133"/>
                      <a:pt x="3358" y="1643"/>
                      <a:pt x="3358" y="1079"/>
                    </a:cubicBezTo>
                    <a:cubicBezTo>
                      <a:pt x="3358" y="491"/>
                      <a:pt x="2868" y="1"/>
                      <a:pt x="2280" y="1"/>
                    </a:cubicBezTo>
                    <a:lnTo>
                      <a:pt x="1079" y="1"/>
                    </a:lnTo>
                    <a:cubicBezTo>
                      <a:pt x="1065" y="1"/>
                      <a:pt x="1052" y="0"/>
                      <a:pt x="10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6" name="Google Shape;1394;p46">
                <a:extLst>
                  <a:ext uri="{FF2B5EF4-FFF2-40B4-BE49-F238E27FC236}">
                    <a16:creationId xmlns:a16="http://schemas.microsoft.com/office/drawing/2014/main" id="{D12B901C-0FB9-6D2C-1A7E-6A5F5172ABD7}"/>
                  </a:ext>
                </a:extLst>
              </p:cNvPr>
              <p:cNvSpPr/>
              <p:nvPr/>
            </p:nvSpPr>
            <p:spPr>
              <a:xfrm>
                <a:off x="-4458850" y="1539525"/>
                <a:ext cx="1052650" cy="1127425"/>
              </a:xfrm>
              <a:custGeom>
                <a:avLst/>
                <a:gdLst/>
                <a:ahLst/>
                <a:cxnLst/>
                <a:rect l="l" t="t" r="r" b="b"/>
                <a:pathLst>
                  <a:path w="42106" h="45097" extrusionOk="0">
                    <a:moveTo>
                      <a:pt x="2451" y="1"/>
                    </a:moveTo>
                    <a:cubicBezTo>
                      <a:pt x="2083" y="1153"/>
                      <a:pt x="1765" y="2353"/>
                      <a:pt x="1495" y="3579"/>
                    </a:cubicBezTo>
                    <a:cubicBezTo>
                      <a:pt x="564" y="7084"/>
                      <a:pt x="0" y="10883"/>
                      <a:pt x="0" y="14853"/>
                    </a:cubicBezTo>
                    <a:cubicBezTo>
                      <a:pt x="0" y="31543"/>
                      <a:pt x="9411" y="45097"/>
                      <a:pt x="21053" y="45097"/>
                    </a:cubicBezTo>
                    <a:cubicBezTo>
                      <a:pt x="32670" y="45097"/>
                      <a:pt x="42106" y="31543"/>
                      <a:pt x="42106" y="14853"/>
                    </a:cubicBezTo>
                    <a:cubicBezTo>
                      <a:pt x="42106" y="10834"/>
                      <a:pt x="41542" y="7035"/>
                      <a:pt x="40562" y="3554"/>
                    </a:cubicBezTo>
                    <a:cubicBezTo>
                      <a:pt x="40292" y="2329"/>
                      <a:pt x="39974" y="1128"/>
                      <a:pt x="39655" y="1"/>
                    </a:cubicBezTo>
                    <a:cubicBezTo>
                      <a:pt x="33798" y="785"/>
                      <a:pt x="27548" y="1251"/>
                      <a:pt x="21053" y="1251"/>
                    </a:cubicBezTo>
                    <a:cubicBezTo>
                      <a:pt x="14558" y="1251"/>
                      <a:pt x="8308" y="834"/>
                      <a:pt x="24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7" name="Google Shape;1395;p46">
                <a:extLst>
                  <a:ext uri="{FF2B5EF4-FFF2-40B4-BE49-F238E27FC236}">
                    <a16:creationId xmlns:a16="http://schemas.microsoft.com/office/drawing/2014/main" id="{EC2239AF-3A21-85E4-E81E-8791324FC3F3}"/>
                  </a:ext>
                </a:extLst>
              </p:cNvPr>
              <p:cNvSpPr/>
              <p:nvPr/>
            </p:nvSpPr>
            <p:spPr>
              <a:xfrm>
                <a:off x="-4285475" y="1831800"/>
                <a:ext cx="226750" cy="100500"/>
              </a:xfrm>
              <a:custGeom>
                <a:avLst/>
                <a:gdLst/>
                <a:ahLst/>
                <a:cxnLst/>
                <a:rect l="l" t="t" r="r" b="b"/>
                <a:pathLst>
                  <a:path w="9070" h="4020" extrusionOk="0">
                    <a:moveTo>
                      <a:pt x="4535" y="0"/>
                    </a:moveTo>
                    <a:cubicBezTo>
                      <a:pt x="2207" y="0"/>
                      <a:pt x="271" y="1765"/>
                      <a:pt x="1" y="4020"/>
                    </a:cubicBezTo>
                    <a:cubicBezTo>
                      <a:pt x="932" y="2745"/>
                      <a:pt x="2623" y="1887"/>
                      <a:pt x="4535" y="1887"/>
                    </a:cubicBezTo>
                    <a:cubicBezTo>
                      <a:pt x="6422" y="1887"/>
                      <a:pt x="8113" y="2745"/>
                      <a:pt x="9069" y="4020"/>
                    </a:cubicBezTo>
                    <a:cubicBezTo>
                      <a:pt x="8775" y="1765"/>
                      <a:pt x="6863" y="0"/>
                      <a:pt x="45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8" name="Google Shape;1396;p46">
                <a:extLst>
                  <a:ext uri="{FF2B5EF4-FFF2-40B4-BE49-F238E27FC236}">
                    <a16:creationId xmlns:a16="http://schemas.microsoft.com/office/drawing/2014/main" id="{C90EB6E6-FFBC-B19B-78BB-91DD86260425}"/>
                  </a:ext>
                </a:extLst>
              </p:cNvPr>
              <p:cNvSpPr/>
              <p:nvPr/>
            </p:nvSpPr>
            <p:spPr>
              <a:xfrm>
                <a:off x="-3805700" y="1831800"/>
                <a:ext cx="226725" cy="100500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4020" extrusionOk="0">
                    <a:moveTo>
                      <a:pt x="4534" y="0"/>
                    </a:moveTo>
                    <a:cubicBezTo>
                      <a:pt x="2206" y="0"/>
                      <a:pt x="270" y="1765"/>
                      <a:pt x="0" y="4020"/>
                    </a:cubicBezTo>
                    <a:cubicBezTo>
                      <a:pt x="956" y="2745"/>
                      <a:pt x="2647" y="1887"/>
                      <a:pt x="4534" y="1887"/>
                    </a:cubicBezTo>
                    <a:cubicBezTo>
                      <a:pt x="6446" y="1887"/>
                      <a:pt x="8113" y="2745"/>
                      <a:pt x="9069" y="4020"/>
                    </a:cubicBezTo>
                    <a:cubicBezTo>
                      <a:pt x="8799" y="1765"/>
                      <a:pt x="6912" y="0"/>
                      <a:pt x="45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19" name="Google Shape;1397;p46">
                <a:extLst>
                  <a:ext uri="{FF2B5EF4-FFF2-40B4-BE49-F238E27FC236}">
                    <a16:creationId xmlns:a16="http://schemas.microsoft.com/office/drawing/2014/main" id="{4B2A9C0C-FEB4-49E9-BBB0-85ACB5C0E87A}"/>
                  </a:ext>
                </a:extLst>
              </p:cNvPr>
              <p:cNvSpPr/>
              <p:nvPr/>
            </p:nvSpPr>
            <p:spPr>
              <a:xfrm>
                <a:off x="-4321625" y="2072600"/>
                <a:ext cx="778800" cy="393375"/>
              </a:xfrm>
              <a:custGeom>
                <a:avLst/>
                <a:gdLst/>
                <a:ahLst/>
                <a:cxnLst/>
                <a:rect l="l" t="t" r="r" b="b"/>
                <a:pathLst>
                  <a:path w="31152" h="15735" extrusionOk="0">
                    <a:moveTo>
                      <a:pt x="31152" y="0"/>
                    </a:moveTo>
                    <a:lnTo>
                      <a:pt x="31152" y="0"/>
                    </a:lnTo>
                    <a:cubicBezTo>
                      <a:pt x="26642" y="1887"/>
                      <a:pt x="21201" y="2990"/>
                      <a:pt x="15319" y="2990"/>
                    </a:cubicBezTo>
                    <a:cubicBezTo>
                      <a:pt x="9657" y="2990"/>
                      <a:pt x="4388" y="1961"/>
                      <a:pt x="1" y="221"/>
                    </a:cubicBezTo>
                    <a:lnTo>
                      <a:pt x="1" y="221"/>
                    </a:lnTo>
                    <a:cubicBezTo>
                      <a:pt x="736" y="8921"/>
                      <a:pt x="7403" y="15735"/>
                      <a:pt x="15564" y="15735"/>
                    </a:cubicBezTo>
                    <a:cubicBezTo>
                      <a:pt x="23774" y="15735"/>
                      <a:pt x="30514" y="8823"/>
                      <a:pt x="311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0" name="Google Shape;1398;p46">
                <a:extLst>
                  <a:ext uri="{FF2B5EF4-FFF2-40B4-BE49-F238E27FC236}">
                    <a16:creationId xmlns:a16="http://schemas.microsoft.com/office/drawing/2014/main" id="{E42FAD25-5512-690A-9C9D-806E66298513}"/>
                  </a:ext>
                </a:extLst>
              </p:cNvPr>
              <p:cNvSpPr/>
              <p:nvPr/>
            </p:nvSpPr>
            <p:spPr>
              <a:xfrm>
                <a:off x="-4321625" y="2073200"/>
                <a:ext cx="778175" cy="131775"/>
              </a:xfrm>
              <a:custGeom>
                <a:avLst/>
                <a:gdLst/>
                <a:ahLst/>
                <a:cxnLst/>
                <a:rect l="l" t="t" r="r" b="b"/>
                <a:pathLst>
                  <a:path w="31127" h="5271" extrusionOk="0">
                    <a:moveTo>
                      <a:pt x="31127" y="1"/>
                    </a:moveTo>
                    <a:cubicBezTo>
                      <a:pt x="26617" y="1912"/>
                      <a:pt x="21176" y="3015"/>
                      <a:pt x="15319" y="3015"/>
                    </a:cubicBezTo>
                    <a:cubicBezTo>
                      <a:pt x="9657" y="3015"/>
                      <a:pt x="4388" y="1961"/>
                      <a:pt x="1" y="221"/>
                    </a:cubicBezTo>
                    <a:lnTo>
                      <a:pt x="1" y="221"/>
                    </a:lnTo>
                    <a:cubicBezTo>
                      <a:pt x="50" y="1055"/>
                      <a:pt x="173" y="1863"/>
                      <a:pt x="369" y="2648"/>
                    </a:cubicBezTo>
                    <a:cubicBezTo>
                      <a:pt x="4682" y="4290"/>
                      <a:pt x="9829" y="5270"/>
                      <a:pt x="15319" y="5270"/>
                    </a:cubicBezTo>
                    <a:cubicBezTo>
                      <a:pt x="21054" y="5270"/>
                      <a:pt x="26372" y="4241"/>
                      <a:pt x="30784" y="2427"/>
                    </a:cubicBezTo>
                    <a:cubicBezTo>
                      <a:pt x="30931" y="1618"/>
                      <a:pt x="31053" y="834"/>
                      <a:pt x="3112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1" name="Google Shape;1399;p46">
                <a:extLst>
                  <a:ext uri="{FF2B5EF4-FFF2-40B4-BE49-F238E27FC236}">
                    <a16:creationId xmlns:a16="http://schemas.microsoft.com/office/drawing/2014/main" id="{70F9911E-BC07-AF97-92F4-8BA135EA9278}"/>
                  </a:ext>
                </a:extLst>
              </p:cNvPr>
              <p:cNvSpPr/>
              <p:nvPr/>
            </p:nvSpPr>
            <p:spPr>
              <a:xfrm>
                <a:off x="-4054475" y="1894300"/>
                <a:ext cx="245125" cy="301475"/>
              </a:xfrm>
              <a:custGeom>
                <a:avLst/>
                <a:gdLst/>
                <a:ahLst/>
                <a:cxnLst/>
                <a:rect l="l" t="t" r="r" b="b"/>
                <a:pathLst>
                  <a:path w="9805" h="12059" extrusionOk="0">
                    <a:moveTo>
                      <a:pt x="4903" y="0"/>
                    </a:moveTo>
                    <a:cubicBezTo>
                      <a:pt x="3628" y="0"/>
                      <a:pt x="2574" y="1030"/>
                      <a:pt x="2574" y="2329"/>
                    </a:cubicBezTo>
                    <a:lnTo>
                      <a:pt x="2574" y="5956"/>
                    </a:lnTo>
                    <a:lnTo>
                      <a:pt x="2550" y="5956"/>
                    </a:lnTo>
                    <a:cubicBezTo>
                      <a:pt x="1128" y="5956"/>
                      <a:pt x="1" y="7083"/>
                      <a:pt x="1" y="8505"/>
                    </a:cubicBezTo>
                    <a:cubicBezTo>
                      <a:pt x="1" y="9926"/>
                      <a:pt x="1128" y="11054"/>
                      <a:pt x="2550" y="11054"/>
                    </a:cubicBezTo>
                    <a:cubicBezTo>
                      <a:pt x="2697" y="11054"/>
                      <a:pt x="2819" y="11054"/>
                      <a:pt x="2966" y="11029"/>
                    </a:cubicBezTo>
                    <a:cubicBezTo>
                      <a:pt x="3407" y="11666"/>
                      <a:pt x="4118" y="12059"/>
                      <a:pt x="4903" y="12059"/>
                    </a:cubicBezTo>
                    <a:cubicBezTo>
                      <a:pt x="5736" y="12059"/>
                      <a:pt x="6447" y="11642"/>
                      <a:pt x="6839" y="11029"/>
                    </a:cubicBezTo>
                    <a:cubicBezTo>
                      <a:pt x="6961" y="11054"/>
                      <a:pt x="7108" y="11054"/>
                      <a:pt x="7255" y="11054"/>
                    </a:cubicBezTo>
                    <a:cubicBezTo>
                      <a:pt x="8677" y="11054"/>
                      <a:pt x="9804" y="9926"/>
                      <a:pt x="9804" y="8505"/>
                    </a:cubicBezTo>
                    <a:cubicBezTo>
                      <a:pt x="9804" y="7108"/>
                      <a:pt x="8677" y="5956"/>
                      <a:pt x="7255" y="5956"/>
                    </a:cubicBezTo>
                    <a:lnTo>
                      <a:pt x="7231" y="2329"/>
                    </a:lnTo>
                    <a:cubicBezTo>
                      <a:pt x="7231" y="1030"/>
                      <a:pt x="6201" y="0"/>
                      <a:pt x="49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2" name="Google Shape;1400;p46">
                <a:extLst>
                  <a:ext uri="{FF2B5EF4-FFF2-40B4-BE49-F238E27FC236}">
                    <a16:creationId xmlns:a16="http://schemas.microsoft.com/office/drawing/2014/main" id="{40B671C8-55B8-FE51-D77E-27754AF4A61E}"/>
                  </a:ext>
                </a:extLst>
              </p:cNvPr>
              <p:cNvSpPr/>
              <p:nvPr/>
            </p:nvSpPr>
            <p:spPr>
              <a:xfrm>
                <a:off x="-4287300" y="1694925"/>
                <a:ext cx="226725" cy="93025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3721" extrusionOk="0">
                    <a:moveTo>
                      <a:pt x="8273" y="0"/>
                    </a:moveTo>
                    <a:cubicBezTo>
                      <a:pt x="8203" y="0"/>
                      <a:pt x="8133" y="11"/>
                      <a:pt x="8064" y="34"/>
                    </a:cubicBezTo>
                    <a:lnTo>
                      <a:pt x="589" y="2338"/>
                    </a:lnTo>
                    <a:cubicBezTo>
                      <a:pt x="221" y="2461"/>
                      <a:pt x="0" y="2828"/>
                      <a:pt x="123" y="3221"/>
                    </a:cubicBezTo>
                    <a:cubicBezTo>
                      <a:pt x="222" y="3519"/>
                      <a:pt x="483" y="3720"/>
                      <a:pt x="787" y="3720"/>
                    </a:cubicBezTo>
                    <a:cubicBezTo>
                      <a:pt x="858" y="3720"/>
                      <a:pt x="931" y="3709"/>
                      <a:pt x="1005" y="3686"/>
                    </a:cubicBezTo>
                    <a:lnTo>
                      <a:pt x="8480" y="1382"/>
                    </a:lnTo>
                    <a:cubicBezTo>
                      <a:pt x="8848" y="1260"/>
                      <a:pt x="9069" y="892"/>
                      <a:pt x="8946" y="500"/>
                    </a:cubicBezTo>
                    <a:cubicBezTo>
                      <a:pt x="8847" y="202"/>
                      <a:pt x="8570" y="0"/>
                      <a:pt x="827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3" name="Google Shape;1401;p46">
                <a:extLst>
                  <a:ext uri="{FF2B5EF4-FFF2-40B4-BE49-F238E27FC236}">
                    <a16:creationId xmlns:a16="http://schemas.microsoft.com/office/drawing/2014/main" id="{5E171153-0300-E94E-ED21-8C688C3F4300}"/>
                  </a:ext>
                </a:extLst>
              </p:cNvPr>
              <p:cNvSpPr/>
              <p:nvPr/>
            </p:nvSpPr>
            <p:spPr>
              <a:xfrm>
                <a:off x="-3789150" y="1677500"/>
                <a:ext cx="212025" cy="126825"/>
              </a:xfrm>
              <a:custGeom>
                <a:avLst/>
                <a:gdLst/>
                <a:ahLst/>
                <a:cxnLst/>
                <a:rect l="l" t="t" r="r" b="b"/>
                <a:pathLst>
                  <a:path w="8481" h="5073" extrusionOk="0">
                    <a:moveTo>
                      <a:pt x="781" y="1"/>
                    </a:moveTo>
                    <a:cubicBezTo>
                      <a:pt x="538" y="1"/>
                      <a:pt x="304" y="132"/>
                      <a:pt x="172" y="364"/>
                    </a:cubicBezTo>
                    <a:cubicBezTo>
                      <a:pt x="0" y="707"/>
                      <a:pt x="123" y="1124"/>
                      <a:pt x="441" y="1320"/>
                    </a:cubicBezTo>
                    <a:lnTo>
                      <a:pt x="7353" y="4996"/>
                    </a:lnTo>
                    <a:cubicBezTo>
                      <a:pt x="7449" y="5048"/>
                      <a:pt x="7557" y="5073"/>
                      <a:pt x="7665" y="5073"/>
                    </a:cubicBezTo>
                    <a:cubicBezTo>
                      <a:pt x="7914" y="5073"/>
                      <a:pt x="8164" y="4941"/>
                      <a:pt x="8284" y="4702"/>
                    </a:cubicBezTo>
                    <a:cubicBezTo>
                      <a:pt x="8480" y="4334"/>
                      <a:pt x="8357" y="3942"/>
                      <a:pt x="8014" y="3770"/>
                    </a:cubicBezTo>
                    <a:lnTo>
                      <a:pt x="1127" y="94"/>
                    </a:lnTo>
                    <a:cubicBezTo>
                      <a:pt x="1016" y="31"/>
                      <a:pt x="897" y="1"/>
                      <a:pt x="78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24" name="Google Shape;1402;p46">
                <a:extLst>
                  <a:ext uri="{FF2B5EF4-FFF2-40B4-BE49-F238E27FC236}">
                    <a16:creationId xmlns:a16="http://schemas.microsoft.com/office/drawing/2014/main" id="{387F15AF-9415-E3E5-02B4-160ADC3BCEC9}"/>
                  </a:ext>
                </a:extLst>
              </p:cNvPr>
              <p:cNvSpPr/>
              <p:nvPr/>
            </p:nvSpPr>
            <p:spPr>
              <a:xfrm>
                <a:off x="-4194775" y="2355675"/>
                <a:ext cx="523900" cy="110300"/>
              </a:xfrm>
              <a:custGeom>
                <a:avLst/>
                <a:gdLst/>
                <a:ahLst/>
                <a:cxnLst/>
                <a:rect l="l" t="t" r="r" b="b"/>
                <a:pathLst>
                  <a:path w="20956" h="441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794" y="2721"/>
                      <a:pt x="6446" y="4412"/>
                      <a:pt x="10490" y="4412"/>
                    </a:cubicBezTo>
                    <a:cubicBezTo>
                      <a:pt x="14534" y="4412"/>
                      <a:pt x="18210" y="2721"/>
                      <a:pt x="20955" y="0"/>
                    </a:cubicBezTo>
                    <a:lnTo>
                      <a:pt x="20955" y="0"/>
                    </a:lnTo>
                    <a:cubicBezTo>
                      <a:pt x="17647" y="540"/>
                      <a:pt x="14142" y="809"/>
                      <a:pt x="10490" y="809"/>
                    </a:cubicBezTo>
                    <a:cubicBezTo>
                      <a:pt x="6838" y="809"/>
                      <a:pt x="3309" y="540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</p:grpSp>
      </p:grpSp>
      <p:grpSp>
        <p:nvGrpSpPr>
          <p:cNvPr id="42023" name="Google Shape;1448;p46">
            <a:extLst>
              <a:ext uri="{FF2B5EF4-FFF2-40B4-BE49-F238E27FC236}">
                <a16:creationId xmlns:a16="http://schemas.microsoft.com/office/drawing/2014/main" id="{23C59FBC-42CC-23B0-669C-47B8D61B3E7E}"/>
              </a:ext>
            </a:extLst>
          </p:cNvPr>
          <p:cNvGrpSpPr/>
          <p:nvPr/>
        </p:nvGrpSpPr>
        <p:grpSpPr>
          <a:xfrm rot="900046">
            <a:off x="7099127" y="4765839"/>
            <a:ext cx="1948880" cy="2023627"/>
            <a:chOff x="-4667800" y="4223250"/>
            <a:chExt cx="1567350" cy="1382300"/>
          </a:xfrm>
        </p:grpSpPr>
        <p:sp>
          <p:nvSpPr>
            <p:cNvPr id="42024" name="Google Shape;1449;p46">
              <a:extLst>
                <a:ext uri="{FF2B5EF4-FFF2-40B4-BE49-F238E27FC236}">
                  <a16:creationId xmlns:a16="http://schemas.microsoft.com/office/drawing/2014/main" id="{2970E639-D914-1A69-9D8B-27ACFFC07A1E}"/>
                </a:ext>
              </a:extLst>
            </p:cNvPr>
            <p:cNvSpPr/>
            <p:nvPr/>
          </p:nvSpPr>
          <p:spPr>
            <a:xfrm>
              <a:off x="-4664275" y="4226325"/>
              <a:ext cx="1558150" cy="1221400"/>
            </a:xfrm>
            <a:custGeom>
              <a:avLst/>
              <a:gdLst/>
              <a:ahLst/>
              <a:cxnLst/>
              <a:rect l="l" t="t" r="r" b="b"/>
              <a:pathLst>
                <a:path w="62326" h="48856" extrusionOk="0">
                  <a:moveTo>
                    <a:pt x="13063" y="0"/>
                  </a:moveTo>
                  <a:cubicBezTo>
                    <a:pt x="12696" y="1152"/>
                    <a:pt x="12377" y="2353"/>
                    <a:pt x="12107" y="3578"/>
                  </a:cubicBezTo>
                  <a:cubicBezTo>
                    <a:pt x="11838" y="4559"/>
                    <a:pt x="11593" y="5564"/>
                    <a:pt x="11372" y="6617"/>
                  </a:cubicBezTo>
                  <a:cubicBezTo>
                    <a:pt x="10828" y="6355"/>
                    <a:pt x="10241" y="6207"/>
                    <a:pt x="9622" y="6207"/>
                  </a:cubicBezTo>
                  <a:cubicBezTo>
                    <a:pt x="9432" y="6207"/>
                    <a:pt x="9239" y="6221"/>
                    <a:pt x="9044" y="6250"/>
                  </a:cubicBezTo>
                  <a:lnTo>
                    <a:pt x="8921" y="6274"/>
                  </a:lnTo>
                  <a:cubicBezTo>
                    <a:pt x="6813" y="6617"/>
                    <a:pt x="5343" y="8578"/>
                    <a:pt x="5637" y="10710"/>
                  </a:cubicBezTo>
                  <a:lnTo>
                    <a:pt x="5882" y="12426"/>
                  </a:lnTo>
                  <a:lnTo>
                    <a:pt x="4706" y="12426"/>
                  </a:lnTo>
                  <a:cubicBezTo>
                    <a:pt x="3995" y="12426"/>
                    <a:pt x="3407" y="13014"/>
                    <a:pt x="3407" y="13725"/>
                  </a:cubicBezTo>
                  <a:cubicBezTo>
                    <a:pt x="3407" y="14093"/>
                    <a:pt x="3554" y="14411"/>
                    <a:pt x="3848" y="14656"/>
                  </a:cubicBezTo>
                  <a:cubicBezTo>
                    <a:pt x="0" y="17695"/>
                    <a:pt x="1642" y="27107"/>
                    <a:pt x="7941" y="30097"/>
                  </a:cubicBezTo>
                  <a:cubicBezTo>
                    <a:pt x="10220" y="31175"/>
                    <a:pt x="11813" y="30930"/>
                    <a:pt x="14044" y="31396"/>
                  </a:cubicBezTo>
                  <a:cubicBezTo>
                    <a:pt x="17818" y="39631"/>
                    <a:pt x="24264" y="45096"/>
                    <a:pt x="31665" y="45096"/>
                  </a:cubicBezTo>
                  <a:lnTo>
                    <a:pt x="31690" y="45096"/>
                  </a:lnTo>
                  <a:cubicBezTo>
                    <a:pt x="32057" y="45096"/>
                    <a:pt x="32425" y="45096"/>
                    <a:pt x="32817" y="45072"/>
                  </a:cubicBezTo>
                  <a:cubicBezTo>
                    <a:pt x="36460" y="47794"/>
                    <a:pt x="39981" y="48855"/>
                    <a:pt x="43137" y="48855"/>
                  </a:cubicBezTo>
                  <a:cubicBezTo>
                    <a:pt x="50237" y="48855"/>
                    <a:pt x="55482" y="43484"/>
                    <a:pt x="56076" y="39582"/>
                  </a:cubicBezTo>
                  <a:cubicBezTo>
                    <a:pt x="57056" y="33013"/>
                    <a:pt x="52816" y="32254"/>
                    <a:pt x="55365" y="25906"/>
                  </a:cubicBezTo>
                  <a:cubicBezTo>
                    <a:pt x="57081" y="21617"/>
                    <a:pt x="62326" y="20563"/>
                    <a:pt x="62252" y="17818"/>
                  </a:cubicBezTo>
                  <a:cubicBezTo>
                    <a:pt x="62179" y="14754"/>
                    <a:pt x="60389" y="13921"/>
                    <a:pt x="59899" y="13749"/>
                  </a:cubicBezTo>
                  <a:lnTo>
                    <a:pt x="59899" y="13725"/>
                  </a:lnTo>
                  <a:cubicBezTo>
                    <a:pt x="59899" y="13014"/>
                    <a:pt x="59311" y="12426"/>
                    <a:pt x="58625" y="12426"/>
                  </a:cubicBezTo>
                  <a:lnTo>
                    <a:pt x="57424" y="12426"/>
                  </a:lnTo>
                  <a:lnTo>
                    <a:pt x="57669" y="10710"/>
                  </a:lnTo>
                  <a:cubicBezTo>
                    <a:pt x="57963" y="8578"/>
                    <a:pt x="56493" y="6617"/>
                    <a:pt x="54385" y="6274"/>
                  </a:cubicBezTo>
                  <a:lnTo>
                    <a:pt x="54262" y="6250"/>
                  </a:lnTo>
                  <a:cubicBezTo>
                    <a:pt x="54069" y="6221"/>
                    <a:pt x="53877" y="6207"/>
                    <a:pt x="53687" y="6207"/>
                  </a:cubicBezTo>
                  <a:cubicBezTo>
                    <a:pt x="53059" y="6207"/>
                    <a:pt x="52455" y="6360"/>
                    <a:pt x="51909" y="6642"/>
                  </a:cubicBezTo>
                  <a:cubicBezTo>
                    <a:pt x="51689" y="5588"/>
                    <a:pt x="51444" y="4559"/>
                    <a:pt x="51174" y="3554"/>
                  </a:cubicBezTo>
                  <a:cubicBezTo>
                    <a:pt x="50905" y="2328"/>
                    <a:pt x="50586" y="1127"/>
                    <a:pt x="50243" y="0"/>
                  </a:cubicBezTo>
                  <a:cubicBezTo>
                    <a:pt x="44410" y="784"/>
                    <a:pt x="38160" y="1250"/>
                    <a:pt x="31665" y="1250"/>
                  </a:cubicBezTo>
                  <a:cubicBezTo>
                    <a:pt x="25170" y="1250"/>
                    <a:pt x="18921" y="784"/>
                    <a:pt x="13063" y="0"/>
                  </a:cubicBez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endParaRPr/>
            </a:p>
          </p:txBody>
        </p:sp>
        <p:grpSp>
          <p:nvGrpSpPr>
            <p:cNvPr id="42025" name="Google Shape;1450;p46">
              <a:extLst>
                <a:ext uri="{FF2B5EF4-FFF2-40B4-BE49-F238E27FC236}">
                  <a16:creationId xmlns:a16="http://schemas.microsoft.com/office/drawing/2014/main" id="{2B9D1B98-6099-3D78-5CBF-E1C4DCCF859B}"/>
                </a:ext>
              </a:extLst>
            </p:cNvPr>
            <p:cNvGrpSpPr/>
            <p:nvPr/>
          </p:nvGrpSpPr>
          <p:grpSpPr>
            <a:xfrm>
              <a:off x="-4667800" y="4223250"/>
              <a:ext cx="1567350" cy="1382300"/>
              <a:chOff x="-4733975" y="4223250"/>
              <a:chExt cx="1567350" cy="1382300"/>
            </a:xfrm>
          </p:grpSpPr>
          <p:sp>
            <p:nvSpPr>
              <p:cNvPr id="42026" name="Google Shape;1451;p46">
                <a:extLst>
                  <a:ext uri="{FF2B5EF4-FFF2-40B4-BE49-F238E27FC236}">
                    <a16:creationId xmlns:a16="http://schemas.microsoft.com/office/drawing/2014/main" id="{D8430994-6DAB-D72E-66E2-FDB2FC45E6FC}"/>
                  </a:ext>
                </a:extLst>
              </p:cNvPr>
              <p:cNvSpPr/>
              <p:nvPr/>
            </p:nvSpPr>
            <p:spPr>
              <a:xfrm>
                <a:off x="-4733975" y="4566350"/>
                <a:ext cx="1567350" cy="1039200"/>
              </a:xfrm>
              <a:custGeom>
                <a:avLst/>
                <a:gdLst/>
                <a:ahLst/>
                <a:cxnLst/>
                <a:rect l="l" t="t" r="r" b="b"/>
                <a:pathLst>
                  <a:path w="62694" h="41568" fill="none" extrusionOk="0">
                    <a:moveTo>
                      <a:pt x="6422" y="25"/>
                    </a:moveTo>
                    <a:cubicBezTo>
                      <a:pt x="1" y="908"/>
                      <a:pt x="1079" y="12917"/>
                      <a:pt x="8334" y="16397"/>
                    </a:cubicBezTo>
                    <a:cubicBezTo>
                      <a:pt x="13676" y="18922"/>
                      <a:pt x="15319" y="14069"/>
                      <a:pt x="30367" y="28897"/>
                    </a:cubicBezTo>
                    <a:cubicBezTo>
                      <a:pt x="43258" y="41568"/>
                      <a:pt x="55513" y="31911"/>
                      <a:pt x="56444" y="25858"/>
                    </a:cubicBezTo>
                    <a:cubicBezTo>
                      <a:pt x="57424" y="19289"/>
                      <a:pt x="53184" y="18530"/>
                      <a:pt x="55733" y="12182"/>
                    </a:cubicBezTo>
                    <a:cubicBezTo>
                      <a:pt x="57449" y="7893"/>
                      <a:pt x="62694" y="6839"/>
                      <a:pt x="62620" y="4094"/>
                    </a:cubicBezTo>
                    <a:cubicBezTo>
                      <a:pt x="62547" y="516"/>
                      <a:pt x="60145" y="1"/>
                      <a:pt x="60145" y="1"/>
                    </a:cubicBezTo>
                  </a:path>
                </a:pathLst>
              </a:custGeom>
              <a:noFill/>
              <a:ln w="153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42027" name="Google Shape;1452;p46">
                <a:extLst>
                  <a:ext uri="{FF2B5EF4-FFF2-40B4-BE49-F238E27FC236}">
                    <a16:creationId xmlns:a16="http://schemas.microsoft.com/office/drawing/2014/main" id="{221BE6B3-209A-F53A-E0C6-03265836211E}"/>
                  </a:ext>
                </a:extLst>
              </p:cNvPr>
              <p:cNvSpPr/>
              <p:nvPr/>
            </p:nvSpPr>
            <p:spPr>
              <a:xfrm>
                <a:off x="-4637775" y="4533900"/>
                <a:ext cx="12685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2574" extrusionOk="0">
                    <a:moveTo>
                      <a:pt x="1275" y="0"/>
                    </a:moveTo>
                    <a:cubicBezTo>
                      <a:pt x="564" y="0"/>
                      <a:pt x="1" y="588"/>
                      <a:pt x="1" y="1299"/>
                    </a:cubicBezTo>
                    <a:cubicBezTo>
                      <a:pt x="1" y="2010"/>
                      <a:pt x="564" y="2573"/>
                      <a:pt x="1275" y="2573"/>
                    </a:cubicBezTo>
                    <a:lnTo>
                      <a:pt x="3799" y="2573"/>
                    </a:lnTo>
                    <a:cubicBezTo>
                      <a:pt x="4486" y="2573"/>
                      <a:pt x="5074" y="2010"/>
                      <a:pt x="5074" y="1299"/>
                    </a:cubicBezTo>
                    <a:cubicBezTo>
                      <a:pt x="5074" y="588"/>
                      <a:pt x="4486" y="0"/>
                      <a:pt x="37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42028" name="Google Shape;1453;p46">
                <a:extLst>
                  <a:ext uri="{FF2B5EF4-FFF2-40B4-BE49-F238E27FC236}">
                    <a16:creationId xmlns:a16="http://schemas.microsoft.com/office/drawing/2014/main" id="{70BEC5CE-B092-34E7-8D71-D9B7E32A733C}"/>
                  </a:ext>
                </a:extLst>
              </p:cNvPr>
              <p:cNvSpPr/>
              <p:nvPr/>
            </p:nvSpPr>
            <p:spPr>
              <a:xfrm>
                <a:off x="-3353525" y="4533900"/>
                <a:ext cx="12685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2574" extrusionOk="0">
                    <a:moveTo>
                      <a:pt x="1275" y="0"/>
                    </a:moveTo>
                    <a:cubicBezTo>
                      <a:pt x="589" y="0"/>
                      <a:pt x="1" y="588"/>
                      <a:pt x="1" y="1299"/>
                    </a:cubicBezTo>
                    <a:cubicBezTo>
                      <a:pt x="1" y="2010"/>
                      <a:pt x="589" y="2573"/>
                      <a:pt x="1275" y="2573"/>
                    </a:cubicBezTo>
                    <a:lnTo>
                      <a:pt x="3800" y="2573"/>
                    </a:lnTo>
                    <a:cubicBezTo>
                      <a:pt x="4510" y="2573"/>
                      <a:pt x="5074" y="2010"/>
                      <a:pt x="5074" y="1299"/>
                    </a:cubicBezTo>
                    <a:cubicBezTo>
                      <a:pt x="5074" y="588"/>
                      <a:pt x="4510" y="0"/>
                      <a:pt x="38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42029" name="Google Shape;1454;p46">
                <a:extLst>
                  <a:ext uri="{FF2B5EF4-FFF2-40B4-BE49-F238E27FC236}">
                    <a16:creationId xmlns:a16="http://schemas.microsoft.com/office/drawing/2014/main" id="{93314EE2-60CE-2F44-5579-159A86ABFCC4}"/>
                  </a:ext>
                </a:extLst>
              </p:cNvPr>
              <p:cNvSpPr/>
              <p:nvPr/>
            </p:nvSpPr>
            <p:spPr>
              <a:xfrm>
                <a:off x="-4589975" y="4378400"/>
                <a:ext cx="232850" cy="339800"/>
              </a:xfrm>
              <a:custGeom>
                <a:avLst/>
                <a:gdLst/>
                <a:ahLst/>
                <a:cxnLst/>
                <a:rect l="l" t="t" r="r" b="b"/>
                <a:pathLst>
                  <a:path w="9314" h="13592" extrusionOk="0">
                    <a:moveTo>
                      <a:pt x="4288" y="0"/>
                    </a:moveTo>
                    <a:cubicBezTo>
                      <a:pt x="4095" y="0"/>
                      <a:pt x="3899" y="15"/>
                      <a:pt x="3701" y="44"/>
                    </a:cubicBezTo>
                    <a:lnTo>
                      <a:pt x="3603" y="68"/>
                    </a:lnTo>
                    <a:cubicBezTo>
                      <a:pt x="1471" y="411"/>
                      <a:pt x="0" y="2372"/>
                      <a:pt x="319" y="4504"/>
                    </a:cubicBezTo>
                    <a:lnTo>
                      <a:pt x="1177" y="10264"/>
                    </a:lnTo>
                    <a:cubicBezTo>
                      <a:pt x="1488" y="12201"/>
                      <a:pt x="3134" y="13592"/>
                      <a:pt x="5032" y="13592"/>
                    </a:cubicBezTo>
                    <a:cubicBezTo>
                      <a:pt x="5223" y="13592"/>
                      <a:pt x="5417" y="13577"/>
                      <a:pt x="5613" y="13548"/>
                    </a:cubicBezTo>
                    <a:lnTo>
                      <a:pt x="5735" y="13524"/>
                    </a:lnTo>
                    <a:cubicBezTo>
                      <a:pt x="7843" y="13180"/>
                      <a:pt x="9313" y="11220"/>
                      <a:pt x="9019" y="9088"/>
                    </a:cubicBezTo>
                    <a:lnTo>
                      <a:pt x="8162" y="3328"/>
                    </a:lnTo>
                    <a:cubicBezTo>
                      <a:pt x="7850" y="1391"/>
                      <a:pt x="6204" y="0"/>
                      <a:pt x="42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42030" name="Google Shape;1455;p46">
                <a:extLst>
                  <a:ext uri="{FF2B5EF4-FFF2-40B4-BE49-F238E27FC236}">
                    <a16:creationId xmlns:a16="http://schemas.microsoft.com/office/drawing/2014/main" id="{3DB570EC-5D07-1A60-F62D-7854781CA5B6}"/>
                  </a:ext>
                </a:extLst>
              </p:cNvPr>
              <p:cNvSpPr/>
              <p:nvPr/>
            </p:nvSpPr>
            <p:spPr>
              <a:xfrm>
                <a:off x="-4562400" y="4419075"/>
                <a:ext cx="177100" cy="237600"/>
              </a:xfrm>
              <a:custGeom>
                <a:avLst/>
                <a:gdLst/>
                <a:ahLst/>
                <a:cxnLst/>
                <a:rect l="l" t="t" r="r" b="b"/>
                <a:pathLst>
                  <a:path w="7084" h="9504" extrusionOk="0">
                    <a:moveTo>
                      <a:pt x="3268" y="1"/>
                    </a:moveTo>
                    <a:cubicBezTo>
                      <a:pt x="3120" y="1"/>
                      <a:pt x="2970" y="12"/>
                      <a:pt x="2819" y="34"/>
                    </a:cubicBezTo>
                    <a:lnTo>
                      <a:pt x="2745" y="34"/>
                    </a:lnTo>
                    <a:cubicBezTo>
                      <a:pt x="1152" y="279"/>
                      <a:pt x="0" y="1774"/>
                      <a:pt x="245" y="3417"/>
                    </a:cubicBezTo>
                    <a:lnTo>
                      <a:pt x="882" y="6995"/>
                    </a:lnTo>
                    <a:cubicBezTo>
                      <a:pt x="1105" y="8441"/>
                      <a:pt x="2378" y="9504"/>
                      <a:pt x="3821" y="9504"/>
                    </a:cubicBezTo>
                    <a:cubicBezTo>
                      <a:pt x="3968" y="9504"/>
                      <a:pt x="4116" y="9493"/>
                      <a:pt x="4265" y="9470"/>
                    </a:cubicBezTo>
                    <a:lnTo>
                      <a:pt x="4363" y="9470"/>
                    </a:lnTo>
                    <a:cubicBezTo>
                      <a:pt x="5956" y="9225"/>
                      <a:pt x="7083" y="7730"/>
                      <a:pt x="6838" y="6088"/>
                    </a:cubicBezTo>
                    <a:lnTo>
                      <a:pt x="6201" y="2510"/>
                    </a:lnTo>
                    <a:cubicBezTo>
                      <a:pt x="5978" y="1063"/>
                      <a:pt x="4725" y="1"/>
                      <a:pt x="32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42031" name="Google Shape;1456;p46">
                <a:extLst>
                  <a:ext uri="{FF2B5EF4-FFF2-40B4-BE49-F238E27FC236}">
                    <a16:creationId xmlns:a16="http://schemas.microsoft.com/office/drawing/2014/main" id="{A2E1DC57-7F11-EBD6-E943-EDA56D3B4D10}"/>
                  </a:ext>
                </a:extLst>
              </p:cNvPr>
              <p:cNvSpPr/>
              <p:nvPr/>
            </p:nvSpPr>
            <p:spPr>
              <a:xfrm>
                <a:off x="-4501750" y="4535700"/>
                <a:ext cx="83350" cy="53350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2134" extrusionOk="0">
                    <a:moveTo>
                      <a:pt x="2297" y="1"/>
                    </a:moveTo>
                    <a:cubicBezTo>
                      <a:pt x="2283" y="1"/>
                      <a:pt x="2269" y="1"/>
                      <a:pt x="2255" y="2"/>
                    </a:cubicBezTo>
                    <a:lnTo>
                      <a:pt x="1079" y="2"/>
                    </a:lnTo>
                    <a:cubicBezTo>
                      <a:pt x="491" y="2"/>
                      <a:pt x="0" y="492"/>
                      <a:pt x="0" y="1080"/>
                    </a:cubicBezTo>
                    <a:cubicBezTo>
                      <a:pt x="0" y="1644"/>
                      <a:pt x="491" y="2134"/>
                      <a:pt x="1079" y="2134"/>
                    </a:cubicBezTo>
                    <a:lnTo>
                      <a:pt x="2255" y="2134"/>
                    </a:lnTo>
                    <a:cubicBezTo>
                      <a:pt x="2843" y="2134"/>
                      <a:pt x="3334" y="1644"/>
                      <a:pt x="3334" y="1080"/>
                    </a:cubicBezTo>
                    <a:cubicBezTo>
                      <a:pt x="3334" y="482"/>
                      <a:pt x="2867" y="1"/>
                      <a:pt x="22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42032" name="Google Shape;1457;p46">
                <a:extLst>
                  <a:ext uri="{FF2B5EF4-FFF2-40B4-BE49-F238E27FC236}">
                    <a16:creationId xmlns:a16="http://schemas.microsoft.com/office/drawing/2014/main" id="{982960F2-8688-7D64-5C2E-345C15CB9893}"/>
                  </a:ext>
                </a:extLst>
              </p:cNvPr>
              <p:cNvSpPr/>
              <p:nvPr/>
            </p:nvSpPr>
            <p:spPr>
              <a:xfrm>
                <a:off x="-3507925" y="4378400"/>
                <a:ext cx="233475" cy="339800"/>
              </a:xfrm>
              <a:custGeom>
                <a:avLst/>
                <a:gdLst/>
                <a:ahLst/>
                <a:cxnLst/>
                <a:rect l="l" t="t" r="r" b="b"/>
                <a:pathLst>
                  <a:path w="9339" h="13592" extrusionOk="0">
                    <a:moveTo>
                      <a:pt x="5032" y="0"/>
                    </a:moveTo>
                    <a:cubicBezTo>
                      <a:pt x="3135" y="0"/>
                      <a:pt x="1489" y="1391"/>
                      <a:pt x="1177" y="3328"/>
                    </a:cubicBezTo>
                    <a:lnTo>
                      <a:pt x="319" y="9088"/>
                    </a:lnTo>
                    <a:cubicBezTo>
                      <a:pt x="1" y="11220"/>
                      <a:pt x="1496" y="13180"/>
                      <a:pt x="3603" y="13524"/>
                    </a:cubicBezTo>
                    <a:lnTo>
                      <a:pt x="3726" y="13548"/>
                    </a:lnTo>
                    <a:cubicBezTo>
                      <a:pt x="3921" y="13577"/>
                      <a:pt x="4115" y="13592"/>
                      <a:pt x="4307" y="13592"/>
                    </a:cubicBezTo>
                    <a:cubicBezTo>
                      <a:pt x="6204" y="13592"/>
                      <a:pt x="7850" y="12201"/>
                      <a:pt x="8162" y="10264"/>
                    </a:cubicBezTo>
                    <a:lnTo>
                      <a:pt x="9020" y="4504"/>
                    </a:lnTo>
                    <a:cubicBezTo>
                      <a:pt x="9338" y="2372"/>
                      <a:pt x="7868" y="411"/>
                      <a:pt x="5736" y="68"/>
                    </a:cubicBezTo>
                    <a:lnTo>
                      <a:pt x="5613" y="44"/>
                    </a:lnTo>
                    <a:cubicBezTo>
                      <a:pt x="5417" y="15"/>
                      <a:pt x="5223" y="0"/>
                      <a:pt x="50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42033" name="Google Shape;1458;p46">
                <a:extLst>
                  <a:ext uri="{FF2B5EF4-FFF2-40B4-BE49-F238E27FC236}">
                    <a16:creationId xmlns:a16="http://schemas.microsoft.com/office/drawing/2014/main" id="{5520CF8A-60A6-8793-2558-C42B14F8562C}"/>
                  </a:ext>
                </a:extLst>
              </p:cNvPr>
              <p:cNvSpPr/>
              <p:nvPr/>
            </p:nvSpPr>
            <p:spPr>
              <a:xfrm>
                <a:off x="-3479125" y="4419075"/>
                <a:ext cx="177100" cy="237600"/>
              </a:xfrm>
              <a:custGeom>
                <a:avLst/>
                <a:gdLst/>
                <a:ahLst/>
                <a:cxnLst/>
                <a:rect l="l" t="t" r="r" b="b"/>
                <a:pathLst>
                  <a:path w="7084" h="9504" extrusionOk="0">
                    <a:moveTo>
                      <a:pt x="3816" y="1"/>
                    </a:moveTo>
                    <a:cubicBezTo>
                      <a:pt x="2358" y="1"/>
                      <a:pt x="1105" y="1063"/>
                      <a:pt x="883" y="2510"/>
                    </a:cubicBezTo>
                    <a:lnTo>
                      <a:pt x="246" y="6088"/>
                    </a:lnTo>
                    <a:cubicBezTo>
                      <a:pt x="0" y="7730"/>
                      <a:pt x="1128" y="9225"/>
                      <a:pt x="2721" y="9470"/>
                    </a:cubicBezTo>
                    <a:lnTo>
                      <a:pt x="2819" y="9470"/>
                    </a:lnTo>
                    <a:cubicBezTo>
                      <a:pt x="2968" y="9493"/>
                      <a:pt x="3116" y="9504"/>
                      <a:pt x="3262" y="9504"/>
                    </a:cubicBezTo>
                    <a:cubicBezTo>
                      <a:pt x="4701" y="9504"/>
                      <a:pt x="5954" y="8441"/>
                      <a:pt x="6177" y="6995"/>
                    </a:cubicBezTo>
                    <a:lnTo>
                      <a:pt x="6838" y="3392"/>
                    </a:lnTo>
                    <a:cubicBezTo>
                      <a:pt x="7083" y="1774"/>
                      <a:pt x="5932" y="279"/>
                      <a:pt x="4338" y="34"/>
                    </a:cubicBezTo>
                    <a:lnTo>
                      <a:pt x="4265" y="34"/>
                    </a:lnTo>
                    <a:cubicBezTo>
                      <a:pt x="4114" y="12"/>
                      <a:pt x="3964" y="1"/>
                      <a:pt x="38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42034" name="Google Shape;1459;p46">
                <a:extLst>
                  <a:ext uri="{FF2B5EF4-FFF2-40B4-BE49-F238E27FC236}">
                    <a16:creationId xmlns:a16="http://schemas.microsoft.com/office/drawing/2014/main" id="{99F31793-5C0C-AAF5-9F11-722816A04DB0}"/>
                  </a:ext>
                </a:extLst>
              </p:cNvPr>
              <p:cNvSpPr/>
              <p:nvPr/>
            </p:nvSpPr>
            <p:spPr>
              <a:xfrm>
                <a:off x="-3446650" y="4535700"/>
                <a:ext cx="83975" cy="53350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2134" extrusionOk="0">
                    <a:moveTo>
                      <a:pt x="1038" y="1"/>
                    </a:moveTo>
                    <a:cubicBezTo>
                      <a:pt x="491" y="1"/>
                      <a:pt x="0" y="482"/>
                      <a:pt x="0" y="1080"/>
                    </a:cubicBezTo>
                    <a:cubicBezTo>
                      <a:pt x="0" y="1644"/>
                      <a:pt x="491" y="2134"/>
                      <a:pt x="1079" y="2134"/>
                    </a:cubicBezTo>
                    <a:lnTo>
                      <a:pt x="2280" y="2134"/>
                    </a:lnTo>
                    <a:cubicBezTo>
                      <a:pt x="2868" y="2134"/>
                      <a:pt x="3358" y="1644"/>
                      <a:pt x="3358" y="1080"/>
                    </a:cubicBezTo>
                    <a:cubicBezTo>
                      <a:pt x="3358" y="492"/>
                      <a:pt x="2868" y="2"/>
                      <a:pt x="2280" y="2"/>
                    </a:cubicBezTo>
                    <a:lnTo>
                      <a:pt x="1079" y="2"/>
                    </a:lnTo>
                    <a:cubicBezTo>
                      <a:pt x="1065" y="1"/>
                      <a:pt x="1052" y="1"/>
                      <a:pt x="10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42035" name="Google Shape;1460;p46">
                <a:extLst>
                  <a:ext uri="{FF2B5EF4-FFF2-40B4-BE49-F238E27FC236}">
                    <a16:creationId xmlns:a16="http://schemas.microsoft.com/office/drawing/2014/main" id="{90E788ED-7C83-251E-F5E4-61A798D7457C}"/>
                  </a:ext>
                </a:extLst>
              </p:cNvPr>
              <p:cNvSpPr/>
              <p:nvPr/>
            </p:nvSpPr>
            <p:spPr>
              <a:xfrm>
                <a:off x="-4458850" y="4223250"/>
                <a:ext cx="1052650" cy="1127425"/>
              </a:xfrm>
              <a:custGeom>
                <a:avLst/>
                <a:gdLst/>
                <a:ahLst/>
                <a:cxnLst/>
                <a:rect l="l" t="t" r="r" b="b"/>
                <a:pathLst>
                  <a:path w="42106" h="45097" extrusionOk="0">
                    <a:moveTo>
                      <a:pt x="2451" y="0"/>
                    </a:moveTo>
                    <a:cubicBezTo>
                      <a:pt x="2083" y="1152"/>
                      <a:pt x="1765" y="2353"/>
                      <a:pt x="1495" y="3578"/>
                    </a:cubicBezTo>
                    <a:cubicBezTo>
                      <a:pt x="515" y="7034"/>
                      <a:pt x="0" y="10857"/>
                      <a:pt x="0" y="14852"/>
                    </a:cubicBezTo>
                    <a:cubicBezTo>
                      <a:pt x="0" y="31543"/>
                      <a:pt x="9411" y="45096"/>
                      <a:pt x="21053" y="45096"/>
                    </a:cubicBezTo>
                    <a:cubicBezTo>
                      <a:pt x="32670" y="45096"/>
                      <a:pt x="42106" y="31543"/>
                      <a:pt x="42106" y="14852"/>
                    </a:cubicBezTo>
                    <a:cubicBezTo>
                      <a:pt x="42106" y="10833"/>
                      <a:pt x="41542" y="7034"/>
                      <a:pt x="40562" y="3554"/>
                    </a:cubicBezTo>
                    <a:cubicBezTo>
                      <a:pt x="40292" y="2328"/>
                      <a:pt x="39974" y="1127"/>
                      <a:pt x="39655" y="0"/>
                    </a:cubicBezTo>
                    <a:cubicBezTo>
                      <a:pt x="33798" y="784"/>
                      <a:pt x="27548" y="1250"/>
                      <a:pt x="21053" y="1250"/>
                    </a:cubicBezTo>
                    <a:cubicBezTo>
                      <a:pt x="14558" y="1250"/>
                      <a:pt x="8308" y="784"/>
                      <a:pt x="24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42036" name="Google Shape;1461;p46">
                <a:extLst>
                  <a:ext uri="{FF2B5EF4-FFF2-40B4-BE49-F238E27FC236}">
                    <a16:creationId xmlns:a16="http://schemas.microsoft.com/office/drawing/2014/main" id="{4FF04A06-F4B4-FDFA-46A9-ACF143766E9D}"/>
                  </a:ext>
                </a:extLst>
              </p:cNvPr>
              <p:cNvSpPr/>
              <p:nvPr/>
            </p:nvSpPr>
            <p:spPr>
              <a:xfrm>
                <a:off x="-4054475" y="4578000"/>
                <a:ext cx="245125" cy="301475"/>
              </a:xfrm>
              <a:custGeom>
                <a:avLst/>
                <a:gdLst/>
                <a:ahLst/>
                <a:cxnLst/>
                <a:rect l="l" t="t" r="r" b="b"/>
                <a:pathLst>
                  <a:path w="9805" h="12059" extrusionOk="0">
                    <a:moveTo>
                      <a:pt x="4903" y="1"/>
                    </a:moveTo>
                    <a:cubicBezTo>
                      <a:pt x="3628" y="1"/>
                      <a:pt x="2574" y="1030"/>
                      <a:pt x="2574" y="2329"/>
                    </a:cubicBezTo>
                    <a:lnTo>
                      <a:pt x="2574" y="5956"/>
                    </a:lnTo>
                    <a:lnTo>
                      <a:pt x="2550" y="5956"/>
                    </a:lnTo>
                    <a:cubicBezTo>
                      <a:pt x="1128" y="5956"/>
                      <a:pt x="1" y="7108"/>
                      <a:pt x="1" y="8505"/>
                    </a:cubicBezTo>
                    <a:cubicBezTo>
                      <a:pt x="1" y="9902"/>
                      <a:pt x="1128" y="11054"/>
                      <a:pt x="2550" y="11054"/>
                    </a:cubicBezTo>
                    <a:cubicBezTo>
                      <a:pt x="2697" y="11054"/>
                      <a:pt x="2819" y="11054"/>
                      <a:pt x="2966" y="11005"/>
                    </a:cubicBezTo>
                    <a:cubicBezTo>
                      <a:pt x="3407" y="11667"/>
                      <a:pt x="4118" y="12059"/>
                      <a:pt x="4903" y="12059"/>
                    </a:cubicBezTo>
                    <a:cubicBezTo>
                      <a:pt x="5736" y="12059"/>
                      <a:pt x="6447" y="11618"/>
                      <a:pt x="6839" y="11005"/>
                    </a:cubicBezTo>
                    <a:cubicBezTo>
                      <a:pt x="6961" y="11054"/>
                      <a:pt x="7108" y="11054"/>
                      <a:pt x="7255" y="11054"/>
                    </a:cubicBezTo>
                    <a:cubicBezTo>
                      <a:pt x="8677" y="11054"/>
                      <a:pt x="9804" y="9902"/>
                      <a:pt x="9804" y="8505"/>
                    </a:cubicBezTo>
                    <a:cubicBezTo>
                      <a:pt x="9804" y="7108"/>
                      <a:pt x="8677" y="5956"/>
                      <a:pt x="7255" y="5956"/>
                    </a:cubicBezTo>
                    <a:lnTo>
                      <a:pt x="7231" y="2329"/>
                    </a:lnTo>
                    <a:cubicBezTo>
                      <a:pt x="7231" y="1030"/>
                      <a:pt x="6201" y="1"/>
                      <a:pt x="49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42037" name="Google Shape;1462;p46">
                <a:extLst>
                  <a:ext uri="{FF2B5EF4-FFF2-40B4-BE49-F238E27FC236}">
                    <a16:creationId xmlns:a16="http://schemas.microsoft.com/office/drawing/2014/main" id="{9456CEA5-870B-E6BF-5063-5B052A01AFE6}"/>
                  </a:ext>
                </a:extLst>
              </p:cNvPr>
              <p:cNvSpPr/>
              <p:nvPr/>
            </p:nvSpPr>
            <p:spPr>
              <a:xfrm>
                <a:off x="-4287300" y="4365775"/>
                <a:ext cx="207125" cy="139075"/>
              </a:xfrm>
              <a:custGeom>
                <a:avLst/>
                <a:gdLst/>
                <a:ahLst/>
                <a:cxnLst/>
                <a:rect l="l" t="t" r="r" b="b"/>
                <a:pathLst>
                  <a:path w="8285" h="5563" extrusionOk="0">
                    <a:moveTo>
                      <a:pt x="811" y="1"/>
                    </a:moveTo>
                    <a:cubicBezTo>
                      <a:pt x="581" y="1"/>
                      <a:pt x="361" y="110"/>
                      <a:pt x="221" y="328"/>
                    </a:cubicBezTo>
                    <a:cubicBezTo>
                      <a:pt x="0" y="696"/>
                      <a:pt x="123" y="1088"/>
                      <a:pt x="442" y="1309"/>
                    </a:cubicBezTo>
                    <a:lnTo>
                      <a:pt x="7083" y="5451"/>
                    </a:lnTo>
                    <a:cubicBezTo>
                      <a:pt x="7211" y="5527"/>
                      <a:pt x="7342" y="5562"/>
                      <a:pt x="7467" y="5562"/>
                    </a:cubicBezTo>
                    <a:cubicBezTo>
                      <a:pt x="7703" y="5562"/>
                      <a:pt x="7920" y="5438"/>
                      <a:pt x="8064" y="5230"/>
                    </a:cubicBezTo>
                    <a:cubicBezTo>
                      <a:pt x="8284" y="4862"/>
                      <a:pt x="8162" y="4470"/>
                      <a:pt x="7843" y="4250"/>
                    </a:cubicBezTo>
                    <a:lnTo>
                      <a:pt x="1201" y="108"/>
                    </a:lnTo>
                    <a:cubicBezTo>
                      <a:pt x="1077" y="36"/>
                      <a:pt x="942" y="1"/>
                      <a:pt x="8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42038" name="Google Shape;1463;p46">
                <a:extLst>
                  <a:ext uri="{FF2B5EF4-FFF2-40B4-BE49-F238E27FC236}">
                    <a16:creationId xmlns:a16="http://schemas.microsoft.com/office/drawing/2014/main" id="{745E62BE-7F73-3618-F0E9-46623E71A026}"/>
                  </a:ext>
                </a:extLst>
              </p:cNvPr>
              <p:cNvSpPr/>
              <p:nvPr/>
            </p:nvSpPr>
            <p:spPr>
              <a:xfrm>
                <a:off x="-3794075" y="4366025"/>
                <a:ext cx="201000" cy="145625"/>
              </a:xfrm>
              <a:custGeom>
                <a:avLst/>
                <a:gdLst/>
                <a:ahLst/>
                <a:cxnLst/>
                <a:rect l="l" t="t" r="r" b="b"/>
                <a:pathLst>
                  <a:path w="8040" h="5825" extrusionOk="0">
                    <a:moveTo>
                      <a:pt x="7225" y="1"/>
                    </a:moveTo>
                    <a:cubicBezTo>
                      <a:pt x="7080" y="1"/>
                      <a:pt x="6933" y="48"/>
                      <a:pt x="6814" y="147"/>
                    </a:cubicBezTo>
                    <a:lnTo>
                      <a:pt x="369" y="4534"/>
                    </a:lnTo>
                    <a:cubicBezTo>
                      <a:pt x="99" y="4754"/>
                      <a:pt x="1" y="5146"/>
                      <a:pt x="222" y="5539"/>
                    </a:cubicBezTo>
                    <a:cubicBezTo>
                      <a:pt x="356" y="5718"/>
                      <a:pt x="573" y="5825"/>
                      <a:pt x="794" y="5825"/>
                    </a:cubicBezTo>
                    <a:cubicBezTo>
                      <a:pt x="935" y="5825"/>
                      <a:pt x="1078" y="5781"/>
                      <a:pt x="1202" y="5686"/>
                    </a:cubicBezTo>
                    <a:lnTo>
                      <a:pt x="7623" y="1274"/>
                    </a:lnTo>
                    <a:cubicBezTo>
                      <a:pt x="7942" y="1053"/>
                      <a:pt x="8040" y="588"/>
                      <a:pt x="7770" y="294"/>
                    </a:cubicBezTo>
                    <a:cubicBezTo>
                      <a:pt x="7653" y="104"/>
                      <a:pt x="7440" y="1"/>
                      <a:pt x="72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42039" name="Google Shape;1464;p46">
                <a:extLst>
                  <a:ext uri="{FF2B5EF4-FFF2-40B4-BE49-F238E27FC236}">
                    <a16:creationId xmlns:a16="http://schemas.microsoft.com/office/drawing/2014/main" id="{9F9EDE38-BFE0-E8F7-A988-C88CA02C8D16}"/>
                  </a:ext>
                </a:extLst>
              </p:cNvPr>
              <p:cNvSpPr/>
              <p:nvPr/>
            </p:nvSpPr>
            <p:spPr>
              <a:xfrm>
                <a:off x="-4284850" y="4502025"/>
                <a:ext cx="226725" cy="101725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4069" extrusionOk="0">
                    <a:moveTo>
                      <a:pt x="4510" y="0"/>
                    </a:moveTo>
                    <a:cubicBezTo>
                      <a:pt x="4494" y="0"/>
                      <a:pt x="4478" y="0"/>
                      <a:pt x="4461" y="1"/>
                    </a:cubicBezTo>
                    <a:cubicBezTo>
                      <a:pt x="2133" y="25"/>
                      <a:pt x="246" y="1814"/>
                      <a:pt x="1" y="4069"/>
                    </a:cubicBezTo>
                    <a:cubicBezTo>
                      <a:pt x="1146" y="3341"/>
                      <a:pt x="2831" y="2866"/>
                      <a:pt x="4635" y="2866"/>
                    </a:cubicBezTo>
                    <a:cubicBezTo>
                      <a:pt x="6112" y="2866"/>
                      <a:pt x="7667" y="3185"/>
                      <a:pt x="9069" y="3946"/>
                    </a:cubicBezTo>
                    <a:cubicBezTo>
                      <a:pt x="8752" y="1708"/>
                      <a:pt x="6817" y="0"/>
                      <a:pt x="45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42040" name="Google Shape;1465;p46">
                <a:extLst>
                  <a:ext uri="{FF2B5EF4-FFF2-40B4-BE49-F238E27FC236}">
                    <a16:creationId xmlns:a16="http://schemas.microsoft.com/office/drawing/2014/main" id="{7ED03245-1E02-DCA7-B0A3-44691A2C4760}"/>
                  </a:ext>
                </a:extLst>
              </p:cNvPr>
              <p:cNvSpPr/>
              <p:nvPr/>
            </p:nvSpPr>
            <p:spPr>
              <a:xfrm>
                <a:off x="-3805700" y="4502025"/>
                <a:ext cx="226725" cy="100500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4020" extrusionOk="0">
                    <a:moveTo>
                      <a:pt x="4559" y="1"/>
                    </a:moveTo>
                    <a:cubicBezTo>
                      <a:pt x="2255" y="1"/>
                      <a:pt x="319" y="1716"/>
                      <a:pt x="0" y="3971"/>
                    </a:cubicBezTo>
                    <a:cubicBezTo>
                      <a:pt x="1298" y="3221"/>
                      <a:pt x="2891" y="2864"/>
                      <a:pt x="4469" y="2864"/>
                    </a:cubicBezTo>
                    <a:cubicBezTo>
                      <a:pt x="6140" y="2864"/>
                      <a:pt x="7796" y="3264"/>
                      <a:pt x="9069" y="4020"/>
                    </a:cubicBezTo>
                    <a:cubicBezTo>
                      <a:pt x="8799" y="1765"/>
                      <a:pt x="6936" y="1"/>
                      <a:pt x="45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  <p:sp>
            <p:nvSpPr>
              <p:cNvPr id="42041" name="Google Shape;1466;p46">
                <a:extLst>
                  <a:ext uri="{FF2B5EF4-FFF2-40B4-BE49-F238E27FC236}">
                    <a16:creationId xmlns:a16="http://schemas.microsoft.com/office/drawing/2014/main" id="{B65B5C3F-0B2E-DB9F-B0B8-C7816EAD3346}"/>
                  </a:ext>
                </a:extLst>
              </p:cNvPr>
              <p:cNvSpPr/>
              <p:nvPr/>
            </p:nvSpPr>
            <p:spPr>
              <a:xfrm>
                <a:off x="-4311075" y="4760775"/>
                <a:ext cx="759175" cy="302675"/>
              </a:xfrm>
              <a:custGeom>
                <a:avLst/>
                <a:gdLst/>
                <a:ahLst/>
                <a:cxnLst/>
                <a:rect l="l" t="t" r="r" b="b"/>
                <a:pathLst>
                  <a:path w="30367" h="12107" extrusionOk="0">
                    <a:moveTo>
                      <a:pt x="333" y="1"/>
                    </a:moveTo>
                    <a:cubicBezTo>
                      <a:pt x="166" y="1"/>
                      <a:pt x="1" y="142"/>
                      <a:pt x="45" y="361"/>
                    </a:cubicBezTo>
                    <a:cubicBezTo>
                      <a:pt x="1295" y="8191"/>
                      <a:pt x="8237" y="12107"/>
                      <a:pt x="15182" y="12107"/>
                    </a:cubicBezTo>
                    <a:cubicBezTo>
                      <a:pt x="22127" y="12107"/>
                      <a:pt x="29075" y="8191"/>
                      <a:pt x="30337" y="361"/>
                    </a:cubicBezTo>
                    <a:cubicBezTo>
                      <a:pt x="30367" y="142"/>
                      <a:pt x="30195" y="1"/>
                      <a:pt x="30026" y="1"/>
                    </a:cubicBezTo>
                    <a:cubicBezTo>
                      <a:pt x="29912" y="1"/>
                      <a:pt x="29799" y="65"/>
                      <a:pt x="29749" y="214"/>
                    </a:cubicBezTo>
                    <a:cubicBezTo>
                      <a:pt x="27690" y="5900"/>
                      <a:pt x="21931" y="10017"/>
                      <a:pt x="15167" y="10017"/>
                    </a:cubicBezTo>
                    <a:cubicBezTo>
                      <a:pt x="8402" y="10017"/>
                      <a:pt x="2667" y="5924"/>
                      <a:pt x="608" y="214"/>
                    </a:cubicBezTo>
                    <a:cubicBezTo>
                      <a:pt x="559" y="65"/>
                      <a:pt x="445" y="1"/>
                      <a:pt x="33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2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2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2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421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421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420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07" name="Thought Bubble: Cloud 42006">
            <a:extLst>
              <a:ext uri="{FF2B5EF4-FFF2-40B4-BE49-F238E27FC236}">
                <a16:creationId xmlns:a16="http://schemas.microsoft.com/office/drawing/2014/main" id="{DFD7A925-1C5F-A2C2-DF87-E48939B32948}"/>
              </a:ext>
            </a:extLst>
          </p:cNvPr>
          <p:cNvSpPr/>
          <p:nvPr/>
        </p:nvSpPr>
        <p:spPr>
          <a:xfrm>
            <a:off x="48725" y="567775"/>
            <a:ext cx="8582608" cy="5115515"/>
          </a:xfrm>
          <a:prstGeom prst="cloudCallout">
            <a:avLst>
              <a:gd name="adj1" fmla="val -35394"/>
              <a:gd name="adj2" fmla="val 61996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vi-VN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D41216C9-461F-A64F-3732-15AE66EFAC9B}"/>
              </a:ext>
            </a:extLst>
          </p:cNvPr>
          <p:cNvSpPr>
            <a:spLocks noGrp="1" noRot="1"/>
          </p:cNvSpPr>
          <p:nvPr>
            <p:ph idx="1"/>
          </p:nvPr>
        </p:nvSpPr>
        <p:spPr>
          <a:xfrm>
            <a:off x="424689" y="-171424"/>
            <a:ext cx="8763000" cy="1219200"/>
          </a:xfrm>
        </p:spPr>
        <p:txBody>
          <a:bodyPr/>
          <a:lstStyle/>
          <a:p>
            <a:pPr marL="0" indent="0" algn="just" eaLnBrk="1" hangingPunct="1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None/>
              <a:tabLst>
                <a:tab pos="658813" algn="l"/>
              </a:tabLst>
            </a:pPr>
            <a:r>
              <a:rPr lang="en-US" alt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XÉT HÀNH ĐỘNG GIẢ DẠI CỦA XÚY VÂN</a:t>
            </a:r>
            <a:endParaRPr lang="en-US" altLang="vi-VN" sz="2600" dirty="0">
              <a:solidFill>
                <a:srgbClr val="0000CC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None/>
              <a:tabLst>
                <a:tab pos="658813" algn="l"/>
              </a:tabLst>
            </a:pPr>
            <a:endParaRPr lang="en-US" altLang="vi-VN" dirty="0">
              <a:solidFill>
                <a:srgbClr val="0000CC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2059" name="Picture 42058">
            <a:extLst>
              <a:ext uri="{FF2B5EF4-FFF2-40B4-BE49-F238E27FC236}">
                <a16:creationId xmlns:a16="http://schemas.microsoft.com/office/drawing/2014/main" id="{635A8CBF-E543-83C1-15AC-9064875CD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719" y="6199103"/>
            <a:ext cx="1418817" cy="612456"/>
          </a:xfrm>
          <a:prstGeom prst="rect">
            <a:avLst/>
          </a:prstGeom>
        </p:spPr>
      </p:pic>
      <p:sp>
        <p:nvSpPr>
          <p:cNvPr id="42061" name="TextBox 42060">
            <a:extLst>
              <a:ext uri="{FF2B5EF4-FFF2-40B4-BE49-F238E27FC236}">
                <a16:creationId xmlns:a16="http://schemas.microsoft.com/office/drawing/2014/main" id="{9DE8B0B1-526E-41E8-D236-4D61A5AD2A16}"/>
              </a:ext>
            </a:extLst>
          </p:cNvPr>
          <p:cNvSpPr txBox="1"/>
          <p:nvPr/>
        </p:nvSpPr>
        <p:spPr>
          <a:xfrm>
            <a:off x="897192" y="1322643"/>
            <a:ext cx="6971135" cy="32746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20000"/>
              </a:spcBef>
              <a:spcAft>
                <a:spcPts val="800"/>
              </a:spcAft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đòi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cấm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ngặt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Xuý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giấu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dại</a:t>
            </a:r>
            <a:r>
              <a:rPr lang="en-US" altLang="vi-VN" sz="2000" dirty="0">
                <a:solidFill>
                  <a:schemeClr val="bg2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vi-VN" sz="2000" dirty="0">
              <a:solidFill>
                <a:schemeClr val="bg2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2062" name="Google Shape;460;p29">
            <a:extLst>
              <a:ext uri="{FF2B5EF4-FFF2-40B4-BE49-F238E27FC236}">
                <a16:creationId xmlns:a16="http://schemas.microsoft.com/office/drawing/2014/main" id="{5AB6848A-3695-1CE1-0711-9AB5E7CB72F1}"/>
              </a:ext>
            </a:extLst>
          </p:cNvPr>
          <p:cNvGrpSpPr/>
          <p:nvPr/>
        </p:nvGrpSpPr>
        <p:grpSpPr>
          <a:xfrm rot="900046">
            <a:off x="25990" y="4821939"/>
            <a:ext cx="1243428" cy="841330"/>
            <a:chOff x="-4665350" y="238125"/>
            <a:chExt cx="1564900" cy="1273250"/>
          </a:xfrm>
        </p:grpSpPr>
        <p:sp>
          <p:nvSpPr>
            <p:cNvPr id="42063" name="Google Shape;461;p29">
              <a:extLst>
                <a:ext uri="{FF2B5EF4-FFF2-40B4-BE49-F238E27FC236}">
                  <a16:creationId xmlns:a16="http://schemas.microsoft.com/office/drawing/2014/main" id="{293E0BA4-AD01-8088-ABD5-9D8B97BC256D}"/>
                </a:ext>
              </a:extLst>
            </p:cNvPr>
            <p:cNvSpPr/>
            <p:nvPr/>
          </p:nvSpPr>
          <p:spPr>
            <a:xfrm>
              <a:off x="-4657550" y="241200"/>
              <a:ext cx="1551425" cy="1140675"/>
            </a:xfrm>
            <a:custGeom>
              <a:avLst/>
              <a:gdLst/>
              <a:ahLst/>
              <a:cxnLst/>
              <a:rect l="l" t="t" r="r" b="b"/>
              <a:pathLst>
                <a:path w="62057" h="45627" extrusionOk="0">
                  <a:moveTo>
                    <a:pt x="10270" y="0"/>
                  </a:moveTo>
                  <a:cubicBezTo>
                    <a:pt x="9902" y="1176"/>
                    <a:pt x="9608" y="2353"/>
                    <a:pt x="9314" y="3578"/>
                  </a:cubicBezTo>
                  <a:cubicBezTo>
                    <a:pt x="9044" y="4559"/>
                    <a:pt x="8799" y="5588"/>
                    <a:pt x="8579" y="6617"/>
                  </a:cubicBezTo>
                  <a:cubicBezTo>
                    <a:pt x="8054" y="6355"/>
                    <a:pt x="7457" y="6207"/>
                    <a:pt x="6832" y="6207"/>
                  </a:cubicBezTo>
                  <a:cubicBezTo>
                    <a:pt x="6640" y="6207"/>
                    <a:pt x="6446" y="6221"/>
                    <a:pt x="6250" y="6250"/>
                  </a:cubicBezTo>
                  <a:lnTo>
                    <a:pt x="6128" y="6274"/>
                  </a:lnTo>
                  <a:cubicBezTo>
                    <a:pt x="4020" y="6617"/>
                    <a:pt x="2550" y="8578"/>
                    <a:pt x="2868" y="10735"/>
                  </a:cubicBezTo>
                  <a:lnTo>
                    <a:pt x="3113" y="12450"/>
                  </a:lnTo>
                  <a:lnTo>
                    <a:pt x="1912" y="12450"/>
                  </a:lnTo>
                  <a:cubicBezTo>
                    <a:pt x="1202" y="12450"/>
                    <a:pt x="613" y="13014"/>
                    <a:pt x="613" y="13725"/>
                  </a:cubicBezTo>
                  <a:cubicBezTo>
                    <a:pt x="613" y="14117"/>
                    <a:pt x="809" y="14485"/>
                    <a:pt x="1104" y="14730"/>
                  </a:cubicBezTo>
                  <a:cubicBezTo>
                    <a:pt x="540" y="15539"/>
                    <a:pt x="1" y="16764"/>
                    <a:pt x="613" y="17989"/>
                  </a:cubicBezTo>
                  <a:cubicBezTo>
                    <a:pt x="1839" y="20416"/>
                    <a:pt x="7353" y="21029"/>
                    <a:pt x="9069" y="25244"/>
                  </a:cubicBezTo>
                  <a:cubicBezTo>
                    <a:pt x="9314" y="26175"/>
                    <a:pt x="9559" y="27082"/>
                    <a:pt x="9878" y="27940"/>
                  </a:cubicBezTo>
                  <a:cubicBezTo>
                    <a:pt x="10539" y="32008"/>
                    <a:pt x="8015" y="33430"/>
                    <a:pt x="8824" y="38969"/>
                  </a:cubicBezTo>
                  <a:cubicBezTo>
                    <a:pt x="9332" y="42324"/>
                    <a:pt x="12900" y="45626"/>
                    <a:pt x="18028" y="45626"/>
                  </a:cubicBezTo>
                  <a:cubicBezTo>
                    <a:pt x="19830" y="45626"/>
                    <a:pt x="21824" y="45219"/>
                    <a:pt x="23946" y="44263"/>
                  </a:cubicBezTo>
                  <a:cubicBezTo>
                    <a:pt x="25514" y="44827"/>
                    <a:pt x="27156" y="45096"/>
                    <a:pt x="28872" y="45096"/>
                  </a:cubicBezTo>
                  <a:lnTo>
                    <a:pt x="28896" y="45096"/>
                  </a:lnTo>
                  <a:cubicBezTo>
                    <a:pt x="37131" y="45096"/>
                    <a:pt x="44288" y="38283"/>
                    <a:pt x="47744" y="28381"/>
                  </a:cubicBezTo>
                  <a:cubicBezTo>
                    <a:pt x="50243" y="28063"/>
                    <a:pt x="52425" y="28161"/>
                    <a:pt x="54532" y="27156"/>
                  </a:cubicBezTo>
                  <a:cubicBezTo>
                    <a:pt x="61272" y="23921"/>
                    <a:pt x="62057" y="15931"/>
                    <a:pt x="57057" y="14093"/>
                  </a:cubicBezTo>
                  <a:cubicBezTo>
                    <a:pt x="57081" y="13970"/>
                    <a:pt x="57106" y="13847"/>
                    <a:pt x="57106" y="13725"/>
                  </a:cubicBezTo>
                  <a:cubicBezTo>
                    <a:pt x="57106" y="13014"/>
                    <a:pt x="56542" y="12426"/>
                    <a:pt x="55831" y="12426"/>
                  </a:cubicBezTo>
                  <a:lnTo>
                    <a:pt x="54631" y="12426"/>
                  </a:lnTo>
                  <a:lnTo>
                    <a:pt x="54876" y="10710"/>
                  </a:lnTo>
                  <a:cubicBezTo>
                    <a:pt x="55194" y="8578"/>
                    <a:pt x="53724" y="6617"/>
                    <a:pt x="51591" y="6274"/>
                  </a:cubicBezTo>
                  <a:lnTo>
                    <a:pt x="51469" y="6250"/>
                  </a:lnTo>
                  <a:cubicBezTo>
                    <a:pt x="51281" y="6221"/>
                    <a:pt x="51092" y="6207"/>
                    <a:pt x="50903" y="6207"/>
                  </a:cubicBezTo>
                  <a:cubicBezTo>
                    <a:pt x="50280" y="6207"/>
                    <a:pt x="49662" y="6360"/>
                    <a:pt x="49116" y="6642"/>
                  </a:cubicBezTo>
                  <a:cubicBezTo>
                    <a:pt x="48895" y="5613"/>
                    <a:pt x="48650" y="4559"/>
                    <a:pt x="48381" y="3554"/>
                  </a:cubicBezTo>
                  <a:cubicBezTo>
                    <a:pt x="48111" y="2328"/>
                    <a:pt x="47793" y="1127"/>
                    <a:pt x="47474" y="0"/>
                  </a:cubicBezTo>
                  <a:cubicBezTo>
                    <a:pt x="41616" y="784"/>
                    <a:pt x="35367" y="1250"/>
                    <a:pt x="28872" y="1250"/>
                  </a:cubicBezTo>
                  <a:cubicBezTo>
                    <a:pt x="22377" y="1250"/>
                    <a:pt x="16127" y="809"/>
                    <a:pt x="10270" y="0"/>
                  </a:cubicBezTo>
                  <a:close/>
                </a:path>
              </a:pathLst>
            </a:custGeom>
            <a:solidFill>
              <a:srgbClr val="FFFFFF"/>
            </a:solidFill>
            <a:ln w="152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2064" name="Google Shape;462;p29">
              <a:extLst>
                <a:ext uri="{FF2B5EF4-FFF2-40B4-BE49-F238E27FC236}">
                  <a16:creationId xmlns:a16="http://schemas.microsoft.com/office/drawing/2014/main" id="{B933906B-99AD-C519-2A1B-02997190B2F0}"/>
                </a:ext>
              </a:extLst>
            </p:cNvPr>
            <p:cNvGrpSpPr/>
            <p:nvPr/>
          </p:nvGrpSpPr>
          <p:grpSpPr>
            <a:xfrm>
              <a:off x="-4665350" y="238125"/>
              <a:ext cx="1564900" cy="1273250"/>
              <a:chOff x="-4686175" y="238125"/>
              <a:chExt cx="1564900" cy="1273250"/>
            </a:xfrm>
          </p:grpSpPr>
          <p:sp>
            <p:nvSpPr>
              <p:cNvPr id="42065" name="Google Shape;463;p29">
                <a:extLst>
                  <a:ext uri="{FF2B5EF4-FFF2-40B4-BE49-F238E27FC236}">
                    <a16:creationId xmlns:a16="http://schemas.microsoft.com/office/drawing/2014/main" id="{4674A4BC-8E4D-E184-D8D8-EE1FA0AAEA70}"/>
                  </a:ext>
                </a:extLst>
              </p:cNvPr>
              <p:cNvSpPr/>
              <p:nvPr/>
            </p:nvSpPr>
            <p:spPr>
              <a:xfrm>
                <a:off x="-4686175" y="581225"/>
                <a:ext cx="1564900" cy="930150"/>
              </a:xfrm>
              <a:custGeom>
                <a:avLst/>
                <a:gdLst/>
                <a:ahLst/>
                <a:cxnLst/>
                <a:rect l="l" t="t" r="r" b="b"/>
                <a:pathLst>
                  <a:path w="62596" h="37206" fill="none" extrusionOk="0">
                    <a:moveTo>
                      <a:pt x="2476" y="1"/>
                    </a:moveTo>
                    <a:cubicBezTo>
                      <a:pt x="2476" y="1"/>
                      <a:pt x="0" y="2084"/>
                      <a:pt x="1103" y="4265"/>
                    </a:cubicBezTo>
                    <a:cubicBezTo>
                      <a:pt x="2329" y="6667"/>
                      <a:pt x="7868" y="7280"/>
                      <a:pt x="9559" y="11545"/>
                    </a:cubicBezTo>
                    <a:cubicBezTo>
                      <a:pt x="12083" y="17892"/>
                      <a:pt x="8309" y="18652"/>
                      <a:pt x="9289" y="25245"/>
                    </a:cubicBezTo>
                    <a:cubicBezTo>
                      <a:pt x="10196" y="31323"/>
                      <a:pt x="21078" y="37205"/>
                      <a:pt x="33185" y="23750"/>
                    </a:cubicBezTo>
                    <a:cubicBezTo>
                      <a:pt x="44140" y="11545"/>
                      <a:pt x="49655" y="15956"/>
                      <a:pt x="54998" y="13432"/>
                    </a:cubicBezTo>
                    <a:cubicBezTo>
                      <a:pt x="62252" y="9951"/>
                      <a:pt x="62595" y="932"/>
                      <a:pt x="56223" y="25"/>
                    </a:cubicBezTo>
                  </a:path>
                </a:pathLst>
              </a:custGeom>
              <a:noFill/>
              <a:ln w="15325" cap="rnd" cmpd="sng">
                <a:solidFill>
                  <a:srgbClr val="7A13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66" name="Google Shape;464;p29">
                <a:extLst>
                  <a:ext uri="{FF2B5EF4-FFF2-40B4-BE49-F238E27FC236}">
                    <a16:creationId xmlns:a16="http://schemas.microsoft.com/office/drawing/2014/main" id="{40CCC368-069A-6513-7F0C-F3EB6336EA4A}"/>
                  </a:ext>
                </a:extLst>
              </p:cNvPr>
              <p:cNvSpPr/>
              <p:nvPr/>
            </p:nvSpPr>
            <p:spPr>
              <a:xfrm>
                <a:off x="-4658600" y="549375"/>
                <a:ext cx="12685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2574" extrusionOk="0">
                    <a:moveTo>
                      <a:pt x="1275" y="0"/>
                    </a:moveTo>
                    <a:cubicBezTo>
                      <a:pt x="588" y="0"/>
                      <a:pt x="0" y="564"/>
                      <a:pt x="0" y="1275"/>
                    </a:cubicBezTo>
                    <a:cubicBezTo>
                      <a:pt x="0" y="1986"/>
                      <a:pt x="588" y="2574"/>
                      <a:pt x="1275" y="2574"/>
                    </a:cubicBezTo>
                    <a:lnTo>
                      <a:pt x="3799" y="2574"/>
                    </a:lnTo>
                    <a:cubicBezTo>
                      <a:pt x="4485" y="2574"/>
                      <a:pt x="5074" y="1986"/>
                      <a:pt x="5074" y="1275"/>
                    </a:cubicBezTo>
                    <a:cubicBezTo>
                      <a:pt x="5074" y="564"/>
                      <a:pt x="4510" y="0"/>
                      <a:pt x="3799" y="0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67" name="Google Shape;465;p29">
                <a:extLst>
                  <a:ext uri="{FF2B5EF4-FFF2-40B4-BE49-F238E27FC236}">
                    <a16:creationId xmlns:a16="http://schemas.microsoft.com/office/drawing/2014/main" id="{2CC6C00D-82E8-9684-DF4A-A3E211F1EAF1}"/>
                  </a:ext>
                </a:extLst>
              </p:cNvPr>
              <p:cNvSpPr/>
              <p:nvPr/>
            </p:nvSpPr>
            <p:spPr>
              <a:xfrm>
                <a:off x="-3374350" y="549375"/>
                <a:ext cx="127475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5099" h="2574" extrusionOk="0">
                    <a:moveTo>
                      <a:pt x="1299" y="0"/>
                    </a:moveTo>
                    <a:cubicBezTo>
                      <a:pt x="589" y="0"/>
                      <a:pt x="0" y="564"/>
                      <a:pt x="0" y="1275"/>
                    </a:cubicBezTo>
                    <a:cubicBezTo>
                      <a:pt x="0" y="1986"/>
                      <a:pt x="589" y="2574"/>
                      <a:pt x="1299" y="2574"/>
                    </a:cubicBezTo>
                    <a:lnTo>
                      <a:pt x="3799" y="2574"/>
                    </a:lnTo>
                    <a:cubicBezTo>
                      <a:pt x="4510" y="2574"/>
                      <a:pt x="5098" y="1986"/>
                      <a:pt x="5098" y="1275"/>
                    </a:cubicBezTo>
                    <a:cubicBezTo>
                      <a:pt x="5098" y="564"/>
                      <a:pt x="4510" y="0"/>
                      <a:pt x="3799" y="0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68" name="Google Shape;466;p29">
                <a:extLst>
                  <a:ext uri="{FF2B5EF4-FFF2-40B4-BE49-F238E27FC236}">
                    <a16:creationId xmlns:a16="http://schemas.microsoft.com/office/drawing/2014/main" id="{8559F412-61C8-5A1A-F754-43DC2229736B}"/>
                  </a:ext>
                </a:extLst>
              </p:cNvPr>
              <p:cNvSpPr/>
              <p:nvPr/>
            </p:nvSpPr>
            <p:spPr>
              <a:xfrm>
                <a:off x="-4610825" y="393275"/>
                <a:ext cx="233475" cy="339800"/>
              </a:xfrm>
              <a:custGeom>
                <a:avLst/>
                <a:gdLst/>
                <a:ahLst/>
                <a:cxnLst/>
                <a:rect l="l" t="t" r="r" b="b"/>
                <a:pathLst>
                  <a:path w="9339" h="13592" extrusionOk="0">
                    <a:moveTo>
                      <a:pt x="4300" y="1"/>
                    </a:moveTo>
                    <a:cubicBezTo>
                      <a:pt x="4111" y="1"/>
                      <a:pt x="3919" y="15"/>
                      <a:pt x="3726" y="44"/>
                    </a:cubicBezTo>
                    <a:lnTo>
                      <a:pt x="3604" y="68"/>
                    </a:lnTo>
                    <a:cubicBezTo>
                      <a:pt x="1496" y="411"/>
                      <a:pt x="1" y="2372"/>
                      <a:pt x="320" y="4529"/>
                    </a:cubicBezTo>
                    <a:lnTo>
                      <a:pt x="1177" y="10288"/>
                    </a:lnTo>
                    <a:cubicBezTo>
                      <a:pt x="1489" y="12203"/>
                      <a:pt x="3135" y="13591"/>
                      <a:pt x="5032" y="13591"/>
                    </a:cubicBezTo>
                    <a:cubicBezTo>
                      <a:pt x="5224" y="13591"/>
                      <a:pt x="5418" y="13577"/>
                      <a:pt x="5613" y="13548"/>
                    </a:cubicBezTo>
                    <a:lnTo>
                      <a:pt x="5736" y="13524"/>
                    </a:lnTo>
                    <a:cubicBezTo>
                      <a:pt x="7868" y="13180"/>
                      <a:pt x="9339" y="11220"/>
                      <a:pt x="9020" y="9087"/>
                    </a:cubicBezTo>
                    <a:lnTo>
                      <a:pt x="8162" y="3328"/>
                    </a:lnTo>
                    <a:cubicBezTo>
                      <a:pt x="7850" y="1411"/>
                      <a:pt x="6200" y="1"/>
                      <a:pt x="4300" y="1"/>
                    </a:cubicBezTo>
                    <a:close/>
                  </a:path>
                </a:pathLst>
              </a:custGeom>
              <a:solidFill>
                <a:srgbClr val="CC23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69" name="Google Shape;467;p29">
                <a:extLst>
                  <a:ext uri="{FF2B5EF4-FFF2-40B4-BE49-F238E27FC236}">
                    <a16:creationId xmlns:a16="http://schemas.microsoft.com/office/drawing/2014/main" id="{DE87EDE3-FFC2-102A-0F4C-0DC143744B05}"/>
                  </a:ext>
                </a:extLst>
              </p:cNvPr>
              <p:cNvSpPr/>
              <p:nvPr/>
            </p:nvSpPr>
            <p:spPr>
              <a:xfrm>
                <a:off x="-4582625" y="433975"/>
                <a:ext cx="176475" cy="237575"/>
              </a:xfrm>
              <a:custGeom>
                <a:avLst/>
                <a:gdLst/>
                <a:ahLst/>
                <a:cxnLst/>
                <a:rect l="l" t="t" r="r" b="b"/>
                <a:pathLst>
                  <a:path w="7059" h="9503" extrusionOk="0">
                    <a:moveTo>
                      <a:pt x="3254" y="0"/>
                    </a:moveTo>
                    <a:cubicBezTo>
                      <a:pt x="3111" y="0"/>
                      <a:pt x="2965" y="11"/>
                      <a:pt x="2819" y="33"/>
                    </a:cubicBezTo>
                    <a:lnTo>
                      <a:pt x="2721" y="33"/>
                    </a:lnTo>
                    <a:cubicBezTo>
                      <a:pt x="1128" y="278"/>
                      <a:pt x="0" y="1798"/>
                      <a:pt x="245" y="3416"/>
                    </a:cubicBezTo>
                    <a:lnTo>
                      <a:pt x="883" y="6994"/>
                    </a:lnTo>
                    <a:cubicBezTo>
                      <a:pt x="1105" y="8440"/>
                      <a:pt x="2358" y="9503"/>
                      <a:pt x="3797" y="9503"/>
                    </a:cubicBezTo>
                    <a:cubicBezTo>
                      <a:pt x="3943" y="9503"/>
                      <a:pt x="4091" y="9492"/>
                      <a:pt x="4240" y="9469"/>
                    </a:cubicBezTo>
                    <a:lnTo>
                      <a:pt x="4338" y="9469"/>
                    </a:lnTo>
                    <a:cubicBezTo>
                      <a:pt x="5931" y="9224"/>
                      <a:pt x="7059" y="7729"/>
                      <a:pt x="6814" y="6111"/>
                    </a:cubicBezTo>
                    <a:lnTo>
                      <a:pt x="6176" y="2533"/>
                    </a:lnTo>
                    <a:cubicBezTo>
                      <a:pt x="5954" y="1084"/>
                      <a:pt x="4697" y="0"/>
                      <a:pt x="3254" y="0"/>
                    </a:cubicBezTo>
                    <a:close/>
                  </a:path>
                </a:pathLst>
              </a:custGeom>
              <a:solidFill>
                <a:srgbClr val="DF71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70" name="Google Shape;468;p29">
                <a:extLst>
                  <a:ext uri="{FF2B5EF4-FFF2-40B4-BE49-F238E27FC236}">
                    <a16:creationId xmlns:a16="http://schemas.microsoft.com/office/drawing/2014/main" id="{6FE9EE24-55DB-0258-FAA3-7AF122BB82C3}"/>
                  </a:ext>
                </a:extLst>
              </p:cNvPr>
              <p:cNvSpPr/>
              <p:nvPr/>
            </p:nvSpPr>
            <p:spPr>
              <a:xfrm>
                <a:off x="-4522575" y="550575"/>
                <a:ext cx="839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3358" h="2159" extrusionOk="0">
                    <a:moveTo>
                      <a:pt x="2322" y="1"/>
                    </a:moveTo>
                    <a:cubicBezTo>
                      <a:pt x="2308" y="1"/>
                      <a:pt x="2294" y="1"/>
                      <a:pt x="2279" y="1"/>
                    </a:cubicBezTo>
                    <a:lnTo>
                      <a:pt x="1079" y="1"/>
                    </a:lnTo>
                    <a:cubicBezTo>
                      <a:pt x="490" y="1"/>
                      <a:pt x="0" y="492"/>
                      <a:pt x="0" y="1080"/>
                    </a:cubicBezTo>
                    <a:cubicBezTo>
                      <a:pt x="0" y="1668"/>
                      <a:pt x="490" y="2158"/>
                      <a:pt x="1079" y="2158"/>
                    </a:cubicBezTo>
                    <a:lnTo>
                      <a:pt x="2279" y="2158"/>
                    </a:lnTo>
                    <a:cubicBezTo>
                      <a:pt x="2868" y="2158"/>
                      <a:pt x="3358" y="1668"/>
                      <a:pt x="3358" y="1080"/>
                    </a:cubicBezTo>
                    <a:cubicBezTo>
                      <a:pt x="3358" y="482"/>
                      <a:pt x="2891" y="1"/>
                      <a:pt x="2322" y="1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71" name="Google Shape;469;p29">
                <a:extLst>
                  <a:ext uri="{FF2B5EF4-FFF2-40B4-BE49-F238E27FC236}">
                    <a16:creationId xmlns:a16="http://schemas.microsoft.com/office/drawing/2014/main" id="{D4F85364-2A42-B492-1EC2-757FBD426DD4}"/>
                  </a:ext>
                </a:extLst>
              </p:cNvPr>
              <p:cNvSpPr/>
              <p:nvPr/>
            </p:nvSpPr>
            <p:spPr>
              <a:xfrm>
                <a:off x="-3528150" y="393275"/>
                <a:ext cx="232875" cy="339800"/>
              </a:xfrm>
              <a:custGeom>
                <a:avLst/>
                <a:gdLst/>
                <a:ahLst/>
                <a:cxnLst/>
                <a:rect l="l" t="t" r="r" b="b"/>
                <a:pathLst>
                  <a:path w="9315" h="13592" extrusionOk="0">
                    <a:moveTo>
                      <a:pt x="5033" y="1"/>
                    </a:moveTo>
                    <a:cubicBezTo>
                      <a:pt x="3115" y="1"/>
                      <a:pt x="1465" y="1411"/>
                      <a:pt x="1153" y="3328"/>
                    </a:cubicBezTo>
                    <a:lnTo>
                      <a:pt x="295" y="9087"/>
                    </a:lnTo>
                    <a:cubicBezTo>
                      <a:pt x="1" y="11220"/>
                      <a:pt x="1471" y="13180"/>
                      <a:pt x="3579" y="13524"/>
                    </a:cubicBezTo>
                    <a:lnTo>
                      <a:pt x="3702" y="13548"/>
                    </a:lnTo>
                    <a:cubicBezTo>
                      <a:pt x="3899" y="13577"/>
                      <a:pt x="4096" y="13591"/>
                      <a:pt x="4289" y="13591"/>
                    </a:cubicBezTo>
                    <a:cubicBezTo>
                      <a:pt x="6204" y="13591"/>
                      <a:pt x="7848" y="12203"/>
                      <a:pt x="8138" y="10288"/>
                    </a:cubicBezTo>
                    <a:lnTo>
                      <a:pt x="8995" y="4529"/>
                    </a:lnTo>
                    <a:cubicBezTo>
                      <a:pt x="9314" y="2372"/>
                      <a:pt x="7844" y="411"/>
                      <a:pt x="5736" y="68"/>
                    </a:cubicBezTo>
                    <a:lnTo>
                      <a:pt x="5613" y="44"/>
                    </a:lnTo>
                    <a:cubicBezTo>
                      <a:pt x="5418" y="15"/>
                      <a:pt x="5224" y="1"/>
                      <a:pt x="5033" y="1"/>
                    </a:cubicBezTo>
                    <a:close/>
                  </a:path>
                </a:pathLst>
              </a:custGeom>
              <a:solidFill>
                <a:srgbClr val="CC23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72" name="Google Shape;470;p29">
                <a:extLst>
                  <a:ext uri="{FF2B5EF4-FFF2-40B4-BE49-F238E27FC236}">
                    <a16:creationId xmlns:a16="http://schemas.microsoft.com/office/drawing/2014/main" id="{7A4299BE-9A76-50E1-D7FF-6B7E59C03A15}"/>
                  </a:ext>
                </a:extLst>
              </p:cNvPr>
              <p:cNvSpPr/>
              <p:nvPr/>
            </p:nvSpPr>
            <p:spPr>
              <a:xfrm>
                <a:off x="-3499950" y="433975"/>
                <a:ext cx="177100" cy="237575"/>
              </a:xfrm>
              <a:custGeom>
                <a:avLst/>
                <a:gdLst/>
                <a:ahLst/>
                <a:cxnLst/>
                <a:rect l="l" t="t" r="r" b="b"/>
                <a:pathLst>
                  <a:path w="7084" h="9503" extrusionOk="0">
                    <a:moveTo>
                      <a:pt x="3823" y="0"/>
                    </a:moveTo>
                    <a:cubicBezTo>
                      <a:pt x="2362" y="0"/>
                      <a:pt x="1105" y="1084"/>
                      <a:pt x="882" y="2533"/>
                    </a:cubicBezTo>
                    <a:lnTo>
                      <a:pt x="245" y="6111"/>
                    </a:lnTo>
                    <a:cubicBezTo>
                      <a:pt x="0" y="7729"/>
                      <a:pt x="1128" y="9224"/>
                      <a:pt x="2721" y="9469"/>
                    </a:cubicBezTo>
                    <a:lnTo>
                      <a:pt x="2819" y="9469"/>
                    </a:lnTo>
                    <a:cubicBezTo>
                      <a:pt x="2968" y="9492"/>
                      <a:pt x="3116" y="9503"/>
                      <a:pt x="3262" y="9503"/>
                    </a:cubicBezTo>
                    <a:cubicBezTo>
                      <a:pt x="4705" y="9503"/>
                      <a:pt x="5978" y="8440"/>
                      <a:pt x="6201" y="6994"/>
                    </a:cubicBezTo>
                    <a:lnTo>
                      <a:pt x="6838" y="3416"/>
                    </a:lnTo>
                    <a:cubicBezTo>
                      <a:pt x="7083" y="1798"/>
                      <a:pt x="5956" y="278"/>
                      <a:pt x="4363" y="33"/>
                    </a:cubicBezTo>
                    <a:lnTo>
                      <a:pt x="4265" y="33"/>
                    </a:lnTo>
                    <a:cubicBezTo>
                      <a:pt x="4116" y="11"/>
                      <a:pt x="3969" y="0"/>
                      <a:pt x="3823" y="0"/>
                    </a:cubicBezTo>
                    <a:close/>
                  </a:path>
                </a:pathLst>
              </a:custGeom>
              <a:solidFill>
                <a:srgbClr val="DF71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73" name="Google Shape;471;p29">
                <a:extLst>
                  <a:ext uri="{FF2B5EF4-FFF2-40B4-BE49-F238E27FC236}">
                    <a16:creationId xmlns:a16="http://schemas.microsoft.com/office/drawing/2014/main" id="{EC128FAC-29F3-30D2-6A71-3CA26CD5071B}"/>
                  </a:ext>
                </a:extLst>
              </p:cNvPr>
              <p:cNvSpPr/>
              <p:nvPr/>
            </p:nvSpPr>
            <p:spPr>
              <a:xfrm>
                <a:off x="-3466875" y="550575"/>
                <a:ext cx="833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2159" extrusionOk="0">
                    <a:moveTo>
                      <a:pt x="1035" y="1"/>
                    </a:moveTo>
                    <a:cubicBezTo>
                      <a:pt x="444" y="1"/>
                      <a:pt x="1" y="482"/>
                      <a:pt x="1" y="1080"/>
                    </a:cubicBezTo>
                    <a:cubicBezTo>
                      <a:pt x="1" y="1668"/>
                      <a:pt x="491" y="2158"/>
                      <a:pt x="1079" y="2158"/>
                    </a:cubicBezTo>
                    <a:lnTo>
                      <a:pt x="2255" y="2158"/>
                    </a:lnTo>
                    <a:cubicBezTo>
                      <a:pt x="2844" y="2158"/>
                      <a:pt x="3334" y="1668"/>
                      <a:pt x="3334" y="1080"/>
                    </a:cubicBezTo>
                    <a:cubicBezTo>
                      <a:pt x="3334" y="492"/>
                      <a:pt x="2844" y="1"/>
                      <a:pt x="2255" y="1"/>
                    </a:cubicBezTo>
                    <a:lnTo>
                      <a:pt x="1079" y="1"/>
                    </a:lnTo>
                    <a:cubicBezTo>
                      <a:pt x="1064" y="1"/>
                      <a:pt x="1050" y="1"/>
                      <a:pt x="1035" y="1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74" name="Google Shape;472;p29">
                <a:extLst>
                  <a:ext uri="{FF2B5EF4-FFF2-40B4-BE49-F238E27FC236}">
                    <a16:creationId xmlns:a16="http://schemas.microsoft.com/office/drawing/2014/main" id="{4C987145-A56F-4313-52FE-E5BFD54DF0C0}"/>
                  </a:ext>
                </a:extLst>
              </p:cNvPr>
              <p:cNvSpPr/>
              <p:nvPr/>
            </p:nvSpPr>
            <p:spPr>
              <a:xfrm>
                <a:off x="-4479700" y="238125"/>
                <a:ext cx="1052675" cy="1127425"/>
              </a:xfrm>
              <a:custGeom>
                <a:avLst/>
                <a:gdLst/>
                <a:ahLst/>
                <a:cxnLst/>
                <a:rect l="l" t="t" r="r" b="b"/>
                <a:pathLst>
                  <a:path w="42107" h="45097" extrusionOk="0">
                    <a:moveTo>
                      <a:pt x="2452" y="0"/>
                    </a:moveTo>
                    <a:cubicBezTo>
                      <a:pt x="2084" y="1176"/>
                      <a:pt x="1790" y="2353"/>
                      <a:pt x="1496" y="3578"/>
                    </a:cubicBezTo>
                    <a:cubicBezTo>
                      <a:pt x="515" y="7059"/>
                      <a:pt x="1" y="10882"/>
                      <a:pt x="1" y="14852"/>
                    </a:cubicBezTo>
                    <a:cubicBezTo>
                      <a:pt x="1" y="31567"/>
                      <a:pt x="9412" y="45096"/>
                      <a:pt x="21054" y="45096"/>
                    </a:cubicBezTo>
                    <a:cubicBezTo>
                      <a:pt x="32671" y="45096"/>
                      <a:pt x="42107" y="31543"/>
                      <a:pt x="42107" y="14852"/>
                    </a:cubicBezTo>
                    <a:cubicBezTo>
                      <a:pt x="42107" y="10857"/>
                      <a:pt x="41543" y="7059"/>
                      <a:pt x="40563" y="3554"/>
                    </a:cubicBezTo>
                    <a:cubicBezTo>
                      <a:pt x="40293" y="2328"/>
                      <a:pt x="39974" y="1127"/>
                      <a:pt x="39656" y="0"/>
                    </a:cubicBezTo>
                    <a:cubicBezTo>
                      <a:pt x="33798" y="809"/>
                      <a:pt x="27549" y="1250"/>
                      <a:pt x="21054" y="1250"/>
                    </a:cubicBezTo>
                    <a:cubicBezTo>
                      <a:pt x="14559" y="1250"/>
                      <a:pt x="8309" y="809"/>
                      <a:pt x="2452" y="0"/>
                    </a:cubicBezTo>
                    <a:close/>
                  </a:path>
                </a:pathLst>
              </a:custGeom>
              <a:solidFill>
                <a:srgbClr val="CC23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75" name="Google Shape;473;p29">
                <a:extLst>
                  <a:ext uri="{FF2B5EF4-FFF2-40B4-BE49-F238E27FC236}">
                    <a16:creationId xmlns:a16="http://schemas.microsoft.com/office/drawing/2014/main" id="{4AFA16B9-13B2-6E9D-F2A1-0A417723545C}"/>
                  </a:ext>
                </a:extLst>
              </p:cNvPr>
              <p:cNvSpPr/>
              <p:nvPr/>
            </p:nvSpPr>
            <p:spPr>
              <a:xfrm>
                <a:off x="-4406175" y="644350"/>
                <a:ext cx="146475" cy="204575"/>
              </a:xfrm>
              <a:custGeom>
                <a:avLst/>
                <a:gdLst/>
                <a:ahLst/>
                <a:cxnLst/>
                <a:rect l="l" t="t" r="r" b="b"/>
                <a:pathLst>
                  <a:path w="5859" h="8183" extrusionOk="0">
                    <a:moveTo>
                      <a:pt x="5858" y="0"/>
                    </a:moveTo>
                    <a:lnTo>
                      <a:pt x="5858" y="0"/>
                    </a:lnTo>
                    <a:cubicBezTo>
                      <a:pt x="5858" y="1"/>
                      <a:pt x="1202" y="3824"/>
                      <a:pt x="614" y="4902"/>
                    </a:cubicBezTo>
                    <a:cubicBezTo>
                      <a:pt x="1" y="5956"/>
                      <a:pt x="417" y="7279"/>
                      <a:pt x="1471" y="7892"/>
                    </a:cubicBezTo>
                    <a:cubicBezTo>
                      <a:pt x="1818" y="8089"/>
                      <a:pt x="2192" y="8182"/>
                      <a:pt x="2560" y="8182"/>
                    </a:cubicBezTo>
                    <a:cubicBezTo>
                      <a:pt x="3337" y="8182"/>
                      <a:pt x="4087" y="7766"/>
                      <a:pt x="4486" y="7034"/>
                    </a:cubicBezTo>
                    <a:cubicBezTo>
                      <a:pt x="5074" y="5956"/>
                      <a:pt x="5858" y="1"/>
                      <a:pt x="5858" y="0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76" name="Google Shape;474;p29">
                <a:extLst>
                  <a:ext uri="{FF2B5EF4-FFF2-40B4-BE49-F238E27FC236}">
                    <a16:creationId xmlns:a16="http://schemas.microsoft.com/office/drawing/2014/main" id="{9C2E2415-E9B7-B957-744B-FE7E770A41EC}"/>
                  </a:ext>
                </a:extLst>
              </p:cNvPr>
              <p:cNvSpPr/>
              <p:nvPr/>
            </p:nvSpPr>
            <p:spPr>
              <a:xfrm>
                <a:off x="-3600450" y="638225"/>
                <a:ext cx="118900" cy="155775"/>
              </a:xfrm>
              <a:custGeom>
                <a:avLst/>
                <a:gdLst/>
                <a:ahLst/>
                <a:cxnLst/>
                <a:rect l="l" t="t" r="r" b="b"/>
                <a:pathLst>
                  <a:path w="4756" h="6231" extrusionOk="0">
                    <a:moveTo>
                      <a:pt x="1" y="0"/>
                    </a:moveTo>
                    <a:cubicBezTo>
                      <a:pt x="1" y="0"/>
                      <a:pt x="834" y="4608"/>
                      <a:pt x="1324" y="5417"/>
                    </a:cubicBezTo>
                    <a:cubicBezTo>
                      <a:pt x="1644" y="5928"/>
                      <a:pt x="2212" y="6230"/>
                      <a:pt x="2787" y="6230"/>
                    </a:cubicBezTo>
                    <a:cubicBezTo>
                      <a:pt x="3095" y="6230"/>
                      <a:pt x="3404" y="6144"/>
                      <a:pt x="3677" y="5956"/>
                    </a:cubicBezTo>
                    <a:cubicBezTo>
                      <a:pt x="4486" y="5466"/>
                      <a:pt x="4755" y="4412"/>
                      <a:pt x="4241" y="3603"/>
                    </a:cubicBezTo>
                    <a:cubicBezTo>
                      <a:pt x="3751" y="2819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77" name="Google Shape;475;p29">
                <a:extLst>
                  <a:ext uri="{FF2B5EF4-FFF2-40B4-BE49-F238E27FC236}">
                    <a16:creationId xmlns:a16="http://schemas.microsoft.com/office/drawing/2014/main" id="{ABE6FED6-B04B-EEC0-91B0-BF460F77C6B4}"/>
                  </a:ext>
                </a:extLst>
              </p:cNvPr>
              <p:cNvSpPr/>
              <p:nvPr/>
            </p:nvSpPr>
            <p:spPr>
              <a:xfrm>
                <a:off x="-3825925" y="530375"/>
                <a:ext cx="226725" cy="100525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402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70" y="2280"/>
                      <a:pt x="2206" y="4020"/>
                      <a:pt x="4535" y="4020"/>
                    </a:cubicBezTo>
                    <a:cubicBezTo>
                      <a:pt x="6863" y="4020"/>
                      <a:pt x="8775" y="2280"/>
                      <a:pt x="9069" y="1"/>
                    </a:cubicBezTo>
                    <a:lnTo>
                      <a:pt x="9069" y="1"/>
                    </a:lnTo>
                    <a:cubicBezTo>
                      <a:pt x="8113" y="1300"/>
                      <a:pt x="6422" y="2157"/>
                      <a:pt x="4535" y="2157"/>
                    </a:cubicBezTo>
                    <a:cubicBezTo>
                      <a:pt x="2623" y="2157"/>
                      <a:pt x="932" y="1300"/>
                      <a:pt x="1" y="1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78" name="Google Shape;476;p29">
                <a:extLst>
                  <a:ext uri="{FF2B5EF4-FFF2-40B4-BE49-F238E27FC236}">
                    <a16:creationId xmlns:a16="http://schemas.microsoft.com/office/drawing/2014/main" id="{E01C6297-76E7-06EC-9FA6-27C3FE4E24F8}"/>
                  </a:ext>
                </a:extLst>
              </p:cNvPr>
              <p:cNvSpPr/>
              <p:nvPr/>
            </p:nvSpPr>
            <p:spPr>
              <a:xfrm>
                <a:off x="-4306900" y="530375"/>
                <a:ext cx="226725" cy="100525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4021" extrusionOk="0">
                    <a:moveTo>
                      <a:pt x="0" y="1"/>
                    </a:moveTo>
                    <a:cubicBezTo>
                      <a:pt x="270" y="2280"/>
                      <a:pt x="2206" y="4020"/>
                      <a:pt x="4534" y="4020"/>
                    </a:cubicBezTo>
                    <a:cubicBezTo>
                      <a:pt x="6863" y="4020"/>
                      <a:pt x="8774" y="2280"/>
                      <a:pt x="9068" y="1"/>
                    </a:cubicBezTo>
                    <a:lnTo>
                      <a:pt x="9068" y="1"/>
                    </a:lnTo>
                    <a:cubicBezTo>
                      <a:pt x="8113" y="1300"/>
                      <a:pt x="6421" y="2157"/>
                      <a:pt x="4534" y="2157"/>
                    </a:cubicBezTo>
                    <a:cubicBezTo>
                      <a:pt x="2623" y="2157"/>
                      <a:pt x="932" y="1300"/>
                      <a:pt x="0" y="1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79" name="Google Shape;477;p29">
                <a:extLst>
                  <a:ext uri="{FF2B5EF4-FFF2-40B4-BE49-F238E27FC236}">
                    <a16:creationId xmlns:a16="http://schemas.microsoft.com/office/drawing/2014/main" id="{C657FD62-82C1-5966-E92A-8ED169F26D72}"/>
                  </a:ext>
                </a:extLst>
              </p:cNvPr>
              <p:cNvSpPr/>
              <p:nvPr/>
            </p:nvSpPr>
            <p:spPr>
              <a:xfrm>
                <a:off x="-4244400" y="839200"/>
                <a:ext cx="582700" cy="295350"/>
              </a:xfrm>
              <a:custGeom>
                <a:avLst/>
                <a:gdLst/>
                <a:ahLst/>
                <a:cxnLst/>
                <a:rect l="l" t="t" r="r" b="b"/>
                <a:pathLst>
                  <a:path w="23308" h="11814" extrusionOk="0">
                    <a:moveTo>
                      <a:pt x="11642" y="0"/>
                    </a:moveTo>
                    <a:cubicBezTo>
                      <a:pt x="5515" y="25"/>
                      <a:pt x="466" y="5220"/>
                      <a:pt x="0" y="11813"/>
                    </a:cubicBezTo>
                    <a:cubicBezTo>
                      <a:pt x="3382" y="10392"/>
                      <a:pt x="7451" y="9559"/>
                      <a:pt x="11838" y="9559"/>
                    </a:cubicBezTo>
                    <a:cubicBezTo>
                      <a:pt x="16053" y="9559"/>
                      <a:pt x="19999" y="10343"/>
                      <a:pt x="23308" y="11642"/>
                    </a:cubicBezTo>
                    <a:cubicBezTo>
                      <a:pt x="22769" y="5122"/>
                      <a:pt x="17769" y="0"/>
                      <a:pt x="11642" y="0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80" name="Google Shape;478;p29">
                <a:extLst>
                  <a:ext uri="{FF2B5EF4-FFF2-40B4-BE49-F238E27FC236}">
                    <a16:creationId xmlns:a16="http://schemas.microsoft.com/office/drawing/2014/main" id="{029FAF58-9B26-E322-2F88-230A8EAAC69E}"/>
                  </a:ext>
                </a:extLst>
              </p:cNvPr>
              <p:cNvSpPr/>
              <p:nvPr/>
            </p:nvSpPr>
            <p:spPr>
              <a:xfrm>
                <a:off x="-4189275" y="840425"/>
                <a:ext cx="471825" cy="130525"/>
              </a:xfrm>
              <a:custGeom>
                <a:avLst/>
                <a:gdLst/>
                <a:ahLst/>
                <a:cxnLst/>
                <a:rect l="l" t="t" r="r" b="b"/>
                <a:pathLst>
                  <a:path w="18873" h="5221" extrusionOk="0">
                    <a:moveTo>
                      <a:pt x="9437" y="0"/>
                    </a:moveTo>
                    <a:cubicBezTo>
                      <a:pt x="5589" y="0"/>
                      <a:pt x="2158" y="2034"/>
                      <a:pt x="1" y="5220"/>
                    </a:cubicBezTo>
                    <a:cubicBezTo>
                      <a:pt x="2648" y="3627"/>
                      <a:pt x="5907" y="2696"/>
                      <a:pt x="9437" y="2696"/>
                    </a:cubicBezTo>
                    <a:cubicBezTo>
                      <a:pt x="12966" y="2696"/>
                      <a:pt x="16250" y="3627"/>
                      <a:pt x="18873" y="5196"/>
                    </a:cubicBezTo>
                    <a:cubicBezTo>
                      <a:pt x="16740" y="2034"/>
                      <a:pt x="13334" y="0"/>
                      <a:pt x="9437" y="0"/>
                    </a:cubicBezTo>
                    <a:close/>
                  </a:path>
                </a:pathLst>
              </a:custGeom>
              <a:solidFill>
                <a:srgbClr val="F9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81" name="Google Shape;479;p29">
                <a:extLst>
                  <a:ext uri="{FF2B5EF4-FFF2-40B4-BE49-F238E27FC236}">
                    <a16:creationId xmlns:a16="http://schemas.microsoft.com/office/drawing/2014/main" id="{5355722B-7CC6-0D0B-AF39-92D9F5914F10}"/>
                  </a:ext>
                </a:extLst>
              </p:cNvPr>
              <p:cNvSpPr/>
              <p:nvPr/>
            </p:nvSpPr>
            <p:spPr>
              <a:xfrm>
                <a:off x="-4244400" y="1035250"/>
                <a:ext cx="583325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23333" h="3972" extrusionOk="0">
                    <a:moveTo>
                      <a:pt x="11838" y="1"/>
                    </a:moveTo>
                    <a:cubicBezTo>
                      <a:pt x="7524" y="1"/>
                      <a:pt x="3554" y="810"/>
                      <a:pt x="245" y="2158"/>
                    </a:cubicBezTo>
                    <a:cubicBezTo>
                      <a:pt x="123" y="2746"/>
                      <a:pt x="25" y="3359"/>
                      <a:pt x="0" y="3971"/>
                    </a:cubicBezTo>
                    <a:cubicBezTo>
                      <a:pt x="3382" y="2550"/>
                      <a:pt x="7451" y="1717"/>
                      <a:pt x="11862" y="1717"/>
                    </a:cubicBezTo>
                    <a:cubicBezTo>
                      <a:pt x="16078" y="1717"/>
                      <a:pt x="20048" y="2501"/>
                      <a:pt x="23332" y="3800"/>
                    </a:cubicBezTo>
                    <a:cubicBezTo>
                      <a:pt x="23283" y="3187"/>
                      <a:pt x="23185" y="2574"/>
                      <a:pt x="23063" y="2011"/>
                    </a:cubicBezTo>
                    <a:cubicBezTo>
                      <a:pt x="19803" y="736"/>
                      <a:pt x="15955" y="1"/>
                      <a:pt x="11838" y="1"/>
                    </a:cubicBezTo>
                    <a:close/>
                  </a:path>
                </a:pathLst>
              </a:custGeom>
              <a:solidFill>
                <a:srgbClr val="F9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82" name="Google Shape;480;p29">
                <a:extLst>
                  <a:ext uri="{FF2B5EF4-FFF2-40B4-BE49-F238E27FC236}">
                    <a16:creationId xmlns:a16="http://schemas.microsoft.com/office/drawing/2014/main" id="{46821889-2114-E7B5-232D-0EBEB42A25FC}"/>
                  </a:ext>
                </a:extLst>
              </p:cNvPr>
              <p:cNvSpPr/>
              <p:nvPr/>
            </p:nvSpPr>
            <p:spPr>
              <a:xfrm>
                <a:off x="-4075300" y="592875"/>
                <a:ext cx="245100" cy="301475"/>
              </a:xfrm>
              <a:custGeom>
                <a:avLst/>
                <a:gdLst/>
                <a:ahLst/>
                <a:cxnLst/>
                <a:rect l="l" t="t" r="r" b="b"/>
                <a:pathLst>
                  <a:path w="9804" h="12059" extrusionOk="0">
                    <a:moveTo>
                      <a:pt x="4878" y="1"/>
                    </a:moveTo>
                    <a:cubicBezTo>
                      <a:pt x="3603" y="1"/>
                      <a:pt x="2549" y="1030"/>
                      <a:pt x="2549" y="2329"/>
                    </a:cubicBezTo>
                    <a:lnTo>
                      <a:pt x="2549" y="5981"/>
                    </a:lnTo>
                    <a:cubicBezTo>
                      <a:pt x="1152" y="5981"/>
                      <a:pt x="0" y="7108"/>
                      <a:pt x="0" y="8505"/>
                    </a:cubicBezTo>
                    <a:cubicBezTo>
                      <a:pt x="0" y="9927"/>
                      <a:pt x="1152" y="11054"/>
                      <a:pt x="2549" y="11054"/>
                    </a:cubicBezTo>
                    <a:cubicBezTo>
                      <a:pt x="2672" y="11054"/>
                      <a:pt x="2819" y="11054"/>
                      <a:pt x="2942" y="11030"/>
                    </a:cubicBezTo>
                    <a:cubicBezTo>
                      <a:pt x="3383" y="11642"/>
                      <a:pt x="4093" y="12059"/>
                      <a:pt x="4878" y="12059"/>
                    </a:cubicBezTo>
                    <a:cubicBezTo>
                      <a:pt x="5711" y="12059"/>
                      <a:pt x="6422" y="11642"/>
                      <a:pt x="6838" y="11030"/>
                    </a:cubicBezTo>
                    <a:cubicBezTo>
                      <a:pt x="6985" y="11054"/>
                      <a:pt x="7157" y="11054"/>
                      <a:pt x="7280" y="11054"/>
                    </a:cubicBezTo>
                    <a:cubicBezTo>
                      <a:pt x="8677" y="11054"/>
                      <a:pt x="9804" y="9927"/>
                      <a:pt x="9804" y="8505"/>
                    </a:cubicBezTo>
                    <a:cubicBezTo>
                      <a:pt x="9804" y="7108"/>
                      <a:pt x="8652" y="5981"/>
                      <a:pt x="7280" y="5981"/>
                    </a:cubicBezTo>
                    <a:lnTo>
                      <a:pt x="7206" y="5981"/>
                    </a:lnTo>
                    <a:lnTo>
                      <a:pt x="7206" y="2329"/>
                    </a:lnTo>
                    <a:cubicBezTo>
                      <a:pt x="7206" y="1030"/>
                      <a:pt x="6152" y="1"/>
                      <a:pt x="4878" y="1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83" name="Google Shape;481;p29">
                <a:extLst>
                  <a:ext uri="{FF2B5EF4-FFF2-40B4-BE49-F238E27FC236}">
                    <a16:creationId xmlns:a16="http://schemas.microsoft.com/office/drawing/2014/main" id="{CA56A1C8-7B0B-C2F4-54F9-7050868676C5}"/>
                  </a:ext>
                </a:extLst>
              </p:cNvPr>
              <p:cNvSpPr/>
              <p:nvPr/>
            </p:nvSpPr>
            <p:spPr>
              <a:xfrm>
                <a:off x="-4306300" y="401350"/>
                <a:ext cx="223050" cy="101250"/>
              </a:xfrm>
              <a:custGeom>
                <a:avLst/>
                <a:gdLst/>
                <a:ahLst/>
                <a:cxnLst/>
                <a:rect l="l" t="t" r="r" b="b"/>
                <a:pathLst>
                  <a:path w="8922" h="4050" extrusionOk="0">
                    <a:moveTo>
                      <a:pt x="8134" y="0"/>
                    </a:moveTo>
                    <a:cubicBezTo>
                      <a:pt x="8054" y="0"/>
                      <a:pt x="7972" y="13"/>
                      <a:pt x="7892" y="39"/>
                    </a:cubicBezTo>
                    <a:lnTo>
                      <a:pt x="540" y="2686"/>
                    </a:lnTo>
                    <a:cubicBezTo>
                      <a:pt x="172" y="2809"/>
                      <a:pt x="1" y="3201"/>
                      <a:pt x="123" y="3593"/>
                    </a:cubicBezTo>
                    <a:cubicBezTo>
                      <a:pt x="219" y="3881"/>
                      <a:pt x="481" y="4049"/>
                      <a:pt x="767" y="4049"/>
                    </a:cubicBezTo>
                    <a:cubicBezTo>
                      <a:pt x="846" y="4049"/>
                      <a:pt x="926" y="4036"/>
                      <a:pt x="1006" y="4010"/>
                    </a:cubicBezTo>
                    <a:lnTo>
                      <a:pt x="8358" y="1338"/>
                    </a:lnTo>
                    <a:cubicBezTo>
                      <a:pt x="8726" y="1216"/>
                      <a:pt x="8922" y="824"/>
                      <a:pt x="8799" y="456"/>
                    </a:cubicBezTo>
                    <a:cubicBezTo>
                      <a:pt x="8703" y="168"/>
                      <a:pt x="8426" y="0"/>
                      <a:pt x="8134" y="0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84" name="Google Shape;482;p29">
                <a:extLst>
                  <a:ext uri="{FF2B5EF4-FFF2-40B4-BE49-F238E27FC236}">
                    <a16:creationId xmlns:a16="http://schemas.microsoft.com/office/drawing/2014/main" id="{D0FC1B0F-1BE3-1E76-3241-463A705F77B2}"/>
                  </a:ext>
                </a:extLst>
              </p:cNvPr>
              <p:cNvSpPr/>
              <p:nvPr/>
            </p:nvSpPr>
            <p:spPr>
              <a:xfrm>
                <a:off x="-3812450" y="368425"/>
                <a:ext cx="216325" cy="117100"/>
              </a:xfrm>
              <a:custGeom>
                <a:avLst/>
                <a:gdLst/>
                <a:ahLst/>
                <a:cxnLst/>
                <a:rect l="l" t="t" r="r" b="b"/>
                <a:pathLst>
                  <a:path w="8653" h="4684" extrusionOk="0">
                    <a:moveTo>
                      <a:pt x="801" y="1"/>
                    </a:moveTo>
                    <a:cubicBezTo>
                      <a:pt x="535" y="1"/>
                      <a:pt x="274" y="147"/>
                      <a:pt x="148" y="401"/>
                    </a:cubicBezTo>
                    <a:cubicBezTo>
                      <a:pt x="1" y="744"/>
                      <a:pt x="148" y="1160"/>
                      <a:pt x="491" y="1307"/>
                    </a:cubicBezTo>
                    <a:lnTo>
                      <a:pt x="7574" y="4616"/>
                    </a:lnTo>
                    <a:cubicBezTo>
                      <a:pt x="7660" y="4663"/>
                      <a:pt x="7756" y="4684"/>
                      <a:pt x="7852" y="4684"/>
                    </a:cubicBezTo>
                    <a:cubicBezTo>
                      <a:pt x="8110" y="4684"/>
                      <a:pt x="8373" y="4530"/>
                      <a:pt x="8481" y="4297"/>
                    </a:cubicBezTo>
                    <a:cubicBezTo>
                      <a:pt x="8652" y="3954"/>
                      <a:pt x="8481" y="3513"/>
                      <a:pt x="8162" y="3366"/>
                    </a:cubicBezTo>
                    <a:lnTo>
                      <a:pt x="1079" y="57"/>
                    </a:lnTo>
                    <a:cubicBezTo>
                      <a:pt x="989" y="19"/>
                      <a:pt x="895" y="1"/>
                      <a:pt x="801" y="1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2085" name="Google Shape;439;p29">
            <a:extLst>
              <a:ext uri="{FF2B5EF4-FFF2-40B4-BE49-F238E27FC236}">
                <a16:creationId xmlns:a16="http://schemas.microsoft.com/office/drawing/2014/main" id="{DD88D916-658F-4231-4B58-4D4A3DF08484}"/>
              </a:ext>
            </a:extLst>
          </p:cNvPr>
          <p:cNvGrpSpPr/>
          <p:nvPr/>
        </p:nvGrpSpPr>
        <p:grpSpPr>
          <a:xfrm rot="645594">
            <a:off x="5725175" y="5725974"/>
            <a:ext cx="1582533" cy="993030"/>
            <a:chOff x="-4669200" y="1539525"/>
            <a:chExt cx="1568750" cy="1382325"/>
          </a:xfrm>
        </p:grpSpPr>
        <p:sp>
          <p:nvSpPr>
            <p:cNvPr id="42086" name="Google Shape;440;p29">
              <a:extLst>
                <a:ext uri="{FF2B5EF4-FFF2-40B4-BE49-F238E27FC236}">
                  <a16:creationId xmlns:a16="http://schemas.microsoft.com/office/drawing/2014/main" id="{C50ED29B-FE16-33AC-4AFE-78C1737189B8}"/>
                </a:ext>
              </a:extLst>
            </p:cNvPr>
            <p:cNvSpPr/>
            <p:nvPr/>
          </p:nvSpPr>
          <p:spPr>
            <a:xfrm>
              <a:off x="-4669200" y="1542600"/>
              <a:ext cx="1563075" cy="1220675"/>
            </a:xfrm>
            <a:custGeom>
              <a:avLst/>
              <a:gdLst/>
              <a:ahLst/>
              <a:cxnLst/>
              <a:rect l="l" t="t" r="r" b="b"/>
              <a:pathLst>
                <a:path w="62523" h="48827" extrusionOk="0">
                  <a:moveTo>
                    <a:pt x="10809" y="1"/>
                  </a:moveTo>
                  <a:cubicBezTo>
                    <a:pt x="10441" y="1153"/>
                    <a:pt x="10123" y="2353"/>
                    <a:pt x="9853" y="3579"/>
                  </a:cubicBezTo>
                  <a:cubicBezTo>
                    <a:pt x="9584" y="4559"/>
                    <a:pt x="9339" y="5564"/>
                    <a:pt x="9118" y="6618"/>
                  </a:cubicBezTo>
                  <a:cubicBezTo>
                    <a:pt x="8574" y="6355"/>
                    <a:pt x="7987" y="6208"/>
                    <a:pt x="7368" y="6208"/>
                  </a:cubicBezTo>
                  <a:cubicBezTo>
                    <a:pt x="7178" y="6208"/>
                    <a:pt x="6985" y="6222"/>
                    <a:pt x="6790" y="6250"/>
                  </a:cubicBezTo>
                  <a:lnTo>
                    <a:pt x="6667" y="6275"/>
                  </a:lnTo>
                  <a:cubicBezTo>
                    <a:pt x="4559" y="6618"/>
                    <a:pt x="3089" y="8579"/>
                    <a:pt x="3383" y="10711"/>
                  </a:cubicBezTo>
                  <a:lnTo>
                    <a:pt x="3628" y="12427"/>
                  </a:lnTo>
                  <a:lnTo>
                    <a:pt x="2452" y="12427"/>
                  </a:lnTo>
                  <a:cubicBezTo>
                    <a:pt x="1741" y="12427"/>
                    <a:pt x="1153" y="13015"/>
                    <a:pt x="1153" y="13726"/>
                  </a:cubicBezTo>
                  <a:cubicBezTo>
                    <a:pt x="1153" y="13971"/>
                    <a:pt x="1226" y="14216"/>
                    <a:pt x="1373" y="14387"/>
                  </a:cubicBezTo>
                  <a:cubicBezTo>
                    <a:pt x="761" y="14975"/>
                    <a:pt x="123" y="15980"/>
                    <a:pt x="50" y="17819"/>
                  </a:cubicBezTo>
                  <a:cubicBezTo>
                    <a:pt x="1" y="20563"/>
                    <a:pt x="5221" y="21617"/>
                    <a:pt x="6937" y="25906"/>
                  </a:cubicBezTo>
                  <a:cubicBezTo>
                    <a:pt x="9486" y="32254"/>
                    <a:pt x="5270" y="33014"/>
                    <a:pt x="6226" y="39582"/>
                  </a:cubicBezTo>
                  <a:cubicBezTo>
                    <a:pt x="6838" y="43474"/>
                    <a:pt x="12080" y="48826"/>
                    <a:pt x="19176" y="48826"/>
                  </a:cubicBezTo>
                  <a:cubicBezTo>
                    <a:pt x="22313" y="48826"/>
                    <a:pt x="25813" y="47780"/>
                    <a:pt x="29436" y="45097"/>
                  </a:cubicBezTo>
                  <a:cubicBezTo>
                    <a:pt x="36666" y="45097"/>
                    <a:pt x="43038" y="39827"/>
                    <a:pt x="46837" y="31789"/>
                  </a:cubicBezTo>
                  <a:cubicBezTo>
                    <a:pt x="49851" y="30784"/>
                    <a:pt x="51641" y="31396"/>
                    <a:pt x="54337" y="30122"/>
                  </a:cubicBezTo>
                  <a:cubicBezTo>
                    <a:pt x="61101" y="26887"/>
                    <a:pt x="62522" y="16348"/>
                    <a:pt x="57596" y="14118"/>
                  </a:cubicBezTo>
                  <a:cubicBezTo>
                    <a:pt x="57621" y="13995"/>
                    <a:pt x="57645" y="13873"/>
                    <a:pt x="57645" y="13726"/>
                  </a:cubicBezTo>
                  <a:cubicBezTo>
                    <a:pt x="57645" y="13015"/>
                    <a:pt x="57057" y="12427"/>
                    <a:pt x="56371" y="12427"/>
                  </a:cubicBezTo>
                  <a:lnTo>
                    <a:pt x="55170" y="12427"/>
                  </a:lnTo>
                  <a:lnTo>
                    <a:pt x="55415" y="10711"/>
                  </a:lnTo>
                  <a:cubicBezTo>
                    <a:pt x="55709" y="8579"/>
                    <a:pt x="54238" y="6618"/>
                    <a:pt x="52131" y="6275"/>
                  </a:cubicBezTo>
                  <a:lnTo>
                    <a:pt x="52008" y="6250"/>
                  </a:lnTo>
                  <a:cubicBezTo>
                    <a:pt x="51815" y="6222"/>
                    <a:pt x="51623" y="6208"/>
                    <a:pt x="51433" y="6208"/>
                  </a:cubicBezTo>
                  <a:cubicBezTo>
                    <a:pt x="50805" y="6208"/>
                    <a:pt x="50201" y="6360"/>
                    <a:pt x="49655" y="6643"/>
                  </a:cubicBezTo>
                  <a:cubicBezTo>
                    <a:pt x="49435" y="5613"/>
                    <a:pt x="49190" y="4559"/>
                    <a:pt x="48920" y="3554"/>
                  </a:cubicBezTo>
                  <a:cubicBezTo>
                    <a:pt x="48650" y="2329"/>
                    <a:pt x="48332" y="1128"/>
                    <a:pt x="47989" y="1"/>
                  </a:cubicBezTo>
                  <a:cubicBezTo>
                    <a:pt x="42156" y="785"/>
                    <a:pt x="35906" y="1251"/>
                    <a:pt x="29411" y="1251"/>
                  </a:cubicBezTo>
                  <a:cubicBezTo>
                    <a:pt x="22916" y="1251"/>
                    <a:pt x="16667" y="834"/>
                    <a:pt x="10809" y="1"/>
                  </a:cubicBezTo>
                  <a:close/>
                </a:path>
              </a:pathLst>
            </a:custGeom>
            <a:solidFill>
              <a:srgbClr val="FFFFFF"/>
            </a:solidFill>
            <a:ln w="152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2087" name="Google Shape;441;p29">
              <a:extLst>
                <a:ext uri="{FF2B5EF4-FFF2-40B4-BE49-F238E27FC236}">
                  <a16:creationId xmlns:a16="http://schemas.microsoft.com/office/drawing/2014/main" id="{7D11E217-15A6-E485-A1B0-8D9336BA4410}"/>
                </a:ext>
              </a:extLst>
            </p:cNvPr>
            <p:cNvGrpSpPr/>
            <p:nvPr/>
          </p:nvGrpSpPr>
          <p:grpSpPr>
            <a:xfrm>
              <a:off x="-4667174" y="1539525"/>
              <a:ext cx="1566724" cy="1382325"/>
              <a:chOff x="-4667174" y="1539525"/>
              <a:chExt cx="1566724" cy="1382325"/>
            </a:xfrm>
          </p:grpSpPr>
          <p:sp>
            <p:nvSpPr>
              <p:cNvPr id="42088" name="Google Shape;442;p29">
                <a:extLst>
                  <a:ext uri="{FF2B5EF4-FFF2-40B4-BE49-F238E27FC236}">
                    <a16:creationId xmlns:a16="http://schemas.microsoft.com/office/drawing/2014/main" id="{7D1B56FC-ED8F-D763-38C8-E3DB9B915AA2}"/>
                  </a:ext>
                </a:extLst>
              </p:cNvPr>
              <p:cNvSpPr/>
              <p:nvPr/>
            </p:nvSpPr>
            <p:spPr>
              <a:xfrm>
                <a:off x="-4667174" y="1882650"/>
                <a:ext cx="1566724" cy="1039200"/>
              </a:xfrm>
              <a:custGeom>
                <a:avLst/>
                <a:gdLst/>
                <a:ahLst/>
                <a:cxnLst/>
                <a:rect l="l" t="t" r="r" b="b"/>
                <a:pathLst>
                  <a:path w="62669" h="41568" fill="none" extrusionOk="0">
                    <a:moveTo>
                      <a:pt x="2549" y="1"/>
                    </a:moveTo>
                    <a:cubicBezTo>
                      <a:pt x="2549" y="1"/>
                      <a:pt x="147" y="515"/>
                      <a:pt x="74" y="4094"/>
                    </a:cubicBezTo>
                    <a:cubicBezTo>
                      <a:pt x="0" y="6838"/>
                      <a:pt x="5245" y="7892"/>
                      <a:pt x="6961" y="12181"/>
                    </a:cubicBezTo>
                    <a:cubicBezTo>
                      <a:pt x="9509" y="18529"/>
                      <a:pt x="5269" y="19289"/>
                      <a:pt x="6250" y="25857"/>
                    </a:cubicBezTo>
                    <a:cubicBezTo>
                      <a:pt x="7181" y="31911"/>
                      <a:pt x="19435" y="41567"/>
                      <a:pt x="32327" y="28896"/>
                    </a:cubicBezTo>
                    <a:cubicBezTo>
                      <a:pt x="47375" y="14069"/>
                      <a:pt x="49017" y="18921"/>
                      <a:pt x="54360" y="16397"/>
                    </a:cubicBezTo>
                    <a:cubicBezTo>
                      <a:pt x="61615" y="12917"/>
                      <a:pt x="62669" y="907"/>
                      <a:pt x="56272" y="25"/>
                    </a:cubicBezTo>
                  </a:path>
                </a:pathLst>
              </a:custGeom>
              <a:noFill/>
              <a:ln w="15325" cap="rnd" cmpd="sng">
                <a:solidFill>
                  <a:srgbClr val="7A13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89" name="Google Shape;443;p29">
                <a:extLst>
                  <a:ext uri="{FF2B5EF4-FFF2-40B4-BE49-F238E27FC236}">
                    <a16:creationId xmlns:a16="http://schemas.microsoft.com/office/drawing/2014/main" id="{4C0D89CE-51DA-8580-13F0-4309AF75D166}"/>
                  </a:ext>
                </a:extLst>
              </p:cNvPr>
              <p:cNvSpPr/>
              <p:nvPr/>
            </p:nvSpPr>
            <p:spPr>
              <a:xfrm>
                <a:off x="-4637775" y="1850175"/>
                <a:ext cx="12685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2574" extrusionOk="0">
                    <a:moveTo>
                      <a:pt x="1275" y="1"/>
                    </a:moveTo>
                    <a:cubicBezTo>
                      <a:pt x="564" y="1"/>
                      <a:pt x="1" y="589"/>
                      <a:pt x="1" y="1300"/>
                    </a:cubicBezTo>
                    <a:cubicBezTo>
                      <a:pt x="1" y="1986"/>
                      <a:pt x="564" y="2574"/>
                      <a:pt x="1275" y="2574"/>
                    </a:cubicBezTo>
                    <a:lnTo>
                      <a:pt x="3799" y="2574"/>
                    </a:lnTo>
                    <a:cubicBezTo>
                      <a:pt x="4486" y="2574"/>
                      <a:pt x="5074" y="1986"/>
                      <a:pt x="5074" y="1300"/>
                    </a:cubicBezTo>
                    <a:cubicBezTo>
                      <a:pt x="5074" y="589"/>
                      <a:pt x="4486" y="1"/>
                      <a:pt x="3799" y="1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90" name="Google Shape;444;p29">
                <a:extLst>
                  <a:ext uri="{FF2B5EF4-FFF2-40B4-BE49-F238E27FC236}">
                    <a16:creationId xmlns:a16="http://schemas.microsoft.com/office/drawing/2014/main" id="{83F7940D-D782-D23F-0474-7475F5585D1D}"/>
                  </a:ext>
                </a:extLst>
              </p:cNvPr>
              <p:cNvSpPr/>
              <p:nvPr/>
            </p:nvSpPr>
            <p:spPr>
              <a:xfrm>
                <a:off x="-3353525" y="1850175"/>
                <a:ext cx="12685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2574" extrusionOk="0">
                    <a:moveTo>
                      <a:pt x="1275" y="1"/>
                    </a:moveTo>
                    <a:cubicBezTo>
                      <a:pt x="589" y="1"/>
                      <a:pt x="1" y="589"/>
                      <a:pt x="1" y="1300"/>
                    </a:cubicBezTo>
                    <a:cubicBezTo>
                      <a:pt x="1" y="1986"/>
                      <a:pt x="589" y="2574"/>
                      <a:pt x="1275" y="2574"/>
                    </a:cubicBezTo>
                    <a:lnTo>
                      <a:pt x="3800" y="2574"/>
                    </a:lnTo>
                    <a:cubicBezTo>
                      <a:pt x="4510" y="2574"/>
                      <a:pt x="5074" y="1986"/>
                      <a:pt x="5074" y="1300"/>
                    </a:cubicBezTo>
                    <a:cubicBezTo>
                      <a:pt x="5074" y="589"/>
                      <a:pt x="4510" y="1"/>
                      <a:pt x="3800" y="1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91" name="Google Shape;445;p29">
                <a:extLst>
                  <a:ext uri="{FF2B5EF4-FFF2-40B4-BE49-F238E27FC236}">
                    <a16:creationId xmlns:a16="http://schemas.microsoft.com/office/drawing/2014/main" id="{B30120D9-B7DF-B2D2-2211-C6ECA262CE18}"/>
                  </a:ext>
                </a:extLst>
              </p:cNvPr>
              <p:cNvSpPr/>
              <p:nvPr/>
            </p:nvSpPr>
            <p:spPr>
              <a:xfrm>
                <a:off x="-4589975" y="1694675"/>
                <a:ext cx="232850" cy="339825"/>
              </a:xfrm>
              <a:custGeom>
                <a:avLst/>
                <a:gdLst/>
                <a:ahLst/>
                <a:cxnLst/>
                <a:rect l="l" t="t" r="r" b="b"/>
                <a:pathLst>
                  <a:path w="9314" h="13593" extrusionOk="0">
                    <a:moveTo>
                      <a:pt x="4288" y="1"/>
                    </a:moveTo>
                    <a:cubicBezTo>
                      <a:pt x="4095" y="1"/>
                      <a:pt x="3899" y="15"/>
                      <a:pt x="3701" y="44"/>
                    </a:cubicBezTo>
                    <a:lnTo>
                      <a:pt x="3603" y="69"/>
                    </a:lnTo>
                    <a:cubicBezTo>
                      <a:pt x="1471" y="412"/>
                      <a:pt x="0" y="2373"/>
                      <a:pt x="319" y="4505"/>
                    </a:cubicBezTo>
                    <a:lnTo>
                      <a:pt x="1177" y="10265"/>
                    </a:lnTo>
                    <a:cubicBezTo>
                      <a:pt x="1488" y="12201"/>
                      <a:pt x="3134" y="13592"/>
                      <a:pt x="5032" y="13592"/>
                    </a:cubicBezTo>
                    <a:cubicBezTo>
                      <a:pt x="5223" y="13592"/>
                      <a:pt x="5417" y="13578"/>
                      <a:pt x="5613" y="13549"/>
                    </a:cubicBezTo>
                    <a:lnTo>
                      <a:pt x="5735" y="13524"/>
                    </a:lnTo>
                    <a:cubicBezTo>
                      <a:pt x="7843" y="13181"/>
                      <a:pt x="9313" y="11220"/>
                      <a:pt x="9019" y="9088"/>
                    </a:cubicBezTo>
                    <a:lnTo>
                      <a:pt x="8162" y="3329"/>
                    </a:lnTo>
                    <a:cubicBezTo>
                      <a:pt x="7850" y="1392"/>
                      <a:pt x="6204" y="1"/>
                      <a:pt x="4288" y="1"/>
                    </a:cubicBezTo>
                    <a:close/>
                  </a:path>
                </a:pathLst>
              </a:custGeom>
              <a:solidFill>
                <a:srgbClr val="F4B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92" name="Google Shape;446;p29">
                <a:extLst>
                  <a:ext uri="{FF2B5EF4-FFF2-40B4-BE49-F238E27FC236}">
                    <a16:creationId xmlns:a16="http://schemas.microsoft.com/office/drawing/2014/main" id="{625FE1A6-DC7A-247D-4109-E95CFEDA2EE4}"/>
                  </a:ext>
                </a:extLst>
              </p:cNvPr>
              <p:cNvSpPr/>
              <p:nvPr/>
            </p:nvSpPr>
            <p:spPr>
              <a:xfrm>
                <a:off x="-4562400" y="1735375"/>
                <a:ext cx="177100" cy="237600"/>
              </a:xfrm>
              <a:custGeom>
                <a:avLst/>
                <a:gdLst/>
                <a:ahLst/>
                <a:cxnLst/>
                <a:rect l="l" t="t" r="r" b="b"/>
                <a:pathLst>
                  <a:path w="7084" h="9504" extrusionOk="0">
                    <a:moveTo>
                      <a:pt x="3262" y="0"/>
                    </a:moveTo>
                    <a:cubicBezTo>
                      <a:pt x="3116" y="0"/>
                      <a:pt x="2968" y="11"/>
                      <a:pt x="2819" y="34"/>
                    </a:cubicBezTo>
                    <a:lnTo>
                      <a:pt x="2721" y="34"/>
                    </a:lnTo>
                    <a:cubicBezTo>
                      <a:pt x="1127" y="279"/>
                      <a:pt x="0" y="1774"/>
                      <a:pt x="245" y="3416"/>
                    </a:cubicBezTo>
                    <a:lnTo>
                      <a:pt x="882" y="6994"/>
                    </a:lnTo>
                    <a:cubicBezTo>
                      <a:pt x="1105" y="8441"/>
                      <a:pt x="2378" y="9503"/>
                      <a:pt x="3821" y="9503"/>
                    </a:cubicBezTo>
                    <a:cubicBezTo>
                      <a:pt x="3968" y="9503"/>
                      <a:pt x="4116" y="9492"/>
                      <a:pt x="4265" y="9470"/>
                    </a:cubicBezTo>
                    <a:lnTo>
                      <a:pt x="4363" y="9470"/>
                    </a:lnTo>
                    <a:cubicBezTo>
                      <a:pt x="5956" y="9225"/>
                      <a:pt x="7083" y="7730"/>
                      <a:pt x="6838" y="6112"/>
                    </a:cubicBezTo>
                    <a:lnTo>
                      <a:pt x="6201" y="2509"/>
                    </a:lnTo>
                    <a:cubicBezTo>
                      <a:pt x="5978" y="1063"/>
                      <a:pt x="4705" y="0"/>
                      <a:pt x="3262" y="0"/>
                    </a:cubicBezTo>
                    <a:close/>
                  </a:path>
                </a:pathLst>
              </a:custGeom>
              <a:solidFill>
                <a:srgbClr val="F7D0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93" name="Google Shape;447;p29">
                <a:extLst>
                  <a:ext uri="{FF2B5EF4-FFF2-40B4-BE49-F238E27FC236}">
                    <a16:creationId xmlns:a16="http://schemas.microsoft.com/office/drawing/2014/main" id="{A8408981-76E3-EDF5-70C2-B886DC59577C}"/>
                  </a:ext>
                </a:extLst>
              </p:cNvPr>
              <p:cNvSpPr/>
              <p:nvPr/>
            </p:nvSpPr>
            <p:spPr>
              <a:xfrm>
                <a:off x="-4501750" y="1852000"/>
                <a:ext cx="83350" cy="53350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2134" extrusionOk="0">
                    <a:moveTo>
                      <a:pt x="2297" y="0"/>
                    </a:moveTo>
                    <a:cubicBezTo>
                      <a:pt x="2283" y="0"/>
                      <a:pt x="2269" y="1"/>
                      <a:pt x="2255" y="1"/>
                    </a:cubicBezTo>
                    <a:lnTo>
                      <a:pt x="1079" y="1"/>
                    </a:lnTo>
                    <a:cubicBezTo>
                      <a:pt x="491" y="1"/>
                      <a:pt x="0" y="491"/>
                      <a:pt x="0" y="1079"/>
                    </a:cubicBezTo>
                    <a:cubicBezTo>
                      <a:pt x="0" y="1643"/>
                      <a:pt x="491" y="2133"/>
                      <a:pt x="1079" y="2133"/>
                    </a:cubicBezTo>
                    <a:lnTo>
                      <a:pt x="2255" y="2133"/>
                    </a:lnTo>
                    <a:cubicBezTo>
                      <a:pt x="2843" y="2133"/>
                      <a:pt x="3334" y="1643"/>
                      <a:pt x="3334" y="1079"/>
                    </a:cubicBezTo>
                    <a:cubicBezTo>
                      <a:pt x="3334" y="481"/>
                      <a:pt x="2867" y="0"/>
                      <a:pt x="2297" y="0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94" name="Google Shape;448;p29">
                <a:extLst>
                  <a:ext uri="{FF2B5EF4-FFF2-40B4-BE49-F238E27FC236}">
                    <a16:creationId xmlns:a16="http://schemas.microsoft.com/office/drawing/2014/main" id="{7D65409A-2E40-7EA8-37F3-162919B9E8D6}"/>
                  </a:ext>
                </a:extLst>
              </p:cNvPr>
              <p:cNvSpPr/>
              <p:nvPr/>
            </p:nvSpPr>
            <p:spPr>
              <a:xfrm>
                <a:off x="-3507925" y="1694675"/>
                <a:ext cx="233475" cy="339825"/>
              </a:xfrm>
              <a:custGeom>
                <a:avLst/>
                <a:gdLst/>
                <a:ahLst/>
                <a:cxnLst/>
                <a:rect l="l" t="t" r="r" b="b"/>
                <a:pathLst>
                  <a:path w="9339" h="13593" extrusionOk="0">
                    <a:moveTo>
                      <a:pt x="5032" y="1"/>
                    </a:moveTo>
                    <a:cubicBezTo>
                      <a:pt x="3135" y="1"/>
                      <a:pt x="1489" y="1392"/>
                      <a:pt x="1177" y="3329"/>
                    </a:cubicBezTo>
                    <a:lnTo>
                      <a:pt x="319" y="9088"/>
                    </a:lnTo>
                    <a:cubicBezTo>
                      <a:pt x="1" y="11220"/>
                      <a:pt x="1496" y="13181"/>
                      <a:pt x="3603" y="13524"/>
                    </a:cubicBezTo>
                    <a:lnTo>
                      <a:pt x="3726" y="13549"/>
                    </a:lnTo>
                    <a:cubicBezTo>
                      <a:pt x="3921" y="13578"/>
                      <a:pt x="4115" y="13592"/>
                      <a:pt x="4307" y="13592"/>
                    </a:cubicBezTo>
                    <a:cubicBezTo>
                      <a:pt x="6204" y="13592"/>
                      <a:pt x="7850" y="12201"/>
                      <a:pt x="8162" y="10265"/>
                    </a:cubicBezTo>
                    <a:lnTo>
                      <a:pt x="9020" y="4505"/>
                    </a:lnTo>
                    <a:cubicBezTo>
                      <a:pt x="9338" y="2373"/>
                      <a:pt x="7868" y="412"/>
                      <a:pt x="5736" y="69"/>
                    </a:cubicBezTo>
                    <a:lnTo>
                      <a:pt x="5613" y="44"/>
                    </a:lnTo>
                    <a:cubicBezTo>
                      <a:pt x="5417" y="15"/>
                      <a:pt x="5223" y="1"/>
                      <a:pt x="5032" y="1"/>
                    </a:cubicBezTo>
                    <a:close/>
                  </a:path>
                </a:pathLst>
              </a:custGeom>
              <a:solidFill>
                <a:srgbClr val="F4B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95" name="Google Shape;449;p29">
                <a:extLst>
                  <a:ext uri="{FF2B5EF4-FFF2-40B4-BE49-F238E27FC236}">
                    <a16:creationId xmlns:a16="http://schemas.microsoft.com/office/drawing/2014/main" id="{47D09926-F885-9648-2930-2D7BE07CED13}"/>
                  </a:ext>
                </a:extLst>
              </p:cNvPr>
              <p:cNvSpPr/>
              <p:nvPr/>
            </p:nvSpPr>
            <p:spPr>
              <a:xfrm>
                <a:off x="-3479125" y="1735375"/>
                <a:ext cx="177100" cy="237600"/>
              </a:xfrm>
              <a:custGeom>
                <a:avLst/>
                <a:gdLst/>
                <a:ahLst/>
                <a:cxnLst/>
                <a:rect l="l" t="t" r="r" b="b"/>
                <a:pathLst>
                  <a:path w="7084" h="9504" extrusionOk="0">
                    <a:moveTo>
                      <a:pt x="3816" y="0"/>
                    </a:moveTo>
                    <a:cubicBezTo>
                      <a:pt x="2358" y="0"/>
                      <a:pt x="1105" y="1063"/>
                      <a:pt x="883" y="2509"/>
                    </a:cubicBezTo>
                    <a:lnTo>
                      <a:pt x="246" y="6112"/>
                    </a:lnTo>
                    <a:cubicBezTo>
                      <a:pt x="0" y="7730"/>
                      <a:pt x="1128" y="9225"/>
                      <a:pt x="2721" y="9470"/>
                    </a:cubicBezTo>
                    <a:lnTo>
                      <a:pt x="2819" y="9470"/>
                    </a:lnTo>
                    <a:cubicBezTo>
                      <a:pt x="2968" y="9492"/>
                      <a:pt x="3116" y="9503"/>
                      <a:pt x="3262" y="9503"/>
                    </a:cubicBezTo>
                    <a:cubicBezTo>
                      <a:pt x="4701" y="9503"/>
                      <a:pt x="5954" y="8441"/>
                      <a:pt x="6177" y="6994"/>
                    </a:cubicBezTo>
                    <a:lnTo>
                      <a:pt x="6838" y="3416"/>
                    </a:lnTo>
                    <a:cubicBezTo>
                      <a:pt x="7083" y="1774"/>
                      <a:pt x="5932" y="279"/>
                      <a:pt x="4338" y="34"/>
                    </a:cubicBezTo>
                    <a:lnTo>
                      <a:pt x="4265" y="34"/>
                    </a:lnTo>
                    <a:cubicBezTo>
                      <a:pt x="4114" y="11"/>
                      <a:pt x="3964" y="0"/>
                      <a:pt x="3816" y="0"/>
                    </a:cubicBezTo>
                    <a:close/>
                  </a:path>
                </a:pathLst>
              </a:custGeom>
              <a:solidFill>
                <a:srgbClr val="F7D0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96" name="Google Shape;450;p29">
                <a:extLst>
                  <a:ext uri="{FF2B5EF4-FFF2-40B4-BE49-F238E27FC236}">
                    <a16:creationId xmlns:a16="http://schemas.microsoft.com/office/drawing/2014/main" id="{88C9EAC5-F56E-D0D1-2F4E-EBE9082D70F5}"/>
                  </a:ext>
                </a:extLst>
              </p:cNvPr>
              <p:cNvSpPr/>
              <p:nvPr/>
            </p:nvSpPr>
            <p:spPr>
              <a:xfrm>
                <a:off x="-3446650" y="1852000"/>
                <a:ext cx="83975" cy="53350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2134" extrusionOk="0">
                    <a:moveTo>
                      <a:pt x="1038" y="0"/>
                    </a:moveTo>
                    <a:cubicBezTo>
                      <a:pt x="491" y="0"/>
                      <a:pt x="0" y="481"/>
                      <a:pt x="0" y="1079"/>
                    </a:cubicBezTo>
                    <a:cubicBezTo>
                      <a:pt x="0" y="1643"/>
                      <a:pt x="491" y="2133"/>
                      <a:pt x="1079" y="2133"/>
                    </a:cubicBezTo>
                    <a:lnTo>
                      <a:pt x="2280" y="2133"/>
                    </a:lnTo>
                    <a:cubicBezTo>
                      <a:pt x="2868" y="2133"/>
                      <a:pt x="3358" y="1643"/>
                      <a:pt x="3358" y="1079"/>
                    </a:cubicBezTo>
                    <a:cubicBezTo>
                      <a:pt x="3358" y="491"/>
                      <a:pt x="2868" y="1"/>
                      <a:pt x="2280" y="1"/>
                    </a:cubicBezTo>
                    <a:lnTo>
                      <a:pt x="1079" y="1"/>
                    </a:lnTo>
                    <a:cubicBezTo>
                      <a:pt x="1065" y="1"/>
                      <a:pt x="1052" y="0"/>
                      <a:pt x="1038" y="0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97" name="Google Shape;451;p29">
                <a:extLst>
                  <a:ext uri="{FF2B5EF4-FFF2-40B4-BE49-F238E27FC236}">
                    <a16:creationId xmlns:a16="http://schemas.microsoft.com/office/drawing/2014/main" id="{82BBEF44-248B-B961-915E-131AE7F9C836}"/>
                  </a:ext>
                </a:extLst>
              </p:cNvPr>
              <p:cNvSpPr/>
              <p:nvPr/>
            </p:nvSpPr>
            <p:spPr>
              <a:xfrm>
                <a:off x="-4458850" y="1539525"/>
                <a:ext cx="1052650" cy="1127425"/>
              </a:xfrm>
              <a:custGeom>
                <a:avLst/>
                <a:gdLst/>
                <a:ahLst/>
                <a:cxnLst/>
                <a:rect l="l" t="t" r="r" b="b"/>
                <a:pathLst>
                  <a:path w="42106" h="45097" extrusionOk="0">
                    <a:moveTo>
                      <a:pt x="2451" y="1"/>
                    </a:moveTo>
                    <a:cubicBezTo>
                      <a:pt x="2083" y="1153"/>
                      <a:pt x="1765" y="2353"/>
                      <a:pt x="1495" y="3579"/>
                    </a:cubicBezTo>
                    <a:cubicBezTo>
                      <a:pt x="564" y="7084"/>
                      <a:pt x="0" y="10883"/>
                      <a:pt x="0" y="14853"/>
                    </a:cubicBezTo>
                    <a:cubicBezTo>
                      <a:pt x="0" y="31543"/>
                      <a:pt x="9411" y="45097"/>
                      <a:pt x="21053" y="45097"/>
                    </a:cubicBezTo>
                    <a:cubicBezTo>
                      <a:pt x="32670" y="45097"/>
                      <a:pt x="42106" y="31543"/>
                      <a:pt x="42106" y="14853"/>
                    </a:cubicBezTo>
                    <a:cubicBezTo>
                      <a:pt x="42106" y="10834"/>
                      <a:pt x="41542" y="7035"/>
                      <a:pt x="40562" y="3554"/>
                    </a:cubicBezTo>
                    <a:cubicBezTo>
                      <a:pt x="40292" y="2329"/>
                      <a:pt x="39974" y="1128"/>
                      <a:pt x="39655" y="1"/>
                    </a:cubicBezTo>
                    <a:cubicBezTo>
                      <a:pt x="33798" y="785"/>
                      <a:pt x="27548" y="1251"/>
                      <a:pt x="21053" y="1251"/>
                    </a:cubicBezTo>
                    <a:cubicBezTo>
                      <a:pt x="14558" y="1251"/>
                      <a:pt x="8308" y="834"/>
                      <a:pt x="2451" y="1"/>
                    </a:cubicBezTo>
                    <a:close/>
                  </a:path>
                </a:pathLst>
              </a:custGeom>
              <a:solidFill>
                <a:srgbClr val="F4B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98" name="Google Shape;452;p29">
                <a:extLst>
                  <a:ext uri="{FF2B5EF4-FFF2-40B4-BE49-F238E27FC236}">
                    <a16:creationId xmlns:a16="http://schemas.microsoft.com/office/drawing/2014/main" id="{0F2B12CF-C1E6-A4FF-3BA7-739AAEA3DAA3}"/>
                  </a:ext>
                </a:extLst>
              </p:cNvPr>
              <p:cNvSpPr/>
              <p:nvPr/>
            </p:nvSpPr>
            <p:spPr>
              <a:xfrm>
                <a:off x="-4285475" y="1831800"/>
                <a:ext cx="226750" cy="100500"/>
              </a:xfrm>
              <a:custGeom>
                <a:avLst/>
                <a:gdLst/>
                <a:ahLst/>
                <a:cxnLst/>
                <a:rect l="l" t="t" r="r" b="b"/>
                <a:pathLst>
                  <a:path w="9070" h="4020" extrusionOk="0">
                    <a:moveTo>
                      <a:pt x="4535" y="0"/>
                    </a:moveTo>
                    <a:cubicBezTo>
                      <a:pt x="2207" y="0"/>
                      <a:pt x="271" y="1765"/>
                      <a:pt x="1" y="4020"/>
                    </a:cubicBezTo>
                    <a:cubicBezTo>
                      <a:pt x="932" y="2745"/>
                      <a:pt x="2623" y="1887"/>
                      <a:pt x="4535" y="1887"/>
                    </a:cubicBezTo>
                    <a:cubicBezTo>
                      <a:pt x="6422" y="1887"/>
                      <a:pt x="8113" y="2745"/>
                      <a:pt x="9069" y="4020"/>
                    </a:cubicBezTo>
                    <a:cubicBezTo>
                      <a:pt x="8775" y="1765"/>
                      <a:pt x="6863" y="0"/>
                      <a:pt x="4535" y="0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99" name="Google Shape;453;p29">
                <a:extLst>
                  <a:ext uri="{FF2B5EF4-FFF2-40B4-BE49-F238E27FC236}">
                    <a16:creationId xmlns:a16="http://schemas.microsoft.com/office/drawing/2014/main" id="{68F3E42F-9E49-8EA4-624B-2E576262A5B4}"/>
                  </a:ext>
                </a:extLst>
              </p:cNvPr>
              <p:cNvSpPr/>
              <p:nvPr/>
            </p:nvSpPr>
            <p:spPr>
              <a:xfrm>
                <a:off x="-3805700" y="1831800"/>
                <a:ext cx="226725" cy="100500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4020" extrusionOk="0">
                    <a:moveTo>
                      <a:pt x="4534" y="0"/>
                    </a:moveTo>
                    <a:cubicBezTo>
                      <a:pt x="2206" y="0"/>
                      <a:pt x="270" y="1765"/>
                      <a:pt x="0" y="4020"/>
                    </a:cubicBezTo>
                    <a:cubicBezTo>
                      <a:pt x="956" y="2745"/>
                      <a:pt x="2647" y="1887"/>
                      <a:pt x="4534" y="1887"/>
                    </a:cubicBezTo>
                    <a:cubicBezTo>
                      <a:pt x="6446" y="1887"/>
                      <a:pt x="8113" y="2745"/>
                      <a:pt x="9069" y="4020"/>
                    </a:cubicBezTo>
                    <a:cubicBezTo>
                      <a:pt x="8799" y="1765"/>
                      <a:pt x="6912" y="0"/>
                      <a:pt x="4534" y="0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100" name="Google Shape;454;p29">
                <a:extLst>
                  <a:ext uri="{FF2B5EF4-FFF2-40B4-BE49-F238E27FC236}">
                    <a16:creationId xmlns:a16="http://schemas.microsoft.com/office/drawing/2014/main" id="{5E5F69C9-0FB3-4CC2-49E0-AC280D8199BA}"/>
                  </a:ext>
                </a:extLst>
              </p:cNvPr>
              <p:cNvSpPr/>
              <p:nvPr/>
            </p:nvSpPr>
            <p:spPr>
              <a:xfrm>
                <a:off x="-4321625" y="2072600"/>
                <a:ext cx="778800" cy="393375"/>
              </a:xfrm>
              <a:custGeom>
                <a:avLst/>
                <a:gdLst/>
                <a:ahLst/>
                <a:cxnLst/>
                <a:rect l="l" t="t" r="r" b="b"/>
                <a:pathLst>
                  <a:path w="31152" h="15735" extrusionOk="0">
                    <a:moveTo>
                      <a:pt x="31152" y="0"/>
                    </a:moveTo>
                    <a:lnTo>
                      <a:pt x="31152" y="0"/>
                    </a:lnTo>
                    <a:cubicBezTo>
                      <a:pt x="26642" y="1887"/>
                      <a:pt x="21201" y="2990"/>
                      <a:pt x="15319" y="2990"/>
                    </a:cubicBezTo>
                    <a:cubicBezTo>
                      <a:pt x="9657" y="2990"/>
                      <a:pt x="4388" y="1961"/>
                      <a:pt x="1" y="221"/>
                    </a:cubicBezTo>
                    <a:lnTo>
                      <a:pt x="1" y="221"/>
                    </a:lnTo>
                    <a:cubicBezTo>
                      <a:pt x="736" y="8921"/>
                      <a:pt x="7403" y="15735"/>
                      <a:pt x="15564" y="15735"/>
                    </a:cubicBezTo>
                    <a:cubicBezTo>
                      <a:pt x="23774" y="15735"/>
                      <a:pt x="30514" y="8823"/>
                      <a:pt x="31152" y="0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101" name="Google Shape;455;p29">
                <a:extLst>
                  <a:ext uri="{FF2B5EF4-FFF2-40B4-BE49-F238E27FC236}">
                    <a16:creationId xmlns:a16="http://schemas.microsoft.com/office/drawing/2014/main" id="{1E3EFCF2-A32D-262F-57DA-A3C2FE95EFA1}"/>
                  </a:ext>
                </a:extLst>
              </p:cNvPr>
              <p:cNvSpPr/>
              <p:nvPr/>
            </p:nvSpPr>
            <p:spPr>
              <a:xfrm>
                <a:off x="-4321625" y="2073200"/>
                <a:ext cx="778175" cy="131775"/>
              </a:xfrm>
              <a:custGeom>
                <a:avLst/>
                <a:gdLst/>
                <a:ahLst/>
                <a:cxnLst/>
                <a:rect l="l" t="t" r="r" b="b"/>
                <a:pathLst>
                  <a:path w="31127" h="5271" extrusionOk="0">
                    <a:moveTo>
                      <a:pt x="31127" y="1"/>
                    </a:moveTo>
                    <a:cubicBezTo>
                      <a:pt x="26617" y="1912"/>
                      <a:pt x="21176" y="3015"/>
                      <a:pt x="15319" y="3015"/>
                    </a:cubicBezTo>
                    <a:cubicBezTo>
                      <a:pt x="9657" y="3015"/>
                      <a:pt x="4388" y="1961"/>
                      <a:pt x="1" y="221"/>
                    </a:cubicBezTo>
                    <a:lnTo>
                      <a:pt x="1" y="221"/>
                    </a:lnTo>
                    <a:cubicBezTo>
                      <a:pt x="50" y="1055"/>
                      <a:pt x="173" y="1863"/>
                      <a:pt x="369" y="2648"/>
                    </a:cubicBezTo>
                    <a:cubicBezTo>
                      <a:pt x="4682" y="4290"/>
                      <a:pt x="9829" y="5270"/>
                      <a:pt x="15319" y="5270"/>
                    </a:cubicBezTo>
                    <a:cubicBezTo>
                      <a:pt x="21054" y="5270"/>
                      <a:pt x="26372" y="4241"/>
                      <a:pt x="30784" y="2427"/>
                    </a:cubicBezTo>
                    <a:cubicBezTo>
                      <a:pt x="30931" y="1618"/>
                      <a:pt x="31053" y="834"/>
                      <a:pt x="31127" y="1"/>
                    </a:cubicBezTo>
                    <a:close/>
                  </a:path>
                </a:pathLst>
              </a:custGeom>
              <a:solidFill>
                <a:srgbClr val="F9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102" name="Google Shape;456;p29">
                <a:extLst>
                  <a:ext uri="{FF2B5EF4-FFF2-40B4-BE49-F238E27FC236}">
                    <a16:creationId xmlns:a16="http://schemas.microsoft.com/office/drawing/2014/main" id="{307D576D-67F7-499E-5606-60C73445614D}"/>
                  </a:ext>
                </a:extLst>
              </p:cNvPr>
              <p:cNvSpPr/>
              <p:nvPr/>
            </p:nvSpPr>
            <p:spPr>
              <a:xfrm>
                <a:off x="-4054475" y="1894300"/>
                <a:ext cx="245125" cy="301475"/>
              </a:xfrm>
              <a:custGeom>
                <a:avLst/>
                <a:gdLst/>
                <a:ahLst/>
                <a:cxnLst/>
                <a:rect l="l" t="t" r="r" b="b"/>
                <a:pathLst>
                  <a:path w="9805" h="12059" extrusionOk="0">
                    <a:moveTo>
                      <a:pt x="4903" y="0"/>
                    </a:moveTo>
                    <a:cubicBezTo>
                      <a:pt x="3628" y="0"/>
                      <a:pt x="2574" y="1030"/>
                      <a:pt x="2574" y="2329"/>
                    </a:cubicBezTo>
                    <a:lnTo>
                      <a:pt x="2574" y="5956"/>
                    </a:lnTo>
                    <a:lnTo>
                      <a:pt x="2550" y="5956"/>
                    </a:lnTo>
                    <a:cubicBezTo>
                      <a:pt x="1128" y="5956"/>
                      <a:pt x="1" y="7083"/>
                      <a:pt x="1" y="8505"/>
                    </a:cubicBezTo>
                    <a:cubicBezTo>
                      <a:pt x="1" y="9926"/>
                      <a:pt x="1128" y="11054"/>
                      <a:pt x="2550" y="11054"/>
                    </a:cubicBezTo>
                    <a:cubicBezTo>
                      <a:pt x="2697" y="11054"/>
                      <a:pt x="2819" y="11054"/>
                      <a:pt x="2966" y="11029"/>
                    </a:cubicBezTo>
                    <a:cubicBezTo>
                      <a:pt x="3407" y="11666"/>
                      <a:pt x="4118" y="12059"/>
                      <a:pt x="4903" y="12059"/>
                    </a:cubicBezTo>
                    <a:cubicBezTo>
                      <a:pt x="5736" y="12059"/>
                      <a:pt x="6447" y="11642"/>
                      <a:pt x="6839" y="11029"/>
                    </a:cubicBezTo>
                    <a:cubicBezTo>
                      <a:pt x="6961" y="11054"/>
                      <a:pt x="7108" y="11054"/>
                      <a:pt x="7255" y="11054"/>
                    </a:cubicBezTo>
                    <a:cubicBezTo>
                      <a:pt x="8677" y="11054"/>
                      <a:pt x="9804" y="9926"/>
                      <a:pt x="9804" y="8505"/>
                    </a:cubicBezTo>
                    <a:cubicBezTo>
                      <a:pt x="9804" y="7108"/>
                      <a:pt x="8677" y="5956"/>
                      <a:pt x="7255" y="5956"/>
                    </a:cubicBezTo>
                    <a:lnTo>
                      <a:pt x="7231" y="2329"/>
                    </a:lnTo>
                    <a:cubicBezTo>
                      <a:pt x="7231" y="1030"/>
                      <a:pt x="6201" y="0"/>
                      <a:pt x="4903" y="0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103" name="Google Shape;457;p29">
                <a:extLst>
                  <a:ext uri="{FF2B5EF4-FFF2-40B4-BE49-F238E27FC236}">
                    <a16:creationId xmlns:a16="http://schemas.microsoft.com/office/drawing/2014/main" id="{C4E8B018-B22D-9A5D-8451-D088169969CD}"/>
                  </a:ext>
                </a:extLst>
              </p:cNvPr>
              <p:cNvSpPr/>
              <p:nvPr/>
            </p:nvSpPr>
            <p:spPr>
              <a:xfrm>
                <a:off x="-4287300" y="1694925"/>
                <a:ext cx="226725" cy="93025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3721" extrusionOk="0">
                    <a:moveTo>
                      <a:pt x="8273" y="0"/>
                    </a:moveTo>
                    <a:cubicBezTo>
                      <a:pt x="8203" y="0"/>
                      <a:pt x="8133" y="11"/>
                      <a:pt x="8064" y="34"/>
                    </a:cubicBezTo>
                    <a:lnTo>
                      <a:pt x="589" y="2338"/>
                    </a:lnTo>
                    <a:cubicBezTo>
                      <a:pt x="221" y="2461"/>
                      <a:pt x="0" y="2828"/>
                      <a:pt x="123" y="3221"/>
                    </a:cubicBezTo>
                    <a:cubicBezTo>
                      <a:pt x="222" y="3519"/>
                      <a:pt x="483" y="3720"/>
                      <a:pt x="787" y="3720"/>
                    </a:cubicBezTo>
                    <a:cubicBezTo>
                      <a:pt x="858" y="3720"/>
                      <a:pt x="931" y="3709"/>
                      <a:pt x="1005" y="3686"/>
                    </a:cubicBezTo>
                    <a:lnTo>
                      <a:pt x="8480" y="1382"/>
                    </a:lnTo>
                    <a:cubicBezTo>
                      <a:pt x="8848" y="1260"/>
                      <a:pt x="9069" y="892"/>
                      <a:pt x="8946" y="500"/>
                    </a:cubicBezTo>
                    <a:cubicBezTo>
                      <a:pt x="8847" y="202"/>
                      <a:pt x="8570" y="0"/>
                      <a:pt x="8273" y="0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104" name="Google Shape;458;p29">
                <a:extLst>
                  <a:ext uri="{FF2B5EF4-FFF2-40B4-BE49-F238E27FC236}">
                    <a16:creationId xmlns:a16="http://schemas.microsoft.com/office/drawing/2014/main" id="{0919F725-88C5-7D80-D480-F4C9A1C645EF}"/>
                  </a:ext>
                </a:extLst>
              </p:cNvPr>
              <p:cNvSpPr/>
              <p:nvPr/>
            </p:nvSpPr>
            <p:spPr>
              <a:xfrm>
                <a:off x="-3789150" y="1677500"/>
                <a:ext cx="212025" cy="126825"/>
              </a:xfrm>
              <a:custGeom>
                <a:avLst/>
                <a:gdLst/>
                <a:ahLst/>
                <a:cxnLst/>
                <a:rect l="l" t="t" r="r" b="b"/>
                <a:pathLst>
                  <a:path w="8481" h="5073" extrusionOk="0">
                    <a:moveTo>
                      <a:pt x="781" y="1"/>
                    </a:moveTo>
                    <a:cubicBezTo>
                      <a:pt x="538" y="1"/>
                      <a:pt x="304" y="132"/>
                      <a:pt x="172" y="364"/>
                    </a:cubicBezTo>
                    <a:cubicBezTo>
                      <a:pt x="0" y="707"/>
                      <a:pt x="123" y="1124"/>
                      <a:pt x="441" y="1320"/>
                    </a:cubicBezTo>
                    <a:lnTo>
                      <a:pt x="7353" y="4996"/>
                    </a:lnTo>
                    <a:cubicBezTo>
                      <a:pt x="7449" y="5048"/>
                      <a:pt x="7557" y="5073"/>
                      <a:pt x="7665" y="5073"/>
                    </a:cubicBezTo>
                    <a:cubicBezTo>
                      <a:pt x="7914" y="5073"/>
                      <a:pt x="8164" y="4941"/>
                      <a:pt x="8284" y="4702"/>
                    </a:cubicBezTo>
                    <a:cubicBezTo>
                      <a:pt x="8480" y="4334"/>
                      <a:pt x="8357" y="3942"/>
                      <a:pt x="8014" y="3770"/>
                    </a:cubicBezTo>
                    <a:lnTo>
                      <a:pt x="1127" y="94"/>
                    </a:lnTo>
                    <a:cubicBezTo>
                      <a:pt x="1016" y="31"/>
                      <a:pt x="897" y="1"/>
                      <a:pt x="781" y="1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105" name="Google Shape;459;p29">
                <a:extLst>
                  <a:ext uri="{FF2B5EF4-FFF2-40B4-BE49-F238E27FC236}">
                    <a16:creationId xmlns:a16="http://schemas.microsoft.com/office/drawing/2014/main" id="{BA766322-7014-688B-D352-CF2428CE198B}"/>
                  </a:ext>
                </a:extLst>
              </p:cNvPr>
              <p:cNvSpPr/>
              <p:nvPr/>
            </p:nvSpPr>
            <p:spPr>
              <a:xfrm>
                <a:off x="-4194775" y="2355675"/>
                <a:ext cx="523900" cy="110300"/>
              </a:xfrm>
              <a:custGeom>
                <a:avLst/>
                <a:gdLst/>
                <a:ahLst/>
                <a:cxnLst/>
                <a:rect l="l" t="t" r="r" b="b"/>
                <a:pathLst>
                  <a:path w="20956" h="441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794" y="2721"/>
                      <a:pt x="6446" y="4412"/>
                      <a:pt x="10490" y="4412"/>
                    </a:cubicBezTo>
                    <a:cubicBezTo>
                      <a:pt x="14534" y="4412"/>
                      <a:pt x="18210" y="2721"/>
                      <a:pt x="20955" y="0"/>
                    </a:cubicBezTo>
                    <a:lnTo>
                      <a:pt x="20955" y="0"/>
                    </a:lnTo>
                    <a:cubicBezTo>
                      <a:pt x="17647" y="540"/>
                      <a:pt x="14142" y="809"/>
                      <a:pt x="10490" y="809"/>
                    </a:cubicBezTo>
                    <a:cubicBezTo>
                      <a:pt x="6838" y="809"/>
                      <a:pt x="3309" y="540"/>
                      <a:pt x="0" y="0"/>
                    </a:cubicBezTo>
                    <a:close/>
                  </a:path>
                </a:pathLst>
              </a:custGeom>
              <a:solidFill>
                <a:srgbClr val="F9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2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07" grpId="0" animBg="1"/>
      <p:bldP spid="4206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737;p35">
            <a:extLst>
              <a:ext uri="{FF2B5EF4-FFF2-40B4-BE49-F238E27FC236}">
                <a16:creationId xmlns:a16="http://schemas.microsoft.com/office/drawing/2014/main" id="{F85EBCE7-CDC5-CDAC-7203-C85B7BC05780}"/>
              </a:ext>
            </a:extLst>
          </p:cNvPr>
          <p:cNvGrpSpPr/>
          <p:nvPr/>
        </p:nvGrpSpPr>
        <p:grpSpPr>
          <a:xfrm>
            <a:off x="7001053" y="5377071"/>
            <a:ext cx="2032197" cy="1437386"/>
            <a:chOff x="4159040" y="2757547"/>
            <a:chExt cx="1463847" cy="1367971"/>
          </a:xfrm>
        </p:grpSpPr>
        <p:sp>
          <p:nvSpPr>
            <p:cNvPr id="16" name="Google Shape;738;p35">
              <a:extLst>
                <a:ext uri="{FF2B5EF4-FFF2-40B4-BE49-F238E27FC236}">
                  <a16:creationId xmlns:a16="http://schemas.microsoft.com/office/drawing/2014/main" id="{88A2DB72-0DCC-02EC-B53D-1FCB249978A2}"/>
                </a:ext>
              </a:extLst>
            </p:cNvPr>
            <p:cNvSpPr/>
            <p:nvPr/>
          </p:nvSpPr>
          <p:spPr>
            <a:xfrm>
              <a:off x="4159040" y="2757547"/>
              <a:ext cx="1463847" cy="1367971"/>
            </a:xfrm>
            <a:custGeom>
              <a:avLst/>
              <a:gdLst/>
              <a:ahLst/>
              <a:cxnLst/>
              <a:rect l="l" t="t" r="r" b="b"/>
              <a:pathLst>
                <a:path w="84323" h="78948" extrusionOk="0">
                  <a:moveTo>
                    <a:pt x="30870" y="26921"/>
                  </a:moveTo>
                  <a:cubicBezTo>
                    <a:pt x="31297" y="26921"/>
                    <a:pt x="31846" y="27042"/>
                    <a:pt x="32516" y="27209"/>
                  </a:cubicBezTo>
                  <a:cubicBezTo>
                    <a:pt x="32453" y="27209"/>
                    <a:pt x="32390" y="27251"/>
                    <a:pt x="32327" y="27251"/>
                  </a:cubicBezTo>
                  <a:cubicBezTo>
                    <a:pt x="32244" y="27272"/>
                    <a:pt x="32181" y="27272"/>
                    <a:pt x="32097" y="27293"/>
                  </a:cubicBezTo>
                  <a:cubicBezTo>
                    <a:pt x="31281" y="27481"/>
                    <a:pt x="30465" y="27690"/>
                    <a:pt x="29649" y="27921"/>
                  </a:cubicBezTo>
                  <a:cubicBezTo>
                    <a:pt x="29837" y="27481"/>
                    <a:pt x="30047" y="27146"/>
                    <a:pt x="30319" y="27021"/>
                  </a:cubicBezTo>
                  <a:cubicBezTo>
                    <a:pt x="30472" y="26951"/>
                    <a:pt x="30656" y="26921"/>
                    <a:pt x="30870" y="26921"/>
                  </a:cubicBezTo>
                  <a:close/>
                  <a:moveTo>
                    <a:pt x="25981" y="0"/>
                  </a:moveTo>
                  <a:cubicBezTo>
                    <a:pt x="25934" y="0"/>
                    <a:pt x="25888" y="3"/>
                    <a:pt x="25841" y="8"/>
                  </a:cubicBezTo>
                  <a:cubicBezTo>
                    <a:pt x="24544" y="176"/>
                    <a:pt x="23769" y="2247"/>
                    <a:pt x="24481" y="7813"/>
                  </a:cubicBezTo>
                  <a:cubicBezTo>
                    <a:pt x="24502" y="8043"/>
                    <a:pt x="24544" y="8315"/>
                    <a:pt x="24586" y="8545"/>
                  </a:cubicBezTo>
                  <a:cubicBezTo>
                    <a:pt x="23790" y="6997"/>
                    <a:pt x="23058" y="5742"/>
                    <a:pt x="22389" y="4758"/>
                  </a:cubicBezTo>
                  <a:cubicBezTo>
                    <a:pt x="20816" y="2373"/>
                    <a:pt x="19543" y="1424"/>
                    <a:pt x="18550" y="1424"/>
                  </a:cubicBezTo>
                  <a:cubicBezTo>
                    <a:pt x="18314" y="1424"/>
                    <a:pt x="18094" y="1477"/>
                    <a:pt x="17890" y="1578"/>
                  </a:cubicBezTo>
                  <a:cubicBezTo>
                    <a:pt x="17848" y="1578"/>
                    <a:pt x="17848" y="1620"/>
                    <a:pt x="17848" y="1620"/>
                  </a:cubicBezTo>
                  <a:cubicBezTo>
                    <a:pt x="17848" y="1620"/>
                    <a:pt x="17827" y="1620"/>
                    <a:pt x="17827" y="1641"/>
                  </a:cubicBezTo>
                  <a:cubicBezTo>
                    <a:pt x="16781" y="2164"/>
                    <a:pt x="16488" y="3817"/>
                    <a:pt x="17681" y="7143"/>
                  </a:cubicBezTo>
                  <a:cubicBezTo>
                    <a:pt x="18057" y="8294"/>
                    <a:pt x="18622" y="9612"/>
                    <a:pt x="19376" y="11161"/>
                  </a:cubicBezTo>
                  <a:cubicBezTo>
                    <a:pt x="19187" y="10972"/>
                    <a:pt x="19041" y="10805"/>
                    <a:pt x="18852" y="10638"/>
                  </a:cubicBezTo>
                  <a:cubicBezTo>
                    <a:pt x="15872" y="7765"/>
                    <a:pt x="13928" y="6682"/>
                    <a:pt x="12753" y="6682"/>
                  </a:cubicBezTo>
                  <a:cubicBezTo>
                    <a:pt x="12336" y="6682"/>
                    <a:pt x="12016" y="6819"/>
                    <a:pt x="11780" y="7060"/>
                  </a:cubicBezTo>
                  <a:cubicBezTo>
                    <a:pt x="10901" y="8001"/>
                    <a:pt x="11571" y="10115"/>
                    <a:pt x="15630" y="14006"/>
                  </a:cubicBezTo>
                  <a:cubicBezTo>
                    <a:pt x="16049" y="14425"/>
                    <a:pt x="16530" y="14843"/>
                    <a:pt x="17011" y="15241"/>
                  </a:cubicBezTo>
                  <a:cubicBezTo>
                    <a:pt x="14162" y="13823"/>
                    <a:pt x="12235" y="13262"/>
                    <a:pt x="11008" y="13262"/>
                  </a:cubicBezTo>
                  <a:cubicBezTo>
                    <a:pt x="10136" y="13262"/>
                    <a:pt x="9618" y="13545"/>
                    <a:pt x="9374" y="14006"/>
                  </a:cubicBezTo>
                  <a:cubicBezTo>
                    <a:pt x="8809" y="15157"/>
                    <a:pt x="10106" y="16998"/>
                    <a:pt x="15107" y="19509"/>
                  </a:cubicBezTo>
                  <a:lnTo>
                    <a:pt x="15588" y="19739"/>
                  </a:lnTo>
                  <a:cubicBezTo>
                    <a:pt x="14631" y="19659"/>
                    <a:pt x="13784" y="19621"/>
                    <a:pt x="13038" y="19621"/>
                  </a:cubicBezTo>
                  <a:cubicBezTo>
                    <a:pt x="9725" y="19621"/>
                    <a:pt x="8409" y="20364"/>
                    <a:pt x="8307" y="21371"/>
                  </a:cubicBezTo>
                  <a:cubicBezTo>
                    <a:pt x="8202" y="22439"/>
                    <a:pt x="9479" y="23485"/>
                    <a:pt x="13182" y="24112"/>
                  </a:cubicBezTo>
                  <a:cubicBezTo>
                    <a:pt x="9056" y="26443"/>
                    <a:pt x="6673" y="28300"/>
                    <a:pt x="3489" y="28300"/>
                  </a:cubicBezTo>
                  <a:cubicBezTo>
                    <a:pt x="2443" y="28300"/>
                    <a:pt x="1310" y="28099"/>
                    <a:pt x="0" y="27649"/>
                  </a:cubicBezTo>
                  <a:lnTo>
                    <a:pt x="0" y="27649"/>
                  </a:lnTo>
                  <a:cubicBezTo>
                    <a:pt x="0" y="27649"/>
                    <a:pt x="2574" y="32712"/>
                    <a:pt x="7177" y="36039"/>
                  </a:cubicBezTo>
                  <a:lnTo>
                    <a:pt x="23246" y="68094"/>
                  </a:lnTo>
                  <a:cubicBezTo>
                    <a:pt x="23379" y="68374"/>
                    <a:pt x="23658" y="68540"/>
                    <a:pt x="23943" y="68540"/>
                  </a:cubicBezTo>
                  <a:cubicBezTo>
                    <a:pt x="24062" y="68540"/>
                    <a:pt x="24182" y="68511"/>
                    <a:pt x="24293" y="68450"/>
                  </a:cubicBezTo>
                  <a:cubicBezTo>
                    <a:pt x="24690" y="68261"/>
                    <a:pt x="24837" y="67780"/>
                    <a:pt x="24627" y="67403"/>
                  </a:cubicBezTo>
                  <a:lnTo>
                    <a:pt x="9667" y="37545"/>
                  </a:lnTo>
                  <a:lnTo>
                    <a:pt x="9667" y="37545"/>
                  </a:lnTo>
                  <a:cubicBezTo>
                    <a:pt x="11332" y="38338"/>
                    <a:pt x="13175" y="38845"/>
                    <a:pt x="15186" y="38845"/>
                  </a:cubicBezTo>
                  <a:cubicBezTo>
                    <a:pt x="17420" y="38845"/>
                    <a:pt x="19861" y="38219"/>
                    <a:pt x="22493" y="36667"/>
                  </a:cubicBezTo>
                  <a:lnTo>
                    <a:pt x="22765" y="37148"/>
                  </a:lnTo>
                  <a:lnTo>
                    <a:pt x="24962" y="41207"/>
                  </a:lnTo>
                  <a:lnTo>
                    <a:pt x="39860" y="68596"/>
                  </a:lnTo>
                  <a:cubicBezTo>
                    <a:pt x="38667" y="69287"/>
                    <a:pt x="37726" y="70396"/>
                    <a:pt x="37307" y="71818"/>
                  </a:cubicBezTo>
                  <a:cubicBezTo>
                    <a:pt x="36449" y="74748"/>
                    <a:pt x="38123" y="77823"/>
                    <a:pt x="41052" y="78723"/>
                  </a:cubicBezTo>
                  <a:cubicBezTo>
                    <a:pt x="41572" y="78875"/>
                    <a:pt x="42097" y="78948"/>
                    <a:pt x="42613" y="78948"/>
                  </a:cubicBezTo>
                  <a:cubicBezTo>
                    <a:pt x="45010" y="78948"/>
                    <a:pt x="47234" y="77388"/>
                    <a:pt x="47957" y="74978"/>
                  </a:cubicBezTo>
                  <a:cubicBezTo>
                    <a:pt x="48376" y="73597"/>
                    <a:pt x="48229" y="72153"/>
                    <a:pt x="47622" y="70960"/>
                  </a:cubicBezTo>
                  <a:lnTo>
                    <a:pt x="74970" y="56105"/>
                  </a:lnTo>
                  <a:lnTo>
                    <a:pt x="77627" y="54661"/>
                  </a:lnTo>
                  <a:lnTo>
                    <a:pt x="84322" y="51020"/>
                  </a:lnTo>
                  <a:cubicBezTo>
                    <a:pt x="84071" y="50581"/>
                    <a:pt x="83820" y="50141"/>
                    <a:pt x="83590" y="49723"/>
                  </a:cubicBezTo>
                  <a:cubicBezTo>
                    <a:pt x="83527" y="49618"/>
                    <a:pt x="83485" y="49535"/>
                    <a:pt x="83423" y="49430"/>
                  </a:cubicBezTo>
                  <a:cubicBezTo>
                    <a:pt x="83172" y="49012"/>
                    <a:pt x="82900" y="48572"/>
                    <a:pt x="82649" y="48154"/>
                  </a:cubicBezTo>
                  <a:cubicBezTo>
                    <a:pt x="80828" y="45329"/>
                    <a:pt x="78736" y="42672"/>
                    <a:pt x="76392" y="40266"/>
                  </a:cubicBezTo>
                  <a:lnTo>
                    <a:pt x="76371" y="40245"/>
                  </a:lnTo>
                  <a:cubicBezTo>
                    <a:pt x="75995" y="39847"/>
                    <a:pt x="75597" y="39491"/>
                    <a:pt x="75221" y="39115"/>
                  </a:cubicBezTo>
                  <a:cubicBezTo>
                    <a:pt x="74865" y="38780"/>
                    <a:pt x="74509" y="38466"/>
                    <a:pt x="74133" y="38152"/>
                  </a:cubicBezTo>
                  <a:cubicBezTo>
                    <a:pt x="74070" y="38069"/>
                    <a:pt x="73986" y="38027"/>
                    <a:pt x="73902" y="37943"/>
                  </a:cubicBezTo>
                  <a:cubicBezTo>
                    <a:pt x="71057" y="35453"/>
                    <a:pt x="67897" y="33256"/>
                    <a:pt x="64445" y="31478"/>
                  </a:cubicBezTo>
                  <a:cubicBezTo>
                    <a:pt x="64403" y="31457"/>
                    <a:pt x="64361" y="31457"/>
                    <a:pt x="64340" y="31436"/>
                  </a:cubicBezTo>
                  <a:cubicBezTo>
                    <a:pt x="63106" y="30808"/>
                    <a:pt x="61850" y="30222"/>
                    <a:pt x="60574" y="29678"/>
                  </a:cubicBezTo>
                  <a:lnTo>
                    <a:pt x="60532" y="29678"/>
                  </a:lnTo>
                  <a:lnTo>
                    <a:pt x="59905" y="29448"/>
                  </a:lnTo>
                  <a:cubicBezTo>
                    <a:pt x="59758" y="29385"/>
                    <a:pt x="59633" y="29302"/>
                    <a:pt x="59465" y="29260"/>
                  </a:cubicBezTo>
                  <a:lnTo>
                    <a:pt x="59235" y="29176"/>
                  </a:lnTo>
                  <a:cubicBezTo>
                    <a:pt x="58942" y="29071"/>
                    <a:pt x="58649" y="28967"/>
                    <a:pt x="58335" y="28862"/>
                  </a:cubicBezTo>
                  <a:cubicBezTo>
                    <a:pt x="58126" y="28778"/>
                    <a:pt x="57896" y="28716"/>
                    <a:pt x="57687" y="28653"/>
                  </a:cubicBezTo>
                  <a:lnTo>
                    <a:pt x="57226" y="28506"/>
                  </a:lnTo>
                  <a:cubicBezTo>
                    <a:pt x="56829" y="28360"/>
                    <a:pt x="56431" y="28255"/>
                    <a:pt x="56034" y="28130"/>
                  </a:cubicBezTo>
                  <a:cubicBezTo>
                    <a:pt x="53586" y="27397"/>
                    <a:pt x="51096" y="26874"/>
                    <a:pt x="48648" y="26561"/>
                  </a:cubicBezTo>
                  <a:cubicBezTo>
                    <a:pt x="48585" y="26561"/>
                    <a:pt x="48543" y="26561"/>
                    <a:pt x="48501" y="26540"/>
                  </a:cubicBezTo>
                  <a:lnTo>
                    <a:pt x="47183" y="26372"/>
                  </a:lnTo>
                  <a:cubicBezTo>
                    <a:pt x="47078" y="26372"/>
                    <a:pt x="46995" y="26351"/>
                    <a:pt x="46890" y="26351"/>
                  </a:cubicBezTo>
                  <a:cubicBezTo>
                    <a:pt x="46388" y="26309"/>
                    <a:pt x="45886" y="26268"/>
                    <a:pt x="45404" y="26247"/>
                  </a:cubicBezTo>
                  <a:cubicBezTo>
                    <a:pt x="44693" y="26205"/>
                    <a:pt x="43982" y="26163"/>
                    <a:pt x="43312" y="26163"/>
                  </a:cubicBezTo>
                  <a:cubicBezTo>
                    <a:pt x="57121" y="18944"/>
                    <a:pt x="49025" y="3106"/>
                    <a:pt x="49024" y="3105"/>
                  </a:cubicBezTo>
                  <a:lnTo>
                    <a:pt x="49024" y="3105"/>
                  </a:lnTo>
                  <a:cubicBezTo>
                    <a:pt x="47350" y="8357"/>
                    <a:pt x="44212" y="8985"/>
                    <a:pt x="38625" y="11391"/>
                  </a:cubicBezTo>
                  <a:cubicBezTo>
                    <a:pt x="40341" y="8043"/>
                    <a:pt x="40278" y="6369"/>
                    <a:pt x="39358" y="5825"/>
                  </a:cubicBezTo>
                  <a:cubicBezTo>
                    <a:pt x="39170" y="5711"/>
                    <a:pt x="38958" y="5650"/>
                    <a:pt x="38722" y="5650"/>
                  </a:cubicBezTo>
                  <a:cubicBezTo>
                    <a:pt x="37615" y="5650"/>
                    <a:pt x="35967" y="7003"/>
                    <a:pt x="33708" y="10659"/>
                  </a:cubicBezTo>
                  <a:cubicBezTo>
                    <a:pt x="33729" y="10470"/>
                    <a:pt x="33792" y="10324"/>
                    <a:pt x="33813" y="10136"/>
                  </a:cubicBezTo>
                  <a:cubicBezTo>
                    <a:pt x="34796" y="4612"/>
                    <a:pt x="34127" y="2477"/>
                    <a:pt x="32850" y="2247"/>
                  </a:cubicBezTo>
                  <a:cubicBezTo>
                    <a:pt x="32777" y="2234"/>
                    <a:pt x="32704" y="2227"/>
                    <a:pt x="32630" y="2227"/>
                  </a:cubicBezTo>
                  <a:cubicBezTo>
                    <a:pt x="31438" y="2227"/>
                    <a:pt x="30178" y="4025"/>
                    <a:pt x="29251" y="9089"/>
                  </a:cubicBezTo>
                  <a:cubicBezTo>
                    <a:pt x="29231" y="8462"/>
                    <a:pt x="29189" y="7855"/>
                    <a:pt x="29105" y="7269"/>
                  </a:cubicBezTo>
                  <a:cubicBezTo>
                    <a:pt x="28420" y="1887"/>
                    <a:pt x="27210" y="0"/>
                    <a:pt x="25981" y="0"/>
                  </a:cubicBezTo>
                  <a:close/>
                </a:path>
              </a:pathLst>
            </a:custGeom>
            <a:solidFill>
              <a:srgbClr val="FFFFFF"/>
            </a:solidFill>
            <a:ln w="152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7" name="Google Shape;739;p35">
              <a:extLst>
                <a:ext uri="{FF2B5EF4-FFF2-40B4-BE49-F238E27FC236}">
                  <a16:creationId xmlns:a16="http://schemas.microsoft.com/office/drawing/2014/main" id="{460711E5-B7ED-D643-B577-ADCB94F6E32B}"/>
                </a:ext>
              </a:extLst>
            </p:cNvPr>
            <p:cNvGrpSpPr/>
            <p:nvPr/>
          </p:nvGrpSpPr>
          <p:grpSpPr>
            <a:xfrm>
              <a:off x="4159260" y="2757551"/>
              <a:ext cx="1463407" cy="1367965"/>
              <a:chOff x="719973" y="2788061"/>
              <a:chExt cx="1629266" cy="1524704"/>
            </a:xfrm>
          </p:grpSpPr>
          <p:sp>
            <p:nvSpPr>
              <p:cNvPr id="18" name="Google Shape;740;p35">
                <a:extLst>
                  <a:ext uri="{FF2B5EF4-FFF2-40B4-BE49-F238E27FC236}">
                    <a16:creationId xmlns:a16="http://schemas.microsoft.com/office/drawing/2014/main" id="{679BFEA6-10EB-4B8B-3072-CB90DA746CD8}"/>
                  </a:ext>
                </a:extLst>
              </p:cNvPr>
              <p:cNvSpPr/>
              <p:nvPr/>
            </p:nvSpPr>
            <p:spPr>
              <a:xfrm>
                <a:off x="1105676" y="3293188"/>
                <a:ext cx="1243564" cy="917911"/>
              </a:xfrm>
              <a:custGeom>
                <a:avLst/>
                <a:gdLst/>
                <a:ahLst/>
                <a:cxnLst/>
                <a:rect l="l" t="t" r="r" b="b"/>
                <a:pathLst>
                  <a:path w="64425" h="47554" extrusionOk="0">
                    <a:moveTo>
                      <a:pt x="22640" y="1"/>
                    </a:moveTo>
                    <a:cubicBezTo>
                      <a:pt x="14630" y="1"/>
                      <a:pt x="6859" y="2044"/>
                      <a:pt x="0" y="5748"/>
                    </a:cubicBezTo>
                    <a:lnTo>
                      <a:pt x="22682" y="47470"/>
                    </a:lnTo>
                    <a:lnTo>
                      <a:pt x="22619" y="47554"/>
                    </a:lnTo>
                    <a:lnTo>
                      <a:pt x="64424" y="24893"/>
                    </a:lnTo>
                    <a:cubicBezTo>
                      <a:pt x="58608" y="14201"/>
                      <a:pt x="48753" y="5727"/>
                      <a:pt x="36177" y="1982"/>
                    </a:cubicBezTo>
                    <a:cubicBezTo>
                      <a:pt x="31669" y="639"/>
                      <a:pt x="27117" y="1"/>
                      <a:pt x="22640" y="1"/>
                    </a:cubicBezTo>
                    <a:close/>
                  </a:path>
                </a:pathLst>
              </a:custGeom>
              <a:solidFill>
                <a:srgbClr val="F7D0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741;p35">
                <a:extLst>
                  <a:ext uri="{FF2B5EF4-FFF2-40B4-BE49-F238E27FC236}">
                    <a16:creationId xmlns:a16="http://schemas.microsoft.com/office/drawing/2014/main" id="{0CB540D5-5707-3E8B-2D24-9C92D31AECD5}"/>
                  </a:ext>
                </a:extLst>
              </p:cNvPr>
              <p:cNvSpPr/>
              <p:nvPr/>
            </p:nvSpPr>
            <p:spPr>
              <a:xfrm>
                <a:off x="930390" y="2916809"/>
                <a:ext cx="207212" cy="200186"/>
              </a:xfrm>
              <a:custGeom>
                <a:avLst/>
                <a:gdLst/>
                <a:ahLst/>
                <a:cxnLst/>
                <a:rect l="l" t="t" r="r" b="b"/>
                <a:pathLst>
                  <a:path w="10735" h="10371" extrusionOk="0">
                    <a:moveTo>
                      <a:pt x="1858" y="1"/>
                    </a:moveTo>
                    <a:cubicBezTo>
                      <a:pt x="1445" y="1"/>
                      <a:pt x="1129" y="134"/>
                      <a:pt x="900" y="369"/>
                    </a:cubicBezTo>
                    <a:cubicBezTo>
                      <a:pt x="1" y="1311"/>
                      <a:pt x="691" y="3445"/>
                      <a:pt x="4750" y="7337"/>
                    </a:cubicBezTo>
                    <a:cubicBezTo>
                      <a:pt x="5169" y="7755"/>
                      <a:pt x="5629" y="8173"/>
                      <a:pt x="6131" y="8571"/>
                    </a:cubicBezTo>
                    <a:cubicBezTo>
                      <a:pt x="6173" y="8592"/>
                      <a:pt x="6257" y="8613"/>
                      <a:pt x="6320" y="8634"/>
                    </a:cubicBezTo>
                    <a:cubicBezTo>
                      <a:pt x="7282" y="9157"/>
                      <a:pt x="8245" y="9743"/>
                      <a:pt x="9186" y="10370"/>
                    </a:cubicBezTo>
                    <a:cubicBezTo>
                      <a:pt x="8391" y="9220"/>
                      <a:pt x="8349" y="8487"/>
                      <a:pt x="8705" y="8090"/>
                    </a:cubicBezTo>
                    <a:cubicBezTo>
                      <a:pt x="8864" y="7939"/>
                      <a:pt x="9068" y="7856"/>
                      <a:pt x="9328" y="7856"/>
                    </a:cubicBezTo>
                    <a:cubicBezTo>
                      <a:pt x="9683" y="7856"/>
                      <a:pt x="10142" y="8011"/>
                      <a:pt x="10734" y="8362"/>
                    </a:cubicBezTo>
                    <a:cubicBezTo>
                      <a:pt x="9918" y="7127"/>
                      <a:pt x="9165" y="5851"/>
                      <a:pt x="8537" y="4596"/>
                    </a:cubicBezTo>
                    <a:cubicBezTo>
                      <a:pt x="8517" y="4554"/>
                      <a:pt x="8517" y="4533"/>
                      <a:pt x="8475" y="4491"/>
                    </a:cubicBezTo>
                    <a:cubicBezTo>
                      <a:pt x="8286" y="4303"/>
                      <a:pt x="8140" y="4114"/>
                      <a:pt x="7952" y="3968"/>
                    </a:cubicBezTo>
                    <a:cubicBezTo>
                      <a:pt x="4982" y="1075"/>
                      <a:pt x="3029" y="1"/>
                      <a:pt x="1858" y="1"/>
                    </a:cubicBezTo>
                    <a:close/>
                  </a:path>
                </a:pathLst>
              </a:custGeom>
              <a:solidFill>
                <a:srgbClr val="DF71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742;p35">
                <a:extLst>
                  <a:ext uri="{FF2B5EF4-FFF2-40B4-BE49-F238E27FC236}">
                    <a16:creationId xmlns:a16="http://schemas.microsoft.com/office/drawing/2014/main" id="{9D8A41BD-6BBC-E093-F950-66A92DBBCBA4}"/>
                  </a:ext>
                </a:extLst>
              </p:cNvPr>
              <p:cNvSpPr/>
              <p:nvPr/>
            </p:nvSpPr>
            <p:spPr>
              <a:xfrm>
                <a:off x="878697" y="3167201"/>
                <a:ext cx="186211" cy="86707"/>
              </a:xfrm>
              <a:custGeom>
                <a:avLst/>
                <a:gdLst/>
                <a:ahLst/>
                <a:cxnLst/>
                <a:rect l="l" t="t" r="r" b="b"/>
                <a:pathLst>
                  <a:path w="9647" h="4492" extrusionOk="0">
                    <a:moveTo>
                      <a:pt x="4813" y="0"/>
                    </a:moveTo>
                    <a:cubicBezTo>
                      <a:pt x="1508" y="0"/>
                      <a:pt x="207" y="739"/>
                      <a:pt x="105" y="1730"/>
                    </a:cubicBezTo>
                    <a:cubicBezTo>
                      <a:pt x="0" y="2818"/>
                      <a:pt x="1277" y="3864"/>
                      <a:pt x="4959" y="4492"/>
                    </a:cubicBezTo>
                    <a:cubicBezTo>
                      <a:pt x="5817" y="3989"/>
                      <a:pt x="6801" y="3466"/>
                      <a:pt x="7847" y="2943"/>
                    </a:cubicBezTo>
                    <a:cubicBezTo>
                      <a:pt x="8495" y="2650"/>
                      <a:pt x="9060" y="2378"/>
                      <a:pt x="9646" y="2190"/>
                    </a:cubicBezTo>
                    <a:cubicBezTo>
                      <a:pt x="8182" y="1520"/>
                      <a:pt x="7700" y="872"/>
                      <a:pt x="7826" y="328"/>
                    </a:cubicBezTo>
                    <a:cubicBezTo>
                      <a:pt x="7679" y="244"/>
                      <a:pt x="7512" y="202"/>
                      <a:pt x="7366" y="119"/>
                    </a:cubicBezTo>
                    <a:cubicBezTo>
                      <a:pt x="6407" y="38"/>
                      <a:pt x="5559" y="0"/>
                      <a:pt x="4813" y="0"/>
                    </a:cubicBezTo>
                    <a:close/>
                  </a:path>
                </a:pathLst>
              </a:custGeom>
              <a:solidFill>
                <a:srgbClr val="DF71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743;p35">
                <a:extLst>
                  <a:ext uri="{FF2B5EF4-FFF2-40B4-BE49-F238E27FC236}">
                    <a16:creationId xmlns:a16="http://schemas.microsoft.com/office/drawing/2014/main" id="{80B06790-FB36-5B25-E45B-863BCB20B137}"/>
                  </a:ext>
                </a:extLst>
              </p:cNvPr>
              <p:cNvSpPr/>
              <p:nvPr/>
            </p:nvSpPr>
            <p:spPr>
              <a:xfrm>
                <a:off x="1038638" y="2816725"/>
                <a:ext cx="192658" cy="286932"/>
              </a:xfrm>
              <a:custGeom>
                <a:avLst/>
                <a:gdLst/>
                <a:ahLst/>
                <a:cxnLst/>
                <a:rect l="l" t="t" r="r" b="b"/>
                <a:pathLst>
                  <a:path w="9981" h="14865" extrusionOk="0">
                    <a:moveTo>
                      <a:pt x="2049" y="0"/>
                    </a:moveTo>
                    <a:cubicBezTo>
                      <a:pt x="1811" y="0"/>
                      <a:pt x="1588" y="54"/>
                      <a:pt x="1381" y="156"/>
                    </a:cubicBezTo>
                    <a:cubicBezTo>
                      <a:pt x="1360" y="156"/>
                      <a:pt x="1360" y="177"/>
                      <a:pt x="1360" y="177"/>
                    </a:cubicBezTo>
                    <a:cubicBezTo>
                      <a:pt x="1360" y="177"/>
                      <a:pt x="1318" y="177"/>
                      <a:pt x="1318" y="198"/>
                    </a:cubicBezTo>
                    <a:cubicBezTo>
                      <a:pt x="272" y="721"/>
                      <a:pt x="0" y="2374"/>
                      <a:pt x="1172" y="5700"/>
                    </a:cubicBezTo>
                    <a:cubicBezTo>
                      <a:pt x="1569" y="6851"/>
                      <a:pt x="2113" y="8169"/>
                      <a:pt x="2867" y="9718"/>
                    </a:cubicBezTo>
                    <a:cubicBezTo>
                      <a:pt x="2888" y="9739"/>
                      <a:pt x="2888" y="9781"/>
                      <a:pt x="2929" y="9822"/>
                    </a:cubicBezTo>
                    <a:cubicBezTo>
                      <a:pt x="3557" y="11057"/>
                      <a:pt x="4310" y="12333"/>
                      <a:pt x="5147" y="13568"/>
                    </a:cubicBezTo>
                    <a:cubicBezTo>
                      <a:pt x="5608" y="13861"/>
                      <a:pt x="6194" y="14279"/>
                      <a:pt x="6842" y="14865"/>
                    </a:cubicBezTo>
                    <a:cubicBezTo>
                      <a:pt x="5440" y="11915"/>
                      <a:pt x="5503" y="10576"/>
                      <a:pt x="6214" y="10241"/>
                    </a:cubicBezTo>
                    <a:cubicBezTo>
                      <a:pt x="6319" y="10191"/>
                      <a:pt x="6433" y="10165"/>
                      <a:pt x="6554" y="10165"/>
                    </a:cubicBezTo>
                    <a:cubicBezTo>
                      <a:pt x="7308" y="10165"/>
                      <a:pt x="8384" y="11176"/>
                      <a:pt x="9771" y="13986"/>
                    </a:cubicBezTo>
                    <a:cubicBezTo>
                      <a:pt x="9855" y="14133"/>
                      <a:pt x="9939" y="14300"/>
                      <a:pt x="9981" y="14447"/>
                    </a:cubicBezTo>
                    <a:cubicBezTo>
                      <a:pt x="9792" y="13045"/>
                      <a:pt x="9751" y="11998"/>
                      <a:pt x="9834" y="11245"/>
                    </a:cubicBezTo>
                    <a:cubicBezTo>
                      <a:pt x="9332" y="9843"/>
                      <a:pt x="8746" y="8462"/>
                      <a:pt x="8119" y="7207"/>
                    </a:cubicBezTo>
                    <a:cubicBezTo>
                      <a:pt x="8098" y="7186"/>
                      <a:pt x="8098" y="7165"/>
                      <a:pt x="8077" y="7102"/>
                    </a:cubicBezTo>
                    <a:cubicBezTo>
                      <a:pt x="7282" y="5554"/>
                      <a:pt x="6549" y="4299"/>
                      <a:pt x="5880" y="3315"/>
                    </a:cubicBezTo>
                    <a:cubicBezTo>
                      <a:pt x="4311" y="937"/>
                      <a:pt x="3042" y="0"/>
                      <a:pt x="2049" y="0"/>
                    </a:cubicBezTo>
                    <a:close/>
                  </a:path>
                </a:pathLst>
              </a:custGeom>
              <a:solidFill>
                <a:srgbClr val="CC23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744;p35">
                <a:extLst>
                  <a:ext uri="{FF2B5EF4-FFF2-40B4-BE49-F238E27FC236}">
                    <a16:creationId xmlns:a16="http://schemas.microsoft.com/office/drawing/2014/main" id="{202CBDAF-9644-00A3-861A-A57EBD76F013}"/>
                  </a:ext>
                </a:extLst>
              </p:cNvPr>
              <p:cNvSpPr/>
              <p:nvPr/>
            </p:nvSpPr>
            <p:spPr>
              <a:xfrm>
                <a:off x="890009" y="3044147"/>
                <a:ext cx="283940" cy="140696"/>
              </a:xfrm>
              <a:custGeom>
                <a:avLst/>
                <a:gdLst/>
                <a:ahLst/>
                <a:cxnLst/>
                <a:rect l="l" t="t" r="r" b="b"/>
                <a:pathLst>
                  <a:path w="14710" h="7289" extrusionOk="0">
                    <a:moveTo>
                      <a:pt x="2212" y="0"/>
                    </a:moveTo>
                    <a:cubicBezTo>
                      <a:pt x="1337" y="0"/>
                      <a:pt x="822" y="290"/>
                      <a:pt x="586" y="760"/>
                    </a:cubicBezTo>
                    <a:cubicBezTo>
                      <a:pt x="0" y="1911"/>
                      <a:pt x="1318" y="3732"/>
                      <a:pt x="6298" y="6242"/>
                    </a:cubicBezTo>
                    <a:lnTo>
                      <a:pt x="6780" y="6494"/>
                    </a:lnTo>
                    <a:cubicBezTo>
                      <a:pt x="6926" y="6556"/>
                      <a:pt x="7093" y="6640"/>
                      <a:pt x="7240" y="6703"/>
                    </a:cubicBezTo>
                    <a:cubicBezTo>
                      <a:pt x="7282" y="6703"/>
                      <a:pt x="7282" y="6703"/>
                      <a:pt x="7282" y="6661"/>
                    </a:cubicBezTo>
                    <a:cubicBezTo>
                      <a:pt x="7400" y="6210"/>
                      <a:pt x="7903" y="5914"/>
                      <a:pt x="8961" y="5914"/>
                    </a:cubicBezTo>
                    <a:cubicBezTo>
                      <a:pt x="9768" y="5914"/>
                      <a:pt x="10899" y="6086"/>
                      <a:pt x="12429" y="6494"/>
                    </a:cubicBezTo>
                    <a:cubicBezTo>
                      <a:pt x="13182" y="6703"/>
                      <a:pt x="13935" y="6975"/>
                      <a:pt x="14710" y="7289"/>
                    </a:cubicBezTo>
                    <a:cubicBezTo>
                      <a:pt x="14207" y="6912"/>
                      <a:pt x="13705" y="6494"/>
                      <a:pt x="13266" y="6054"/>
                    </a:cubicBezTo>
                    <a:cubicBezTo>
                      <a:pt x="12345" y="5133"/>
                      <a:pt x="11697" y="4401"/>
                      <a:pt x="11278" y="3773"/>
                    </a:cubicBezTo>
                    <a:cubicBezTo>
                      <a:pt x="10337" y="3146"/>
                      <a:pt x="9353" y="2539"/>
                      <a:pt x="8412" y="2058"/>
                    </a:cubicBezTo>
                    <a:cubicBezTo>
                      <a:pt x="8349" y="2037"/>
                      <a:pt x="8265" y="2016"/>
                      <a:pt x="8223" y="1995"/>
                    </a:cubicBezTo>
                    <a:cubicBezTo>
                      <a:pt x="5367" y="567"/>
                      <a:pt x="3437" y="0"/>
                      <a:pt x="2212" y="0"/>
                    </a:cubicBezTo>
                    <a:close/>
                  </a:path>
                </a:pathLst>
              </a:custGeom>
              <a:solidFill>
                <a:srgbClr val="CC23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745;p35">
                <a:extLst>
                  <a:ext uri="{FF2B5EF4-FFF2-40B4-BE49-F238E27FC236}">
                    <a16:creationId xmlns:a16="http://schemas.microsoft.com/office/drawing/2014/main" id="{17B19B02-44C5-12E6-6BA1-39E78004B27D}"/>
                  </a:ext>
                </a:extLst>
              </p:cNvPr>
              <p:cNvSpPr/>
              <p:nvPr/>
            </p:nvSpPr>
            <p:spPr>
              <a:xfrm>
                <a:off x="1027732" y="3158553"/>
                <a:ext cx="163589" cy="51325"/>
              </a:xfrm>
              <a:custGeom>
                <a:avLst/>
                <a:gdLst/>
                <a:ahLst/>
                <a:cxnLst/>
                <a:rect l="l" t="t" r="r" b="b"/>
                <a:pathLst>
                  <a:path w="8475" h="2659" extrusionOk="0">
                    <a:moveTo>
                      <a:pt x="1848" y="1"/>
                    </a:moveTo>
                    <a:cubicBezTo>
                      <a:pt x="775" y="1"/>
                      <a:pt x="266" y="310"/>
                      <a:pt x="147" y="776"/>
                    </a:cubicBezTo>
                    <a:lnTo>
                      <a:pt x="147" y="797"/>
                    </a:lnTo>
                    <a:cubicBezTo>
                      <a:pt x="0" y="1341"/>
                      <a:pt x="481" y="2010"/>
                      <a:pt x="1946" y="2659"/>
                    </a:cubicBezTo>
                    <a:cubicBezTo>
                      <a:pt x="3566" y="2076"/>
                      <a:pt x="5033" y="1854"/>
                      <a:pt x="6318" y="1854"/>
                    </a:cubicBezTo>
                    <a:cubicBezTo>
                      <a:pt x="7108" y="1854"/>
                      <a:pt x="7829" y="1938"/>
                      <a:pt x="8474" y="2073"/>
                    </a:cubicBezTo>
                    <a:cubicBezTo>
                      <a:pt x="8160" y="1864"/>
                      <a:pt x="7888" y="1634"/>
                      <a:pt x="7596" y="1403"/>
                    </a:cubicBezTo>
                    <a:cubicBezTo>
                      <a:pt x="6800" y="1069"/>
                      <a:pt x="6026" y="776"/>
                      <a:pt x="5294" y="587"/>
                    </a:cubicBezTo>
                    <a:cubicBezTo>
                      <a:pt x="3778" y="175"/>
                      <a:pt x="2654" y="1"/>
                      <a:pt x="1848" y="1"/>
                    </a:cubicBezTo>
                    <a:close/>
                  </a:path>
                </a:pathLst>
              </a:custGeom>
              <a:solidFill>
                <a:srgbClr val="F7D0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746;p35">
                <a:extLst>
                  <a:ext uri="{FF2B5EF4-FFF2-40B4-BE49-F238E27FC236}">
                    <a16:creationId xmlns:a16="http://schemas.microsoft.com/office/drawing/2014/main" id="{BD9482C0-12FB-395F-518E-57A0119FFEBA}"/>
                  </a:ext>
                </a:extLst>
              </p:cNvPr>
              <p:cNvSpPr/>
              <p:nvPr/>
            </p:nvSpPr>
            <p:spPr>
              <a:xfrm>
                <a:off x="1179179" y="2788061"/>
                <a:ext cx="106241" cy="244524"/>
              </a:xfrm>
              <a:custGeom>
                <a:avLst/>
                <a:gdLst/>
                <a:ahLst/>
                <a:cxnLst/>
                <a:rect l="l" t="t" r="r" b="b"/>
                <a:pathLst>
                  <a:path w="5504" h="12668" extrusionOk="0">
                    <a:moveTo>
                      <a:pt x="2212" y="1"/>
                    </a:moveTo>
                    <a:cubicBezTo>
                      <a:pt x="2166" y="1"/>
                      <a:pt x="2119" y="3"/>
                      <a:pt x="2072" y="9"/>
                    </a:cubicBezTo>
                    <a:cubicBezTo>
                      <a:pt x="796" y="176"/>
                      <a:pt x="1" y="2227"/>
                      <a:pt x="712" y="7813"/>
                    </a:cubicBezTo>
                    <a:cubicBezTo>
                      <a:pt x="733" y="8043"/>
                      <a:pt x="796" y="8294"/>
                      <a:pt x="817" y="8545"/>
                    </a:cubicBezTo>
                    <a:cubicBezTo>
                      <a:pt x="838" y="8566"/>
                      <a:pt x="838" y="8587"/>
                      <a:pt x="879" y="8650"/>
                    </a:cubicBezTo>
                    <a:cubicBezTo>
                      <a:pt x="1507" y="9926"/>
                      <a:pt x="2072" y="11286"/>
                      <a:pt x="2574" y="12667"/>
                    </a:cubicBezTo>
                    <a:cubicBezTo>
                      <a:pt x="2679" y="11496"/>
                      <a:pt x="3076" y="10973"/>
                      <a:pt x="3558" y="10889"/>
                    </a:cubicBezTo>
                    <a:cubicBezTo>
                      <a:pt x="3599" y="10883"/>
                      <a:pt x="3640" y="10880"/>
                      <a:pt x="3680" y="10880"/>
                    </a:cubicBezTo>
                    <a:cubicBezTo>
                      <a:pt x="4198" y="10880"/>
                      <a:pt x="4679" y="11384"/>
                      <a:pt x="5106" y="12626"/>
                    </a:cubicBezTo>
                    <a:cubicBezTo>
                      <a:pt x="5169" y="11496"/>
                      <a:pt x="5294" y="10345"/>
                      <a:pt x="5483" y="9299"/>
                    </a:cubicBezTo>
                    <a:cubicBezTo>
                      <a:pt x="5483" y="9215"/>
                      <a:pt x="5503" y="9173"/>
                      <a:pt x="5503" y="9089"/>
                    </a:cubicBezTo>
                    <a:cubicBezTo>
                      <a:pt x="5483" y="8462"/>
                      <a:pt x="5420" y="7855"/>
                      <a:pt x="5336" y="7248"/>
                    </a:cubicBezTo>
                    <a:cubicBezTo>
                      <a:pt x="4671" y="1886"/>
                      <a:pt x="3443" y="1"/>
                      <a:pt x="2212" y="1"/>
                    </a:cubicBezTo>
                    <a:close/>
                  </a:path>
                </a:pathLst>
              </a:custGeom>
              <a:solidFill>
                <a:srgbClr val="DF71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747;p35">
                <a:extLst>
                  <a:ext uri="{FF2B5EF4-FFF2-40B4-BE49-F238E27FC236}">
                    <a16:creationId xmlns:a16="http://schemas.microsoft.com/office/drawing/2014/main" id="{85BC0AD7-274F-F5AC-686A-EE2DC5C8565D}"/>
                  </a:ext>
                </a:extLst>
              </p:cNvPr>
              <p:cNvSpPr/>
              <p:nvPr/>
            </p:nvSpPr>
            <p:spPr>
              <a:xfrm>
                <a:off x="1369811" y="2896927"/>
                <a:ext cx="130060" cy="155038"/>
              </a:xfrm>
              <a:custGeom>
                <a:avLst/>
                <a:gdLst/>
                <a:ahLst/>
                <a:cxnLst/>
                <a:rect l="l" t="t" r="r" b="b"/>
                <a:pathLst>
                  <a:path w="6738" h="8032" extrusionOk="0">
                    <a:moveTo>
                      <a:pt x="5098" y="0"/>
                    </a:moveTo>
                    <a:cubicBezTo>
                      <a:pt x="3984" y="0"/>
                      <a:pt x="2355" y="1361"/>
                      <a:pt x="105" y="5019"/>
                    </a:cubicBezTo>
                    <a:cubicBezTo>
                      <a:pt x="63" y="5165"/>
                      <a:pt x="21" y="5354"/>
                      <a:pt x="1" y="5521"/>
                    </a:cubicBezTo>
                    <a:cubicBezTo>
                      <a:pt x="524" y="5751"/>
                      <a:pt x="733" y="6504"/>
                      <a:pt x="419" y="8032"/>
                    </a:cubicBezTo>
                    <a:cubicBezTo>
                      <a:pt x="837" y="7760"/>
                      <a:pt x="1277" y="7530"/>
                      <a:pt x="1737" y="7258"/>
                    </a:cubicBezTo>
                    <a:cubicBezTo>
                      <a:pt x="2930" y="6672"/>
                      <a:pt x="4018" y="6190"/>
                      <a:pt x="5022" y="5751"/>
                    </a:cubicBezTo>
                    <a:cubicBezTo>
                      <a:pt x="6738" y="2403"/>
                      <a:pt x="6654" y="729"/>
                      <a:pt x="5755" y="185"/>
                    </a:cubicBezTo>
                    <a:cubicBezTo>
                      <a:pt x="5559" y="65"/>
                      <a:pt x="5341" y="0"/>
                      <a:pt x="5098" y="0"/>
                    </a:cubicBezTo>
                    <a:close/>
                  </a:path>
                </a:pathLst>
              </a:custGeom>
              <a:solidFill>
                <a:srgbClr val="DF71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748;p35">
                <a:extLst>
                  <a:ext uri="{FF2B5EF4-FFF2-40B4-BE49-F238E27FC236}">
                    <a16:creationId xmlns:a16="http://schemas.microsoft.com/office/drawing/2014/main" id="{75FA81B3-D966-2A45-654C-3221DEE06103}"/>
                  </a:ext>
                </a:extLst>
              </p:cNvPr>
              <p:cNvSpPr/>
              <p:nvPr/>
            </p:nvSpPr>
            <p:spPr>
              <a:xfrm>
                <a:off x="1268840" y="3219163"/>
                <a:ext cx="425" cy="2432"/>
              </a:xfrm>
              <a:custGeom>
                <a:avLst/>
                <a:gdLst/>
                <a:ahLst/>
                <a:cxnLst/>
                <a:rect l="l" t="t" r="r" b="b"/>
                <a:pathLst>
                  <a:path w="22" h="126" extrusionOk="0">
                    <a:moveTo>
                      <a:pt x="1" y="0"/>
                    </a:moveTo>
                    <a:cubicBezTo>
                      <a:pt x="1" y="63"/>
                      <a:pt x="1" y="84"/>
                      <a:pt x="22" y="126"/>
                    </a:cubicBezTo>
                    <a:lnTo>
                      <a:pt x="22" y="63"/>
                    </a:lnTo>
                    <a:cubicBezTo>
                      <a:pt x="22" y="42"/>
                      <a:pt x="1" y="42"/>
                      <a:pt x="1" y="0"/>
                    </a:cubicBezTo>
                    <a:close/>
                  </a:path>
                </a:pathLst>
              </a:custGeom>
              <a:solidFill>
                <a:srgbClr val="AE00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749;p35">
                <a:extLst>
                  <a:ext uri="{FF2B5EF4-FFF2-40B4-BE49-F238E27FC236}">
                    <a16:creationId xmlns:a16="http://schemas.microsoft.com/office/drawing/2014/main" id="{E0C5382D-541F-DFD8-5A21-FA280B7B69F7}"/>
                  </a:ext>
                </a:extLst>
              </p:cNvPr>
              <p:cNvSpPr/>
              <p:nvPr/>
            </p:nvSpPr>
            <p:spPr>
              <a:xfrm>
                <a:off x="1277719" y="2830642"/>
                <a:ext cx="114734" cy="294421"/>
              </a:xfrm>
              <a:custGeom>
                <a:avLst/>
                <a:gdLst/>
                <a:ahLst/>
                <a:cxnLst/>
                <a:rect l="l" t="t" r="r" b="b"/>
                <a:pathLst>
                  <a:path w="5944" h="15253" extrusionOk="0">
                    <a:moveTo>
                      <a:pt x="3756" y="0"/>
                    </a:moveTo>
                    <a:cubicBezTo>
                      <a:pt x="2564" y="0"/>
                      <a:pt x="1305" y="1799"/>
                      <a:pt x="398" y="6883"/>
                    </a:cubicBezTo>
                    <a:cubicBezTo>
                      <a:pt x="398" y="6967"/>
                      <a:pt x="378" y="7009"/>
                      <a:pt x="378" y="7093"/>
                    </a:cubicBezTo>
                    <a:cubicBezTo>
                      <a:pt x="189" y="8160"/>
                      <a:pt x="64" y="9290"/>
                      <a:pt x="1" y="10420"/>
                    </a:cubicBezTo>
                    <a:cubicBezTo>
                      <a:pt x="231" y="11152"/>
                      <a:pt x="482" y="12114"/>
                      <a:pt x="629" y="13370"/>
                    </a:cubicBezTo>
                    <a:cubicBezTo>
                      <a:pt x="712" y="13977"/>
                      <a:pt x="754" y="14625"/>
                      <a:pt x="754" y="15253"/>
                    </a:cubicBezTo>
                    <a:cubicBezTo>
                      <a:pt x="963" y="14458"/>
                      <a:pt x="1215" y="13663"/>
                      <a:pt x="1487" y="12951"/>
                    </a:cubicBezTo>
                    <a:cubicBezTo>
                      <a:pt x="2679" y="9913"/>
                      <a:pt x="3690" y="8868"/>
                      <a:pt x="4443" y="8868"/>
                    </a:cubicBezTo>
                    <a:cubicBezTo>
                      <a:pt x="4536" y="8868"/>
                      <a:pt x="4624" y="8883"/>
                      <a:pt x="4709" y="8913"/>
                    </a:cubicBezTo>
                    <a:cubicBezTo>
                      <a:pt x="4709" y="8913"/>
                      <a:pt x="4730" y="8913"/>
                      <a:pt x="4730" y="8955"/>
                    </a:cubicBezTo>
                    <a:cubicBezTo>
                      <a:pt x="4772" y="8788"/>
                      <a:pt x="4813" y="8599"/>
                      <a:pt x="4834" y="8453"/>
                    </a:cubicBezTo>
                    <a:cubicBezTo>
                      <a:pt x="4876" y="8264"/>
                      <a:pt x="4918" y="8118"/>
                      <a:pt x="4939" y="7930"/>
                    </a:cubicBezTo>
                    <a:cubicBezTo>
                      <a:pt x="5943" y="2406"/>
                      <a:pt x="5253" y="272"/>
                      <a:pt x="3976" y="21"/>
                    </a:cubicBezTo>
                    <a:cubicBezTo>
                      <a:pt x="3903" y="7"/>
                      <a:pt x="3830" y="0"/>
                      <a:pt x="3756" y="0"/>
                    </a:cubicBezTo>
                    <a:close/>
                  </a:path>
                </a:pathLst>
              </a:custGeom>
              <a:solidFill>
                <a:srgbClr val="CC23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750;p35">
                <a:extLst>
                  <a:ext uri="{FF2B5EF4-FFF2-40B4-BE49-F238E27FC236}">
                    <a16:creationId xmlns:a16="http://schemas.microsoft.com/office/drawing/2014/main" id="{A900159C-A7DB-1689-DC3F-636D8DC3D3C4}"/>
                  </a:ext>
                </a:extLst>
              </p:cNvPr>
              <p:cNvSpPr/>
              <p:nvPr/>
            </p:nvSpPr>
            <p:spPr>
              <a:xfrm>
                <a:off x="1293084" y="3002396"/>
                <a:ext cx="90876" cy="135195"/>
              </a:xfrm>
              <a:custGeom>
                <a:avLst/>
                <a:gdLst/>
                <a:ahLst/>
                <a:cxnLst/>
                <a:rect l="l" t="t" r="r" b="b"/>
                <a:pathLst>
                  <a:path w="4708" h="7004" extrusionOk="0">
                    <a:moveTo>
                      <a:pt x="3645" y="0"/>
                    </a:moveTo>
                    <a:cubicBezTo>
                      <a:pt x="2894" y="0"/>
                      <a:pt x="1895" y="1086"/>
                      <a:pt x="732" y="4074"/>
                    </a:cubicBezTo>
                    <a:cubicBezTo>
                      <a:pt x="439" y="4807"/>
                      <a:pt x="209" y="5602"/>
                      <a:pt x="0" y="6376"/>
                    </a:cubicBezTo>
                    <a:lnTo>
                      <a:pt x="0" y="7004"/>
                    </a:lnTo>
                    <a:cubicBezTo>
                      <a:pt x="795" y="5518"/>
                      <a:pt x="2155" y="3907"/>
                      <a:pt x="4394" y="2547"/>
                    </a:cubicBezTo>
                    <a:cubicBezTo>
                      <a:pt x="4708" y="1040"/>
                      <a:pt x="4499" y="287"/>
                      <a:pt x="3976" y="78"/>
                    </a:cubicBezTo>
                    <a:cubicBezTo>
                      <a:pt x="3976" y="78"/>
                      <a:pt x="3934" y="78"/>
                      <a:pt x="3934" y="57"/>
                    </a:cubicBezTo>
                    <a:cubicBezTo>
                      <a:pt x="3842" y="20"/>
                      <a:pt x="3746" y="0"/>
                      <a:pt x="3645" y="0"/>
                    </a:cubicBezTo>
                    <a:close/>
                  </a:path>
                </a:pathLst>
              </a:custGeom>
              <a:solidFill>
                <a:srgbClr val="F7D0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751;p35">
                <a:extLst>
                  <a:ext uri="{FF2B5EF4-FFF2-40B4-BE49-F238E27FC236}">
                    <a16:creationId xmlns:a16="http://schemas.microsoft.com/office/drawing/2014/main" id="{A89299CC-8C43-D063-8FAA-0D473F842023}"/>
                  </a:ext>
                </a:extLst>
              </p:cNvPr>
              <p:cNvSpPr/>
              <p:nvPr/>
            </p:nvSpPr>
            <p:spPr>
              <a:xfrm>
                <a:off x="1144049" y="3012375"/>
                <a:ext cx="125621" cy="218504"/>
              </a:xfrm>
              <a:custGeom>
                <a:avLst/>
                <a:gdLst/>
                <a:ahLst/>
                <a:cxnLst/>
                <a:rect l="l" t="t" r="r" b="b"/>
                <a:pathLst>
                  <a:path w="6508" h="11320" extrusionOk="0">
                    <a:moveTo>
                      <a:pt x="1129" y="0"/>
                    </a:moveTo>
                    <a:cubicBezTo>
                      <a:pt x="1001" y="0"/>
                      <a:pt x="883" y="29"/>
                      <a:pt x="774" y="84"/>
                    </a:cubicBezTo>
                    <a:cubicBezTo>
                      <a:pt x="84" y="440"/>
                      <a:pt x="0" y="1779"/>
                      <a:pt x="1402" y="4708"/>
                    </a:cubicBezTo>
                    <a:cubicBezTo>
                      <a:pt x="1674" y="4938"/>
                      <a:pt x="1967" y="5210"/>
                      <a:pt x="2281" y="5524"/>
                    </a:cubicBezTo>
                    <a:cubicBezTo>
                      <a:pt x="4059" y="7261"/>
                      <a:pt x="5671" y="9876"/>
                      <a:pt x="6507" y="11320"/>
                    </a:cubicBezTo>
                    <a:lnTo>
                      <a:pt x="6507" y="10839"/>
                    </a:lnTo>
                    <a:cubicBezTo>
                      <a:pt x="6507" y="10797"/>
                      <a:pt x="6487" y="10755"/>
                      <a:pt x="6487" y="10734"/>
                    </a:cubicBezTo>
                    <a:cubicBezTo>
                      <a:pt x="5775" y="9123"/>
                      <a:pt x="4855" y="6591"/>
                      <a:pt x="4541" y="4373"/>
                    </a:cubicBezTo>
                    <a:lnTo>
                      <a:pt x="4541" y="4290"/>
                    </a:lnTo>
                    <a:cubicBezTo>
                      <a:pt x="4478" y="4122"/>
                      <a:pt x="4415" y="3976"/>
                      <a:pt x="4331" y="3829"/>
                    </a:cubicBezTo>
                    <a:cubicBezTo>
                      <a:pt x="2953" y="1019"/>
                      <a:pt x="1881" y="0"/>
                      <a:pt x="1129" y="0"/>
                    </a:cubicBezTo>
                    <a:close/>
                  </a:path>
                </a:pathLst>
              </a:custGeom>
              <a:solidFill>
                <a:srgbClr val="F7D0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752;p35">
                <a:extLst>
                  <a:ext uri="{FF2B5EF4-FFF2-40B4-BE49-F238E27FC236}">
                    <a16:creationId xmlns:a16="http://schemas.microsoft.com/office/drawing/2014/main" id="{48B002ED-E260-7D94-D073-768AE8CCF474}"/>
                  </a:ext>
                </a:extLst>
              </p:cNvPr>
              <p:cNvSpPr/>
              <p:nvPr/>
            </p:nvSpPr>
            <p:spPr>
              <a:xfrm>
                <a:off x="1228053" y="2998535"/>
                <a:ext cx="65841" cy="222249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11514" extrusionOk="0">
                    <a:moveTo>
                      <a:pt x="1163" y="0"/>
                    </a:moveTo>
                    <a:cubicBezTo>
                      <a:pt x="1131" y="0"/>
                      <a:pt x="1099" y="2"/>
                      <a:pt x="1067" y="6"/>
                    </a:cubicBezTo>
                    <a:cubicBezTo>
                      <a:pt x="565" y="90"/>
                      <a:pt x="168" y="613"/>
                      <a:pt x="63" y="1784"/>
                    </a:cubicBezTo>
                    <a:cubicBezTo>
                      <a:pt x="0" y="2579"/>
                      <a:pt x="21" y="3626"/>
                      <a:pt x="231" y="5007"/>
                    </a:cubicBezTo>
                    <a:lnTo>
                      <a:pt x="231" y="5090"/>
                    </a:lnTo>
                    <a:cubicBezTo>
                      <a:pt x="544" y="7308"/>
                      <a:pt x="1465" y="9840"/>
                      <a:pt x="2135" y="11472"/>
                    </a:cubicBezTo>
                    <a:cubicBezTo>
                      <a:pt x="2135" y="11493"/>
                      <a:pt x="2155" y="11493"/>
                      <a:pt x="2155" y="11514"/>
                    </a:cubicBezTo>
                    <a:cubicBezTo>
                      <a:pt x="2197" y="10635"/>
                      <a:pt x="2427" y="9003"/>
                      <a:pt x="3411" y="7224"/>
                    </a:cubicBezTo>
                    <a:cubicBezTo>
                      <a:pt x="3369" y="6994"/>
                      <a:pt x="3369" y="6785"/>
                      <a:pt x="3369" y="6576"/>
                    </a:cubicBezTo>
                    <a:cubicBezTo>
                      <a:pt x="3327" y="5927"/>
                      <a:pt x="3306" y="5300"/>
                      <a:pt x="3223" y="4693"/>
                    </a:cubicBezTo>
                    <a:cubicBezTo>
                      <a:pt x="3055" y="3416"/>
                      <a:pt x="2846" y="2454"/>
                      <a:pt x="2595" y="1742"/>
                    </a:cubicBezTo>
                    <a:cubicBezTo>
                      <a:pt x="2181" y="482"/>
                      <a:pt x="1675" y="0"/>
                      <a:pt x="1163" y="0"/>
                    </a:cubicBezTo>
                    <a:close/>
                  </a:path>
                </a:pathLst>
              </a:custGeom>
              <a:solidFill>
                <a:srgbClr val="F4B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753;p35">
                <a:extLst>
                  <a:ext uri="{FF2B5EF4-FFF2-40B4-BE49-F238E27FC236}">
                    <a16:creationId xmlns:a16="http://schemas.microsoft.com/office/drawing/2014/main" id="{02642E70-AA48-B7FB-C647-9F523E346D41}"/>
                  </a:ext>
                </a:extLst>
              </p:cNvPr>
              <p:cNvSpPr/>
              <p:nvPr/>
            </p:nvSpPr>
            <p:spPr>
              <a:xfrm>
                <a:off x="1091546" y="3068719"/>
                <a:ext cx="178123" cy="167005"/>
              </a:xfrm>
              <a:custGeom>
                <a:avLst/>
                <a:gdLst/>
                <a:ahLst/>
                <a:cxnLst/>
                <a:rect l="l" t="t" r="r" b="b"/>
                <a:pathLst>
                  <a:path w="9228" h="8652" extrusionOk="0">
                    <a:moveTo>
                      <a:pt x="1008" y="1"/>
                    </a:moveTo>
                    <a:cubicBezTo>
                      <a:pt x="743" y="1"/>
                      <a:pt x="541" y="88"/>
                      <a:pt x="398" y="241"/>
                    </a:cubicBezTo>
                    <a:cubicBezTo>
                      <a:pt x="0" y="638"/>
                      <a:pt x="84" y="1350"/>
                      <a:pt x="858" y="2521"/>
                    </a:cubicBezTo>
                    <a:cubicBezTo>
                      <a:pt x="1277" y="3149"/>
                      <a:pt x="1925" y="3902"/>
                      <a:pt x="2846" y="4802"/>
                    </a:cubicBezTo>
                    <a:cubicBezTo>
                      <a:pt x="3285" y="5221"/>
                      <a:pt x="3766" y="5639"/>
                      <a:pt x="4290" y="6057"/>
                    </a:cubicBezTo>
                    <a:cubicBezTo>
                      <a:pt x="4582" y="6288"/>
                      <a:pt x="4896" y="6518"/>
                      <a:pt x="5168" y="6727"/>
                    </a:cubicBezTo>
                    <a:cubicBezTo>
                      <a:pt x="7763" y="7292"/>
                      <a:pt x="9227" y="8652"/>
                      <a:pt x="9227" y="8652"/>
                    </a:cubicBezTo>
                    <a:lnTo>
                      <a:pt x="9227" y="8464"/>
                    </a:lnTo>
                    <a:cubicBezTo>
                      <a:pt x="8391" y="6999"/>
                      <a:pt x="6779" y="4405"/>
                      <a:pt x="5001" y="2647"/>
                    </a:cubicBezTo>
                    <a:cubicBezTo>
                      <a:pt x="4645" y="2312"/>
                      <a:pt x="4373" y="2061"/>
                      <a:pt x="4101" y="1810"/>
                    </a:cubicBezTo>
                    <a:cubicBezTo>
                      <a:pt x="3453" y="1245"/>
                      <a:pt x="2867" y="806"/>
                      <a:pt x="2406" y="513"/>
                    </a:cubicBezTo>
                    <a:cubicBezTo>
                      <a:pt x="1821" y="155"/>
                      <a:pt x="1359" y="1"/>
                      <a:pt x="1008" y="1"/>
                    </a:cubicBezTo>
                    <a:close/>
                  </a:path>
                </a:pathLst>
              </a:custGeom>
              <a:solidFill>
                <a:srgbClr val="F4B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984" name="Google Shape;754;p35">
                <a:extLst>
                  <a:ext uri="{FF2B5EF4-FFF2-40B4-BE49-F238E27FC236}">
                    <a16:creationId xmlns:a16="http://schemas.microsoft.com/office/drawing/2014/main" id="{88B49E65-107F-1BB4-FCBC-616F102DADE8}"/>
                  </a:ext>
                </a:extLst>
              </p:cNvPr>
              <p:cNvSpPr/>
              <p:nvPr/>
            </p:nvSpPr>
            <p:spPr>
              <a:xfrm>
                <a:off x="859318" y="3484109"/>
                <a:ext cx="341288" cy="627775"/>
              </a:xfrm>
              <a:custGeom>
                <a:avLst/>
                <a:gdLst/>
                <a:ahLst/>
                <a:cxnLst/>
                <a:rect l="l" t="t" r="r" b="b"/>
                <a:pathLst>
                  <a:path w="17681" h="32523" extrusionOk="0">
                    <a:moveTo>
                      <a:pt x="0" y="0"/>
                    </a:moveTo>
                    <a:lnTo>
                      <a:pt x="16090" y="32076"/>
                    </a:lnTo>
                    <a:cubicBezTo>
                      <a:pt x="16208" y="32356"/>
                      <a:pt x="16493" y="32522"/>
                      <a:pt x="16783" y="32522"/>
                    </a:cubicBezTo>
                    <a:cubicBezTo>
                      <a:pt x="16904" y="32522"/>
                      <a:pt x="17026" y="32493"/>
                      <a:pt x="17137" y="32432"/>
                    </a:cubicBezTo>
                    <a:cubicBezTo>
                      <a:pt x="17513" y="32243"/>
                      <a:pt x="17681" y="31762"/>
                      <a:pt x="17471" y="31385"/>
                    </a:cubicBezTo>
                    <a:lnTo>
                      <a:pt x="2511" y="1507"/>
                    </a:lnTo>
                    <a:cubicBezTo>
                      <a:pt x="1611" y="1088"/>
                      <a:pt x="774" y="565"/>
                      <a:pt x="0" y="0"/>
                    </a:cubicBezTo>
                    <a:close/>
                  </a:path>
                </a:pathLst>
              </a:custGeom>
              <a:solidFill>
                <a:srgbClr val="F4B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985" name="Google Shape;755;p35">
                <a:extLst>
                  <a:ext uri="{FF2B5EF4-FFF2-40B4-BE49-F238E27FC236}">
                    <a16:creationId xmlns:a16="http://schemas.microsoft.com/office/drawing/2014/main" id="{F3CA6EF7-3DF0-F1C0-23DA-539CFC8596C2}"/>
                  </a:ext>
                </a:extLst>
              </p:cNvPr>
              <p:cNvSpPr/>
              <p:nvPr/>
            </p:nvSpPr>
            <p:spPr>
              <a:xfrm>
                <a:off x="719973" y="2847995"/>
                <a:ext cx="1117538" cy="689852"/>
              </a:xfrm>
              <a:custGeom>
                <a:avLst/>
                <a:gdLst/>
                <a:ahLst/>
                <a:cxnLst/>
                <a:rect l="l" t="t" r="r" b="b"/>
                <a:pathLst>
                  <a:path w="57896" h="35739" extrusionOk="0">
                    <a:moveTo>
                      <a:pt x="41975" y="11635"/>
                    </a:moveTo>
                    <a:cubicBezTo>
                      <a:pt x="43205" y="11635"/>
                      <a:pt x="44228" y="11949"/>
                      <a:pt x="44589" y="12680"/>
                    </a:cubicBezTo>
                    <a:cubicBezTo>
                      <a:pt x="45342" y="14187"/>
                      <a:pt x="44254" y="17932"/>
                      <a:pt x="40739" y="19689"/>
                    </a:cubicBezTo>
                    <a:cubicBezTo>
                      <a:pt x="39358" y="20384"/>
                      <a:pt x="38021" y="20647"/>
                      <a:pt x="36875" y="20647"/>
                    </a:cubicBezTo>
                    <a:cubicBezTo>
                      <a:pt x="35120" y="20647"/>
                      <a:pt x="33816" y="20029"/>
                      <a:pt x="33499" y="19397"/>
                    </a:cubicBezTo>
                    <a:cubicBezTo>
                      <a:pt x="32620" y="17597"/>
                      <a:pt x="35445" y="13810"/>
                      <a:pt x="37809" y="12617"/>
                    </a:cubicBezTo>
                    <a:cubicBezTo>
                      <a:pt x="39053" y="12007"/>
                      <a:pt x="40637" y="11635"/>
                      <a:pt x="41975" y="11635"/>
                    </a:cubicBezTo>
                    <a:close/>
                    <a:moveTo>
                      <a:pt x="21021" y="22282"/>
                    </a:moveTo>
                    <a:cubicBezTo>
                      <a:pt x="22797" y="22282"/>
                      <a:pt x="24439" y="22721"/>
                      <a:pt x="24920" y="23707"/>
                    </a:cubicBezTo>
                    <a:cubicBezTo>
                      <a:pt x="25444" y="24753"/>
                      <a:pt x="24314" y="27933"/>
                      <a:pt x="20819" y="29670"/>
                    </a:cubicBezTo>
                    <a:cubicBezTo>
                      <a:pt x="19640" y="30260"/>
                      <a:pt x="18444" y="30498"/>
                      <a:pt x="17347" y="30498"/>
                    </a:cubicBezTo>
                    <a:cubicBezTo>
                      <a:pt x="15175" y="30498"/>
                      <a:pt x="13390" y="29562"/>
                      <a:pt x="12889" y="28561"/>
                    </a:cubicBezTo>
                    <a:cubicBezTo>
                      <a:pt x="12136" y="27034"/>
                      <a:pt x="14542" y="24293"/>
                      <a:pt x="16928" y="23121"/>
                    </a:cubicBezTo>
                    <a:cubicBezTo>
                      <a:pt x="17997" y="22581"/>
                      <a:pt x="19554" y="22282"/>
                      <a:pt x="21021" y="22282"/>
                    </a:cubicBezTo>
                    <a:close/>
                    <a:moveTo>
                      <a:pt x="49087" y="0"/>
                    </a:moveTo>
                    <a:cubicBezTo>
                      <a:pt x="47413" y="5252"/>
                      <a:pt x="44275" y="5880"/>
                      <a:pt x="38688" y="8286"/>
                    </a:cubicBezTo>
                    <a:cubicBezTo>
                      <a:pt x="37663" y="8725"/>
                      <a:pt x="36596" y="9228"/>
                      <a:pt x="35403" y="9793"/>
                    </a:cubicBezTo>
                    <a:cubicBezTo>
                      <a:pt x="34943" y="10023"/>
                      <a:pt x="34503" y="10295"/>
                      <a:pt x="34085" y="10546"/>
                    </a:cubicBezTo>
                    <a:cubicBezTo>
                      <a:pt x="31846" y="11948"/>
                      <a:pt x="30528" y="13517"/>
                      <a:pt x="29691" y="15003"/>
                    </a:cubicBezTo>
                    <a:cubicBezTo>
                      <a:pt x="28708" y="16781"/>
                      <a:pt x="28477" y="18392"/>
                      <a:pt x="28436" y="19292"/>
                    </a:cubicBezTo>
                    <a:lnTo>
                      <a:pt x="28436" y="19355"/>
                    </a:lnTo>
                    <a:lnTo>
                      <a:pt x="28436" y="19836"/>
                    </a:lnTo>
                    <a:lnTo>
                      <a:pt x="28436" y="20024"/>
                    </a:lnTo>
                    <a:cubicBezTo>
                      <a:pt x="28436" y="20024"/>
                      <a:pt x="26992" y="18664"/>
                      <a:pt x="24376" y="18120"/>
                    </a:cubicBezTo>
                    <a:cubicBezTo>
                      <a:pt x="23720" y="17974"/>
                      <a:pt x="22985" y="17885"/>
                      <a:pt x="22178" y="17885"/>
                    </a:cubicBezTo>
                    <a:cubicBezTo>
                      <a:pt x="20903" y="17885"/>
                      <a:pt x="19450" y="18108"/>
                      <a:pt x="17848" y="18685"/>
                    </a:cubicBezTo>
                    <a:cubicBezTo>
                      <a:pt x="17262" y="18894"/>
                      <a:pt x="16656" y="19166"/>
                      <a:pt x="16070" y="19459"/>
                    </a:cubicBezTo>
                    <a:cubicBezTo>
                      <a:pt x="15024" y="19982"/>
                      <a:pt x="14040" y="20505"/>
                      <a:pt x="13182" y="20987"/>
                    </a:cubicBezTo>
                    <a:cubicBezTo>
                      <a:pt x="9081" y="23328"/>
                      <a:pt x="6703" y="25186"/>
                      <a:pt x="3522" y="25186"/>
                    </a:cubicBezTo>
                    <a:cubicBezTo>
                      <a:pt x="2467" y="25186"/>
                      <a:pt x="1324" y="24981"/>
                      <a:pt x="0" y="24523"/>
                    </a:cubicBezTo>
                    <a:lnTo>
                      <a:pt x="0" y="24523"/>
                    </a:lnTo>
                    <a:cubicBezTo>
                      <a:pt x="1" y="24523"/>
                      <a:pt x="2595" y="29607"/>
                      <a:pt x="7198" y="32913"/>
                    </a:cubicBezTo>
                    <a:cubicBezTo>
                      <a:pt x="7972" y="33499"/>
                      <a:pt x="8809" y="34001"/>
                      <a:pt x="9709" y="34441"/>
                    </a:cubicBezTo>
                    <a:cubicBezTo>
                      <a:pt x="11362" y="35235"/>
                      <a:pt x="13203" y="35739"/>
                      <a:pt x="15214" y="35739"/>
                    </a:cubicBezTo>
                    <a:cubicBezTo>
                      <a:pt x="17809" y="35739"/>
                      <a:pt x="20688" y="34900"/>
                      <a:pt x="23812" y="32767"/>
                    </a:cubicBezTo>
                    <a:cubicBezTo>
                      <a:pt x="29712" y="28708"/>
                      <a:pt x="29063" y="24544"/>
                      <a:pt x="30361" y="23895"/>
                    </a:cubicBezTo>
                    <a:cubicBezTo>
                      <a:pt x="30500" y="23828"/>
                      <a:pt x="30670" y="23799"/>
                      <a:pt x="30869" y="23799"/>
                    </a:cubicBezTo>
                    <a:cubicBezTo>
                      <a:pt x="32036" y="23799"/>
                      <a:pt x="34204" y="24787"/>
                      <a:pt x="37019" y="24787"/>
                    </a:cubicBezTo>
                    <a:cubicBezTo>
                      <a:pt x="38350" y="24787"/>
                      <a:pt x="39825" y="24566"/>
                      <a:pt x="41408" y="23916"/>
                    </a:cubicBezTo>
                    <a:cubicBezTo>
                      <a:pt x="57896" y="17262"/>
                      <a:pt x="49088" y="1"/>
                      <a:pt x="49087" y="0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986" name="Google Shape;756;p35">
                <a:extLst>
                  <a:ext uri="{FF2B5EF4-FFF2-40B4-BE49-F238E27FC236}">
                    <a16:creationId xmlns:a16="http://schemas.microsoft.com/office/drawing/2014/main" id="{09E0CC5D-8409-7747-AE38-1AB595FADB2C}"/>
                  </a:ext>
                </a:extLst>
              </p:cNvPr>
              <p:cNvSpPr/>
              <p:nvPr/>
            </p:nvSpPr>
            <p:spPr>
              <a:xfrm>
                <a:off x="1105270" y="3377077"/>
                <a:ext cx="404716" cy="771830"/>
              </a:xfrm>
              <a:custGeom>
                <a:avLst/>
                <a:gdLst/>
                <a:ahLst/>
                <a:cxnLst/>
                <a:rect l="l" t="t" r="r" b="b"/>
                <a:pathLst>
                  <a:path w="20967" h="39986" extrusionOk="0">
                    <a:moveTo>
                      <a:pt x="2846" y="0"/>
                    </a:moveTo>
                    <a:cubicBezTo>
                      <a:pt x="1884" y="440"/>
                      <a:pt x="942" y="900"/>
                      <a:pt x="1" y="1402"/>
                    </a:cubicBezTo>
                    <a:lnTo>
                      <a:pt x="20966" y="39985"/>
                    </a:lnTo>
                    <a:lnTo>
                      <a:pt x="2846" y="0"/>
                    </a:lnTo>
                    <a:close/>
                  </a:path>
                </a:pathLst>
              </a:custGeom>
              <a:solidFill>
                <a:srgbClr val="F4B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988" name="Google Shape;757;p35">
                <a:extLst>
                  <a:ext uri="{FF2B5EF4-FFF2-40B4-BE49-F238E27FC236}">
                    <a16:creationId xmlns:a16="http://schemas.microsoft.com/office/drawing/2014/main" id="{4A593C80-EFE2-9923-7C6F-B40ACB8EA8AB}"/>
                  </a:ext>
                </a:extLst>
              </p:cNvPr>
              <p:cNvSpPr/>
              <p:nvPr/>
            </p:nvSpPr>
            <p:spPr>
              <a:xfrm>
                <a:off x="1312463" y="3299519"/>
                <a:ext cx="223774" cy="897450"/>
              </a:xfrm>
              <a:custGeom>
                <a:avLst/>
                <a:gdLst/>
                <a:ahLst/>
                <a:cxnLst/>
                <a:rect l="l" t="t" r="r" b="b"/>
                <a:pathLst>
                  <a:path w="11593" h="46494" extrusionOk="0">
                    <a:moveTo>
                      <a:pt x="6382" y="1"/>
                    </a:moveTo>
                    <a:cubicBezTo>
                      <a:pt x="4227" y="273"/>
                      <a:pt x="2093" y="670"/>
                      <a:pt x="0" y="1214"/>
                    </a:cubicBezTo>
                    <a:lnTo>
                      <a:pt x="11425" y="46179"/>
                    </a:lnTo>
                    <a:lnTo>
                      <a:pt x="11592" y="46493"/>
                    </a:lnTo>
                    <a:lnTo>
                      <a:pt x="6382" y="1"/>
                    </a:lnTo>
                    <a:close/>
                  </a:path>
                </a:pathLst>
              </a:custGeom>
              <a:solidFill>
                <a:srgbClr val="F4B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989" name="Google Shape;758;p35">
                <a:extLst>
                  <a:ext uri="{FF2B5EF4-FFF2-40B4-BE49-F238E27FC236}">
                    <a16:creationId xmlns:a16="http://schemas.microsoft.com/office/drawing/2014/main" id="{9E4CEC2A-BD08-0C32-0115-3982E8183602}"/>
                  </a:ext>
                </a:extLst>
              </p:cNvPr>
              <p:cNvSpPr/>
              <p:nvPr/>
            </p:nvSpPr>
            <p:spPr>
              <a:xfrm>
                <a:off x="1537820" y="3295080"/>
                <a:ext cx="184184" cy="906735"/>
              </a:xfrm>
              <a:custGeom>
                <a:avLst/>
                <a:gdLst/>
                <a:ahLst/>
                <a:cxnLst/>
                <a:rect l="l" t="t" r="r" b="b"/>
                <a:pathLst>
                  <a:path w="9542" h="46975" extrusionOk="0">
                    <a:moveTo>
                      <a:pt x="3118" y="1"/>
                    </a:moveTo>
                    <a:lnTo>
                      <a:pt x="1" y="46891"/>
                    </a:lnTo>
                    <a:lnTo>
                      <a:pt x="64" y="46974"/>
                    </a:lnTo>
                    <a:lnTo>
                      <a:pt x="9542" y="838"/>
                    </a:lnTo>
                    <a:cubicBezTo>
                      <a:pt x="7408" y="398"/>
                      <a:pt x="5253" y="126"/>
                      <a:pt x="3118" y="1"/>
                    </a:cubicBezTo>
                    <a:close/>
                  </a:path>
                </a:pathLst>
              </a:custGeom>
              <a:solidFill>
                <a:srgbClr val="F4B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990" name="Google Shape;759;p35">
                <a:extLst>
                  <a:ext uri="{FF2B5EF4-FFF2-40B4-BE49-F238E27FC236}">
                    <a16:creationId xmlns:a16="http://schemas.microsoft.com/office/drawing/2014/main" id="{6790EF25-14FB-DD11-EA97-D2B1C4A33304}"/>
                  </a:ext>
                </a:extLst>
              </p:cNvPr>
              <p:cNvSpPr/>
              <p:nvPr/>
            </p:nvSpPr>
            <p:spPr>
              <a:xfrm>
                <a:off x="1539441" y="3357292"/>
                <a:ext cx="451563" cy="847746"/>
              </a:xfrm>
              <a:custGeom>
                <a:avLst/>
                <a:gdLst/>
                <a:ahLst/>
                <a:cxnLst/>
                <a:rect l="l" t="t" r="r" b="b"/>
                <a:pathLst>
                  <a:path w="23394" h="43919" extrusionOk="0">
                    <a:moveTo>
                      <a:pt x="17514" y="0"/>
                    </a:moveTo>
                    <a:lnTo>
                      <a:pt x="0" y="43856"/>
                    </a:lnTo>
                    <a:lnTo>
                      <a:pt x="21" y="43919"/>
                    </a:lnTo>
                    <a:lnTo>
                      <a:pt x="23393" y="2804"/>
                    </a:lnTo>
                    <a:cubicBezTo>
                      <a:pt x="21552" y="1716"/>
                      <a:pt x="19585" y="774"/>
                      <a:pt x="17514" y="0"/>
                    </a:cubicBezTo>
                    <a:close/>
                  </a:path>
                </a:pathLst>
              </a:custGeom>
              <a:solidFill>
                <a:srgbClr val="F4B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991" name="Google Shape;760;p35">
                <a:extLst>
                  <a:ext uri="{FF2B5EF4-FFF2-40B4-BE49-F238E27FC236}">
                    <a16:creationId xmlns:a16="http://schemas.microsoft.com/office/drawing/2014/main" id="{95835F28-ECF5-D8A3-0699-987925029FFA}"/>
                  </a:ext>
                </a:extLst>
              </p:cNvPr>
              <p:cNvSpPr/>
              <p:nvPr/>
            </p:nvSpPr>
            <p:spPr>
              <a:xfrm>
                <a:off x="1541468" y="3717939"/>
                <a:ext cx="807771" cy="489125"/>
              </a:xfrm>
              <a:custGeom>
                <a:avLst/>
                <a:gdLst/>
                <a:ahLst/>
                <a:cxnLst/>
                <a:rect l="l" t="t" r="r" b="b"/>
                <a:pathLst>
                  <a:path w="41848" h="25340" extrusionOk="0">
                    <a:moveTo>
                      <a:pt x="40132" y="1"/>
                    </a:moveTo>
                    <a:lnTo>
                      <a:pt x="0" y="25297"/>
                    </a:lnTo>
                    <a:lnTo>
                      <a:pt x="21" y="25339"/>
                    </a:lnTo>
                    <a:lnTo>
                      <a:pt x="2323" y="24293"/>
                    </a:lnTo>
                    <a:lnTo>
                      <a:pt x="41847" y="2867"/>
                    </a:lnTo>
                    <a:cubicBezTo>
                      <a:pt x="41282" y="1926"/>
                      <a:pt x="40738" y="963"/>
                      <a:pt x="40132" y="1"/>
                    </a:cubicBezTo>
                    <a:close/>
                  </a:path>
                </a:pathLst>
              </a:custGeom>
              <a:solidFill>
                <a:srgbClr val="F4B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992" name="Google Shape;761;p35">
                <a:extLst>
                  <a:ext uri="{FF2B5EF4-FFF2-40B4-BE49-F238E27FC236}">
                    <a16:creationId xmlns:a16="http://schemas.microsoft.com/office/drawing/2014/main" id="{9316B998-6DE3-0CFE-B8ED-DF5604A8284F}"/>
                  </a:ext>
                </a:extLst>
              </p:cNvPr>
              <p:cNvSpPr/>
              <p:nvPr/>
            </p:nvSpPr>
            <p:spPr>
              <a:xfrm>
                <a:off x="1540657" y="3502678"/>
                <a:ext cx="676514" cy="703171"/>
              </a:xfrm>
              <a:custGeom>
                <a:avLst/>
                <a:gdLst/>
                <a:ahLst/>
                <a:cxnLst/>
                <a:rect l="l" t="t" r="r" b="b"/>
                <a:pathLst>
                  <a:path w="35048" h="36429" extrusionOk="0">
                    <a:moveTo>
                      <a:pt x="30319" y="1"/>
                    </a:moveTo>
                    <a:lnTo>
                      <a:pt x="0" y="36408"/>
                    </a:lnTo>
                    <a:lnTo>
                      <a:pt x="42" y="36429"/>
                    </a:lnTo>
                    <a:lnTo>
                      <a:pt x="35047" y="4457"/>
                    </a:lnTo>
                    <a:cubicBezTo>
                      <a:pt x="33562" y="2867"/>
                      <a:pt x="31992" y="1381"/>
                      <a:pt x="30319" y="1"/>
                    </a:cubicBezTo>
                    <a:close/>
                  </a:path>
                </a:pathLst>
              </a:custGeom>
              <a:solidFill>
                <a:srgbClr val="F4B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993" name="Google Shape;762;p35">
                <a:extLst>
                  <a:ext uri="{FF2B5EF4-FFF2-40B4-BE49-F238E27FC236}">
                    <a16:creationId xmlns:a16="http://schemas.microsoft.com/office/drawing/2014/main" id="{2B13D26D-384A-69BB-0A73-5299645162D2}"/>
                  </a:ext>
                </a:extLst>
              </p:cNvPr>
              <p:cNvSpPr/>
              <p:nvPr/>
            </p:nvSpPr>
            <p:spPr>
              <a:xfrm>
                <a:off x="1106081" y="3293362"/>
                <a:ext cx="1241942" cy="578477"/>
              </a:xfrm>
              <a:custGeom>
                <a:avLst/>
                <a:gdLst/>
                <a:ahLst/>
                <a:cxnLst/>
                <a:rect l="l" t="t" r="r" b="b"/>
                <a:pathLst>
                  <a:path w="64341" h="29969" extrusionOk="0">
                    <a:moveTo>
                      <a:pt x="22677" y="1"/>
                    </a:moveTo>
                    <a:cubicBezTo>
                      <a:pt x="14646" y="1"/>
                      <a:pt x="6864" y="2068"/>
                      <a:pt x="0" y="5823"/>
                    </a:cubicBezTo>
                    <a:lnTo>
                      <a:pt x="5043" y="15113"/>
                    </a:lnTo>
                    <a:cubicBezTo>
                      <a:pt x="10388" y="12178"/>
                      <a:pt x="16434" y="10569"/>
                      <a:pt x="22675" y="10569"/>
                    </a:cubicBezTo>
                    <a:cubicBezTo>
                      <a:pt x="26133" y="10569"/>
                      <a:pt x="29652" y="11063"/>
                      <a:pt x="33143" y="12100"/>
                    </a:cubicBezTo>
                    <a:cubicBezTo>
                      <a:pt x="42915" y="15008"/>
                      <a:pt x="50594" y="21620"/>
                      <a:pt x="55050" y="29969"/>
                    </a:cubicBezTo>
                    <a:lnTo>
                      <a:pt x="64341" y="24926"/>
                    </a:lnTo>
                    <a:cubicBezTo>
                      <a:pt x="58775" y="14548"/>
                      <a:pt x="49359" y="6262"/>
                      <a:pt x="37328" y="2329"/>
                    </a:cubicBezTo>
                    <a:cubicBezTo>
                      <a:pt x="36931" y="2203"/>
                      <a:pt x="36533" y="2098"/>
                      <a:pt x="36156" y="1973"/>
                    </a:cubicBezTo>
                    <a:cubicBezTo>
                      <a:pt x="31663" y="637"/>
                      <a:pt x="27132" y="1"/>
                      <a:pt x="22677" y="1"/>
                    </a:cubicBezTo>
                    <a:close/>
                  </a:path>
                </a:pathLst>
              </a:custGeom>
              <a:solidFill>
                <a:srgbClr val="CC23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994" name="Google Shape;763;p35">
                <a:extLst>
                  <a:ext uri="{FF2B5EF4-FFF2-40B4-BE49-F238E27FC236}">
                    <a16:creationId xmlns:a16="http://schemas.microsoft.com/office/drawing/2014/main" id="{17E5BF5D-62D8-3AD0-B958-0D708AB90CE2}"/>
                  </a:ext>
                </a:extLst>
              </p:cNvPr>
              <p:cNvSpPr/>
              <p:nvPr/>
            </p:nvSpPr>
            <p:spPr>
              <a:xfrm>
                <a:off x="1424746" y="4098508"/>
                <a:ext cx="238695" cy="214258"/>
              </a:xfrm>
              <a:custGeom>
                <a:avLst/>
                <a:gdLst/>
                <a:ahLst/>
                <a:cxnLst/>
                <a:rect l="l" t="t" r="r" b="b"/>
                <a:pathLst>
                  <a:path w="12366" h="11100" extrusionOk="0">
                    <a:moveTo>
                      <a:pt x="6193" y="0"/>
                    </a:moveTo>
                    <a:cubicBezTo>
                      <a:pt x="3785" y="0"/>
                      <a:pt x="1564" y="1561"/>
                      <a:pt x="858" y="3970"/>
                    </a:cubicBezTo>
                    <a:cubicBezTo>
                      <a:pt x="0" y="6921"/>
                      <a:pt x="1674" y="10017"/>
                      <a:pt x="4603" y="10875"/>
                    </a:cubicBezTo>
                    <a:cubicBezTo>
                      <a:pt x="5127" y="11027"/>
                      <a:pt x="5654" y="11100"/>
                      <a:pt x="6174" y="11100"/>
                    </a:cubicBezTo>
                    <a:cubicBezTo>
                      <a:pt x="8582" y="11100"/>
                      <a:pt x="10802" y="9540"/>
                      <a:pt x="11508" y="7130"/>
                    </a:cubicBezTo>
                    <a:cubicBezTo>
                      <a:pt x="12366" y="4180"/>
                      <a:pt x="10692" y="1083"/>
                      <a:pt x="7763" y="225"/>
                    </a:cubicBezTo>
                    <a:cubicBezTo>
                      <a:pt x="7240" y="73"/>
                      <a:pt x="6712" y="0"/>
                      <a:pt x="6193" y="0"/>
                    </a:cubicBezTo>
                    <a:close/>
                  </a:path>
                </a:pathLst>
              </a:custGeom>
              <a:solidFill>
                <a:srgbClr val="CC23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995" name="Google Shape;764;p35">
                <a:extLst>
                  <a:ext uri="{FF2B5EF4-FFF2-40B4-BE49-F238E27FC236}">
                    <a16:creationId xmlns:a16="http://schemas.microsoft.com/office/drawing/2014/main" id="{98588F59-4E67-5876-2262-A0DB2A367A90}"/>
                  </a:ext>
                </a:extLst>
              </p:cNvPr>
              <p:cNvSpPr/>
              <p:nvPr/>
            </p:nvSpPr>
            <p:spPr>
              <a:xfrm>
                <a:off x="1472404" y="4140992"/>
                <a:ext cx="142993" cy="128516"/>
              </a:xfrm>
              <a:custGeom>
                <a:avLst/>
                <a:gdLst/>
                <a:ahLst/>
                <a:cxnLst/>
                <a:rect l="l" t="t" r="r" b="b"/>
                <a:pathLst>
                  <a:path w="7408" h="6658" extrusionOk="0">
                    <a:moveTo>
                      <a:pt x="3711" y="1"/>
                    </a:moveTo>
                    <a:cubicBezTo>
                      <a:pt x="2276" y="1"/>
                      <a:pt x="954" y="951"/>
                      <a:pt x="523" y="2397"/>
                    </a:cubicBezTo>
                    <a:cubicBezTo>
                      <a:pt x="0" y="4155"/>
                      <a:pt x="1004" y="5996"/>
                      <a:pt x="2762" y="6519"/>
                    </a:cubicBezTo>
                    <a:cubicBezTo>
                      <a:pt x="3077" y="6613"/>
                      <a:pt x="3395" y="6658"/>
                      <a:pt x="3708" y="6658"/>
                    </a:cubicBezTo>
                    <a:cubicBezTo>
                      <a:pt x="5138" y="6658"/>
                      <a:pt x="6455" y="5722"/>
                      <a:pt x="6884" y="4280"/>
                    </a:cubicBezTo>
                    <a:cubicBezTo>
                      <a:pt x="7407" y="2523"/>
                      <a:pt x="6424" y="660"/>
                      <a:pt x="4645" y="137"/>
                    </a:cubicBezTo>
                    <a:cubicBezTo>
                      <a:pt x="4334" y="45"/>
                      <a:pt x="4020" y="1"/>
                      <a:pt x="3711" y="1"/>
                    </a:cubicBezTo>
                    <a:close/>
                  </a:path>
                </a:pathLst>
              </a:custGeom>
              <a:solidFill>
                <a:srgbClr val="DF71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1987" name="Rectangle 3">
            <a:extLst>
              <a:ext uri="{FF2B5EF4-FFF2-40B4-BE49-F238E27FC236}">
                <a16:creationId xmlns:a16="http://schemas.microsoft.com/office/drawing/2014/main" id="{9F7D4544-8970-A5D6-F9DC-299E70349BA8}"/>
              </a:ext>
            </a:extLst>
          </p:cNvPr>
          <p:cNvSpPr>
            <a:spLocks noGrp="1" noRot="1"/>
          </p:cNvSpPr>
          <p:nvPr>
            <p:ph idx="1"/>
          </p:nvPr>
        </p:nvSpPr>
        <p:spPr>
          <a:xfrm>
            <a:off x="190500" y="-23453"/>
            <a:ext cx="8763000" cy="1219200"/>
          </a:xfrm>
        </p:spPr>
        <p:txBody>
          <a:bodyPr/>
          <a:lstStyle/>
          <a:p>
            <a:pPr marL="0" indent="0" algn="just" eaLnBrk="1" hangingPunct="1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None/>
              <a:tabLst>
                <a:tab pos="658813" algn="l"/>
              </a:tabLst>
            </a:pPr>
            <a:r>
              <a:rPr lang="en-US" altLang="vi-VN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XÉT HÀNH ĐỘNG GIẢ DẠI CỦA XÚY VÂN</a:t>
            </a:r>
            <a:endParaRPr lang="en-US" altLang="vi-VN" sz="2600" dirty="0">
              <a:solidFill>
                <a:srgbClr val="000099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None/>
              <a:tabLst>
                <a:tab pos="658813" algn="l"/>
              </a:tabLst>
            </a:pPr>
            <a:endParaRPr lang="en-US" altLang="vi-VN" dirty="0">
              <a:solidFill>
                <a:srgbClr val="000099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047" name="Scroll: Horizontal 42046">
            <a:extLst>
              <a:ext uri="{FF2B5EF4-FFF2-40B4-BE49-F238E27FC236}">
                <a16:creationId xmlns:a16="http://schemas.microsoft.com/office/drawing/2014/main" id="{66BD89CF-8FDC-89E0-183A-13A5F6B7D9F5}"/>
              </a:ext>
            </a:extLst>
          </p:cNvPr>
          <p:cNvSpPr/>
          <p:nvPr/>
        </p:nvSpPr>
        <p:spPr>
          <a:xfrm>
            <a:off x="0" y="426720"/>
            <a:ext cx="9144000" cy="5334000"/>
          </a:xfrm>
          <a:prstGeom prst="horizontalScroll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049" name="TextBox 42048">
            <a:extLst>
              <a:ext uri="{FF2B5EF4-FFF2-40B4-BE49-F238E27FC236}">
                <a16:creationId xmlns:a16="http://schemas.microsoft.com/office/drawing/2014/main" id="{1D517AE3-A083-CBFC-B2D2-B82C99CC99C5}"/>
              </a:ext>
            </a:extLst>
          </p:cNvPr>
          <p:cNvSpPr txBox="1"/>
          <p:nvPr/>
        </p:nvSpPr>
        <p:spPr>
          <a:xfrm>
            <a:off x="651815" y="1291592"/>
            <a:ext cx="8394853" cy="37362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20000"/>
              </a:spcBef>
              <a:spcAft>
                <a:spcPts val="800"/>
              </a:spcAft>
              <a:buClr>
                <a:srgbClr val="0080FF"/>
              </a:buClr>
              <a:buFont typeface="Wingdings" panose="05000000000000000000" pitchFamily="2" charset="2"/>
              <a:buNone/>
            </a:pP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Xuý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dập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Xuý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dung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chấp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chèo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Xuý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dại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Kim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Nham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Xuý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Qua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Xuý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2000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2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47" grpId="0" animBg="1"/>
      <p:bldP spid="4204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6" name="Picture 1305">
            <a:extLst>
              <a:ext uri="{FF2B5EF4-FFF2-40B4-BE49-F238E27FC236}">
                <a16:creationId xmlns:a16="http://schemas.microsoft.com/office/drawing/2014/main" id="{504531FF-2A4F-895E-4881-41E8D228E0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93" y="0"/>
            <a:ext cx="9151893" cy="6858000"/>
          </a:xfrm>
          <a:prstGeom prst="rect">
            <a:avLst/>
          </a:prstGeom>
        </p:spPr>
      </p:pic>
      <p:grpSp>
        <p:nvGrpSpPr>
          <p:cNvPr id="3" name="Google Shape;580;p33">
            <a:extLst>
              <a:ext uri="{FF2B5EF4-FFF2-40B4-BE49-F238E27FC236}">
                <a16:creationId xmlns:a16="http://schemas.microsoft.com/office/drawing/2014/main" id="{26DA633B-78A5-9FB6-94E0-521DB70F61EC}"/>
              </a:ext>
            </a:extLst>
          </p:cNvPr>
          <p:cNvGrpSpPr/>
          <p:nvPr/>
        </p:nvGrpSpPr>
        <p:grpSpPr>
          <a:xfrm rot="900046">
            <a:off x="7682419" y="4759257"/>
            <a:ext cx="901940" cy="689111"/>
            <a:chOff x="-4665350" y="238124"/>
            <a:chExt cx="1564900" cy="1273251"/>
          </a:xfrm>
        </p:grpSpPr>
        <p:sp>
          <p:nvSpPr>
            <p:cNvPr id="4" name="Google Shape;581;p33">
              <a:extLst>
                <a:ext uri="{FF2B5EF4-FFF2-40B4-BE49-F238E27FC236}">
                  <a16:creationId xmlns:a16="http://schemas.microsoft.com/office/drawing/2014/main" id="{6F969722-E04C-C1DE-ACEA-11D136609189}"/>
                </a:ext>
              </a:extLst>
            </p:cNvPr>
            <p:cNvSpPr/>
            <p:nvPr/>
          </p:nvSpPr>
          <p:spPr>
            <a:xfrm>
              <a:off x="-4657550" y="241200"/>
              <a:ext cx="1551425" cy="1140675"/>
            </a:xfrm>
            <a:custGeom>
              <a:avLst/>
              <a:gdLst/>
              <a:ahLst/>
              <a:cxnLst/>
              <a:rect l="l" t="t" r="r" b="b"/>
              <a:pathLst>
                <a:path w="62057" h="45627" extrusionOk="0">
                  <a:moveTo>
                    <a:pt x="10270" y="0"/>
                  </a:moveTo>
                  <a:cubicBezTo>
                    <a:pt x="9902" y="1176"/>
                    <a:pt x="9608" y="2353"/>
                    <a:pt x="9314" y="3578"/>
                  </a:cubicBezTo>
                  <a:cubicBezTo>
                    <a:pt x="9044" y="4559"/>
                    <a:pt x="8799" y="5588"/>
                    <a:pt x="8579" y="6617"/>
                  </a:cubicBezTo>
                  <a:cubicBezTo>
                    <a:pt x="8054" y="6355"/>
                    <a:pt x="7457" y="6207"/>
                    <a:pt x="6832" y="6207"/>
                  </a:cubicBezTo>
                  <a:cubicBezTo>
                    <a:pt x="6640" y="6207"/>
                    <a:pt x="6446" y="6221"/>
                    <a:pt x="6250" y="6250"/>
                  </a:cubicBezTo>
                  <a:lnTo>
                    <a:pt x="6128" y="6274"/>
                  </a:lnTo>
                  <a:cubicBezTo>
                    <a:pt x="4020" y="6617"/>
                    <a:pt x="2550" y="8578"/>
                    <a:pt x="2868" y="10735"/>
                  </a:cubicBezTo>
                  <a:lnTo>
                    <a:pt x="3113" y="12450"/>
                  </a:lnTo>
                  <a:lnTo>
                    <a:pt x="1912" y="12450"/>
                  </a:lnTo>
                  <a:cubicBezTo>
                    <a:pt x="1202" y="12450"/>
                    <a:pt x="613" y="13014"/>
                    <a:pt x="613" y="13725"/>
                  </a:cubicBezTo>
                  <a:cubicBezTo>
                    <a:pt x="613" y="14117"/>
                    <a:pt x="809" y="14485"/>
                    <a:pt x="1104" y="14730"/>
                  </a:cubicBezTo>
                  <a:cubicBezTo>
                    <a:pt x="540" y="15539"/>
                    <a:pt x="1" y="16764"/>
                    <a:pt x="613" y="17989"/>
                  </a:cubicBezTo>
                  <a:cubicBezTo>
                    <a:pt x="1839" y="20416"/>
                    <a:pt x="7353" y="21029"/>
                    <a:pt x="9069" y="25244"/>
                  </a:cubicBezTo>
                  <a:cubicBezTo>
                    <a:pt x="9314" y="26175"/>
                    <a:pt x="9559" y="27082"/>
                    <a:pt x="9878" y="27940"/>
                  </a:cubicBezTo>
                  <a:cubicBezTo>
                    <a:pt x="10539" y="32008"/>
                    <a:pt x="8015" y="33430"/>
                    <a:pt x="8824" y="38969"/>
                  </a:cubicBezTo>
                  <a:cubicBezTo>
                    <a:pt x="9332" y="42324"/>
                    <a:pt x="12900" y="45626"/>
                    <a:pt x="18028" y="45626"/>
                  </a:cubicBezTo>
                  <a:cubicBezTo>
                    <a:pt x="19830" y="45626"/>
                    <a:pt x="21824" y="45219"/>
                    <a:pt x="23946" y="44263"/>
                  </a:cubicBezTo>
                  <a:cubicBezTo>
                    <a:pt x="25514" y="44827"/>
                    <a:pt x="27156" y="45096"/>
                    <a:pt x="28872" y="45096"/>
                  </a:cubicBezTo>
                  <a:lnTo>
                    <a:pt x="28896" y="45096"/>
                  </a:lnTo>
                  <a:cubicBezTo>
                    <a:pt x="37131" y="45096"/>
                    <a:pt x="44288" y="38283"/>
                    <a:pt x="47744" y="28381"/>
                  </a:cubicBezTo>
                  <a:cubicBezTo>
                    <a:pt x="50243" y="28063"/>
                    <a:pt x="52425" y="28161"/>
                    <a:pt x="54532" y="27156"/>
                  </a:cubicBezTo>
                  <a:cubicBezTo>
                    <a:pt x="61272" y="23921"/>
                    <a:pt x="62057" y="15931"/>
                    <a:pt x="57057" y="14093"/>
                  </a:cubicBezTo>
                  <a:cubicBezTo>
                    <a:pt x="57081" y="13970"/>
                    <a:pt x="57106" y="13847"/>
                    <a:pt x="57106" y="13725"/>
                  </a:cubicBezTo>
                  <a:cubicBezTo>
                    <a:pt x="57106" y="13014"/>
                    <a:pt x="56542" y="12426"/>
                    <a:pt x="55831" y="12426"/>
                  </a:cubicBezTo>
                  <a:lnTo>
                    <a:pt x="54631" y="12426"/>
                  </a:lnTo>
                  <a:lnTo>
                    <a:pt x="54876" y="10710"/>
                  </a:lnTo>
                  <a:cubicBezTo>
                    <a:pt x="55194" y="8578"/>
                    <a:pt x="53724" y="6617"/>
                    <a:pt x="51591" y="6274"/>
                  </a:cubicBezTo>
                  <a:lnTo>
                    <a:pt x="51469" y="6250"/>
                  </a:lnTo>
                  <a:cubicBezTo>
                    <a:pt x="51281" y="6221"/>
                    <a:pt x="51092" y="6207"/>
                    <a:pt x="50903" y="6207"/>
                  </a:cubicBezTo>
                  <a:cubicBezTo>
                    <a:pt x="50280" y="6207"/>
                    <a:pt x="49662" y="6360"/>
                    <a:pt x="49116" y="6642"/>
                  </a:cubicBezTo>
                  <a:cubicBezTo>
                    <a:pt x="48895" y="5613"/>
                    <a:pt x="48650" y="4559"/>
                    <a:pt x="48381" y="3554"/>
                  </a:cubicBezTo>
                  <a:cubicBezTo>
                    <a:pt x="48111" y="2328"/>
                    <a:pt x="47793" y="1127"/>
                    <a:pt x="47474" y="0"/>
                  </a:cubicBezTo>
                  <a:cubicBezTo>
                    <a:pt x="41616" y="784"/>
                    <a:pt x="35367" y="1250"/>
                    <a:pt x="28872" y="1250"/>
                  </a:cubicBezTo>
                  <a:cubicBezTo>
                    <a:pt x="22377" y="1250"/>
                    <a:pt x="16127" y="809"/>
                    <a:pt x="10270" y="0"/>
                  </a:cubicBezTo>
                  <a:close/>
                </a:path>
              </a:pathLst>
            </a:custGeom>
            <a:solidFill>
              <a:srgbClr val="FFFFFF"/>
            </a:solidFill>
            <a:ln w="152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6" name="Google Shape;582;p33">
              <a:extLst>
                <a:ext uri="{FF2B5EF4-FFF2-40B4-BE49-F238E27FC236}">
                  <a16:creationId xmlns:a16="http://schemas.microsoft.com/office/drawing/2014/main" id="{9D6B3683-892C-9739-DE35-364F07C59CE0}"/>
                </a:ext>
              </a:extLst>
            </p:cNvPr>
            <p:cNvGrpSpPr/>
            <p:nvPr/>
          </p:nvGrpSpPr>
          <p:grpSpPr>
            <a:xfrm>
              <a:off x="-4665350" y="238124"/>
              <a:ext cx="1564900" cy="1273251"/>
              <a:chOff x="-4686175" y="238124"/>
              <a:chExt cx="1564900" cy="1273251"/>
            </a:xfrm>
          </p:grpSpPr>
          <p:sp>
            <p:nvSpPr>
              <p:cNvPr id="7" name="Google Shape;583;p33">
                <a:extLst>
                  <a:ext uri="{FF2B5EF4-FFF2-40B4-BE49-F238E27FC236}">
                    <a16:creationId xmlns:a16="http://schemas.microsoft.com/office/drawing/2014/main" id="{E89B0822-AA67-CBDF-497A-A402B1640D68}"/>
                  </a:ext>
                </a:extLst>
              </p:cNvPr>
              <p:cNvSpPr/>
              <p:nvPr/>
            </p:nvSpPr>
            <p:spPr>
              <a:xfrm>
                <a:off x="-4686175" y="581225"/>
                <a:ext cx="1564900" cy="930150"/>
              </a:xfrm>
              <a:custGeom>
                <a:avLst/>
                <a:gdLst/>
                <a:ahLst/>
                <a:cxnLst/>
                <a:rect l="l" t="t" r="r" b="b"/>
                <a:pathLst>
                  <a:path w="62596" h="37206" fill="none" extrusionOk="0">
                    <a:moveTo>
                      <a:pt x="2476" y="1"/>
                    </a:moveTo>
                    <a:cubicBezTo>
                      <a:pt x="2476" y="1"/>
                      <a:pt x="0" y="2084"/>
                      <a:pt x="1103" y="4265"/>
                    </a:cubicBezTo>
                    <a:cubicBezTo>
                      <a:pt x="2329" y="6667"/>
                      <a:pt x="7868" y="7280"/>
                      <a:pt x="9559" y="11545"/>
                    </a:cubicBezTo>
                    <a:cubicBezTo>
                      <a:pt x="12083" y="17892"/>
                      <a:pt x="8309" y="18652"/>
                      <a:pt x="9289" y="25245"/>
                    </a:cubicBezTo>
                    <a:cubicBezTo>
                      <a:pt x="10196" y="31323"/>
                      <a:pt x="21078" y="37205"/>
                      <a:pt x="33185" y="23750"/>
                    </a:cubicBezTo>
                    <a:cubicBezTo>
                      <a:pt x="44140" y="11545"/>
                      <a:pt x="49655" y="15956"/>
                      <a:pt x="54998" y="13432"/>
                    </a:cubicBezTo>
                    <a:cubicBezTo>
                      <a:pt x="62252" y="9951"/>
                      <a:pt x="62595" y="932"/>
                      <a:pt x="56223" y="25"/>
                    </a:cubicBezTo>
                  </a:path>
                </a:pathLst>
              </a:custGeom>
              <a:noFill/>
              <a:ln w="15325" cap="rnd" cmpd="sng">
                <a:solidFill>
                  <a:srgbClr val="7A13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" name="Google Shape;584;p33">
                <a:extLst>
                  <a:ext uri="{FF2B5EF4-FFF2-40B4-BE49-F238E27FC236}">
                    <a16:creationId xmlns:a16="http://schemas.microsoft.com/office/drawing/2014/main" id="{774A0BF2-39FC-9A55-EACC-84AEFCD84ED5}"/>
                  </a:ext>
                </a:extLst>
              </p:cNvPr>
              <p:cNvSpPr/>
              <p:nvPr/>
            </p:nvSpPr>
            <p:spPr>
              <a:xfrm>
                <a:off x="-4658600" y="549375"/>
                <a:ext cx="12685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2574" extrusionOk="0">
                    <a:moveTo>
                      <a:pt x="1275" y="0"/>
                    </a:moveTo>
                    <a:cubicBezTo>
                      <a:pt x="588" y="0"/>
                      <a:pt x="0" y="564"/>
                      <a:pt x="0" y="1275"/>
                    </a:cubicBezTo>
                    <a:cubicBezTo>
                      <a:pt x="0" y="1986"/>
                      <a:pt x="588" y="2574"/>
                      <a:pt x="1275" y="2574"/>
                    </a:cubicBezTo>
                    <a:lnTo>
                      <a:pt x="3799" y="2574"/>
                    </a:lnTo>
                    <a:cubicBezTo>
                      <a:pt x="4485" y="2574"/>
                      <a:pt x="5074" y="1986"/>
                      <a:pt x="5074" y="1275"/>
                    </a:cubicBezTo>
                    <a:cubicBezTo>
                      <a:pt x="5074" y="564"/>
                      <a:pt x="4510" y="0"/>
                      <a:pt x="3799" y="0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" name="Google Shape;585;p33">
                <a:extLst>
                  <a:ext uri="{FF2B5EF4-FFF2-40B4-BE49-F238E27FC236}">
                    <a16:creationId xmlns:a16="http://schemas.microsoft.com/office/drawing/2014/main" id="{6CC578FC-B66C-8C00-1144-8B38F6F7BE37}"/>
                  </a:ext>
                </a:extLst>
              </p:cNvPr>
              <p:cNvSpPr/>
              <p:nvPr/>
            </p:nvSpPr>
            <p:spPr>
              <a:xfrm>
                <a:off x="-3374350" y="549375"/>
                <a:ext cx="127475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5099" h="2574" extrusionOk="0">
                    <a:moveTo>
                      <a:pt x="1299" y="0"/>
                    </a:moveTo>
                    <a:cubicBezTo>
                      <a:pt x="589" y="0"/>
                      <a:pt x="0" y="564"/>
                      <a:pt x="0" y="1275"/>
                    </a:cubicBezTo>
                    <a:cubicBezTo>
                      <a:pt x="0" y="1986"/>
                      <a:pt x="589" y="2574"/>
                      <a:pt x="1299" y="2574"/>
                    </a:cubicBezTo>
                    <a:lnTo>
                      <a:pt x="3799" y="2574"/>
                    </a:lnTo>
                    <a:cubicBezTo>
                      <a:pt x="4510" y="2574"/>
                      <a:pt x="5098" y="1986"/>
                      <a:pt x="5098" y="1275"/>
                    </a:cubicBezTo>
                    <a:cubicBezTo>
                      <a:pt x="5098" y="564"/>
                      <a:pt x="4510" y="0"/>
                      <a:pt x="3799" y="0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" name="Google Shape;586;p33">
                <a:extLst>
                  <a:ext uri="{FF2B5EF4-FFF2-40B4-BE49-F238E27FC236}">
                    <a16:creationId xmlns:a16="http://schemas.microsoft.com/office/drawing/2014/main" id="{C640E1C0-F876-5B69-5E3E-449E398A0B72}"/>
                  </a:ext>
                </a:extLst>
              </p:cNvPr>
              <p:cNvSpPr/>
              <p:nvPr/>
            </p:nvSpPr>
            <p:spPr>
              <a:xfrm>
                <a:off x="-4610825" y="393275"/>
                <a:ext cx="233475" cy="339800"/>
              </a:xfrm>
              <a:custGeom>
                <a:avLst/>
                <a:gdLst/>
                <a:ahLst/>
                <a:cxnLst/>
                <a:rect l="l" t="t" r="r" b="b"/>
                <a:pathLst>
                  <a:path w="9339" h="13592" extrusionOk="0">
                    <a:moveTo>
                      <a:pt x="4300" y="1"/>
                    </a:moveTo>
                    <a:cubicBezTo>
                      <a:pt x="4111" y="1"/>
                      <a:pt x="3919" y="15"/>
                      <a:pt x="3726" y="44"/>
                    </a:cubicBezTo>
                    <a:lnTo>
                      <a:pt x="3604" y="68"/>
                    </a:lnTo>
                    <a:cubicBezTo>
                      <a:pt x="1496" y="411"/>
                      <a:pt x="1" y="2372"/>
                      <a:pt x="320" y="4529"/>
                    </a:cubicBezTo>
                    <a:lnTo>
                      <a:pt x="1177" y="10288"/>
                    </a:lnTo>
                    <a:cubicBezTo>
                      <a:pt x="1489" y="12203"/>
                      <a:pt x="3135" y="13591"/>
                      <a:pt x="5032" y="13591"/>
                    </a:cubicBezTo>
                    <a:cubicBezTo>
                      <a:pt x="5224" y="13591"/>
                      <a:pt x="5418" y="13577"/>
                      <a:pt x="5613" y="13548"/>
                    </a:cubicBezTo>
                    <a:lnTo>
                      <a:pt x="5736" y="13524"/>
                    </a:lnTo>
                    <a:cubicBezTo>
                      <a:pt x="7868" y="13180"/>
                      <a:pt x="9339" y="11220"/>
                      <a:pt x="9020" y="9087"/>
                    </a:cubicBezTo>
                    <a:lnTo>
                      <a:pt x="8162" y="3328"/>
                    </a:lnTo>
                    <a:cubicBezTo>
                      <a:pt x="7850" y="1411"/>
                      <a:pt x="6200" y="1"/>
                      <a:pt x="4300" y="1"/>
                    </a:cubicBezTo>
                    <a:close/>
                  </a:path>
                </a:pathLst>
              </a:custGeom>
              <a:solidFill>
                <a:srgbClr val="CC23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" name="Google Shape;587;p33">
                <a:extLst>
                  <a:ext uri="{FF2B5EF4-FFF2-40B4-BE49-F238E27FC236}">
                    <a16:creationId xmlns:a16="http://schemas.microsoft.com/office/drawing/2014/main" id="{39E5E8B4-EA7D-AC14-67EA-A37BE3B60A5B}"/>
                  </a:ext>
                </a:extLst>
              </p:cNvPr>
              <p:cNvSpPr/>
              <p:nvPr/>
            </p:nvSpPr>
            <p:spPr>
              <a:xfrm>
                <a:off x="-4582625" y="433975"/>
                <a:ext cx="176475" cy="237575"/>
              </a:xfrm>
              <a:custGeom>
                <a:avLst/>
                <a:gdLst/>
                <a:ahLst/>
                <a:cxnLst/>
                <a:rect l="l" t="t" r="r" b="b"/>
                <a:pathLst>
                  <a:path w="7059" h="9503" extrusionOk="0">
                    <a:moveTo>
                      <a:pt x="3254" y="0"/>
                    </a:moveTo>
                    <a:cubicBezTo>
                      <a:pt x="3111" y="0"/>
                      <a:pt x="2965" y="11"/>
                      <a:pt x="2819" y="33"/>
                    </a:cubicBezTo>
                    <a:lnTo>
                      <a:pt x="2721" y="33"/>
                    </a:lnTo>
                    <a:cubicBezTo>
                      <a:pt x="1128" y="278"/>
                      <a:pt x="0" y="1798"/>
                      <a:pt x="245" y="3416"/>
                    </a:cubicBezTo>
                    <a:lnTo>
                      <a:pt x="883" y="6994"/>
                    </a:lnTo>
                    <a:cubicBezTo>
                      <a:pt x="1105" y="8440"/>
                      <a:pt x="2358" y="9503"/>
                      <a:pt x="3797" y="9503"/>
                    </a:cubicBezTo>
                    <a:cubicBezTo>
                      <a:pt x="3943" y="9503"/>
                      <a:pt x="4091" y="9492"/>
                      <a:pt x="4240" y="9469"/>
                    </a:cubicBezTo>
                    <a:lnTo>
                      <a:pt x="4338" y="9469"/>
                    </a:lnTo>
                    <a:cubicBezTo>
                      <a:pt x="5931" y="9224"/>
                      <a:pt x="7059" y="7729"/>
                      <a:pt x="6814" y="6111"/>
                    </a:cubicBezTo>
                    <a:lnTo>
                      <a:pt x="6176" y="2533"/>
                    </a:lnTo>
                    <a:cubicBezTo>
                      <a:pt x="5954" y="1084"/>
                      <a:pt x="4697" y="0"/>
                      <a:pt x="3254" y="0"/>
                    </a:cubicBezTo>
                    <a:close/>
                  </a:path>
                </a:pathLst>
              </a:custGeom>
              <a:solidFill>
                <a:srgbClr val="DF71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588;p33">
                <a:extLst>
                  <a:ext uri="{FF2B5EF4-FFF2-40B4-BE49-F238E27FC236}">
                    <a16:creationId xmlns:a16="http://schemas.microsoft.com/office/drawing/2014/main" id="{FA95B5FF-E2D4-AE1A-35BE-54D1BCFB2E91}"/>
                  </a:ext>
                </a:extLst>
              </p:cNvPr>
              <p:cNvSpPr/>
              <p:nvPr/>
            </p:nvSpPr>
            <p:spPr>
              <a:xfrm>
                <a:off x="-4522575" y="550575"/>
                <a:ext cx="839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3358" h="2159" extrusionOk="0">
                    <a:moveTo>
                      <a:pt x="2322" y="1"/>
                    </a:moveTo>
                    <a:cubicBezTo>
                      <a:pt x="2308" y="1"/>
                      <a:pt x="2294" y="1"/>
                      <a:pt x="2279" y="1"/>
                    </a:cubicBezTo>
                    <a:lnTo>
                      <a:pt x="1079" y="1"/>
                    </a:lnTo>
                    <a:cubicBezTo>
                      <a:pt x="490" y="1"/>
                      <a:pt x="0" y="492"/>
                      <a:pt x="0" y="1080"/>
                    </a:cubicBezTo>
                    <a:cubicBezTo>
                      <a:pt x="0" y="1668"/>
                      <a:pt x="490" y="2158"/>
                      <a:pt x="1079" y="2158"/>
                    </a:cubicBezTo>
                    <a:lnTo>
                      <a:pt x="2279" y="2158"/>
                    </a:lnTo>
                    <a:cubicBezTo>
                      <a:pt x="2868" y="2158"/>
                      <a:pt x="3358" y="1668"/>
                      <a:pt x="3358" y="1080"/>
                    </a:cubicBezTo>
                    <a:cubicBezTo>
                      <a:pt x="3358" y="482"/>
                      <a:pt x="2891" y="1"/>
                      <a:pt x="2322" y="1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589;p33">
                <a:extLst>
                  <a:ext uri="{FF2B5EF4-FFF2-40B4-BE49-F238E27FC236}">
                    <a16:creationId xmlns:a16="http://schemas.microsoft.com/office/drawing/2014/main" id="{6999041E-C4A8-7C11-842D-C17EEA36BBDF}"/>
                  </a:ext>
                </a:extLst>
              </p:cNvPr>
              <p:cNvSpPr/>
              <p:nvPr/>
            </p:nvSpPr>
            <p:spPr>
              <a:xfrm>
                <a:off x="-3528150" y="393275"/>
                <a:ext cx="232875" cy="339800"/>
              </a:xfrm>
              <a:custGeom>
                <a:avLst/>
                <a:gdLst/>
                <a:ahLst/>
                <a:cxnLst/>
                <a:rect l="l" t="t" r="r" b="b"/>
                <a:pathLst>
                  <a:path w="9315" h="13592" extrusionOk="0">
                    <a:moveTo>
                      <a:pt x="5033" y="1"/>
                    </a:moveTo>
                    <a:cubicBezTo>
                      <a:pt x="3115" y="1"/>
                      <a:pt x="1465" y="1411"/>
                      <a:pt x="1153" y="3328"/>
                    </a:cubicBezTo>
                    <a:lnTo>
                      <a:pt x="295" y="9087"/>
                    </a:lnTo>
                    <a:cubicBezTo>
                      <a:pt x="1" y="11220"/>
                      <a:pt x="1471" y="13180"/>
                      <a:pt x="3579" y="13524"/>
                    </a:cubicBezTo>
                    <a:lnTo>
                      <a:pt x="3702" y="13548"/>
                    </a:lnTo>
                    <a:cubicBezTo>
                      <a:pt x="3899" y="13577"/>
                      <a:pt x="4096" y="13591"/>
                      <a:pt x="4289" y="13591"/>
                    </a:cubicBezTo>
                    <a:cubicBezTo>
                      <a:pt x="6204" y="13591"/>
                      <a:pt x="7848" y="12203"/>
                      <a:pt x="8138" y="10288"/>
                    </a:cubicBezTo>
                    <a:lnTo>
                      <a:pt x="8995" y="4529"/>
                    </a:lnTo>
                    <a:cubicBezTo>
                      <a:pt x="9314" y="2372"/>
                      <a:pt x="7844" y="411"/>
                      <a:pt x="5736" y="68"/>
                    </a:cubicBezTo>
                    <a:lnTo>
                      <a:pt x="5613" y="44"/>
                    </a:lnTo>
                    <a:cubicBezTo>
                      <a:pt x="5418" y="15"/>
                      <a:pt x="5224" y="1"/>
                      <a:pt x="5033" y="1"/>
                    </a:cubicBezTo>
                    <a:close/>
                  </a:path>
                </a:pathLst>
              </a:custGeom>
              <a:solidFill>
                <a:srgbClr val="CC23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590;p33">
                <a:extLst>
                  <a:ext uri="{FF2B5EF4-FFF2-40B4-BE49-F238E27FC236}">
                    <a16:creationId xmlns:a16="http://schemas.microsoft.com/office/drawing/2014/main" id="{9709047F-7099-040B-01C3-F836FE902B07}"/>
                  </a:ext>
                </a:extLst>
              </p:cNvPr>
              <p:cNvSpPr/>
              <p:nvPr/>
            </p:nvSpPr>
            <p:spPr>
              <a:xfrm>
                <a:off x="-3499950" y="433975"/>
                <a:ext cx="177100" cy="237575"/>
              </a:xfrm>
              <a:custGeom>
                <a:avLst/>
                <a:gdLst/>
                <a:ahLst/>
                <a:cxnLst/>
                <a:rect l="l" t="t" r="r" b="b"/>
                <a:pathLst>
                  <a:path w="7084" h="9503" extrusionOk="0">
                    <a:moveTo>
                      <a:pt x="3823" y="0"/>
                    </a:moveTo>
                    <a:cubicBezTo>
                      <a:pt x="2362" y="0"/>
                      <a:pt x="1105" y="1084"/>
                      <a:pt x="882" y="2533"/>
                    </a:cubicBezTo>
                    <a:lnTo>
                      <a:pt x="245" y="6111"/>
                    </a:lnTo>
                    <a:cubicBezTo>
                      <a:pt x="0" y="7729"/>
                      <a:pt x="1128" y="9224"/>
                      <a:pt x="2721" y="9469"/>
                    </a:cubicBezTo>
                    <a:lnTo>
                      <a:pt x="2819" y="9469"/>
                    </a:lnTo>
                    <a:cubicBezTo>
                      <a:pt x="2968" y="9492"/>
                      <a:pt x="3116" y="9503"/>
                      <a:pt x="3262" y="9503"/>
                    </a:cubicBezTo>
                    <a:cubicBezTo>
                      <a:pt x="4705" y="9503"/>
                      <a:pt x="5978" y="8440"/>
                      <a:pt x="6201" y="6994"/>
                    </a:cubicBezTo>
                    <a:lnTo>
                      <a:pt x="6838" y="3416"/>
                    </a:lnTo>
                    <a:cubicBezTo>
                      <a:pt x="7083" y="1798"/>
                      <a:pt x="5956" y="278"/>
                      <a:pt x="4363" y="33"/>
                    </a:cubicBezTo>
                    <a:lnTo>
                      <a:pt x="4265" y="33"/>
                    </a:lnTo>
                    <a:cubicBezTo>
                      <a:pt x="4116" y="11"/>
                      <a:pt x="3969" y="0"/>
                      <a:pt x="3823" y="0"/>
                    </a:cubicBezTo>
                    <a:close/>
                  </a:path>
                </a:pathLst>
              </a:custGeom>
              <a:solidFill>
                <a:srgbClr val="DF71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591;p33">
                <a:extLst>
                  <a:ext uri="{FF2B5EF4-FFF2-40B4-BE49-F238E27FC236}">
                    <a16:creationId xmlns:a16="http://schemas.microsoft.com/office/drawing/2014/main" id="{C05C1561-035E-B2FC-ABEE-0EB1B53FD761}"/>
                  </a:ext>
                </a:extLst>
              </p:cNvPr>
              <p:cNvSpPr/>
              <p:nvPr/>
            </p:nvSpPr>
            <p:spPr>
              <a:xfrm>
                <a:off x="-3466875" y="550575"/>
                <a:ext cx="833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2159" extrusionOk="0">
                    <a:moveTo>
                      <a:pt x="1035" y="1"/>
                    </a:moveTo>
                    <a:cubicBezTo>
                      <a:pt x="444" y="1"/>
                      <a:pt x="1" y="482"/>
                      <a:pt x="1" y="1080"/>
                    </a:cubicBezTo>
                    <a:cubicBezTo>
                      <a:pt x="1" y="1668"/>
                      <a:pt x="491" y="2158"/>
                      <a:pt x="1079" y="2158"/>
                    </a:cubicBezTo>
                    <a:lnTo>
                      <a:pt x="2255" y="2158"/>
                    </a:lnTo>
                    <a:cubicBezTo>
                      <a:pt x="2844" y="2158"/>
                      <a:pt x="3334" y="1668"/>
                      <a:pt x="3334" y="1080"/>
                    </a:cubicBezTo>
                    <a:cubicBezTo>
                      <a:pt x="3334" y="492"/>
                      <a:pt x="2844" y="1"/>
                      <a:pt x="2255" y="1"/>
                    </a:cubicBezTo>
                    <a:lnTo>
                      <a:pt x="1079" y="1"/>
                    </a:lnTo>
                    <a:cubicBezTo>
                      <a:pt x="1064" y="1"/>
                      <a:pt x="1050" y="1"/>
                      <a:pt x="1035" y="1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592;p33">
                <a:extLst>
                  <a:ext uri="{FF2B5EF4-FFF2-40B4-BE49-F238E27FC236}">
                    <a16:creationId xmlns:a16="http://schemas.microsoft.com/office/drawing/2014/main" id="{7416BCC5-DD83-8CD5-FDD6-6F3AD318946E}"/>
                  </a:ext>
                </a:extLst>
              </p:cNvPr>
              <p:cNvSpPr/>
              <p:nvPr/>
            </p:nvSpPr>
            <p:spPr>
              <a:xfrm>
                <a:off x="-4479701" y="238124"/>
                <a:ext cx="1052675" cy="1127425"/>
              </a:xfrm>
              <a:custGeom>
                <a:avLst/>
                <a:gdLst/>
                <a:ahLst/>
                <a:cxnLst/>
                <a:rect l="l" t="t" r="r" b="b"/>
                <a:pathLst>
                  <a:path w="42107" h="45097" extrusionOk="0">
                    <a:moveTo>
                      <a:pt x="2452" y="0"/>
                    </a:moveTo>
                    <a:cubicBezTo>
                      <a:pt x="2084" y="1176"/>
                      <a:pt x="1790" y="2353"/>
                      <a:pt x="1496" y="3578"/>
                    </a:cubicBezTo>
                    <a:cubicBezTo>
                      <a:pt x="515" y="7059"/>
                      <a:pt x="1" y="10882"/>
                      <a:pt x="1" y="14852"/>
                    </a:cubicBezTo>
                    <a:cubicBezTo>
                      <a:pt x="1" y="31567"/>
                      <a:pt x="9412" y="45096"/>
                      <a:pt x="21054" y="45096"/>
                    </a:cubicBezTo>
                    <a:cubicBezTo>
                      <a:pt x="32671" y="45096"/>
                      <a:pt x="42107" y="31543"/>
                      <a:pt x="42107" y="14852"/>
                    </a:cubicBezTo>
                    <a:cubicBezTo>
                      <a:pt x="42107" y="10857"/>
                      <a:pt x="41543" y="7059"/>
                      <a:pt x="40563" y="3554"/>
                    </a:cubicBezTo>
                    <a:cubicBezTo>
                      <a:pt x="40293" y="2328"/>
                      <a:pt x="39974" y="1127"/>
                      <a:pt x="39656" y="0"/>
                    </a:cubicBezTo>
                    <a:cubicBezTo>
                      <a:pt x="33798" y="809"/>
                      <a:pt x="27549" y="1250"/>
                      <a:pt x="21054" y="1250"/>
                    </a:cubicBezTo>
                    <a:cubicBezTo>
                      <a:pt x="14559" y="1250"/>
                      <a:pt x="8309" y="809"/>
                      <a:pt x="2452" y="0"/>
                    </a:cubicBezTo>
                    <a:close/>
                  </a:path>
                </a:pathLst>
              </a:custGeom>
              <a:solidFill>
                <a:srgbClr val="CC23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593;p33">
                <a:extLst>
                  <a:ext uri="{FF2B5EF4-FFF2-40B4-BE49-F238E27FC236}">
                    <a16:creationId xmlns:a16="http://schemas.microsoft.com/office/drawing/2014/main" id="{BC855D6C-F256-C8FA-2893-623C6BB00F36}"/>
                  </a:ext>
                </a:extLst>
              </p:cNvPr>
              <p:cNvSpPr/>
              <p:nvPr/>
            </p:nvSpPr>
            <p:spPr>
              <a:xfrm>
                <a:off x="-4406175" y="644350"/>
                <a:ext cx="146475" cy="204575"/>
              </a:xfrm>
              <a:custGeom>
                <a:avLst/>
                <a:gdLst/>
                <a:ahLst/>
                <a:cxnLst/>
                <a:rect l="l" t="t" r="r" b="b"/>
                <a:pathLst>
                  <a:path w="5859" h="8183" extrusionOk="0">
                    <a:moveTo>
                      <a:pt x="5858" y="0"/>
                    </a:moveTo>
                    <a:lnTo>
                      <a:pt x="5858" y="0"/>
                    </a:lnTo>
                    <a:cubicBezTo>
                      <a:pt x="5858" y="1"/>
                      <a:pt x="1202" y="3824"/>
                      <a:pt x="614" y="4902"/>
                    </a:cubicBezTo>
                    <a:cubicBezTo>
                      <a:pt x="1" y="5956"/>
                      <a:pt x="417" y="7279"/>
                      <a:pt x="1471" y="7892"/>
                    </a:cubicBezTo>
                    <a:cubicBezTo>
                      <a:pt x="1818" y="8089"/>
                      <a:pt x="2192" y="8182"/>
                      <a:pt x="2560" y="8182"/>
                    </a:cubicBezTo>
                    <a:cubicBezTo>
                      <a:pt x="3337" y="8182"/>
                      <a:pt x="4087" y="7766"/>
                      <a:pt x="4486" y="7034"/>
                    </a:cubicBezTo>
                    <a:cubicBezTo>
                      <a:pt x="5074" y="5956"/>
                      <a:pt x="5858" y="1"/>
                      <a:pt x="5858" y="0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594;p33">
                <a:extLst>
                  <a:ext uri="{FF2B5EF4-FFF2-40B4-BE49-F238E27FC236}">
                    <a16:creationId xmlns:a16="http://schemas.microsoft.com/office/drawing/2014/main" id="{0A07E49C-88A6-1C0C-54AF-157A794E897F}"/>
                  </a:ext>
                </a:extLst>
              </p:cNvPr>
              <p:cNvSpPr/>
              <p:nvPr/>
            </p:nvSpPr>
            <p:spPr>
              <a:xfrm>
                <a:off x="-3600450" y="638225"/>
                <a:ext cx="118900" cy="155775"/>
              </a:xfrm>
              <a:custGeom>
                <a:avLst/>
                <a:gdLst/>
                <a:ahLst/>
                <a:cxnLst/>
                <a:rect l="l" t="t" r="r" b="b"/>
                <a:pathLst>
                  <a:path w="4756" h="6231" extrusionOk="0">
                    <a:moveTo>
                      <a:pt x="1" y="0"/>
                    </a:moveTo>
                    <a:cubicBezTo>
                      <a:pt x="1" y="0"/>
                      <a:pt x="834" y="4608"/>
                      <a:pt x="1324" y="5417"/>
                    </a:cubicBezTo>
                    <a:cubicBezTo>
                      <a:pt x="1644" y="5928"/>
                      <a:pt x="2212" y="6230"/>
                      <a:pt x="2787" y="6230"/>
                    </a:cubicBezTo>
                    <a:cubicBezTo>
                      <a:pt x="3095" y="6230"/>
                      <a:pt x="3404" y="6144"/>
                      <a:pt x="3677" y="5956"/>
                    </a:cubicBezTo>
                    <a:cubicBezTo>
                      <a:pt x="4486" y="5466"/>
                      <a:pt x="4755" y="4412"/>
                      <a:pt x="4241" y="3603"/>
                    </a:cubicBezTo>
                    <a:cubicBezTo>
                      <a:pt x="3751" y="2819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595;p33">
                <a:extLst>
                  <a:ext uri="{FF2B5EF4-FFF2-40B4-BE49-F238E27FC236}">
                    <a16:creationId xmlns:a16="http://schemas.microsoft.com/office/drawing/2014/main" id="{9B1A2AEC-141C-35A7-3D57-0CF9B979DE58}"/>
                  </a:ext>
                </a:extLst>
              </p:cNvPr>
              <p:cNvSpPr/>
              <p:nvPr/>
            </p:nvSpPr>
            <p:spPr>
              <a:xfrm>
                <a:off x="-3825925" y="530375"/>
                <a:ext cx="226725" cy="100525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402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70" y="2280"/>
                      <a:pt x="2206" y="4020"/>
                      <a:pt x="4535" y="4020"/>
                    </a:cubicBezTo>
                    <a:cubicBezTo>
                      <a:pt x="6863" y="4020"/>
                      <a:pt x="8775" y="2280"/>
                      <a:pt x="9069" y="1"/>
                    </a:cubicBezTo>
                    <a:lnTo>
                      <a:pt x="9069" y="1"/>
                    </a:lnTo>
                    <a:cubicBezTo>
                      <a:pt x="8113" y="1300"/>
                      <a:pt x="6422" y="2157"/>
                      <a:pt x="4535" y="2157"/>
                    </a:cubicBezTo>
                    <a:cubicBezTo>
                      <a:pt x="2623" y="2157"/>
                      <a:pt x="932" y="1300"/>
                      <a:pt x="1" y="1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596;p33">
                <a:extLst>
                  <a:ext uri="{FF2B5EF4-FFF2-40B4-BE49-F238E27FC236}">
                    <a16:creationId xmlns:a16="http://schemas.microsoft.com/office/drawing/2014/main" id="{5C0853ED-6BB9-68EC-F2D9-325BCFCCA5EF}"/>
                  </a:ext>
                </a:extLst>
              </p:cNvPr>
              <p:cNvSpPr/>
              <p:nvPr/>
            </p:nvSpPr>
            <p:spPr>
              <a:xfrm>
                <a:off x="-4306900" y="530375"/>
                <a:ext cx="226725" cy="100525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4021" extrusionOk="0">
                    <a:moveTo>
                      <a:pt x="0" y="1"/>
                    </a:moveTo>
                    <a:cubicBezTo>
                      <a:pt x="270" y="2280"/>
                      <a:pt x="2206" y="4020"/>
                      <a:pt x="4534" y="4020"/>
                    </a:cubicBezTo>
                    <a:cubicBezTo>
                      <a:pt x="6863" y="4020"/>
                      <a:pt x="8774" y="2280"/>
                      <a:pt x="9068" y="1"/>
                    </a:cubicBezTo>
                    <a:lnTo>
                      <a:pt x="9068" y="1"/>
                    </a:lnTo>
                    <a:cubicBezTo>
                      <a:pt x="8113" y="1300"/>
                      <a:pt x="6421" y="2157"/>
                      <a:pt x="4534" y="2157"/>
                    </a:cubicBezTo>
                    <a:cubicBezTo>
                      <a:pt x="2623" y="2157"/>
                      <a:pt x="932" y="1300"/>
                      <a:pt x="0" y="1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597;p33">
                <a:extLst>
                  <a:ext uri="{FF2B5EF4-FFF2-40B4-BE49-F238E27FC236}">
                    <a16:creationId xmlns:a16="http://schemas.microsoft.com/office/drawing/2014/main" id="{463D2207-2069-73AD-FB47-E998D8530561}"/>
                  </a:ext>
                </a:extLst>
              </p:cNvPr>
              <p:cNvSpPr/>
              <p:nvPr/>
            </p:nvSpPr>
            <p:spPr>
              <a:xfrm>
                <a:off x="-4244400" y="839200"/>
                <a:ext cx="582700" cy="295350"/>
              </a:xfrm>
              <a:custGeom>
                <a:avLst/>
                <a:gdLst/>
                <a:ahLst/>
                <a:cxnLst/>
                <a:rect l="l" t="t" r="r" b="b"/>
                <a:pathLst>
                  <a:path w="23308" h="11814" extrusionOk="0">
                    <a:moveTo>
                      <a:pt x="11642" y="0"/>
                    </a:moveTo>
                    <a:cubicBezTo>
                      <a:pt x="5515" y="25"/>
                      <a:pt x="466" y="5220"/>
                      <a:pt x="0" y="11813"/>
                    </a:cubicBezTo>
                    <a:cubicBezTo>
                      <a:pt x="3382" y="10392"/>
                      <a:pt x="7451" y="9559"/>
                      <a:pt x="11838" y="9559"/>
                    </a:cubicBezTo>
                    <a:cubicBezTo>
                      <a:pt x="16053" y="9559"/>
                      <a:pt x="19999" y="10343"/>
                      <a:pt x="23308" y="11642"/>
                    </a:cubicBezTo>
                    <a:cubicBezTo>
                      <a:pt x="22769" y="5122"/>
                      <a:pt x="17769" y="0"/>
                      <a:pt x="11642" y="0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598;p33">
                <a:extLst>
                  <a:ext uri="{FF2B5EF4-FFF2-40B4-BE49-F238E27FC236}">
                    <a16:creationId xmlns:a16="http://schemas.microsoft.com/office/drawing/2014/main" id="{029922A0-8E55-5CE4-463E-16AE8BCB034A}"/>
                  </a:ext>
                </a:extLst>
              </p:cNvPr>
              <p:cNvSpPr/>
              <p:nvPr/>
            </p:nvSpPr>
            <p:spPr>
              <a:xfrm>
                <a:off x="-4189275" y="840425"/>
                <a:ext cx="471825" cy="130525"/>
              </a:xfrm>
              <a:custGeom>
                <a:avLst/>
                <a:gdLst/>
                <a:ahLst/>
                <a:cxnLst/>
                <a:rect l="l" t="t" r="r" b="b"/>
                <a:pathLst>
                  <a:path w="18873" h="5221" extrusionOk="0">
                    <a:moveTo>
                      <a:pt x="9437" y="0"/>
                    </a:moveTo>
                    <a:cubicBezTo>
                      <a:pt x="5589" y="0"/>
                      <a:pt x="2158" y="2034"/>
                      <a:pt x="1" y="5220"/>
                    </a:cubicBezTo>
                    <a:cubicBezTo>
                      <a:pt x="2648" y="3627"/>
                      <a:pt x="5907" y="2696"/>
                      <a:pt x="9437" y="2696"/>
                    </a:cubicBezTo>
                    <a:cubicBezTo>
                      <a:pt x="12966" y="2696"/>
                      <a:pt x="16250" y="3627"/>
                      <a:pt x="18873" y="5196"/>
                    </a:cubicBezTo>
                    <a:cubicBezTo>
                      <a:pt x="16740" y="2034"/>
                      <a:pt x="13334" y="0"/>
                      <a:pt x="9437" y="0"/>
                    </a:cubicBezTo>
                    <a:close/>
                  </a:path>
                </a:pathLst>
              </a:custGeom>
              <a:solidFill>
                <a:srgbClr val="F9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599;p33">
                <a:extLst>
                  <a:ext uri="{FF2B5EF4-FFF2-40B4-BE49-F238E27FC236}">
                    <a16:creationId xmlns:a16="http://schemas.microsoft.com/office/drawing/2014/main" id="{27D49126-9AA6-8348-FC12-7626FA76AA0B}"/>
                  </a:ext>
                </a:extLst>
              </p:cNvPr>
              <p:cNvSpPr/>
              <p:nvPr/>
            </p:nvSpPr>
            <p:spPr>
              <a:xfrm>
                <a:off x="-4244400" y="1035250"/>
                <a:ext cx="583325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23333" h="3972" extrusionOk="0">
                    <a:moveTo>
                      <a:pt x="11838" y="1"/>
                    </a:moveTo>
                    <a:cubicBezTo>
                      <a:pt x="7524" y="1"/>
                      <a:pt x="3554" y="810"/>
                      <a:pt x="245" y="2158"/>
                    </a:cubicBezTo>
                    <a:cubicBezTo>
                      <a:pt x="123" y="2746"/>
                      <a:pt x="25" y="3359"/>
                      <a:pt x="0" y="3971"/>
                    </a:cubicBezTo>
                    <a:cubicBezTo>
                      <a:pt x="3382" y="2550"/>
                      <a:pt x="7451" y="1717"/>
                      <a:pt x="11862" y="1717"/>
                    </a:cubicBezTo>
                    <a:cubicBezTo>
                      <a:pt x="16078" y="1717"/>
                      <a:pt x="20048" y="2501"/>
                      <a:pt x="23332" y="3800"/>
                    </a:cubicBezTo>
                    <a:cubicBezTo>
                      <a:pt x="23283" y="3187"/>
                      <a:pt x="23185" y="2574"/>
                      <a:pt x="23063" y="2011"/>
                    </a:cubicBezTo>
                    <a:cubicBezTo>
                      <a:pt x="19803" y="736"/>
                      <a:pt x="15955" y="1"/>
                      <a:pt x="11838" y="1"/>
                    </a:cubicBezTo>
                    <a:close/>
                  </a:path>
                </a:pathLst>
              </a:custGeom>
              <a:solidFill>
                <a:srgbClr val="F9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600;p33">
                <a:extLst>
                  <a:ext uri="{FF2B5EF4-FFF2-40B4-BE49-F238E27FC236}">
                    <a16:creationId xmlns:a16="http://schemas.microsoft.com/office/drawing/2014/main" id="{AB449337-46F1-C5CA-B447-A3FBAF72ACF5}"/>
                  </a:ext>
                </a:extLst>
              </p:cNvPr>
              <p:cNvSpPr/>
              <p:nvPr/>
            </p:nvSpPr>
            <p:spPr>
              <a:xfrm>
                <a:off x="-4075300" y="592875"/>
                <a:ext cx="245100" cy="301475"/>
              </a:xfrm>
              <a:custGeom>
                <a:avLst/>
                <a:gdLst/>
                <a:ahLst/>
                <a:cxnLst/>
                <a:rect l="l" t="t" r="r" b="b"/>
                <a:pathLst>
                  <a:path w="9804" h="12059" extrusionOk="0">
                    <a:moveTo>
                      <a:pt x="4878" y="1"/>
                    </a:moveTo>
                    <a:cubicBezTo>
                      <a:pt x="3603" y="1"/>
                      <a:pt x="2549" y="1030"/>
                      <a:pt x="2549" y="2329"/>
                    </a:cubicBezTo>
                    <a:lnTo>
                      <a:pt x="2549" y="5981"/>
                    </a:lnTo>
                    <a:cubicBezTo>
                      <a:pt x="1152" y="5981"/>
                      <a:pt x="0" y="7108"/>
                      <a:pt x="0" y="8505"/>
                    </a:cubicBezTo>
                    <a:cubicBezTo>
                      <a:pt x="0" y="9927"/>
                      <a:pt x="1152" y="11054"/>
                      <a:pt x="2549" y="11054"/>
                    </a:cubicBezTo>
                    <a:cubicBezTo>
                      <a:pt x="2672" y="11054"/>
                      <a:pt x="2819" y="11054"/>
                      <a:pt x="2942" y="11030"/>
                    </a:cubicBezTo>
                    <a:cubicBezTo>
                      <a:pt x="3383" y="11642"/>
                      <a:pt x="4093" y="12059"/>
                      <a:pt x="4878" y="12059"/>
                    </a:cubicBezTo>
                    <a:cubicBezTo>
                      <a:pt x="5711" y="12059"/>
                      <a:pt x="6422" y="11642"/>
                      <a:pt x="6838" y="11030"/>
                    </a:cubicBezTo>
                    <a:cubicBezTo>
                      <a:pt x="6985" y="11054"/>
                      <a:pt x="7157" y="11054"/>
                      <a:pt x="7280" y="11054"/>
                    </a:cubicBezTo>
                    <a:cubicBezTo>
                      <a:pt x="8677" y="11054"/>
                      <a:pt x="9804" y="9927"/>
                      <a:pt x="9804" y="8505"/>
                    </a:cubicBezTo>
                    <a:cubicBezTo>
                      <a:pt x="9804" y="7108"/>
                      <a:pt x="8652" y="5981"/>
                      <a:pt x="7280" y="5981"/>
                    </a:cubicBezTo>
                    <a:lnTo>
                      <a:pt x="7206" y="5981"/>
                    </a:lnTo>
                    <a:lnTo>
                      <a:pt x="7206" y="2329"/>
                    </a:lnTo>
                    <a:cubicBezTo>
                      <a:pt x="7206" y="1030"/>
                      <a:pt x="6152" y="1"/>
                      <a:pt x="4878" y="1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601;p33">
                <a:extLst>
                  <a:ext uri="{FF2B5EF4-FFF2-40B4-BE49-F238E27FC236}">
                    <a16:creationId xmlns:a16="http://schemas.microsoft.com/office/drawing/2014/main" id="{8ED87660-E973-D129-7987-AF6205C94859}"/>
                  </a:ext>
                </a:extLst>
              </p:cNvPr>
              <p:cNvSpPr/>
              <p:nvPr/>
            </p:nvSpPr>
            <p:spPr>
              <a:xfrm>
                <a:off x="-4306300" y="401350"/>
                <a:ext cx="223050" cy="101250"/>
              </a:xfrm>
              <a:custGeom>
                <a:avLst/>
                <a:gdLst/>
                <a:ahLst/>
                <a:cxnLst/>
                <a:rect l="l" t="t" r="r" b="b"/>
                <a:pathLst>
                  <a:path w="8922" h="4050" extrusionOk="0">
                    <a:moveTo>
                      <a:pt x="8134" y="0"/>
                    </a:moveTo>
                    <a:cubicBezTo>
                      <a:pt x="8054" y="0"/>
                      <a:pt x="7972" y="13"/>
                      <a:pt x="7892" y="39"/>
                    </a:cubicBezTo>
                    <a:lnTo>
                      <a:pt x="540" y="2686"/>
                    </a:lnTo>
                    <a:cubicBezTo>
                      <a:pt x="172" y="2809"/>
                      <a:pt x="1" y="3201"/>
                      <a:pt x="123" y="3593"/>
                    </a:cubicBezTo>
                    <a:cubicBezTo>
                      <a:pt x="219" y="3881"/>
                      <a:pt x="481" y="4049"/>
                      <a:pt x="767" y="4049"/>
                    </a:cubicBezTo>
                    <a:cubicBezTo>
                      <a:pt x="846" y="4049"/>
                      <a:pt x="926" y="4036"/>
                      <a:pt x="1006" y="4010"/>
                    </a:cubicBezTo>
                    <a:lnTo>
                      <a:pt x="8358" y="1338"/>
                    </a:lnTo>
                    <a:cubicBezTo>
                      <a:pt x="8726" y="1216"/>
                      <a:pt x="8922" y="824"/>
                      <a:pt x="8799" y="456"/>
                    </a:cubicBezTo>
                    <a:cubicBezTo>
                      <a:pt x="8703" y="168"/>
                      <a:pt x="8426" y="0"/>
                      <a:pt x="8134" y="0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602;p33">
                <a:extLst>
                  <a:ext uri="{FF2B5EF4-FFF2-40B4-BE49-F238E27FC236}">
                    <a16:creationId xmlns:a16="http://schemas.microsoft.com/office/drawing/2014/main" id="{2DFC8F80-9D15-BCC4-1058-6A15A9969981}"/>
                  </a:ext>
                </a:extLst>
              </p:cNvPr>
              <p:cNvSpPr/>
              <p:nvPr/>
            </p:nvSpPr>
            <p:spPr>
              <a:xfrm>
                <a:off x="-3812450" y="368425"/>
                <a:ext cx="216325" cy="117100"/>
              </a:xfrm>
              <a:custGeom>
                <a:avLst/>
                <a:gdLst/>
                <a:ahLst/>
                <a:cxnLst/>
                <a:rect l="l" t="t" r="r" b="b"/>
                <a:pathLst>
                  <a:path w="8653" h="4684" extrusionOk="0">
                    <a:moveTo>
                      <a:pt x="801" y="1"/>
                    </a:moveTo>
                    <a:cubicBezTo>
                      <a:pt x="535" y="1"/>
                      <a:pt x="274" y="147"/>
                      <a:pt x="148" y="401"/>
                    </a:cubicBezTo>
                    <a:cubicBezTo>
                      <a:pt x="1" y="744"/>
                      <a:pt x="148" y="1160"/>
                      <a:pt x="491" y="1307"/>
                    </a:cubicBezTo>
                    <a:lnTo>
                      <a:pt x="7574" y="4616"/>
                    </a:lnTo>
                    <a:cubicBezTo>
                      <a:pt x="7660" y="4663"/>
                      <a:pt x="7756" y="4684"/>
                      <a:pt x="7852" y="4684"/>
                    </a:cubicBezTo>
                    <a:cubicBezTo>
                      <a:pt x="8110" y="4684"/>
                      <a:pt x="8373" y="4530"/>
                      <a:pt x="8481" y="4297"/>
                    </a:cubicBezTo>
                    <a:cubicBezTo>
                      <a:pt x="8652" y="3954"/>
                      <a:pt x="8481" y="3513"/>
                      <a:pt x="8162" y="3366"/>
                    </a:cubicBezTo>
                    <a:lnTo>
                      <a:pt x="1079" y="57"/>
                    </a:lnTo>
                    <a:cubicBezTo>
                      <a:pt x="989" y="19"/>
                      <a:pt x="895" y="1"/>
                      <a:pt x="801" y="1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7" name="Google Shape;603;p33">
            <a:extLst>
              <a:ext uri="{FF2B5EF4-FFF2-40B4-BE49-F238E27FC236}">
                <a16:creationId xmlns:a16="http://schemas.microsoft.com/office/drawing/2014/main" id="{A82F1D68-B866-987F-83FF-F6E8EAA51724}"/>
              </a:ext>
            </a:extLst>
          </p:cNvPr>
          <p:cNvGrpSpPr/>
          <p:nvPr/>
        </p:nvGrpSpPr>
        <p:grpSpPr>
          <a:xfrm rot="-900046">
            <a:off x="7697056" y="5746752"/>
            <a:ext cx="1490742" cy="1035442"/>
            <a:chOff x="-4669200" y="1539525"/>
            <a:chExt cx="1568750" cy="1382325"/>
          </a:xfrm>
        </p:grpSpPr>
        <p:sp>
          <p:nvSpPr>
            <p:cNvPr id="28" name="Google Shape;604;p33">
              <a:extLst>
                <a:ext uri="{FF2B5EF4-FFF2-40B4-BE49-F238E27FC236}">
                  <a16:creationId xmlns:a16="http://schemas.microsoft.com/office/drawing/2014/main" id="{CD503455-C430-00F6-D811-9EBC45FBFA0E}"/>
                </a:ext>
              </a:extLst>
            </p:cNvPr>
            <p:cNvSpPr/>
            <p:nvPr/>
          </p:nvSpPr>
          <p:spPr>
            <a:xfrm>
              <a:off x="-4669200" y="1542600"/>
              <a:ext cx="1563075" cy="1220675"/>
            </a:xfrm>
            <a:custGeom>
              <a:avLst/>
              <a:gdLst/>
              <a:ahLst/>
              <a:cxnLst/>
              <a:rect l="l" t="t" r="r" b="b"/>
              <a:pathLst>
                <a:path w="62523" h="48827" extrusionOk="0">
                  <a:moveTo>
                    <a:pt x="10809" y="1"/>
                  </a:moveTo>
                  <a:cubicBezTo>
                    <a:pt x="10441" y="1153"/>
                    <a:pt x="10123" y="2353"/>
                    <a:pt x="9853" y="3579"/>
                  </a:cubicBezTo>
                  <a:cubicBezTo>
                    <a:pt x="9584" y="4559"/>
                    <a:pt x="9339" y="5564"/>
                    <a:pt x="9118" y="6618"/>
                  </a:cubicBezTo>
                  <a:cubicBezTo>
                    <a:pt x="8574" y="6355"/>
                    <a:pt x="7987" y="6208"/>
                    <a:pt x="7368" y="6208"/>
                  </a:cubicBezTo>
                  <a:cubicBezTo>
                    <a:pt x="7178" y="6208"/>
                    <a:pt x="6985" y="6222"/>
                    <a:pt x="6790" y="6250"/>
                  </a:cubicBezTo>
                  <a:lnTo>
                    <a:pt x="6667" y="6275"/>
                  </a:lnTo>
                  <a:cubicBezTo>
                    <a:pt x="4559" y="6618"/>
                    <a:pt x="3089" y="8579"/>
                    <a:pt x="3383" y="10711"/>
                  </a:cubicBezTo>
                  <a:lnTo>
                    <a:pt x="3628" y="12427"/>
                  </a:lnTo>
                  <a:lnTo>
                    <a:pt x="2452" y="12427"/>
                  </a:lnTo>
                  <a:cubicBezTo>
                    <a:pt x="1741" y="12427"/>
                    <a:pt x="1153" y="13015"/>
                    <a:pt x="1153" y="13726"/>
                  </a:cubicBezTo>
                  <a:cubicBezTo>
                    <a:pt x="1153" y="13971"/>
                    <a:pt x="1226" y="14216"/>
                    <a:pt x="1373" y="14387"/>
                  </a:cubicBezTo>
                  <a:cubicBezTo>
                    <a:pt x="761" y="14975"/>
                    <a:pt x="123" y="15980"/>
                    <a:pt x="50" y="17819"/>
                  </a:cubicBezTo>
                  <a:cubicBezTo>
                    <a:pt x="1" y="20563"/>
                    <a:pt x="5221" y="21617"/>
                    <a:pt x="6937" y="25906"/>
                  </a:cubicBezTo>
                  <a:cubicBezTo>
                    <a:pt x="9486" y="32254"/>
                    <a:pt x="5270" y="33014"/>
                    <a:pt x="6226" y="39582"/>
                  </a:cubicBezTo>
                  <a:cubicBezTo>
                    <a:pt x="6838" y="43474"/>
                    <a:pt x="12080" y="48826"/>
                    <a:pt x="19176" y="48826"/>
                  </a:cubicBezTo>
                  <a:cubicBezTo>
                    <a:pt x="22313" y="48826"/>
                    <a:pt x="25813" y="47780"/>
                    <a:pt x="29436" y="45097"/>
                  </a:cubicBezTo>
                  <a:cubicBezTo>
                    <a:pt x="36666" y="45097"/>
                    <a:pt x="43038" y="39827"/>
                    <a:pt x="46837" y="31789"/>
                  </a:cubicBezTo>
                  <a:cubicBezTo>
                    <a:pt x="49851" y="30784"/>
                    <a:pt x="51641" y="31396"/>
                    <a:pt x="54337" y="30122"/>
                  </a:cubicBezTo>
                  <a:cubicBezTo>
                    <a:pt x="61101" y="26887"/>
                    <a:pt x="62522" y="16348"/>
                    <a:pt x="57596" y="14118"/>
                  </a:cubicBezTo>
                  <a:cubicBezTo>
                    <a:pt x="57621" y="13995"/>
                    <a:pt x="57645" y="13873"/>
                    <a:pt x="57645" y="13726"/>
                  </a:cubicBezTo>
                  <a:cubicBezTo>
                    <a:pt x="57645" y="13015"/>
                    <a:pt x="57057" y="12427"/>
                    <a:pt x="56371" y="12427"/>
                  </a:cubicBezTo>
                  <a:lnTo>
                    <a:pt x="55170" y="12427"/>
                  </a:lnTo>
                  <a:lnTo>
                    <a:pt x="55415" y="10711"/>
                  </a:lnTo>
                  <a:cubicBezTo>
                    <a:pt x="55709" y="8579"/>
                    <a:pt x="54238" y="6618"/>
                    <a:pt x="52131" y="6275"/>
                  </a:cubicBezTo>
                  <a:lnTo>
                    <a:pt x="52008" y="6250"/>
                  </a:lnTo>
                  <a:cubicBezTo>
                    <a:pt x="51815" y="6222"/>
                    <a:pt x="51623" y="6208"/>
                    <a:pt x="51433" y="6208"/>
                  </a:cubicBezTo>
                  <a:cubicBezTo>
                    <a:pt x="50805" y="6208"/>
                    <a:pt x="50201" y="6360"/>
                    <a:pt x="49655" y="6643"/>
                  </a:cubicBezTo>
                  <a:cubicBezTo>
                    <a:pt x="49435" y="5613"/>
                    <a:pt x="49190" y="4559"/>
                    <a:pt x="48920" y="3554"/>
                  </a:cubicBezTo>
                  <a:cubicBezTo>
                    <a:pt x="48650" y="2329"/>
                    <a:pt x="48332" y="1128"/>
                    <a:pt x="47989" y="1"/>
                  </a:cubicBezTo>
                  <a:cubicBezTo>
                    <a:pt x="42156" y="785"/>
                    <a:pt x="35906" y="1251"/>
                    <a:pt x="29411" y="1251"/>
                  </a:cubicBezTo>
                  <a:cubicBezTo>
                    <a:pt x="22916" y="1251"/>
                    <a:pt x="16667" y="834"/>
                    <a:pt x="10809" y="1"/>
                  </a:cubicBezTo>
                  <a:close/>
                </a:path>
              </a:pathLst>
            </a:custGeom>
            <a:solidFill>
              <a:srgbClr val="FFFFFF"/>
            </a:solidFill>
            <a:ln w="152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9" name="Google Shape;605;p33">
              <a:extLst>
                <a:ext uri="{FF2B5EF4-FFF2-40B4-BE49-F238E27FC236}">
                  <a16:creationId xmlns:a16="http://schemas.microsoft.com/office/drawing/2014/main" id="{DAA7E600-935F-0E92-D705-17E95F7355BA}"/>
                </a:ext>
              </a:extLst>
            </p:cNvPr>
            <p:cNvGrpSpPr/>
            <p:nvPr/>
          </p:nvGrpSpPr>
          <p:grpSpPr>
            <a:xfrm>
              <a:off x="-4667175" y="1539525"/>
              <a:ext cx="1566725" cy="1382325"/>
              <a:chOff x="-4667175" y="1539525"/>
              <a:chExt cx="1566725" cy="1382325"/>
            </a:xfrm>
          </p:grpSpPr>
          <p:sp>
            <p:nvSpPr>
              <p:cNvPr id="30" name="Google Shape;606;p33">
                <a:extLst>
                  <a:ext uri="{FF2B5EF4-FFF2-40B4-BE49-F238E27FC236}">
                    <a16:creationId xmlns:a16="http://schemas.microsoft.com/office/drawing/2014/main" id="{113BF693-57DD-8821-E500-B339A3AE9DC6}"/>
                  </a:ext>
                </a:extLst>
              </p:cNvPr>
              <p:cNvSpPr/>
              <p:nvPr/>
            </p:nvSpPr>
            <p:spPr>
              <a:xfrm>
                <a:off x="-4667175" y="1882650"/>
                <a:ext cx="1566725" cy="1039200"/>
              </a:xfrm>
              <a:custGeom>
                <a:avLst/>
                <a:gdLst/>
                <a:ahLst/>
                <a:cxnLst/>
                <a:rect l="l" t="t" r="r" b="b"/>
                <a:pathLst>
                  <a:path w="62669" h="41568" fill="none" extrusionOk="0">
                    <a:moveTo>
                      <a:pt x="2549" y="1"/>
                    </a:moveTo>
                    <a:cubicBezTo>
                      <a:pt x="2549" y="1"/>
                      <a:pt x="147" y="515"/>
                      <a:pt x="74" y="4094"/>
                    </a:cubicBezTo>
                    <a:cubicBezTo>
                      <a:pt x="0" y="6838"/>
                      <a:pt x="5245" y="7892"/>
                      <a:pt x="6961" y="12181"/>
                    </a:cubicBezTo>
                    <a:cubicBezTo>
                      <a:pt x="9509" y="18529"/>
                      <a:pt x="5269" y="19289"/>
                      <a:pt x="6250" y="25857"/>
                    </a:cubicBezTo>
                    <a:cubicBezTo>
                      <a:pt x="7181" y="31911"/>
                      <a:pt x="19435" y="41567"/>
                      <a:pt x="32327" y="28896"/>
                    </a:cubicBezTo>
                    <a:cubicBezTo>
                      <a:pt x="47375" y="14069"/>
                      <a:pt x="49017" y="18921"/>
                      <a:pt x="54360" y="16397"/>
                    </a:cubicBezTo>
                    <a:cubicBezTo>
                      <a:pt x="61615" y="12917"/>
                      <a:pt x="62669" y="907"/>
                      <a:pt x="56272" y="25"/>
                    </a:cubicBezTo>
                  </a:path>
                </a:pathLst>
              </a:custGeom>
              <a:noFill/>
              <a:ln w="15325" cap="rnd" cmpd="sng">
                <a:solidFill>
                  <a:srgbClr val="7A13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607;p33">
                <a:extLst>
                  <a:ext uri="{FF2B5EF4-FFF2-40B4-BE49-F238E27FC236}">
                    <a16:creationId xmlns:a16="http://schemas.microsoft.com/office/drawing/2014/main" id="{7FEBDF14-37BF-12FC-DB7B-ABE586ECA24E}"/>
                  </a:ext>
                </a:extLst>
              </p:cNvPr>
              <p:cNvSpPr/>
              <p:nvPr/>
            </p:nvSpPr>
            <p:spPr>
              <a:xfrm>
                <a:off x="-4637775" y="1850175"/>
                <a:ext cx="12685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2574" extrusionOk="0">
                    <a:moveTo>
                      <a:pt x="1275" y="1"/>
                    </a:moveTo>
                    <a:cubicBezTo>
                      <a:pt x="564" y="1"/>
                      <a:pt x="1" y="589"/>
                      <a:pt x="1" y="1300"/>
                    </a:cubicBezTo>
                    <a:cubicBezTo>
                      <a:pt x="1" y="1986"/>
                      <a:pt x="564" y="2574"/>
                      <a:pt x="1275" y="2574"/>
                    </a:cubicBezTo>
                    <a:lnTo>
                      <a:pt x="3799" y="2574"/>
                    </a:lnTo>
                    <a:cubicBezTo>
                      <a:pt x="4486" y="2574"/>
                      <a:pt x="5074" y="1986"/>
                      <a:pt x="5074" y="1300"/>
                    </a:cubicBezTo>
                    <a:cubicBezTo>
                      <a:pt x="5074" y="589"/>
                      <a:pt x="4486" y="1"/>
                      <a:pt x="3799" y="1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8" name="Google Shape;608;p33">
                <a:extLst>
                  <a:ext uri="{FF2B5EF4-FFF2-40B4-BE49-F238E27FC236}">
                    <a16:creationId xmlns:a16="http://schemas.microsoft.com/office/drawing/2014/main" id="{F64139FA-A3E6-282E-C4A8-2B3E35010FF2}"/>
                  </a:ext>
                </a:extLst>
              </p:cNvPr>
              <p:cNvSpPr/>
              <p:nvPr/>
            </p:nvSpPr>
            <p:spPr>
              <a:xfrm>
                <a:off x="-3353525" y="1850175"/>
                <a:ext cx="12685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2574" extrusionOk="0">
                    <a:moveTo>
                      <a:pt x="1275" y="1"/>
                    </a:moveTo>
                    <a:cubicBezTo>
                      <a:pt x="589" y="1"/>
                      <a:pt x="1" y="589"/>
                      <a:pt x="1" y="1300"/>
                    </a:cubicBezTo>
                    <a:cubicBezTo>
                      <a:pt x="1" y="1986"/>
                      <a:pt x="589" y="2574"/>
                      <a:pt x="1275" y="2574"/>
                    </a:cubicBezTo>
                    <a:lnTo>
                      <a:pt x="3800" y="2574"/>
                    </a:lnTo>
                    <a:cubicBezTo>
                      <a:pt x="4510" y="2574"/>
                      <a:pt x="5074" y="1986"/>
                      <a:pt x="5074" y="1300"/>
                    </a:cubicBezTo>
                    <a:cubicBezTo>
                      <a:pt x="5074" y="589"/>
                      <a:pt x="4510" y="1"/>
                      <a:pt x="3800" y="1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9" name="Google Shape;609;p33">
                <a:extLst>
                  <a:ext uri="{FF2B5EF4-FFF2-40B4-BE49-F238E27FC236}">
                    <a16:creationId xmlns:a16="http://schemas.microsoft.com/office/drawing/2014/main" id="{232BBE15-72A2-E181-8E07-B6F741FEB2BF}"/>
                  </a:ext>
                </a:extLst>
              </p:cNvPr>
              <p:cNvSpPr/>
              <p:nvPr/>
            </p:nvSpPr>
            <p:spPr>
              <a:xfrm>
                <a:off x="-4589975" y="1694675"/>
                <a:ext cx="232850" cy="339825"/>
              </a:xfrm>
              <a:custGeom>
                <a:avLst/>
                <a:gdLst/>
                <a:ahLst/>
                <a:cxnLst/>
                <a:rect l="l" t="t" r="r" b="b"/>
                <a:pathLst>
                  <a:path w="9314" h="13593" extrusionOk="0">
                    <a:moveTo>
                      <a:pt x="4288" y="1"/>
                    </a:moveTo>
                    <a:cubicBezTo>
                      <a:pt x="4095" y="1"/>
                      <a:pt x="3899" y="15"/>
                      <a:pt x="3701" y="44"/>
                    </a:cubicBezTo>
                    <a:lnTo>
                      <a:pt x="3603" y="69"/>
                    </a:lnTo>
                    <a:cubicBezTo>
                      <a:pt x="1471" y="412"/>
                      <a:pt x="0" y="2373"/>
                      <a:pt x="319" y="4505"/>
                    </a:cubicBezTo>
                    <a:lnTo>
                      <a:pt x="1177" y="10265"/>
                    </a:lnTo>
                    <a:cubicBezTo>
                      <a:pt x="1488" y="12201"/>
                      <a:pt x="3134" y="13592"/>
                      <a:pt x="5032" y="13592"/>
                    </a:cubicBezTo>
                    <a:cubicBezTo>
                      <a:pt x="5223" y="13592"/>
                      <a:pt x="5417" y="13578"/>
                      <a:pt x="5613" y="13549"/>
                    </a:cubicBezTo>
                    <a:lnTo>
                      <a:pt x="5735" y="13524"/>
                    </a:lnTo>
                    <a:cubicBezTo>
                      <a:pt x="7843" y="13181"/>
                      <a:pt x="9313" y="11220"/>
                      <a:pt x="9019" y="9088"/>
                    </a:cubicBezTo>
                    <a:lnTo>
                      <a:pt x="8162" y="3329"/>
                    </a:lnTo>
                    <a:cubicBezTo>
                      <a:pt x="7850" y="1392"/>
                      <a:pt x="6204" y="1"/>
                      <a:pt x="4288" y="1"/>
                    </a:cubicBezTo>
                    <a:close/>
                  </a:path>
                </a:pathLst>
              </a:custGeom>
              <a:solidFill>
                <a:srgbClr val="F4B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0" name="Google Shape;610;p33">
                <a:extLst>
                  <a:ext uri="{FF2B5EF4-FFF2-40B4-BE49-F238E27FC236}">
                    <a16:creationId xmlns:a16="http://schemas.microsoft.com/office/drawing/2014/main" id="{B168DC05-FF25-EF7C-8F2D-3E7CBF6ABD3E}"/>
                  </a:ext>
                </a:extLst>
              </p:cNvPr>
              <p:cNvSpPr/>
              <p:nvPr/>
            </p:nvSpPr>
            <p:spPr>
              <a:xfrm>
                <a:off x="-4562400" y="1735375"/>
                <a:ext cx="177100" cy="237600"/>
              </a:xfrm>
              <a:custGeom>
                <a:avLst/>
                <a:gdLst/>
                <a:ahLst/>
                <a:cxnLst/>
                <a:rect l="l" t="t" r="r" b="b"/>
                <a:pathLst>
                  <a:path w="7084" h="9504" extrusionOk="0">
                    <a:moveTo>
                      <a:pt x="3262" y="0"/>
                    </a:moveTo>
                    <a:cubicBezTo>
                      <a:pt x="3116" y="0"/>
                      <a:pt x="2968" y="11"/>
                      <a:pt x="2819" y="34"/>
                    </a:cubicBezTo>
                    <a:lnTo>
                      <a:pt x="2721" y="34"/>
                    </a:lnTo>
                    <a:cubicBezTo>
                      <a:pt x="1127" y="279"/>
                      <a:pt x="0" y="1774"/>
                      <a:pt x="245" y="3416"/>
                    </a:cubicBezTo>
                    <a:lnTo>
                      <a:pt x="882" y="6994"/>
                    </a:lnTo>
                    <a:cubicBezTo>
                      <a:pt x="1105" y="8441"/>
                      <a:pt x="2378" y="9503"/>
                      <a:pt x="3821" y="9503"/>
                    </a:cubicBezTo>
                    <a:cubicBezTo>
                      <a:pt x="3968" y="9503"/>
                      <a:pt x="4116" y="9492"/>
                      <a:pt x="4265" y="9470"/>
                    </a:cubicBezTo>
                    <a:lnTo>
                      <a:pt x="4363" y="9470"/>
                    </a:lnTo>
                    <a:cubicBezTo>
                      <a:pt x="5956" y="9225"/>
                      <a:pt x="7083" y="7730"/>
                      <a:pt x="6838" y="6112"/>
                    </a:cubicBezTo>
                    <a:lnTo>
                      <a:pt x="6201" y="2509"/>
                    </a:lnTo>
                    <a:cubicBezTo>
                      <a:pt x="5978" y="1063"/>
                      <a:pt x="4705" y="0"/>
                      <a:pt x="3262" y="0"/>
                    </a:cubicBezTo>
                    <a:close/>
                  </a:path>
                </a:pathLst>
              </a:custGeom>
              <a:solidFill>
                <a:srgbClr val="F7D0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1" name="Google Shape;611;p33">
                <a:extLst>
                  <a:ext uri="{FF2B5EF4-FFF2-40B4-BE49-F238E27FC236}">
                    <a16:creationId xmlns:a16="http://schemas.microsoft.com/office/drawing/2014/main" id="{9913EC39-487A-E86D-DC82-58D6BBC3FE14}"/>
                  </a:ext>
                </a:extLst>
              </p:cNvPr>
              <p:cNvSpPr/>
              <p:nvPr/>
            </p:nvSpPr>
            <p:spPr>
              <a:xfrm>
                <a:off x="-4501750" y="1852000"/>
                <a:ext cx="83350" cy="53350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2134" extrusionOk="0">
                    <a:moveTo>
                      <a:pt x="2297" y="0"/>
                    </a:moveTo>
                    <a:cubicBezTo>
                      <a:pt x="2283" y="0"/>
                      <a:pt x="2269" y="1"/>
                      <a:pt x="2255" y="1"/>
                    </a:cubicBezTo>
                    <a:lnTo>
                      <a:pt x="1079" y="1"/>
                    </a:lnTo>
                    <a:cubicBezTo>
                      <a:pt x="491" y="1"/>
                      <a:pt x="0" y="491"/>
                      <a:pt x="0" y="1079"/>
                    </a:cubicBezTo>
                    <a:cubicBezTo>
                      <a:pt x="0" y="1643"/>
                      <a:pt x="491" y="2133"/>
                      <a:pt x="1079" y="2133"/>
                    </a:cubicBezTo>
                    <a:lnTo>
                      <a:pt x="2255" y="2133"/>
                    </a:lnTo>
                    <a:cubicBezTo>
                      <a:pt x="2843" y="2133"/>
                      <a:pt x="3334" y="1643"/>
                      <a:pt x="3334" y="1079"/>
                    </a:cubicBezTo>
                    <a:cubicBezTo>
                      <a:pt x="3334" y="481"/>
                      <a:pt x="2867" y="0"/>
                      <a:pt x="2297" y="0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2" name="Google Shape;612;p33">
                <a:extLst>
                  <a:ext uri="{FF2B5EF4-FFF2-40B4-BE49-F238E27FC236}">
                    <a16:creationId xmlns:a16="http://schemas.microsoft.com/office/drawing/2014/main" id="{B2A79BF4-3264-FA0B-1635-1AD1580A6C61}"/>
                  </a:ext>
                </a:extLst>
              </p:cNvPr>
              <p:cNvSpPr/>
              <p:nvPr/>
            </p:nvSpPr>
            <p:spPr>
              <a:xfrm>
                <a:off x="-3507925" y="1694675"/>
                <a:ext cx="233475" cy="339825"/>
              </a:xfrm>
              <a:custGeom>
                <a:avLst/>
                <a:gdLst/>
                <a:ahLst/>
                <a:cxnLst/>
                <a:rect l="l" t="t" r="r" b="b"/>
                <a:pathLst>
                  <a:path w="9339" h="13593" extrusionOk="0">
                    <a:moveTo>
                      <a:pt x="5032" y="1"/>
                    </a:moveTo>
                    <a:cubicBezTo>
                      <a:pt x="3135" y="1"/>
                      <a:pt x="1489" y="1392"/>
                      <a:pt x="1177" y="3329"/>
                    </a:cubicBezTo>
                    <a:lnTo>
                      <a:pt x="319" y="9088"/>
                    </a:lnTo>
                    <a:cubicBezTo>
                      <a:pt x="1" y="11220"/>
                      <a:pt x="1496" y="13181"/>
                      <a:pt x="3603" y="13524"/>
                    </a:cubicBezTo>
                    <a:lnTo>
                      <a:pt x="3726" y="13549"/>
                    </a:lnTo>
                    <a:cubicBezTo>
                      <a:pt x="3921" y="13578"/>
                      <a:pt x="4115" y="13592"/>
                      <a:pt x="4307" y="13592"/>
                    </a:cubicBezTo>
                    <a:cubicBezTo>
                      <a:pt x="6204" y="13592"/>
                      <a:pt x="7850" y="12201"/>
                      <a:pt x="8162" y="10265"/>
                    </a:cubicBezTo>
                    <a:lnTo>
                      <a:pt x="9020" y="4505"/>
                    </a:lnTo>
                    <a:cubicBezTo>
                      <a:pt x="9338" y="2373"/>
                      <a:pt x="7868" y="412"/>
                      <a:pt x="5736" y="69"/>
                    </a:cubicBezTo>
                    <a:lnTo>
                      <a:pt x="5613" y="44"/>
                    </a:lnTo>
                    <a:cubicBezTo>
                      <a:pt x="5417" y="15"/>
                      <a:pt x="5223" y="1"/>
                      <a:pt x="5032" y="1"/>
                    </a:cubicBezTo>
                    <a:close/>
                  </a:path>
                </a:pathLst>
              </a:custGeom>
              <a:solidFill>
                <a:srgbClr val="F4B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3" name="Google Shape;613;p33">
                <a:extLst>
                  <a:ext uri="{FF2B5EF4-FFF2-40B4-BE49-F238E27FC236}">
                    <a16:creationId xmlns:a16="http://schemas.microsoft.com/office/drawing/2014/main" id="{C768F209-D40B-72C7-D1AB-B4FF69A235FA}"/>
                  </a:ext>
                </a:extLst>
              </p:cNvPr>
              <p:cNvSpPr/>
              <p:nvPr/>
            </p:nvSpPr>
            <p:spPr>
              <a:xfrm>
                <a:off x="-3479125" y="1735375"/>
                <a:ext cx="177100" cy="237600"/>
              </a:xfrm>
              <a:custGeom>
                <a:avLst/>
                <a:gdLst/>
                <a:ahLst/>
                <a:cxnLst/>
                <a:rect l="l" t="t" r="r" b="b"/>
                <a:pathLst>
                  <a:path w="7084" h="9504" extrusionOk="0">
                    <a:moveTo>
                      <a:pt x="3816" y="0"/>
                    </a:moveTo>
                    <a:cubicBezTo>
                      <a:pt x="2358" y="0"/>
                      <a:pt x="1105" y="1063"/>
                      <a:pt x="883" y="2509"/>
                    </a:cubicBezTo>
                    <a:lnTo>
                      <a:pt x="246" y="6112"/>
                    </a:lnTo>
                    <a:cubicBezTo>
                      <a:pt x="0" y="7730"/>
                      <a:pt x="1128" y="9225"/>
                      <a:pt x="2721" y="9470"/>
                    </a:cubicBezTo>
                    <a:lnTo>
                      <a:pt x="2819" y="9470"/>
                    </a:lnTo>
                    <a:cubicBezTo>
                      <a:pt x="2968" y="9492"/>
                      <a:pt x="3116" y="9503"/>
                      <a:pt x="3262" y="9503"/>
                    </a:cubicBezTo>
                    <a:cubicBezTo>
                      <a:pt x="4701" y="9503"/>
                      <a:pt x="5954" y="8441"/>
                      <a:pt x="6177" y="6994"/>
                    </a:cubicBezTo>
                    <a:lnTo>
                      <a:pt x="6838" y="3416"/>
                    </a:lnTo>
                    <a:cubicBezTo>
                      <a:pt x="7083" y="1774"/>
                      <a:pt x="5932" y="279"/>
                      <a:pt x="4338" y="34"/>
                    </a:cubicBezTo>
                    <a:lnTo>
                      <a:pt x="4265" y="34"/>
                    </a:lnTo>
                    <a:cubicBezTo>
                      <a:pt x="4114" y="11"/>
                      <a:pt x="3964" y="0"/>
                      <a:pt x="3816" y="0"/>
                    </a:cubicBezTo>
                    <a:close/>
                  </a:path>
                </a:pathLst>
              </a:custGeom>
              <a:solidFill>
                <a:srgbClr val="F7D0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4" name="Google Shape;614;p33">
                <a:extLst>
                  <a:ext uri="{FF2B5EF4-FFF2-40B4-BE49-F238E27FC236}">
                    <a16:creationId xmlns:a16="http://schemas.microsoft.com/office/drawing/2014/main" id="{65290C3F-D5D4-89DD-DCD2-30DF4E3694CE}"/>
                  </a:ext>
                </a:extLst>
              </p:cNvPr>
              <p:cNvSpPr/>
              <p:nvPr/>
            </p:nvSpPr>
            <p:spPr>
              <a:xfrm>
                <a:off x="-3446650" y="1852000"/>
                <a:ext cx="83975" cy="53350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2134" extrusionOk="0">
                    <a:moveTo>
                      <a:pt x="1038" y="0"/>
                    </a:moveTo>
                    <a:cubicBezTo>
                      <a:pt x="491" y="0"/>
                      <a:pt x="0" y="481"/>
                      <a:pt x="0" y="1079"/>
                    </a:cubicBezTo>
                    <a:cubicBezTo>
                      <a:pt x="0" y="1643"/>
                      <a:pt x="491" y="2133"/>
                      <a:pt x="1079" y="2133"/>
                    </a:cubicBezTo>
                    <a:lnTo>
                      <a:pt x="2280" y="2133"/>
                    </a:lnTo>
                    <a:cubicBezTo>
                      <a:pt x="2868" y="2133"/>
                      <a:pt x="3358" y="1643"/>
                      <a:pt x="3358" y="1079"/>
                    </a:cubicBezTo>
                    <a:cubicBezTo>
                      <a:pt x="3358" y="491"/>
                      <a:pt x="2868" y="1"/>
                      <a:pt x="2280" y="1"/>
                    </a:cubicBezTo>
                    <a:lnTo>
                      <a:pt x="1079" y="1"/>
                    </a:lnTo>
                    <a:cubicBezTo>
                      <a:pt x="1065" y="1"/>
                      <a:pt x="1052" y="0"/>
                      <a:pt x="1038" y="0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5" name="Google Shape;615;p33">
                <a:extLst>
                  <a:ext uri="{FF2B5EF4-FFF2-40B4-BE49-F238E27FC236}">
                    <a16:creationId xmlns:a16="http://schemas.microsoft.com/office/drawing/2014/main" id="{CA2EFF30-20DD-2452-E89E-3E5BAA9CAE8D}"/>
                  </a:ext>
                </a:extLst>
              </p:cNvPr>
              <p:cNvSpPr/>
              <p:nvPr/>
            </p:nvSpPr>
            <p:spPr>
              <a:xfrm>
                <a:off x="-4458850" y="1539525"/>
                <a:ext cx="1052650" cy="1127425"/>
              </a:xfrm>
              <a:custGeom>
                <a:avLst/>
                <a:gdLst/>
                <a:ahLst/>
                <a:cxnLst/>
                <a:rect l="l" t="t" r="r" b="b"/>
                <a:pathLst>
                  <a:path w="42106" h="45097" extrusionOk="0">
                    <a:moveTo>
                      <a:pt x="2451" y="1"/>
                    </a:moveTo>
                    <a:cubicBezTo>
                      <a:pt x="2083" y="1153"/>
                      <a:pt x="1765" y="2353"/>
                      <a:pt x="1495" y="3579"/>
                    </a:cubicBezTo>
                    <a:cubicBezTo>
                      <a:pt x="564" y="7084"/>
                      <a:pt x="0" y="10883"/>
                      <a:pt x="0" y="14853"/>
                    </a:cubicBezTo>
                    <a:cubicBezTo>
                      <a:pt x="0" y="31543"/>
                      <a:pt x="9411" y="45097"/>
                      <a:pt x="21053" y="45097"/>
                    </a:cubicBezTo>
                    <a:cubicBezTo>
                      <a:pt x="32670" y="45097"/>
                      <a:pt x="42106" y="31543"/>
                      <a:pt x="42106" y="14853"/>
                    </a:cubicBezTo>
                    <a:cubicBezTo>
                      <a:pt x="42106" y="10834"/>
                      <a:pt x="41542" y="7035"/>
                      <a:pt x="40562" y="3554"/>
                    </a:cubicBezTo>
                    <a:cubicBezTo>
                      <a:pt x="40292" y="2329"/>
                      <a:pt x="39974" y="1128"/>
                      <a:pt x="39655" y="1"/>
                    </a:cubicBezTo>
                    <a:cubicBezTo>
                      <a:pt x="33798" y="785"/>
                      <a:pt x="27548" y="1251"/>
                      <a:pt x="21053" y="1251"/>
                    </a:cubicBezTo>
                    <a:cubicBezTo>
                      <a:pt x="14558" y="1251"/>
                      <a:pt x="8308" y="834"/>
                      <a:pt x="2451" y="1"/>
                    </a:cubicBezTo>
                    <a:close/>
                  </a:path>
                </a:pathLst>
              </a:custGeom>
              <a:solidFill>
                <a:srgbClr val="F4B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6" name="Google Shape;616;p33">
                <a:extLst>
                  <a:ext uri="{FF2B5EF4-FFF2-40B4-BE49-F238E27FC236}">
                    <a16:creationId xmlns:a16="http://schemas.microsoft.com/office/drawing/2014/main" id="{0F628EFD-6C99-4D6D-FF07-8551FFE8EB77}"/>
                  </a:ext>
                </a:extLst>
              </p:cNvPr>
              <p:cNvSpPr/>
              <p:nvPr/>
            </p:nvSpPr>
            <p:spPr>
              <a:xfrm>
                <a:off x="-4285475" y="1831800"/>
                <a:ext cx="226750" cy="100500"/>
              </a:xfrm>
              <a:custGeom>
                <a:avLst/>
                <a:gdLst/>
                <a:ahLst/>
                <a:cxnLst/>
                <a:rect l="l" t="t" r="r" b="b"/>
                <a:pathLst>
                  <a:path w="9070" h="4020" extrusionOk="0">
                    <a:moveTo>
                      <a:pt x="4535" y="0"/>
                    </a:moveTo>
                    <a:cubicBezTo>
                      <a:pt x="2207" y="0"/>
                      <a:pt x="271" y="1765"/>
                      <a:pt x="1" y="4020"/>
                    </a:cubicBezTo>
                    <a:cubicBezTo>
                      <a:pt x="932" y="2745"/>
                      <a:pt x="2623" y="1887"/>
                      <a:pt x="4535" y="1887"/>
                    </a:cubicBezTo>
                    <a:cubicBezTo>
                      <a:pt x="6422" y="1887"/>
                      <a:pt x="8113" y="2745"/>
                      <a:pt x="9069" y="4020"/>
                    </a:cubicBezTo>
                    <a:cubicBezTo>
                      <a:pt x="8775" y="1765"/>
                      <a:pt x="6863" y="0"/>
                      <a:pt x="4535" y="0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7" name="Google Shape;617;p33">
                <a:extLst>
                  <a:ext uri="{FF2B5EF4-FFF2-40B4-BE49-F238E27FC236}">
                    <a16:creationId xmlns:a16="http://schemas.microsoft.com/office/drawing/2014/main" id="{BD8A060F-FCCF-4FAD-7503-BD5938D2083B}"/>
                  </a:ext>
                </a:extLst>
              </p:cNvPr>
              <p:cNvSpPr/>
              <p:nvPr/>
            </p:nvSpPr>
            <p:spPr>
              <a:xfrm>
                <a:off x="-3805700" y="1831800"/>
                <a:ext cx="226725" cy="100500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4020" extrusionOk="0">
                    <a:moveTo>
                      <a:pt x="4534" y="0"/>
                    </a:moveTo>
                    <a:cubicBezTo>
                      <a:pt x="2206" y="0"/>
                      <a:pt x="270" y="1765"/>
                      <a:pt x="0" y="4020"/>
                    </a:cubicBezTo>
                    <a:cubicBezTo>
                      <a:pt x="956" y="2745"/>
                      <a:pt x="2647" y="1887"/>
                      <a:pt x="4534" y="1887"/>
                    </a:cubicBezTo>
                    <a:cubicBezTo>
                      <a:pt x="6446" y="1887"/>
                      <a:pt x="8113" y="2745"/>
                      <a:pt x="9069" y="4020"/>
                    </a:cubicBezTo>
                    <a:cubicBezTo>
                      <a:pt x="8799" y="1765"/>
                      <a:pt x="6912" y="0"/>
                      <a:pt x="4534" y="0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8" name="Google Shape;618;p33">
                <a:extLst>
                  <a:ext uri="{FF2B5EF4-FFF2-40B4-BE49-F238E27FC236}">
                    <a16:creationId xmlns:a16="http://schemas.microsoft.com/office/drawing/2014/main" id="{11979969-5279-4B9F-AC1F-B35BEEB32D70}"/>
                  </a:ext>
                </a:extLst>
              </p:cNvPr>
              <p:cNvSpPr/>
              <p:nvPr/>
            </p:nvSpPr>
            <p:spPr>
              <a:xfrm>
                <a:off x="-4321625" y="2072600"/>
                <a:ext cx="778800" cy="393375"/>
              </a:xfrm>
              <a:custGeom>
                <a:avLst/>
                <a:gdLst/>
                <a:ahLst/>
                <a:cxnLst/>
                <a:rect l="l" t="t" r="r" b="b"/>
                <a:pathLst>
                  <a:path w="31152" h="15735" extrusionOk="0">
                    <a:moveTo>
                      <a:pt x="31152" y="0"/>
                    </a:moveTo>
                    <a:lnTo>
                      <a:pt x="31152" y="0"/>
                    </a:lnTo>
                    <a:cubicBezTo>
                      <a:pt x="26642" y="1887"/>
                      <a:pt x="21201" y="2990"/>
                      <a:pt x="15319" y="2990"/>
                    </a:cubicBezTo>
                    <a:cubicBezTo>
                      <a:pt x="9657" y="2990"/>
                      <a:pt x="4388" y="1961"/>
                      <a:pt x="1" y="221"/>
                    </a:cubicBezTo>
                    <a:lnTo>
                      <a:pt x="1" y="221"/>
                    </a:lnTo>
                    <a:cubicBezTo>
                      <a:pt x="736" y="8921"/>
                      <a:pt x="7403" y="15735"/>
                      <a:pt x="15564" y="15735"/>
                    </a:cubicBezTo>
                    <a:cubicBezTo>
                      <a:pt x="23774" y="15735"/>
                      <a:pt x="30514" y="8823"/>
                      <a:pt x="31152" y="0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9" name="Google Shape;619;p33">
                <a:extLst>
                  <a:ext uri="{FF2B5EF4-FFF2-40B4-BE49-F238E27FC236}">
                    <a16:creationId xmlns:a16="http://schemas.microsoft.com/office/drawing/2014/main" id="{155EDB18-3D8D-FE51-B1B0-851961BCBF3E}"/>
                  </a:ext>
                </a:extLst>
              </p:cNvPr>
              <p:cNvSpPr/>
              <p:nvPr/>
            </p:nvSpPr>
            <p:spPr>
              <a:xfrm>
                <a:off x="-4321625" y="2073200"/>
                <a:ext cx="778175" cy="131775"/>
              </a:xfrm>
              <a:custGeom>
                <a:avLst/>
                <a:gdLst/>
                <a:ahLst/>
                <a:cxnLst/>
                <a:rect l="l" t="t" r="r" b="b"/>
                <a:pathLst>
                  <a:path w="31127" h="5271" extrusionOk="0">
                    <a:moveTo>
                      <a:pt x="31127" y="1"/>
                    </a:moveTo>
                    <a:cubicBezTo>
                      <a:pt x="26617" y="1912"/>
                      <a:pt x="21176" y="3015"/>
                      <a:pt x="15319" y="3015"/>
                    </a:cubicBezTo>
                    <a:cubicBezTo>
                      <a:pt x="9657" y="3015"/>
                      <a:pt x="4388" y="1961"/>
                      <a:pt x="1" y="221"/>
                    </a:cubicBezTo>
                    <a:lnTo>
                      <a:pt x="1" y="221"/>
                    </a:lnTo>
                    <a:cubicBezTo>
                      <a:pt x="50" y="1055"/>
                      <a:pt x="173" y="1863"/>
                      <a:pt x="369" y="2648"/>
                    </a:cubicBezTo>
                    <a:cubicBezTo>
                      <a:pt x="4682" y="4290"/>
                      <a:pt x="9829" y="5270"/>
                      <a:pt x="15319" y="5270"/>
                    </a:cubicBezTo>
                    <a:cubicBezTo>
                      <a:pt x="21054" y="5270"/>
                      <a:pt x="26372" y="4241"/>
                      <a:pt x="30784" y="2427"/>
                    </a:cubicBezTo>
                    <a:cubicBezTo>
                      <a:pt x="30931" y="1618"/>
                      <a:pt x="31053" y="834"/>
                      <a:pt x="31127" y="1"/>
                    </a:cubicBezTo>
                    <a:close/>
                  </a:path>
                </a:pathLst>
              </a:custGeom>
              <a:solidFill>
                <a:srgbClr val="F9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0" name="Google Shape;620;p33">
                <a:extLst>
                  <a:ext uri="{FF2B5EF4-FFF2-40B4-BE49-F238E27FC236}">
                    <a16:creationId xmlns:a16="http://schemas.microsoft.com/office/drawing/2014/main" id="{EFD1E322-5A14-C58B-A38D-0B2D8F650FE8}"/>
                  </a:ext>
                </a:extLst>
              </p:cNvPr>
              <p:cNvSpPr/>
              <p:nvPr/>
            </p:nvSpPr>
            <p:spPr>
              <a:xfrm>
                <a:off x="-4054475" y="1894300"/>
                <a:ext cx="245125" cy="301475"/>
              </a:xfrm>
              <a:custGeom>
                <a:avLst/>
                <a:gdLst/>
                <a:ahLst/>
                <a:cxnLst/>
                <a:rect l="l" t="t" r="r" b="b"/>
                <a:pathLst>
                  <a:path w="9805" h="12059" extrusionOk="0">
                    <a:moveTo>
                      <a:pt x="4903" y="0"/>
                    </a:moveTo>
                    <a:cubicBezTo>
                      <a:pt x="3628" y="0"/>
                      <a:pt x="2574" y="1030"/>
                      <a:pt x="2574" y="2329"/>
                    </a:cubicBezTo>
                    <a:lnTo>
                      <a:pt x="2574" y="5956"/>
                    </a:lnTo>
                    <a:lnTo>
                      <a:pt x="2550" y="5956"/>
                    </a:lnTo>
                    <a:cubicBezTo>
                      <a:pt x="1128" y="5956"/>
                      <a:pt x="1" y="7083"/>
                      <a:pt x="1" y="8505"/>
                    </a:cubicBezTo>
                    <a:cubicBezTo>
                      <a:pt x="1" y="9926"/>
                      <a:pt x="1128" y="11054"/>
                      <a:pt x="2550" y="11054"/>
                    </a:cubicBezTo>
                    <a:cubicBezTo>
                      <a:pt x="2697" y="11054"/>
                      <a:pt x="2819" y="11054"/>
                      <a:pt x="2966" y="11029"/>
                    </a:cubicBezTo>
                    <a:cubicBezTo>
                      <a:pt x="3407" y="11666"/>
                      <a:pt x="4118" y="12059"/>
                      <a:pt x="4903" y="12059"/>
                    </a:cubicBezTo>
                    <a:cubicBezTo>
                      <a:pt x="5736" y="12059"/>
                      <a:pt x="6447" y="11642"/>
                      <a:pt x="6839" y="11029"/>
                    </a:cubicBezTo>
                    <a:cubicBezTo>
                      <a:pt x="6961" y="11054"/>
                      <a:pt x="7108" y="11054"/>
                      <a:pt x="7255" y="11054"/>
                    </a:cubicBezTo>
                    <a:cubicBezTo>
                      <a:pt x="8677" y="11054"/>
                      <a:pt x="9804" y="9926"/>
                      <a:pt x="9804" y="8505"/>
                    </a:cubicBezTo>
                    <a:cubicBezTo>
                      <a:pt x="9804" y="7108"/>
                      <a:pt x="8677" y="5956"/>
                      <a:pt x="7255" y="5956"/>
                    </a:cubicBezTo>
                    <a:lnTo>
                      <a:pt x="7231" y="2329"/>
                    </a:lnTo>
                    <a:cubicBezTo>
                      <a:pt x="7231" y="1030"/>
                      <a:pt x="6201" y="0"/>
                      <a:pt x="4903" y="0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1" name="Google Shape;621;p33">
                <a:extLst>
                  <a:ext uri="{FF2B5EF4-FFF2-40B4-BE49-F238E27FC236}">
                    <a16:creationId xmlns:a16="http://schemas.microsoft.com/office/drawing/2014/main" id="{5DC0FC7C-C09D-14D2-45F8-768D8B125C18}"/>
                  </a:ext>
                </a:extLst>
              </p:cNvPr>
              <p:cNvSpPr/>
              <p:nvPr/>
            </p:nvSpPr>
            <p:spPr>
              <a:xfrm>
                <a:off x="-4287300" y="1694925"/>
                <a:ext cx="226725" cy="93025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3721" extrusionOk="0">
                    <a:moveTo>
                      <a:pt x="8273" y="0"/>
                    </a:moveTo>
                    <a:cubicBezTo>
                      <a:pt x="8203" y="0"/>
                      <a:pt x="8133" y="11"/>
                      <a:pt x="8064" y="34"/>
                    </a:cubicBezTo>
                    <a:lnTo>
                      <a:pt x="589" y="2338"/>
                    </a:lnTo>
                    <a:cubicBezTo>
                      <a:pt x="221" y="2461"/>
                      <a:pt x="0" y="2828"/>
                      <a:pt x="123" y="3221"/>
                    </a:cubicBezTo>
                    <a:cubicBezTo>
                      <a:pt x="222" y="3519"/>
                      <a:pt x="483" y="3720"/>
                      <a:pt x="787" y="3720"/>
                    </a:cubicBezTo>
                    <a:cubicBezTo>
                      <a:pt x="858" y="3720"/>
                      <a:pt x="931" y="3709"/>
                      <a:pt x="1005" y="3686"/>
                    </a:cubicBezTo>
                    <a:lnTo>
                      <a:pt x="8480" y="1382"/>
                    </a:lnTo>
                    <a:cubicBezTo>
                      <a:pt x="8848" y="1260"/>
                      <a:pt x="9069" y="892"/>
                      <a:pt x="8946" y="500"/>
                    </a:cubicBezTo>
                    <a:cubicBezTo>
                      <a:pt x="8847" y="202"/>
                      <a:pt x="8570" y="0"/>
                      <a:pt x="8273" y="0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2" name="Google Shape;622;p33">
                <a:extLst>
                  <a:ext uri="{FF2B5EF4-FFF2-40B4-BE49-F238E27FC236}">
                    <a16:creationId xmlns:a16="http://schemas.microsoft.com/office/drawing/2014/main" id="{84FE34C9-46FE-CE13-A5B1-E0ED443AF99C}"/>
                  </a:ext>
                </a:extLst>
              </p:cNvPr>
              <p:cNvSpPr/>
              <p:nvPr/>
            </p:nvSpPr>
            <p:spPr>
              <a:xfrm>
                <a:off x="-3789150" y="1677500"/>
                <a:ext cx="212025" cy="126825"/>
              </a:xfrm>
              <a:custGeom>
                <a:avLst/>
                <a:gdLst/>
                <a:ahLst/>
                <a:cxnLst/>
                <a:rect l="l" t="t" r="r" b="b"/>
                <a:pathLst>
                  <a:path w="8481" h="5073" extrusionOk="0">
                    <a:moveTo>
                      <a:pt x="781" y="1"/>
                    </a:moveTo>
                    <a:cubicBezTo>
                      <a:pt x="538" y="1"/>
                      <a:pt x="304" y="132"/>
                      <a:pt x="172" y="364"/>
                    </a:cubicBezTo>
                    <a:cubicBezTo>
                      <a:pt x="0" y="707"/>
                      <a:pt x="123" y="1124"/>
                      <a:pt x="441" y="1320"/>
                    </a:cubicBezTo>
                    <a:lnTo>
                      <a:pt x="7353" y="4996"/>
                    </a:lnTo>
                    <a:cubicBezTo>
                      <a:pt x="7449" y="5048"/>
                      <a:pt x="7557" y="5073"/>
                      <a:pt x="7665" y="5073"/>
                    </a:cubicBezTo>
                    <a:cubicBezTo>
                      <a:pt x="7914" y="5073"/>
                      <a:pt x="8164" y="4941"/>
                      <a:pt x="8284" y="4702"/>
                    </a:cubicBezTo>
                    <a:cubicBezTo>
                      <a:pt x="8480" y="4334"/>
                      <a:pt x="8357" y="3942"/>
                      <a:pt x="8014" y="3770"/>
                    </a:cubicBezTo>
                    <a:lnTo>
                      <a:pt x="1127" y="94"/>
                    </a:lnTo>
                    <a:cubicBezTo>
                      <a:pt x="1016" y="31"/>
                      <a:pt x="897" y="1"/>
                      <a:pt x="781" y="1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3" name="Google Shape;623;p33">
                <a:extLst>
                  <a:ext uri="{FF2B5EF4-FFF2-40B4-BE49-F238E27FC236}">
                    <a16:creationId xmlns:a16="http://schemas.microsoft.com/office/drawing/2014/main" id="{2AC1A7C2-CB3E-62F9-7D2F-A97FCB3D663E}"/>
                  </a:ext>
                </a:extLst>
              </p:cNvPr>
              <p:cNvSpPr/>
              <p:nvPr/>
            </p:nvSpPr>
            <p:spPr>
              <a:xfrm>
                <a:off x="-4194775" y="2355675"/>
                <a:ext cx="523900" cy="110300"/>
              </a:xfrm>
              <a:custGeom>
                <a:avLst/>
                <a:gdLst/>
                <a:ahLst/>
                <a:cxnLst/>
                <a:rect l="l" t="t" r="r" b="b"/>
                <a:pathLst>
                  <a:path w="20956" h="441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794" y="2721"/>
                      <a:pt x="6446" y="4412"/>
                      <a:pt x="10490" y="4412"/>
                    </a:cubicBezTo>
                    <a:cubicBezTo>
                      <a:pt x="14534" y="4412"/>
                      <a:pt x="18210" y="2721"/>
                      <a:pt x="20955" y="0"/>
                    </a:cubicBezTo>
                    <a:lnTo>
                      <a:pt x="20955" y="0"/>
                    </a:lnTo>
                    <a:cubicBezTo>
                      <a:pt x="17647" y="540"/>
                      <a:pt x="14142" y="809"/>
                      <a:pt x="10490" y="809"/>
                    </a:cubicBezTo>
                    <a:cubicBezTo>
                      <a:pt x="6838" y="809"/>
                      <a:pt x="3309" y="540"/>
                      <a:pt x="0" y="0"/>
                    </a:cubicBezTo>
                    <a:close/>
                  </a:path>
                </a:pathLst>
              </a:custGeom>
              <a:solidFill>
                <a:srgbClr val="F9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272" name="Google Shape;1272;p38"/>
          <p:cNvGrpSpPr/>
          <p:nvPr/>
        </p:nvGrpSpPr>
        <p:grpSpPr>
          <a:xfrm flipH="1">
            <a:off x="7162800" y="950868"/>
            <a:ext cx="1189376" cy="851200"/>
            <a:chOff x="1533525" y="640800"/>
            <a:chExt cx="792125" cy="566900"/>
          </a:xfrm>
        </p:grpSpPr>
        <p:sp>
          <p:nvSpPr>
            <p:cNvPr id="1273" name="Google Shape;1273;p38"/>
            <p:cNvSpPr/>
            <p:nvPr/>
          </p:nvSpPr>
          <p:spPr>
            <a:xfrm>
              <a:off x="1533525" y="640800"/>
              <a:ext cx="792125" cy="475525"/>
            </a:xfrm>
            <a:custGeom>
              <a:avLst/>
              <a:gdLst/>
              <a:ahLst/>
              <a:cxnLst/>
              <a:rect l="l" t="t" r="r" b="b"/>
              <a:pathLst>
                <a:path w="31685" h="19021" extrusionOk="0">
                  <a:moveTo>
                    <a:pt x="18064" y="12505"/>
                  </a:moveTo>
                  <a:cubicBezTo>
                    <a:pt x="18143" y="12505"/>
                    <a:pt x="18221" y="12506"/>
                    <a:pt x="18301" y="12508"/>
                  </a:cubicBezTo>
                  <a:cubicBezTo>
                    <a:pt x="18596" y="12508"/>
                    <a:pt x="18892" y="12508"/>
                    <a:pt x="19188" y="12545"/>
                  </a:cubicBezTo>
                  <a:cubicBezTo>
                    <a:pt x="19521" y="12582"/>
                    <a:pt x="19816" y="12656"/>
                    <a:pt x="20112" y="12730"/>
                  </a:cubicBezTo>
                  <a:cubicBezTo>
                    <a:pt x="20741" y="12915"/>
                    <a:pt x="21332" y="13137"/>
                    <a:pt x="21887" y="13470"/>
                  </a:cubicBezTo>
                  <a:cubicBezTo>
                    <a:pt x="22441" y="13802"/>
                    <a:pt x="22959" y="14209"/>
                    <a:pt x="23292" y="14727"/>
                  </a:cubicBezTo>
                  <a:cubicBezTo>
                    <a:pt x="23661" y="15281"/>
                    <a:pt x="23661" y="15910"/>
                    <a:pt x="23477" y="16538"/>
                  </a:cubicBezTo>
                  <a:cubicBezTo>
                    <a:pt x="23255" y="17167"/>
                    <a:pt x="22774" y="17684"/>
                    <a:pt x="22183" y="17980"/>
                  </a:cubicBezTo>
                  <a:cubicBezTo>
                    <a:pt x="21618" y="18246"/>
                    <a:pt x="20963" y="18392"/>
                    <a:pt x="20299" y="18392"/>
                  </a:cubicBezTo>
                  <a:cubicBezTo>
                    <a:pt x="20225" y="18392"/>
                    <a:pt x="20150" y="18390"/>
                    <a:pt x="20075" y="18387"/>
                  </a:cubicBezTo>
                  <a:cubicBezTo>
                    <a:pt x="18596" y="18350"/>
                    <a:pt x="17081" y="17795"/>
                    <a:pt x="15750" y="16871"/>
                  </a:cubicBezTo>
                  <a:cubicBezTo>
                    <a:pt x="14761" y="16193"/>
                    <a:pt x="13881" y="15257"/>
                    <a:pt x="13289" y="14127"/>
                  </a:cubicBezTo>
                  <a:lnTo>
                    <a:pt x="13289" y="14127"/>
                  </a:lnTo>
                  <a:cubicBezTo>
                    <a:pt x="13782" y="13787"/>
                    <a:pt x="14300" y="13472"/>
                    <a:pt x="14862" y="13211"/>
                  </a:cubicBezTo>
                  <a:cubicBezTo>
                    <a:pt x="15832" y="12760"/>
                    <a:pt x="16900" y="12505"/>
                    <a:pt x="18064" y="12505"/>
                  </a:cubicBezTo>
                  <a:close/>
                  <a:moveTo>
                    <a:pt x="22804" y="1"/>
                  </a:moveTo>
                  <a:cubicBezTo>
                    <a:pt x="22325" y="1"/>
                    <a:pt x="21845" y="29"/>
                    <a:pt x="21369" y="86"/>
                  </a:cubicBezTo>
                  <a:cubicBezTo>
                    <a:pt x="21073" y="123"/>
                    <a:pt x="20815" y="197"/>
                    <a:pt x="20556" y="234"/>
                  </a:cubicBezTo>
                  <a:cubicBezTo>
                    <a:pt x="20297" y="271"/>
                    <a:pt x="20038" y="308"/>
                    <a:pt x="19779" y="419"/>
                  </a:cubicBezTo>
                  <a:cubicBezTo>
                    <a:pt x="19262" y="567"/>
                    <a:pt x="18744" y="715"/>
                    <a:pt x="18264" y="936"/>
                  </a:cubicBezTo>
                  <a:cubicBezTo>
                    <a:pt x="17746" y="1158"/>
                    <a:pt x="17302" y="1417"/>
                    <a:pt x="16859" y="1676"/>
                  </a:cubicBezTo>
                  <a:cubicBezTo>
                    <a:pt x="16637" y="1824"/>
                    <a:pt x="16415" y="2009"/>
                    <a:pt x="16230" y="2157"/>
                  </a:cubicBezTo>
                  <a:lnTo>
                    <a:pt x="15898" y="2378"/>
                  </a:lnTo>
                  <a:cubicBezTo>
                    <a:pt x="15787" y="2452"/>
                    <a:pt x="15713" y="2563"/>
                    <a:pt x="15602" y="2637"/>
                  </a:cubicBezTo>
                  <a:cubicBezTo>
                    <a:pt x="15417" y="2822"/>
                    <a:pt x="15232" y="2970"/>
                    <a:pt x="15047" y="3155"/>
                  </a:cubicBezTo>
                  <a:cubicBezTo>
                    <a:pt x="14862" y="3340"/>
                    <a:pt x="14714" y="3524"/>
                    <a:pt x="14530" y="3746"/>
                  </a:cubicBezTo>
                  <a:cubicBezTo>
                    <a:pt x="14345" y="3931"/>
                    <a:pt x="14197" y="4116"/>
                    <a:pt x="14049" y="4338"/>
                  </a:cubicBezTo>
                  <a:cubicBezTo>
                    <a:pt x="13938" y="4523"/>
                    <a:pt x="13753" y="4708"/>
                    <a:pt x="13642" y="4929"/>
                  </a:cubicBezTo>
                  <a:cubicBezTo>
                    <a:pt x="13384" y="5373"/>
                    <a:pt x="13125" y="5780"/>
                    <a:pt x="12940" y="6260"/>
                  </a:cubicBezTo>
                  <a:cubicBezTo>
                    <a:pt x="12681" y="6704"/>
                    <a:pt x="12570" y="7148"/>
                    <a:pt x="12385" y="7628"/>
                  </a:cubicBezTo>
                  <a:cubicBezTo>
                    <a:pt x="12127" y="8552"/>
                    <a:pt x="11905" y="9477"/>
                    <a:pt x="11905" y="10438"/>
                  </a:cubicBezTo>
                  <a:cubicBezTo>
                    <a:pt x="11868" y="10919"/>
                    <a:pt x="11905" y="11362"/>
                    <a:pt x="11942" y="11843"/>
                  </a:cubicBezTo>
                  <a:cubicBezTo>
                    <a:pt x="11942" y="12065"/>
                    <a:pt x="11979" y="12323"/>
                    <a:pt x="12016" y="12545"/>
                  </a:cubicBezTo>
                  <a:cubicBezTo>
                    <a:pt x="12090" y="12767"/>
                    <a:pt x="12127" y="12989"/>
                    <a:pt x="12200" y="13211"/>
                  </a:cubicBezTo>
                  <a:cubicBezTo>
                    <a:pt x="12290" y="13502"/>
                    <a:pt x="12396" y="13784"/>
                    <a:pt x="12518" y="14055"/>
                  </a:cubicBezTo>
                  <a:lnTo>
                    <a:pt x="12518" y="14055"/>
                  </a:lnTo>
                  <a:cubicBezTo>
                    <a:pt x="12271" y="14242"/>
                    <a:pt x="12031" y="14430"/>
                    <a:pt x="11794" y="14616"/>
                  </a:cubicBezTo>
                  <a:cubicBezTo>
                    <a:pt x="10093" y="15984"/>
                    <a:pt x="8503" y="17204"/>
                    <a:pt x="6803" y="17832"/>
                  </a:cubicBezTo>
                  <a:cubicBezTo>
                    <a:pt x="6618" y="17906"/>
                    <a:pt x="6396" y="17980"/>
                    <a:pt x="6211" y="18054"/>
                  </a:cubicBezTo>
                  <a:cubicBezTo>
                    <a:pt x="5989" y="18128"/>
                    <a:pt x="5768" y="18165"/>
                    <a:pt x="5583" y="18239"/>
                  </a:cubicBezTo>
                  <a:cubicBezTo>
                    <a:pt x="5472" y="18276"/>
                    <a:pt x="5361" y="18276"/>
                    <a:pt x="5250" y="18313"/>
                  </a:cubicBezTo>
                  <a:cubicBezTo>
                    <a:pt x="5139" y="18350"/>
                    <a:pt x="5065" y="18350"/>
                    <a:pt x="4954" y="18387"/>
                  </a:cubicBezTo>
                  <a:cubicBezTo>
                    <a:pt x="4769" y="18424"/>
                    <a:pt x="4548" y="18424"/>
                    <a:pt x="4363" y="18424"/>
                  </a:cubicBezTo>
                  <a:cubicBezTo>
                    <a:pt x="4304" y="18426"/>
                    <a:pt x="4245" y="18428"/>
                    <a:pt x="4186" y="18428"/>
                  </a:cubicBezTo>
                  <a:cubicBezTo>
                    <a:pt x="3438" y="18428"/>
                    <a:pt x="2730" y="18212"/>
                    <a:pt x="2181" y="17869"/>
                  </a:cubicBezTo>
                  <a:cubicBezTo>
                    <a:pt x="1553" y="17499"/>
                    <a:pt x="1035" y="16945"/>
                    <a:pt x="777" y="16353"/>
                  </a:cubicBezTo>
                  <a:cubicBezTo>
                    <a:pt x="481" y="15762"/>
                    <a:pt x="333" y="15133"/>
                    <a:pt x="370" y="14542"/>
                  </a:cubicBezTo>
                  <a:cubicBezTo>
                    <a:pt x="370" y="13950"/>
                    <a:pt x="592" y="13396"/>
                    <a:pt x="924" y="12952"/>
                  </a:cubicBezTo>
                  <a:cubicBezTo>
                    <a:pt x="1220" y="12508"/>
                    <a:pt x="1590" y="12139"/>
                    <a:pt x="1997" y="11917"/>
                  </a:cubicBezTo>
                  <a:cubicBezTo>
                    <a:pt x="2428" y="11642"/>
                    <a:pt x="2900" y="11513"/>
                    <a:pt x="3343" y="11513"/>
                  </a:cubicBezTo>
                  <a:cubicBezTo>
                    <a:pt x="3736" y="11513"/>
                    <a:pt x="4104" y="11615"/>
                    <a:pt x="4400" y="11806"/>
                  </a:cubicBezTo>
                  <a:cubicBezTo>
                    <a:pt x="5065" y="12139"/>
                    <a:pt x="5435" y="12767"/>
                    <a:pt x="5435" y="13322"/>
                  </a:cubicBezTo>
                  <a:cubicBezTo>
                    <a:pt x="5435" y="13876"/>
                    <a:pt x="5139" y="14320"/>
                    <a:pt x="4880" y="14579"/>
                  </a:cubicBezTo>
                  <a:cubicBezTo>
                    <a:pt x="4548" y="14837"/>
                    <a:pt x="4252" y="14911"/>
                    <a:pt x="3993" y="14911"/>
                  </a:cubicBezTo>
                  <a:cubicBezTo>
                    <a:pt x="3734" y="14874"/>
                    <a:pt x="3549" y="14764"/>
                    <a:pt x="3438" y="14653"/>
                  </a:cubicBezTo>
                  <a:cubicBezTo>
                    <a:pt x="3221" y="14435"/>
                    <a:pt x="3217" y="14360"/>
                    <a:pt x="3217" y="14357"/>
                  </a:cubicBezTo>
                  <a:lnTo>
                    <a:pt x="3217" y="14357"/>
                  </a:lnTo>
                  <a:cubicBezTo>
                    <a:pt x="3217" y="14360"/>
                    <a:pt x="3221" y="14436"/>
                    <a:pt x="3438" y="14690"/>
                  </a:cubicBezTo>
                  <a:cubicBezTo>
                    <a:pt x="3512" y="14801"/>
                    <a:pt x="3697" y="14911"/>
                    <a:pt x="3956" y="14948"/>
                  </a:cubicBezTo>
                  <a:cubicBezTo>
                    <a:pt x="4003" y="14954"/>
                    <a:pt x="4051" y="14957"/>
                    <a:pt x="4099" y="14957"/>
                  </a:cubicBezTo>
                  <a:cubicBezTo>
                    <a:pt x="4357" y="14957"/>
                    <a:pt x="4637" y="14870"/>
                    <a:pt x="4917" y="14653"/>
                  </a:cubicBezTo>
                  <a:cubicBezTo>
                    <a:pt x="5250" y="14394"/>
                    <a:pt x="5546" y="13950"/>
                    <a:pt x="5583" y="13322"/>
                  </a:cubicBezTo>
                  <a:cubicBezTo>
                    <a:pt x="5620" y="12693"/>
                    <a:pt x="5213" y="12028"/>
                    <a:pt x="4511" y="11621"/>
                  </a:cubicBezTo>
                  <a:cubicBezTo>
                    <a:pt x="4166" y="11403"/>
                    <a:pt x="3741" y="11284"/>
                    <a:pt x="3288" y="11284"/>
                  </a:cubicBezTo>
                  <a:cubicBezTo>
                    <a:pt x="2819" y="11284"/>
                    <a:pt x="2319" y="11413"/>
                    <a:pt x="1849" y="11695"/>
                  </a:cubicBezTo>
                  <a:cubicBezTo>
                    <a:pt x="1405" y="11954"/>
                    <a:pt x="998" y="12323"/>
                    <a:pt x="666" y="12804"/>
                  </a:cubicBezTo>
                  <a:cubicBezTo>
                    <a:pt x="333" y="13285"/>
                    <a:pt x="74" y="13876"/>
                    <a:pt x="37" y="14542"/>
                  </a:cubicBezTo>
                  <a:cubicBezTo>
                    <a:pt x="0" y="15170"/>
                    <a:pt x="148" y="15873"/>
                    <a:pt x="444" y="16538"/>
                  </a:cubicBezTo>
                  <a:cubicBezTo>
                    <a:pt x="777" y="17167"/>
                    <a:pt x="1294" y="17758"/>
                    <a:pt x="1960" y="18202"/>
                  </a:cubicBezTo>
                  <a:cubicBezTo>
                    <a:pt x="2583" y="18583"/>
                    <a:pt x="3368" y="18834"/>
                    <a:pt x="4194" y="18834"/>
                  </a:cubicBezTo>
                  <a:cubicBezTo>
                    <a:pt x="4250" y="18834"/>
                    <a:pt x="4306" y="18833"/>
                    <a:pt x="4363" y="18830"/>
                  </a:cubicBezTo>
                  <a:cubicBezTo>
                    <a:pt x="4806" y="18830"/>
                    <a:pt x="5250" y="18756"/>
                    <a:pt x="5657" y="18645"/>
                  </a:cubicBezTo>
                  <a:cubicBezTo>
                    <a:pt x="5878" y="18572"/>
                    <a:pt x="6100" y="18535"/>
                    <a:pt x="6322" y="18461"/>
                  </a:cubicBezTo>
                  <a:cubicBezTo>
                    <a:pt x="6544" y="18387"/>
                    <a:pt x="6766" y="18313"/>
                    <a:pt x="6988" y="18239"/>
                  </a:cubicBezTo>
                  <a:cubicBezTo>
                    <a:pt x="8762" y="17610"/>
                    <a:pt x="10389" y="16353"/>
                    <a:pt x="12090" y="15022"/>
                  </a:cubicBezTo>
                  <a:cubicBezTo>
                    <a:pt x="12305" y="14854"/>
                    <a:pt x="12523" y="14685"/>
                    <a:pt x="12745" y="14519"/>
                  </a:cubicBezTo>
                  <a:lnTo>
                    <a:pt x="12745" y="14519"/>
                  </a:lnTo>
                  <a:cubicBezTo>
                    <a:pt x="13388" y="15725"/>
                    <a:pt x="14332" y="16709"/>
                    <a:pt x="15380" y="17425"/>
                  </a:cubicBezTo>
                  <a:cubicBezTo>
                    <a:pt x="16822" y="18387"/>
                    <a:pt x="18449" y="18941"/>
                    <a:pt x="20075" y="19015"/>
                  </a:cubicBezTo>
                  <a:cubicBezTo>
                    <a:pt x="20156" y="19019"/>
                    <a:pt x="20236" y="19021"/>
                    <a:pt x="20317" y="19021"/>
                  </a:cubicBezTo>
                  <a:cubicBezTo>
                    <a:pt x="21049" y="19021"/>
                    <a:pt x="21775" y="18868"/>
                    <a:pt x="22441" y="18535"/>
                  </a:cubicBezTo>
                  <a:cubicBezTo>
                    <a:pt x="22811" y="18350"/>
                    <a:pt x="23181" y="18091"/>
                    <a:pt x="23440" y="17795"/>
                  </a:cubicBezTo>
                  <a:cubicBezTo>
                    <a:pt x="23698" y="17462"/>
                    <a:pt x="23920" y="17130"/>
                    <a:pt x="24031" y="16723"/>
                  </a:cubicBezTo>
                  <a:cubicBezTo>
                    <a:pt x="24105" y="16538"/>
                    <a:pt x="24142" y="16353"/>
                    <a:pt x="24179" y="16168"/>
                  </a:cubicBezTo>
                  <a:cubicBezTo>
                    <a:pt x="24216" y="15947"/>
                    <a:pt x="24179" y="15762"/>
                    <a:pt x="24179" y="15540"/>
                  </a:cubicBezTo>
                  <a:cubicBezTo>
                    <a:pt x="24179" y="15355"/>
                    <a:pt x="24105" y="15133"/>
                    <a:pt x="24068" y="14948"/>
                  </a:cubicBezTo>
                  <a:lnTo>
                    <a:pt x="23957" y="14690"/>
                  </a:lnTo>
                  <a:lnTo>
                    <a:pt x="23883" y="14542"/>
                  </a:lnTo>
                  <a:lnTo>
                    <a:pt x="23809" y="14431"/>
                  </a:lnTo>
                  <a:cubicBezTo>
                    <a:pt x="23403" y="13765"/>
                    <a:pt x="22811" y="13322"/>
                    <a:pt x="22183" y="12952"/>
                  </a:cubicBezTo>
                  <a:cubicBezTo>
                    <a:pt x="21554" y="12619"/>
                    <a:pt x="20926" y="12360"/>
                    <a:pt x="20260" y="12176"/>
                  </a:cubicBezTo>
                  <a:cubicBezTo>
                    <a:pt x="19927" y="12102"/>
                    <a:pt x="19595" y="12028"/>
                    <a:pt x="19262" y="11991"/>
                  </a:cubicBezTo>
                  <a:cubicBezTo>
                    <a:pt x="18929" y="11917"/>
                    <a:pt x="18596" y="11954"/>
                    <a:pt x="18301" y="11917"/>
                  </a:cubicBezTo>
                  <a:cubicBezTo>
                    <a:pt x="16970" y="11917"/>
                    <a:pt x="15713" y="12213"/>
                    <a:pt x="14641" y="12730"/>
                  </a:cubicBezTo>
                  <a:cubicBezTo>
                    <a:pt x="14064" y="12999"/>
                    <a:pt x="13547" y="13318"/>
                    <a:pt x="13065" y="13656"/>
                  </a:cubicBezTo>
                  <a:lnTo>
                    <a:pt x="13065" y="13656"/>
                  </a:lnTo>
                  <a:cubicBezTo>
                    <a:pt x="12976" y="13451"/>
                    <a:pt x="12897" y="13241"/>
                    <a:pt x="12829" y="13026"/>
                  </a:cubicBezTo>
                  <a:cubicBezTo>
                    <a:pt x="12570" y="12213"/>
                    <a:pt x="12570" y="11362"/>
                    <a:pt x="12570" y="10475"/>
                  </a:cubicBezTo>
                  <a:cubicBezTo>
                    <a:pt x="12607" y="9588"/>
                    <a:pt x="12792" y="8700"/>
                    <a:pt x="13051" y="7813"/>
                  </a:cubicBezTo>
                  <a:cubicBezTo>
                    <a:pt x="13199" y="7406"/>
                    <a:pt x="13347" y="6963"/>
                    <a:pt x="13568" y="6556"/>
                  </a:cubicBezTo>
                  <a:cubicBezTo>
                    <a:pt x="13716" y="6112"/>
                    <a:pt x="13975" y="5706"/>
                    <a:pt x="14234" y="5336"/>
                  </a:cubicBezTo>
                  <a:cubicBezTo>
                    <a:pt x="14345" y="5114"/>
                    <a:pt x="14493" y="4929"/>
                    <a:pt x="14641" y="4744"/>
                  </a:cubicBezTo>
                  <a:cubicBezTo>
                    <a:pt x="14751" y="4560"/>
                    <a:pt x="14899" y="4375"/>
                    <a:pt x="15084" y="4190"/>
                  </a:cubicBezTo>
                  <a:cubicBezTo>
                    <a:pt x="15232" y="4005"/>
                    <a:pt x="15380" y="3820"/>
                    <a:pt x="15528" y="3672"/>
                  </a:cubicBezTo>
                  <a:cubicBezTo>
                    <a:pt x="15713" y="3487"/>
                    <a:pt x="15898" y="3340"/>
                    <a:pt x="16082" y="3155"/>
                  </a:cubicBezTo>
                  <a:cubicBezTo>
                    <a:pt x="16156" y="3081"/>
                    <a:pt x="16267" y="3007"/>
                    <a:pt x="16341" y="2933"/>
                  </a:cubicBezTo>
                  <a:lnTo>
                    <a:pt x="16637" y="2711"/>
                  </a:lnTo>
                  <a:cubicBezTo>
                    <a:pt x="16859" y="2563"/>
                    <a:pt x="17044" y="2415"/>
                    <a:pt x="17228" y="2304"/>
                  </a:cubicBezTo>
                  <a:cubicBezTo>
                    <a:pt x="17672" y="2046"/>
                    <a:pt x="18079" y="1787"/>
                    <a:pt x="18559" y="1602"/>
                  </a:cubicBezTo>
                  <a:cubicBezTo>
                    <a:pt x="19003" y="1380"/>
                    <a:pt x="19484" y="1232"/>
                    <a:pt x="19964" y="1084"/>
                  </a:cubicBezTo>
                  <a:cubicBezTo>
                    <a:pt x="20186" y="1010"/>
                    <a:pt x="20445" y="973"/>
                    <a:pt x="20704" y="936"/>
                  </a:cubicBezTo>
                  <a:cubicBezTo>
                    <a:pt x="20963" y="900"/>
                    <a:pt x="21184" y="826"/>
                    <a:pt x="21443" y="789"/>
                  </a:cubicBezTo>
                  <a:cubicBezTo>
                    <a:pt x="21860" y="736"/>
                    <a:pt x="22278" y="711"/>
                    <a:pt x="22693" y="711"/>
                  </a:cubicBezTo>
                  <a:cubicBezTo>
                    <a:pt x="23748" y="711"/>
                    <a:pt x="24787" y="877"/>
                    <a:pt x="25769" y="1195"/>
                  </a:cubicBezTo>
                  <a:cubicBezTo>
                    <a:pt x="27174" y="1602"/>
                    <a:pt x="28468" y="2341"/>
                    <a:pt x="29392" y="3414"/>
                  </a:cubicBezTo>
                  <a:cubicBezTo>
                    <a:pt x="30316" y="4449"/>
                    <a:pt x="30760" y="5854"/>
                    <a:pt x="30575" y="7185"/>
                  </a:cubicBezTo>
                  <a:cubicBezTo>
                    <a:pt x="30501" y="7887"/>
                    <a:pt x="30316" y="8552"/>
                    <a:pt x="30020" y="9181"/>
                  </a:cubicBezTo>
                  <a:cubicBezTo>
                    <a:pt x="29762" y="9773"/>
                    <a:pt x="29355" y="10327"/>
                    <a:pt x="28874" y="10734"/>
                  </a:cubicBezTo>
                  <a:cubicBezTo>
                    <a:pt x="27983" y="11536"/>
                    <a:pt x="26804" y="11909"/>
                    <a:pt x="25666" y="11909"/>
                  </a:cubicBezTo>
                  <a:cubicBezTo>
                    <a:pt x="25388" y="11909"/>
                    <a:pt x="25113" y="11886"/>
                    <a:pt x="24844" y="11843"/>
                  </a:cubicBezTo>
                  <a:cubicBezTo>
                    <a:pt x="24179" y="11732"/>
                    <a:pt x="23514" y="11473"/>
                    <a:pt x="22996" y="11140"/>
                  </a:cubicBezTo>
                  <a:cubicBezTo>
                    <a:pt x="22441" y="10808"/>
                    <a:pt x="21998" y="10401"/>
                    <a:pt x="21702" y="9957"/>
                  </a:cubicBezTo>
                  <a:cubicBezTo>
                    <a:pt x="21369" y="9477"/>
                    <a:pt x="21184" y="8996"/>
                    <a:pt x="21036" y="8479"/>
                  </a:cubicBezTo>
                  <a:cubicBezTo>
                    <a:pt x="21000" y="8257"/>
                    <a:pt x="20963" y="7998"/>
                    <a:pt x="20926" y="7776"/>
                  </a:cubicBezTo>
                  <a:cubicBezTo>
                    <a:pt x="20926" y="7554"/>
                    <a:pt x="20926" y="7332"/>
                    <a:pt x="20926" y="7148"/>
                  </a:cubicBezTo>
                  <a:cubicBezTo>
                    <a:pt x="20963" y="6741"/>
                    <a:pt x="21073" y="6408"/>
                    <a:pt x="21221" y="6149"/>
                  </a:cubicBezTo>
                  <a:cubicBezTo>
                    <a:pt x="21258" y="6038"/>
                    <a:pt x="21332" y="5928"/>
                    <a:pt x="21406" y="5817"/>
                  </a:cubicBezTo>
                  <a:cubicBezTo>
                    <a:pt x="21480" y="5743"/>
                    <a:pt x="21554" y="5632"/>
                    <a:pt x="21628" y="5558"/>
                  </a:cubicBezTo>
                  <a:cubicBezTo>
                    <a:pt x="21961" y="5225"/>
                    <a:pt x="22404" y="4929"/>
                    <a:pt x="22885" y="4781"/>
                  </a:cubicBezTo>
                  <a:cubicBezTo>
                    <a:pt x="23366" y="4597"/>
                    <a:pt x="23883" y="4560"/>
                    <a:pt x="24364" y="4560"/>
                  </a:cubicBezTo>
                  <a:cubicBezTo>
                    <a:pt x="25325" y="4597"/>
                    <a:pt x="26101" y="5003"/>
                    <a:pt x="26582" y="5484"/>
                  </a:cubicBezTo>
                  <a:cubicBezTo>
                    <a:pt x="27063" y="6001"/>
                    <a:pt x="27285" y="6630"/>
                    <a:pt x="27395" y="7111"/>
                  </a:cubicBezTo>
                  <a:cubicBezTo>
                    <a:pt x="27469" y="7332"/>
                    <a:pt x="27506" y="7517"/>
                    <a:pt x="27580" y="7628"/>
                  </a:cubicBezTo>
                  <a:cubicBezTo>
                    <a:pt x="27617" y="7776"/>
                    <a:pt x="27691" y="7850"/>
                    <a:pt x="27765" y="7887"/>
                  </a:cubicBezTo>
                  <a:cubicBezTo>
                    <a:pt x="27839" y="7887"/>
                    <a:pt x="27913" y="7813"/>
                    <a:pt x="27987" y="7702"/>
                  </a:cubicBezTo>
                  <a:cubicBezTo>
                    <a:pt x="28061" y="7554"/>
                    <a:pt x="28172" y="7369"/>
                    <a:pt x="28209" y="7074"/>
                  </a:cubicBezTo>
                  <a:cubicBezTo>
                    <a:pt x="28246" y="6926"/>
                    <a:pt x="28246" y="6778"/>
                    <a:pt x="28246" y="6593"/>
                  </a:cubicBezTo>
                  <a:cubicBezTo>
                    <a:pt x="28283" y="6445"/>
                    <a:pt x="28283" y="6223"/>
                    <a:pt x="28246" y="6038"/>
                  </a:cubicBezTo>
                  <a:cubicBezTo>
                    <a:pt x="28209" y="5595"/>
                    <a:pt x="28024" y="5114"/>
                    <a:pt x="27765" y="4634"/>
                  </a:cubicBezTo>
                  <a:cubicBezTo>
                    <a:pt x="27469" y="4190"/>
                    <a:pt x="27026" y="3709"/>
                    <a:pt x="26471" y="3377"/>
                  </a:cubicBezTo>
                  <a:cubicBezTo>
                    <a:pt x="25917" y="3044"/>
                    <a:pt x="25251" y="2785"/>
                    <a:pt x="24549" y="2711"/>
                  </a:cubicBezTo>
                  <a:cubicBezTo>
                    <a:pt x="24283" y="2671"/>
                    <a:pt x="24018" y="2651"/>
                    <a:pt x="23751" y="2651"/>
                  </a:cubicBezTo>
                  <a:cubicBezTo>
                    <a:pt x="23274" y="2651"/>
                    <a:pt x="22791" y="2717"/>
                    <a:pt x="22293" y="2859"/>
                  </a:cubicBezTo>
                  <a:cubicBezTo>
                    <a:pt x="21517" y="3081"/>
                    <a:pt x="20741" y="3524"/>
                    <a:pt x="20149" y="4153"/>
                  </a:cubicBezTo>
                  <a:cubicBezTo>
                    <a:pt x="20001" y="4301"/>
                    <a:pt x="19890" y="4449"/>
                    <a:pt x="19742" y="4634"/>
                  </a:cubicBezTo>
                  <a:cubicBezTo>
                    <a:pt x="19632" y="4855"/>
                    <a:pt x="19484" y="5040"/>
                    <a:pt x="19373" y="5299"/>
                  </a:cubicBezTo>
                  <a:cubicBezTo>
                    <a:pt x="19151" y="5780"/>
                    <a:pt x="19003" y="6371"/>
                    <a:pt x="18966" y="7000"/>
                  </a:cubicBezTo>
                  <a:cubicBezTo>
                    <a:pt x="18929" y="7332"/>
                    <a:pt x="18966" y="7628"/>
                    <a:pt x="19003" y="7998"/>
                  </a:cubicBezTo>
                  <a:cubicBezTo>
                    <a:pt x="19040" y="8294"/>
                    <a:pt x="19114" y="8626"/>
                    <a:pt x="19225" y="8996"/>
                  </a:cubicBezTo>
                  <a:cubicBezTo>
                    <a:pt x="19410" y="9662"/>
                    <a:pt x="19742" y="10364"/>
                    <a:pt x="20260" y="11030"/>
                  </a:cubicBezTo>
                  <a:cubicBezTo>
                    <a:pt x="20741" y="11658"/>
                    <a:pt x="21406" y="12213"/>
                    <a:pt x="22146" y="12619"/>
                  </a:cubicBezTo>
                  <a:cubicBezTo>
                    <a:pt x="22922" y="13026"/>
                    <a:pt x="23772" y="13285"/>
                    <a:pt x="24660" y="13359"/>
                  </a:cubicBezTo>
                  <a:cubicBezTo>
                    <a:pt x="24918" y="13391"/>
                    <a:pt x="25180" y="13408"/>
                    <a:pt x="25443" y="13408"/>
                  </a:cubicBezTo>
                  <a:cubicBezTo>
                    <a:pt x="26083" y="13408"/>
                    <a:pt x="26730" y="13309"/>
                    <a:pt x="27358" y="13100"/>
                  </a:cubicBezTo>
                  <a:cubicBezTo>
                    <a:pt x="28246" y="12804"/>
                    <a:pt x="29059" y="12323"/>
                    <a:pt x="29762" y="11658"/>
                  </a:cubicBezTo>
                  <a:cubicBezTo>
                    <a:pt x="30316" y="11066"/>
                    <a:pt x="30797" y="10364"/>
                    <a:pt x="31093" y="9625"/>
                  </a:cubicBezTo>
                  <a:cubicBezTo>
                    <a:pt x="31388" y="8885"/>
                    <a:pt x="31573" y="8109"/>
                    <a:pt x="31610" y="7295"/>
                  </a:cubicBezTo>
                  <a:cubicBezTo>
                    <a:pt x="31684" y="6482"/>
                    <a:pt x="31573" y="5669"/>
                    <a:pt x="31277" y="4892"/>
                  </a:cubicBezTo>
                  <a:cubicBezTo>
                    <a:pt x="31019" y="4116"/>
                    <a:pt x="30575" y="3414"/>
                    <a:pt x="30020" y="2822"/>
                  </a:cubicBezTo>
                  <a:cubicBezTo>
                    <a:pt x="28948" y="1639"/>
                    <a:pt x="27506" y="900"/>
                    <a:pt x="25991" y="456"/>
                  </a:cubicBezTo>
                  <a:cubicBezTo>
                    <a:pt x="24965" y="148"/>
                    <a:pt x="23886" y="1"/>
                    <a:pt x="22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38"/>
            <p:cNvSpPr/>
            <p:nvPr/>
          </p:nvSpPr>
          <p:spPr>
            <a:xfrm>
              <a:off x="1845925" y="1003775"/>
              <a:ext cx="365100" cy="178525"/>
            </a:xfrm>
            <a:custGeom>
              <a:avLst/>
              <a:gdLst/>
              <a:ahLst/>
              <a:cxnLst/>
              <a:rect l="l" t="t" r="r" b="b"/>
              <a:pathLst>
                <a:path w="14604" h="7141" extrusionOk="0">
                  <a:moveTo>
                    <a:pt x="13480" y="1"/>
                  </a:moveTo>
                  <a:cubicBezTo>
                    <a:pt x="13435" y="1"/>
                    <a:pt x="13391" y="8"/>
                    <a:pt x="13347" y="23"/>
                  </a:cubicBezTo>
                  <a:cubicBezTo>
                    <a:pt x="12903" y="171"/>
                    <a:pt x="12903" y="1021"/>
                    <a:pt x="12977" y="1871"/>
                  </a:cubicBezTo>
                  <a:cubicBezTo>
                    <a:pt x="13051" y="2241"/>
                    <a:pt x="13273" y="3276"/>
                    <a:pt x="12866" y="4311"/>
                  </a:cubicBezTo>
                  <a:cubicBezTo>
                    <a:pt x="12533" y="5199"/>
                    <a:pt x="11683" y="5938"/>
                    <a:pt x="10648" y="6234"/>
                  </a:cubicBezTo>
                  <a:cubicBezTo>
                    <a:pt x="9864" y="6502"/>
                    <a:pt x="9081" y="6597"/>
                    <a:pt x="8342" y="6597"/>
                  </a:cubicBezTo>
                  <a:cubicBezTo>
                    <a:pt x="7756" y="6597"/>
                    <a:pt x="7199" y="6537"/>
                    <a:pt x="6692" y="6456"/>
                  </a:cubicBezTo>
                  <a:cubicBezTo>
                    <a:pt x="5509" y="6234"/>
                    <a:pt x="4548" y="5827"/>
                    <a:pt x="3771" y="5383"/>
                  </a:cubicBezTo>
                  <a:cubicBezTo>
                    <a:pt x="2958" y="4903"/>
                    <a:pt x="2366" y="4422"/>
                    <a:pt x="1923" y="3942"/>
                  </a:cubicBezTo>
                  <a:cubicBezTo>
                    <a:pt x="1479" y="3461"/>
                    <a:pt x="1146" y="3017"/>
                    <a:pt x="888" y="2648"/>
                  </a:cubicBezTo>
                  <a:cubicBezTo>
                    <a:pt x="777" y="2463"/>
                    <a:pt x="666" y="2278"/>
                    <a:pt x="592" y="2130"/>
                  </a:cubicBezTo>
                  <a:cubicBezTo>
                    <a:pt x="518" y="1945"/>
                    <a:pt x="444" y="1797"/>
                    <a:pt x="370" y="1686"/>
                  </a:cubicBezTo>
                  <a:cubicBezTo>
                    <a:pt x="259" y="1428"/>
                    <a:pt x="185" y="1243"/>
                    <a:pt x="148" y="1095"/>
                  </a:cubicBezTo>
                  <a:cubicBezTo>
                    <a:pt x="37" y="799"/>
                    <a:pt x="0" y="762"/>
                    <a:pt x="0" y="762"/>
                  </a:cubicBezTo>
                  <a:lnTo>
                    <a:pt x="0" y="762"/>
                  </a:lnTo>
                  <a:cubicBezTo>
                    <a:pt x="0" y="762"/>
                    <a:pt x="0" y="836"/>
                    <a:pt x="74" y="1132"/>
                  </a:cubicBezTo>
                  <a:cubicBezTo>
                    <a:pt x="111" y="1280"/>
                    <a:pt x="148" y="1465"/>
                    <a:pt x="222" y="1723"/>
                  </a:cubicBezTo>
                  <a:cubicBezTo>
                    <a:pt x="296" y="1871"/>
                    <a:pt x="333" y="2019"/>
                    <a:pt x="407" y="2204"/>
                  </a:cubicBezTo>
                  <a:cubicBezTo>
                    <a:pt x="481" y="2389"/>
                    <a:pt x="592" y="2574"/>
                    <a:pt x="666" y="2759"/>
                  </a:cubicBezTo>
                  <a:cubicBezTo>
                    <a:pt x="888" y="3202"/>
                    <a:pt x="1220" y="3646"/>
                    <a:pt x="1664" y="4200"/>
                  </a:cubicBezTo>
                  <a:cubicBezTo>
                    <a:pt x="2108" y="4681"/>
                    <a:pt x="2736" y="5236"/>
                    <a:pt x="3549" y="5753"/>
                  </a:cubicBezTo>
                  <a:cubicBezTo>
                    <a:pt x="4363" y="6234"/>
                    <a:pt x="5361" y="6677"/>
                    <a:pt x="6581" y="6936"/>
                  </a:cubicBezTo>
                  <a:cubicBezTo>
                    <a:pt x="7160" y="7059"/>
                    <a:pt x="7798" y="7140"/>
                    <a:pt x="8474" y="7140"/>
                  </a:cubicBezTo>
                  <a:cubicBezTo>
                    <a:pt x="9222" y="7140"/>
                    <a:pt x="10017" y="7041"/>
                    <a:pt x="10833" y="6788"/>
                  </a:cubicBezTo>
                  <a:cubicBezTo>
                    <a:pt x="11942" y="6419"/>
                    <a:pt x="13014" y="5790"/>
                    <a:pt x="13753" y="4792"/>
                  </a:cubicBezTo>
                  <a:cubicBezTo>
                    <a:pt x="14160" y="4237"/>
                    <a:pt x="14382" y="3535"/>
                    <a:pt x="14493" y="2980"/>
                  </a:cubicBezTo>
                  <a:cubicBezTo>
                    <a:pt x="14530" y="2685"/>
                    <a:pt x="14604" y="2426"/>
                    <a:pt x="14604" y="2204"/>
                  </a:cubicBezTo>
                  <a:cubicBezTo>
                    <a:pt x="14604" y="1982"/>
                    <a:pt x="14567" y="1834"/>
                    <a:pt x="14567" y="1686"/>
                  </a:cubicBezTo>
                  <a:cubicBezTo>
                    <a:pt x="14567" y="1428"/>
                    <a:pt x="14456" y="1169"/>
                    <a:pt x="14382" y="947"/>
                  </a:cubicBezTo>
                  <a:cubicBezTo>
                    <a:pt x="14308" y="688"/>
                    <a:pt x="14160" y="503"/>
                    <a:pt x="14049" y="355"/>
                  </a:cubicBezTo>
                  <a:cubicBezTo>
                    <a:pt x="13842" y="119"/>
                    <a:pt x="13659" y="1"/>
                    <a:pt x="134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38"/>
            <p:cNvSpPr/>
            <p:nvPr/>
          </p:nvSpPr>
          <p:spPr>
            <a:xfrm>
              <a:off x="1831125" y="1034825"/>
              <a:ext cx="61025" cy="145150"/>
            </a:xfrm>
            <a:custGeom>
              <a:avLst/>
              <a:gdLst/>
              <a:ahLst/>
              <a:cxnLst/>
              <a:rect l="l" t="t" r="r" b="b"/>
              <a:pathLst>
                <a:path w="2441" h="5806" extrusionOk="0">
                  <a:moveTo>
                    <a:pt x="370" y="1"/>
                  </a:moveTo>
                  <a:cubicBezTo>
                    <a:pt x="370" y="1"/>
                    <a:pt x="333" y="75"/>
                    <a:pt x="296" y="186"/>
                  </a:cubicBezTo>
                  <a:cubicBezTo>
                    <a:pt x="260" y="333"/>
                    <a:pt x="223" y="518"/>
                    <a:pt x="149" y="740"/>
                  </a:cubicBezTo>
                  <a:cubicBezTo>
                    <a:pt x="75" y="1184"/>
                    <a:pt x="1" y="1812"/>
                    <a:pt x="38" y="2441"/>
                  </a:cubicBezTo>
                  <a:cubicBezTo>
                    <a:pt x="75" y="3106"/>
                    <a:pt x="223" y="3772"/>
                    <a:pt x="407" y="4289"/>
                  </a:cubicBezTo>
                  <a:cubicBezTo>
                    <a:pt x="592" y="4807"/>
                    <a:pt x="814" y="5177"/>
                    <a:pt x="851" y="5288"/>
                  </a:cubicBezTo>
                  <a:cubicBezTo>
                    <a:pt x="962" y="5435"/>
                    <a:pt x="1073" y="5583"/>
                    <a:pt x="1184" y="5657"/>
                  </a:cubicBezTo>
                  <a:cubicBezTo>
                    <a:pt x="1295" y="5731"/>
                    <a:pt x="1406" y="5768"/>
                    <a:pt x="1553" y="5805"/>
                  </a:cubicBezTo>
                  <a:cubicBezTo>
                    <a:pt x="1775" y="5805"/>
                    <a:pt x="1997" y="5694"/>
                    <a:pt x="2182" y="5546"/>
                  </a:cubicBezTo>
                  <a:cubicBezTo>
                    <a:pt x="2330" y="5362"/>
                    <a:pt x="2441" y="5140"/>
                    <a:pt x="2441" y="4955"/>
                  </a:cubicBezTo>
                  <a:cubicBezTo>
                    <a:pt x="2441" y="4844"/>
                    <a:pt x="2441" y="4733"/>
                    <a:pt x="2404" y="4622"/>
                  </a:cubicBezTo>
                  <a:cubicBezTo>
                    <a:pt x="2330" y="4511"/>
                    <a:pt x="2293" y="4400"/>
                    <a:pt x="2182" y="4326"/>
                  </a:cubicBezTo>
                  <a:cubicBezTo>
                    <a:pt x="2108" y="4252"/>
                    <a:pt x="1886" y="4031"/>
                    <a:pt x="1590" y="3698"/>
                  </a:cubicBezTo>
                  <a:cubicBezTo>
                    <a:pt x="1332" y="3328"/>
                    <a:pt x="1036" y="2848"/>
                    <a:pt x="814" y="2293"/>
                  </a:cubicBezTo>
                  <a:cubicBezTo>
                    <a:pt x="592" y="1738"/>
                    <a:pt x="444" y="1184"/>
                    <a:pt x="407" y="740"/>
                  </a:cubicBezTo>
                  <a:cubicBezTo>
                    <a:pt x="370" y="518"/>
                    <a:pt x="370" y="333"/>
                    <a:pt x="370" y="223"/>
                  </a:cubicBezTo>
                  <a:cubicBezTo>
                    <a:pt x="370" y="75"/>
                    <a:pt x="370" y="1"/>
                    <a:pt x="3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38"/>
            <p:cNvSpPr/>
            <p:nvPr/>
          </p:nvSpPr>
          <p:spPr>
            <a:xfrm>
              <a:off x="1747950" y="1034825"/>
              <a:ext cx="79500" cy="172875"/>
            </a:xfrm>
            <a:custGeom>
              <a:avLst/>
              <a:gdLst/>
              <a:ahLst/>
              <a:cxnLst/>
              <a:rect l="l" t="t" r="r" b="b"/>
              <a:pathLst>
                <a:path w="3180" h="6915" extrusionOk="0">
                  <a:moveTo>
                    <a:pt x="3180" y="1"/>
                  </a:moveTo>
                  <a:cubicBezTo>
                    <a:pt x="3180" y="1"/>
                    <a:pt x="3106" y="75"/>
                    <a:pt x="2995" y="186"/>
                  </a:cubicBezTo>
                  <a:cubicBezTo>
                    <a:pt x="2884" y="297"/>
                    <a:pt x="2736" y="481"/>
                    <a:pt x="2551" y="666"/>
                  </a:cubicBezTo>
                  <a:cubicBezTo>
                    <a:pt x="2219" y="1110"/>
                    <a:pt x="1775" y="1701"/>
                    <a:pt x="1368" y="2367"/>
                  </a:cubicBezTo>
                  <a:cubicBezTo>
                    <a:pt x="999" y="3069"/>
                    <a:pt x="666" y="3809"/>
                    <a:pt x="444" y="4437"/>
                  </a:cubicBezTo>
                  <a:cubicBezTo>
                    <a:pt x="259" y="5029"/>
                    <a:pt x="148" y="5509"/>
                    <a:pt x="111" y="5657"/>
                  </a:cubicBezTo>
                  <a:cubicBezTo>
                    <a:pt x="0" y="6101"/>
                    <a:pt x="148" y="6434"/>
                    <a:pt x="407" y="6655"/>
                  </a:cubicBezTo>
                  <a:cubicBezTo>
                    <a:pt x="629" y="6840"/>
                    <a:pt x="999" y="6914"/>
                    <a:pt x="1331" y="6914"/>
                  </a:cubicBezTo>
                  <a:cubicBezTo>
                    <a:pt x="2034" y="6840"/>
                    <a:pt x="2662" y="6471"/>
                    <a:pt x="2551" y="5768"/>
                  </a:cubicBezTo>
                  <a:cubicBezTo>
                    <a:pt x="2551" y="5657"/>
                    <a:pt x="2477" y="5288"/>
                    <a:pt x="2440" y="4733"/>
                  </a:cubicBezTo>
                  <a:cubicBezTo>
                    <a:pt x="2403" y="4178"/>
                    <a:pt x="2403" y="3476"/>
                    <a:pt x="2477" y="2774"/>
                  </a:cubicBezTo>
                  <a:cubicBezTo>
                    <a:pt x="2551" y="2071"/>
                    <a:pt x="2736" y="1369"/>
                    <a:pt x="2884" y="851"/>
                  </a:cubicBezTo>
                  <a:cubicBezTo>
                    <a:pt x="2958" y="592"/>
                    <a:pt x="3032" y="370"/>
                    <a:pt x="3106" y="223"/>
                  </a:cubicBezTo>
                  <a:cubicBezTo>
                    <a:pt x="3143" y="75"/>
                    <a:pt x="3180" y="1"/>
                    <a:pt x="31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38"/>
            <p:cNvSpPr/>
            <p:nvPr/>
          </p:nvSpPr>
          <p:spPr>
            <a:xfrm>
              <a:off x="1605600" y="964025"/>
              <a:ext cx="57350" cy="50150"/>
            </a:xfrm>
            <a:custGeom>
              <a:avLst/>
              <a:gdLst/>
              <a:ahLst/>
              <a:cxnLst/>
              <a:rect l="l" t="t" r="r" b="b"/>
              <a:pathLst>
                <a:path w="2294" h="2006" extrusionOk="0">
                  <a:moveTo>
                    <a:pt x="1172" y="0"/>
                  </a:moveTo>
                  <a:cubicBezTo>
                    <a:pt x="760" y="0"/>
                    <a:pt x="367" y="247"/>
                    <a:pt x="223" y="651"/>
                  </a:cubicBezTo>
                  <a:cubicBezTo>
                    <a:pt x="1" y="1169"/>
                    <a:pt x="260" y="1724"/>
                    <a:pt x="777" y="1945"/>
                  </a:cubicBezTo>
                  <a:cubicBezTo>
                    <a:pt x="890" y="1986"/>
                    <a:pt x="1007" y="2005"/>
                    <a:pt x="1122" y="2005"/>
                  </a:cubicBezTo>
                  <a:cubicBezTo>
                    <a:pt x="1534" y="2005"/>
                    <a:pt x="1927" y="1759"/>
                    <a:pt x="2071" y="1354"/>
                  </a:cubicBezTo>
                  <a:cubicBezTo>
                    <a:pt x="2293" y="836"/>
                    <a:pt x="2034" y="282"/>
                    <a:pt x="1517" y="60"/>
                  </a:cubicBezTo>
                  <a:cubicBezTo>
                    <a:pt x="1404" y="20"/>
                    <a:pt x="1287" y="0"/>
                    <a:pt x="11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78" name="Scroll: Vertical 1277">
            <a:extLst>
              <a:ext uri="{FF2B5EF4-FFF2-40B4-BE49-F238E27FC236}">
                <a16:creationId xmlns:a16="http://schemas.microsoft.com/office/drawing/2014/main" id="{335B2157-B8B9-CAB0-BE9B-4F4A72C6CBBF}"/>
              </a:ext>
            </a:extLst>
          </p:cNvPr>
          <p:cNvSpPr/>
          <p:nvPr/>
        </p:nvSpPr>
        <p:spPr>
          <a:xfrm>
            <a:off x="501163" y="994410"/>
            <a:ext cx="7529763" cy="5400620"/>
          </a:xfrm>
          <a:prstGeom prst="verticalScroll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rgbClr val="492B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0" marR="0" lvl="0" indent="-317500" algn="l" defTabSz="914400" rtl="0" eaLnBrk="1" fontAlgn="auto" latinLnBrk="0" hangingPunct="1">
              <a:spcBef>
                <a:spcPts val="200"/>
              </a:spcBef>
              <a:spcAft>
                <a:spcPts val="200"/>
              </a:spcAft>
              <a:buClr>
                <a:srgbClr val="4C0206"/>
              </a:buClr>
              <a:buSzPts val="2100"/>
              <a:buFont typeface="Merriweather"/>
              <a:buNone/>
              <a:tabLst/>
              <a:defRPr/>
            </a:pP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I.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Tìm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hiểu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chung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.</a:t>
            </a:r>
          </a:p>
          <a:p>
            <a:pPr marL="720000" marR="0" lvl="0" indent="-317500" algn="l" defTabSz="914400" rtl="0" eaLnBrk="1" fontAlgn="auto" latinLnBrk="0" hangingPunct="1">
              <a:spcBef>
                <a:spcPts val="200"/>
              </a:spcBef>
              <a:spcAft>
                <a:spcPts val="200"/>
              </a:spcAft>
              <a:buClr>
                <a:srgbClr val="4C0206"/>
              </a:buClr>
              <a:buSzPts val="2100"/>
              <a:buFont typeface="Merriweather"/>
              <a:buNone/>
              <a:tabLst/>
              <a:defRPr/>
            </a:pP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1.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Đọc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:</a:t>
            </a:r>
          </a:p>
          <a:p>
            <a:pPr marL="720000" marR="0" lvl="0" indent="-317500" algn="l" defTabSz="914400" rtl="0" eaLnBrk="1" fontAlgn="auto" latinLnBrk="0" hangingPunct="1">
              <a:spcBef>
                <a:spcPts val="200"/>
              </a:spcBef>
              <a:spcAft>
                <a:spcPts val="200"/>
              </a:spcAft>
              <a:buClr>
                <a:srgbClr val="4C0206"/>
              </a:buClr>
              <a:buSzPts val="2100"/>
              <a:buFont typeface="Merriweather"/>
              <a:buNone/>
              <a:tabLst/>
              <a:defRPr/>
            </a:pP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2.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Tóm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tắt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vở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chèo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 Kim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Nham</a:t>
            </a:r>
            <a:endParaRPr kumimoji="0" lang="en-US" altLang="vi-VN" sz="2400" b="0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Merriweather"/>
            </a:endParaRPr>
          </a:p>
          <a:p>
            <a:pPr marL="720000" marR="0" lvl="0" indent="-317500" algn="l" defTabSz="914400" rtl="0" eaLnBrk="1" fontAlgn="auto" latinLnBrk="0" hangingPunct="1">
              <a:spcBef>
                <a:spcPts val="200"/>
              </a:spcBef>
              <a:spcAft>
                <a:spcPts val="200"/>
              </a:spcAft>
              <a:buClr>
                <a:srgbClr val="4C0206"/>
              </a:buClr>
              <a:buSzPts val="2100"/>
              <a:buFont typeface="Merriweather"/>
              <a:buNone/>
              <a:tabLst/>
              <a:defRPr/>
            </a:pP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3.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Bố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cục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đoạn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trích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 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Xúy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Vân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giả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dại</a:t>
            </a:r>
            <a:endParaRPr kumimoji="0" lang="en-US" altLang="vi-VN" sz="2400" b="0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Merriweather"/>
            </a:endParaRPr>
          </a:p>
          <a:p>
            <a:pPr marL="720000" marR="0" lvl="0" indent="-317500" algn="just" defTabSz="914400" rtl="0" eaLnBrk="1" fontAlgn="auto" latinLnBrk="0" hangingPunct="1">
              <a:spcBef>
                <a:spcPts val="200"/>
              </a:spcBef>
              <a:spcAft>
                <a:spcPts val="200"/>
              </a:spcAft>
              <a:buClr>
                <a:srgbClr val="4C0206"/>
              </a:buClr>
              <a:buSzPts val="2100"/>
              <a:buFont typeface="Merriweather"/>
              <a:buNone/>
              <a:tabLst/>
              <a:defRPr/>
            </a:pP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Có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thể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 chia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đoạn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trích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thành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 3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phần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:</a:t>
            </a:r>
          </a:p>
          <a:p>
            <a:pPr marL="720000" marR="0" lvl="0" indent="-317500" algn="just" defTabSz="914400" rtl="0" eaLnBrk="1" fontAlgn="auto" latinLnBrk="0" hangingPunct="1">
              <a:spcBef>
                <a:spcPts val="200"/>
              </a:spcBef>
              <a:spcAft>
                <a:spcPts val="200"/>
              </a:spcAft>
              <a:buClr>
                <a:srgbClr val="4C0206"/>
              </a:buClr>
              <a:buSzPts val="2100"/>
              <a:buFont typeface="Merriweather"/>
              <a:buNone/>
              <a:tabLst/>
              <a:defRPr/>
            </a:pP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+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Phần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 1: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Xuý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Vân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xuất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hiện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. </a:t>
            </a:r>
          </a:p>
          <a:p>
            <a:pPr marL="720000" marR="0" lvl="0" indent="-317500" algn="ctr" defTabSz="914400" rtl="0" eaLnBrk="1" fontAlgn="auto" latinLnBrk="0" hangingPunct="1">
              <a:spcBef>
                <a:spcPts val="200"/>
              </a:spcBef>
              <a:spcAft>
                <a:spcPts val="200"/>
              </a:spcAft>
              <a:buClr>
                <a:srgbClr val="4C0206"/>
              </a:buClr>
              <a:buSzPts val="2100"/>
              <a:buFont typeface="Merriweather"/>
              <a:buNone/>
              <a:tabLst/>
              <a:defRPr/>
            </a:pP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(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từ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đầu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đến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 “ai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biết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là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 ai?”).</a:t>
            </a:r>
          </a:p>
          <a:p>
            <a:pPr marL="720000" marR="0" lvl="0" indent="-317500" algn="just" defTabSz="914400" rtl="0" eaLnBrk="1" fontAlgn="auto" latinLnBrk="0" hangingPunct="1">
              <a:spcBef>
                <a:spcPts val="200"/>
              </a:spcBef>
              <a:spcAft>
                <a:spcPts val="200"/>
              </a:spcAft>
              <a:buClr>
                <a:srgbClr val="4C0206"/>
              </a:buClr>
              <a:buSzPts val="2100"/>
              <a:buFont typeface="Merriweather"/>
              <a:buNone/>
              <a:tabLst/>
              <a:defRPr/>
            </a:pP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+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Phần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 2: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Xuý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Vân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xưng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danh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.</a:t>
            </a:r>
          </a:p>
          <a:p>
            <a:pPr marL="720000" marR="0" lvl="0" indent="-317500" algn="ctr" defTabSz="914400" rtl="0" eaLnBrk="1" fontAlgn="auto" latinLnBrk="0" hangingPunct="1">
              <a:spcBef>
                <a:spcPts val="200"/>
              </a:spcBef>
              <a:spcAft>
                <a:spcPts val="200"/>
              </a:spcAft>
              <a:buClr>
                <a:srgbClr val="4C0206"/>
              </a:buClr>
              <a:buSzPts val="2100"/>
              <a:buFont typeface="Merriweather"/>
              <a:buNone/>
              <a:tabLst/>
              <a:defRPr/>
            </a:pP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 (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từ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 “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bước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chân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vào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”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đến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 “Ờ”).</a:t>
            </a:r>
          </a:p>
          <a:p>
            <a:pPr marL="720000" marR="0" lvl="0" indent="-317500" algn="just" defTabSz="914400" rtl="0" eaLnBrk="1" fontAlgn="auto" latinLnBrk="0" hangingPunct="1">
              <a:spcBef>
                <a:spcPts val="200"/>
              </a:spcBef>
              <a:spcAft>
                <a:spcPts val="200"/>
              </a:spcAft>
              <a:buClr>
                <a:srgbClr val="4C0206"/>
              </a:buClr>
              <a:buSzPts val="2100"/>
              <a:buFont typeface="Merriweather"/>
              <a:buNone/>
              <a:tabLst/>
              <a:defRPr/>
            </a:pP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+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Phần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 3: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Xuý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Vân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giãi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bày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 (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đoạn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còn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 </a:t>
            </a:r>
            <a:r>
              <a:rPr kumimoji="0" lang="en-US" altLang="vi-VN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lại</a:t>
            </a:r>
            <a:r>
              <a: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Merriweather"/>
              </a:rPr>
              <a:t>).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ADDF902-9460-6FF8-644D-659CD8728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5545" y="1064702"/>
            <a:ext cx="3891000" cy="565200"/>
          </a:xfrm>
          <a:noFill/>
        </p:spPr>
        <p:txBody>
          <a:bodyPr/>
          <a:lstStyle/>
          <a:p>
            <a:r>
              <a:rPr lang="en-US" sz="3200" dirty="0" err="1"/>
              <a:t>Xúy</a:t>
            </a:r>
            <a:r>
              <a:rPr lang="en-US" sz="3200" dirty="0"/>
              <a:t> </a:t>
            </a:r>
            <a:r>
              <a:rPr lang="en-US" sz="3200" dirty="0" err="1"/>
              <a:t>Vân</a:t>
            </a:r>
            <a:r>
              <a:rPr lang="en-US" sz="3200" dirty="0"/>
              <a:t> </a:t>
            </a:r>
            <a:r>
              <a:rPr lang="en-US" sz="3200" dirty="0" err="1"/>
              <a:t>giả</a:t>
            </a:r>
            <a:r>
              <a:rPr lang="en-US" sz="3200" dirty="0"/>
              <a:t> </a:t>
            </a:r>
            <a:r>
              <a:rPr lang="en-US" sz="3200" dirty="0" err="1"/>
              <a:t>dại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8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6" name="Scroll: Horizontal 41995">
            <a:extLst>
              <a:ext uri="{FF2B5EF4-FFF2-40B4-BE49-F238E27FC236}">
                <a16:creationId xmlns:a16="http://schemas.microsoft.com/office/drawing/2014/main" id="{1D3BD410-0ED3-995D-45B2-5B047575EBB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horizontalScroll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0CC0B890-D9B0-99FE-D67C-0A8F68B7744A}"/>
              </a:ext>
            </a:extLst>
          </p:cNvPr>
          <p:cNvSpPr>
            <a:spLocks noGrp="1" noRot="1"/>
          </p:cNvSpPr>
          <p:nvPr>
            <p:ph idx="1"/>
          </p:nvPr>
        </p:nvSpPr>
        <p:spPr>
          <a:xfrm>
            <a:off x="30480" y="-109775"/>
            <a:ext cx="8763000" cy="914400"/>
          </a:xfrm>
        </p:spPr>
        <p:txBody>
          <a:bodyPr/>
          <a:lstStyle/>
          <a:p>
            <a:pPr marL="0" indent="0" algn="ctr" eaLnBrk="1" hangingPunct="1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None/>
              <a:tabLst>
                <a:tab pos="658813" algn="l"/>
              </a:tabLst>
            </a:pP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khấu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chèo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xưng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Xúy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vi-VN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998" name="TextBox 41997">
            <a:extLst>
              <a:ext uri="{FF2B5EF4-FFF2-40B4-BE49-F238E27FC236}">
                <a16:creationId xmlns:a16="http://schemas.microsoft.com/office/drawing/2014/main" id="{51D878BD-DF9C-760E-A5F7-C634993CB0E9}"/>
              </a:ext>
            </a:extLst>
          </p:cNvPr>
          <p:cNvSpPr txBox="1"/>
          <p:nvPr/>
        </p:nvSpPr>
        <p:spPr>
          <a:xfrm>
            <a:off x="914400" y="970959"/>
            <a:ext cx="8229600" cy="4659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20000"/>
              </a:spcBef>
              <a:spcAft>
                <a:spcPts val="800"/>
              </a:spcAft>
              <a:buClr>
                <a:srgbClr val="0000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Xưng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danh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giới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thiệu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rất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riêng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biệt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sân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khấu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dân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gian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Nam,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chèo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còn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tuồng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nữa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xưng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danh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này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ứng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cầu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khán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bình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dân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muốn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nắm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bắt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nhanh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chóng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loại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đặc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vai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ngay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lúc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vừa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xuất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sân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khấu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thuộc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vai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tích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cực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hay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vai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lệch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tiêu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cực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),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sao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vị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trí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thế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tích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). Khi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nghe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xưng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danh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khán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còn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phải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bỏ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nhiều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suy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đoán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nữa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trung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dõi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nghệ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thuật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trình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diễn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múa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hát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diễn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viên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màn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xưng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danh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diễn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viên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cố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sức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thế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nổi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bật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điều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báo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trước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alt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).</a:t>
            </a:r>
            <a:endParaRPr kumimoji="0" lang="en-US" altLang="vi-VN" sz="2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5" name="Google Shape;737;p35">
            <a:extLst>
              <a:ext uri="{FF2B5EF4-FFF2-40B4-BE49-F238E27FC236}">
                <a16:creationId xmlns:a16="http://schemas.microsoft.com/office/drawing/2014/main" id="{E3E88727-ECFC-1F00-B0CB-25224A0786A4}"/>
              </a:ext>
            </a:extLst>
          </p:cNvPr>
          <p:cNvGrpSpPr/>
          <p:nvPr/>
        </p:nvGrpSpPr>
        <p:grpSpPr>
          <a:xfrm>
            <a:off x="5999707" y="5638800"/>
            <a:ext cx="1831395" cy="1085894"/>
            <a:chOff x="4159040" y="2757547"/>
            <a:chExt cx="1463847" cy="1367971"/>
          </a:xfrm>
        </p:grpSpPr>
        <p:sp>
          <p:nvSpPr>
            <p:cNvPr id="16" name="Google Shape;738;p35">
              <a:extLst>
                <a:ext uri="{FF2B5EF4-FFF2-40B4-BE49-F238E27FC236}">
                  <a16:creationId xmlns:a16="http://schemas.microsoft.com/office/drawing/2014/main" id="{ED20E5E0-9FE4-7D3D-0A53-BA9B41D650E5}"/>
                </a:ext>
              </a:extLst>
            </p:cNvPr>
            <p:cNvSpPr/>
            <p:nvPr/>
          </p:nvSpPr>
          <p:spPr>
            <a:xfrm>
              <a:off x="4159040" y="2757547"/>
              <a:ext cx="1463847" cy="1367971"/>
            </a:xfrm>
            <a:custGeom>
              <a:avLst/>
              <a:gdLst/>
              <a:ahLst/>
              <a:cxnLst/>
              <a:rect l="l" t="t" r="r" b="b"/>
              <a:pathLst>
                <a:path w="84323" h="78948" extrusionOk="0">
                  <a:moveTo>
                    <a:pt x="30870" y="26921"/>
                  </a:moveTo>
                  <a:cubicBezTo>
                    <a:pt x="31297" y="26921"/>
                    <a:pt x="31846" y="27042"/>
                    <a:pt x="32516" y="27209"/>
                  </a:cubicBezTo>
                  <a:cubicBezTo>
                    <a:pt x="32453" y="27209"/>
                    <a:pt x="32390" y="27251"/>
                    <a:pt x="32327" y="27251"/>
                  </a:cubicBezTo>
                  <a:cubicBezTo>
                    <a:pt x="32244" y="27272"/>
                    <a:pt x="32181" y="27272"/>
                    <a:pt x="32097" y="27293"/>
                  </a:cubicBezTo>
                  <a:cubicBezTo>
                    <a:pt x="31281" y="27481"/>
                    <a:pt x="30465" y="27690"/>
                    <a:pt x="29649" y="27921"/>
                  </a:cubicBezTo>
                  <a:cubicBezTo>
                    <a:pt x="29837" y="27481"/>
                    <a:pt x="30047" y="27146"/>
                    <a:pt x="30319" y="27021"/>
                  </a:cubicBezTo>
                  <a:cubicBezTo>
                    <a:pt x="30472" y="26951"/>
                    <a:pt x="30656" y="26921"/>
                    <a:pt x="30870" y="26921"/>
                  </a:cubicBezTo>
                  <a:close/>
                  <a:moveTo>
                    <a:pt x="25981" y="0"/>
                  </a:moveTo>
                  <a:cubicBezTo>
                    <a:pt x="25934" y="0"/>
                    <a:pt x="25888" y="3"/>
                    <a:pt x="25841" y="8"/>
                  </a:cubicBezTo>
                  <a:cubicBezTo>
                    <a:pt x="24544" y="176"/>
                    <a:pt x="23769" y="2247"/>
                    <a:pt x="24481" y="7813"/>
                  </a:cubicBezTo>
                  <a:cubicBezTo>
                    <a:pt x="24502" y="8043"/>
                    <a:pt x="24544" y="8315"/>
                    <a:pt x="24586" y="8545"/>
                  </a:cubicBezTo>
                  <a:cubicBezTo>
                    <a:pt x="23790" y="6997"/>
                    <a:pt x="23058" y="5742"/>
                    <a:pt x="22389" y="4758"/>
                  </a:cubicBezTo>
                  <a:cubicBezTo>
                    <a:pt x="20816" y="2373"/>
                    <a:pt x="19543" y="1424"/>
                    <a:pt x="18550" y="1424"/>
                  </a:cubicBezTo>
                  <a:cubicBezTo>
                    <a:pt x="18314" y="1424"/>
                    <a:pt x="18094" y="1477"/>
                    <a:pt x="17890" y="1578"/>
                  </a:cubicBezTo>
                  <a:cubicBezTo>
                    <a:pt x="17848" y="1578"/>
                    <a:pt x="17848" y="1620"/>
                    <a:pt x="17848" y="1620"/>
                  </a:cubicBezTo>
                  <a:cubicBezTo>
                    <a:pt x="17848" y="1620"/>
                    <a:pt x="17827" y="1620"/>
                    <a:pt x="17827" y="1641"/>
                  </a:cubicBezTo>
                  <a:cubicBezTo>
                    <a:pt x="16781" y="2164"/>
                    <a:pt x="16488" y="3817"/>
                    <a:pt x="17681" y="7143"/>
                  </a:cubicBezTo>
                  <a:cubicBezTo>
                    <a:pt x="18057" y="8294"/>
                    <a:pt x="18622" y="9612"/>
                    <a:pt x="19376" y="11161"/>
                  </a:cubicBezTo>
                  <a:cubicBezTo>
                    <a:pt x="19187" y="10972"/>
                    <a:pt x="19041" y="10805"/>
                    <a:pt x="18852" y="10638"/>
                  </a:cubicBezTo>
                  <a:cubicBezTo>
                    <a:pt x="15872" y="7765"/>
                    <a:pt x="13928" y="6682"/>
                    <a:pt x="12753" y="6682"/>
                  </a:cubicBezTo>
                  <a:cubicBezTo>
                    <a:pt x="12336" y="6682"/>
                    <a:pt x="12016" y="6819"/>
                    <a:pt x="11780" y="7060"/>
                  </a:cubicBezTo>
                  <a:cubicBezTo>
                    <a:pt x="10901" y="8001"/>
                    <a:pt x="11571" y="10115"/>
                    <a:pt x="15630" y="14006"/>
                  </a:cubicBezTo>
                  <a:cubicBezTo>
                    <a:pt x="16049" y="14425"/>
                    <a:pt x="16530" y="14843"/>
                    <a:pt x="17011" y="15241"/>
                  </a:cubicBezTo>
                  <a:cubicBezTo>
                    <a:pt x="14162" y="13823"/>
                    <a:pt x="12235" y="13262"/>
                    <a:pt x="11008" y="13262"/>
                  </a:cubicBezTo>
                  <a:cubicBezTo>
                    <a:pt x="10136" y="13262"/>
                    <a:pt x="9618" y="13545"/>
                    <a:pt x="9374" y="14006"/>
                  </a:cubicBezTo>
                  <a:cubicBezTo>
                    <a:pt x="8809" y="15157"/>
                    <a:pt x="10106" y="16998"/>
                    <a:pt x="15107" y="19509"/>
                  </a:cubicBezTo>
                  <a:lnTo>
                    <a:pt x="15588" y="19739"/>
                  </a:lnTo>
                  <a:cubicBezTo>
                    <a:pt x="14631" y="19659"/>
                    <a:pt x="13784" y="19621"/>
                    <a:pt x="13038" y="19621"/>
                  </a:cubicBezTo>
                  <a:cubicBezTo>
                    <a:pt x="9725" y="19621"/>
                    <a:pt x="8409" y="20364"/>
                    <a:pt x="8307" y="21371"/>
                  </a:cubicBezTo>
                  <a:cubicBezTo>
                    <a:pt x="8202" y="22439"/>
                    <a:pt x="9479" y="23485"/>
                    <a:pt x="13182" y="24112"/>
                  </a:cubicBezTo>
                  <a:cubicBezTo>
                    <a:pt x="9056" y="26443"/>
                    <a:pt x="6673" y="28300"/>
                    <a:pt x="3489" y="28300"/>
                  </a:cubicBezTo>
                  <a:cubicBezTo>
                    <a:pt x="2443" y="28300"/>
                    <a:pt x="1310" y="28099"/>
                    <a:pt x="0" y="27649"/>
                  </a:cubicBezTo>
                  <a:lnTo>
                    <a:pt x="0" y="27649"/>
                  </a:lnTo>
                  <a:cubicBezTo>
                    <a:pt x="0" y="27649"/>
                    <a:pt x="2574" y="32712"/>
                    <a:pt x="7177" y="36039"/>
                  </a:cubicBezTo>
                  <a:lnTo>
                    <a:pt x="23246" y="68094"/>
                  </a:lnTo>
                  <a:cubicBezTo>
                    <a:pt x="23379" y="68374"/>
                    <a:pt x="23658" y="68540"/>
                    <a:pt x="23943" y="68540"/>
                  </a:cubicBezTo>
                  <a:cubicBezTo>
                    <a:pt x="24062" y="68540"/>
                    <a:pt x="24182" y="68511"/>
                    <a:pt x="24293" y="68450"/>
                  </a:cubicBezTo>
                  <a:cubicBezTo>
                    <a:pt x="24690" y="68261"/>
                    <a:pt x="24837" y="67780"/>
                    <a:pt x="24627" y="67403"/>
                  </a:cubicBezTo>
                  <a:lnTo>
                    <a:pt x="9667" y="37545"/>
                  </a:lnTo>
                  <a:lnTo>
                    <a:pt x="9667" y="37545"/>
                  </a:lnTo>
                  <a:cubicBezTo>
                    <a:pt x="11332" y="38338"/>
                    <a:pt x="13175" y="38845"/>
                    <a:pt x="15186" y="38845"/>
                  </a:cubicBezTo>
                  <a:cubicBezTo>
                    <a:pt x="17420" y="38845"/>
                    <a:pt x="19861" y="38219"/>
                    <a:pt x="22493" y="36667"/>
                  </a:cubicBezTo>
                  <a:lnTo>
                    <a:pt x="22765" y="37148"/>
                  </a:lnTo>
                  <a:lnTo>
                    <a:pt x="24962" y="41207"/>
                  </a:lnTo>
                  <a:lnTo>
                    <a:pt x="39860" y="68596"/>
                  </a:lnTo>
                  <a:cubicBezTo>
                    <a:pt x="38667" y="69287"/>
                    <a:pt x="37726" y="70396"/>
                    <a:pt x="37307" y="71818"/>
                  </a:cubicBezTo>
                  <a:cubicBezTo>
                    <a:pt x="36449" y="74748"/>
                    <a:pt x="38123" y="77823"/>
                    <a:pt x="41052" y="78723"/>
                  </a:cubicBezTo>
                  <a:cubicBezTo>
                    <a:pt x="41572" y="78875"/>
                    <a:pt x="42097" y="78948"/>
                    <a:pt x="42613" y="78948"/>
                  </a:cubicBezTo>
                  <a:cubicBezTo>
                    <a:pt x="45010" y="78948"/>
                    <a:pt x="47234" y="77388"/>
                    <a:pt x="47957" y="74978"/>
                  </a:cubicBezTo>
                  <a:cubicBezTo>
                    <a:pt x="48376" y="73597"/>
                    <a:pt x="48229" y="72153"/>
                    <a:pt x="47622" y="70960"/>
                  </a:cubicBezTo>
                  <a:lnTo>
                    <a:pt x="74970" y="56105"/>
                  </a:lnTo>
                  <a:lnTo>
                    <a:pt x="77627" y="54661"/>
                  </a:lnTo>
                  <a:lnTo>
                    <a:pt x="84322" y="51020"/>
                  </a:lnTo>
                  <a:cubicBezTo>
                    <a:pt x="84071" y="50581"/>
                    <a:pt x="83820" y="50141"/>
                    <a:pt x="83590" y="49723"/>
                  </a:cubicBezTo>
                  <a:cubicBezTo>
                    <a:pt x="83527" y="49618"/>
                    <a:pt x="83485" y="49535"/>
                    <a:pt x="83423" y="49430"/>
                  </a:cubicBezTo>
                  <a:cubicBezTo>
                    <a:pt x="83172" y="49012"/>
                    <a:pt x="82900" y="48572"/>
                    <a:pt x="82649" y="48154"/>
                  </a:cubicBezTo>
                  <a:cubicBezTo>
                    <a:pt x="80828" y="45329"/>
                    <a:pt x="78736" y="42672"/>
                    <a:pt x="76392" y="40266"/>
                  </a:cubicBezTo>
                  <a:lnTo>
                    <a:pt x="76371" y="40245"/>
                  </a:lnTo>
                  <a:cubicBezTo>
                    <a:pt x="75995" y="39847"/>
                    <a:pt x="75597" y="39491"/>
                    <a:pt x="75221" y="39115"/>
                  </a:cubicBezTo>
                  <a:cubicBezTo>
                    <a:pt x="74865" y="38780"/>
                    <a:pt x="74509" y="38466"/>
                    <a:pt x="74133" y="38152"/>
                  </a:cubicBezTo>
                  <a:cubicBezTo>
                    <a:pt x="74070" y="38069"/>
                    <a:pt x="73986" y="38027"/>
                    <a:pt x="73902" y="37943"/>
                  </a:cubicBezTo>
                  <a:cubicBezTo>
                    <a:pt x="71057" y="35453"/>
                    <a:pt x="67897" y="33256"/>
                    <a:pt x="64445" y="31478"/>
                  </a:cubicBezTo>
                  <a:cubicBezTo>
                    <a:pt x="64403" y="31457"/>
                    <a:pt x="64361" y="31457"/>
                    <a:pt x="64340" y="31436"/>
                  </a:cubicBezTo>
                  <a:cubicBezTo>
                    <a:pt x="63106" y="30808"/>
                    <a:pt x="61850" y="30222"/>
                    <a:pt x="60574" y="29678"/>
                  </a:cubicBezTo>
                  <a:lnTo>
                    <a:pt x="60532" y="29678"/>
                  </a:lnTo>
                  <a:lnTo>
                    <a:pt x="59905" y="29448"/>
                  </a:lnTo>
                  <a:cubicBezTo>
                    <a:pt x="59758" y="29385"/>
                    <a:pt x="59633" y="29302"/>
                    <a:pt x="59465" y="29260"/>
                  </a:cubicBezTo>
                  <a:lnTo>
                    <a:pt x="59235" y="29176"/>
                  </a:lnTo>
                  <a:cubicBezTo>
                    <a:pt x="58942" y="29071"/>
                    <a:pt x="58649" y="28967"/>
                    <a:pt x="58335" y="28862"/>
                  </a:cubicBezTo>
                  <a:cubicBezTo>
                    <a:pt x="58126" y="28778"/>
                    <a:pt x="57896" y="28716"/>
                    <a:pt x="57687" y="28653"/>
                  </a:cubicBezTo>
                  <a:lnTo>
                    <a:pt x="57226" y="28506"/>
                  </a:lnTo>
                  <a:cubicBezTo>
                    <a:pt x="56829" y="28360"/>
                    <a:pt x="56431" y="28255"/>
                    <a:pt x="56034" y="28130"/>
                  </a:cubicBezTo>
                  <a:cubicBezTo>
                    <a:pt x="53586" y="27397"/>
                    <a:pt x="51096" y="26874"/>
                    <a:pt x="48648" y="26561"/>
                  </a:cubicBezTo>
                  <a:cubicBezTo>
                    <a:pt x="48585" y="26561"/>
                    <a:pt x="48543" y="26561"/>
                    <a:pt x="48501" y="26540"/>
                  </a:cubicBezTo>
                  <a:lnTo>
                    <a:pt x="47183" y="26372"/>
                  </a:lnTo>
                  <a:cubicBezTo>
                    <a:pt x="47078" y="26372"/>
                    <a:pt x="46995" y="26351"/>
                    <a:pt x="46890" y="26351"/>
                  </a:cubicBezTo>
                  <a:cubicBezTo>
                    <a:pt x="46388" y="26309"/>
                    <a:pt x="45886" y="26268"/>
                    <a:pt x="45404" y="26247"/>
                  </a:cubicBezTo>
                  <a:cubicBezTo>
                    <a:pt x="44693" y="26205"/>
                    <a:pt x="43982" y="26163"/>
                    <a:pt x="43312" y="26163"/>
                  </a:cubicBezTo>
                  <a:cubicBezTo>
                    <a:pt x="57121" y="18944"/>
                    <a:pt x="49025" y="3106"/>
                    <a:pt x="49024" y="3105"/>
                  </a:cubicBezTo>
                  <a:lnTo>
                    <a:pt x="49024" y="3105"/>
                  </a:lnTo>
                  <a:cubicBezTo>
                    <a:pt x="47350" y="8357"/>
                    <a:pt x="44212" y="8985"/>
                    <a:pt x="38625" y="11391"/>
                  </a:cubicBezTo>
                  <a:cubicBezTo>
                    <a:pt x="40341" y="8043"/>
                    <a:pt x="40278" y="6369"/>
                    <a:pt x="39358" y="5825"/>
                  </a:cubicBezTo>
                  <a:cubicBezTo>
                    <a:pt x="39170" y="5711"/>
                    <a:pt x="38958" y="5650"/>
                    <a:pt x="38722" y="5650"/>
                  </a:cubicBezTo>
                  <a:cubicBezTo>
                    <a:pt x="37615" y="5650"/>
                    <a:pt x="35967" y="7003"/>
                    <a:pt x="33708" y="10659"/>
                  </a:cubicBezTo>
                  <a:cubicBezTo>
                    <a:pt x="33729" y="10470"/>
                    <a:pt x="33792" y="10324"/>
                    <a:pt x="33813" y="10136"/>
                  </a:cubicBezTo>
                  <a:cubicBezTo>
                    <a:pt x="34796" y="4612"/>
                    <a:pt x="34127" y="2477"/>
                    <a:pt x="32850" y="2247"/>
                  </a:cubicBezTo>
                  <a:cubicBezTo>
                    <a:pt x="32777" y="2234"/>
                    <a:pt x="32704" y="2227"/>
                    <a:pt x="32630" y="2227"/>
                  </a:cubicBezTo>
                  <a:cubicBezTo>
                    <a:pt x="31438" y="2227"/>
                    <a:pt x="30178" y="4025"/>
                    <a:pt x="29251" y="9089"/>
                  </a:cubicBezTo>
                  <a:cubicBezTo>
                    <a:pt x="29231" y="8462"/>
                    <a:pt x="29189" y="7855"/>
                    <a:pt x="29105" y="7269"/>
                  </a:cubicBezTo>
                  <a:cubicBezTo>
                    <a:pt x="28420" y="1887"/>
                    <a:pt x="27210" y="0"/>
                    <a:pt x="25981" y="0"/>
                  </a:cubicBezTo>
                  <a:close/>
                </a:path>
              </a:pathLst>
            </a:custGeom>
            <a:solidFill>
              <a:srgbClr val="FFFFFF"/>
            </a:solidFill>
            <a:ln w="152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7" name="Google Shape;739;p35">
              <a:extLst>
                <a:ext uri="{FF2B5EF4-FFF2-40B4-BE49-F238E27FC236}">
                  <a16:creationId xmlns:a16="http://schemas.microsoft.com/office/drawing/2014/main" id="{557634DC-106F-1EC2-0CCC-4A979E77C034}"/>
                </a:ext>
              </a:extLst>
            </p:cNvPr>
            <p:cNvGrpSpPr/>
            <p:nvPr/>
          </p:nvGrpSpPr>
          <p:grpSpPr>
            <a:xfrm>
              <a:off x="4159260" y="2757551"/>
              <a:ext cx="1463407" cy="1367965"/>
              <a:chOff x="719973" y="2788061"/>
              <a:chExt cx="1629266" cy="1524704"/>
            </a:xfrm>
          </p:grpSpPr>
          <p:sp>
            <p:nvSpPr>
              <p:cNvPr id="18" name="Google Shape;740;p35">
                <a:extLst>
                  <a:ext uri="{FF2B5EF4-FFF2-40B4-BE49-F238E27FC236}">
                    <a16:creationId xmlns:a16="http://schemas.microsoft.com/office/drawing/2014/main" id="{1B50429C-4C53-13F0-FAF3-487FE4D943CD}"/>
                  </a:ext>
                </a:extLst>
              </p:cNvPr>
              <p:cNvSpPr/>
              <p:nvPr/>
            </p:nvSpPr>
            <p:spPr>
              <a:xfrm>
                <a:off x="1105676" y="3293188"/>
                <a:ext cx="1243564" cy="917911"/>
              </a:xfrm>
              <a:custGeom>
                <a:avLst/>
                <a:gdLst/>
                <a:ahLst/>
                <a:cxnLst/>
                <a:rect l="l" t="t" r="r" b="b"/>
                <a:pathLst>
                  <a:path w="64425" h="47554" extrusionOk="0">
                    <a:moveTo>
                      <a:pt x="22640" y="1"/>
                    </a:moveTo>
                    <a:cubicBezTo>
                      <a:pt x="14630" y="1"/>
                      <a:pt x="6859" y="2044"/>
                      <a:pt x="0" y="5748"/>
                    </a:cubicBezTo>
                    <a:lnTo>
                      <a:pt x="22682" y="47470"/>
                    </a:lnTo>
                    <a:lnTo>
                      <a:pt x="22619" y="47554"/>
                    </a:lnTo>
                    <a:lnTo>
                      <a:pt x="64424" y="24893"/>
                    </a:lnTo>
                    <a:cubicBezTo>
                      <a:pt x="58608" y="14201"/>
                      <a:pt x="48753" y="5727"/>
                      <a:pt x="36177" y="1982"/>
                    </a:cubicBezTo>
                    <a:cubicBezTo>
                      <a:pt x="31669" y="639"/>
                      <a:pt x="27117" y="1"/>
                      <a:pt x="22640" y="1"/>
                    </a:cubicBezTo>
                    <a:close/>
                  </a:path>
                </a:pathLst>
              </a:custGeom>
              <a:solidFill>
                <a:srgbClr val="F7D0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741;p35">
                <a:extLst>
                  <a:ext uri="{FF2B5EF4-FFF2-40B4-BE49-F238E27FC236}">
                    <a16:creationId xmlns:a16="http://schemas.microsoft.com/office/drawing/2014/main" id="{4A381BA3-EE67-4B92-A004-4CAF78AA5BCA}"/>
                  </a:ext>
                </a:extLst>
              </p:cNvPr>
              <p:cNvSpPr/>
              <p:nvPr/>
            </p:nvSpPr>
            <p:spPr>
              <a:xfrm>
                <a:off x="930390" y="2916809"/>
                <a:ext cx="207212" cy="200186"/>
              </a:xfrm>
              <a:custGeom>
                <a:avLst/>
                <a:gdLst/>
                <a:ahLst/>
                <a:cxnLst/>
                <a:rect l="l" t="t" r="r" b="b"/>
                <a:pathLst>
                  <a:path w="10735" h="10371" extrusionOk="0">
                    <a:moveTo>
                      <a:pt x="1858" y="1"/>
                    </a:moveTo>
                    <a:cubicBezTo>
                      <a:pt x="1445" y="1"/>
                      <a:pt x="1129" y="134"/>
                      <a:pt x="900" y="369"/>
                    </a:cubicBezTo>
                    <a:cubicBezTo>
                      <a:pt x="1" y="1311"/>
                      <a:pt x="691" y="3445"/>
                      <a:pt x="4750" y="7337"/>
                    </a:cubicBezTo>
                    <a:cubicBezTo>
                      <a:pt x="5169" y="7755"/>
                      <a:pt x="5629" y="8173"/>
                      <a:pt x="6131" y="8571"/>
                    </a:cubicBezTo>
                    <a:cubicBezTo>
                      <a:pt x="6173" y="8592"/>
                      <a:pt x="6257" y="8613"/>
                      <a:pt x="6320" y="8634"/>
                    </a:cubicBezTo>
                    <a:cubicBezTo>
                      <a:pt x="7282" y="9157"/>
                      <a:pt x="8245" y="9743"/>
                      <a:pt x="9186" y="10370"/>
                    </a:cubicBezTo>
                    <a:cubicBezTo>
                      <a:pt x="8391" y="9220"/>
                      <a:pt x="8349" y="8487"/>
                      <a:pt x="8705" y="8090"/>
                    </a:cubicBezTo>
                    <a:cubicBezTo>
                      <a:pt x="8864" y="7939"/>
                      <a:pt x="9068" y="7856"/>
                      <a:pt x="9328" y="7856"/>
                    </a:cubicBezTo>
                    <a:cubicBezTo>
                      <a:pt x="9683" y="7856"/>
                      <a:pt x="10142" y="8011"/>
                      <a:pt x="10734" y="8362"/>
                    </a:cubicBezTo>
                    <a:cubicBezTo>
                      <a:pt x="9918" y="7127"/>
                      <a:pt x="9165" y="5851"/>
                      <a:pt x="8537" y="4596"/>
                    </a:cubicBezTo>
                    <a:cubicBezTo>
                      <a:pt x="8517" y="4554"/>
                      <a:pt x="8517" y="4533"/>
                      <a:pt x="8475" y="4491"/>
                    </a:cubicBezTo>
                    <a:cubicBezTo>
                      <a:pt x="8286" y="4303"/>
                      <a:pt x="8140" y="4114"/>
                      <a:pt x="7952" y="3968"/>
                    </a:cubicBezTo>
                    <a:cubicBezTo>
                      <a:pt x="4982" y="1075"/>
                      <a:pt x="3029" y="1"/>
                      <a:pt x="1858" y="1"/>
                    </a:cubicBezTo>
                    <a:close/>
                  </a:path>
                </a:pathLst>
              </a:custGeom>
              <a:solidFill>
                <a:srgbClr val="DF71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742;p35">
                <a:extLst>
                  <a:ext uri="{FF2B5EF4-FFF2-40B4-BE49-F238E27FC236}">
                    <a16:creationId xmlns:a16="http://schemas.microsoft.com/office/drawing/2014/main" id="{1A0C7FFA-821F-4FEE-7180-2057D98C1531}"/>
                  </a:ext>
                </a:extLst>
              </p:cNvPr>
              <p:cNvSpPr/>
              <p:nvPr/>
            </p:nvSpPr>
            <p:spPr>
              <a:xfrm>
                <a:off x="878697" y="3167201"/>
                <a:ext cx="186211" cy="86707"/>
              </a:xfrm>
              <a:custGeom>
                <a:avLst/>
                <a:gdLst/>
                <a:ahLst/>
                <a:cxnLst/>
                <a:rect l="l" t="t" r="r" b="b"/>
                <a:pathLst>
                  <a:path w="9647" h="4492" extrusionOk="0">
                    <a:moveTo>
                      <a:pt x="4813" y="0"/>
                    </a:moveTo>
                    <a:cubicBezTo>
                      <a:pt x="1508" y="0"/>
                      <a:pt x="207" y="739"/>
                      <a:pt x="105" y="1730"/>
                    </a:cubicBezTo>
                    <a:cubicBezTo>
                      <a:pt x="0" y="2818"/>
                      <a:pt x="1277" y="3864"/>
                      <a:pt x="4959" y="4492"/>
                    </a:cubicBezTo>
                    <a:cubicBezTo>
                      <a:pt x="5817" y="3989"/>
                      <a:pt x="6801" y="3466"/>
                      <a:pt x="7847" y="2943"/>
                    </a:cubicBezTo>
                    <a:cubicBezTo>
                      <a:pt x="8495" y="2650"/>
                      <a:pt x="9060" y="2378"/>
                      <a:pt x="9646" y="2190"/>
                    </a:cubicBezTo>
                    <a:cubicBezTo>
                      <a:pt x="8182" y="1520"/>
                      <a:pt x="7700" y="872"/>
                      <a:pt x="7826" y="328"/>
                    </a:cubicBezTo>
                    <a:cubicBezTo>
                      <a:pt x="7679" y="244"/>
                      <a:pt x="7512" y="202"/>
                      <a:pt x="7366" y="119"/>
                    </a:cubicBezTo>
                    <a:cubicBezTo>
                      <a:pt x="6407" y="38"/>
                      <a:pt x="5559" y="0"/>
                      <a:pt x="4813" y="0"/>
                    </a:cubicBezTo>
                    <a:close/>
                  </a:path>
                </a:pathLst>
              </a:custGeom>
              <a:solidFill>
                <a:srgbClr val="DF71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743;p35">
                <a:extLst>
                  <a:ext uri="{FF2B5EF4-FFF2-40B4-BE49-F238E27FC236}">
                    <a16:creationId xmlns:a16="http://schemas.microsoft.com/office/drawing/2014/main" id="{8B50224D-44B8-9716-3603-BA73E37AB7E1}"/>
                  </a:ext>
                </a:extLst>
              </p:cNvPr>
              <p:cNvSpPr/>
              <p:nvPr/>
            </p:nvSpPr>
            <p:spPr>
              <a:xfrm>
                <a:off x="1038638" y="2816725"/>
                <a:ext cx="192658" cy="286932"/>
              </a:xfrm>
              <a:custGeom>
                <a:avLst/>
                <a:gdLst/>
                <a:ahLst/>
                <a:cxnLst/>
                <a:rect l="l" t="t" r="r" b="b"/>
                <a:pathLst>
                  <a:path w="9981" h="14865" extrusionOk="0">
                    <a:moveTo>
                      <a:pt x="2049" y="0"/>
                    </a:moveTo>
                    <a:cubicBezTo>
                      <a:pt x="1811" y="0"/>
                      <a:pt x="1588" y="54"/>
                      <a:pt x="1381" y="156"/>
                    </a:cubicBezTo>
                    <a:cubicBezTo>
                      <a:pt x="1360" y="156"/>
                      <a:pt x="1360" y="177"/>
                      <a:pt x="1360" y="177"/>
                    </a:cubicBezTo>
                    <a:cubicBezTo>
                      <a:pt x="1360" y="177"/>
                      <a:pt x="1318" y="177"/>
                      <a:pt x="1318" y="198"/>
                    </a:cubicBezTo>
                    <a:cubicBezTo>
                      <a:pt x="272" y="721"/>
                      <a:pt x="0" y="2374"/>
                      <a:pt x="1172" y="5700"/>
                    </a:cubicBezTo>
                    <a:cubicBezTo>
                      <a:pt x="1569" y="6851"/>
                      <a:pt x="2113" y="8169"/>
                      <a:pt x="2867" y="9718"/>
                    </a:cubicBezTo>
                    <a:cubicBezTo>
                      <a:pt x="2888" y="9739"/>
                      <a:pt x="2888" y="9781"/>
                      <a:pt x="2929" y="9822"/>
                    </a:cubicBezTo>
                    <a:cubicBezTo>
                      <a:pt x="3557" y="11057"/>
                      <a:pt x="4310" y="12333"/>
                      <a:pt x="5147" y="13568"/>
                    </a:cubicBezTo>
                    <a:cubicBezTo>
                      <a:pt x="5608" y="13861"/>
                      <a:pt x="6194" y="14279"/>
                      <a:pt x="6842" y="14865"/>
                    </a:cubicBezTo>
                    <a:cubicBezTo>
                      <a:pt x="5440" y="11915"/>
                      <a:pt x="5503" y="10576"/>
                      <a:pt x="6214" y="10241"/>
                    </a:cubicBezTo>
                    <a:cubicBezTo>
                      <a:pt x="6319" y="10191"/>
                      <a:pt x="6433" y="10165"/>
                      <a:pt x="6554" y="10165"/>
                    </a:cubicBezTo>
                    <a:cubicBezTo>
                      <a:pt x="7308" y="10165"/>
                      <a:pt x="8384" y="11176"/>
                      <a:pt x="9771" y="13986"/>
                    </a:cubicBezTo>
                    <a:cubicBezTo>
                      <a:pt x="9855" y="14133"/>
                      <a:pt x="9939" y="14300"/>
                      <a:pt x="9981" y="14447"/>
                    </a:cubicBezTo>
                    <a:cubicBezTo>
                      <a:pt x="9792" y="13045"/>
                      <a:pt x="9751" y="11998"/>
                      <a:pt x="9834" y="11245"/>
                    </a:cubicBezTo>
                    <a:cubicBezTo>
                      <a:pt x="9332" y="9843"/>
                      <a:pt x="8746" y="8462"/>
                      <a:pt x="8119" y="7207"/>
                    </a:cubicBezTo>
                    <a:cubicBezTo>
                      <a:pt x="8098" y="7186"/>
                      <a:pt x="8098" y="7165"/>
                      <a:pt x="8077" y="7102"/>
                    </a:cubicBezTo>
                    <a:cubicBezTo>
                      <a:pt x="7282" y="5554"/>
                      <a:pt x="6549" y="4299"/>
                      <a:pt x="5880" y="3315"/>
                    </a:cubicBezTo>
                    <a:cubicBezTo>
                      <a:pt x="4311" y="937"/>
                      <a:pt x="3042" y="0"/>
                      <a:pt x="2049" y="0"/>
                    </a:cubicBezTo>
                    <a:close/>
                  </a:path>
                </a:pathLst>
              </a:custGeom>
              <a:solidFill>
                <a:srgbClr val="CC23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744;p35">
                <a:extLst>
                  <a:ext uri="{FF2B5EF4-FFF2-40B4-BE49-F238E27FC236}">
                    <a16:creationId xmlns:a16="http://schemas.microsoft.com/office/drawing/2014/main" id="{E64FF64E-7CE7-C4CA-B1C1-410F2225D239}"/>
                  </a:ext>
                </a:extLst>
              </p:cNvPr>
              <p:cNvSpPr/>
              <p:nvPr/>
            </p:nvSpPr>
            <p:spPr>
              <a:xfrm>
                <a:off x="890009" y="3044147"/>
                <a:ext cx="283940" cy="140696"/>
              </a:xfrm>
              <a:custGeom>
                <a:avLst/>
                <a:gdLst/>
                <a:ahLst/>
                <a:cxnLst/>
                <a:rect l="l" t="t" r="r" b="b"/>
                <a:pathLst>
                  <a:path w="14710" h="7289" extrusionOk="0">
                    <a:moveTo>
                      <a:pt x="2212" y="0"/>
                    </a:moveTo>
                    <a:cubicBezTo>
                      <a:pt x="1337" y="0"/>
                      <a:pt x="822" y="290"/>
                      <a:pt x="586" y="760"/>
                    </a:cubicBezTo>
                    <a:cubicBezTo>
                      <a:pt x="0" y="1911"/>
                      <a:pt x="1318" y="3732"/>
                      <a:pt x="6298" y="6242"/>
                    </a:cubicBezTo>
                    <a:lnTo>
                      <a:pt x="6780" y="6494"/>
                    </a:lnTo>
                    <a:cubicBezTo>
                      <a:pt x="6926" y="6556"/>
                      <a:pt x="7093" y="6640"/>
                      <a:pt x="7240" y="6703"/>
                    </a:cubicBezTo>
                    <a:cubicBezTo>
                      <a:pt x="7282" y="6703"/>
                      <a:pt x="7282" y="6703"/>
                      <a:pt x="7282" y="6661"/>
                    </a:cubicBezTo>
                    <a:cubicBezTo>
                      <a:pt x="7400" y="6210"/>
                      <a:pt x="7903" y="5914"/>
                      <a:pt x="8961" y="5914"/>
                    </a:cubicBezTo>
                    <a:cubicBezTo>
                      <a:pt x="9768" y="5914"/>
                      <a:pt x="10899" y="6086"/>
                      <a:pt x="12429" y="6494"/>
                    </a:cubicBezTo>
                    <a:cubicBezTo>
                      <a:pt x="13182" y="6703"/>
                      <a:pt x="13935" y="6975"/>
                      <a:pt x="14710" y="7289"/>
                    </a:cubicBezTo>
                    <a:cubicBezTo>
                      <a:pt x="14207" y="6912"/>
                      <a:pt x="13705" y="6494"/>
                      <a:pt x="13266" y="6054"/>
                    </a:cubicBezTo>
                    <a:cubicBezTo>
                      <a:pt x="12345" y="5133"/>
                      <a:pt x="11697" y="4401"/>
                      <a:pt x="11278" y="3773"/>
                    </a:cubicBezTo>
                    <a:cubicBezTo>
                      <a:pt x="10337" y="3146"/>
                      <a:pt x="9353" y="2539"/>
                      <a:pt x="8412" y="2058"/>
                    </a:cubicBezTo>
                    <a:cubicBezTo>
                      <a:pt x="8349" y="2037"/>
                      <a:pt x="8265" y="2016"/>
                      <a:pt x="8223" y="1995"/>
                    </a:cubicBezTo>
                    <a:cubicBezTo>
                      <a:pt x="5367" y="567"/>
                      <a:pt x="3437" y="0"/>
                      <a:pt x="2212" y="0"/>
                    </a:cubicBezTo>
                    <a:close/>
                  </a:path>
                </a:pathLst>
              </a:custGeom>
              <a:solidFill>
                <a:srgbClr val="CC23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745;p35">
                <a:extLst>
                  <a:ext uri="{FF2B5EF4-FFF2-40B4-BE49-F238E27FC236}">
                    <a16:creationId xmlns:a16="http://schemas.microsoft.com/office/drawing/2014/main" id="{6E36D84F-C298-F934-0423-66A4A5F76FD8}"/>
                  </a:ext>
                </a:extLst>
              </p:cNvPr>
              <p:cNvSpPr/>
              <p:nvPr/>
            </p:nvSpPr>
            <p:spPr>
              <a:xfrm>
                <a:off x="1027732" y="3158553"/>
                <a:ext cx="163589" cy="51325"/>
              </a:xfrm>
              <a:custGeom>
                <a:avLst/>
                <a:gdLst/>
                <a:ahLst/>
                <a:cxnLst/>
                <a:rect l="l" t="t" r="r" b="b"/>
                <a:pathLst>
                  <a:path w="8475" h="2659" extrusionOk="0">
                    <a:moveTo>
                      <a:pt x="1848" y="1"/>
                    </a:moveTo>
                    <a:cubicBezTo>
                      <a:pt x="775" y="1"/>
                      <a:pt x="266" y="310"/>
                      <a:pt x="147" y="776"/>
                    </a:cubicBezTo>
                    <a:lnTo>
                      <a:pt x="147" y="797"/>
                    </a:lnTo>
                    <a:cubicBezTo>
                      <a:pt x="0" y="1341"/>
                      <a:pt x="481" y="2010"/>
                      <a:pt x="1946" y="2659"/>
                    </a:cubicBezTo>
                    <a:cubicBezTo>
                      <a:pt x="3566" y="2076"/>
                      <a:pt x="5033" y="1854"/>
                      <a:pt x="6318" y="1854"/>
                    </a:cubicBezTo>
                    <a:cubicBezTo>
                      <a:pt x="7108" y="1854"/>
                      <a:pt x="7829" y="1938"/>
                      <a:pt x="8474" y="2073"/>
                    </a:cubicBezTo>
                    <a:cubicBezTo>
                      <a:pt x="8160" y="1864"/>
                      <a:pt x="7888" y="1634"/>
                      <a:pt x="7596" y="1403"/>
                    </a:cubicBezTo>
                    <a:cubicBezTo>
                      <a:pt x="6800" y="1069"/>
                      <a:pt x="6026" y="776"/>
                      <a:pt x="5294" y="587"/>
                    </a:cubicBezTo>
                    <a:cubicBezTo>
                      <a:pt x="3778" y="175"/>
                      <a:pt x="2654" y="1"/>
                      <a:pt x="1848" y="1"/>
                    </a:cubicBezTo>
                    <a:close/>
                  </a:path>
                </a:pathLst>
              </a:custGeom>
              <a:solidFill>
                <a:srgbClr val="F7D0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746;p35">
                <a:extLst>
                  <a:ext uri="{FF2B5EF4-FFF2-40B4-BE49-F238E27FC236}">
                    <a16:creationId xmlns:a16="http://schemas.microsoft.com/office/drawing/2014/main" id="{90967733-362B-148B-F6C9-8E34FCEBFA9F}"/>
                  </a:ext>
                </a:extLst>
              </p:cNvPr>
              <p:cNvSpPr/>
              <p:nvPr/>
            </p:nvSpPr>
            <p:spPr>
              <a:xfrm>
                <a:off x="1179179" y="2788061"/>
                <a:ext cx="106241" cy="244524"/>
              </a:xfrm>
              <a:custGeom>
                <a:avLst/>
                <a:gdLst/>
                <a:ahLst/>
                <a:cxnLst/>
                <a:rect l="l" t="t" r="r" b="b"/>
                <a:pathLst>
                  <a:path w="5504" h="12668" extrusionOk="0">
                    <a:moveTo>
                      <a:pt x="2212" y="1"/>
                    </a:moveTo>
                    <a:cubicBezTo>
                      <a:pt x="2166" y="1"/>
                      <a:pt x="2119" y="3"/>
                      <a:pt x="2072" y="9"/>
                    </a:cubicBezTo>
                    <a:cubicBezTo>
                      <a:pt x="796" y="176"/>
                      <a:pt x="1" y="2227"/>
                      <a:pt x="712" y="7813"/>
                    </a:cubicBezTo>
                    <a:cubicBezTo>
                      <a:pt x="733" y="8043"/>
                      <a:pt x="796" y="8294"/>
                      <a:pt x="817" y="8545"/>
                    </a:cubicBezTo>
                    <a:cubicBezTo>
                      <a:pt x="838" y="8566"/>
                      <a:pt x="838" y="8587"/>
                      <a:pt x="879" y="8650"/>
                    </a:cubicBezTo>
                    <a:cubicBezTo>
                      <a:pt x="1507" y="9926"/>
                      <a:pt x="2072" y="11286"/>
                      <a:pt x="2574" y="12667"/>
                    </a:cubicBezTo>
                    <a:cubicBezTo>
                      <a:pt x="2679" y="11496"/>
                      <a:pt x="3076" y="10973"/>
                      <a:pt x="3558" y="10889"/>
                    </a:cubicBezTo>
                    <a:cubicBezTo>
                      <a:pt x="3599" y="10883"/>
                      <a:pt x="3640" y="10880"/>
                      <a:pt x="3680" y="10880"/>
                    </a:cubicBezTo>
                    <a:cubicBezTo>
                      <a:pt x="4198" y="10880"/>
                      <a:pt x="4679" y="11384"/>
                      <a:pt x="5106" y="12626"/>
                    </a:cubicBezTo>
                    <a:cubicBezTo>
                      <a:pt x="5169" y="11496"/>
                      <a:pt x="5294" y="10345"/>
                      <a:pt x="5483" y="9299"/>
                    </a:cubicBezTo>
                    <a:cubicBezTo>
                      <a:pt x="5483" y="9215"/>
                      <a:pt x="5503" y="9173"/>
                      <a:pt x="5503" y="9089"/>
                    </a:cubicBezTo>
                    <a:cubicBezTo>
                      <a:pt x="5483" y="8462"/>
                      <a:pt x="5420" y="7855"/>
                      <a:pt x="5336" y="7248"/>
                    </a:cubicBezTo>
                    <a:cubicBezTo>
                      <a:pt x="4671" y="1886"/>
                      <a:pt x="3443" y="1"/>
                      <a:pt x="2212" y="1"/>
                    </a:cubicBezTo>
                    <a:close/>
                  </a:path>
                </a:pathLst>
              </a:custGeom>
              <a:solidFill>
                <a:srgbClr val="DF71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747;p35">
                <a:extLst>
                  <a:ext uri="{FF2B5EF4-FFF2-40B4-BE49-F238E27FC236}">
                    <a16:creationId xmlns:a16="http://schemas.microsoft.com/office/drawing/2014/main" id="{3760459B-33BB-205E-9343-8F481E3B7E2F}"/>
                  </a:ext>
                </a:extLst>
              </p:cNvPr>
              <p:cNvSpPr/>
              <p:nvPr/>
            </p:nvSpPr>
            <p:spPr>
              <a:xfrm>
                <a:off x="1369811" y="2896927"/>
                <a:ext cx="130060" cy="155038"/>
              </a:xfrm>
              <a:custGeom>
                <a:avLst/>
                <a:gdLst/>
                <a:ahLst/>
                <a:cxnLst/>
                <a:rect l="l" t="t" r="r" b="b"/>
                <a:pathLst>
                  <a:path w="6738" h="8032" extrusionOk="0">
                    <a:moveTo>
                      <a:pt x="5098" y="0"/>
                    </a:moveTo>
                    <a:cubicBezTo>
                      <a:pt x="3984" y="0"/>
                      <a:pt x="2355" y="1361"/>
                      <a:pt x="105" y="5019"/>
                    </a:cubicBezTo>
                    <a:cubicBezTo>
                      <a:pt x="63" y="5165"/>
                      <a:pt x="21" y="5354"/>
                      <a:pt x="1" y="5521"/>
                    </a:cubicBezTo>
                    <a:cubicBezTo>
                      <a:pt x="524" y="5751"/>
                      <a:pt x="733" y="6504"/>
                      <a:pt x="419" y="8032"/>
                    </a:cubicBezTo>
                    <a:cubicBezTo>
                      <a:pt x="837" y="7760"/>
                      <a:pt x="1277" y="7530"/>
                      <a:pt x="1737" y="7258"/>
                    </a:cubicBezTo>
                    <a:cubicBezTo>
                      <a:pt x="2930" y="6672"/>
                      <a:pt x="4018" y="6190"/>
                      <a:pt x="5022" y="5751"/>
                    </a:cubicBezTo>
                    <a:cubicBezTo>
                      <a:pt x="6738" y="2403"/>
                      <a:pt x="6654" y="729"/>
                      <a:pt x="5755" y="185"/>
                    </a:cubicBezTo>
                    <a:cubicBezTo>
                      <a:pt x="5559" y="65"/>
                      <a:pt x="5341" y="0"/>
                      <a:pt x="5098" y="0"/>
                    </a:cubicBezTo>
                    <a:close/>
                  </a:path>
                </a:pathLst>
              </a:custGeom>
              <a:solidFill>
                <a:srgbClr val="DF71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748;p35">
                <a:extLst>
                  <a:ext uri="{FF2B5EF4-FFF2-40B4-BE49-F238E27FC236}">
                    <a16:creationId xmlns:a16="http://schemas.microsoft.com/office/drawing/2014/main" id="{FA17ADCB-5DF1-27BE-94CE-D93FAE62CA64}"/>
                  </a:ext>
                </a:extLst>
              </p:cNvPr>
              <p:cNvSpPr/>
              <p:nvPr/>
            </p:nvSpPr>
            <p:spPr>
              <a:xfrm>
                <a:off x="1268840" y="3219163"/>
                <a:ext cx="425" cy="2432"/>
              </a:xfrm>
              <a:custGeom>
                <a:avLst/>
                <a:gdLst/>
                <a:ahLst/>
                <a:cxnLst/>
                <a:rect l="l" t="t" r="r" b="b"/>
                <a:pathLst>
                  <a:path w="22" h="126" extrusionOk="0">
                    <a:moveTo>
                      <a:pt x="1" y="0"/>
                    </a:moveTo>
                    <a:cubicBezTo>
                      <a:pt x="1" y="63"/>
                      <a:pt x="1" y="84"/>
                      <a:pt x="22" y="126"/>
                    </a:cubicBezTo>
                    <a:lnTo>
                      <a:pt x="22" y="63"/>
                    </a:lnTo>
                    <a:cubicBezTo>
                      <a:pt x="22" y="42"/>
                      <a:pt x="1" y="42"/>
                      <a:pt x="1" y="0"/>
                    </a:cubicBezTo>
                    <a:close/>
                  </a:path>
                </a:pathLst>
              </a:custGeom>
              <a:solidFill>
                <a:srgbClr val="AE00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749;p35">
                <a:extLst>
                  <a:ext uri="{FF2B5EF4-FFF2-40B4-BE49-F238E27FC236}">
                    <a16:creationId xmlns:a16="http://schemas.microsoft.com/office/drawing/2014/main" id="{60DC9380-ED70-6CB9-39CE-4A56F07D2536}"/>
                  </a:ext>
                </a:extLst>
              </p:cNvPr>
              <p:cNvSpPr/>
              <p:nvPr/>
            </p:nvSpPr>
            <p:spPr>
              <a:xfrm>
                <a:off x="1277719" y="2830642"/>
                <a:ext cx="114734" cy="294421"/>
              </a:xfrm>
              <a:custGeom>
                <a:avLst/>
                <a:gdLst/>
                <a:ahLst/>
                <a:cxnLst/>
                <a:rect l="l" t="t" r="r" b="b"/>
                <a:pathLst>
                  <a:path w="5944" h="15253" extrusionOk="0">
                    <a:moveTo>
                      <a:pt x="3756" y="0"/>
                    </a:moveTo>
                    <a:cubicBezTo>
                      <a:pt x="2564" y="0"/>
                      <a:pt x="1305" y="1799"/>
                      <a:pt x="398" y="6883"/>
                    </a:cubicBezTo>
                    <a:cubicBezTo>
                      <a:pt x="398" y="6967"/>
                      <a:pt x="378" y="7009"/>
                      <a:pt x="378" y="7093"/>
                    </a:cubicBezTo>
                    <a:cubicBezTo>
                      <a:pt x="189" y="8160"/>
                      <a:pt x="64" y="9290"/>
                      <a:pt x="1" y="10420"/>
                    </a:cubicBezTo>
                    <a:cubicBezTo>
                      <a:pt x="231" y="11152"/>
                      <a:pt x="482" y="12114"/>
                      <a:pt x="629" y="13370"/>
                    </a:cubicBezTo>
                    <a:cubicBezTo>
                      <a:pt x="712" y="13977"/>
                      <a:pt x="754" y="14625"/>
                      <a:pt x="754" y="15253"/>
                    </a:cubicBezTo>
                    <a:cubicBezTo>
                      <a:pt x="963" y="14458"/>
                      <a:pt x="1215" y="13663"/>
                      <a:pt x="1487" y="12951"/>
                    </a:cubicBezTo>
                    <a:cubicBezTo>
                      <a:pt x="2679" y="9913"/>
                      <a:pt x="3690" y="8868"/>
                      <a:pt x="4443" y="8868"/>
                    </a:cubicBezTo>
                    <a:cubicBezTo>
                      <a:pt x="4536" y="8868"/>
                      <a:pt x="4624" y="8883"/>
                      <a:pt x="4709" y="8913"/>
                    </a:cubicBezTo>
                    <a:cubicBezTo>
                      <a:pt x="4709" y="8913"/>
                      <a:pt x="4730" y="8913"/>
                      <a:pt x="4730" y="8955"/>
                    </a:cubicBezTo>
                    <a:cubicBezTo>
                      <a:pt x="4772" y="8788"/>
                      <a:pt x="4813" y="8599"/>
                      <a:pt x="4834" y="8453"/>
                    </a:cubicBezTo>
                    <a:cubicBezTo>
                      <a:pt x="4876" y="8264"/>
                      <a:pt x="4918" y="8118"/>
                      <a:pt x="4939" y="7930"/>
                    </a:cubicBezTo>
                    <a:cubicBezTo>
                      <a:pt x="5943" y="2406"/>
                      <a:pt x="5253" y="272"/>
                      <a:pt x="3976" y="21"/>
                    </a:cubicBezTo>
                    <a:cubicBezTo>
                      <a:pt x="3903" y="7"/>
                      <a:pt x="3830" y="0"/>
                      <a:pt x="3756" y="0"/>
                    </a:cubicBezTo>
                    <a:close/>
                  </a:path>
                </a:pathLst>
              </a:custGeom>
              <a:solidFill>
                <a:srgbClr val="CC23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750;p35">
                <a:extLst>
                  <a:ext uri="{FF2B5EF4-FFF2-40B4-BE49-F238E27FC236}">
                    <a16:creationId xmlns:a16="http://schemas.microsoft.com/office/drawing/2014/main" id="{705E08B2-2C4B-26F5-A4F1-77D39E8826A1}"/>
                  </a:ext>
                </a:extLst>
              </p:cNvPr>
              <p:cNvSpPr/>
              <p:nvPr/>
            </p:nvSpPr>
            <p:spPr>
              <a:xfrm>
                <a:off x="1293084" y="3002396"/>
                <a:ext cx="90876" cy="135195"/>
              </a:xfrm>
              <a:custGeom>
                <a:avLst/>
                <a:gdLst/>
                <a:ahLst/>
                <a:cxnLst/>
                <a:rect l="l" t="t" r="r" b="b"/>
                <a:pathLst>
                  <a:path w="4708" h="7004" extrusionOk="0">
                    <a:moveTo>
                      <a:pt x="3645" y="0"/>
                    </a:moveTo>
                    <a:cubicBezTo>
                      <a:pt x="2894" y="0"/>
                      <a:pt x="1895" y="1086"/>
                      <a:pt x="732" y="4074"/>
                    </a:cubicBezTo>
                    <a:cubicBezTo>
                      <a:pt x="439" y="4807"/>
                      <a:pt x="209" y="5602"/>
                      <a:pt x="0" y="6376"/>
                    </a:cubicBezTo>
                    <a:lnTo>
                      <a:pt x="0" y="7004"/>
                    </a:lnTo>
                    <a:cubicBezTo>
                      <a:pt x="795" y="5518"/>
                      <a:pt x="2155" y="3907"/>
                      <a:pt x="4394" y="2547"/>
                    </a:cubicBezTo>
                    <a:cubicBezTo>
                      <a:pt x="4708" y="1040"/>
                      <a:pt x="4499" y="287"/>
                      <a:pt x="3976" y="78"/>
                    </a:cubicBezTo>
                    <a:cubicBezTo>
                      <a:pt x="3976" y="78"/>
                      <a:pt x="3934" y="78"/>
                      <a:pt x="3934" y="57"/>
                    </a:cubicBezTo>
                    <a:cubicBezTo>
                      <a:pt x="3842" y="20"/>
                      <a:pt x="3746" y="0"/>
                      <a:pt x="3645" y="0"/>
                    </a:cubicBezTo>
                    <a:close/>
                  </a:path>
                </a:pathLst>
              </a:custGeom>
              <a:solidFill>
                <a:srgbClr val="F7D0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751;p35">
                <a:extLst>
                  <a:ext uri="{FF2B5EF4-FFF2-40B4-BE49-F238E27FC236}">
                    <a16:creationId xmlns:a16="http://schemas.microsoft.com/office/drawing/2014/main" id="{E4B401FA-9D5A-AA0F-1578-76232777845D}"/>
                  </a:ext>
                </a:extLst>
              </p:cNvPr>
              <p:cNvSpPr/>
              <p:nvPr/>
            </p:nvSpPr>
            <p:spPr>
              <a:xfrm>
                <a:off x="1144049" y="3012375"/>
                <a:ext cx="125621" cy="218504"/>
              </a:xfrm>
              <a:custGeom>
                <a:avLst/>
                <a:gdLst/>
                <a:ahLst/>
                <a:cxnLst/>
                <a:rect l="l" t="t" r="r" b="b"/>
                <a:pathLst>
                  <a:path w="6508" h="11320" extrusionOk="0">
                    <a:moveTo>
                      <a:pt x="1129" y="0"/>
                    </a:moveTo>
                    <a:cubicBezTo>
                      <a:pt x="1001" y="0"/>
                      <a:pt x="883" y="29"/>
                      <a:pt x="774" y="84"/>
                    </a:cubicBezTo>
                    <a:cubicBezTo>
                      <a:pt x="84" y="440"/>
                      <a:pt x="0" y="1779"/>
                      <a:pt x="1402" y="4708"/>
                    </a:cubicBezTo>
                    <a:cubicBezTo>
                      <a:pt x="1674" y="4938"/>
                      <a:pt x="1967" y="5210"/>
                      <a:pt x="2281" y="5524"/>
                    </a:cubicBezTo>
                    <a:cubicBezTo>
                      <a:pt x="4059" y="7261"/>
                      <a:pt x="5671" y="9876"/>
                      <a:pt x="6507" y="11320"/>
                    </a:cubicBezTo>
                    <a:lnTo>
                      <a:pt x="6507" y="10839"/>
                    </a:lnTo>
                    <a:cubicBezTo>
                      <a:pt x="6507" y="10797"/>
                      <a:pt x="6487" y="10755"/>
                      <a:pt x="6487" y="10734"/>
                    </a:cubicBezTo>
                    <a:cubicBezTo>
                      <a:pt x="5775" y="9123"/>
                      <a:pt x="4855" y="6591"/>
                      <a:pt x="4541" y="4373"/>
                    </a:cubicBezTo>
                    <a:lnTo>
                      <a:pt x="4541" y="4290"/>
                    </a:lnTo>
                    <a:cubicBezTo>
                      <a:pt x="4478" y="4122"/>
                      <a:pt x="4415" y="3976"/>
                      <a:pt x="4331" y="3829"/>
                    </a:cubicBezTo>
                    <a:cubicBezTo>
                      <a:pt x="2953" y="1019"/>
                      <a:pt x="1881" y="0"/>
                      <a:pt x="1129" y="0"/>
                    </a:cubicBezTo>
                    <a:close/>
                  </a:path>
                </a:pathLst>
              </a:custGeom>
              <a:solidFill>
                <a:srgbClr val="F7D0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752;p35">
                <a:extLst>
                  <a:ext uri="{FF2B5EF4-FFF2-40B4-BE49-F238E27FC236}">
                    <a16:creationId xmlns:a16="http://schemas.microsoft.com/office/drawing/2014/main" id="{F04B3842-F7BB-1A4F-DEE8-AFBB58BA386D}"/>
                  </a:ext>
                </a:extLst>
              </p:cNvPr>
              <p:cNvSpPr/>
              <p:nvPr/>
            </p:nvSpPr>
            <p:spPr>
              <a:xfrm>
                <a:off x="1228053" y="2998535"/>
                <a:ext cx="65841" cy="222249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11514" extrusionOk="0">
                    <a:moveTo>
                      <a:pt x="1163" y="0"/>
                    </a:moveTo>
                    <a:cubicBezTo>
                      <a:pt x="1131" y="0"/>
                      <a:pt x="1099" y="2"/>
                      <a:pt x="1067" y="6"/>
                    </a:cubicBezTo>
                    <a:cubicBezTo>
                      <a:pt x="565" y="90"/>
                      <a:pt x="168" y="613"/>
                      <a:pt x="63" y="1784"/>
                    </a:cubicBezTo>
                    <a:cubicBezTo>
                      <a:pt x="0" y="2579"/>
                      <a:pt x="21" y="3626"/>
                      <a:pt x="231" y="5007"/>
                    </a:cubicBezTo>
                    <a:lnTo>
                      <a:pt x="231" y="5090"/>
                    </a:lnTo>
                    <a:cubicBezTo>
                      <a:pt x="544" y="7308"/>
                      <a:pt x="1465" y="9840"/>
                      <a:pt x="2135" y="11472"/>
                    </a:cubicBezTo>
                    <a:cubicBezTo>
                      <a:pt x="2135" y="11493"/>
                      <a:pt x="2155" y="11493"/>
                      <a:pt x="2155" y="11514"/>
                    </a:cubicBezTo>
                    <a:cubicBezTo>
                      <a:pt x="2197" y="10635"/>
                      <a:pt x="2427" y="9003"/>
                      <a:pt x="3411" y="7224"/>
                    </a:cubicBezTo>
                    <a:cubicBezTo>
                      <a:pt x="3369" y="6994"/>
                      <a:pt x="3369" y="6785"/>
                      <a:pt x="3369" y="6576"/>
                    </a:cubicBezTo>
                    <a:cubicBezTo>
                      <a:pt x="3327" y="5927"/>
                      <a:pt x="3306" y="5300"/>
                      <a:pt x="3223" y="4693"/>
                    </a:cubicBezTo>
                    <a:cubicBezTo>
                      <a:pt x="3055" y="3416"/>
                      <a:pt x="2846" y="2454"/>
                      <a:pt x="2595" y="1742"/>
                    </a:cubicBezTo>
                    <a:cubicBezTo>
                      <a:pt x="2181" y="482"/>
                      <a:pt x="1675" y="0"/>
                      <a:pt x="1163" y="0"/>
                    </a:cubicBezTo>
                    <a:close/>
                  </a:path>
                </a:pathLst>
              </a:custGeom>
              <a:solidFill>
                <a:srgbClr val="F4B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753;p35">
                <a:extLst>
                  <a:ext uri="{FF2B5EF4-FFF2-40B4-BE49-F238E27FC236}">
                    <a16:creationId xmlns:a16="http://schemas.microsoft.com/office/drawing/2014/main" id="{81354CA6-5399-EC2A-A129-297CBD0374F2}"/>
                  </a:ext>
                </a:extLst>
              </p:cNvPr>
              <p:cNvSpPr/>
              <p:nvPr/>
            </p:nvSpPr>
            <p:spPr>
              <a:xfrm>
                <a:off x="1091546" y="3068719"/>
                <a:ext cx="178123" cy="167005"/>
              </a:xfrm>
              <a:custGeom>
                <a:avLst/>
                <a:gdLst/>
                <a:ahLst/>
                <a:cxnLst/>
                <a:rect l="l" t="t" r="r" b="b"/>
                <a:pathLst>
                  <a:path w="9228" h="8652" extrusionOk="0">
                    <a:moveTo>
                      <a:pt x="1008" y="1"/>
                    </a:moveTo>
                    <a:cubicBezTo>
                      <a:pt x="743" y="1"/>
                      <a:pt x="541" y="88"/>
                      <a:pt x="398" y="241"/>
                    </a:cubicBezTo>
                    <a:cubicBezTo>
                      <a:pt x="0" y="638"/>
                      <a:pt x="84" y="1350"/>
                      <a:pt x="858" y="2521"/>
                    </a:cubicBezTo>
                    <a:cubicBezTo>
                      <a:pt x="1277" y="3149"/>
                      <a:pt x="1925" y="3902"/>
                      <a:pt x="2846" y="4802"/>
                    </a:cubicBezTo>
                    <a:cubicBezTo>
                      <a:pt x="3285" y="5221"/>
                      <a:pt x="3766" y="5639"/>
                      <a:pt x="4290" y="6057"/>
                    </a:cubicBezTo>
                    <a:cubicBezTo>
                      <a:pt x="4582" y="6288"/>
                      <a:pt x="4896" y="6518"/>
                      <a:pt x="5168" y="6727"/>
                    </a:cubicBezTo>
                    <a:cubicBezTo>
                      <a:pt x="7763" y="7292"/>
                      <a:pt x="9227" y="8652"/>
                      <a:pt x="9227" y="8652"/>
                    </a:cubicBezTo>
                    <a:lnTo>
                      <a:pt x="9227" y="8464"/>
                    </a:lnTo>
                    <a:cubicBezTo>
                      <a:pt x="8391" y="6999"/>
                      <a:pt x="6779" y="4405"/>
                      <a:pt x="5001" y="2647"/>
                    </a:cubicBezTo>
                    <a:cubicBezTo>
                      <a:pt x="4645" y="2312"/>
                      <a:pt x="4373" y="2061"/>
                      <a:pt x="4101" y="1810"/>
                    </a:cubicBezTo>
                    <a:cubicBezTo>
                      <a:pt x="3453" y="1245"/>
                      <a:pt x="2867" y="806"/>
                      <a:pt x="2406" y="513"/>
                    </a:cubicBezTo>
                    <a:cubicBezTo>
                      <a:pt x="1821" y="155"/>
                      <a:pt x="1359" y="1"/>
                      <a:pt x="1008" y="1"/>
                    </a:cubicBezTo>
                    <a:close/>
                  </a:path>
                </a:pathLst>
              </a:custGeom>
              <a:solidFill>
                <a:srgbClr val="F4B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984" name="Google Shape;754;p35">
                <a:extLst>
                  <a:ext uri="{FF2B5EF4-FFF2-40B4-BE49-F238E27FC236}">
                    <a16:creationId xmlns:a16="http://schemas.microsoft.com/office/drawing/2014/main" id="{A6E35466-BCAD-12C3-DE5F-0B9A4AC535E0}"/>
                  </a:ext>
                </a:extLst>
              </p:cNvPr>
              <p:cNvSpPr/>
              <p:nvPr/>
            </p:nvSpPr>
            <p:spPr>
              <a:xfrm>
                <a:off x="859318" y="3484109"/>
                <a:ext cx="341288" cy="627775"/>
              </a:xfrm>
              <a:custGeom>
                <a:avLst/>
                <a:gdLst/>
                <a:ahLst/>
                <a:cxnLst/>
                <a:rect l="l" t="t" r="r" b="b"/>
                <a:pathLst>
                  <a:path w="17681" h="32523" extrusionOk="0">
                    <a:moveTo>
                      <a:pt x="0" y="0"/>
                    </a:moveTo>
                    <a:lnTo>
                      <a:pt x="16090" y="32076"/>
                    </a:lnTo>
                    <a:cubicBezTo>
                      <a:pt x="16208" y="32356"/>
                      <a:pt x="16493" y="32522"/>
                      <a:pt x="16783" y="32522"/>
                    </a:cubicBezTo>
                    <a:cubicBezTo>
                      <a:pt x="16904" y="32522"/>
                      <a:pt x="17026" y="32493"/>
                      <a:pt x="17137" y="32432"/>
                    </a:cubicBezTo>
                    <a:cubicBezTo>
                      <a:pt x="17513" y="32243"/>
                      <a:pt x="17681" y="31762"/>
                      <a:pt x="17471" y="31385"/>
                    </a:cubicBezTo>
                    <a:lnTo>
                      <a:pt x="2511" y="1507"/>
                    </a:lnTo>
                    <a:cubicBezTo>
                      <a:pt x="1611" y="1088"/>
                      <a:pt x="774" y="565"/>
                      <a:pt x="0" y="0"/>
                    </a:cubicBezTo>
                    <a:close/>
                  </a:path>
                </a:pathLst>
              </a:custGeom>
              <a:solidFill>
                <a:srgbClr val="F4B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985" name="Google Shape;755;p35">
                <a:extLst>
                  <a:ext uri="{FF2B5EF4-FFF2-40B4-BE49-F238E27FC236}">
                    <a16:creationId xmlns:a16="http://schemas.microsoft.com/office/drawing/2014/main" id="{64CE5372-9381-8EC5-98DC-20348958EECE}"/>
                  </a:ext>
                </a:extLst>
              </p:cNvPr>
              <p:cNvSpPr/>
              <p:nvPr/>
            </p:nvSpPr>
            <p:spPr>
              <a:xfrm>
                <a:off x="719973" y="2847995"/>
                <a:ext cx="1117538" cy="689852"/>
              </a:xfrm>
              <a:custGeom>
                <a:avLst/>
                <a:gdLst/>
                <a:ahLst/>
                <a:cxnLst/>
                <a:rect l="l" t="t" r="r" b="b"/>
                <a:pathLst>
                  <a:path w="57896" h="35739" extrusionOk="0">
                    <a:moveTo>
                      <a:pt x="41975" y="11635"/>
                    </a:moveTo>
                    <a:cubicBezTo>
                      <a:pt x="43205" y="11635"/>
                      <a:pt x="44228" y="11949"/>
                      <a:pt x="44589" y="12680"/>
                    </a:cubicBezTo>
                    <a:cubicBezTo>
                      <a:pt x="45342" y="14187"/>
                      <a:pt x="44254" y="17932"/>
                      <a:pt x="40739" y="19689"/>
                    </a:cubicBezTo>
                    <a:cubicBezTo>
                      <a:pt x="39358" y="20384"/>
                      <a:pt x="38021" y="20647"/>
                      <a:pt x="36875" y="20647"/>
                    </a:cubicBezTo>
                    <a:cubicBezTo>
                      <a:pt x="35120" y="20647"/>
                      <a:pt x="33816" y="20029"/>
                      <a:pt x="33499" y="19397"/>
                    </a:cubicBezTo>
                    <a:cubicBezTo>
                      <a:pt x="32620" y="17597"/>
                      <a:pt x="35445" y="13810"/>
                      <a:pt x="37809" y="12617"/>
                    </a:cubicBezTo>
                    <a:cubicBezTo>
                      <a:pt x="39053" y="12007"/>
                      <a:pt x="40637" y="11635"/>
                      <a:pt x="41975" y="11635"/>
                    </a:cubicBezTo>
                    <a:close/>
                    <a:moveTo>
                      <a:pt x="21021" y="22282"/>
                    </a:moveTo>
                    <a:cubicBezTo>
                      <a:pt x="22797" y="22282"/>
                      <a:pt x="24439" y="22721"/>
                      <a:pt x="24920" y="23707"/>
                    </a:cubicBezTo>
                    <a:cubicBezTo>
                      <a:pt x="25444" y="24753"/>
                      <a:pt x="24314" y="27933"/>
                      <a:pt x="20819" y="29670"/>
                    </a:cubicBezTo>
                    <a:cubicBezTo>
                      <a:pt x="19640" y="30260"/>
                      <a:pt x="18444" y="30498"/>
                      <a:pt x="17347" y="30498"/>
                    </a:cubicBezTo>
                    <a:cubicBezTo>
                      <a:pt x="15175" y="30498"/>
                      <a:pt x="13390" y="29562"/>
                      <a:pt x="12889" y="28561"/>
                    </a:cubicBezTo>
                    <a:cubicBezTo>
                      <a:pt x="12136" y="27034"/>
                      <a:pt x="14542" y="24293"/>
                      <a:pt x="16928" y="23121"/>
                    </a:cubicBezTo>
                    <a:cubicBezTo>
                      <a:pt x="17997" y="22581"/>
                      <a:pt x="19554" y="22282"/>
                      <a:pt x="21021" y="22282"/>
                    </a:cubicBezTo>
                    <a:close/>
                    <a:moveTo>
                      <a:pt x="49087" y="0"/>
                    </a:moveTo>
                    <a:cubicBezTo>
                      <a:pt x="47413" y="5252"/>
                      <a:pt x="44275" y="5880"/>
                      <a:pt x="38688" y="8286"/>
                    </a:cubicBezTo>
                    <a:cubicBezTo>
                      <a:pt x="37663" y="8725"/>
                      <a:pt x="36596" y="9228"/>
                      <a:pt x="35403" y="9793"/>
                    </a:cubicBezTo>
                    <a:cubicBezTo>
                      <a:pt x="34943" y="10023"/>
                      <a:pt x="34503" y="10295"/>
                      <a:pt x="34085" y="10546"/>
                    </a:cubicBezTo>
                    <a:cubicBezTo>
                      <a:pt x="31846" y="11948"/>
                      <a:pt x="30528" y="13517"/>
                      <a:pt x="29691" y="15003"/>
                    </a:cubicBezTo>
                    <a:cubicBezTo>
                      <a:pt x="28708" y="16781"/>
                      <a:pt x="28477" y="18392"/>
                      <a:pt x="28436" y="19292"/>
                    </a:cubicBezTo>
                    <a:lnTo>
                      <a:pt x="28436" y="19355"/>
                    </a:lnTo>
                    <a:lnTo>
                      <a:pt x="28436" y="19836"/>
                    </a:lnTo>
                    <a:lnTo>
                      <a:pt x="28436" y="20024"/>
                    </a:lnTo>
                    <a:cubicBezTo>
                      <a:pt x="28436" y="20024"/>
                      <a:pt x="26992" y="18664"/>
                      <a:pt x="24376" y="18120"/>
                    </a:cubicBezTo>
                    <a:cubicBezTo>
                      <a:pt x="23720" y="17974"/>
                      <a:pt x="22985" y="17885"/>
                      <a:pt x="22178" y="17885"/>
                    </a:cubicBezTo>
                    <a:cubicBezTo>
                      <a:pt x="20903" y="17885"/>
                      <a:pt x="19450" y="18108"/>
                      <a:pt x="17848" y="18685"/>
                    </a:cubicBezTo>
                    <a:cubicBezTo>
                      <a:pt x="17262" y="18894"/>
                      <a:pt x="16656" y="19166"/>
                      <a:pt x="16070" y="19459"/>
                    </a:cubicBezTo>
                    <a:cubicBezTo>
                      <a:pt x="15024" y="19982"/>
                      <a:pt x="14040" y="20505"/>
                      <a:pt x="13182" y="20987"/>
                    </a:cubicBezTo>
                    <a:cubicBezTo>
                      <a:pt x="9081" y="23328"/>
                      <a:pt x="6703" y="25186"/>
                      <a:pt x="3522" y="25186"/>
                    </a:cubicBezTo>
                    <a:cubicBezTo>
                      <a:pt x="2467" y="25186"/>
                      <a:pt x="1324" y="24981"/>
                      <a:pt x="0" y="24523"/>
                    </a:cubicBezTo>
                    <a:lnTo>
                      <a:pt x="0" y="24523"/>
                    </a:lnTo>
                    <a:cubicBezTo>
                      <a:pt x="1" y="24523"/>
                      <a:pt x="2595" y="29607"/>
                      <a:pt x="7198" y="32913"/>
                    </a:cubicBezTo>
                    <a:cubicBezTo>
                      <a:pt x="7972" y="33499"/>
                      <a:pt x="8809" y="34001"/>
                      <a:pt x="9709" y="34441"/>
                    </a:cubicBezTo>
                    <a:cubicBezTo>
                      <a:pt x="11362" y="35235"/>
                      <a:pt x="13203" y="35739"/>
                      <a:pt x="15214" y="35739"/>
                    </a:cubicBezTo>
                    <a:cubicBezTo>
                      <a:pt x="17809" y="35739"/>
                      <a:pt x="20688" y="34900"/>
                      <a:pt x="23812" y="32767"/>
                    </a:cubicBezTo>
                    <a:cubicBezTo>
                      <a:pt x="29712" y="28708"/>
                      <a:pt x="29063" y="24544"/>
                      <a:pt x="30361" y="23895"/>
                    </a:cubicBezTo>
                    <a:cubicBezTo>
                      <a:pt x="30500" y="23828"/>
                      <a:pt x="30670" y="23799"/>
                      <a:pt x="30869" y="23799"/>
                    </a:cubicBezTo>
                    <a:cubicBezTo>
                      <a:pt x="32036" y="23799"/>
                      <a:pt x="34204" y="24787"/>
                      <a:pt x="37019" y="24787"/>
                    </a:cubicBezTo>
                    <a:cubicBezTo>
                      <a:pt x="38350" y="24787"/>
                      <a:pt x="39825" y="24566"/>
                      <a:pt x="41408" y="23916"/>
                    </a:cubicBezTo>
                    <a:cubicBezTo>
                      <a:pt x="57896" y="17262"/>
                      <a:pt x="49088" y="1"/>
                      <a:pt x="49087" y="0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986" name="Google Shape;756;p35">
                <a:extLst>
                  <a:ext uri="{FF2B5EF4-FFF2-40B4-BE49-F238E27FC236}">
                    <a16:creationId xmlns:a16="http://schemas.microsoft.com/office/drawing/2014/main" id="{463C1156-608E-FB60-0586-5A2C9FB374C7}"/>
                  </a:ext>
                </a:extLst>
              </p:cNvPr>
              <p:cNvSpPr/>
              <p:nvPr/>
            </p:nvSpPr>
            <p:spPr>
              <a:xfrm>
                <a:off x="1105270" y="3377077"/>
                <a:ext cx="404716" cy="771830"/>
              </a:xfrm>
              <a:custGeom>
                <a:avLst/>
                <a:gdLst/>
                <a:ahLst/>
                <a:cxnLst/>
                <a:rect l="l" t="t" r="r" b="b"/>
                <a:pathLst>
                  <a:path w="20967" h="39986" extrusionOk="0">
                    <a:moveTo>
                      <a:pt x="2846" y="0"/>
                    </a:moveTo>
                    <a:cubicBezTo>
                      <a:pt x="1884" y="440"/>
                      <a:pt x="942" y="900"/>
                      <a:pt x="1" y="1402"/>
                    </a:cubicBezTo>
                    <a:lnTo>
                      <a:pt x="20966" y="39985"/>
                    </a:lnTo>
                    <a:lnTo>
                      <a:pt x="2846" y="0"/>
                    </a:lnTo>
                    <a:close/>
                  </a:path>
                </a:pathLst>
              </a:custGeom>
              <a:solidFill>
                <a:srgbClr val="F4B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988" name="Google Shape;757;p35">
                <a:extLst>
                  <a:ext uri="{FF2B5EF4-FFF2-40B4-BE49-F238E27FC236}">
                    <a16:creationId xmlns:a16="http://schemas.microsoft.com/office/drawing/2014/main" id="{06C2038A-0D68-01D9-4413-A15235D6B453}"/>
                  </a:ext>
                </a:extLst>
              </p:cNvPr>
              <p:cNvSpPr/>
              <p:nvPr/>
            </p:nvSpPr>
            <p:spPr>
              <a:xfrm>
                <a:off x="1312463" y="3299519"/>
                <a:ext cx="223774" cy="897450"/>
              </a:xfrm>
              <a:custGeom>
                <a:avLst/>
                <a:gdLst/>
                <a:ahLst/>
                <a:cxnLst/>
                <a:rect l="l" t="t" r="r" b="b"/>
                <a:pathLst>
                  <a:path w="11593" h="46494" extrusionOk="0">
                    <a:moveTo>
                      <a:pt x="6382" y="1"/>
                    </a:moveTo>
                    <a:cubicBezTo>
                      <a:pt x="4227" y="273"/>
                      <a:pt x="2093" y="670"/>
                      <a:pt x="0" y="1214"/>
                    </a:cubicBezTo>
                    <a:lnTo>
                      <a:pt x="11425" y="46179"/>
                    </a:lnTo>
                    <a:lnTo>
                      <a:pt x="11592" y="46493"/>
                    </a:lnTo>
                    <a:lnTo>
                      <a:pt x="6382" y="1"/>
                    </a:lnTo>
                    <a:close/>
                  </a:path>
                </a:pathLst>
              </a:custGeom>
              <a:solidFill>
                <a:srgbClr val="F4B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989" name="Google Shape;758;p35">
                <a:extLst>
                  <a:ext uri="{FF2B5EF4-FFF2-40B4-BE49-F238E27FC236}">
                    <a16:creationId xmlns:a16="http://schemas.microsoft.com/office/drawing/2014/main" id="{8304ED83-97F0-9F5B-F98C-C79D3B762A2B}"/>
                  </a:ext>
                </a:extLst>
              </p:cNvPr>
              <p:cNvSpPr/>
              <p:nvPr/>
            </p:nvSpPr>
            <p:spPr>
              <a:xfrm>
                <a:off x="1537820" y="3295080"/>
                <a:ext cx="184184" cy="906735"/>
              </a:xfrm>
              <a:custGeom>
                <a:avLst/>
                <a:gdLst/>
                <a:ahLst/>
                <a:cxnLst/>
                <a:rect l="l" t="t" r="r" b="b"/>
                <a:pathLst>
                  <a:path w="9542" h="46975" extrusionOk="0">
                    <a:moveTo>
                      <a:pt x="3118" y="1"/>
                    </a:moveTo>
                    <a:lnTo>
                      <a:pt x="1" y="46891"/>
                    </a:lnTo>
                    <a:lnTo>
                      <a:pt x="64" y="46974"/>
                    </a:lnTo>
                    <a:lnTo>
                      <a:pt x="9542" y="838"/>
                    </a:lnTo>
                    <a:cubicBezTo>
                      <a:pt x="7408" y="398"/>
                      <a:pt x="5253" y="126"/>
                      <a:pt x="3118" y="1"/>
                    </a:cubicBezTo>
                    <a:close/>
                  </a:path>
                </a:pathLst>
              </a:custGeom>
              <a:solidFill>
                <a:srgbClr val="F4B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990" name="Google Shape;759;p35">
                <a:extLst>
                  <a:ext uri="{FF2B5EF4-FFF2-40B4-BE49-F238E27FC236}">
                    <a16:creationId xmlns:a16="http://schemas.microsoft.com/office/drawing/2014/main" id="{15A3A9EF-3E92-D824-FCBC-97654C58E1A0}"/>
                  </a:ext>
                </a:extLst>
              </p:cNvPr>
              <p:cNvSpPr/>
              <p:nvPr/>
            </p:nvSpPr>
            <p:spPr>
              <a:xfrm>
                <a:off x="1539441" y="3357292"/>
                <a:ext cx="451563" cy="847746"/>
              </a:xfrm>
              <a:custGeom>
                <a:avLst/>
                <a:gdLst/>
                <a:ahLst/>
                <a:cxnLst/>
                <a:rect l="l" t="t" r="r" b="b"/>
                <a:pathLst>
                  <a:path w="23394" h="43919" extrusionOk="0">
                    <a:moveTo>
                      <a:pt x="17514" y="0"/>
                    </a:moveTo>
                    <a:lnTo>
                      <a:pt x="0" y="43856"/>
                    </a:lnTo>
                    <a:lnTo>
                      <a:pt x="21" y="43919"/>
                    </a:lnTo>
                    <a:lnTo>
                      <a:pt x="23393" y="2804"/>
                    </a:lnTo>
                    <a:cubicBezTo>
                      <a:pt x="21552" y="1716"/>
                      <a:pt x="19585" y="774"/>
                      <a:pt x="17514" y="0"/>
                    </a:cubicBezTo>
                    <a:close/>
                  </a:path>
                </a:pathLst>
              </a:custGeom>
              <a:solidFill>
                <a:srgbClr val="F4B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991" name="Google Shape;760;p35">
                <a:extLst>
                  <a:ext uri="{FF2B5EF4-FFF2-40B4-BE49-F238E27FC236}">
                    <a16:creationId xmlns:a16="http://schemas.microsoft.com/office/drawing/2014/main" id="{4153C2FB-3EF9-3ABD-2D8D-22469845FEDF}"/>
                  </a:ext>
                </a:extLst>
              </p:cNvPr>
              <p:cNvSpPr/>
              <p:nvPr/>
            </p:nvSpPr>
            <p:spPr>
              <a:xfrm>
                <a:off x="1541468" y="3717939"/>
                <a:ext cx="807771" cy="489125"/>
              </a:xfrm>
              <a:custGeom>
                <a:avLst/>
                <a:gdLst/>
                <a:ahLst/>
                <a:cxnLst/>
                <a:rect l="l" t="t" r="r" b="b"/>
                <a:pathLst>
                  <a:path w="41848" h="25340" extrusionOk="0">
                    <a:moveTo>
                      <a:pt x="40132" y="1"/>
                    </a:moveTo>
                    <a:lnTo>
                      <a:pt x="0" y="25297"/>
                    </a:lnTo>
                    <a:lnTo>
                      <a:pt x="21" y="25339"/>
                    </a:lnTo>
                    <a:lnTo>
                      <a:pt x="2323" y="24293"/>
                    </a:lnTo>
                    <a:lnTo>
                      <a:pt x="41847" y="2867"/>
                    </a:lnTo>
                    <a:cubicBezTo>
                      <a:pt x="41282" y="1926"/>
                      <a:pt x="40738" y="963"/>
                      <a:pt x="40132" y="1"/>
                    </a:cubicBezTo>
                    <a:close/>
                  </a:path>
                </a:pathLst>
              </a:custGeom>
              <a:solidFill>
                <a:srgbClr val="F4B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992" name="Google Shape;761;p35">
                <a:extLst>
                  <a:ext uri="{FF2B5EF4-FFF2-40B4-BE49-F238E27FC236}">
                    <a16:creationId xmlns:a16="http://schemas.microsoft.com/office/drawing/2014/main" id="{097F8E08-A767-3A11-B2AA-C569A1104ACD}"/>
                  </a:ext>
                </a:extLst>
              </p:cNvPr>
              <p:cNvSpPr/>
              <p:nvPr/>
            </p:nvSpPr>
            <p:spPr>
              <a:xfrm>
                <a:off x="1540657" y="3502678"/>
                <a:ext cx="676514" cy="703171"/>
              </a:xfrm>
              <a:custGeom>
                <a:avLst/>
                <a:gdLst/>
                <a:ahLst/>
                <a:cxnLst/>
                <a:rect l="l" t="t" r="r" b="b"/>
                <a:pathLst>
                  <a:path w="35048" h="36429" extrusionOk="0">
                    <a:moveTo>
                      <a:pt x="30319" y="1"/>
                    </a:moveTo>
                    <a:lnTo>
                      <a:pt x="0" y="36408"/>
                    </a:lnTo>
                    <a:lnTo>
                      <a:pt x="42" y="36429"/>
                    </a:lnTo>
                    <a:lnTo>
                      <a:pt x="35047" y="4457"/>
                    </a:lnTo>
                    <a:cubicBezTo>
                      <a:pt x="33562" y="2867"/>
                      <a:pt x="31992" y="1381"/>
                      <a:pt x="30319" y="1"/>
                    </a:cubicBezTo>
                    <a:close/>
                  </a:path>
                </a:pathLst>
              </a:custGeom>
              <a:solidFill>
                <a:srgbClr val="F4B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993" name="Google Shape;762;p35">
                <a:extLst>
                  <a:ext uri="{FF2B5EF4-FFF2-40B4-BE49-F238E27FC236}">
                    <a16:creationId xmlns:a16="http://schemas.microsoft.com/office/drawing/2014/main" id="{800FC925-DAD9-45AE-BC95-A530FB524418}"/>
                  </a:ext>
                </a:extLst>
              </p:cNvPr>
              <p:cNvSpPr/>
              <p:nvPr/>
            </p:nvSpPr>
            <p:spPr>
              <a:xfrm>
                <a:off x="1106081" y="3293362"/>
                <a:ext cx="1241942" cy="578477"/>
              </a:xfrm>
              <a:custGeom>
                <a:avLst/>
                <a:gdLst/>
                <a:ahLst/>
                <a:cxnLst/>
                <a:rect l="l" t="t" r="r" b="b"/>
                <a:pathLst>
                  <a:path w="64341" h="29969" extrusionOk="0">
                    <a:moveTo>
                      <a:pt x="22677" y="1"/>
                    </a:moveTo>
                    <a:cubicBezTo>
                      <a:pt x="14646" y="1"/>
                      <a:pt x="6864" y="2068"/>
                      <a:pt x="0" y="5823"/>
                    </a:cubicBezTo>
                    <a:lnTo>
                      <a:pt x="5043" y="15113"/>
                    </a:lnTo>
                    <a:cubicBezTo>
                      <a:pt x="10388" y="12178"/>
                      <a:pt x="16434" y="10569"/>
                      <a:pt x="22675" y="10569"/>
                    </a:cubicBezTo>
                    <a:cubicBezTo>
                      <a:pt x="26133" y="10569"/>
                      <a:pt x="29652" y="11063"/>
                      <a:pt x="33143" y="12100"/>
                    </a:cubicBezTo>
                    <a:cubicBezTo>
                      <a:pt x="42915" y="15008"/>
                      <a:pt x="50594" y="21620"/>
                      <a:pt x="55050" y="29969"/>
                    </a:cubicBezTo>
                    <a:lnTo>
                      <a:pt x="64341" y="24926"/>
                    </a:lnTo>
                    <a:cubicBezTo>
                      <a:pt x="58775" y="14548"/>
                      <a:pt x="49359" y="6262"/>
                      <a:pt x="37328" y="2329"/>
                    </a:cubicBezTo>
                    <a:cubicBezTo>
                      <a:pt x="36931" y="2203"/>
                      <a:pt x="36533" y="2098"/>
                      <a:pt x="36156" y="1973"/>
                    </a:cubicBezTo>
                    <a:cubicBezTo>
                      <a:pt x="31663" y="637"/>
                      <a:pt x="27132" y="1"/>
                      <a:pt x="22677" y="1"/>
                    </a:cubicBezTo>
                    <a:close/>
                  </a:path>
                </a:pathLst>
              </a:custGeom>
              <a:solidFill>
                <a:srgbClr val="CC23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994" name="Google Shape;763;p35">
                <a:extLst>
                  <a:ext uri="{FF2B5EF4-FFF2-40B4-BE49-F238E27FC236}">
                    <a16:creationId xmlns:a16="http://schemas.microsoft.com/office/drawing/2014/main" id="{CA37D5C1-646C-5771-52BD-BDB0E7444250}"/>
                  </a:ext>
                </a:extLst>
              </p:cNvPr>
              <p:cNvSpPr/>
              <p:nvPr/>
            </p:nvSpPr>
            <p:spPr>
              <a:xfrm>
                <a:off x="1424746" y="4098508"/>
                <a:ext cx="238695" cy="214258"/>
              </a:xfrm>
              <a:custGeom>
                <a:avLst/>
                <a:gdLst/>
                <a:ahLst/>
                <a:cxnLst/>
                <a:rect l="l" t="t" r="r" b="b"/>
                <a:pathLst>
                  <a:path w="12366" h="11100" extrusionOk="0">
                    <a:moveTo>
                      <a:pt x="6193" y="0"/>
                    </a:moveTo>
                    <a:cubicBezTo>
                      <a:pt x="3785" y="0"/>
                      <a:pt x="1564" y="1561"/>
                      <a:pt x="858" y="3970"/>
                    </a:cubicBezTo>
                    <a:cubicBezTo>
                      <a:pt x="0" y="6921"/>
                      <a:pt x="1674" y="10017"/>
                      <a:pt x="4603" y="10875"/>
                    </a:cubicBezTo>
                    <a:cubicBezTo>
                      <a:pt x="5127" y="11027"/>
                      <a:pt x="5654" y="11100"/>
                      <a:pt x="6174" y="11100"/>
                    </a:cubicBezTo>
                    <a:cubicBezTo>
                      <a:pt x="8582" y="11100"/>
                      <a:pt x="10802" y="9540"/>
                      <a:pt x="11508" y="7130"/>
                    </a:cubicBezTo>
                    <a:cubicBezTo>
                      <a:pt x="12366" y="4180"/>
                      <a:pt x="10692" y="1083"/>
                      <a:pt x="7763" y="225"/>
                    </a:cubicBezTo>
                    <a:cubicBezTo>
                      <a:pt x="7240" y="73"/>
                      <a:pt x="6712" y="0"/>
                      <a:pt x="6193" y="0"/>
                    </a:cubicBezTo>
                    <a:close/>
                  </a:path>
                </a:pathLst>
              </a:custGeom>
              <a:solidFill>
                <a:srgbClr val="CC23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995" name="Google Shape;764;p35">
                <a:extLst>
                  <a:ext uri="{FF2B5EF4-FFF2-40B4-BE49-F238E27FC236}">
                    <a16:creationId xmlns:a16="http://schemas.microsoft.com/office/drawing/2014/main" id="{47EBB3EB-8016-86D7-E00C-1A066C852959}"/>
                  </a:ext>
                </a:extLst>
              </p:cNvPr>
              <p:cNvSpPr/>
              <p:nvPr/>
            </p:nvSpPr>
            <p:spPr>
              <a:xfrm>
                <a:off x="1472404" y="4140992"/>
                <a:ext cx="142993" cy="128516"/>
              </a:xfrm>
              <a:custGeom>
                <a:avLst/>
                <a:gdLst/>
                <a:ahLst/>
                <a:cxnLst/>
                <a:rect l="l" t="t" r="r" b="b"/>
                <a:pathLst>
                  <a:path w="7408" h="6658" extrusionOk="0">
                    <a:moveTo>
                      <a:pt x="3711" y="1"/>
                    </a:moveTo>
                    <a:cubicBezTo>
                      <a:pt x="2276" y="1"/>
                      <a:pt x="954" y="951"/>
                      <a:pt x="523" y="2397"/>
                    </a:cubicBezTo>
                    <a:cubicBezTo>
                      <a:pt x="0" y="4155"/>
                      <a:pt x="1004" y="5996"/>
                      <a:pt x="2762" y="6519"/>
                    </a:cubicBezTo>
                    <a:cubicBezTo>
                      <a:pt x="3077" y="6613"/>
                      <a:pt x="3395" y="6658"/>
                      <a:pt x="3708" y="6658"/>
                    </a:cubicBezTo>
                    <a:cubicBezTo>
                      <a:pt x="5138" y="6658"/>
                      <a:pt x="6455" y="5722"/>
                      <a:pt x="6884" y="4280"/>
                    </a:cubicBezTo>
                    <a:cubicBezTo>
                      <a:pt x="7407" y="2523"/>
                      <a:pt x="6424" y="660"/>
                      <a:pt x="4645" y="137"/>
                    </a:cubicBezTo>
                    <a:cubicBezTo>
                      <a:pt x="4334" y="45"/>
                      <a:pt x="4020" y="1"/>
                      <a:pt x="3711" y="1"/>
                    </a:cubicBezTo>
                    <a:close/>
                  </a:path>
                </a:pathLst>
              </a:custGeom>
              <a:solidFill>
                <a:srgbClr val="DF71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6" grpId="0" animBg="1"/>
      <p:bldP spid="41987" grpId="0" build="p"/>
      <p:bldP spid="4199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A30620-CE45-81C6-9081-D2608FB9311A}"/>
              </a:ext>
            </a:extLst>
          </p:cNvPr>
          <p:cNvSpPr/>
          <p:nvPr/>
        </p:nvSpPr>
        <p:spPr>
          <a:xfrm>
            <a:off x="108980" y="635931"/>
            <a:ext cx="8926040" cy="5537764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024" name="Google Shape;737;p35">
            <a:extLst>
              <a:ext uri="{FF2B5EF4-FFF2-40B4-BE49-F238E27FC236}">
                <a16:creationId xmlns:a16="http://schemas.microsoft.com/office/drawing/2014/main" id="{1738C51E-0E06-2C51-2B49-385AE8E229B5}"/>
              </a:ext>
            </a:extLst>
          </p:cNvPr>
          <p:cNvGrpSpPr/>
          <p:nvPr/>
        </p:nvGrpSpPr>
        <p:grpSpPr>
          <a:xfrm>
            <a:off x="6400800" y="5986696"/>
            <a:ext cx="1562100" cy="827786"/>
            <a:chOff x="4159040" y="2757547"/>
            <a:chExt cx="1463847" cy="1367971"/>
          </a:xfrm>
        </p:grpSpPr>
        <p:sp>
          <p:nvSpPr>
            <p:cNvPr id="42025" name="Google Shape;738;p35">
              <a:extLst>
                <a:ext uri="{FF2B5EF4-FFF2-40B4-BE49-F238E27FC236}">
                  <a16:creationId xmlns:a16="http://schemas.microsoft.com/office/drawing/2014/main" id="{C62C5ECF-5156-BBDC-5E74-D027A034C3E4}"/>
                </a:ext>
              </a:extLst>
            </p:cNvPr>
            <p:cNvSpPr/>
            <p:nvPr/>
          </p:nvSpPr>
          <p:spPr>
            <a:xfrm>
              <a:off x="4159040" y="2757547"/>
              <a:ext cx="1463847" cy="1367971"/>
            </a:xfrm>
            <a:custGeom>
              <a:avLst/>
              <a:gdLst/>
              <a:ahLst/>
              <a:cxnLst/>
              <a:rect l="l" t="t" r="r" b="b"/>
              <a:pathLst>
                <a:path w="84323" h="78948" extrusionOk="0">
                  <a:moveTo>
                    <a:pt x="30870" y="26921"/>
                  </a:moveTo>
                  <a:cubicBezTo>
                    <a:pt x="31297" y="26921"/>
                    <a:pt x="31846" y="27042"/>
                    <a:pt x="32516" y="27209"/>
                  </a:cubicBezTo>
                  <a:cubicBezTo>
                    <a:pt x="32453" y="27209"/>
                    <a:pt x="32390" y="27251"/>
                    <a:pt x="32327" y="27251"/>
                  </a:cubicBezTo>
                  <a:cubicBezTo>
                    <a:pt x="32244" y="27272"/>
                    <a:pt x="32181" y="27272"/>
                    <a:pt x="32097" y="27293"/>
                  </a:cubicBezTo>
                  <a:cubicBezTo>
                    <a:pt x="31281" y="27481"/>
                    <a:pt x="30465" y="27690"/>
                    <a:pt x="29649" y="27921"/>
                  </a:cubicBezTo>
                  <a:cubicBezTo>
                    <a:pt x="29837" y="27481"/>
                    <a:pt x="30047" y="27146"/>
                    <a:pt x="30319" y="27021"/>
                  </a:cubicBezTo>
                  <a:cubicBezTo>
                    <a:pt x="30472" y="26951"/>
                    <a:pt x="30656" y="26921"/>
                    <a:pt x="30870" y="26921"/>
                  </a:cubicBezTo>
                  <a:close/>
                  <a:moveTo>
                    <a:pt x="25981" y="0"/>
                  </a:moveTo>
                  <a:cubicBezTo>
                    <a:pt x="25934" y="0"/>
                    <a:pt x="25888" y="3"/>
                    <a:pt x="25841" y="8"/>
                  </a:cubicBezTo>
                  <a:cubicBezTo>
                    <a:pt x="24544" y="176"/>
                    <a:pt x="23769" y="2247"/>
                    <a:pt x="24481" y="7813"/>
                  </a:cubicBezTo>
                  <a:cubicBezTo>
                    <a:pt x="24502" y="8043"/>
                    <a:pt x="24544" y="8315"/>
                    <a:pt x="24586" y="8545"/>
                  </a:cubicBezTo>
                  <a:cubicBezTo>
                    <a:pt x="23790" y="6997"/>
                    <a:pt x="23058" y="5742"/>
                    <a:pt x="22389" y="4758"/>
                  </a:cubicBezTo>
                  <a:cubicBezTo>
                    <a:pt x="20816" y="2373"/>
                    <a:pt x="19543" y="1424"/>
                    <a:pt x="18550" y="1424"/>
                  </a:cubicBezTo>
                  <a:cubicBezTo>
                    <a:pt x="18314" y="1424"/>
                    <a:pt x="18094" y="1477"/>
                    <a:pt x="17890" y="1578"/>
                  </a:cubicBezTo>
                  <a:cubicBezTo>
                    <a:pt x="17848" y="1578"/>
                    <a:pt x="17848" y="1620"/>
                    <a:pt x="17848" y="1620"/>
                  </a:cubicBezTo>
                  <a:cubicBezTo>
                    <a:pt x="17848" y="1620"/>
                    <a:pt x="17827" y="1620"/>
                    <a:pt x="17827" y="1641"/>
                  </a:cubicBezTo>
                  <a:cubicBezTo>
                    <a:pt x="16781" y="2164"/>
                    <a:pt x="16488" y="3817"/>
                    <a:pt x="17681" y="7143"/>
                  </a:cubicBezTo>
                  <a:cubicBezTo>
                    <a:pt x="18057" y="8294"/>
                    <a:pt x="18622" y="9612"/>
                    <a:pt x="19376" y="11161"/>
                  </a:cubicBezTo>
                  <a:cubicBezTo>
                    <a:pt x="19187" y="10972"/>
                    <a:pt x="19041" y="10805"/>
                    <a:pt x="18852" y="10638"/>
                  </a:cubicBezTo>
                  <a:cubicBezTo>
                    <a:pt x="15872" y="7765"/>
                    <a:pt x="13928" y="6682"/>
                    <a:pt x="12753" y="6682"/>
                  </a:cubicBezTo>
                  <a:cubicBezTo>
                    <a:pt x="12336" y="6682"/>
                    <a:pt x="12016" y="6819"/>
                    <a:pt x="11780" y="7060"/>
                  </a:cubicBezTo>
                  <a:cubicBezTo>
                    <a:pt x="10901" y="8001"/>
                    <a:pt x="11571" y="10115"/>
                    <a:pt x="15630" y="14006"/>
                  </a:cubicBezTo>
                  <a:cubicBezTo>
                    <a:pt x="16049" y="14425"/>
                    <a:pt x="16530" y="14843"/>
                    <a:pt x="17011" y="15241"/>
                  </a:cubicBezTo>
                  <a:cubicBezTo>
                    <a:pt x="14162" y="13823"/>
                    <a:pt x="12235" y="13262"/>
                    <a:pt x="11008" y="13262"/>
                  </a:cubicBezTo>
                  <a:cubicBezTo>
                    <a:pt x="10136" y="13262"/>
                    <a:pt x="9618" y="13545"/>
                    <a:pt x="9374" y="14006"/>
                  </a:cubicBezTo>
                  <a:cubicBezTo>
                    <a:pt x="8809" y="15157"/>
                    <a:pt x="10106" y="16998"/>
                    <a:pt x="15107" y="19509"/>
                  </a:cubicBezTo>
                  <a:lnTo>
                    <a:pt x="15588" y="19739"/>
                  </a:lnTo>
                  <a:cubicBezTo>
                    <a:pt x="14631" y="19659"/>
                    <a:pt x="13784" y="19621"/>
                    <a:pt x="13038" y="19621"/>
                  </a:cubicBezTo>
                  <a:cubicBezTo>
                    <a:pt x="9725" y="19621"/>
                    <a:pt x="8409" y="20364"/>
                    <a:pt x="8307" y="21371"/>
                  </a:cubicBezTo>
                  <a:cubicBezTo>
                    <a:pt x="8202" y="22439"/>
                    <a:pt x="9479" y="23485"/>
                    <a:pt x="13182" y="24112"/>
                  </a:cubicBezTo>
                  <a:cubicBezTo>
                    <a:pt x="9056" y="26443"/>
                    <a:pt x="6673" y="28300"/>
                    <a:pt x="3489" y="28300"/>
                  </a:cubicBezTo>
                  <a:cubicBezTo>
                    <a:pt x="2443" y="28300"/>
                    <a:pt x="1310" y="28099"/>
                    <a:pt x="0" y="27649"/>
                  </a:cubicBezTo>
                  <a:lnTo>
                    <a:pt x="0" y="27649"/>
                  </a:lnTo>
                  <a:cubicBezTo>
                    <a:pt x="0" y="27649"/>
                    <a:pt x="2574" y="32712"/>
                    <a:pt x="7177" y="36039"/>
                  </a:cubicBezTo>
                  <a:lnTo>
                    <a:pt x="23246" y="68094"/>
                  </a:lnTo>
                  <a:cubicBezTo>
                    <a:pt x="23379" y="68374"/>
                    <a:pt x="23658" y="68540"/>
                    <a:pt x="23943" y="68540"/>
                  </a:cubicBezTo>
                  <a:cubicBezTo>
                    <a:pt x="24062" y="68540"/>
                    <a:pt x="24182" y="68511"/>
                    <a:pt x="24293" y="68450"/>
                  </a:cubicBezTo>
                  <a:cubicBezTo>
                    <a:pt x="24690" y="68261"/>
                    <a:pt x="24837" y="67780"/>
                    <a:pt x="24627" y="67403"/>
                  </a:cubicBezTo>
                  <a:lnTo>
                    <a:pt x="9667" y="37545"/>
                  </a:lnTo>
                  <a:lnTo>
                    <a:pt x="9667" y="37545"/>
                  </a:lnTo>
                  <a:cubicBezTo>
                    <a:pt x="11332" y="38338"/>
                    <a:pt x="13175" y="38845"/>
                    <a:pt x="15186" y="38845"/>
                  </a:cubicBezTo>
                  <a:cubicBezTo>
                    <a:pt x="17420" y="38845"/>
                    <a:pt x="19861" y="38219"/>
                    <a:pt x="22493" y="36667"/>
                  </a:cubicBezTo>
                  <a:lnTo>
                    <a:pt x="22765" y="37148"/>
                  </a:lnTo>
                  <a:lnTo>
                    <a:pt x="24962" y="41207"/>
                  </a:lnTo>
                  <a:lnTo>
                    <a:pt x="39860" y="68596"/>
                  </a:lnTo>
                  <a:cubicBezTo>
                    <a:pt x="38667" y="69287"/>
                    <a:pt x="37726" y="70396"/>
                    <a:pt x="37307" y="71818"/>
                  </a:cubicBezTo>
                  <a:cubicBezTo>
                    <a:pt x="36449" y="74748"/>
                    <a:pt x="38123" y="77823"/>
                    <a:pt x="41052" y="78723"/>
                  </a:cubicBezTo>
                  <a:cubicBezTo>
                    <a:pt x="41572" y="78875"/>
                    <a:pt x="42097" y="78948"/>
                    <a:pt x="42613" y="78948"/>
                  </a:cubicBezTo>
                  <a:cubicBezTo>
                    <a:pt x="45010" y="78948"/>
                    <a:pt x="47234" y="77388"/>
                    <a:pt x="47957" y="74978"/>
                  </a:cubicBezTo>
                  <a:cubicBezTo>
                    <a:pt x="48376" y="73597"/>
                    <a:pt x="48229" y="72153"/>
                    <a:pt x="47622" y="70960"/>
                  </a:cubicBezTo>
                  <a:lnTo>
                    <a:pt x="74970" y="56105"/>
                  </a:lnTo>
                  <a:lnTo>
                    <a:pt x="77627" y="54661"/>
                  </a:lnTo>
                  <a:lnTo>
                    <a:pt x="84322" y="51020"/>
                  </a:lnTo>
                  <a:cubicBezTo>
                    <a:pt x="84071" y="50581"/>
                    <a:pt x="83820" y="50141"/>
                    <a:pt x="83590" y="49723"/>
                  </a:cubicBezTo>
                  <a:cubicBezTo>
                    <a:pt x="83527" y="49618"/>
                    <a:pt x="83485" y="49535"/>
                    <a:pt x="83423" y="49430"/>
                  </a:cubicBezTo>
                  <a:cubicBezTo>
                    <a:pt x="83172" y="49012"/>
                    <a:pt x="82900" y="48572"/>
                    <a:pt x="82649" y="48154"/>
                  </a:cubicBezTo>
                  <a:cubicBezTo>
                    <a:pt x="80828" y="45329"/>
                    <a:pt x="78736" y="42672"/>
                    <a:pt x="76392" y="40266"/>
                  </a:cubicBezTo>
                  <a:lnTo>
                    <a:pt x="76371" y="40245"/>
                  </a:lnTo>
                  <a:cubicBezTo>
                    <a:pt x="75995" y="39847"/>
                    <a:pt x="75597" y="39491"/>
                    <a:pt x="75221" y="39115"/>
                  </a:cubicBezTo>
                  <a:cubicBezTo>
                    <a:pt x="74865" y="38780"/>
                    <a:pt x="74509" y="38466"/>
                    <a:pt x="74133" y="38152"/>
                  </a:cubicBezTo>
                  <a:cubicBezTo>
                    <a:pt x="74070" y="38069"/>
                    <a:pt x="73986" y="38027"/>
                    <a:pt x="73902" y="37943"/>
                  </a:cubicBezTo>
                  <a:cubicBezTo>
                    <a:pt x="71057" y="35453"/>
                    <a:pt x="67897" y="33256"/>
                    <a:pt x="64445" y="31478"/>
                  </a:cubicBezTo>
                  <a:cubicBezTo>
                    <a:pt x="64403" y="31457"/>
                    <a:pt x="64361" y="31457"/>
                    <a:pt x="64340" y="31436"/>
                  </a:cubicBezTo>
                  <a:cubicBezTo>
                    <a:pt x="63106" y="30808"/>
                    <a:pt x="61850" y="30222"/>
                    <a:pt x="60574" y="29678"/>
                  </a:cubicBezTo>
                  <a:lnTo>
                    <a:pt x="60532" y="29678"/>
                  </a:lnTo>
                  <a:lnTo>
                    <a:pt x="59905" y="29448"/>
                  </a:lnTo>
                  <a:cubicBezTo>
                    <a:pt x="59758" y="29385"/>
                    <a:pt x="59633" y="29302"/>
                    <a:pt x="59465" y="29260"/>
                  </a:cubicBezTo>
                  <a:lnTo>
                    <a:pt x="59235" y="29176"/>
                  </a:lnTo>
                  <a:cubicBezTo>
                    <a:pt x="58942" y="29071"/>
                    <a:pt x="58649" y="28967"/>
                    <a:pt x="58335" y="28862"/>
                  </a:cubicBezTo>
                  <a:cubicBezTo>
                    <a:pt x="58126" y="28778"/>
                    <a:pt x="57896" y="28716"/>
                    <a:pt x="57687" y="28653"/>
                  </a:cubicBezTo>
                  <a:lnTo>
                    <a:pt x="57226" y="28506"/>
                  </a:lnTo>
                  <a:cubicBezTo>
                    <a:pt x="56829" y="28360"/>
                    <a:pt x="56431" y="28255"/>
                    <a:pt x="56034" y="28130"/>
                  </a:cubicBezTo>
                  <a:cubicBezTo>
                    <a:pt x="53586" y="27397"/>
                    <a:pt x="51096" y="26874"/>
                    <a:pt x="48648" y="26561"/>
                  </a:cubicBezTo>
                  <a:cubicBezTo>
                    <a:pt x="48585" y="26561"/>
                    <a:pt x="48543" y="26561"/>
                    <a:pt x="48501" y="26540"/>
                  </a:cubicBezTo>
                  <a:lnTo>
                    <a:pt x="47183" y="26372"/>
                  </a:lnTo>
                  <a:cubicBezTo>
                    <a:pt x="47078" y="26372"/>
                    <a:pt x="46995" y="26351"/>
                    <a:pt x="46890" y="26351"/>
                  </a:cubicBezTo>
                  <a:cubicBezTo>
                    <a:pt x="46388" y="26309"/>
                    <a:pt x="45886" y="26268"/>
                    <a:pt x="45404" y="26247"/>
                  </a:cubicBezTo>
                  <a:cubicBezTo>
                    <a:pt x="44693" y="26205"/>
                    <a:pt x="43982" y="26163"/>
                    <a:pt x="43312" y="26163"/>
                  </a:cubicBezTo>
                  <a:cubicBezTo>
                    <a:pt x="57121" y="18944"/>
                    <a:pt x="49025" y="3106"/>
                    <a:pt x="49024" y="3105"/>
                  </a:cubicBezTo>
                  <a:lnTo>
                    <a:pt x="49024" y="3105"/>
                  </a:lnTo>
                  <a:cubicBezTo>
                    <a:pt x="47350" y="8357"/>
                    <a:pt x="44212" y="8985"/>
                    <a:pt x="38625" y="11391"/>
                  </a:cubicBezTo>
                  <a:cubicBezTo>
                    <a:pt x="40341" y="8043"/>
                    <a:pt x="40278" y="6369"/>
                    <a:pt x="39358" y="5825"/>
                  </a:cubicBezTo>
                  <a:cubicBezTo>
                    <a:pt x="39170" y="5711"/>
                    <a:pt x="38958" y="5650"/>
                    <a:pt x="38722" y="5650"/>
                  </a:cubicBezTo>
                  <a:cubicBezTo>
                    <a:pt x="37615" y="5650"/>
                    <a:pt x="35967" y="7003"/>
                    <a:pt x="33708" y="10659"/>
                  </a:cubicBezTo>
                  <a:cubicBezTo>
                    <a:pt x="33729" y="10470"/>
                    <a:pt x="33792" y="10324"/>
                    <a:pt x="33813" y="10136"/>
                  </a:cubicBezTo>
                  <a:cubicBezTo>
                    <a:pt x="34796" y="4612"/>
                    <a:pt x="34127" y="2477"/>
                    <a:pt x="32850" y="2247"/>
                  </a:cubicBezTo>
                  <a:cubicBezTo>
                    <a:pt x="32777" y="2234"/>
                    <a:pt x="32704" y="2227"/>
                    <a:pt x="32630" y="2227"/>
                  </a:cubicBezTo>
                  <a:cubicBezTo>
                    <a:pt x="31438" y="2227"/>
                    <a:pt x="30178" y="4025"/>
                    <a:pt x="29251" y="9089"/>
                  </a:cubicBezTo>
                  <a:cubicBezTo>
                    <a:pt x="29231" y="8462"/>
                    <a:pt x="29189" y="7855"/>
                    <a:pt x="29105" y="7269"/>
                  </a:cubicBezTo>
                  <a:cubicBezTo>
                    <a:pt x="28420" y="1887"/>
                    <a:pt x="27210" y="0"/>
                    <a:pt x="25981" y="0"/>
                  </a:cubicBezTo>
                  <a:close/>
                </a:path>
              </a:pathLst>
            </a:custGeom>
            <a:solidFill>
              <a:srgbClr val="FFFFFF"/>
            </a:solidFill>
            <a:ln w="152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2026" name="Google Shape;739;p35">
              <a:extLst>
                <a:ext uri="{FF2B5EF4-FFF2-40B4-BE49-F238E27FC236}">
                  <a16:creationId xmlns:a16="http://schemas.microsoft.com/office/drawing/2014/main" id="{6B6AB126-9AAC-B64D-8266-1EC5411037E2}"/>
                </a:ext>
              </a:extLst>
            </p:cNvPr>
            <p:cNvGrpSpPr/>
            <p:nvPr/>
          </p:nvGrpSpPr>
          <p:grpSpPr>
            <a:xfrm>
              <a:off x="4159260" y="2757551"/>
              <a:ext cx="1463407" cy="1367965"/>
              <a:chOff x="719973" y="2788061"/>
              <a:chExt cx="1629266" cy="1524704"/>
            </a:xfrm>
          </p:grpSpPr>
          <p:sp>
            <p:nvSpPr>
              <p:cNvPr id="42027" name="Google Shape;740;p35">
                <a:extLst>
                  <a:ext uri="{FF2B5EF4-FFF2-40B4-BE49-F238E27FC236}">
                    <a16:creationId xmlns:a16="http://schemas.microsoft.com/office/drawing/2014/main" id="{FA63C1A4-130D-785A-8F1F-EF5D6BF71689}"/>
                  </a:ext>
                </a:extLst>
              </p:cNvPr>
              <p:cNvSpPr/>
              <p:nvPr/>
            </p:nvSpPr>
            <p:spPr>
              <a:xfrm>
                <a:off x="1105676" y="3293188"/>
                <a:ext cx="1243564" cy="917911"/>
              </a:xfrm>
              <a:custGeom>
                <a:avLst/>
                <a:gdLst/>
                <a:ahLst/>
                <a:cxnLst/>
                <a:rect l="l" t="t" r="r" b="b"/>
                <a:pathLst>
                  <a:path w="64425" h="47554" extrusionOk="0">
                    <a:moveTo>
                      <a:pt x="22640" y="1"/>
                    </a:moveTo>
                    <a:cubicBezTo>
                      <a:pt x="14630" y="1"/>
                      <a:pt x="6859" y="2044"/>
                      <a:pt x="0" y="5748"/>
                    </a:cubicBezTo>
                    <a:lnTo>
                      <a:pt x="22682" y="47470"/>
                    </a:lnTo>
                    <a:lnTo>
                      <a:pt x="22619" y="47554"/>
                    </a:lnTo>
                    <a:lnTo>
                      <a:pt x="64424" y="24893"/>
                    </a:lnTo>
                    <a:cubicBezTo>
                      <a:pt x="58608" y="14201"/>
                      <a:pt x="48753" y="5727"/>
                      <a:pt x="36177" y="1982"/>
                    </a:cubicBezTo>
                    <a:cubicBezTo>
                      <a:pt x="31669" y="639"/>
                      <a:pt x="27117" y="1"/>
                      <a:pt x="22640" y="1"/>
                    </a:cubicBezTo>
                    <a:close/>
                  </a:path>
                </a:pathLst>
              </a:custGeom>
              <a:solidFill>
                <a:srgbClr val="F7D0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28" name="Google Shape;741;p35">
                <a:extLst>
                  <a:ext uri="{FF2B5EF4-FFF2-40B4-BE49-F238E27FC236}">
                    <a16:creationId xmlns:a16="http://schemas.microsoft.com/office/drawing/2014/main" id="{5F023FF8-A40A-9A2E-E949-93C097BD0443}"/>
                  </a:ext>
                </a:extLst>
              </p:cNvPr>
              <p:cNvSpPr/>
              <p:nvPr/>
            </p:nvSpPr>
            <p:spPr>
              <a:xfrm>
                <a:off x="930390" y="2916809"/>
                <a:ext cx="207212" cy="200186"/>
              </a:xfrm>
              <a:custGeom>
                <a:avLst/>
                <a:gdLst/>
                <a:ahLst/>
                <a:cxnLst/>
                <a:rect l="l" t="t" r="r" b="b"/>
                <a:pathLst>
                  <a:path w="10735" h="10371" extrusionOk="0">
                    <a:moveTo>
                      <a:pt x="1858" y="1"/>
                    </a:moveTo>
                    <a:cubicBezTo>
                      <a:pt x="1445" y="1"/>
                      <a:pt x="1129" y="134"/>
                      <a:pt x="900" y="369"/>
                    </a:cubicBezTo>
                    <a:cubicBezTo>
                      <a:pt x="1" y="1311"/>
                      <a:pt x="691" y="3445"/>
                      <a:pt x="4750" y="7337"/>
                    </a:cubicBezTo>
                    <a:cubicBezTo>
                      <a:pt x="5169" y="7755"/>
                      <a:pt x="5629" y="8173"/>
                      <a:pt x="6131" y="8571"/>
                    </a:cubicBezTo>
                    <a:cubicBezTo>
                      <a:pt x="6173" y="8592"/>
                      <a:pt x="6257" y="8613"/>
                      <a:pt x="6320" y="8634"/>
                    </a:cubicBezTo>
                    <a:cubicBezTo>
                      <a:pt x="7282" y="9157"/>
                      <a:pt x="8245" y="9743"/>
                      <a:pt x="9186" y="10370"/>
                    </a:cubicBezTo>
                    <a:cubicBezTo>
                      <a:pt x="8391" y="9220"/>
                      <a:pt x="8349" y="8487"/>
                      <a:pt x="8705" y="8090"/>
                    </a:cubicBezTo>
                    <a:cubicBezTo>
                      <a:pt x="8864" y="7939"/>
                      <a:pt x="9068" y="7856"/>
                      <a:pt x="9328" y="7856"/>
                    </a:cubicBezTo>
                    <a:cubicBezTo>
                      <a:pt x="9683" y="7856"/>
                      <a:pt x="10142" y="8011"/>
                      <a:pt x="10734" y="8362"/>
                    </a:cubicBezTo>
                    <a:cubicBezTo>
                      <a:pt x="9918" y="7127"/>
                      <a:pt x="9165" y="5851"/>
                      <a:pt x="8537" y="4596"/>
                    </a:cubicBezTo>
                    <a:cubicBezTo>
                      <a:pt x="8517" y="4554"/>
                      <a:pt x="8517" y="4533"/>
                      <a:pt x="8475" y="4491"/>
                    </a:cubicBezTo>
                    <a:cubicBezTo>
                      <a:pt x="8286" y="4303"/>
                      <a:pt x="8140" y="4114"/>
                      <a:pt x="7952" y="3968"/>
                    </a:cubicBezTo>
                    <a:cubicBezTo>
                      <a:pt x="4982" y="1075"/>
                      <a:pt x="3029" y="1"/>
                      <a:pt x="1858" y="1"/>
                    </a:cubicBezTo>
                    <a:close/>
                  </a:path>
                </a:pathLst>
              </a:custGeom>
              <a:solidFill>
                <a:srgbClr val="DF71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29" name="Google Shape;742;p35">
                <a:extLst>
                  <a:ext uri="{FF2B5EF4-FFF2-40B4-BE49-F238E27FC236}">
                    <a16:creationId xmlns:a16="http://schemas.microsoft.com/office/drawing/2014/main" id="{94FB4FE3-4D41-E8FC-06E0-93C7816994F4}"/>
                  </a:ext>
                </a:extLst>
              </p:cNvPr>
              <p:cNvSpPr/>
              <p:nvPr/>
            </p:nvSpPr>
            <p:spPr>
              <a:xfrm>
                <a:off x="878697" y="3167201"/>
                <a:ext cx="186211" cy="86707"/>
              </a:xfrm>
              <a:custGeom>
                <a:avLst/>
                <a:gdLst/>
                <a:ahLst/>
                <a:cxnLst/>
                <a:rect l="l" t="t" r="r" b="b"/>
                <a:pathLst>
                  <a:path w="9647" h="4492" extrusionOk="0">
                    <a:moveTo>
                      <a:pt x="4813" y="0"/>
                    </a:moveTo>
                    <a:cubicBezTo>
                      <a:pt x="1508" y="0"/>
                      <a:pt x="207" y="739"/>
                      <a:pt x="105" y="1730"/>
                    </a:cubicBezTo>
                    <a:cubicBezTo>
                      <a:pt x="0" y="2818"/>
                      <a:pt x="1277" y="3864"/>
                      <a:pt x="4959" y="4492"/>
                    </a:cubicBezTo>
                    <a:cubicBezTo>
                      <a:pt x="5817" y="3989"/>
                      <a:pt x="6801" y="3466"/>
                      <a:pt x="7847" y="2943"/>
                    </a:cubicBezTo>
                    <a:cubicBezTo>
                      <a:pt x="8495" y="2650"/>
                      <a:pt x="9060" y="2378"/>
                      <a:pt x="9646" y="2190"/>
                    </a:cubicBezTo>
                    <a:cubicBezTo>
                      <a:pt x="8182" y="1520"/>
                      <a:pt x="7700" y="872"/>
                      <a:pt x="7826" y="328"/>
                    </a:cubicBezTo>
                    <a:cubicBezTo>
                      <a:pt x="7679" y="244"/>
                      <a:pt x="7512" y="202"/>
                      <a:pt x="7366" y="119"/>
                    </a:cubicBezTo>
                    <a:cubicBezTo>
                      <a:pt x="6407" y="38"/>
                      <a:pt x="5559" y="0"/>
                      <a:pt x="4813" y="0"/>
                    </a:cubicBezTo>
                    <a:close/>
                  </a:path>
                </a:pathLst>
              </a:custGeom>
              <a:solidFill>
                <a:srgbClr val="DF71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30" name="Google Shape;743;p35">
                <a:extLst>
                  <a:ext uri="{FF2B5EF4-FFF2-40B4-BE49-F238E27FC236}">
                    <a16:creationId xmlns:a16="http://schemas.microsoft.com/office/drawing/2014/main" id="{C6FA87DC-E389-8257-B69E-85D617ABF3B2}"/>
                  </a:ext>
                </a:extLst>
              </p:cNvPr>
              <p:cNvSpPr/>
              <p:nvPr/>
            </p:nvSpPr>
            <p:spPr>
              <a:xfrm>
                <a:off x="1038638" y="2816725"/>
                <a:ext cx="192658" cy="286932"/>
              </a:xfrm>
              <a:custGeom>
                <a:avLst/>
                <a:gdLst/>
                <a:ahLst/>
                <a:cxnLst/>
                <a:rect l="l" t="t" r="r" b="b"/>
                <a:pathLst>
                  <a:path w="9981" h="14865" extrusionOk="0">
                    <a:moveTo>
                      <a:pt x="2049" y="0"/>
                    </a:moveTo>
                    <a:cubicBezTo>
                      <a:pt x="1811" y="0"/>
                      <a:pt x="1588" y="54"/>
                      <a:pt x="1381" y="156"/>
                    </a:cubicBezTo>
                    <a:cubicBezTo>
                      <a:pt x="1360" y="156"/>
                      <a:pt x="1360" y="177"/>
                      <a:pt x="1360" y="177"/>
                    </a:cubicBezTo>
                    <a:cubicBezTo>
                      <a:pt x="1360" y="177"/>
                      <a:pt x="1318" y="177"/>
                      <a:pt x="1318" y="198"/>
                    </a:cubicBezTo>
                    <a:cubicBezTo>
                      <a:pt x="272" y="721"/>
                      <a:pt x="0" y="2374"/>
                      <a:pt x="1172" y="5700"/>
                    </a:cubicBezTo>
                    <a:cubicBezTo>
                      <a:pt x="1569" y="6851"/>
                      <a:pt x="2113" y="8169"/>
                      <a:pt x="2867" y="9718"/>
                    </a:cubicBezTo>
                    <a:cubicBezTo>
                      <a:pt x="2888" y="9739"/>
                      <a:pt x="2888" y="9781"/>
                      <a:pt x="2929" y="9822"/>
                    </a:cubicBezTo>
                    <a:cubicBezTo>
                      <a:pt x="3557" y="11057"/>
                      <a:pt x="4310" y="12333"/>
                      <a:pt x="5147" y="13568"/>
                    </a:cubicBezTo>
                    <a:cubicBezTo>
                      <a:pt x="5608" y="13861"/>
                      <a:pt x="6194" y="14279"/>
                      <a:pt x="6842" y="14865"/>
                    </a:cubicBezTo>
                    <a:cubicBezTo>
                      <a:pt x="5440" y="11915"/>
                      <a:pt x="5503" y="10576"/>
                      <a:pt x="6214" y="10241"/>
                    </a:cubicBezTo>
                    <a:cubicBezTo>
                      <a:pt x="6319" y="10191"/>
                      <a:pt x="6433" y="10165"/>
                      <a:pt x="6554" y="10165"/>
                    </a:cubicBezTo>
                    <a:cubicBezTo>
                      <a:pt x="7308" y="10165"/>
                      <a:pt x="8384" y="11176"/>
                      <a:pt x="9771" y="13986"/>
                    </a:cubicBezTo>
                    <a:cubicBezTo>
                      <a:pt x="9855" y="14133"/>
                      <a:pt x="9939" y="14300"/>
                      <a:pt x="9981" y="14447"/>
                    </a:cubicBezTo>
                    <a:cubicBezTo>
                      <a:pt x="9792" y="13045"/>
                      <a:pt x="9751" y="11998"/>
                      <a:pt x="9834" y="11245"/>
                    </a:cubicBezTo>
                    <a:cubicBezTo>
                      <a:pt x="9332" y="9843"/>
                      <a:pt x="8746" y="8462"/>
                      <a:pt x="8119" y="7207"/>
                    </a:cubicBezTo>
                    <a:cubicBezTo>
                      <a:pt x="8098" y="7186"/>
                      <a:pt x="8098" y="7165"/>
                      <a:pt x="8077" y="7102"/>
                    </a:cubicBezTo>
                    <a:cubicBezTo>
                      <a:pt x="7282" y="5554"/>
                      <a:pt x="6549" y="4299"/>
                      <a:pt x="5880" y="3315"/>
                    </a:cubicBezTo>
                    <a:cubicBezTo>
                      <a:pt x="4311" y="937"/>
                      <a:pt x="3042" y="0"/>
                      <a:pt x="2049" y="0"/>
                    </a:cubicBezTo>
                    <a:close/>
                  </a:path>
                </a:pathLst>
              </a:custGeom>
              <a:solidFill>
                <a:srgbClr val="CC23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31" name="Google Shape;744;p35">
                <a:extLst>
                  <a:ext uri="{FF2B5EF4-FFF2-40B4-BE49-F238E27FC236}">
                    <a16:creationId xmlns:a16="http://schemas.microsoft.com/office/drawing/2014/main" id="{B6A06061-932F-6E31-D11F-A9B0E5016468}"/>
                  </a:ext>
                </a:extLst>
              </p:cNvPr>
              <p:cNvSpPr/>
              <p:nvPr/>
            </p:nvSpPr>
            <p:spPr>
              <a:xfrm>
                <a:off x="890009" y="3044147"/>
                <a:ext cx="283940" cy="140696"/>
              </a:xfrm>
              <a:custGeom>
                <a:avLst/>
                <a:gdLst/>
                <a:ahLst/>
                <a:cxnLst/>
                <a:rect l="l" t="t" r="r" b="b"/>
                <a:pathLst>
                  <a:path w="14710" h="7289" extrusionOk="0">
                    <a:moveTo>
                      <a:pt x="2212" y="0"/>
                    </a:moveTo>
                    <a:cubicBezTo>
                      <a:pt x="1337" y="0"/>
                      <a:pt x="822" y="290"/>
                      <a:pt x="586" y="760"/>
                    </a:cubicBezTo>
                    <a:cubicBezTo>
                      <a:pt x="0" y="1911"/>
                      <a:pt x="1318" y="3732"/>
                      <a:pt x="6298" y="6242"/>
                    </a:cubicBezTo>
                    <a:lnTo>
                      <a:pt x="6780" y="6494"/>
                    </a:lnTo>
                    <a:cubicBezTo>
                      <a:pt x="6926" y="6556"/>
                      <a:pt x="7093" y="6640"/>
                      <a:pt x="7240" y="6703"/>
                    </a:cubicBezTo>
                    <a:cubicBezTo>
                      <a:pt x="7282" y="6703"/>
                      <a:pt x="7282" y="6703"/>
                      <a:pt x="7282" y="6661"/>
                    </a:cubicBezTo>
                    <a:cubicBezTo>
                      <a:pt x="7400" y="6210"/>
                      <a:pt x="7903" y="5914"/>
                      <a:pt x="8961" y="5914"/>
                    </a:cubicBezTo>
                    <a:cubicBezTo>
                      <a:pt x="9768" y="5914"/>
                      <a:pt x="10899" y="6086"/>
                      <a:pt x="12429" y="6494"/>
                    </a:cubicBezTo>
                    <a:cubicBezTo>
                      <a:pt x="13182" y="6703"/>
                      <a:pt x="13935" y="6975"/>
                      <a:pt x="14710" y="7289"/>
                    </a:cubicBezTo>
                    <a:cubicBezTo>
                      <a:pt x="14207" y="6912"/>
                      <a:pt x="13705" y="6494"/>
                      <a:pt x="13266" y="6054"/>
                    </a:cubicBezTo>
                    <a:cubicBezTo>
                      <a:pt x="12345" y="5133"/>
                      <a:pt x="11697" y="4401"/>
                      <a:pt x="11278" y="3773"/>
                    </a:cubicBezTo>
                    <a:cubicBezTo>
                      <a:pt x="10337" y="3146"/>
                      <a:pt x="9353" y="2539"/>
                      <a:pt x="8412" y="2058"/>
                    </a:cubicBezTo>
                    <a:cubicBezTo>
                      <a:pt x="8349" y="2037"/>
                      <a:pt x="8265" y="2016"/>
                      <a:pt x="8223" y="1995"/>
                    </a:cubicBezTo>
                    <a:cubicBezTo>
                      <a:pt x="5367" y="567"/>
                      <a:pt x="3437" y="0"/>
                      <a:pt x="2212" y="0"/>
                    </a:cubicBezTo>
                    <a:close/>
                  </a:path>
                </a:pathLst>
              </a:custGeom>
              <a:solidFill>
                <a:srgbClr val="CC23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32" name="Google Shape;745;p35">
                <a:extLst>
                  <a:ext uri="{FF2B5EF4-FFF2-40B4-BE49-F238E27FC236}">
                    <a16:creationId xmlns:a16="http://schemas.microsoft.com/office/drawing/2014/main" id="{9659DC76-AC3E-08A5-67C4-AE7448195C1D}"/>
                  </a:ext>
                </a:extLst>
              </p:cNvPr>
              <p:cNvSpPr/>
              <p:nvPr/>
            </p:nvSpPr>
            <p:spPr>
              <a:xfrm>
                <a:off x="1027732" y="3158553"/>
                <a:ext cx="163589" cy="51325"/>
              </a:xfrm>
              <a:custGeom>
                <a:avLst/>
                <a:gdLst/>
                <a:ahLst/>
                <a:cxnLst/>
                <a:rect l="l" t="t" r="r" b="b"/>
                <a:pathLst>
                  <a:path w="8475" h="2659" extrusionOk="0">
                    <a:moveTo>
                      <a:pt x="1848" y="1"/>
                    </a:moveTo>
                    <a:cubicBezTo>
                      <a:pt x="775" y="1"/>
                      <a:pt x="266" y="310"/>
                      <a:pt x="147" y="776"/>
                    </a:cubicBezTo>
                    <a:lnTo>
                      <a:pt x="147" y="797"/>
                    </a:lnTo>
                    <a:cubicBezTo>
                      <a:pt x="0" y="1341"/>
                      <a:pt x="481" y="2010"/>
                      <a:pt x="1946" y="2659"/>
                    </a:cubicBezTo>
                    <a:cubicBezTo>
                      <a:pt x="3566" y="2076"/>
                      <a:pt x="5033" y="1854"/>
                      <a:pt x="6318" y="1854"/>
                    </a:cubicBezTo>
                    <a:cubicBezTo>
                      <a:pt x="7108" y="1854"/>
                      <a:pt x="7829" y="1938"/>
                      <a:pt x="8474" y="2073"/>
                    </a:cubicBezTo>
                    <a:cubicBezTo>
                      <a:pt x="8160" y="1864"/>
                      <a:pt x="7888" y="1634"/>
                      <a:pt x="7596" y="1403"/>
                    </a:cubicBezTo>
                    <a:cubicBezTo>
                      <a:pt x="6800" y="1069"/>
                      <a:pt x="6026" y="776"/>
                      <a:pt x="5294" y="587"/>
                    </a:cubicBezTo>
                    <a:cubicBezTo>
                      <a:pt x="3778" y="175"/>
                      <a:pt x="2654" y="1"/>
                      <a:pt x="1848" y="1"/>
                    </a:cubicBezTo>
                    <a:close/>
                  </a:path>
                </a:pathLst>
              </a:custGeom>
              <a:solidFill>
                <a:srgbClr val="F7D0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33" name="Google Shape;746;p35">
                <a:extLst>
                  <a:ext uri="{FF2B5EF4-FFF2-40B4-BE49-F238E27FC236}">
                    <a16:creationId xmlns:a16="http://schemas.microsoft.com/office/drawing/2014/main" id="{E6E9748F-04AA-C3DC-D279-202D45FF23C6}"/>
                  </a:ext>
                </a:extLst>
              </p:cNvPr>
              <p:cNvSpPr/>
              <p:nvPr/>
            </p:nvSpPr>
            <p:spPr>
              <a:xfrm>
                <a:off x="1179179" y="2788061"/>
                <a:ext cx="106241" cy="244524"/>
              </a:xfrm>
              <a:custGeom>
                <a:avLst/>
                <a:gdLst/>
                <a:ahLst/>
                <a:cxnLst/>
                <a:rect l="l" t="t" r="r" b="b"/>
                <a:pathLst>
                  <a:path w="5504" h="12668" extrusionOk="0">
                    <a:moveTo>
                      <a:pt x="2212" y="1"/>
                    </a:moveTo>
                    <a:cubicBezTo>
                      <a:pt x="2166" y="1"/>
                      <a:pt x="2119" y="3"/>
                      <a:pt x="2072" y="9"/>
                    </a:cubicBezTo>
                    <a:cubicBezTo>
                      <a:pt x="796" y="176"/>
                      <a:pt x="1" y="2227"/>
                      <a:pt x="712" y="7813"/>
                    </a:cubicBezTo>
                    <a:cubicBezTo>
                      <a:pt x="733" y="8043"/>
                      <a:pt x="796" y="8294"/>
                      <a:pt x="817" y="8545"/>
                    </a:cubicBezTo>
                    <a:cubicBezTo>
                      <a:pt x="838" y="8566"/>
                      <a:pt x="838" y="8587"/>
                      <a:pt x="879" y="8650"/>
                    </a:cubicBezTo>
                    <a:cubicBezTo>
                      <a:pt x="1507" y="9926"/>
                      <a:pt x="2072" y="11286"/>
                      <a:pt x="2574" y="12667"/>
                    </a:cubicBezTo>
                    <a:cubicBezTo>
                      <a:pt x="2679" y="11496"/>
                      <a:pt x="3076" y="10973"/>
                      <a:pt x="3558" y="10889"/>
                    </a:cubicBezTo>
                    <a:cubicBezTo>
                      <a:pt x="3599" y="10883"/>
                      <a:pt x="3640" y="10880"/>
                      <a:pt x="3680" y="10880"/>
                    </a:cubicBezTo>
                    <a:cubicBezTo>
                      <a:pt x="4198" y="10880"/>
                      <a:pt x="4679" y="11384"/>
                      <a:pt x="5106" y="12626"/>
                    </a:cubicBezTo>
                    <a:cubicBezTo>
                      <a:pt x="5169" y="11496"/>
                      <a:pt x="5294" y="10345"/>
                      <a:pt x="5483" y="9299"/>
                    </a:cubicBezTo>
                    <a:cubicBezTo>
                      <a:pt x="5483" y="9215"/>
                      <a:pt x="5503" y="9173"/>
                      <a:pt x="5503" y="9089"/>
                    </a:cubicBezTo>
                    <a:cubicBezTo>
                      <a:pt x="5483" y="8462"/>
                      <a:pt x="5420" y="7855"/>
                      <a:pt x="5336" y="7248"/>
                    </a:cubicBezTo>
                    <a:cubicBezTo>
                      <a:pt x="4671" y="1886"/>
                      <a:pt x="3443" y="1"/>
                      <a:pt x="2212" y="1"/>
                    </a:cubicBezTo>
                    <a:close/>
                  </a:path>
                </a:pathLst>
              </a:custGeom>
              <a:solidFill>
                <a:srgbClr val="DF71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34" name="Google Shape;747;p35">
                <a:extLst>
                  <a:ext uri="{FF2B5EF4-FFF2-40B4-BE49-F238E27FC236}">
                    <a16:creationId xmlns:a16="http://schemas.microsoft.com/office/drawing/2014/main" id="{532BE15B-F2F9-544A-8B84-595298AC34D0}"/>
                  </a:ext>
                </a:extLst>
              </p:cNvPr>
              <p:cNvSpPr/>
              <p:nvPr/>
            </p:nvSpPr>
            <p:spPr>
              <a:xfrm>
                <a:off x="1369811" y="2896927"/>
                <a:ext cx="130060" cy="155038"/>
              </a:xfrm>
              <a:custGeom>
                <a:avLst/>
                <a:gdLst/>
                <a:ahLst/>
                <a:cxnLst/>
                <a:rect l="l" t="t" r="r" b="b"/>
                <a:pathLst>
                  <a:path w="6738" h="8032" extrusionOk="0">
                    <a:moveTo>
                      <a:pt x="5098" y="0"/>
                    </a:moveTo>
                    <a:cubicBezTo>
                      <a:pt x="3984" y="0"/>
                      <a:pt x="2355" y="1361"/>
                      <a:pt x="105" y="5019"/>
                    </a:cubicBezTo>
                    <a:cubicBezTo>
                      <a:pt x="63" y="5165"/>
                      <a:pt x="21" y="5354"/>
                      <a:pt x="1" y="5521"/>
                    </a:cubicBezTo>
                    <a:cubicBezTo>
                      <a:pt x="524" y="5751"/>
                      <a:pt x="733" y="6504"/>
                      <a:pt x="419" y="8032"/>
                    </a:cubicBezTo>
                    <a:cubicBezTo>
                      <a:pt x="837" y="7760"/>
                      <a:pt x="1277" y="7530"/>
                      <a:pt x="1737" y="7258"/>
                    </a:cubicBezTo>
                    <a:cubicBezTo>
                      <a:pt x="2930" y="6672"/>
                      <a:pt x="4018" y="6190"/>
                      <a:pt x="5022" y="5751"/>
                    </a:cubicBezTo>
                    <a:cubicBezTo>
                      <a:pt x="6738" y="2403"/>
                      <a:pt x="6654" y="729"/>
                      <a:pt x="5755" y="185"/>
                    </a:cubicBezTo>
                    <a:cubicBezTo>
                      <a:pt x="5559" y="65"/>
                      <a:pt x="5341" y="0"/>
                      <a:pt x="5098" y="0"/>
                    </a:cubicBezTo>
                    <a:close/>
                  </a:path>
                </a:pathLst>
              </a:custGeom>
              <a:solidFill>
                <a:srgbClr val="DF71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35" name="Google Shape;748;p35">
                <a:extLst>
                  <a:ext uri="{FF2B5EF4-FFF2-40B4-BE49-F238E27FC236}">
                    <a16:creationId xmlns:a16="http://schemas.microsoft.com/office/drawing/2014/main" id="{35F4045D-A7E5-0AF0-729F-D40A68EB193F}"/>
                  </a:ext>
                </a:extLst>
              </p:cNvPr>
              <p:cNvSpPr/>
              <p:nvPr/>
            </p:nvSpPr>
            <p:spPr>
              <a:xfrm>
                <a:off x="1268840" y="3219163"/>
                <a:ext cx="425" cy="2432"/>
              </a:xfrm>
              <a:custGeom>
                <a:avLst/>
                <a:gdLst/>
                <a:ahLst/>
                <a:cxnLst/>
                <a:rect l="l" t="t" r="r" b="b"/>
                <a:pathLst>
                  <a:path w="22" h="126" extrusionOk="0">
                    <a:moveTo>
                      <a:pt x="1" y="0"/>
                    </a:moveTo>
                    <a:cubicBezTo>
                      <a:pt x="1" y="63"/>
                      <a:pt x="1" y="84"/>
                      <a:pt x="22" y="126"/>
                    </a:cubicBezTo>
                    <a:lnTo>
                      <a:pt x="22" y="63"/>
                    </a:lnTo>
                    <a:cubicBezTo>
                      <a:pt x="22" y="42"/>
                      <a:pt x="1" y="42"/>
                      <a:pt x="1" y="0"/>
                    </a:cubicBezTo>
                    <a:close/>
                  </a:path>
                </a:pathLst>
              </a:custGeom>
              <a:solidFill>
                <a:srgbClr val="AE00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36" name="Google Shape;749;p35">
                <a:extLst>
                  <a:ext uri="{FF2B5EF4-FFF2-40B4-BE49-F238E27FC236}">
                    <a16:creationId xmlns:a16="http://schemas.microsoft.com/office/drawing/2014/main" id="{30C7A1A4-8BD1-132D-D607-EB17A2D43148}"/>
                  </a:ext>
                </a:extLst>
              </p:cNvPr>
              <p:cNvSpPr/>
              <p:nvPr/>
            </p:nvSpPr>
            <p:spPr>
              <a:xfrm>
                <a:off x="1277719" y="2830642"/>
                <a:ext cx="114734" cy="294421"/>
              </a:xfrm>
              <a:custGeom>
                <a:avLst/>
                <a:gdLst/>
                <a:ahLst/>
                <a:cxnLst/>
                <a:rect l="l" t="t" r="r" b="b"/>
                <a:pathLst>
                  <a:path w="5944" h="15253" extrusionOk="0">
                    <a:moveTo>
                      <a:pt x="3756" y="0"/>
                    </a:moveTo>
                    <a:cubicBezTo>
                      <a:pt x="2564" y="0"/>
                      <a:pt x="1305" y="1799"/>
                      <a:pt x="398" y="6883"/>
                    </a:cubicBezTo>
                    <a:cubicBezTo>
                      <a:pt x="398" y="6967"/>
                      <a:pt x="378" y="7009"/>
                      <a:pt x="378" y="7093"/>
                    </a:cubicBezTo>
                    <a:cubicBezTo>
                      <a:pt x="189" y="8160"/>
                      <a:pt x="64" y="9290"/>
                      <a:pt x="1" y="10420"/>
                    </a:cubicBezTo>
                    <a:cubicBezTo>
                      <a:pt x="231" y="11152"/>
                      <a:pt x="482" y="12114"/>
                      <a:pt x="629" y="13370"/>
                    </a:cubicBezTo>
                    <a:cubicBezTo>
                      <a:pt x="712" y="13977"/>
                      <a:pt x="754" y="14625"/>
                      <a:pt x="754" y="15253"/>
                    </a:cubicBezTo>
                    <a:cubicBezTo>
                      <a:pt x="963" y="14458"/>
                      <a:pt x="1215" y="13663"/>
                      <a:pt x="1487" y="12951"/>
                    </a:cubicBezTo>
                    <a:cubicBezTo>
                      <a:pt x="2679" y="9913"/>
                      <a:pt x="3690" y="8868"/>
                      <a:pt x="4443" y="8868"/>
                    </a:cubicBezTo>
                    <a:cubicBezTo>
                      <a:pt x="4536" y="8868"/>
                      <a:pt x="4624" y="8883"/>
                      <a:pt x="4709" y="8913"/>
                    </a:cubicBezTo>
                    <a:cubicBezTo>
                      <a:pt x="4709" y="8913"/>
                      <a:pt x="4730" y="8913"/>
                      <a:pt x="4730" y="8955"/>
                    </a:cubicBezTo>
                    <a:cubicBezTo>
                      <a:pt x="4772" y="8788"/>
                      <a:pt x="4813" y="8599"/>
                      <a:pt x="4834" y="8453"/>
                    </a:cubicBezTo>
                    <a:cubicBezTo>
                      <a:pt x="4876" y="8264"/>
                      <a:pt x="4918" y="8118"/>
                      <a:pt x="4939" y="7930"/>
                    </a:cubicBezTo>
                    <a:cubicBezTo>
                      <a:pt x="5943" y="2406"/>
                      <a:pt x="5253" y="272"/>
                      <a:pt x="3976" y="21"/>
                    </a:cubicBezTo>
                    <a:cubicBezTo>
                      <a:pt x="3903" y="7"/>
                      <a:pt x="3830" y="0"/>
                      <a:pt x="3756" y="0"/>
                    </a:cubicBezTo>
                    <a:close/>
                  </a:path>
                </a:pathLst>
              </a:custGeom>
              <a:solidFill>
                <a:srgbClr val="CC23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37" name="Google Shape;750;p35">
                <a:extLst>
                  <a:ext uri="{FF2B5EF4-FFF2-40B4-BE49-F238E27FC236}">
                    <a16:creationId xmlns:a16="http://schemas.microsoft.com/office/drawing/2014/main" id="{FB25C542-1698-B40D-53D6-664E15363F84}"/>
                  </a:ext>
                </a:extLst>
              </p:cNvPr>
              <p:cNvSpPr/>
              <p:nvPr/>
            </p:nvSpPr>
            <p:spPr>
              <a:xfrm>
                <a:off x="1293084" y="3002396"/>
                <a:ext cx="90876" cy="135195"/>
              </a:xfrm>
              <a:custGeom>
                <a:avLst/>
                <a:gdLst/>
                <a:ahLst/>
                <a:cxnLst/>
                <a:rect l="l" t="t" r="r" b="b"/>
                <a:pathLst>
                  <a:path w="4708" h="7004" extrusionOk="0">
                    <a:moveTo>
                      <a:pt x="3645" y="0"/>
                    </a:moveTo>
                    <a:cubicBezTo>
                      <a:pt x="2894" y="0"/>
                      <a:pt x="1895" y="1086"/>
                      <a:pt x="732" y="4074"/>
                    </a:cubicBezTo>
                    <a:cubicBezTo>
                      <a:pt x="439" y="4807"/>
                      <a:pt x="209" y="5602"/>
                      <a:pt x="0" y="6376"/>
                    </a:cubicBezTo>
                    <a:lnTo>
                      <a:pt x="0" y="7004"/>
                    </a:lnTo>
                    <a:cubicBezTo>
                      <a:pt x="795" y="5518"/>
                      <a:pt x="2155" y="3907"/>
                      <a:pt x="4394" y="2547"/>
                    </a:cubicBezTo>
                    <a:cubicBezTo>
                      <a:pt x="4708" y="1040"/>
                      <a:pt x="4499" y="287"/>
                      <a:pt x="3976" y="78"/>
                    </a:cubicBezTo>
                    <a:cubicBezTo>
                      <a:pt x="3976" y="78"/>
                      <a:pt x="3934" y="78"/>
                      <a:pt x="3934" y="57"/>
                    </a:cubicBezTo>
                    <a:cubicBezTo>
                      <a:pt x="3842" y="20"/>
                      <a:pt x="3746" y="0"/>
                      <a:pt x="3645" y="0"/>
                    </a:cubicBezTo>
                    <a:close/>
                  </a:path>
                </a:pathLst>
              </a:custGeom>
              <a:solidFill>
                <a:srgbClr val="F7D0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38" name="Google Shape;751;p35">
                <a:extLst>
                  <a:ext uri="{FF2B5EF4-FFF2-40B4-BE49-F238E27FC236}">
                    <a16:creationId xmlns:a16="http://schemas.microsoft.com/office/drawing/2014/main" id="{16B63F01-62ED-65DC-E1E1-E6853CD5AD1D}"/>
                  </a:ext>
                </a:extLst>
              </p:cNvPr>
              <p:cNvSpPr/>
              <p:nvPr/>
            </p:nvSpPr>
            <p:spPr>
              <a:xfrm>
                <a:off x="1144049" y="3012375"/>
                <a:ext cx="125621" cy="218504"/>
              </a:xfrm>
              <a:custGeom>
                <a:avLst/>
                <a:gdLst/>
                <a:ahLst/>
                <a:cxnLst/>
                <a:rect l="l" t="t" r="r" b="b"/>
                <a:pathLst>
                  <a:path w="6508" h="11320" extrusionOk="0">
                    <a:moveTo>
                      <a:pt x="1129" y="0"/>
                    </a:moveTo>
                    <a:cubicBezTo>
                      <a:pt x="1001" y="0"/>
                      <a:pt x="883" y="29"/>
                      <a:pt x="774" y="84"/>
                    </a:cubicBezTo>
                    <a:cubicBezTo>
                      <a:pt x="84" y="440"/>
                      <a:pt x="0" y="1779"/>
                      <a:pt x="1402" y="4708"/>
                    </a:cubicBezTo>
                    <a:cubicBezTo>
                      <a:pt x="1674" y="4938"/>
                      <a:pt x="1967" y="5210"/>
                      <a:pt x="2281" y="5524"/>
                    </a:cubicBezTo>
                    <a:cubicBezTo>
                      <a:pt x="4059" y="7261"/>
                      <a:pt x="5671" y="9876"/>
                      <a:pt x="6507" y="11320"/>
                    </a:cubicBezTo>
                    <a:lnTo>
                      <a:pt x="6507" y="10839"/>
                    </a:lnTo>
                    <a:cubicBezTo>
                      <a:pt x="6507" y="10797"/>
                      <a:pt x="6487" y="10755"/>
                      <a:pt x="6487" y="10734"/>
                    </a:cubicBezTo>
                    <a:cubicBezTo>
                      <a:pt x="5775" y="9123"/>
                      <a:pt x="4855" y="6591"/>
                      <a:pt x="4541" y="4373"/>
                    </a:cubicBezTo>
                    <a:lnTo>
                      <a:pt x="4541" y="4290"/>
                    </a:lnTo>
                    <a:cubicBezTo>
                      <a:pt x="4478" y="4122"/>
                      <a:pt x="4415" y="3976"/>
                      <a:pt x="4331" y="3829"/>
                    </a:cubicBezTo>
                    <a:cubicBezTo>
                      <a:pt x="2953" y="1019"/>
                      <a:pt x="1881" y="0"/>
                      <a:pt x="1129" y="0"/>
                    </a:cubicBezTo>
                    <a:close/>
                  </a:path>
                </a:pathLst>
              </a:custGeom>
              <a:solidFill>
                <a:srgbClr val="F7D0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39" name="Google Shape;752;p35">
                <a:extLst>
                  <a:ext uri="{FF2B5EF4-FFF2-40B4-BE49-F238E27FC236}">
                    <a16:creationId xmlns:a16="http://schemas.microsoft.com/office/drawing/2014/main" id="{E9BEB4FB-5F68-6C15-983E-C48513A4A940}"/>
                  </a:ext>
                </a:extLst>
              </p:cNvPr>
              <p:cNvSpPr/>
              <p:nvPr/>
            </p:nvSpPr>
            <p:spPr>
              <a:xfrm>
                <a:off x="1228053" y="2998535"/>
                <a:ext cx="65841" cy="222249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11514" extrusionOk="0">
                    <a:moveTo>
                      <a:pt x="1163" y="0"/>
                    </a:moveTo>
                    <a:cubicBezTo>
                      <a:pt x="1131" y="0"/>
                      <a:pt x="1099" y="2"/>
                      <a:pt x="1067" y="6"/>
                    </a:cubicBezTo>
                    <a:cubicBezTo>
                      <a:pt x="565" y="90"/>
                      <a:pt x="168" y="613"/>
                      <a:pt x="63" y="1784"/>
                    </a:cubicBezTo>
                    <a:cubicBezTo>
                      <a:pt x="0" y="2579"/>
                      <a:pt x="21" y="3626"/>
                      <a:pt x="231" y="5007"/>
                    </a:cubicBezTo>
                    <a:lnTo>
                      <a:pt x="231" y="5090"/>
                    </a:lnTo>
                    <a:cubicBezTo>
                      <a:pt x="544" y="7308"/>
                      <a:pt x="1465" y="9840"/>
                      <a:pt x="2135" y="11472"/>
                    </a:cubicBezTo>
                    <a:cubicBezTo>
                      <a:pt x="2135" y="11493"/>
                      <a:pt x="2155" y="11493"/>
                      <a:pt x="2155" y="11514"/>
                    </a:cubicBezTo>
                    <a:cubicBezTo>
                      <a:pt x="2197" y="10635"/>
                      <a:pt x="2427" y="9003"/>
                      <a:pt x="3411" y="7224"/>
                    </a:cubicBezTo>
                    <a:cubicBezTo>
                      <a:pt x="3369" y="6994"/>
                      <a:pt x="3369" y="6785"/>
                      <a:pt x="3369" y="6576"/>
                    </a:cubicBezTo>
                    <a:cubicBezTo>
                      <a:pt x="3327" y="5927"/>
                      <a:pt x="3306" y="5300"/>
                      <a:pt x="3223" y="4693"/>
                    </a:cubicBezTo>
                    <a:cubicBezTo>
                      <a:pt x="3055" y="3416"/>
                      <a:pt x="2846" y="2454"/>
                      <a:pt x="2595" y="1742"/>
                    </a:cubicBezTo>
                    <a:cubicBezTo>
                      <a:pt x="2181" y="482"/>
                      <a:pt x="1675" y="0"/>
                      <a:pt x="1163" y="0"/>
                    </a:cubicBezTo>
                    <a:close/>
                  </a:path>
                </a:pathLst>
              </a:custGeom>
              <a:solidFill>
                <a:srgbClr val="F4B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40" name="Google Shape;753;p35">
                <a:extLst>
                  <a:ext uri="{FF2B5EF4-FFF2-40B4-BE49-F238E27FC236}">
                    <a16:creationId xmlns:a16="http://schemas.microsoft.com/office/drawing/2014/main" id="{CA1A89C0-3CCD-01A4-7D78-32470AE1542F}"/>
                  </a:ext>
                </a:extLst>
              </p:cNvPr>
              <p:cNvSpPr/>
              <p:nvPr/>
            </p:nvSpPr>
            <p:spPr>
              <a:xfrm>
                <a:off x="1091546" y="3068719"/>
                <a:ext cx="178123" cy="167005"/>
              </a:xfrm>
              <a:custGeom>
                <a:avLst/>
                <a:gdLst/>
                <a:ahLst/>
                <a:cxnLst/>
                <a:rect l="l" t="t" r="r" b="b"/>
                <a:pathLst>
                  <a:path w="9228" h="8652" extrusionOk="0">
                    <a:moveTo>
                      <a:pt x="1008" y="1"/>
                    </a:moveTo>
                    <a:cubicBezTo>
                      <a:pt x="743" y="1"/>
                      <a:pt x="541" y="88"/>
                      <a:pt x="398" y="241"/>
                    </a:cubicBezTo>
                    <a:cubicBezTo>
                      <a:pt x="0" y="638"/>
                      <a:pt x="84" y="1350"/>
                      <a:pt x="858" y="2521"/>
                    </a:cubicBezTo>
                    <a:cubicBezTo>
                      <a:pt x="1277" y="3149"/>
                      <a:pt x="1925" y="3902"/>
                      <a:pt x="2846" y="4802"/>
                    </a:cubicBezTo>
                    <a:cubicBezTo>
                      <a:pt x="3285" y="5221"/>
                      <a:pt x="3766" y="5639"/>
                      <a:pt x="4290" y="6057"/>
                    </a:cubicBezTo>
                    <a:cubicBezTo>
                      <a:pt x="4582" y="6288"/>
                      <a:pt x="4896" y="6518"/>
                      <a:pt x="5168" y="6727"/>
                    </a:cubicBezTo>
                    <a:cubicBezTo>
                      <a:pt x="7763" y="7292"/>
                      <a:pt x="9227" y="8652"/>
                      <a:pt x="9227" y="8652"/>
                    </a:cubicBezTo>
                    <a:lnTo>
                      <a:pt x="9227" y="8464"/>
                    </a:lnTo>
                    <a:cubicBezTo>
                      <a:pt x="8391" y="6999"/>
                      <a:pt x="6779" y="4405"/>
                      <a:pt x="5001" y="2647"/>
                    </a:cubicBezTo>
                    <a:cubicBezTo>
                      <a:pt x="4645" y="2312"/>
                      <a:pt x="4373" y="2061"/>
                      <a:pt x="4101" y="1810"/>
                    </a:cubicBezTo>
                    <a:cubicBezTo>
                      <a:pt x="3453" y="1245"/>
                      <a:pt x="2867" y="806"/>
                      <a:pt x="2406" y="513"/>
                    </a:cubicBezTo>
                    <a:cubicBezTo>
                      <a:pt x="1821" y="155"/>
                      <a:pt x="1359" y="1"/>
                      <a:pt x="1008" y="1"/>
                    </a:cubicBezTo>
                    <a:close/>
                  </a:path>
                </a:pathLst>
              </a:custGeom>
              <a:solidFill>
                <a:srgbClr val="F4B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41" name="Google Shape;754;p35">
                <a:extLst>
                  <a:ext uri="{FF2B5EF4-FFF2-40B4-BE49-F238E27FC236}">
                    <a16:creationId xmlns:a16="http://schemas.microsoft.com/office/drawing/2014/main" id="{A37C70BD-88F8-0147-40DC-1B4543CD7D86}"/>
                  </a:ext>
                </a:extLst>
              </p:cNvPr>
              <p:cNvSpPr/>
              <p:nvPr/>
            </p:nvSpPr>
            <p:spPr>
              <a:xfrm>
                <a:off x="859318" y="3484109"/>
                <a:ext cx="341288" cy="627775"/>
              </a:xfrm>
              <a:custGeom>
                <a:avLst/>
                <a:gdLst/>
                <a:ahLst/>
                <a:cxnLst/>
                <a:rect l="l" t="t" r="r" b="b"/>
                <a:pathLst>
                  <a:path w="17681" h="32523" extrusionOk="0">
                    <a:moveTo>
                      <a:pt x="0" y="0"/>
                    </a:moveTo>
                    <a:lnTo>
                      <a:pt x="16090" y="32076"/>
                    </a:lnTo>
                    <a:cubicBezTo>
                      <a:pt x="16208" y="32356"/>
                      <a:pt x="16493" y="32522"/>
                      <a:pt x="16783" y="32522"/>
                    </a:cubicBezTo>
                    <a:cubicBezTo>
                      <a:pt x="16904" y="32522"/>
                      <a:pt x="17026" y="32493"/>
                      <a:pt x="17137" y="32432"/>
                    </a:cubicBezTo>
                    <a:cubicBezTo>
                      <a:pt x="17513" y="32243"/>
                      <a:pt x="17681" y="31762"/>
                      <a:pt x="17471" y="31385"/>
                    </a:cubicBezTo>
                    <a:lnTo>
                      <a:pt x="2511" y="1507"/>
                    </a:lnTo>
                    <a:cubicBezTo>
                      <a:pt x="1611" y="1088"/>
                      <a:pt x="774" y="565"/>
                      <a:pt x="0" y="0"/>
                    </a:cubicBezTo>
                    <a:close/>
                  </a:path>
                </a:pathLst>
              </a:custGeom>
              <a:solidFill>
                <a:srgbClr val="F4B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42" name="Google Shape;755;p35">
                <a:extLst>
                  <a:ext uri="{FF2B5EF4-FFF2-40B4-BE49-F238E27FC236}">
                    <a16:creationId xmlns:a16="http://schemas.microsoft.com/office/drawing/2014/main" id="{A613EB59-9B79-980D-6256-A953E31442A0}"/>
                  </a:ext>
                </a:extLst>
              </p:cNvPr>
              <p:cNvSpPr/>
              <p:nvPr/>
            </p:nvSpPr>
            <p:spPr>
              <a:xfrm>
                <a:off x="719973" y="2847995"/>
                <a:ext cx="1117538" cy="689852"/>
              </a:xfrm>
              <a:custGeom>
                <a:avLst/>
                <a:gdLst/>
                <a:ahLst/>
                <a:cxnLst/>
                <a:rect l="l" t="t" r="r" b="b"/>
                <a:pathLst>
                  <a:path w="57896" h="35739" extrusionOk="0">
                    <a:moveTo>
                      <a:pt x="41975" y="11635"/>
                    </a:moveTo>
                    <a:cubicBezTo>
                      <a:pt x="43205" y="11635"/>
                      <a:pt x="44228" y="11949"/>
                      <a:pt x="44589" y="12680"/>
                    </a:cubicBezTo>
                    <a:cubicBezTo>
                      <a:pt x="45342" y="14187"/>
                      <a:pt x="44254" y="17932"/>
                      <a:pt x="40739" y="19689"/>
                    </a:cubicBezTo>
                    <a:cubicBezTo>
                      <a:pt x="39358" y="20384"/>
                      <a:pt x="38021" y="20647"/>
                      <a:pt x="36875" y="20647"/>
                    </a:cubicBezTo>
                    <a:cubicBezTo>
                      <a:pt x="35120" y="20647"/>
                      <a:pt x="33816" y="20029"/>
                      <a:pt x="33499" y="19397"/>
                    </a:cubicBezTo>
                    <a:cubicBezTo>
                      <a:pt x="32620" y="17597"/>
                      <a:pt x="35445" y="13810"/>
                      <a:pt x="37809" y="12617"/>
                    </a:cubicBezTo>
                    <a:cubicBezTo>
                      <a:pt x="39053" y="12007"/>
                      <a:pt x="40637" y="11635"/>
                      <a:pt x="41975" y="11635"/>
                    </a:cubicBezTo>
                    <a:close/>
                    <a:moveTo>
                      <a:pt x="21021" y="22282"/>
                    </a:moveTo>
                    <a:cubicBezTo>
                      <a:pt x="22797" y="22282"/>
                      <a:pt x="24439" y="22721"/>
                      <a:pt x="24920" y="23707"/>
                    </a:cubicBezTo>
                    <a:cubicBezTo>
                      <a:pt x="25444" y="24753"/>
                      <a:pt x="24314" y="27933"/>
                      <a:pt x="20819" y="29670"/>
                    </a:cubicBezTo>
                    <a:cubicBezTo>
                      <a:pt x="19640" y="30260"/>
                      <a:pt x="18444" y="30498"/>
                      <a:pt x="17347" y="30498"/>
                    </a:cubicBezTo>
                    <a:cubicBezTo>
                      <a:pt x="15175" y="30498"/>
                      <a:pt x="13390" y="29562"/>
                      <a:pt x="12889" y="28561"/>
                    </a:cubicBezTo>
                    <a:cubicBezTo>
                      <a:pt x="12136" y="27034"/>
                      <a:pt x="14542" y="24293"/>
                      <a:pt x="16928" y="23121"/>
                    </a:cubicBezTo>
                    <a:cubicBezTo>
                      <a:pt x="17997" y="22581"/>
                      <a:pt x="19554" y="22282"/>
                      <a:pt x="21021" y="22282"/>
                    </a:cubicBezTo>
                    <a:close/>
                    <a:moveTo>
                      <a:pt x="49087" y="0"/>
                    </a:moveTo>
                    <a:cubicBezTo>
                      <a:pt x="47413" y="5252"/>
                      <a:pt x="44275" y="5880"/>
                      <a:pt x="38688" y="8286"/>
                    </a:cubicBezTo>
                    <a:cubicBezTo>
                      <a:pt x="37663" y="8725"/>
                      <a:pt x="36596" y="9228"/>
                      <a:pt x="35403" y="9793"/>
                    </a:cubicBezTo>
                    <a:cubicBezTo>
                      <a:pt x="34943" y="10023"/>
                      <a:pt x="34503" y="10295"/>
                      <a:pt x="34085" y="10546"/>
                    </a:cubicBezTo>
                    <a:cubicBezTo>
                      <a:pt x="31846" y="11948"/>
                      <a:pt x="30528" y="13517"/>
                      <a:pt x="29691" y="15003"/>
                    </a:cubicBezTo>
                    <a:cubicBezTo>
                      <a:pt x="28708" y="16781"/>
                      <a:pt x="28477" y="18392"/>
                      <a:pt x="28436" y="19292"/>
                    </a:cubicBezTo>
                    <a:lnTo>
                      <a:pt x="28436" y="19355"/>
                    </a:lnTo>
                    <a:lnTo>
                      <a:pt x="28436" y="19836"/>
                    </a:lnTo>
                    <a:lnTo>
                      <a:pt x="28436" y="20024"/>
                    </a:lnTo>
                    <a:cubicBezTo>
                      <a:pt x="28436" y="20024"/>
                      <a:pt x="26992" y="18664"/>
                      <a:pt x="24376" y="18120"/>
                    </a:cubicBezTo>
                    <a:cubicBezTo>
                      <a:pt x="23720" y="17974"/>
                      <a:pt x="22985" y="17885"/>
                      <a:pt x="22178" y="17885"/>
                    </a:cubicBezTo>
                    <a:cubicBezTo>
                      <a:pt x="20903" y="17885"/>
                      <a:pt x="19450" y="18108"/>
                      <a:pt x="17848" y="18685"/>
                    </a:cubicBezTo>
                    <a:cubicBezTo>
                      <a:pt x="17262" y="18894"/>
                      <a:pt x="16656" y="19166"/>
                      <a:pt x="16070" y="19459"/>
                    </a:cubicBezTo>
                    <a:cubicBezTo>
                      <a:pt x="15024" y="19982"/>
                      <a:pt x="14040" y="20505"/>
                      <a:pt x="13182" y="20987"/>
                    </a:cubicBezTo>
                    <a:cubicBezTo>
                      <a:pt x="9081" y="23328"/>
                      <a:pt x="6703" y="25186"/>
                      <a:pt x="3522" y="25186"/>
                    </a:cubicBezTo>
                    <a:cubicBezTo>
                      <a:pt x="2467" y="25186"/>
                      <a:pt x="1324" y="24981"/>
                      <a:pt x="0" y="24523"/>
                    </a:cubicBezTo>
                    <a:lnTo>
                      <a:pt x="0" y="24523"/>
                    </a:lnTo>
                    <a:cubicBezTo>
                      <a:pt x="1" y="24523"/>
                      <a:pt x="2595" y="29607"/>
                      <a:pt x="7198" y="32913"/>
                    </a:cubicBezTo>
                    <a:cubicBezTo>
                      <a:pt x="7972" y="33499"/>
                      <a:pt x="8809" y="34001"/>
                      <a:pt x="9709" y="34441"/>
                    </a:cubicBezTo>
                    <a:cubicBezTo>
                      <a:pt x="11362" y="35235"/>
                      <a:pt x="13203" y="35739"/>
                      <a:pt x="15214" y="35739"/>
                    </a:cubicBezTo>
                    <a:cubicBezTo>
                      <a:pt x="17809" y="35739"/>
                      <a:pt x="20688" y="34900"/>
                      <a:pt x="23812" y="32767"/>
                    </a:cubicBezTo>
                    <a:cubicBezTo>
                      <a:pt x="29712" y="28708"/>
                      <a:pt x="29063" y="24544"/>
                      <a:pt x="30361" y="23895"/>
                    </a:cubicBezTo>
                    <a:cubicBezTo>
                      <a:pt x="30500" y="23828"/>
                      <a:pt x="30670" y="23799"/>
                      <a:pt x="30869" y="23799"/>
                    </a:cubicBezTo>
                    <a:cubicBezTo>
                      <a:pt x="32036" y="23799"/>
                      <a:pt x="34204" y="24787"/>
                      <a:pt x="37019" y="24787"/>
                    </a:cubicBezTo>
                    <a:cubicBezTo>
                      <a:pt x="38350" y="24787"/>
                      <a:pt x="39825" y="24566"/>
                      <a:pt x="41408" y="23916"/>
                    </a:cubicBezTo>
                    <a:cubicBezTo>
                      <a:pt x="57896" y="17262"/>
                      <a:pt x="49088" y="1"/>
                      <a:pt x="49087" y="0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43" name="Google Shape;756;p35">
                <a:extLst>
                  <a:ext uri="{FF2B5EF4-FFF2-40B4-BE49-F238E27FC236}">
                    <a16:creationId xmlns:a16="http://schemas.microsoft.com/office/drawing/2014/main" id="{0CBB9318-202F-F7E4-EC1D-C046F28B03E9}"/>
                  </a:ext>
                </a:extLst>
              </p:cNvPr>
              <p:cNvSpPr/>
              <p:nvPr/>
            </p:nvSpPr>
            <p:spPr>
              <a:xfrm>
                <a:off x="1105270" y="3377077"/>
                <a:ext cx="404716" cy="771830"/>
              </a:xfrm>
              <a:custGeom>
                <a:avLst/>
                <a:gdLst/>
                <a:ahLst/>
                <a:cxnLst/>
                <a:rect l="l" t="t" r="r" b="b"/>
                <a:pathLst>
                  <a:path w="20967" h="39986" extrusionOk="0">
                    <a:moveTo>
                      <a:pt x="2846" y="0"/>
                    </a:moveTo>
                    <a:cubicBezTo>
                      <a:pt x="1884" y="440"/>
                      <a:pt x="942" y="900"/>
                      <a:pt x="1" y="1402"/>
                    </a:cubicBezTo>
                    <a:lnTo>
                      <a:pt x="20966" y="39985"/>
                    </a:lnTo>
                    <a:lnTo>
                      <a:pt x="2846" y="0"/>
                    </a:lnTo>
                    <a:close/>
                  </a:path>
                </a:pathLst>
              </a:custGeom>
              <a:solidFill>
                <a:srgbClr val="F4B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44" name="Google Shape;757;p35">
                <a:extLst>
                  <a:ext uri="{FF2B5EF4-FFF2-40B4-BE49-F238E27FC236}">
                    <a16:creationId xmlns:a16="http://schemas.microsoft.com/office/drawing/2014/main" id="{1E5A304D-2F3B-1A69-D75C-8F7961B28CCF}"/>
                  </a:ext>
                </a:extLst>
              </p:cNvPr>
              <p:cNvSpPr/>
              <p:nvPr/>
            </p:nvSpPr>
            <p:spPr>
              <a:xfrm>
                <a:off x="1312463" y="3299519"/>
                <a:ext cx="223774" cy="897450"/>
              </a:xfrm>
              <a:custGeom>
                <a:avLst/>
                <a:gdLst/>
                <a:ahLst/>
                <a:cxnLst/>
                <a:rect l="l" t="t" r="r" b="b"/>
                <a:pathLst>
                  <a:path w="11593" h="46494" extrusionOk="0">
                    <a:moveTo>
                      <a:pt x="6382" y="1"/>
                    </a:moveTo>
                    <a:cubicBezTo>
                      <a:pt x="4227" y="273"/>
                      <a:pt x="2093" y="670"/>
                      <a:pt x="0" y="1214"/>
                    </a:cubicBezTo>
                    <a:lnTo>
                      <a:pt x="11425" y="46179"/>
                    </a:lnTo>
                    <a:lnTo>
                      <a:pt x="11592" y="46493"/>
                    </a:lnTo>
                    <a:lnTo>
                      <a:pt x="6382" y="1"/>
                    </a:lnTo>
                    <a:close/>
                  </a:path>
                </a:pathLst>
              </a:custGeom>
              <a:solidFill>
                <a:srgbClr val="F4B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45" name="Google Shape;758;p35">
                <a:extLst>
                  <a:ext uri="{FF2B5EF4-FFF2-40B4-BE49-F238E27FC236}">
                    <a16:creationId xmlns:a16="http://schemas.microsoft.com/office/drawing/2014/main" id="{9139FC2B-AE53-7CEF-F657-D96A3291CFD3}"/>
                  </a:ext>
                </a:extLst>
              </p:cNvPr>
              <p:cNvSpPr/>
              <p:nvPr/>
            </p:nvSpPr>
            <p:spPr>
              <a:xfrm>
                <a:off x="1537820" y="3295080"/>
                <a:ext cx="184184" cy="906735"/>
              </a:xfrm>
              <a:custGeom>
                <a:avLst/>
                <a:gdLst/>
                <a:ahLst/>
                <a:cxnLst/>
                <a:rect l="l" t="t" r="r" b="b"/>
                <a:pathLst>
                  <a:path w="9542" h="46975" extrusionOk="0">
                    <a:moveTo>
                      <a:pt x="3118" y="1"/>
                    </a:moveTo>
                    <a:lnTo>
                      <a:pt x="1" y="46891"/>
                    </a:lnTo>
                    <a:lnTo>
                      <a:pt x="64" y="46974"/>
                    </a:lnTo>
                    <a:lnTo>
                      <a:pt x="9542" y="838"/>
                    </a:lnTo>
                    <a:cubicBezTo>
                      <a:pt x="7408" y="398"/>
                      <a:pt x="5253" y="126"/>
                      <a:pt x="3118" y="1"/>
                    </a:cubicBezTo>
                    <a:close/>
                  </a:path>
                </a:pathLst>
              </a:custGeom>
              <a:solidFill>
                <a:srgbClr val="F4B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46" name="Google Shape;759;p35">
                <a:extLst>
                  <a:ext uri="{FF2B5EF4-FFF2-40B4-BE49-F238E27FC236}">
                    <a16:creationId xmlns:a16="http://schemas.microsoft.com/office/drawing/2014/main" id="{D16CB18D-FBED-3A6F-4B7C-92102132BBA4}"/>
                  </a:ext>
                </a:extLst>
              </p:cNvPr>
              <p:cNvSpPr/>
              <p:nvPr/>
            </p:nvSpPr>
            <p:spPr>
              <a:xfrm>
                <a:off x="1539441" y="3357292"/>
                <a:ext cx="451563" cy="847746"/>
              </a:xfrm>
              <a:custGeom>
                <a:avLst/>
                <a:gdLst/>
                <a:ahLst/>
                <a:cxnLst/>
                <a:rect l="l" t="t" r="r" b="b"/>
                <a:pathLst>
                  <a:path w="23394" h="43919" extrusionOk="0">
                    <a:moveTo>
                      <a:pt x="17514" y="0"/>
                    </a:moveTo>
                    <a:lnTo>
                      <a:pt x="0" y="43856"/>
                    </a:lnTo>
                    <a:lnTo>
                      <a:pt x="21" y="43919"/>
                    </a:lnTo>
                    <a:lnTo>
                      <a:pt x="23393" y="2804"/>
                    </a:lnTo>
                    <a:cubicBezTo>
                      <a:pt x="21552" y="1716"/>
                      <a:pt x="19585" y="774"/>
                      <a:pt x="17514" y="0"/>
                    </a:cubicBezTo>
                    <a:close/>
                  </a:path>
                </a:pathLst>
              </a:custGeom>
              <a:solidFill>
                <a:srgbClr val="F4B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47" name="Google Shape;760;p35">
                <a:extLst>
                  <a:ext uri="{FF2B5EF4-FFF2-40B4-BE49-F238E27FC236}">
                    <a16:creationId xmlns:a16="http://schemas.microsoft.com/office/drawing/2014/main" id="{0499BDFF-C7CD-F613-1D3C-42975B2A3506}"/>
                  </a:ext>
                </a:extLst>
              </p:cNvPr>
              <p:cNvSpPr/>
              <p:nvPr/>
            </p:nvSpPr>
            <p:spPr>
              <a:xfrm>
                <a:off x="1541468" y="3717939"/>
                <a:ext cx="807771" cy="489125"/>
              </a:xfrm>
              <a:custGeom>
                <a:avLst/>
                <a:gdLst/>
                <a:ahLst/>
                <a:cxnLst/>
                <a:rect l="l" t="t" r="r" b="b"/>
                <a:pathLst>
                  <a:path w="41848" h="25340" extrusionOk="0">
                    <a:moveTo>
                      <a:pt x="40132" y="1"/>
                    </a:moveTo>
                    <a:lnTo>
                      <a:pt x="0" y="25297"/>
                    </a:lnTo>
                    <a:lnTo>
                      <a:pt x="21" y="25339"/>
                    </a:lnTo>
                    <a:lnTo>
                      <a:pt x="2323" y="24293"/>
                    </a:lnTo>
                    <a:lnTo>
                      <a:pt x="41847" y="2867"/>
                    </a:lnTo>
                    <a:cubicBezTo>
                      <a:pt x="41282" y="1926"/>
                      <a:pt x="40738" y="963"/>
                      <a:pt x="40132" y="1"/>
                    </a:cubicBezTo>
                    <a:close/>
                  </a:path>
                </a:pathLst>
              </a:custGeom>
              <a:solidFill>
                <a:srgbClr val="F4B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48" name="Google Shape;761;p35">
                <a:extLst>
                  <a:ext uri="{FF2B5EF4-FFF2-40B4-BE49-F238E27FC236}">
                    <a16:creationId xmlns:a16="http://schemas.microsoft.com/office/drawing/2014/main" id="{386A232D-8720-D159-8FC0-76FC58C883CC}"/>
                  </a:ext>
                </a:extLst>
              </p:cNvPr>
              <p:cNvSpPr/>
              <p:nvPr/>
            </p:nvSpPr>
            <p:spPr>
              <a:xfrm>
                <a:off x="1540657" y="3502678"/>
                <a:ext cx="676514" cy="703171"/>
              </a:xfrm>
              <a:custGeom>
                <a:avLst/>
                <a:gdLst/>
                <a:ahLst/>
                <a:cxnLst/>
                <a:rect l="l" t="t" r="r" b="b"/>
                <a:pathLst>
                  <a:path w="35048" h="36429" extrusionOk="0">
                    <a:moveTo>
                      <a:pt x="30319" y="1"/>
                    </a:moveTo>
                    <a:lnTo>
                      <a:pt x="0" y="36408"/>
                    </a:lnTo>
                    <a:lnTo>
                      <a:pt x="42" y="36429"/>
                    </a:lnTo>
                    <a:lnTo>
                      <a:pt x="35047" y="4457"/>
                    </a:lnTo>
                    <a:cubicBezTo>
                      <a:pt x="33562" y="2867"/>
                      <a:pt x="31992" y="1381"/>
                      <a:pt x="30319" y="1"/>
                    </a:cubicBezTo>
                    <a:close/>
                  </a:path>
                </a:pathLst>
              </a:custGeom>
              <a:solidFill>
                <a:srgbClr val="F4B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49" name="Google Shape;762;p35">
                <a:extLst>
                  <a:ext uri="{FF2B5EF4-FFF2-40B4-BE49-F238E27FC236}">
                    <a16:creationId xmlns:a16="http://schemas.microsoft.com/office/drawing/2014/main" id="{D2A628D2-0DBD-50BC-C53B-344607CC31B5}"/>
                  </a:ext>
                </a:extLst>
              </p:cNvPr>
              <p:cNvSpPr/>
              <p:nvPr/>
            </p:nvSpPr>
            <p:spPr>
              <a:xfrm>
                <a:off x="1106081" y="3293362"/>
                <a:ext cx="1241942" cy="578477"/>
              </a:xfrm>
              <a:custGeom>
                <a:avLst/>
                <a:gdLst/>
                <a:ahLst/>
                <a:cxnLst/>
                <a:rect l="l" t="t" r="r" b="b"/>
                <a:pathLst>
                  <a:path w="64341" h="29969" extrusionOk="0">
                    <a:moveTo>
                      <a:pt x="22677" y="1"/>
                    </a:moveTo>
                    <a:cubicBezTo>
                      <a:pt x="14646" y="1"/>
                      <a:pt x="6864" y="2068"/>
                      <a:pt x="0" y="5823"/>
                    </a:cubicBezTo>
                    <a:lnTo>
                      <a:pt x="5043" y="15113"/>
                    </a:lnTo>
                    <a:cubicBezTo>
                      <a:pt x="10388" y="12178"/>
                      <a:pt x="16434" y="10569"/>
                      <a:pt x="22675" y="10569"/>
                    </a:cubicBezTo>
                    <a:cubicBezTo>
                      <a:pt x="26133" y="10569"/>
                      <a:pt x="29652" y="11063"/>
                      <a:pt x="33143" y="12100"/>
                    </a:cubicBezTo>
                    <a:cubicBezTo>
                      <a:pt x="42915" y="15008"/>
                      <a:pt x="50594" y="21620"/>
                      <a:pt x="55050" y="29969"/>
                    </a:cubicBezTo>
                    <a:lnTo>
                      <a:pt x="64341" y="24926"/>
                    </a:lnTo>
                    <a:cubicBezTo>
                      <a:pt x="58775" y="14548"/>
                      <a:pt x="49359" y="6262"/>
                      <a:pt x="37328" y="2329"/>
                    </a:cubicBezTo>
                    <a:cubicBezTo>
                      <a:pt x="36931" y="2203"/>
                      <a:pt x="36533" y="2098"/>
                      <a:pt x="36156" y="1973"/>
                    </a:cubicBezTo>
                    <a:cubicBezTo>
                      <a:pt x="31663" y="637"/>
                      <a:pt x="27132" y="1"/>
                      <a:pt x="22677" y="1"/>
                    </a:cubicBezTo>
                    <a:close/>
                  </a:path>
                </a:pathLst>
              </a:custGeom>
              <a:solidFill>
                <a:srgbClr val="CC23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50" name="Google Shape;763;p35">
                <a:extLst>
                  <a:ext uri="{FF2B5EF4-FFF2-40B4-BE49-F238E27FC236}">
                    <a16:creationId xmlns:a16="http://schemas.microsoft.com/office/drawing/2014/main" id="{AB37770E-25F8-1965-9A57-3231ABDF1F37}"/>
                  </a:ext>
                </a:extLst>
              </p:cNvPr>
              <p:cNvSpPr/>
              <p:nvPr/>
            </p:nvSpPr>
            <p:spPr>
              <a:xfrm>
                <a:off x="1424746" y="4098508"/>
                <a:ext cx="238695" cy="214258"/>
              </a:xfrm>
              <a:custGeom>
                <a:avLst/>
                <a:gdLst/>
                <a:ahLst/>
                <a:cxnLst/>
                <a:rect l="l" t="t" r="r" b="b"/>
                <a:pathLst>
                  <a:path w="12366" h="11100" extrusionOk="0">
                    <a:moveTo>
                      <a:pt x="6193" y="0"/>
                    </a:moveTo>
                    <a:cubicBezTo>
                      <a:pt x="3785" y="0"/>
                      <a:pt x="1564" y="1561"/>
                      <a:pt x="858" y="3970"/>
                    </a:cubicBezTo>
                    <a:cubicBezTo>
                      <a:pt x="0" y="6921"/>
                      <a:pt x="1674" y="10017"/>
                      <a:pt x="4603" y="10875"/>
                    </a:cubicBezTo>
                    <a:cubicBezTo>
                      <a:pt x="5127" y="11027"/>
                      <a:pt x="5654" y="11100"/>
                      <a:pt x="6174" y="11100"/>
                    </a:cubicBezTo>
                    <a:cubicBezTo>
                      <a:pt x="8582" y="11100"/>
                      <a:pt x="10802" y="9540"/>
                      <a:pt x="11508" y="7130"/>
                    </a:cubicBezTo>
                    <a:cubicBezTo>
                      <a:pt x="12366" y="4180"/>
                      <a:pt x="10692" y="1083"/>
                      <a:pt x="7763" y="225"/>
                    </a:cubicBezTo>
                    <a:cubicBezTo>
                      <a:pt x="7240" y="73"/>
                      <a:pt x="6712" y="0"/>
                      <a:pt x="6193" y="0"/>
                    </a:cubicBezTo>
                    <a:close/>
                  </a:path>
                </a:pathLst>
              </a:custGeom>
              <a:solidFill>
                <a:srgbClr val="CC23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51" name="Google Shape;764;p35">
                <a:extLst>
                  <a:ext uri="{FF2B5EF4-FFF2-40B4-BE49-F238E27FC236}">
                    <a16:creationId xmlns:a16="http://schemas.microsoft.com/office/drawing/2014/main" id="{8499B339-73D9-22E2-CAA2-C200D6991290}"/>
                  </a:ext>
                </a:extLst>
              </p:cNvPr>
              <p:cNvSpPr/>
              <p:nvPr/>
            </p:nvSpPr>
            <p:spPr>
              <a:xfrm>
                <a:off x="1472404" y="4140992"/>
                <a:ext cx="142993" cy="128516"/>
              </a:xfrm>
              <a:custGeom>
                <a:avLst/>
                <a:gdLst/>
                <a:ahLst/>
                <a:cxnLst/>
                <a:rect l="l" t="t" r="r" b="b"/>
                <a:pathLst>
                  <a:path w="7408" h="6658" extrusionOk="0">
                    <a:moveTo>
                      <a:pt x="3711" y="1"/>
                    </a:moveTo>
                    <a:cubicBezTo>
                      <a:pt x="2276" y="1"/>
                      <a:pt x="954" y="951"/>
                      <a:pt x="523" y="2397"/>
                    </a:cubicBezTo>
                    <a:cubicBezTo>
                      <a:pt x="0" y="4155"/>
                      <a:pt x="1004" y="5996"/>
                      <a:pt x="2762" y="6519"/>
                    </a:cubicBezTo>
                    <a:cubicBezTo>
                      <a:pt x="3077" y="6613"/>
                      <a:pt x="3395" y="6658"/>
                      <a:pt x="3708" y="6658"/>
                    </a:cubicBezTo>
                    <a:cubicBezTo>
                      <a:pt x="5138" y="6658"/>
                      <a:pt x="6455" y="5722"/>
                      <a:pt x="6884" y="4280"/>
                    </a:cubicBezTo>
                    <a:cubicBezTo>
                      <a:pt x="7407" y="2523"/>
                      <a:pt x="6424" y="660"/>
                      <a:pt x="4645" y="137"/>
                    </a:cubicBezTo>
                    <a:cubicBezTo>
                      <a:pt x="4334" y="45"/>
                      <a:pt x="4020" y="1"/>
                      <a:pt x="3711" y="1"/>
                    </a:cubicBezTo>
                    <a:close/>
                  </a:path>
                </a:pathLst>
              </a:custGeom>
              <a:solidFill>
                <a:srgbClr val="DF71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1987" name="Rectangle 3">
            <a:extLst>
              <a:ext uri="{FF2B5EF4-FFF2-40B4-BE49-F238E27FC236}">
                <a16:creationId xmlns:a16="http://schemas.microsoft.com/office/drawing/2014/main" id="{DCA9EE85-DFA1-A9F6-4BC8-688202543FA5}"/>
              </a:ext>
            </a:extLst>
          </p:cNvPr>
          <p:cNvSpPr>
            <a:spLocks noGrp="1" noRot="1"/>
          </p:cNvSpPr>
          <p:nvPr>
            <p:ph idx="1"/>
          </p:nvPr>
        </p:nvSpPr>
        <p:spPr>
          <a:xfrm>
            <a:off x="228600" y="-193177"/>
            <a:ext cx="9144000" cy="838200"/>
          </a:xfrm>
        </p:spPr>
        <p:txBody>
          <a:bodyPr/>
          <a:lstStyle/>
          <a:p>
            <a:pPr marL="0" indent="0" algn="just" eaLnBrk="1" hangingPunct="1">
              <a:lnSpc>
                <a:spcPct val="130000"/>
              </a:lnSpc>
              <a:spcAft>
                <a:spcPts val="800"/>
              </a:spcAft>
              <a:buFont typeface="Symbol" panose="05050102010706020507" pitchFamily="18" charset="2"/>
              <a:buNone/>
              <a:tabLst>
                <a:tab pos="658813" algn="l"/>
              </a:tabLst>
            </a:pP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khấu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chèo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xưng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Xúy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vi-VN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7EB2DA9-42F7-09C4-3FEF-3569E93F066A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225306" y="789365"/>
            <a:ext cx="8575095" cy="5223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65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65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65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65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65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20000"/>
              </a:spcBef>
              <a:spcAft>
                <a:spcPts val="800"/>
              </a:spcAft>
              <a:buClr>
                <a:srgbClr val="0080FF"/>
              </a:buClr>
              <a:buFont typeface="Wingdings" panose="05000000000000000000" pitchFamily="2" charset="2"/>
              <a:buNone/>
            </a:pP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xưng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Xuý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altLang="vi-VN" i="1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altLang="vi-VN" i="1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Kim </a:t>
            </a:r>
            <a:r>
              <a:rPr lang="en-US" altLang="vi-VN" i="1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Nham</a:t>
            </a:r>
            <a:r>
              <a:rPr lang="en-US" altLang="vi-VN" i="1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say </a:t>
            </a:r>
            <a:r>
              <a:rPr lang="en-US" altLang="vi-VN" i="1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đắm</a:t>
            </a:r>
            <a:r>
              <a:rPr lang="en-US" altLang="vi-VN" i="1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altLang="vi-VN" i="1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vi-VN" i="1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,/ </a:t>
            </a:r>
            <a:r>
              <a:rPr lang="en-US" altLang="vi-VN" i="1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vi-VN" i="1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vi-VN" i="1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altLang="vi-VN" i="1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điên</a:t>
            </a:r>
            <a:r>
              <a:rPr lang="en-US" altLang="vi-VN" i="1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cuồng</a:t>
            </a:r>
            <a:r>
              <a:rPr lang="en-US" altLang="vi-VN" i="1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i="1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</a:t>
            </a:r>
            <a:r>
              <a:rPr lang="en-US" altLang="vi-VN" i="1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dại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.”).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logic,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chấp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ước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Qua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altLang="vi-VN" i="1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vi-VN" i="1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i="1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altLang="vi-VN" i="1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!/ Ra </a:t>
            </a:r>
            <a:r>
              <a:rPr lang="en-US" altLang="vi-VN" i="1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vi-VN" i="1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i="1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vi-VN" i="1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xưng</a:t>
            </a:r>
            <a:r>
              <a:rPr lang="en-US" altLang="vi-VN" i="1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vi-VN" i="1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i="1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nhỉ</a:t>
            </a:r>
            <a:r>
              <a:rPr lang="en-US" altLang="vi-VN" i="1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altLang="vi-VN" i="1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i="1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xưng</a:t>
            </a:r>
            <a:r>
              <a:rPr lang="en-US" altLang="vi-VN" i="1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vi-VN" i="1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ai </a:t>
            </a:r>
            <a:r>
              <a:rPr lang="en-US" altLang="vi-VN" i="1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i="1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i="1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i="1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ai?”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khấu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khấu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vây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hề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altLang="vi-VN" dirty="0">
              <a:solidFill>
                <a:srgbClr val="492B0B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spcAft>
                <a:spcPts val="800"/>
              </a:spcAft>
              <a:buClr>
                <a:srgbClr val="0080FF"/>
              </a:buClr>
              <a:buFont typeface="Wingdings" panose="05000000000000000000" pitchFamily="2" charset="2"/>
              <a:buNone/>
            </a:pPr>
            <a:r>
              <a:rPr lang="en-US" altLang="vi-VN" dirty="0">
                <a:solidFill>
                  <a:srgbClr val="492B0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vi-VN" dirty="0">
              <a:solidFill>
                <a:srgbClr val="492B0B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1987" grpId="0" build="p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>
            <a:extLst>
              <a:ext uri="{FF2B5EF4-FFF2-40B4-BE49-F238E27FC236}">
                <a16:creationId xmlns:a16="http://schemas.microsoft.com/office/drawing/2014/main" id="{614CA680-9FEE-CF6F-85CA-3EFD8AEF9C97}"/>
              </a:ext>
            </a:extLst>
          </p:cNvPr>
          <p:cNvSpPr>
            <a:spLocks noGrp="1" noRot="1"/>
          </p:cNvSpPr>
          <p:nvPr>
            <p:ph idx="1"/>
          </p:nvPr>
        </p:nvSpPr>
        <p:spPr>
          <a:xfrm>
            <a:off x="469203" y="-194367"/>
            <a:ext cx="8686800" cy="838200"/>
          </a:xfrm>
        </p:spPr>
        <p:txBody>
          <a:bodyPr/>
          <a:lstStyle/>
          <a:p>
            <a:pPr marL="0" indent="0" algn="ctr" eaLnBrk="1" hangingPunct="1">
              <a:lnSpc>
                <a:spcPct val="140000"/>
              </a:lnSpc>
              <a:spcAft>
                <a:spcPts val="800"/>
              </a:spcAft>
              <a:buFont typeface="Symbol" panose="05050102010706020507" pitchFamily="18" charset="2"/>
              <a:buNone/>
              <a:tabLst>
                <a:tab pos="658813" algn="l"/>
              </a:tabLst>
            </a:pP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chèo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vi-VN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A229CB9-24A9-47D5-D1A2-2AF3AC8352FC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265906" y="685800"/>
            <a:ext cx="8612188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65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65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65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65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65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20000"/>
              </a:spcBef>
              <a:spcAft>
                <a:spcPts val="800"/>
              </a:spcAft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chèo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vi-VN" sz="2000" dirty="0">
              <a:solidFill>
                <a:srgbClr val="000099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spcAft>
                <a:spcPts val="800"/>
              </a:spcAft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Ở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khấu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altLang="vi-VN" sz="20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vi-VN" sz="20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vi-VN" sz="20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vi-VN" sz="20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altLang="vi-VN" sz="20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vi-VN" sz="20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vi-VN" sz="20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,/ Ai </a:t>
            </a:r>
            <a:r>
              <a:rPr lang="en-US" altLang="vi-VN" sz="20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altLang="vi-VN" sz="20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vi-VN" sz="20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vi-VN" sz="20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altLang="vi-VN" sz="20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altLang="vi-VN" sz="20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chớ</a:t>
            </a:r>
            <a:r>
              <a:rPr lang="en-US" altLang="vi-VN" sz="20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hay: “</a:t>
            </a:r>
            <a:r>
              <a:rPr lang="en-US" altLang="vi-VN" sz="20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altLang="vi-VN" sz="20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0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altLang="vi-VN" sz="20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altLang="vi-VN" sz="20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altLang="vi-VN" sz="20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vi-VN" sz="20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,/ </a:t>
            </a:r>
            <a:r>
              <a:rPr lang="en-US" altLang="vi-VN" sz="20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20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vi-VN" sz="20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vi-VN" sz="20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gặt</a:t>
            </a:r>
            <a:r>
              <a:rPr lang="en-US" altLang="vi-VN" sz="20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0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20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altLang="vi-VN" sz="20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vi-VN" sz="20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altLang="vi-VN" sz="20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vi-VN" sz="20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vi-VN" sz="20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altLang="vi-VN" sz="20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ai </a:t>
            </a:r>
            <a:r>
              <a:rPr lang="en-US" altLang="vi-VN" sz="20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r>
              <a:rPr lang="en-US" altLang="vi-VN" sz="20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lang="en-US" altLang="vi-VN" sz="20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vi-VN" sz="20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altLang="vi-VN" sz="20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,/ </a:t>
            </a:r>
            <a:r>
              <a:rPr lang="en-US" altLang="vi-VN" sz="20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0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altLang="vi-VN" sz="20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0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vi-VN" sz="20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vi-VN" sz="20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altLang="vi-VN" sz="20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lội</a:t>
            </a:r>
            <a:r>
              <a:rPr lang="en-US" altLang="vi-VN" sz="20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vi-VN" sz="20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</a:t>
            </a:r>
            <a:r>
              <a:rPr lang="en-US" altLang="vi-VN" sz="20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bèo</a:t>
            </a: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”...</a:t>
            </a:r>
            <a:endParaRPr lang="en-US" altLang="vi-VN" sz="2000" dirty="0">
              <a:solidFill>
                <a:srgbClr val="000099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spcAft>
                <a:spcPts val="800"/>
              </a:spcAft>
              <a:buClr>
                <a:srgbClr val="0080FF"/>
              </a:buClr>
              <a:buFont typeface="Wingdings" panose="05000000000000000000" pitchFamily="2" charset="2"/>
              <a:buNone/>
            </a:pPr>
            <a:endParaRPr lang="en-US" altLang="vi-VN" sz="2000" dirty="0">
              <a:solidFill>
                <a:srgbClr val="000099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spcAft>
                <a:spcPts val="800"/>
              </a:spcAft>
              <a:buClr>
                <a:srgbClr val="0080FF"/>
              </a:buClr>
              <a:buFont typeface="Wingdings" panose="05000000000000000000" pitchFamily="2" charset="2"/>
              <a:buNone/>
            </a:pPr>
            <a:r>
              <a:rPr lang="en-US" altLang="vi-VN" sz="2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vi-VN" sz="2000" dirty="0">
              <a:solidFill>
                <a:srgbClr val="000099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" name="Google Shape;1792;p49">
            <a:extLst>
              <a:ext uri="{FF2B5EF4-FFF2-40B4-BE49-F238E27FC236}">
                <a16:creationId xmlns:a16="http://schemas.microsoft.com/office/drawing/2014/main" id="{776B01E7-E97D-9F2A-3F5B-589B10711BF4}"/>
              </a:ext>
            </a:extLst>
          </p:cNvPr>
          <p:cNvGrpSpPr/>
          <p:nvPr/>
        </p:nvGrpSpPr>
        <p:grpSpPr>
          <a:xfrm>
            <a:off x="74612" y="457200"/>
            <a:ext cx="8993188" cy="6400800"/>
            <a:chOff x="457200" y="377800"/>
            <a:chExt cx="8229600" cy="4387900"/>
          </a:xfrm>
        </p:grpSpPr>
        <p:grpSp>
          <p:nvGrpSpPr>
            <p:cNvPr id="3" name="Google Shape;1793;p49">
              <a:extLst>
                <a:ext uri="{FF2B5EF4-FFF2-40B4-BE49-F238E27FC236}">
                  <a16:creationId xmlns:a16="http://schemas.microsoft.com/office/drawing/2014/main" id="{1C235C6B-39D3-3DAC-8D6F-2D17EA5A38D6}"/>
                </a:ext>
              </a:extLst>
            </p:cNvPr>
            <p:cNvGrpSpPr/>
            <p:nvPr/>
          </p:nvGrpSpPr>
          <p:grpSpPr>
            <a:xfrm>
              <a:off x="7900225" y="377800"/>
              <a:ext cx="786575" cy="816150"/>
              <a:chOff x="3033425" y="1686575"/>
              <a:chExt cx="786575" cy="816150"/>
            </a:xfrm>
          </p:grpSpPr>
          <p:sp>
            <p:nvSpPr>
              <p:cNvPr id="42003" name="Google Shape;1794;p49">
                <a:extLst>
                  <a:ext uri="{FF2B5EF4-FFF2-40B4-BE49-F238E27FC236}">
                    <a16:creationId xmlns:a16="http://schemas.microsoft.com/office/drawing/2014/main" id="{2347C30F-558E-6309-6964-09C2CBC10ED9}"/>
                  </a:ext>
                </a:extLst>
              </p:cNvPr>
              <p:cNvSpPr/>
              <p:nvPr/>
            </p:nvSpPr>
            <p:spPr>
              <a:xfrm>
                <a:off x="3532525" y="1872025"/>
                <a:ext cx="109100" cy="111250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4450" extrusionOk="0">
                    <a:moveTo>
                      <a:pt x="3713" y="0"/>
                    </a:moveTo>
                    <a:cubicBezTo>
                      <a:pt x="3672" y="0"/>
                      <a:pt x="3630" y="5"/>
                      <a:pt x="3587" y="13"/>
                    </a:cubicBezTo>
                    <a:lnTo>
                      <a:pt x="3439" y="13"/>
                    </a:lnTo>
                    <a:lnTo>
                      <a:pt x="3069" y="161"/>
                    </a:lnTo>
                    <a:cubicBezTo>
                      <a:pt x="2959" y="235"/>
                      <a:pt x="2848" y="272"/>
                      <a:pt x="2737" y="346"/>
                    </a:cubicBezTo>
                    <a:cubicBezTo>
                      <a:pt x="2515" y="457"/>
                      <a:pt x="2293" y="568"/>
                      <a:pt x="2071" y="753"/>
                    </a:cubicBezTo>
                    <a:cubicBezTo>
                      <a:pt x="1849" y="900"/>
                      <a:pt x="1665" y="1048"/>
                      <a:pt x="1480" y="1233"/>
                    </a:cubicBezTo>
                    <a:cubicBezTo>
                      <a:pt x="1406" y="1307"/>
                      <a:pt x="1295" y="1418"/>
                      <a:pt x="1221" y="1492"/>
                    </a:cubicBezTo>
                    <a:cubicBezTo>
                      <a:pt x="1147" y="1603"/>
                      <a:pt x="1073" y="1677"/>
                      <a:pt x="999" y="1788"/>
                    </a:cubicBezTo>
                    <a:cubicBezTo>
                      <a:pt x="814" y="1973"/>
                      <a:pt x="703" y="2194"/>
                      <a:pt x="592" y="2416"/>
                    </a:cubicBezTo>
                    <a:cubicBezTo>
                      <a:pt x="481" y="2638"/>
                      <a:pt x="371" y="2823"/>
                      <a:pt x="297" y="3082"/>
                    </a:cubicBezTo>
                    <a:cubicBezTo>
                      <a:pt x="112" y="3525"/>
                      <a:pt x="38" y="3969"/>
                      <a:pt x="1" y="4450"/>
                    </a:cubicBezTo>
                    <a:cubicBezTo>
                      <a:pt x="149" y="4006"/>
                      <a:pt x="371" y="3599"/>
                      <a:pt x="629" y="3230"/>
                    </a:cubicBezTo>
                    <a:cubicBezTo>
                      <a:pt x="740" y="3045"/>
                      <a:pt x="888" y="2897"/>
                      <a:pt x="1036" y="2712"/>
                    </a:cubicBezTo>
                    <a:cubicBezTo>
                      <a:pt x="1184" y="2564"/>
                      <a:pt x="1332" y="2416"/>
                      <a:pt x="1517" y="2305"/>
                    </a:cubicBezTo>
                    <a:cubicBezTo>
                      <a:pt x="1591" y="2231"/>
                      <a:pt x="1665" y="2194"/>
                      <a:pt x="1775" y="2120"/>
                    </a:cubicBezTo>
                    <a:cubicBezTo>
                      <a:pt x="1849" y="2047"/>
                      <a:pt x="1923" y="2010"/>
                      <a:pt x="2034" y="1973"/>
                    </a:cubicBezTo>
                    <a:cubicBezTo>
                      <a:pt x="2219" y="1862"/>
                      <a:pt x="2404" y="1788"/>
                      <a:pt x="2589" y="1714"/>
                    </a:cubicBezTo>
                    <a:cubicBezTo>
                      <a:pt x="2621" y="1701"/>
                      <a:pt x="2655" y="1689"/>
                      <a:pt x="2690" y="1678"/>
                    </a:cubicBezTo>
                    <a:lnTo>
                      <a:pt x="2690" y="1678"/>
                    </a:lnTo>
                    <a:cubicBezTo>
                      <a:pt x="2681" y="1703"/>
                      <a:pt x="2672" y="1727"/>
                      <a:pt x="2663" y="1751"/>
                    </a:cubicBezTo>
                    <a:cubicBezTo>
                      <a:pt x="2589" y="1936"/>
                      <a:pt x="2515" y="2120"/>
                      <a:pt x="2404" y="2305"/>
                    </a:cubicBezTo>
                    <a:lnTo>
                      <a:pt x="2256" y="2601"/>
                    </a:lnTo>
                    <a:cubicBezTo>
                      <a:pt x="2219" y="2675"/>
                      <a:pt x="2145" y="2749"/>
                      <a:pt x="2071" y="2860"/>
                    </a:cubicBezTo>
                    <a:cubicBezTo>
                      <a:pt x="2034" y="2934"/>
                      <a:pt x="1960" y="3008"/>
                      <a:pt x="1886" y="3082"/>
                    </a:cubicBezTo>
                    <a:cubicBezTo>
                      <a:pt x="1812" y="3193"/>
                      <a:pt x="1738" y="3267"/>
                      <a:pt x="1665" y="3341"/>
                    </a:cubicBezTo>
                    <a:lnTo>
                      <a:pt x="1443" y="3562"/>
                    </a:lnTo>
                    <a:cubicBezTo>
                      <a:pt x="1369" y="3636"/>
                      <a:pt x="1258" y="3710"/>
                      <a:pt x="1184" y="3784"/>
                    </a:cubicBezTo>
                    <a:cubicBezTo>
                      <a:pt x="1110" y="3821"/>
                      <a:pt x="999" y="3895"/>
                      <a:pt x="925" y="3969"/>
                    </a:cubicBezTo>
                    <a:lnTo>
                      <a:pt x="629" y="4154"/>
                    </a:lnTo>
                    <a:cubicBezTo>
                      <a:pt x="518" y="4191"/>
                      <a:pt x="444" y="4228"/>
                      <a:pt x="334" y="4302"/>
                    </a:cubicBezTo>
                    <a:lnTo>
                      <a:pt x="1" y="4450"/>
                    </a:lnTo>
                    <a:lnTo>
                      <a:pt x="371" y="4376"/>
                    </a:lnTo>
                    <a:cubicBezTo>
                      <a:pt x="481" y="4376"/>
                      <a:pt x="592" y="4339"/>
                      <a:pt x="703" y="4302"/>
                    </a:cubicBezTo>
                    <a:lnTo>
                      <a:pt x="1036" y="4228"/>
                    </a:lnTo>
                    <a:cubicBezTo>
                      <a:pt x="1147" y="4191"/>
                      <a:pt x="1258" y="4117"/>
                      <a:pt x="1369" y="4080"/>
                    </a:cubicBezTo>
                    <a:cubicBezTo>
                      <a:pt x="1480" y="4043"/>
                      <a:pt x="1591" y="4006"/>
                      <a:pt x="1701" y="3932"/>
                    </a:cubicBezTo>
                    <a:lnTo>
                      <a:pt x="1997" y="3784"/>
                    </a:lnTo>
                    <a:cubicBezTo>
                      <a:pt x="2108" y="3710"/>
                      <a:pt x="2219" y="3636"/>
                      <a:pt x="2330" y="3562"/>
                    </a:cubicBezTo>
                    <a:cubicBezTo>
                      <a:pt x="2404" y="3525"/>
                      <a:pt x="2515" y="3451"/>
                      <a:pt x="2626" y="3341"/>
                    </a:cubicBezTo>
                    <a:cubicBezTo>
                      <a:pt x="2700" y="3267"/>
                      <a:pt x="2811" y="3193"/>
                      <a:pt x="2885" y="3119"/>
                    </a:cubicBezTo>
                    <a:lnTo>
                      <a:pt x="3143" y="2860"/>
                    </a:lnTo>
                    <a:cubicBezTo>
                      <a:pt x="3328" y="2675"/>
                      <a:pt x="3476" y="2490"/>
                      <a:pt x="3624" y="2268"/>
                    </a:cubicBezTo>
                    <a:cubicBezTo>
                      <a:pt x="3772" y="2047"/>
                      <a:pt x="3920" y="1825"/>
                      <a:pt x="4031" y="1603"/>
                    </a:cubicBezTo>
                    <a:cubicBezTo>
                      <a:pt x="4105" y="1492"/>
                      <a:pt x="4142" y="1381"/>
                      <a:pt x="4216" y="1270"/>
                    </a:cubicBezTo>
                    <a:cubicBezTo>
                      <a:pt x="4252" y="1122"/>
                      <a:pt x="4289" y="1011"/>
                      <a:pt x="4326" y="863"/>
                    </a:cubicBezTo>
                    <a:cubicBezTo>
                      <a:pt x="4363" y="753"/>
                      <a:pt x="4363" y="642"/>
                      <a:pt x="4363" y="568"/>
                    </a:cubicBezTo>
                    <a:cubicBezTo>
                      <a:pt x="4298" y="241"/>
                      <a:pt x="4030" y="0"/>
                      <a:pt x="37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04" name="Google Shape;1795;p49">
                <a:extLst>
                  <a:ext uri="{FF2B5EF4-FFF2-40B4-BE49-F238E27FC236}">
                    <a16:creationId xmlns:a16="http://schemas.microsoft.com/office/drawing/2014/main" id="{A83843D6-00C5-AE55-CFF7-CAF937973159}"/>
                  </a:ext>
                </a:extLst>
              </p:cNvPr>
              <p:cNvSpPr/>
              <p:nvPr/>
            </p:nvSpPr>
            <p:spPr>
              <a:xfrm>
                <a:off x="3325500" y="1692100"/>
                <a:ext cx="356800" cy="109325"/>
              </a:xfrm>
              <a:custGeom>
                <a:avLst/>
                <a:gdLst/>
                <a:ahLst/>
                <a:cxnLst/>
                <a:rect l="l" t="t" r="r" b="b"/>
                <a:pathLst>
                  <a:path w="14272" h="4373" extrusionOk="0">
                    <a:moveTo>
                      <a:pt x="1435" y="1435"/>
                    </a:moveTo>
                    <a:lnTo>
                      <a:pt x="1418" y="1443"/>
                    </a:lnTo>
                    <a:lnTo>
                      <a:pt x="1442" y="1443"/>
                    </a:lnTo>
                    <a:cubicBezTo>
                      <a:pt x="1440" y="1440"/>
                      <a:pt x="1437" y="1438"/>
                      <a:pt x="1435" y="1435"/>
                    </a:cubicBezTo>
                    <a:close/>
                    <a:moveTo>
                      <a:pt x="1444" y="1454"/>
                    </a:moveTo>
                    <a:lnTo>
                      <a:pt x="1444" y="1454"/>
                    </a:lnTo>
                    <a:cubicBezTo>
                      <a:pt x="1442" y="1454"/>
                      <a:pt x="1452" y="1461"/>
                      <a:pt x="1479" y="1480"/>
                    </a:cubicBezTo>
                    <a:lnTo>
                      <a:pt x="1491" y="1480"/>
                    </a:lnTo>
                    <a:cubicBezTo>
                      <a:pt x="1467" y="1466"/>
                      <a:pt x="1446" y="1454"/>
                      <a:pt x="1444" y="1454"/>
                    </a:cubicBezTo>
                    <a:close/>
                    <a:moveTo>
                      <a:pt x="1491" y="1480"/>
                    </a:moveTo>
                    <a:lnTo>
                      <a:pt x="1491" y="1480"/>
                    </a:lnTo>
                    <a:cubicBezTo>
                      <a:pt x="1520" y="1497"/>
                      <a:pt x="1553" y="1517"/>
                      <a:pt x="1553" y="1517"/>
                    </a:cubicBezTo>
                    <a:lnTo>
                      <a:pt x="1516" y="1480"/>
                    </a:lnTo>
                    <a:close/>
                    <a:moveTo>
                      <a:pt x="1849" y="1"/>
                    </a:moveTo>
                    <a:cubicBezTo>
                      <a:pt x="1793" y="19"/>
                      <a:pt x="1747" y="19"/>
                      <a:pt x="1696" y="19"/>
                    </a:cubicBezTo>
                    <a:cubicBezTo>
                      <a:pt x="1646" y="19"/>
                      <a:pt x="1590" y="19"/>
                      <a:pt x="1516" y="38"/>
                    </a:cubicBezTo>
                    <a:cubicBezTo>
                      <a:pt x="1368" y="75"/>
                      <a:pt x="1220" y="75"/>
                      <a:pt x="1110" y="112"/>
                    </a:cubicBezTo>
                    <a:lnTo>
                      <a:pt x="851" y="223"/>
                    </a:lnTo>
                    <a:lnTo>
                      <a:pt x="740" y="260"/>
                    </a:lnTo>
                    <a:lnTo>
                      <a:pt x="703" y="297"/>
                    </a:lnTo>
                    <a:lnTo>
                      <a:pt x="666" y="334"/>
                    </a:lnTo>
                    <a:lnTo>
                      <a:pt x="555" y="408"/>
                    </a:lnTo>
                    <a:cubicBezTo>
                      <a:pt x="481" y="444"/>
                      <a:pt x="407" y="518"/>
                      <a:pt x="333" y="592"/>
                    </a:cubicBezTo>
                    <a:cubicBezTo>
                      <a:pt x="74" y="888"/>
                      <a:pt x="0" y="1295"/>
                      <a:pt x="37" y="1628"/>
                    </a:cubicBezTo>
                    <a:cubicBezTo>
                      <a:pt x="74" y="1738"/>
                      <a:pt x="74" y="1812"/>
                      <a:pt x="111" y="1923"/>
                    </a:cubicBezTo>
                    <a:cubicBezTo>
                      <a:pt x="148" y="1997"/>
                      <a:pt x="185" y="2071"/>
                      <a:pt x="222" y="2145"/>
                    </a:cubicBezTo>
                    <a:cubicBezTo>
                      <a:pt x="259" y="2293"/>
                      <a:pt x="518" y="2552"/>
                      <a:pt x="629" y="2626"/>
                    </a:cubicBezTo>
                    <a:lnTo>
                      <a:pt x="740" y="2700"/>
                    </a:lnTo>
                    <a:lnTo>
                      <a:pt x="777" y="2700"/>
                    </a:lnTo>
                    <a:lnTo>
                      <a:pt x="851" y="2774"/>
                    </a:lnTo>
                    <a:lnTo>
                      <a:pt x="888" y="2774"/>
                    </a:lnTo>
                    <a:lnTo>
                      <a:pt x="962" y="2811"/>
                    </a:lnTo>
                    <a:lnTo>
                      <a:pt x="1220" y="2922"/>
                    </a:lnTo>
                    <a:lnTo>
                      <a:pt x="1738" y="3180"/>
                    </a:lnTo>
                    <a:cubicBezTo>
                      <a:pt x="2108" y="3328"/>
                      <a:pt x="2477" y="3476"/>
                      <a:pt x="2847" y="3624"/>
                    </a:cubicBezTo>
                    <a:cubicBezTo>
                      <a:pt x="3217" y="3772"/>
                      <a:pt x="3624" y="3920"/>
                      <a:pt x="4030" y="4031"/>
                    </a:cubicBezTo>
                    <a:lnTo>
                      <a:pt x="4585" y="4142"/>
                    </a:lnTo>
                    <a:lnTo>
                      <a:pt x="4881" y="4216"/>
                    </a:lnTo>
                    <a:lnTo>
                      <a:pt x="4991" y="4252"/>
                    </a:lnTo>
                    <a:lnTo>
                      <a:pt x="5102" y="4252"/>
                    </a:lnTo>
                    <a:lnTo>
                      <a:pt x="5176" y="4289"/>
                    </a:lnTo>
                    <a:cubicBezTo>
                      <a:pt x="5583" y="4345"/>
                      <a:pt x="5990" y="4373"/>
                      <a:pt x="6392" y="4373"/>
                    </a:cubicBezTo>
                    <a:cubicBezTo>
                      <a:pt x="6794" y="4373"/>
                      <a:pt x="7191" y="4345"/>
                      <a:pt x="7579" y="4289"/>
                    </a:cubicBezTo>
                    <a:cubicBezTo>
                      <a:pt x="8356" y="4179"/>
                      <a:pt x="9095" y="3920"/>
                      <a:pt x="9761" y="3550"/>
                    </a:cubicBezTo>
                    <a:cubicBezTo>
                      <a:pt x="9909" y="3476"/>
                      <a:pt x="10056" y="3365"/>
                      <a:pt x="10167" y="3291"/>
                    </a:cubicBezTo>
                    <a:lnTo>
                      <a:pt x="10204" y="3291"/>
                    </a:lnTo>
                    <a:lnTo>
                      <a:pt x="10241" y="3254"/>
                    </a:lnTo>
                    <a:lnTo>
                      <a:pt x="10278" y="3254"/>
                    </a:lnTo>
                    <a:lnTo>
                      <a:pt x="10315" y="3217"/>
                    </a:lnTo>
                    <a:lnTo>
                      <a:pt x="10426" y="3106"/>
                    </a:lnTo>
                    <a:lnTo>
                      <a:pt x="10611" y="2959"/>
                    </a:lnTo>
                    <a:cubicBezTo>
                      <a:pt x="10870" y="2737"/>
                      <a:pt x="11055" y="2515"/>
                      <a:pt x="11276" y="2293"/>
                    </a:cubicBezTo>
                    <a:cubicBezTo>
                      <a:pt x="11461" y="2071"/>
                      <a:pt x="11646" y="1886"/>
                      <a:pt x="11831" y="1702"/>
                    </a:cubicBezTo>
                    <a:cubicBezTo>
                      <a:pt x="11942" y="1591"/>
                      <a:pt x="12016" y="1517"/>
                      <a:pt x="12090" y="1406"/>
                    </a:cubicBezTo>
                    <a:cubicBezTo>
                      <a:pt x="12164" y="1332"/>
                      <a:pt x="12275" y="1258"/>
                      <a:pt x="12349" y="1184"/>
                    </a:cubicBezTo>
                    <a:cubicBezTo>
                      <a:pt x="12681" y="888"/>
                      <a:pt x="13014" y="666"/>
                      <a:pt x="13310" y="518"/>
                    </a:cubicBezTo>
                    <a:cubicBezTo>
                      <a:pt x="13569" y="371"/>
                      <a:pt x="13827" y="334"/>
                      <a:pt x="14012" y="297"/>
                    </a:cubicBezTo>
                    <a:cubicBezTo>
                      <a:pt x="14197" y="260"/>
                      <a:pt x="14271" y="260"/>
                      <a:pt x="14271" y="260"/>
                    </a:cubicBezTo>
                    <a:cubicBezTo>
                      <a:pt x="14271" y="260"/>
                      <a:pt x="14197" y="223"/>
                      <a:pt x="14012" y="186"/>
                    </a:cubicBezTo>
                    <a:cubicBezTo>
                      <a:pt x="13827" y="186"/>
                      <a:pt x="13532" y="186"/>
                      <a:pt x="13199" y="260"/>
                    </a:cubicBezTo>
                    <a:cubicBezTo>
                      <a:pt x="12866" y="334"/>
                      <a:pt x="12423" y="481"/>
                      <a:pt x="12016" y="740"/>
                    </a:cubicBezTo>
                    <a:cubicBezTo>
                      <a:pt x="11572" y="999"/>
                      <a:pt x="11166" y="1295"/>
                      <a:pt x="10722" y="1665"/>
                    </a:cubicBezTo>
                    <a:cubicBezTo>
                      <a:pt x="10463" y="1849"/>
                      <a:pt x="10241" y="2034"/>
                      <a:pt x="10019" y="2182"/>
                    </a:cubicBezTo>
                    <a:lnTo>
                      <a:pt x="9835" y="2293"/>
                    </a:lnTo>
                    <a:lnTo>
                      <a:pt x="9724" y="2367"/>
                    </a:lnTo>
                    <a:lnTo>
                      <a:pt x="9687" y="2367"/>
                    </a:lnTo>
                    <a:lnTo>
                      <a:pt x="9650" y="2404"/>
                    </a:lnTo>
                    <a:cubicBezTo>
                      <a:pt x="9539" y="2478"/>
                      <a:pt x="9391" y="2552"/>
                      <a:pt x="9243" y="2626"/>
                    </a:cubicBezTo>
                    <a:cubicBezTo>
                      <a:pt x="8725" y="2811"/>
                      <a:pt x="8097" y="2959"/>
                      <a:pt x="7432" y="3032"/>
                    </a:cubicBezTo>
                    <a:cubicBezTo>
                      <a:pt x="7320" y="3039"/>
                      <a:pt x="7207" y="3042"/>
                      <a:pt x="7091" y="3042"/>
                    </a:cubicBezTo>
                    <a:cubicBezTo>
                      <a:pt x="6555" y="3042"/>
                      <a:pt x="5983" y="2976"/>
                      <a:pt x="5435" y="2885"/>
                    </a:cubicBezTo>
                    <a:lnTo>
                      <a:pt x="5398" y="2885"/>
                    </a:lnTo>
                    <a:cubicBezTo>
                      <a:pt x="5373" y="2872"/>
                      <a:pt x="5365" y="2868"/>
                      <a:pt x="5364" y="2868"/>
                    </a:cubicBezTo>
                    <a:lnTo>
                      <a:pt x="5364" y="2868"/>
                    </a:lnTo>
                    <a:cubicBezTo>
                      <a:pt x="5361" y="2868"/>
                      <a:pt x="5386" y="2885"/>
                      <a:pt x="5361" y="2885"/>
                    </a:cubicBezTo>
                    <a:lnTo>
                      <a:pt x="5324" y="2848"/>
                    </a:lnTo>
                    <a:lnTo>
                      <a:pt x="5213" y="2811"/>
                    </a:lnTo>
                    <a:lnTo>
                      <a:pt x="4918" y="2737"/>
                    </a:lnTo>
                    <a:lnTo>
                      <a:pt x="4363" y="2626"/>
                    </a:lnTo>
                    <a:cubicBezTo>
                      <a:pt x="4030" y="2478"/>
                      <a:pt x="3697" y="2367"/>
                      <a:pt x="3365" y="2256"/>
                    </a:cubicBezTo>
                    <a:cubicBezTo>
                      <a:pt x="3032" y="2108"/>
                      <a:pt x="2662" y="1997"/>
                      <a:pt x="2330" y="1849"/>
                    </a:cubicBezTo>
                    <a:lnTo>
                      <a:pt x="1812" y="1628"/>
                    </a:lnTo>
                    <a:lnTo>
                      <a:pt x="1553" y="1517"/>
                    </a:lnTo>
                    <a:lnTo>
                      <a:pt x="1516" y="1517"/>
                    </a:lnTo>
                    <a:lnTo>
                      <a:pt x="1410" y="1446"/>
                    </a:lnTo>
                    <a:lnTo>
                      <a:pt x="1418" y="1443"/>
                    </a:lnTo>
                    <a:lnTo>
                      <a:pt x="1405" y="1443"/>
                    </a:lnTo>
                    <a:lnTo>
                      <a:pt x="1368" y="1406"/>
                    </a:lnTo>
                    <a:lnTo>
                      <a:pt x="1405" y="1406"/>
                    </a:lnTo>
                    <a:cubicBezTo>
                      <a:pt x="1405" y="1406"/>
                      <a:pt x="1405" y="1406"/>
                      <a:pt x="1435" y="1435"/>
                    </a:cubicBezTo>
                    <a:lnTo>
                      <a:pt x="1435" y="1435"/>
                    </a:lnTo>
                    <a:lnTo>
                      <a:pt x="1590" y="1369"/>
                    </a:lnTo>
                    <a:cubicBezTo>
                      <a:pt x="1664" y="1332"/>
                      <a:pt x="1701" y="1332"/>
                      <a:pt x="1738" y="1332"/>
                    </a:cubicBezTo>
                    <a:cubicBezTo>
                      <a:pt x="1738" y="1332"/>
                      <a:pt x="1849" y="1332"/>
                      <a:pt x="1923" y="1295"/>
                    </a:cubicBezTo>
                    <a:cubicBezTo>
                      <a:pt x="2588" y="1258"/>
                      <a:pt x="3328" y="1221"/>
                      <a:pt x="3956" y="1147"/>
                    </a:cubicBezTo>
                    <a:cubicBezTo>
                      <a:pt x="4622" y="1110"/>
                      <a:pt x="5250" y="1036"/>
                      <a:pt x="5842" y="962"/>
                    </a:cubicBezTo>
                    <a:cubicBezTo>
                      <a:pt x="6988" y="851"/>
                      <a:pt x="7912" y="703"/>
                      <a:pt x="8615" y="629"/>
                    </a:cubicBezTo>
                    <a:cubicBezTo>
                      <a:pt x="9280" y="518"/>
                      <a:pt x="9650" y="444"/>
                      <a:pt x="9650" y="444"/>
                    </a:cubicBezTo>
                    <a:cubicBezTo>
                      <a:pt x="9650" y="444"/>
                      <a:pt x="9280" y="408"/>
                      <a:pt x="8615" y="334"/>
                    </a:cubicBezTo>
                    <a:cubicBezTo>
                      <a:pt x="7912" y="260"/>
                      <a:pt x="6951" y="186"/>
                      <a:pt x="5805" y="112"/>
                    </a:cubicBezTo>
                    <a:cubicBezTo>
                      <a:pt x="5250" y="112"/>
                      <a:pt x="4622" y="75"/>
                      <a:pt x="3956" y="38"/>
                    </a:cubicBezTo>
                    <a:cubicBezTo>
                      <a:pt x="3291" y="38"/>
                      <a:pt x="2625" y="1"/>
                      <a:pt x="18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05" name="Google Shape;1796;p49">
                <a:extLst>
                  <a:ext uri="{FF2B5EF4-FFF2-40B4-BE49-F238E27FC236}">
                    <a16:creationId xmlns:a16="http://schemas.microsoft.com/office/drawing/2014/main" id="{130F8FEA-29F5-AFD4-C7AD-4BD5FF99C759}"/>
                  </a:ext>
                </a:extLst>
              </p:cNvPr>
              <p:cNvSpPr/>
              <p:nvPr/>
            </p:nvSpPr>
            <p:spPr>
              <a:xfrm>
                <a:off x="3707225" y="1826125"/>
                <a:ext cx="110000" cy="356100"/>
              </a:xfrm>
              <a:custGeom>
                <a:avLst/>
                <a:gdLst/>
                <a:ahLst/>
                <a:cxnLst/>
                <a:rect l="l" t="t" r="r" b="b"/>
                <a:pathLst>
                  <a:path w="4400" h="14244" extrusionOk="0">
                    <a:moveTo>
                      <a:pt x="2049" y="4591"/>
                    </a:moveTo>
                    <a:lnTo>
                      <a:pt x="2034" y="4622"/>
                    </a:lnTo>
                    <a:cubicBezTo>
                      <a:pt x="2034" y="4622"/>
                      <a:pt x="2054" y="4601"/>
                      <a:pt x="2049" y="4591"/>
                    </a:cubicBezTo>
                    <a:close/>
                    <a:moveTo>
                      <a:pt x="2980" y="12897"/>
                    </a:moveTo>
                    <a:lnTo>
                      <a:pt x="2976" y="12903"/>
                    </a:lnTo>
                    <a:lnTo>
                      <a:pt x="2958" y="12903"/>
                    </a:lnTo>
                    <a:cubicBezTo>
                      <a:pt x="2958" y="12903"/>
                      <a:pt x="2969" y="12903"/>
                      <a:pt x="2980" y="12897"/>
                    </a:cubicBezTo>
                    <a:close/>
                    <a:moveTo>
                      <a:pt x="3002" y="12889"/>
                    </a:moveTo>
                    <a:cubicBezTo>
                      <a:pt x="3007" y="12897"/>
                      <a:pt x="3016" y="12903"/>
                      <a:pt x="3032" y="12903"/>
                    </a:cubicBezTo>
                    <a:lnTo>
                      <a:pt x="3032" y="12940"/>
                    </a:lnTo>
                    <a:lnTo>
                      <a:pt x="2995" y="12903"/>
                    </a:lnTo>
                    <a:lnTo>
                      <a:pt x="2993" y="12903"/>
                    </a:lnTo>
                    <a:cubicBezTo>
                      <a:pt x="2993" y="12903"/>
                      <a:pt x="2994" y="12902"/>
                      <a:pt x="2994" y="12902"/>
                    </a:cubicBezTo>
                    <a:lnTo>
                      <a:pt x="2994" y="12902"/>
                    </a:lnTo>
                    <a:lnTo>
                      <a:pt x="2995" y="12903"/>
                    </a:lnTo>
                    <a:cubicBezTo>
                      <a:pt x="2998" y="12897"/>
                      <a:pt x="3000" y="12892"/>
                      <a:pt x="3002" y="12889"/>
                    </a:cubicBezTo>
                    <a:close/>
                    <a:moveTo>
                      <a:pt x="4178" y="1"/>
                    </a:moveTo>
                    <a:cubicBezTo>
                      <a:pt x="4178" y="1"/>
                      <a:pt x="4178" y="112"/>
                      <a:pt x="4141" y="296"/>
                    </a:cubicBezTo>
                    <a:cubicBezTo>
                      <a:pt x="4104" y="481"/>
                      <a:pt x="4030" y="703"/>
                      <a:pt x="3882" y="999"/>
                    </a:cubicBezTo>
                    <a:cubicBezTo>
                      <a:pt x="3771" y="1295"/>
                      <a:pt x="3549" y="1627"/>
                      <a:pt x="3254" y="1960"/>
                    </a:cubicBezTo>
                    <a:cubicBezTo>
                      <a:pt x="3180" y="2034"/>
                      <a:pt x="3069" y="2145"/>
                      <a:pt x="2995" y="2182"/>
                    </a:cubicBezTo>
                    <a:cubicBezTo>
                      <a:pt x="2921" y="2293"/>
                      <a:pt x="2810" y="2367"/>
                      <a:pt x="2736" y="2478"/>
                    </a:cubicBezTo>
                    <a:cubicBezTo>
                      <a:pt x="2551" y="2626"/>
                      <a:pt x="2329" y="2847"/>
                      <a:pt x="2145" y="3032"/>
                    </a:cubicBezTo>
                    <a:cubicBezTo>
                      <a:pt x="1923" y="3254"/>
                      <a:pt x="1701" y="3439"/>
                      <a:pt x="1479" y="3698"/>
                    </a:cubicBezTo>
                    <a:lnTo>
                      <a:pt x="1294" y="3883"/>
                    </a:lnTo>
                    <a:lnTo>
                      <a:pt x="1220" y="3993"/>
                    </a:lnTo>
                    <a:lnTo>
                      <a:pt x="1183" y="4030"/>
                    </a:lnTo>
                    <a:lnTo>
                      <a:pt x="1183" y="4067"/>
                    </a:lnTo>
                    <a:lnTo>
                      <a:pt x="1146" y="4104"/>
                    </a:lnTo>
                    <a:cubicBezTo>
                      <a:pt x="1035" y="4252"/>
                      <a:pt x="962" y="4400"/>
                      <a:pt x="851" y="4511"/>
                    </a:cubicBezTo>
                    <a:cubicBezTo>
                      <a:pt x="481" y="5177"/>
                      <a:pt x="222" y="5916"/>
                      <a:pt x="111" y="6692"/>
                    </a:cubicBezTo>
                    <a:cubicBezTo>
                      <a:pt x="0" y="7506"/>
                      <a:pt x="0" y="8319"/>
                      <a:pt x="148" y="9132"/>
                    </a:cubicBezTo>
                    <a:lnTo>
                      <a:pt x="148" y="9206"/>
                    </a:lnTo>
                    <a:lnTo>
                      <a:pt x="185" y="9280"/>
                    </a:lnTo>
                    <a:lnTo>
                      <a:pt x="222" y="9428"/>
                    </a:lnTo>
                    <a:lnTo>
                      <a:pt x="259" y="9724"/>
                    </a:lnTo>
                    <a:lnTo>
                      <a:pt x="407" y="10278"/>
                    </a:lnTo>
                    <a:cubicBezTo>
                      <a:pt x="518" y="10648"/>
                      <a:pt x="666" y="11055"/>
                      <a:pt x="777" y="11462"/>
                    </a:cubicBezTo>
                    <a:cubicBezTo>
                      <a:pt x="925" y="11831"/>
                      <a:pt x="1072" y="12201"/>
                      <a:pt x="1257" y="12534"/>
                    </a:cubicBezTo>
                    <a:lnTo>
                      <a:pt x="1479" y="13088"/>
                    </a:lnTo>
                    <a:lnTo>
                      <a:pt x="1627" y="13347"/>
                    </a:lnTo>
                    <a:lnTo>
                      <a:pt x="1627" y="13421"/>
                    </a:lnTo>
                    <a:lnTo>
                      <a:pt x="1664" y="13421"/>
                    </a:lnTo>
                    <a:lnTo>
                      <a:pt x="1701" y="13532"/>
                    </a:lnTo>
                    <a:lnTo>
                      <a:pt x="1738" y="13569"/>
                    </a:lnTo>
                    <a:lnTo>
                      <a:pt x="1812" y="13680"/>
                    </a:lnTo>
                    <a:cubicBezTo>
                      <a:pt x="1886" y="13754"/>
                      <a:pt x="2108" y="14013"/>
                      <a:pt x="2256" y="14086"/>
                    </a:cubicBezTo>
                    <a:cubicBezTo>
                      <a:pt x="2366" y="14123"/>
                      <a:pt x="2440" y="14160"/>
                      <a:pt x="2514" y="14197"/>
                    </a:cubicBezTo>
                    <a:cubicBezTo>
                      <a:pt x="2625" y="14234"/>
                      <a:pt x="2699" y="14234"/>
                      <a:pt x="2773" y="14234"/>
                    </a:cubicBezTo>
                    <a:cubicBezTo>
                      <a:pt x="2832" y="14240"/>
                      <a:pt x="2891" y="14243"/>
                      <a:pt x="2951" y="14243"/>
                    </a:cubicBezTo>
                    <a:cubicBezTo>
                      <a:pt x="3269" y="14243"/>
                      <a:pt x="3596" y="14156"/>
                      <a:pt x="3845" y="13939"/>
                    </a:cubicBezTo>
                    <a:cubicBezTo>
                      <a:pt x="3919" y="13902"/>
                      <a:pt x="3956" y="13828"/>
                      <a:pt x="4030" y="13754"/>
                    </a:cubicBezTo>
                    <a:lnTo>
                      <a:pt x="4104" y="13643"/>
                    </a:lnTo>
                    <a:lnTo>
                      <a:pt x="4141" y="13569"/>
                    </a:lnTo>
                    <a:lnTo>
                      <a:pt x="4178" y="13569"/>
                    </a:lnTo>
                    <a:lnTo>
                      <a:pt x="4215" y="13458"/>
                    </a:lnTo>
                    <a:lnTo>
                      <a:pt x="4289" y="13199"/>
                    </a:lnTo>
                    <a:cubicBezTo>
                      <a:pt x="4326" y="13088"/>
                      <a:pt x="4363" y="12940"/>
                      <a:pt x="4400" y="12792"/>
                    </a:cubicBezTo>
                    <a:cubicBezTo>
                      <a:pt x="4400" y="12645"/>
                      <a:pt x="4400" y="12571"/>
                      <a:pt x="4400" y="12460"/>
                    </a:cubicBezTo>
                    <a:cubicBezTo>
                      <a:pt x="4400" y="11683"/>
                      <a:pt x="4400" y="11018"/>
                      <a:pt x="4363" y="10352"/>
                    </a:cubicBezTo>
                    <a:cubicBezTo>
                      <a:pt x="4363" y="9687"/>
                      <a:pt x="4326" y="9058"/>
                      <a:pt x="4289" y="8504"/>
                    </a:cubicBezTo>
                    <a:cubicBezTo>
                      <a:pt x="4252" y="7321"/>
                      <a:pt x="4178" y="6360"/>
                      <a:pt x="4104" y="5694"/>
                    </a:cubicBezTo>
                    <a:cubicBezTo>
                      <a:pt x="4030" y="5029"/>
                      <a:pt x="3993" y="4659"/>
                      <a:pt x="3993" y="4659"/>
                    </a:cubicBezTo>
                    <a:cubicBezTo>
                      <a:pt x="3993" y="4659"/>
                      <a:pt x="3919" y="5029"/>
                      <a:pt x="3808" y="5694"/>
                    </a:cubicBezTo>
                    <a:cubicBezTo>
                      <a:pt x="3697" y="6360"/>
                      <a:pt x="3586" y="7321"/>
                      <a:pt x="3439" y="8467"/>
                    </a:cubicBezTo>
                    <a:cubicBezTo>
                      <a:pt x="3402" y="9058"/>
                      <a:pt x="3328" y="9687"/>
                      <a:pt x="3291" y="10315"/>
                    </a:cubicBezTo>
                    <a:cubicBezTo>
                      <a:pt x="3217" y="10981"/>
                      <a:pt x="3143" y="11720"/>
                      <a:pt x="3106" y="12386"/>
                    </a:cubicBezTo>
                    <a:cubicBezTo>
                      <a:pt x="3106" y="12460"/>
                      <a:pt x="3106" y="12534"/>
                      <a:pt x="3106" y="12571"/>
                    </a:cubicBezTo>
                    <a:cubicBezTo>
                      <a:pt x="3069" y="12608"/>
                      <a:pt x="3106" y="12645"/>
                      <a:pt x="3069" y="12719"/>
                    </a:cubicBezTo>
                    <a:lnTo>
                      <a:pt x="2995" y="12866"/>
                    </a:lnTo>
                    <a:lnTo>
                      <a:pt x="2995" y="12866"/>
                    </a:lnTo>
                    <a:cubicBezTo>
                      <a:pt x="2995" y="12866"/>
                      <a:pt x="2995" y="12878"/>
                      <a:pt x="3002" y="12889"/>
                    </a:cubicBezTo>
                    <a:lnTo>
                      <a:pt x="3002" y="12889"/>
                    </a:lnTo>
                    <a:cubicBezTo>
                      <a:pt x="3004" y="12885"/>
                      <a:pt x="3005" y="12882"/>
                      <a:pt x="3005" y="12882"/>
                    </a:cubicBezTo>
                    <a:lnTo>
                      <a:pt x="3005" y="12882"/>
                    </a:lnTo>
                    <a:cubicBezTo>
                      <a:pt x="3005" y="12882"/>
                      <a:pt x="3004" y="12884"/>
                      <a:pt x="3002" y="12889"/>
                    </a:cubicBezTo>
                    <a:lnTo>
                      <a:pt x="3002" y="12889"/>
                    </a:lnTo>
                    <a:cubicBezTo>
                      <a:pt x="3002" y="12889"/>
                      <a:pt x="3002" y="12889"/>
                      <a:pt x="3002" y="12889"/>
                    </a:cubicBezTo>
                    <a:lnTo>
                      <a:pt x="3002" y="12889"/>
                    </a:lnTo>
                    <a:cubicBezTo>
                      <a:pt x="3000" y="12892"/>
                      <a:pt x="2997" y="12897"/>
                      <a:pt x="2994" y="12902"/>
                    </a:cubicBezTo>
                    <a:lnTo>
                      <a:pt x="2994" y="12902"/>
                    </a:lnTo>
                    <a:lnTo>
                      <a:pt x="2987" y="12891"/>
                    </a:lnTo>
                    <a:lnTo>
                      <a:pt x="2987" y="12891"/>
                    </a:lnTo>
                    <a:cubicBezTo>
                      <a:pt x="2991" y="12886"/>
                      <a:pt x="2995" y="12878"/>
                      <a:pt x="2995" y="12866"/>
                    </a:cubicBezTo>
                    <a:lnTo>
                      <a:pt x="2995" y="12866"/>
                    </a:lnTo>
                    <a:lnTo>
                      <a:pt x="2984" y="12888"/>
                    </a:lnTo>
                    <a:lnTo>
                      <a:pt x="2921" y="12792"/>
                    </a:lnTo>
                    <a:lnTo>
                      <a:pt x="2921" y="12772"/>
                    </a:lnTo>
                    <a:lnTo>
                      <a:pt x="2921" y="12772"/>
                    </a:lnTo>
                    <a:cubicBezTo>
                      <a:pt x="2935" y="12800"/>
                      <a:pt x="2963" y="12847"/>
                      <a:pt x="2965" y="12847"/>
                    </a:cubicBezTo>
                    <a:cubicBezTo>
                      <a:pt x="2966" y="12847"/>
                      <a:pt x="2964" y="12842"/>
                      <a:pt x="2958" y="12829"/>
                    </a:cubicBezTo>
                    <a:lnTo>
                      <a:pt x="2958" y="12792"/>
                    </a:lnTo>
                    <a:lnTo>
                      <a:pt x="2921" y="12755"/>
                    </a:lnTo>
                    <a:lnTo>
                      <a:pt x="2810" y="12497"/>
                    </a:lnTo>
                    <a:lnTo>
                      <a:pt x="2588" y="11979"/>
                    </a:lnTo>
                    <a:cubicBezTo>
                      <a:pt x="2440" y="11609"/>
                      <a:pt x="2292" y="11277"/>
                      <a:pt x="2145" y="10944"/>
                    </a:cubicBezTo>
                    <a:cubicBezTo>
                      <a:pt x="2034" y="10611"/>
                      <a:pt x="1923" y="10278"/>
                      <a:pt x="1812" y="9946"/>
                    </a:cubicBezTo>
                    <a:lnTo>
                      <a:pt x="1664" y="9391"/>
                    </a:lnTo>
                    <a:lnTo>
                      <a:pt x="1590" y="9095"/>
                    </a:lnTo>
                    <a:lnTo>
                      <a:pt x="1553" y="8984"/>
                    </a:lnTo>
                    <a:lnTo>
                      <a:pt x="1553" y="8948"/>
                    </a:lnTo>
                    <a:lnTo>
                      <a:pt x="1553" y="8874"/>
                    </a:lnTo>
                    <a:cubicBezTo>
                      <a:pt x="1405" y="8171"/>
                      <a:pt x="1368" y="7506"/>
                      <a:pt x="1405" y="6840"/>
                    </a:cubicBezTo>
                    <a:cubicBezTo>
                      <a:pt x="1479" y="6212"/>
                      <a:pt x="1590" y="5583"/>
                      <a:pt x="1812" y="5066"/>
                    </a:cubicBezTo>
                    <a:cubicBezTo>
                      <a:pt x="1886" y="4918"/>
                      <a:pt x="1960" y="4770"/>
                      <a:pt x="2034" y="4622"/>
                    </a:cubicBezTo>
                    <a:lnTo>
                      <a:pt x="2034" y="4585"/>
                    </a:lnTo>
                    <a:cubicBezTo>
                      <a:pt x="2043" y="4585"/>
                      <a:pt x="2048" y="4587"/>
                      <a:pt x="2049" y="4591"/>
                    </a:cubicBezTo>
                    <a:lnTo>
                      <a:pt x="2049" y="4591"/>
                    </a:lnTo>
                    <a:lnTo>
                      <a:pt x="2071" y="4548"/>
                    </a:lnTo>
                    <a:lnTo>
                      <a:pt x="2145" y="4474"/>
                    </a:lnTo>
                    <a:lnTo>
                      <a:pt x="2256" y="4289"/>
                    </a:lnTo>
                    <a:cubicBezTo>
                      <a:pt x="2403" y="4030"/>
                      <a:pt x="2588" y="3809"/>
                      <a:pt x="2736" y="3587"/>
                    </a:cubicBezTo>
                    <a:cubicBezTo>
                      <a:pt x="3143" y="3106"/>
                      <a:pt x="3439" y="2736"/>
                      <a:pt x="3697" y="2293"/>
                    </a:cubicBezTo>
                    <a:cubicBezTo>
                      <a:pt x="3956" y="1849"/>
                      <a:pt x="4104" y="1442"/>
                      <a:pt x="4178" y="1110"/>
                    </a:cubicBezTo>
                    <a:cubicBezTo>
                      <a:pt x="4252" y="777"/>
                      <a:pt x="4252" y="481"/>
                      <a:pt x="4215" y="296"/>
                    </a:cubicBezTo>
                    <a:cubicBezTo>
                      <a:pt x="4178" y="112"/>
                      <a:pt x="4178" y="1"/>
                      <a:pt x="41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06" name="Google Shape;1797;p49">
                <a:extLst>
                  <a:ext uri="{FF2B5EF4-FFF2-40B4-BE49-F238E27FC236}">
                    <a16:creationId xmlns:a16="http://schemas.microsoft.com/office/drawing/2014/main" id="{29217BFA-8B3A-E415-8823-D57142010D1B}"/>
                  </a:ext>
                </a:extLst>
              </p:cNvPr>
              <p:cNvSpPr/>
              <p:nvPr/>
            </p:nvSpPr>
            <p:spPr>
              <a:xfrm>
                <a:off x="3546400" y="1751250"/>
                <a:ext cx="110925" cy="136825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5473" extrusionOk="0">
                    <a:moveTo>
                      <a:pt x="2662" y="1854"/>
                    </a:moveTo>
                    <a:lnTo>
                      <a:pt x="2662" y="1886"/>
                    </a:lnTo>
                    <a:cubicBezTo>
                      <a:pt x="2681" y="1886"/>
                      <a:pt x="2672" y="1868"/>
                      <a:pt x="2662" y="1854"/>
                    </a:cubicBezTo>
                    <a:close/>
                    <a:moveTo>
                      <a:pt x="1886" y="1"/>
                    </a:moveTo>
                    <a:cubicBezTo>
                      <a:pt x="1516" y="1"/>
                      <a:pt x="1183" y="75"/>
                      <a:pt x="888" y="260"/>
                    </a:cubicBezTo>
                    <a:cubicBezTo>
                      <a:pt x="814" y="297"/>
                      <a:pt x="666" y="408"/>
                      <a:pt x="518" y="519"/>
                    </a:cubicBezTo>
                    <a:cubicBezTo>
                      <a:pt x="407" y="629"/>
                      <a:pt x="333" y="740"/>
                      <a:pt x="259" y="851"/>
                    </a:cubicBezTo>
                    <a:cubicBezTo>
                      <a:pt x="185" y="962"/>
                      <a:pt x="148" y="1073"/>
                      <a:pt x="74" y="1184"/>
                    </a:cubicBezTo>
                    <a:cubicBezTo>
                      <a:pt x="74" y="1295"/>
                      <a:pt x="37" y="1406"/>
                      <a:pt x="0" y="1517"/>
                    </a:cubicBezTo>
                    <a:cubicBezTo>
                      <a:pt x="0" y="1702"/>
                      <a:pt x="0" y="1886"/>
                      <a:pt x="37" y="2034"/>
                    </a:cubicBezTo>
                    <a:cubicBezTo>
                      <a:pt x="37" y="2145"/>
                      <a:pt x="111" y="2256"/>
                      <a:pt x="148" y="2293"/>
                    </a:cubicBezTo>
                    <a:cubicBezTo>
                      <a:pt x="185" y="2367"/>
                      <a:pt x="222" y="2404"/>
                      <a:pt x="222" y="2404"/>
                    </a:cubicBezTo>
                    <a:cubicBezTo>
                      <a:pt x="222" y="2404"/>
                      <a:pt x="222" y="2367"/>
                      <a:pt x="222" y="2293"/>
                    </a:cubicBezTo>
                    <a:cubicBezTo>
                      <a:pt x="259" y="2219"/>
                      <a:pt x="259" y="2145"/>
                      <a:pt x="333" y="2034"/>
                    </a:cubicBezTo>
                    <a:cubicBezTo>
                      <a:pt x="370" y="1923"/>
                      <a:pt x="444" y="1813"/>
                      <a:pt x="518" y="1702"/>
                    </a:cubicBezTo>
                    <a:cubicBezTo>
                      <a:pt x="592" y="1665"/>
                      <a:pt x="629" y="1628"/>
                      <a:pt x="703" y="1554"/>
                    </a:cubicBezTo>
                    <a:cubicBezTo>
                      <a:pt x="740" y="1517"/>
                      <a:pt x="814" y="1480"/>
                      <a:pt x="888" y="1443"/>
                    </a:cubicBezTo>
                    <a:cubicBezTo>
                      <a:pt x="962" y="1406"/>
                      <a:pt x="1036" y="1332"/>
                      <a:pt x="1073" y="1332"/>
                    </a:cubicBezTo>
                    <a:cubicBezTo>
                      <a:pt x="1146" y="1332"/>
                      <a:pt x="1183" y="1295"/>
                      <a:pt x="1331" y="1295"/>
                    </a:cubicBezTo>
                    <a:cubicBezTo>
                      <a:pt x="1387" y="1276"/>
                      <a:pt x="1461" y="1267"/>
                      <a:pt x="1539" y="1267"/>
                    </a:cubicBezTo>
                    <a:cubicBezTo>
                      <a:pt x="1618" y="1267"/>
                      <a:pt x="1701" y="1276"/>
                      <a:pt x="1775" y="1295"/>
                    </a:cubicBezTo>
                    <a:cubicBezTo>
                      <a:pt x="1923" y="1332"/>
                      <a:pt x="2108" y="1406"/>
                      <a:pt x="2256" y="1517"/>
                    </a:cubicBezTo>
                    <a:cubicBezTo>
                      <a:pt x="2330" y="1554"/>
                      <a:pt x="2404" y="1591"/>
                      <a:pt x="2440" y="1628"/>
                    </a:cubicBezTo>
                    <a:cubicBezTo>
                      <a:pt x="2477" y="1665"/>
                      <a:pt x="2477" y="1665"/>
                      <a:pt x="2551" y="1739"/>
                    </a:cubicBezTo>
                    <a:lnTo>
                      <a:pt x="2625" y="1813"/>
                    </a:lnTo>
                    <a:lnTo>
                      <a:pt x="2662" y="1850"/>
                    </a:lnTo>
                    <a:lnTo>
                      <a:pt x="2662" y="1850"/>
                    </a:lnTo>
                    <a:cubicBezTo>
                      <a:pt x="2655" y="1842"/>
                      <a:pt x="2652" y="1839"/>
                      <a:pt x="2652" y="1839"/>
                    </a:cubicBezTo>
                    <a:lnTo>
                      <a:pt x="2652" y="1839"/>
                    </a:lnTo>
                    <a:cubicBezTo>
                      <a:pt x="2651" y="1839"/>
                      <a:pt x="2657" y="1846"/>
                      <a:pt x="2662" y="1854"/>
                    </a:cubicBezTo>
                    <a:lnTo>
                      <a:pt x="2662" y="1854"/>
                    </a:lnTo>
                    <a:lnTo>
                      <a:pt x="2662" y="1850"/>
                    </a:lnTo>
                    <a:cubicBezTo>
                      <a:pt x="2884" y="2108"/>
                      <a:pt x="3069" y="2478"/>
                      <a:pt x="3143" y="2885"/>
                    </a:cubicBezTo>
                    <a:cubicBezTo>
                      <a:pt x="3180" y="2996"/>
                      <a:pt x="3180" y="3033"/>
                      <a:pt x="3217" y="3180"/>
                    </a:cubicBezTo>
                    <a:lnTo>
                      <a:pt x="3217" y="3365"/>
                    </a:lnTo>
                    <a:cubicBezTo>
                      <a:pt x="3254" y="3365"/>
                      <a:pt x="3254" y="3439"/>
                      <a:pt x="3254" y="3513"/>
                    </a:cubicBezTo>
                    <a:cubicBezTo>
                      <a:pt x="3254" y="3698"/>
                      <a:pt x="3254" y="3920"/>
                      <a:pt x="3254" y="4105"/>
                    </a:cubicBezTo>
                    <a:cubicBezTo>
                      <a:pt x="3254" y="4290"/>
                      <a:pt x="3254" y="4474"/>
                      <a:pt x="3217" y="4622"/>
                    </a:cubicBezTo>
                    <a:cubicBezTo>
                      <a:pt x="3217" y="4807"/>
                      <a:pt x="3217" y="4955"/>
                      <a:pt x="3180" y="5066"/>
                    </a:cubicBezTo>
                    <a:cubicBezTo>
                      <a:pt x="3180" y="5325"/>
                      <a:pt x="3180" y="5473"/>
                      <a:pt x="3180" y="5473"/>
                    </a:cubicBezTo>
                    <a:cubicBezTo>
                      <a:pt x="3180" y="5473"/>
                      <a:pt x="3291" y="5362"/>
                      <a:pt x="3476" y="5177"/>
                    </a:cubicBezTo>
                    <a:cubicBezTo>
                      <a:pt x="3550" y="5103"/>
                      <a:pt x="3661" y="4992"/>
                      <a:pt x="3771" y="4844"/>
                    </a:cubicBezTo>
                    <a:cubicBezTo>
                      <a:pt x="3845" y="4696"/>
                      <a:pt x="3993" y="4511"/>
                      <a:pt x="4067" y="4327"/>
                    </a:cubicBezTo>
                    <a:cubicBezTo>
                      <a:pt x="4141" y="4216"/>
                      <a:pt x="4178" y="4105"/>
                      <a:pt x="4215" y="3994"/>
                    </a:cubicBezTo>
                    <a:cubicBezTo>
                      <a:pt x="4252" y="3883"/>
                      <a:pt x="4289" y="3735"/>
                      <a:pt x="4326" y="3624"/>
                    </a:cubicBezTo>
                    <a:cubicBezTo>
                      <a:pt x="4363" y="3550"/>
                      <a:pt x="4363" y="3513"/>
                      <a:pt x="4400" y="3402"/>
                    </a:cubicBezTo>
                    <a:lnTo>
                      <a:pt x="4437" y="3217"/>
                    </a:lnTo>
                    <a:cubicBezTo>
                      <a:pt x="4437" y="3107"/>
                      <a:pt x="4437" y="2922"/>
                      <a:pt x="4437" y="2774"/>
                    </a:cubicBezTo>
                    <a:cubicBezTo>
                      <a:pt x="4437" y="2441"/>
                      <a:pt x="4400" y="2108"/>
                      <a:pt x="4289" y="1813"/>
                    </a:cubicBezTo>
                    <a:cubicBezTo>
                      <a:pt x="4178" y="1480"/>
                      <a:pt x="3993" y="1184"/>
                      <a:pt x="3771" y="888"/>
                    </a:cubicBezTo>
                    <a:lnTo>
                      <a:pt x="3734" y="851"/>
                    </a:lnTo>
                    <a:lnTo>
                      <a:pt x="3734" y="814"/>
                    </a:lnTo>
                    <a:lnTo>
                      <a:pt x="3697" y="814"/>
                    </a:lnTo>
                    <a:lnTo>
                      <a:pt x="3661" y="777"/>
                    </a:lnTo>
                    <a:lnTo>
                      <a:pt x="3587" y="703"/>
                    </a:lnTo>
                    <a:cubicBezTo>
                      <a:pt x="3550" y="666"/>
                      <a:pt x="3476" y="593"/>
                      <a:pt x="3402" y="519"/>
                    </a:cubicBezTo>
                    <a:cubicBezTo>
                      <a:pt x="3217" y="371"/>
                      <a:pt x="3069" y="297"/>
                      <a:pt x="2884" y="223"/>
                    </a:cubicBezTo>
                    <a:cubicBezTo>
                      <a:pt x="2588" y="75"/>
                      <a:pt x="2219" y="1"/>
                      <a:pt x="18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07" name="Google Shape;1798;p49">
                <a:extLst>
                  <a:ext uri="{FF2B5EF4-FFF2-40B4-BE49-F238E27FC236}">
                    <a16:creationId xmlns:a16="http://schemas.microsoft.com/office/drawing/2014/main" id="{020E4E3B-B8FF-7B41-A0AB-F0362D9B32DB}"/>
                  </a:ext>
                </a:extLst>
              </p:cNvPr>
              <p:cNvSpPr/>
              <p:nvPr/>
            </p:nvSpPr>
            <p:spPr>
              <a:xfrm>
                <a:off x="3625875" y="1855700"/>
                <a:ext cx="136825" cy="111625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4465" extrusionOk="0">
                    <a:moveTo>
                      <a:pt x="2700" y="1"/>
                    </a:moveTo>
                    <a:cubicBezTo>
                      <a:pt x="2552" y="1"/>
                      <a:pt x="2367" y="1"/>
                      <a:pt x="2256" y="38"/>
                    </a:cubicBezTo>
                    <a:lnTo>
                      <a:pt x="2071" y="75"/>
                    </a:lnTo>
                    <a:cubicBezTo>
                      <a:pt x="1960" y="75"/>
                      <a:pt x="1923" y="112"/>
                      <a:pt x="1849" y="112"/>
                    </a:cubicBezTo>
                    <a:cubicBezTo>
                      <a:pt x="1702" y="149"/>
                      <a:pt x="1591" y="186"/>
                      <a:pt x="1480" y="222"/>
                    </a:cubicBezTo>
                    <a:cubicBezTo>
                      <a:pt x="1369" y="296"/>
                      <a:pt x="1258" y="333"/>
                      <a:pt x="1147" y="370"/>
                    </a:cubicBezTo>
                    <a:cubicBezTo>
                      <a:pt x="925" y="481"/>
                      <a:pt x="777" y="592"/>
                      <a:pt x="629" y="703"/>
                    </a:cubicBezTo>
                    <a:cubicBezTo>
                      <a:pt x="482" y="814"/>
                      <a:pt x="371" y="925"/>
                      <a:pt x="260" y="999"/>
                    </a:cubicBezTo>
                    <a:cubicBezTo>
                      <a:pt x="75" y="1184"/>
                      <a:pt x="1" y="1295"/>
                      <a:pt x="1" y="1295"/>
                    </a:cubicBezTo>
                    <a:cubicBezTo>
                      <a:pt x="1" y="1295"/>
                      <a:pt x="149" y="1295"/>
                      <a:pt x="408" y="1258"/>
                    </a:cubicBezTo>
                    <a:cubicBezTo>
                      <a:pt x="518" y="1258"/>
                      <a:pt x="666" y="1258"/>
                      <a:pt x="814" y="1221"/>
                    </a:cubicBezTo>
                    <a:lnTo>
                      <a:pt x="1369" y="1221"/>
                    </a:lnTo>
                    <a:cubicBezTo>
                      <a:pt x="1430" y="1208"/>
                      <a:pt x="1496" y="1204"/>
                      <a:pt x="1563" y="1204"/>
                    </a:cubicBezTo>
                    <a:cubicBezTo>
                      <a:pt x="1697" y="1204"/>
                      <a:pt x="1837" y="1221"/>
                      <a:pt x="1960" y="1221"/>
                    </a:cubicBezTo>
                    <a:lnTo>
                      <a:pt x="2108" y="1221"/>
                    </a:lnTo>
                    <a:lnTo>
                      <a:pt x="2293" y="1258"/>
                    </a:lnTo>
                    <a:cubicBezTo>
                      <a:pt x="2404" y="1258"/>
                      <a:pt x="2478" y="1295"/>
                      <a:pt x="2552" y="1295"/>
                    </a:cubicBezTo>
                    <a:cubicBezTo>
                      <a:pt x="2942" y="1401"/>
                      <a:pt x="3298" y="1575"/>
                      <a:pt x="3587" y="1785"/>
                    </a:cubicBezTo>
                    <a:lnTo>
                      <a:pt x="3587" y="1785"/>
                    </a:lnTo>
                    <a:lnTo>
                      <a:pt x="3587" y="1812"/>
                    </a:lnTo>
                    <a:lnTo>
                      <a:pt x="3624" y="1812"/>
                    </a:lnTo>
                    <a:lnTo>
                      <a:pt x="3661" y="1849"/>
                    </a:lnTo>
                    <a:lnTo>
                      <a:pt x="3735" y="1923"/>
                    </a:lnTo>
                    <a:cubicBezTo>
                      <a:pt x="3809" y="1960"/>
                      <a:pt x="3809" y="1997"/>
                      <a:pt x="3809" y="2034"/>
                    </a:cubicBezTo>
                    <a:cubicBezTo>
                      <a:pt x="3846" y="2071"/>
                      <a:pt x="3920" y="2145"/>
                      <a:pt x="3957" y="2219"/>
                    </a:cubicBezTo>
                    <a:cubicBezTo>
                      <a:pt x="4031" y="2367"/>
                      <a:pt x="4142" y="2515"/>
                      <a:pt x="4142" y="2700"/>
                    </a:cubicBezTo>
                    <a:cubicBezTo>
                      <a:pt x="4179" y="2847"/>
                      <a:pt x="4216" y="2995"/>
                      <a:pt x="4179" y="3143"/>
                    </a:cubicBezTo>
                    <a:cubicBezTo>
                      <a:pt x="4142" y="3291"/>
                      <a:pt x="4142" y="3328"/>
                      <a:pt x="4142" y="3365"/>
                    </a:cubicBezTo>
                    <a:cubicBezTo>
                      <a:pt x="4105" y="3439"/>
                      <a:pt x="4068" y="3513"/>
                      <a:pt x="4031" y="3587"/>
                    </a:cubicBezTo>
                    <a:cubicBezTo>
                      <a:pt x="3994" y="3661"/>
                      <a:pt x="3957" y="3698"/>
                      <a:pt x="3883" y="3772"/>
                    </a:cubicBezTo>
                    <a:cubicBezTo>
                      <a:pt x="3846" y="3809"/>
                      <a:pt x="3809" y="3883"/>
                      <a:pt x="3735" y="3920"/>
                    </a:cubicBezTo>
                    <a:cubicBezTo>
                      <a:pt x="3624" y="3994"/>
                      <a:pt x="3513" y="4104"/>
                      <a:pt x="3439" y="4141"/>
                    </a:cubicBezTo>
                    <a:cubicBezTo>
                      <a:pt x="3328" y="4178"/>
                      <a:pt x="3217" y="4215"/>
                      <a:pt x="3180" y="4215"/>
                    </a:cubicBezTo>
                    <a:cubicBezTo>
                      <a:pt x="3106" y="4252"/>
                      <a:pt x="3069" y="4252"/>
                      <a:pt x="3069" y="4252"/>
                    </a:cubicBezTo>
                    <a:cubicBezTo>
                      <a:pt x="3069" y="4252"/>
                      <a:pt x="3106" y="4289"/>
                      <a:pt x="3143" y="4326"/>
                    </a:cubicBezTo>
                    <a:cubicBezTo>
                      <a:pt x="3217" y="4326"/>
                      <a:pt x="3291" y="4400"/>
                      <a:pt x="3439" y="4437"/>
                    </a:cubicBezTo>
                    <a:cubicBezTo>
                      <a:pt x="3513" y="4456"/>
                      <a:pt x="3587" y="4465"/>
                      <a:pt x="3670" y="4465"/>
                    </a:cubicBezTo>
                    <a:cubicBezTo>
                      <a:pt x="3753" y="4465"/>
                      <a:pt x="3846" y="4456"/>
                      <a:pt x="3957" y="4437"/>
                    </a:cubicBezTo>
                    <a:cubicBezTo>
                      <a:pt x="4068" y="4437"/>
                      <a:pt x="4179" y="4400"/>
                      <a:pt x="4289" y="4363"/>
                    </a:cubicBezTo>
                    <a:cubicBezTo>
                      <a:pt x="4363" y="4326"/>
                      <a:pt x="4474" y="4289"/>
                      <a:pt x="4622" y="4215"/>
                    </a:cubicBezTo>
                    <a:cubicBezTo>
                      <a:pt x="4696" y="4141"/>
                      <a:pt x="4807" y="4067"/>
                      <a:pt x="4918" y="3920"/>
                    </a:cubicBezTo>
                    <a:cubicBezTo>
                      <a:pt x="5029" y="3809"/>
                      <a:pt x="5177" y="3661"/>
                      <a:pt x="5214" y="3550"/>
                    </a:cubicBezTo>
                    <a:cubicBezTo>
                      <a:pt x="5362" y="3291"/>
                      <a:pt x="5436" y="2958"/>
                      <a:pt x="5473" y="2589"/>
                    </a:cubicBezTo>
                    <a:cubicBezTo>
                      <a:pt x="5473" y="2256"/>
                      <a:pt x="5362" y="1886"/>
                      <a:pt x="5214" y="1553"/>
                    </a:cubicBezTo>
                    <a:cubicBezTo>
                      <a:pt x="5140" y="1406"/>
                      <a:pt x="5066" y="1258"/>
                      <a:pt x="4918" y="1073"/>
                    </a:cubicBezTo>
                    <a:cubicBezTo>
                      <a:pt x="4881" y="999"/>
                      <a:pt x="4807" y="925"/>
                      <a:pt x="4770" y="888"/>
                    </a:cubicBezTo>
                    <a:lnTo>
                      <a:pt x="4696" y="814"/>
                    </a:lnTo>
                    <a:lnTo>
                      <a:pt x="4659" y="777"/>
                    </a:lnTo>
                    <a:lnTo>
                      <a:pt x="4622" y="740"/>
                    </a:lnTo>
                    <a:lnTo>
                      <a:pt x="4585" y="703"/>
                    </a:lnTo>
                    <a:cubicBezTo>
                      <a:pt x="4289" y="481"/>
                      <a:pt x="3994" y="296"/>
                      <a:pt x="3661" y="186"/>
                    </a:cubicBezTo>
                    <a:cubicBezTo>
                      <a:pt x="3328" y="75"/>
                      <a:pt x="2996" y="38"/>
                      <a:pt x="27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08" name="Google Shape;1799;p49">
                <a:extLst>
                  <a:ext uri="{FF2B5EF4-FFF2-40B4-BE49-F238E27FC236}">
                    <a16:creationId xmlns:a16="http://schemas.microsoft.com/office/drawing/2014/main" id="{1B68926A-3AC2-D132-7FFA-63F6B8362257}"/>
                  </a:ext>
                </a:extLst>
              </p:cNvPr>
              <p:cNvSpPr/>
              <p:nvPr/>
            </p:nvSpPr>
            <p:spPr>
              <a:xfrm>
                <a:off x="3458600" y="1898225"/>
                <a:ext cx="99850" cy="84125"/>
              </a:xfrm>
              <a:custGeom>
                <a:avLst/>
                <a:gdLst/>
                <a:ahLst/>
                <a:cxnLst/>
                <a:rect l="l" t="t" r="r" b="b"/>
                <a:pathLst>
                  <a:path w="3994" h="3365" extrusionOk="0">
                    <a:moveTo>
                      <a:pt x="1659" y="1775"/>
                    </a:moveTo>
                    <a:lnTo>
                      <a:pt x="1659" y="1775"/>
                    </a:lnTo>
                    <a:cubicBezTo>
                      <a:pt x="1663" y="1782"/>
                      <a:pt x="1662" y="1784"/>
                      <a:pt x="1659" y="1784"/>
                    </a:cubicBezTo>
                    <a:cubicBezTo>
                      <a:pt x="1655" y="1784"/>
                      <a:pt x="1647" y="1777"/>
                      <a:pt x="1659" y="1775"/>
                    </a:cubicBezTo>
                    <a:close/>
                    <a:moveTo>
                      <a:pt x="1220" y="0"/>
                    </a:moveTo>
                    <a:cubicBezTo>
                      <a:pt x="1146" y="37"/>
                      <a:pt x="1035" y="37"/>
                      <a:pt x="961" y="74"/>
                    </a:cubicBezTo>
                    <a:cubicBezTo>
                      <a:pt x="887" y="74"/>
                      <a:pt x="777" y="111"/>
                      <a:pt x="703" y="148"/>
                    </a:cubicBezTo>
                    <a:cubicBezTo>
                      <a:pt x="629" y="222"/>
                      <a:pt x="518" y="259"/>
                      <a:pt x="444" y="370"/>
                    </a:cubicBezTo>
                    <a:cubicBezTo>
                      <a:pt x="333" y="444"/>
                      <a:pt x="259" y="592"/>
                      <a:pt x="222" y="629"/>
                    </a:cubicBezTo>
                    <a:cubicBezTo>
                      <a:pt x="74" y="851"/>
                      <a:pt x="0" y="1109"/>
                      <a:pt x="0" y="1405"/>
                    </a:cubicBezTo>
                    <a:cubicBezTo>
                      <a:pt x="0" y="1664"/>
                      <a:pt x="37" y="1960"/>
                      <a:pt x="148" y="2182"/>
                    </a:cubicBezTo>
                    <a:cubicBezTo>
                      <a:pt x="222" y="2329"/>
                      <a:pt x="259" y="2440"/>
                      <a:pt x="370" y="2588"/>
                    </a:cubicBezTo>
                    <a:cubicBezTo>
                      <a:pt x="444" y="2662"/>
                      <a:pt x="481" y="2699"/>
                      <a:pt x="518" y="2736"/>
                    </a:cubicBezTo>
                    <a:lnTo>
                      <a:pt x="555" y="2773"/>
                    </a:lnTo>
                    <a:lnTo>
                      <a:pt x="592" y="2810"/>
                    </a:lnTo>
                    <a:lnTo>
                      <a:pt x="629" y="2847"/>
                    </a:lnTo>
                    <a:lnTo>
                      <a:pt x="666" y="2847"/>
                    </a:lnTo>
                    <a:lnTo>
                      <a:pt x="666" y="2884"/>
                    </a:lnTo>
                    <a:cubicBezTo>
                      <a:pt x="887" y="3032"/>
                      <a:pt x="1109" y="3180"/>
                      <a:pt x="1368" y="3254"/>
                    </a:cubicBezTo>
                    <a:cubicBezTo>
                      <a:pt x="1590" y="3365"/>
                      <a:pt x="1886" y="3365"/>
                      <a:pt x="2144" y="3365"/>
                    </a:cubicBezTo>
                    <a:cubicBezTo>
                      <a:pt x="2255" y="3365"/>
                      <a:pt x="2329" y="3365"/>
                      <a:pt x="2403" y="3328"/>
                    </a:cubicBezTo>
                    <a:lnTo>
                      <a:pt x="2514" y="3291"/>
                    </a:lnTo>
                    <a:lnTo>
                      <a:pt x="2662" y="3291"/>
                    </a:lnTo>
                    <a:lnTo>
                      <a:pt x="2736" y="3254"/>
                    </a:lnTo>
                    <a:cubicBezTo>
                      <a:pt x="2921" y="3217"/>
                      <a:pt x="3069" y="3143"/>
                      <a:pt x="3217" y="3032"/>
                    </a:cubicBezTo>
                    <a:cubicBezTo>
                      <a:pt x="3365" y="2958"/>
                      <a:pt x="3475" y="2847"/>
                      <a:pt x="3586" y="2773"/>
                    </a:cubicBezTo>
                    <a:cubicBezTo>
                      <a:pt x="3697" y="2699"/>
                      <a:pt x="3771" y="2588"/>
                      <a:pt x="3808" y="2514"/>
                    </a:cubicBezTo>
                    <a:cubicBezTo>
                      <a:pt x="3919" y="2366"/>
                      <a:pt x="3993" y="2293"/>
                      <a:pt x="3993" y="2293"/>
                    </a:cubicBezTo>
                    <a:cubicBezTo>
                      <a:pt x="3993" y="2293"/>
                      <a:pt x="3882" y="2256"/>
                      <a:pt x="3697" y="2256"/>
                    </a:cubicBezTo>
                    <a:cubicBezTo>
                      <a:pt x="3512" y="2256"/>
                      <a:pt x="3254" y="2256"/>
                      <a:pt x="2995" y="2219"/>
                    </a:cubicBezTo>
                    <a:cubicBezTo>
                      <a:pt x="2884" y="2219"/>
                      <a:pt x="2736" y="2182"/>
                      <a:pt x="2588" y="2182"/>
                    </a:cubicBezTo>
                    <a:lnTo>
                      <a:pt x="2551" y="2145"/>
                    </a:lnTo>
                    <a:lnTo>
                      <a:pt x="2403" y="2108"/>
                    </a:lnTo>
                    <a:cubicBezTo>
                      <a:pt x="2329" y="2108"/>
                      <a:pt x="2255" y="2108"/>
                      <a:pt x="2181" y="2071"/>
                    </a:cubicBezTo>
                    <a:cubicBezTo>
                      <a:pt x="2071" y="1997"/>
                      <a:pt x="1997" y="1997"/>
                      <a:pt x="1886" y="1923"/>
                    </a:cubicBezTo>
                    <a:cubicBezTo>
                      <a:pt x="1775" y="1886"/>
                      <a:pt x="1701" y="1812"/>
                      <a:pt x="1627" y="1738"/>
                    </a:cubicBezTo>
                    <a:lnTo>
                      <a:pt x="1627" y="1738"/>
                    </a:lnTo>
                    <a:cubicBezTo>
                      <a:pt x="1645" y="1756"/>
                      <a:pt x="1655" y="1768"/>
                      <a:pt x="1659" y="1775"/>
                    </a:cubicBezTo>
                    <a:lnTo>
                      <a:pt x="1627" y="1775"/>
                    </a:lnTo>
                    <a:lnTo>
                      <a:pt x="1590" y="1738"/>
                    </a:lnTo>
                    <a:lnTo>
                      <a:pt x="1553" y="1701"/>
                    </a:lnTo>
                    <a:cubicBezTo>
                      <a:pt x="1516" y="1664"/>
                      <a:pt x="1516" y="1627"/>
                      <a:pt x="1516" y="1627"/>
                    </a:cubicBezTo>
                    <a:cubicBezTo>
                      <a:pt x="1479" y="1627"/>
                      <a:pt x="1442" y="1590"/>
                      <a:pt x="1442" y="1553"/>
                    </a:cubicBezTo>
                    <a:cubicBezTo>
                      <a:pt x="1368" y="1479"/>
                      <a:pt x="1331" y="1405"/>
                      <a:pt x="1294" y="1294"/>
                    </a:cubicBezTo>
                    <a:cubicBezTo>
                      <a:pt x="1257" y="1220"/>
                      <a:pt x="1220" y="1146"/>
                      <a:pt x="1220" y="1072"/>
                    </a:cubicBezTo>
                    <a:cubicBezTo>
                      <a:pt x="1257" y="962"/>
                      <a:pt x="1257" y="962"/>
                      <a:pt x="1257" y="925"/>
                    </a:cubicBezTo>
                    <a:cubicBezTo>
                      <a:pt x="1220" y="888"/>
                      <a:pt x="1257" y="851"/>
                      <a:pt x="1257" y="814"/>
                    </a:cubicBezTo>
                    <a:cubicBezTo>
                      <a:pt x="1294" y="703"/>
                      <a:pt x="1368" y="629"/>
                      <a:pt x="1405" y="518"/>
                    </a:cubicBezTo>
                    <a:cubicBezTo>
                      <a:pt x="1479" y="481"/>
                      <a:pt x="1553" y="407"/>
                      <a:pt x="1590" y="370"/>
                    </a:cubicBezTo>
                    <a:cubicBezTo>
                      <a:pt x="1738" y="259"/>
                      <a:pt x="1849" y="222"/>
                      <a:pt x="1849" y="222"/>
                    </a:cubicBezTo>
                    <a:cubicBezTo>
                      <a:pt x="1849" y="222"/>
                      <a:pt x="1849" y="222"/>
                      <a:pt x="1812" y="185"/>
                    </a:cubicBezTo>
                    <a:cubicBezTo>
                      <a:pt x="1738" y="148"/>
                      <a:pt x="1701" y="74"/>
                      <a:pt x="1590" y="74"/>
                    </a:cubicBezTo>
                    <a:cubicBezTo>
                      <a:pt x="1479" y="37"/>
                      <a:pt x="1368" y="0"/>
                      <a:pt x="1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09" name="Google Shape;1800;p49">
                <a:extLst>
                  <a:ext uri="{FF2B5EF4-FFF2-40B4-BE49-F238E27FC236}">
                    <a16:creationId xmlns:a16="http://schemas.microsoft.com/office/drawing/2014/main" id="{53662647-B39B-8CA2-EF30-BDD003AB28A1}"/>
                  </a:ext>
                </a:extLst>
              </p:cNvPr>
              <p:cNvSpPr/>
              <p:nvPr/>
            </p:nvSpPr>
            <p:spPr>
              <a:xfrm>
                <a:off x="3531600" y="1955525"/>
                <a:ext cx="84150" cy="99850"/>
              </a:xfrm>
              <a:custGeom>
                <a:avLst/>
                <a:gdLst/>
                <a:ahLst/>
                <a:cxnLst/>
                <a:rect l="l" t="t" r="r" b="b"/>
                <a:pathLst>
                  <a:path w="3366" h="3994" extrusionOk="0">
                    <a:moveTo>
                      <a:pt x="1199" y="1418"/>
                    </a:moveTo>
                    <a:cubicBezTo>
                      <a:pt x="1196" y="1418"/>
                      <a:pt x="1184" y="1442"/>
                      <a:pt x="1184" y="1442"/>
                    </a:cubicBezTo>
                    <a:lnTo>
                      <a:pt x="1196" y="1442"/>
                    </a:lnTo>
                    <a:cubicBezTo>
                      <a:pt x="1201" y="1424"/>
                      <a:pt x="1201" y="1418"/>
                      <a:pt x="1199" y="1418"/>
                    </a:cubicBezTo>
                    <a:close/>
                    <a:moveTo>
                      <a:pt x="1572" y="2332"/>
                    </a:moveTo>
                    <a:cubicBezTo>
                      <a:pt x="1573" y="2332"/>
                      <a:pt x="1577" y="2339"/>
                      <a:pt x="1591" y="2367"/>
                    </a:cubicBezTo>
                    <a:cubicBezTo>
                      <a:pt x="1585" y="2356"/>
                      <a:pt x="1579" y="2345"/>
                      <a:pt x="1572" y="2334"/>
                    </a:cubicBezTo>
                    <a:lnTo>
                      <a:pt x="1572" y="2334"/>
                    </a:lnTo>
                    <a:cubicBezTo>
                      <a:pt x="1572" y="2333"/>
                      <a:pt x="1572" y="2332"/>
                      <a:pt x="1572" y="2332"/>
                    </a:cubicBezTo>
                    <a:close/>
                    <a:moveTo>
                      <a:pt x="1073" y="1"/>
                    </a:moveTo>
                    <a:cubicBezTo>
                      <a:pt x="1073" y="1"/>
                      <a:pt x="962" y="37"/>
                      <a:pt x="814" y="148"/>
                    </a:cubicBezTo>
                    <a:cubicBezTo>
                      <a:pt x="740" y="222"/>
                      <a:pt x="666" y="296"/>
                      <a:pt x="592" y="407"/>
                    </a:cubicBezTo>
                    <a:cubicBezTo>
                      <a:pt x="481" y="481"/>
                      <a:pt x="408" y="629"/>
                      <a:pt x="334" y="777"/>
                    </a:cubicBezTo>
                    <a:cubicBezTo>
                      <a:pt x="223" y="888"/>
                      <a:pt x="149" y="1073"/>
                      <a:pt x="75" y="1258"/>
                    </a:cubicBezTo>
                    <a:lnTo>
                      <a:pt x="75" y="1331"/>
                    </a:lnTo>
                    <a:lnTo>
                      <a:pt x="38" y="1368"/>
                    </a:lnTo>
                    <a:lnTo>
                      <a:pt x="38" y="1405"/>
                    </a:lnTo>
                    <a:lnTo>
                      <a:pt x="38" y="1442"/>
                    </a:lnTo>
                    <a:lnTo>
                      <a:pt x="38" y="1590"/>
                    </a:lnTo>
                    <a:cubicBezTo>
                      <a:pt x="1" y="1664"/>
                      <a:pt x="1" y="1738"/>
                      <a:pt x="1" y="1849"/>
                    </a:cubicBezTo>
                    <a:cubicBezTo>
                      <a:pt x="1" y="2108"/>
                      <a:pt x="1" y="2367"/>
                      <a:pt x="112" y="2625"/>
                    </a:cubicBezTo>
                    <a:cubicBezTo>
                      <a:pt x="149" y="2847"/>
                      <a:pt x="334" y="3106"/>
                      <a:pt x="481" y="3328"/>
                    </a:cubicBezTo>
                    <a:lnTo>
                      <a:pt x="518" y="3365"/>
                    </a:lnTo>
                    <a:lnTo>
                      <a:pt x="555" y="3402"/>
                    </a:lnTo>
                    <a:lnTo>
                      <a:pt x="629" y="3476"/>
                    </a:lnTo>
                    <a:cubicBezTo>
                      <a:pt x="629" y="3476"/>
                      <a:pt x="703" y="3550"/>
                      <a:pt x="777" y="3587"/>
                    </a:cubicBezTo>
                    <a:cubicBezTo>
                      <a:pt x="925" y="3698"/>
                      <a:pt x="1036" y="3772"/>
                      <a:pt x="1147" y="3808"/>
                    </a:cubicBezTo>
                    <a:cubicBezTo>
                      <a:pt x="1406" y="3919"/>
                      <a:pt x="1702" y="3993"/>
                      <a:pt x="1960" y="3993"/>
                    </a:cubicBezTo>
                    <a:cubicBezTo>
                      <a:pt x="2219" y="3993"/>
                      <a:pt x="2515" y="3919"/>
                      <a:pt x="2700" y="3772"/>
                    </a:cubicBezTo>
                    <a:cubicBezTo>
                      <a:pt x="2774" y="3735"/>
                      <a:pt x="2885" y="3624"/>
                      <a:pt x="2996" y="3550"/>
                    </a:cubicBezTo>
                    <a:cubicBezTo>
                      <a:pt x="3069" y="3439"/>
                      <a:pt x="3143" y="3365"/>
                      <a:pt x="3180" y="3291"/>
                    </a:cubicBezTo>
                    <a:cubicBezTo>
                      <a:pt x="3217" y="3180"/>
                      <a:pt x="3254" y="3106"/>
                      <a:pt x="3291" y="3032"/>
                    </a:cubicBezTo>
                    <a:cubicBezTo>
                      <a:pt x="3328" y="2921"/>
                      <a:pt x="3328" y="2847"/>
                      <a:pt x="3328" y="2773"/>
                    </a:cubicBezTo>
                    <a:cubicBezTo>
                      <a:pt x="3365" y="2625"/>
                      <a:pt x="3328" y="2478"/>
                      <a:pt x="3291" y="2404"/>
                    </a:cubicBezTo>
                    <a:cubicBezTo>
                      <a:pt x="3254" y="2293"/>
                      <a:pt x="3217" y="2219"/>
                      <a:pt x="3180" y="2182"/>
                    </a:cubicBezTo>
                    <a:cubicBezTo>
                      <a:pt x="3143" y="2145"/>
                      <a:pt x="3106" y="2108"/>
                      <a:pt x="3106" y="2108"/>
                    </a:cubicBezTo>
                    <a:cubicBezTo>
                      <a:pt x="3106" y="2108"/>
                      <a:pt x="3069" y="2256"/>
                      <a:pt x="2996" y="2367"/>
                    </a:cubicBezTo>
                    <a:cubicBezTo>
                      <a:pt x="2959" y="2441"/>
                      <a:pt x="2885" y="2515"/>
                      <a:pt x="2811" y="2551"/>
                    </a:cubicBezTo>
                    <a:cubicBezTo>
                      <a:pt x="2737" y="2625"/>
                      <a:pt x="2663" y="2662"/>
                      <a:pt x="2552" y="2699"/>
                    </a:cubicBezTo>
                    <a:cubicBezTo>
                      <a:pt x="2515" y="2699"/>
                      <a:pt x="2441" y="2736"/>
                      <a:pt x="2441" y="2736"/>
                    </a:cubicBezTo>
                    <a:lnTo>
                      <a:pt x="2293" y="2736"/>
                    </a:lnTo>
                    <a:cubicBezTo>
                      <a:pt x="2219" y="2736"/>
                      <a:pt x="2108" y="2699"/>
                      <a:pt x="2034" y="2699"/>
                    </a:cubicBezTo>
                    <a:cubicBezTo>
                      <a:pt x="1960" y="2662"/>
                      <a:pt x="1886" y="2588"/>
                      <a:pt x="1812" y="2551"/>
                    </a:cubicBezTo>
                    <a:cubicBezTo>
                      <a:pt x="1775" y="2515"/>
                      <a:pt x="1738" y="2478"/>
                      <a:pt x="1702" y="2478"/>
                    </a:cubicBezTo>
                    <a:cubicBezTo>
                      <a:pt x="1702" y="2478"/>
                      <a:pt x="1702" y="2478"/>
                      <a:pt x="1665" y="2441"/>
                    </a:cubicBezTo>
                    <a:lnTo>
                      <a:pt x="1628" y="2367"/>
                    </a:lnTo>
                    <a:lnTo>
                      <a:pt x="1591" y="2367"/>
                    </a:lnTo>
                    <a:lnTo>
                      <a:pt x="1591" y="2330"/>
                    </a:lnTo>
                    <a:lnTo>
                      <a:pt x="1569" y="2330"/>
                    </a:lnTo>
                    <a:cubicBezTo>
                      <a:pt x="1530" y="2267"/>
                      <a:pt x="1474" y="2200"/>
                      <a:pt x="1443" y="2108"/>
                    </a:cubicBezTo>
                    <a:cubicBezTo>
                      <a:pt x="1369" y="1997"/>
                      <a:pt x="1332" y="1923"/>
                      <a:pt x="1295" y="1812"/>
                    </a:cubicBezTo>
                    <a:cubicBezTo>
                      <a:pt x="1258" y="1738"/>
                      <a:pt x="1258" y="1627"/>
                      <a:pt x="1221" y="1553"/>
                    </a:cubicBezTo>
                    <a:lnTo>
                      <a:pt x="1221" y="1442"/>
                    </a:lnTo>
                    <a:lnTo>
                      <a:pt x="1196" y="1442"/>
                    </a:lnTo>
                    <a:cubicBezTo>
                      <a:pt x="1193" y="1451"/>
                      <a:pt x="1189" y="1463"/>
                      <a:pt x="1184" y="1479"/>
                    </a:cubicBezTo>
                    <a:lnTo>
                      <a:pt x="1184" y="1442"/>
                    </a:lnTo>
                    <a:lnTo>
                      <a:pt x="1184" y="1368"/>
                    </a:lnTo>
                    <a:cubicBezTo>
                      <a:pt x="1147" y="1258"/>
                      <a:pt x="1147" y="1110"/>
                      <a:pt x="1147" y="999"/>
                    </a:cubicBezTo>
                    <a:cubicBezTo>
                      <a:pt x="1110" y="703"/>
                      <a:pt x="1110" y="481"/>
                      <a:pt x="1073" y="296"/>
                    </a:cubicBezTo>
                    <a:cubicBezTo>
                      <a:pt x="1073" y="111"/>
                      <a:pt x="1073" y="1"/>
                      <a:pt x="10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10" name="Google Shape;1801;p49">
                <a:extLst>
                  <a:ext uri="{FF2B5EF4-FFF2-40B4-BE49-F238E27FC236}">
                    <a16:creationId xmlns:a16="http://schemas.microsoft.com/office/drawing/2014/main" id="{AD28BAF7-F6B3-9D33-1D87-9AC45091BFE6}"/>
                  </a:ext>
                </a:extLst>
              </p:cNvPr>
              <p:cNvSpPr/>
              <p:nvPr/>
            </p:nvSpPr>
            <p:spPr>
              <a:xfrm>
                <a:off x="3648075" y="1754850"/>
                <a:ext cx="109075" cy="111975"/>
              </a:xfrm>
              <a:custGeom>
                <a:avLst/>
                <a:gdLst/>
                <a:ahLst/>
                <a:cxnLst/>
                <a:rect l="l" t="t" r="r" b="b"/>
                <a:pathLst>
                  <a:path w="4363" h="4479" extrusionOk="0">
                    <a:moveTo>
                      <a:pt x="3630" y="1"/>
                    </a:moveTo>
                    <a:cubicBezTo>
                      <a:pt x="3603" y="1"/>
                      <a:pt x="3576" y="2"/>
                      <a:pt x="3549" y="5"/>
                    </a:cubicBezTo>
                    <a:lnTo>
                      <a:pt x="3401" y="42"/>
                    </a:lnTo>
                    <a:lnTo>
                      <a:pt x="3069" y="190"/>
                    </a:lnTo>
                    <a:cubicBezTo>
                      <a:pt x="2958" y="264"/>
                      <a:pt x="2810" y="301"/>
                      <a:pt x="2699" y="375"/>
                    </a:cubicBezTo>
                    <a:cubicBezTo>
                      <a:pt x="2477" y="485"/>
                      <a:pt x="2255" y="596"/>
                      <a:pt x="2071" y="744"/>
                    </a:cubicBezTo>
                    <a:cubicBezTo>
                      <a:pt x="1849" y="892"/>
                      <a:pt x="1664" y="1077"/>
                      <a:pt x="1479" y="1262"/>
                    </a:cubicBezTo>
                    <a:cubicBezTo>
                      <a:pt x="1368" y="1336"/>
                      <a:pt x="1294" y="1410"/>
                      <a:pt x="1220" y="1521"/>
                    </a:cubicBezTo>
                    <a:cubicBezTo>
                      <a:pt x="1109" y="1595"/>
                      <a:pt x="1035" y="1706"/>
                      <a:pt x="961" y="1816"/>
                    </a:cubicBezTo>
                    <a:cubicBezTo>
                      <a:pt x="814" y="2001"/>
                      <a:pt x="666" y="2223"/>
                      <a:pt x="555" y="2408"/>
                    </a:cubicBezTo>
                    <a:cubicBezTo>
                      <a:pt x="444" y="2630"/>
                      <a:pt x="333" y="2852"/>
                      <a:pt x="259" y="3073"/>
                    </a:cubicBezTo>
                    <a:cubicBezTo>
                      <a:pt x="111" y="3554"/>
                      <a:pt x="0" y="3998"/>
                      <a:pt x="0" y="4478"/>
                    </a:cubicBezTo>
                    <a:cubicBezTo>
                      <a:pt x="111" y="4035"/>
                      <a:pt x="333" y="3628"/>
                      <a:pt x="592" y="3258"/>
                    </a:cubicBezTo>
                    <a:cubicBezTo>
                      <a:pt x="703" y="3073"/>
                      <a:pt x="851" y="2889"/>
                      <a:pt x="998" y="2741"/>
                    </a:cubicBezTo>
                    <a:cubicBezTo>
                      <a:pt x="1146" y="2593"/>
                      <a:pt x="1331" y="2445"/>
                      <a:pt x="1479" y="2334"/>
                    </a:cubicBezTo>
                    <a:cubicBezTo>
                      <a:pt x="1553" y="2260"/>
                      <a:pt x="1664" y="2186"/>
                      <a:pt x="1738" y="2149"/>
                    </a:cubicBezTo>
                    <a:cubicBezTo>
                      <a:pt x="1849" y="2075"/>
                      <a:pt x="1923" y="2038"/>
                      <a:pt x="2034" y="1964"/>
                    </a:cubicBezTo>
                    <a:cubicBezTo>
                      <a:pt x="2218" y="1890"/>
                      <a:pt x="2403" y="1779"/>
                      <a:pt x="2588" y="1742"/>
                    </a:cubicBezTo>
                    <a:cubicBezTo>
                      <a:pt x="2608" y="1731"/>
                      <a:pt x="2628" y="1720"/>
                      <a:pt x="2648" y="1711"/>
                    </a:cubicBezTo>
                    <a:lnTo>
                      <a:pt x="2648" y="1711"/>
                    </a:lnTo>
                    <a:cubicBezTo>
                      <a:pt x="2641" y="1733"/>
                      <a:pt x="2633" y="1756"/>
                      <a:pt x="2625" y="1779"/>
                    </a:cubicBezTo>
                    <a:cubicBezTo>
                      <a:pt x="2588" y="1964"/>
                      <a:pt x="2477" y="2149"/>
                      <a:pt x="2403" y="2334"/>
                    </a:cubicBezTo>
                    <a:lnTo>
                      <a:pt x="2255" y="2593"/>
                    </a:lnTo>
                    <a:cubicBezTo>
                      <a:pt x="2181" y="2704"/>
                      <a:pt x="2108" y="2778"/>
                      <a:pt x="2071" y="2852"/>
                    </a:cubicBezTo>
                    <a:cubicBezTo>
                      <a:pt x="1997" y="2963"/>
                      <a:pt x="1923" y="3036"/>
                      <a:pt x="1849" y="3110"/>
                    </a:cubicBezTo>
                    <a:cubicBezTo>
                      <a:pt x="1812" y="3184"/>
                      <a:pt x="1738" y="3295"/>
                      <a:pt x="1664" y="3369"/>
                    </a:cubicBezTo>
                    <a:lnTo>
                      <a:pt x="1405" y="3591"/>
                    </a:lnTo>
                    <a:cubicBezTo>
                      <a:pt x="1331" y="3665"/>
                      <a:pt x="1257" y="3739"/>
                      <a:pt x="1146" y="3776"/>
                    </a:cubicBezTo>
                    <a:cubicBezTo>
                      <a:pt x="1072" y="3850"/>
                      <a:pt x="998" y="3924"/>
                      <a:pt x="887" y="3998"/>
                    </a:cubicBezTo>
                    <a:lnTo>
                      <a:pt x="592" y="4146"/>
                    </a:lnTo>
                    <a:cubicBezTo>
                      <a:pt x="518" y="4220"/>
                      <a:pt x="407" y="4256"/>
                      <a:pt x="296" y="4330"/>
                    </a:cubicBezTo>
                    <a:lnTo>
                      <a:pt x="0" y="4478"/>
                    </a:lnTo>
                    <a:lnTo>
                      <a:pt x="0" y="4478"/>
                    </a:lnTo>
                    <a:lnTo>
                      <a:pt x="333" y="4404"/>
                    </a:lnTo>
                    <a:cubicBezTo>
                      <a:pt x="444" y="4367"/>
                      <a:pt x="555" y="4367"/>
                      <a:pt x="666" y="4330"/>
                    </a:cubicBezTo>
                    <a:lnTo>
                      <a:pt x="998" y="4220"/>
                    </a:lnTo>
                    <a:cubicBezTo>
                      <a:pt x="1146" y="4220"/>
                      <a:pt x="1220" y="4146"/>
                      <a:pt x="1331" y="4109"/>
                    </a:cubicBezTo>
                    <a:cubicBezTo>
                      <a:pt x="1442" y="4072"/>
                      <a:pt x="1553" y="4035"/>
                      <a:pt x="1664" y="3961"/>
                    </a:cubicBezTo>
                    <a:lnTo>
                      <a:pt x="1997" y="3813"/>
                    </a:lnTo>
                    <a:cubicBezTo>
                      <a:pt x="2108" y="3739"/>
                      <a:pt x="2181" y="3665"/>
                      <a:pt x="2292" y="3591"/>
                    </a:cubicBezTo>
                    <a:cubicBezTo>
                      <a:pt x="2403" y="3517"/>
                      <a:pt x="2514" y="3443"/>
                      <a:pt x="2588" y="3369"/>
                    </a:cubicBezTo>
                    <a:cubicBezTo>
                      <a:pt x="2699" y="3295"/>
                      <a:pt x="2773" y="3221"/>
                      <a:pt x="2884" y="3147"/>
                    </a:cubicBezTo>
                    <a:lnTo>
                      <a:pt x="3143" y="2889"/>
                    </a:lnTo>
                    <a:cubicBezTo>
                      <a:pt x="3291" y="2704"/>
                      <a:pt x="3475" y="2482"/>
                      <a:pt x="3623" y="2297"/>
                    </a:cubicBezTo>
                    <a:cubicBezTo>
                      <a:pt x="3771" y="2075"/>
                      <a:pt x="3882" y="1853"/>
                      <a:pt x="3993" y="1632"/>
                    </a:cubicBezTo>
                    <a:cubicBezTo>
                      <a:pt x="4067" y="1521"/>
                      <a:pt x="4141" y="1410"/>
                      <a:pt x="4178" y="1262"/>
                    </a:cubicBezTo>
                    <a:cubicBezTo>
                      <a:pt x="4215" y="1151"/>
                      <a:pt x="4289" y="1040"/>
                      <a:pt x="4326" y="855"/>
                    </a:cubicBezTo>
                    <a:cubicBezTo>
                      <a:pt x="4363" y="781"/>
                      <a:pt x="4363" y="670"/>
                      <a:pt x="4326" y="559"/>
                    </a:cubicBezTo>
                    <a:cubicBezTo>
                      <a:pt x="4291" y="217"/>
                      <a:pt x="3971" y="1"/>
                      <a:pt x="3630" y="1"/>
                    </a:cubicBezTo>
                    <a:close/>
                    <a:moveTo>
                      <a:pt x="0" y="4478"/>
                    </a:moveTo>
                    <a:cubicBezTo>
                      <a:pt x="0" y="4478"/>
                      <a:pt x="0" y="4478"/>
                      <a:pt x="0" y="4478"/>
                    </a:cubicBezTo>
                    <a:cubicBezTo>
                      <a:pt x="0" y="4478"/>
                      <a:pt x="0" y="4478"/>
                      <a:pt x="0" y="447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11" name="Google Shape;1802;p49">
                <a:extLst>
                  <a:ext uri="{FF2B5EF4-FFF2-40B4-BE49-F238E27FC236}">
                    <a16:creationId xmlns:a16="http://schemas.microsoft.com/office/drawing/2014/main" id="{345D0BCA-6B89-DE62-3C8F-FDF1F2DCC612}"/>
                  </a:ext>
                </a:extLst>
              </p:cNvPr>
              <p:cNvSpPr/>
              <p:nvPr/>
            </p:nvSpPr>
            <p:spPr>
              <a:xfrm>
                <a:off x="3443800" y="1927800"/>
                <a:ext cx="136825" cy="136825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5473" extrusionOk="0">
                    <a:moveTo>
                      <a:pt x="1258" y="0"/>
                    </a:moveTo>
                    <a:cubicBezTo>
                      <a:pt x="1258" y="0"/>
                      <a:pt x="1246" y="12"/>
                      <a:pt x="1236" y="34"/>
                    </a:cubicBezTo>
                    <a:lnTo>
                      <a:pt x="1236" y="34"/>
                    </a:lnTo>
                    <a:cubicBezTo>
                      <a:pt x="1251" y="26"/>
                      <a:pt x="1258" y="17"/>
                      <a:pt x="1258" y="0"/>
                    </a:cubicBezTo>
                    <a:close/>
                    <a:moveTo>
                      <a:pt x="1236" y="34"/>
                    </a:moveTo>
                    <a:cubicBezTo>
                      <a:pt x="1218" y="44"/>
                      <a:pt x="1188" y="54"/>
                      <a:pt x="1147" y="74"/>
                    </a:cubicBezTo>
                    <a:cubicBezTo>
                      <a:pt x="1110" y="111"/>
                      <a:pt x="1036" y="185"/>
                      <a:pt x="925" y="259"/>
                    </a:cubicBezTo>
                    <a:cubicBezTo>
                      <a:pt x="814" y="333"/>
                      <a:pt x="666" y="444"/>
                      <a:pt x="592" y="592"/>
                    </a:cubicBezTo>
                    <a:cubicBezTo>
                      <a:pt x="481" y="740"/>
                      <a:pt x="333" y="925"/>
                      <a:pt x="259" y="1146"/>
                    </a:cubicBezTo>
                    <a:cubicBezTo>
                      <a:pt x="149" y="1368"/>
                      <a:pt x="75" y="1627"/>
                      <a:pt x="38" y="1886"/>
                    </a:cubicBezTo>
                    <a:cubicBezTo>
                      <a:pt x="38" y="2034"/>
                      <a:pt x="1" y="2182"/>
                      <a:pt x="38" y="2330"/>
                    </a:cubicBezTo>
                    <a:cubicBezTo>
                      <a:pt x="38" y="2477"/>
                      <a:pt x="38" y="2625"/>
                      <a:pt x="75" y="2810"/>
                    </a:cubicBezTo>
                    <a:cubicBezTo>
                      <a:pt x="75" y="2958"/>
                      <a:pt x="149" y="3106"/>
                      <a:pt x="186" y="3254"/>
                    </a:cubicBezTo>
                    <a:cubicBezTo>
                      <a:pt x="222" y="3328"/>
                      <a:pt x="259" y="3402"/>
                      <a:pt x="296" y="3476"/>
                    </a:cubicBezTo>
                    <a:lnTo>
                      <a:pt x="407" y="3697"/>
                    </a:lnTo>
                    <a:cubicBezTo>
                      <a:pt x="555" y="3993"/>
                      <a:pt x="777" y="4252"/>
                      <a:pt x="999" y="4511"/>
                    </a:cubicBezTo>
                    <a:cubicBezTo>
                      <a:pt x="1221" y="4733"/>
                      <a:pt x="1479" y="4954"/>
                      <a:pt x="1775" y="5102"/>
                    </a:cubicBezTo>
                    <a:lnTo>
                      <a:pt x="1997" y="5213"/>
                    </a:lnTo>
                    <a:cubicBezTo>
                      <a:pt x="2071" y="5250"/>
                      <a:pt x="2145" y="5250"/>
                      <a:pt x="2219" y="5287"/>
                    </a:cubicBezTo>
                    <a:cubicBezTo>
                      <a:pt x="2404" y="5324"/>
                      <a:pt x="2552" y="5398"/>
                      <a:pt x="2700" y="5435"/>
                    </a:cubicBezTo>
                    <a:cubicBezTo>
                      <a:pt x="2847" y="5435"/>
                      <a:pt x="2995" y="5472"/>
                      <a:pt x="3143" y="5472"/>
                    </a:cubicBezTo>
                    <a:cubicBezTo>
                      <a:pt x="3291" y="5472"/>
                      <a:pt x="3439" y="5472"/>
                      <a:pt x="3587" y="5435"/>
                    </a:cubicBezTo>
                    <a:cubicBezTo>
                      <a:pt x="3883" y="5435"/>
                      <a:pt x="4141" y="5324"/>
                      <a:pt x="4363" y="5250"/>
                    </a:cubicBezTo>
                    <a:cubicBezTo>
                      <a:pt x="4585" y="5176"/>
                      <a:pt x="4770" y="4991"/>
                      <a:pt x="4918" y="4881"/>
                    </a:cubicBezTo>
                    <a:cubicBezTo>
                      <a:pt x="5066" y="4807"/>
                      <a:pt x="5140" y="4659"/>
                      <a:pt x="5250" y="4585"/>
                    </a:cubicBezTo>
                    <a:cubicBezTo>
                      <a:pt x="5324" y="4474"/>
                      <a:pt x="5361" y="4400"/>
                      <a:pt x="5398" y="4326"/>
                    </a:cubicBezTo>
                    <a:cubicBezTo>
                      <a:pt x="5472" y="4289"/>
                      <a:pt x="5472" y="4252"/>
                      <a:pt x="5472" y="4252"/>
                    </a:cubicBezTo>
                    <a:lnTo>
                      <a:pt x="5361" y="4252"/>
                    </a:lnTo>
                    <a:cubicBezTo>
                      <a:pt x="5324" y="4289"/>
                      <a:pt x="5214" y="4289"/>
                      <a:pt x="5066" y="4326"/>
                    </a:cubicBezTo>
                    <a:cubicBezTo>
                      <a:pt x="5029" y="4326"/>
                      <a:pt x="4955" y="4363"/>
                      <a:pt x="4881" y="4363"/>
                    </a:cubicBezTo>
                    <a:cubicBezTo>
                      <a:pt x="4807" y="4400"/>
                      <a:pt x="4733" y="4400"/>
                      <a:pt x="4659" y="4400"/>
                    </a:cubicBezTo>
                    <a:lnTo>
                      <a:pt x="4400" y="4400"/>
                    </a:lnTo>
                    <a:cubicBezTo>
                      <a:pt x="4351" y="4400"/>
                      <a:pt x="4302" y="4416"/>
                      <a:pt x="4252" y="4416"/>
                    </a:cubicBezTo>
                    <a:cubicBezTo>
                      <a:pt x="4228" y="4416"/>
                      <a:pt x="4203" y="4412"/>
                      <a:pt x="4178" y="4400"/>
                    </a:cubicBezTo>
                    <a:cubicBezTo>
                      <a:pt x="3993" y="4400"/>
                      <a:pt x="3809" y="4400"/>
                      <a:pt x="3624" y="4326"/>
                    </a:cubicBezTo>
                    <a:cubicBezTo>
                      <a:pt x="3513" y="4326"/>
                      <a:pt x="3402" y="4326"/>
                      <a:pt x="3328" y="4289"/>
                    </a:cubicBezTo>
                    <a:cubicBezTo>
                      <a:pt x="3217" y="4215"/>
                      <a:pt x="3143" y="4215"/>
                      <a:pt x="3032" y="4178"/>
                    </a:cubicBezTo>
                    <a:cubicBezTo>
                      <a:pt x="2958" y="4141"/>
                      <a:pt x="2884" y="4067"/>
                      <a:pt x="2773" y="4030"/>
                    </a:cubicBezTo>
                    <a:cubicBezTo>
                      <a:pt x="2700" y="3993"/>
                      <a:pt x="2589" y="3919"/>
                      <a:pt x="2515" y="3845"/>
                    </a:cubicBezTo>
                    <a:cubicBezTo>
                      <a:pt x="2330" y="3771"/>
                      <a:pt x="2182" y="3587"/>
                      <a:pt x="2034" y="3476"/>
                    </a:cubicBezTo>
                    <a:cubicBezTo>
                      <a:pt x="1886" y="3291"/>
                      <a:pt x="1738" y="3143"/>
                      <a:pt x="1627" y="2958"/>
                    </a:cubicBezTo>
                    <a:cubicBezTo>
                      <a:pt x="1553" y="2884"/>
                      <a:pt x="1516" y="2810"/>
                      <a:pt x="1479" y="2699"/>
                    </a:cubicBezTo>
                    <a:cubicBezTo>
                      <a:pt x="1406" y="2625"/>
                      <a:pt x="1369" y="2551"/>
                      <a:pt x="1332" y="2440"/>
                    </a:cubicBezTo>
                    <a:cubicBezTo>
                      <a:pt x="1295" y="2367"/>
                      <a:pt x="1258" y="2256"/>
                      <a:pt x="1221" y="2182"/>
                    </a:cubicBezTo>
                    <a:cubicBezTo>
                      <a:pt x="1184" y="2071"/>
                      <a:pt x="1184" y="1960"/>
                      <a:pt x="1147" y="1886"/>
                    </a:cubicBezTo>
                    <a:cubicBezTo>
                      <a:pt x="1073" y="1701"/>
                      <a:pt x="1110" y="1516"/>
                      <a:pt x="1073" y="1331"/>
                    </a:cubicBezTo>
                    <a:cubicBezTo>
                      <a:pt x="1073" y="1257"/>
                      <a:pt x="1073" y="1146"/>
                      <a:pt x="1073" y="1073"/>
                    </a:cubicBezTo>
                    <a:cubicBezTo>
                      <a:pt x="1073" y="999"/>
                      <a:pt x="1110" y="888"/>
                      <a:pt x="1110" y="814"/>
                    </a:cubicBezTo>
                    <a:cubicBezTo>
                      <a:pt x="1110" y="666"/>
                      <a:pt x="1147" y="518"/>
                      <a:pt x="1184" y="407"/>
                    </a:cubicBezTo>
                    <a:cubicBezTo>
                      <a:pt x="1184" y="296"/>
                      <a:pt x="1221" y="185"/>
                      <a:pt x="1221" y="111"/>
                    </a:cubicBezTo>
                    <a:cubicBezTo>
                      <a:pt x="1221" y="78"/>
                      <a:pt x="1228" y="52"/>
                      <a:pt x="1236" y="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12" name="Google Shape;1803;p49">
                <a:extLst>
                  <a:ext uri="{FF2B5EF4-FFF2-40B4-BE49-F238E27FC236}">
                    <a16:creationId xmlns:a16="http://schemas.microsoft.com/office/drawing/2014/main" id="{82856628-9D2E-F172-B5AB-BCAEA7E0A483}"/>
                  </a:ext>
                </a:extLst>
              </p:cNvPr>
              <p:cNvSpPr/>
              <p:nvPr/>
            </p:nvSpPr>
            <p:spPr>
              <a:xfrm>
                <a:off x="3705375" y="1693025"/>
                <a:ext cx="114625" cy="114650"/>
              </a:xfrm>
              <a:custGeom>
                <a:avLst/>
                <a:gdLst/>
                <a:ahLst/>
                <a:cxnLst/>
                <a:rect l="l" t="t" r="r" b="b"/>
                <a:pathLst>
                  <a:path w="4585" h="4586" extrusionOk="0">
                    <a:moveTo>
                      <a:pt x="4585" y="1"/>
                    </a:moveTo>
                    <a:cubicBezTo>
                      <a:pt x="4585" y="1"/>
                      <a:pt x="2625" y="112"/>
                      <a:pt x="1368" y="1369"/>
                    </a:cubicBezTo>
                    <a:cubicBezTo>
                      <a:pt x="111" y="2626"/>
                      <a:pt x="0" y="4585"/>
                      <a:pt x="0" y="4585"/>
                    </a:cubicBezTo>
                    <a:cubicBezTo>
                      <a:pt x="0" y="4585"/>
                      <a:pt x="1997" y="4511"/>
                      <a:pt x="3254" y="3217"/>
                    </a:cubicBezTo>
                    <a:cubicBezTo>
                      <a:pt x="4511" y="1960"/>
                      <a:pt x="4585" y="1"/>
                      <a:pt x="45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13" name="Google Shape;1804;p49">
                <a:extLst>
                  <a:ext uri="{FF2B5EF4-FFF2-40B4-BE49-F238E27FC236}">
                    <a16:creationId xmlns:a16="http://schemas.microsoft.com/office/drawing/2014/main" id="{F58D430D-E565-3BF7-F1F7-2E94E1FB36EB}"/>
                  </a:ext>
                </a:extLst>
              </p:cNvPr>
              <p:cNvSpPr/>
              <p:nvPr/>
            </p:nvSpPr>
            <p:spPr>
              <a:xfrm>
                <a:off x="3668400" y="1702275"/>
                <a:ext cx="54550" cy="106325"/>
              </a:xfrm>
              <a:custGeom>
                <a:avLst/>
                <a:gdLst/>
                <a:ahLst/>
                <a:cxnLst/>
                <a:rect l="l" t="t" r="r" b="b"/>
                <a:pathLst>
                  <a:path w="2182" h="4253" extrusionOk="0">
                    <a:moveTo>
                      <a:pt x="703" y="1"/>
                    </a:moveTo>
                    <a:cubicBezTo>
                      <a:pt x="703" y="1"/>
                      <a:pt x="1" y="1110"/>
                      <a:pt x="222" y="2256"/>
                    </a:cubicBezTo>
                    <a:cubicBezTo>
                      <a:pt x="407" y="3439"/>
                      <a:pt x="1479" y="4252"/>
                      <a:pt x="1479" y="4252"/>
                    </a:cubicBezTo>
                    <a:cubicBezTo>
                      <a:pt x="1479" y="4252"/>
                      <a:pt x="2182" y="3143"/>
                      <a:pt x="1960" y="1960"/>
                    </a:cubicBezTo>
                    <a:cubicBezTo>
                      <a:pt x="1738" y="777"/>
                      <a:pt x="703" y="1"/>
                      <a:pt x="7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14" name="Google Shape;1805;p49">
                <a:extLst>
                  <a:ext uri="{FF2B5EF4-FFF2-40B4-BE49-F238E27FC236}">
                    <a16:creationId xmlns:a16="http://schemas.microsoft.com/office/drawing/2014/main" id="{BE62AFF0-92FB-0706-25EC-AFB31D8A7B08}"/>
                  </a:ext>
                </a:extLst>
              </p:cNvPr>
              <p:cNvSpPr/>
              <p:nvPr/>
            </p:nvSpPr>
            <p:spPr>
              <a:xfrm>
                <a:off x="3705375" y="1795475"/>
                <a:ext cx="106300" cy="45625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1825" extrusionOk="0">
                    <a:moveTo>
                      <a:pt x="1815" y="0"/>
                    </a:moveTo>
                    <a:cubicBezTo>
                      <a:pt x="828" y="0"/>
                      <a:pt x="0" y="524"/>
                      <a:pt x="0" y="524"/>
                    </a:cubicBezTo>
                    <a:cubicBezTo>
                      <a:pt x="0" y="524"/>
                      <a:pt x="777" y="1559"/>
                      <a:pt x="1960" y="1781"/>
                    </a:cubicBezTo>
                    <a:cubicBezTo>
                      <a:pt x="2121" y="1811"/>
                      <a:pt x="2281" y="1824"/>
                      <a:pt x="2437" y="1824"/>
                    </a:cubicBezTo>
                    <a:cubicBezTo>
                      <a:pt x="3425" y="1824"/>
                      <a:pt x="4252" y="1301"/>
                      <a:pt x="4252" y="1301"/>
                    </a:cubicBezTo>
                    <a:cubicBezTo>
                      <a:pt x="4252" y="1301"/>
                      <a:pt x="3439" y="228"/>
                      <a:pt x="2293" y="44"/>
                    </a:cubicBezTo>
                    <a:cubicBezTo>
                      <a:pt x="2131" y="13"/>
                      <a:pt x="1971" y="0"/>
                      <a:pt x="18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15" name="Google Shape;1806;p49">
                <a:extLst>
                  <a:ext uri="{FF2B5EF4-FFF2-40B4-BE49-F238E27FC236}">
                    <a16:creationId xmlns:a16="http://schemas.microsoft.com/office/drawing/2014/main" id="{7AB354E2-9089-B016-9415-FE2B29F4DE1F}"/>
                  </a:ext>
                </a:extLst>
              </p:cNvPr>
              <p:cNvSpPr/>
              <p:nvPr/>
            </p:nvSpPr>
            <p:spPr>
              <a:xfrm>
                <a:off x="3033425" y="1686575"/>
                <a:ext cx="477875" cy="177875"/>
              </a:xfrm>
              <a:custGeom>
                <a:avLst/>
                <a:gdLst/>
                <a:ahLst/>
                <a:cxnLst/>
                <a:rect l="l" t="t" r="r" b="b"/>
                <a:pathLst>
                  <a:path w="19115" h="7115" extrusionOk="0">
                    <a:moveTo>
                      <a:pt x="1923" y="0"/>
                    </a:moveTo>
                    <a:cubicBezTo>
                      <a:pt x="1516" y="37"/>
                      <a:pt x="1147" y="74"/>
                      <a:pt x="851" y="148"/>
                    </a:cubicBezTo>
                    <a:cubicBezTo>
                      <a:pt x="555" y="222"/>
                      <a:pt x="370" y="333"/>
                      <a:pt x="222" y="370"/>
                    </a:cubicBezTo>
                    <a:cubicBezTo>
                      <a:pt x="75" y="444"/>
                      <a:pt x="1" y="444"/>
                      <a:pt x="1" y="444"/>
                    </a:cubicBezTo>
                    <a:cubicBezTo>
                      <a:pt x="1" y="444"/>
                      <a:pt x="75" y="481"/>
                      <a:pt x="222" y="481"/>
                    </a:cubicBezTo>
                    <a:cubicBezTo>
                      <a:pt x="370" y="481"/>
                      <a:pt x="592" y="481"/>
                      <a:pt x="888" y="518"/>
                    </a:cubicBezTo>
                    <a:cubicBezTo>
                      <a:pt x="1147" y="555"/>
                      <a:pt x="1479" y="629"/>
                      <a:pt x="1849" y="702"/>
                    </a:cubicBezTo>
                    <a:cubicBezTo>
                      <a:pt x="2034" y="776"/>
                      <a:pt x="2219" y="813"/>
                      <a:pt x="2404" y="887"/>
                    </a:cubicBezTo>
                    <a:cubicBezTo>
                      <a:pt x="2589" y="961"/>
                      <a:pt x="2810" y="1035"/>
                      <a:pt x="3032" y="1146"/>
                    </a:cubicBezTo>
                    <a:cubicBezTo>
                      <a:pt x="3439" y="1331"/>
                      <a:pt x="3883" y="1553"/>
                      <a:pt x="4326" y="1812"/>
                    </a:cubicBezTo>
                    <a:cubicBezTo>
                      <a:pt x="4807" y="2070"/>
                      <a:pt x="5251" y="2403"/>
                      <a:pt x="5768" y="2699"/>
                    </a:cubicBezTo>
                    <a:cubicBezTo>
                      <a:pt x="6249" y="3032"/>
                      <a:pt x="6766" y="3364"/>
                      <a:pt x="7284" y="3734"/>
                    </a:cubicBezTo>
                    <a:cubicBezTo>
                      <a:pt x="7580" y="3882"/>
                      <a:pt x="7838" y="4067"/>
                      <a:pt x="8097" y="4252"/>
                    </a:cubicBezTo>
                    <a:cubicBezTo>
                      <a:pt x="8393" y="4400"/>
                      <a:pt x="8689" y="4584"/>
                      <a:pt x="8948" y="4732"/>
                    </a:cubicBezTo>
                    <a:cubicBezTo>
                      <a:pt x="9539" y="5065"/>
                      <a:pt x="10094" y="5361"/>
                      <a:pt x="10685" y="5657"/>
                    </a:cubicBezTo>
                    <a:cubicBezTo>
                      <a:pt x="11277" y="5915"/>
                      <a:pt x="11868" y="6174"/>
                      <a:pt x="12460" y="6396"/>
                    </a:cubicBezTo>
                    <a:cubicBezTo>
                      <a:pt x="13051" y="6618"/>
                      <a:pt x="13643" y="6766"/>
                      <a:pt x="14234" y="6914"/>
                    </a:cubicBezTo>
                    <a:cubicBezTo>
                      <a:pt x="14789" y="7024"/>
                      <a:pt x="15344" y="7098"/>
                      <a:pt x="15861" y="7098"/>
                    </a:cubicBezTo>
                    <a:cubicBezTo>
                      <a:pt x="15947" y="7111"/>
                      <a:pt x="16030" y="7115"/>
                      <a:pt x="16110" y="7115"/>
                    </a:cubicBezTo>
                    <a:cubicBezTo>
                      <a:pt x="16272" y="7115"/>
                      <a:pt x="16428" y="7098"/>
                      <a:pt x="16601" y="7098"/>
                    </a:cubicBezTo>
                    <a:cubicBezTo>
                      <a:pt x="16822" y="7098"/>
                      <a:pt x="17044" y="7061"/>
                      <a:pt x="17266" y="7024"/>
                    </a:cubicBezTo>
                    <a:cubicBezTo>
                      <a:pt x="17673" y="6987"/>
                      <a:pt x="18005" y="6877"/>
                      <a:pt x="18301" y="6803"/>
                    </a:cubicBezTo>
                    <a:cubicBezTo>
                      <a:pt x="18560" y="6729"/>
                      <a:pt x="18782" y="6618"/>
                      <a:pt x="18930" y="6544"/>
                    </a:cubicBezTo>
                    <a:cubicBezTo>
                      <a:pt x="19041" y="6470"/>
                      <a:pt x="19115" y="6433"/>
                      <a:pt x="19115" y="6433"/>
                    </a:cubicBezTo>
                    <a:lnTo>
                      <a:pt x="18893" y="6433"/>
                    </a:lnTo>
                    <a:cubicBezTo>
                      <a:pt x="18794" y="6433"/>
                      <a:pt x="18663" y="6449"/>
                      <a:pt x="18498" y="6449"/>
                    </a:cubicBezTo>
                    <a:cubicBezTo>
                      <a:pt x="18416" y="6449"/>
                      <a:pt x="18326" y="6445"/>
                      <a:pt x="18227" y="6433"/>
                    </a:cubicBezTo>
                    <a:cubicBezTo>
                      <a:pt x="17968" y="6433"/>
                      <a:pt x="17636" y="6396"/>
                      <a:pt x="17266" y="6359"/>
                    </a:cubicBezTo>
                    <a:cubicBezTo>
                      <a:pt x="16859" y="6285"/>
                      <a:pt x="16453" y="6174"/>
                      <a:pt x="16009" y="6063"/>
                    </a:cubicBezTo>
                    <a:cubicBezTo>
                      <a:pt x="15565" y="5952"/>
                      <a:pt x="15122" y="5767"/>
                      <a:pt x="14604" y="5583"/>
                    </a:cubicBezTo>
                    <a:cubicBezTo>
                      <a:pt x="14123" y="5398"/>
                      <a:pt x="13606" y="5139"/>
                      <a:pt x="13088" y="4880"/>
                    </a:cubicBezTo>
                    <a:cubicBezTo>
                      <a:pt x="12571" y="4658"/>
                      <a:pt x="12053" y="4363"/>
                      <a:pt x="11499" y="4067"/>
                    </a:cubicBezTo>
                    <a:cubicBezTo>
                      <a:pt x="10981" y="3771"/>
                      <a:pt x="10426" y="3438"/>
                      <a:pt x="9872" y="3143"/>
                    </a:cubicBezTo>
                    <a:cubicBezTo>
                      <a:pt x="9576" y="2995"/>
                      <a:pt x="9317" y="2847"/>
                      <a:pt x="9058" y="2662"/>
                    </a:cubicBezTo>
                    <a:cubicBezTo>
                      <a:pt x="8763" y="2514"/>
                      <a:pt x="8504" y="2366"/>
                      <a:pt x="8208" y="2181"/>
                    </a:cubicBezTo>
                    <a:cubicBezTo>
                      <a:pt x="7691" y="1886"/>
                      <a:pt x="7136" y="1590"/>
                      <a:pt x="6581" y="1294"/>
                    </a:cubicBezTo>
                    <a:cubicBezTo>
                      <a:pt x="6027" y="1035"/>
                      <a:pt x="5472" y="776"/>
                      <a:pt x="4918" y="555"/>
                    </a:cubicBezTo>
                    <a:cubicBezTo>
                      <a:pt x="4363" y="370"/>
                      <a:pt x="3846" y="222"/>
                      <a:pt x="3328" y="111"/>
                    </a:cubicBezTo>
                    <a:cubicBezTo>
                      <a:pt x="3069" y="74"/>
                      <a:pt x="2810" y="37"/>
                      <a:pt x="2589" y="37"/>
                    </a:cubicBezTo>
                    <a:cubicBezTo>
                      <a:pt x="2367" y="0"/>
                      <a:pt x="2145" y="0"/>
                      <a:pt x="19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16" name="Google Shape;1807;p49">
                <a:extLst>
                  <a:ext uri="{FF2B5EF4-FFF2-40B4-BE49-F238E27FC236}">
                    <a16:creationId xmlns:a16="http://schemas.microsoft.com/office/drawing/2014/main" id="{49FB1A61-F42E-1D75-DD32-A0FE88FCF790}"/>
                  </a:ext>
                </a:extLst>
              </p:cNvPr>
              <p:cNvSpPr/>
              <p:nvPr/>
            </p:nvSpPr>
            <p:spPr>
              <a:xfrm>
                <a:off x="3636975" y="2024850"/>
                <a:ext cx="178400" cy="477875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19115" extrusionOk="0">
                    <a:moveTo>
                      <a:pt x="481" y="0"/>
                    </a:moveTo>
                    <a:cubicBezTo>
                      <a:pt x="481" y="0"/>
                      <a:pt x="444" y="74"/>
                      <a:pt x="370" y="222"/>
                    </a:cubicBezTo>
                    <a:cubicBezTo>
                      <a:pt x="333" y="370"/>
                      <a:pt x="222" y="555"/>
                      <a:pt x="148" y="851"/>
                    </a:cubicBezTo>
                    <a:cubicBezTo>
                      <a:pt x="74" y="1146"/>
                      <a:pt x="38" y="1516"/>
                      <a:pt x="1" y="1923"/>
                    </a:cubicBezTo>
                    <a:cubicBezTo>
                      <a:pt x="38" y="2145"/>
                      <a:pt x="38" y="2366"/>
                      <a:pt x="38" y="2588"/>
                    </a:cubicBezTo>
                    <a:cubicBezTo>
                      <a:pt x="74" y="2810"/>
                      <a:pt x="74" y="3069"/>
                      <a:pt x="148" y="3328"/>
                    </a:cubicBezTo>
                    <a:cubicBezTo>
                      <a:pt x="222" y="3808"/>
                      <a:pt x="370" y="4363"/>
                      <a:pt x="592" y="4917"/>
                    </a:cubicBezTo>
                    <a:cubicBezTo>
                      <a:pt x="777" y="5472"/>
                      <a:pt x="1036" y="5990"/>
                      <a:pt x="1295" y="6581"/>
                    </a:cubicBezTo>
                    <a:cubicBezTo>
                      <a:pt x="1590" y="7099"/>
                      <a:pt x="1886" y="7690"/>
                      <a:pt x="2219" y="8208"/>
                    </a:cubicBezTo>
                    <a:cubicBezTo>
                      <a:pt x="2367" y="8504"/>
                      <a:pt x="2515" y="8762"/>
                      <a:pt x="2699" y="9021"/>
                    </a:cubicBezTo>
                    <a:cubicBezTo>
                      <a:pt x="2847" y="9317"/>
                      <a:pt x="2995" y="9576"/>
                      <a:pt x="3143" y="9871"/>
                    </a:cubicBezTo>
                    <a:cubicBezTo>
                      <a:pt x="3476" y="10426"/>
                      <a:pt x="3772" y="10944"/>
                      <a:pt x="4067" y="11498"/>
                    </a:cubicBezTo>
                    <a:cubicBezTo>
                      <a:pt x="4363" y="12053"/>
                      <a:pt x="4659" y="12570"/>
                      <a:pt x="4918" y="13088"/>
                    </a:cubicBezTo>
                    <a:cubicBezTo>
                      <a:pt x="5176" y="13606"/>
                      <a:pt x="5398" y="14123"/>
                      <a:pt x="5583" y="14604"/>
                    </a:cubicBezTo>
                    <a:cubicBezTo>
                      <a:pt x="5805" y="15084"/>
                      <a:pt x="5953" y="15565"/>
                      <a:pt x="6064" y="16009"/>
                    </a:cubicBezTo>
                    <a:cubicBezTo>
                      <a:pt x="6212" y="16452"/>
                      <a:pt x="6286" y="16859"/>
                      <a:pt x="6359" y="17229"/>
                    </a:cubicBezTo>
                    <a:cubicBezTo>
                      <a:pt x="6396" y="17635"/>
                      <a:pt x="6433" y="17968"/>
                      <a:pt x="6433" y="18227"/>
                    </a:cubicBezTo>
                    <a:cubicBezTo>
                      <a:pt x="6470" y="18486"/>
                      <a:pt x="6470" y="18744"/>
                      <a:pt x="6470" y="18892"/>
                    </a:cubicBezTo>
                    <a:cubicBezTo>
                      <a:pt x="6470" y="19040"/>
                      <a:pt x="6470" y="19114"/>
                      <a:pt x="6470" y="19114"/>
                    </a:cubicBezTo>
                    <a:cubicBezTo>
                      <a:pt x="6470" y="19114"/>
                      <a:pt x="6507" y="19040"/>
                      <a:pt x="6544" y="18892"/>
                    </a:cubicBezTo>
                    <a:cubicBezTo>
                      <a:pt x="6618" y="18781"/>
                      <a:pt x="6729" y="18560"/>
                      <a:pt x="6803" y="18301"/>
                    </a:cubicBezTo>
                    <a:cubicBezTo>
                      <a:pt x="6914" y="18005"/>
                      <a:pt x="6988" y="17635"/>
                      <a:pt x="7062" y="17229"/>
                    </a:cubicBezTo>
                    <a:cubicBezTo>
                      <a:pt x="7062" y="17044"/>
                      <a:pt x="7099" y="16822"/>
                      <a:pt x="7136" y="16600"/>
                    </a:cubicBezTo>
                    <a:cubicBezTo>
                      <a:pt x="7136" y="16341"/>
                      <a:pt x="7136" y="16120"/>
                      <a:pt x="7136" y="15861"/>
                    </a:cubicBezTo>
                    <a:cubicBezTo>
                      <a:pt x="7099" y="15343"/>
                      <a:pt x="7025" y="14789"/>
                      <a:pt x="6914" y="14197"/>
                    </a:cubicBezTo>
                    <a:cubicBezTo>
                      <a:pt x="6803" y="13642"/>
                      <a:pt x="6618" y="13051"/>
                      <a:pt x="6396" y="12459"/>
                    </a:cubicBezTo>
                    <a:cubicBezTo>
                      <a:pt x="6212" y="11868"/>
                      <a:pt x="5953" y="11276"/>
                      <a:pt x="5657" y="10685"/>
                    </a:cubicBezTo>
                    <a:cubicBezTo>
                      <a:pt x="5361" y="10093"/>
                      <a:pt x="5066" y="9539"/>
                      <a:pt x="4770" y="8947"/>
                    </a:cubicBezTo>
                    <a:cubicBezTo>
                      <a:pt x="4585" y="8688"/>
                      <a:pt x="4437" y="8393"/>
                      <a:pt x="4252" y="8097"/>
                    </a:cubicBezTo>
                    <a:cubicBezTo>
                      <a:pt x="4067" y="7838"/>
                      <a:pt x="3919" y="7542"/>
                      <a:pt x="3735" y="7284"/>
                    </a:cubicBezTo>
                    <a:cubicBezTo>
                      <a:pt x="3402" y="6766"/>
                      <a:pt x="3032" y="6248"/>
                      <a:pt x="2736" y="5768"/>
                    </a:cubicBezTo>
                    <a:cubicBezTo>
                      <a:pt x="2404" y="5250"/>
                      <a:pt x="2108" y="4770"/>
                      <a:pt x="1849" y="4326"/>
                    </a:cubicBezTo>
                    <a:cubicBezTo>
                      <a:pt x="1553" y="3882"/>
                      <a:pt x="1331" y="3439"/>
                      <a:pt x="1147" y="2995"/>
                    </a:cubicBezTo>
                    <a:cubicBezTo>
                      <a:pt x="1036" y="2810"/>
                      <a:pt x="999" y="2588"/>
                      <a:pt x="888" y="2403"/>
                    </a:cubicBezTo>
                    <a:cubicBezTo>
                      <a:pt x="814" y="2219"/>
                      <a:pt x="777" y="2034"/>
                      <a:pt x="703" y="1849"/>
                    </a:cubicBezTo>
                    <a:cubicBezTo>
                      <a:pt x="629" y="1479"/>
                      <a:pt x="555" y="1146"/>
                      <a:pt x="518" y="888"/>
                    </a:cubicBezTo>
                    <a:cubicBezTo>
                      <a:pt x="481" y="592"/>
                      <a:pt x="481" y="370"/>
                      <a:pt x="481" y="222"/>
                    </a:cubicBezTo>
                    <a:cubicBezTo>
                      <a:pt x="481" y="74"/>
                      <a:pt x="481" y="0"/>
                      <a:pt x="4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" name="Google Shape;1808;p49">
              <a:extLst>
                <a:ext uri="{FF2B5EF4-FFF2-40B4-BE49-F238E27FC236}">
                  <a16:creationId xmlns:a16="http://schemas.microsoft.com/office/drawing/2014/main" id="{45B336E4-E644-7499-F02A-1B093CB76B2B}"/>
                </a:ext>
              </a:extLst>
            </p:cNvPr>
            <p:cNvGrpSpPr/>
            <p:nvPr/>
          </p:nvGrpSpPr>
          <p:grpSpPr>
            <a:xfrm flipH="1">
              <a:off x="457200" y="377800"/>
              <a:ext cx="786575" cy="816150"/>
              <a:chOff x="3033425" y="1686575"/>
              <a:chExt cx="786575" cy="816150"/>
            </a:xfrm>
          </p:grpSpPr>
          <p:sp>
            <p:nvSpPr>
              <p:cNvPr id="41989" name="Google Shape;1809;p49">
                <a:extLst>
                  <a:ext uri="{FF2B5EF4-FFF2-40B4-BE49-F238E27FC236}">
                    <a16:creationId xmlns:a16="http://schemas.microsoft.com/office/drawing/2014/main" id="{505AB0C8-F398-9DCE-9378-52793AF6C83C}"/>
                  </a:ext>
                </a:extLst>
              </p:cNvPr>
              <p:cNvSpPr/>
              <p:nvPr/>
            </p:nvSpPr>
            <p:spPr>
              <a:xfrm>
                <a:off x="3532525" y="1872025"/>
                <a:ext cx="109100" cy="111250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4450" extrusionOk="0">
                    <a:moveTo>
                      <a:pt x="3713" y="0"/>
                    </a:moveTo>
                    <a:cubicBezTo>
                      <a:pt x="3672" y="0"/>
                      <a:pt x="3630" y="5"/>
                      <a:pt x="3587" y="13"/>
                    </a:cubicBezTo>
                    <a:lnTo>
                      <a:pt x="3439" y="13"/>
                    </a:lnTo>
                    <a:lnTo>
                      <a:pt x="3069" y="161"/>
                    </a:lnTo>
                    <a:cubicBezTo>
                      <a:pt x="2959" y="235"/>
                      <a:pt x="2848" y="272"/>
                      <a:pt x="2737" y="346"/>
                    </a:cubicBezTo>
                    <a:cubicBezTo>
                      <a:pt x="2515" y="457"/>
                      <a:pt x="2293" y="568"/>
                      <a:pt x="2071" y="753"/>
                    </a:cubicBezTo>
                    <a:cubicBezTo>
                      <a:pt x="1849" y="900"/>
                      <a:pt x="1665" y="1048"/>
                      <a:pt x="1480" y="1233"/>
                    </a:cubicBezTo>
                    <a:cubicBezTo>
                      <a:pt x="1406" y="1307"/>
                      <a:pt x="1295" y="1418"/>
                      <a:pt x="1221" y="1492"/>
                    </a:cubicBezTo>
                    <a:cubicBezTo>
                      <a:pt x="1147" y="1603"/>
                      <a:pt x="1073" y="1677"/>
                      <a:pt x="999" y="1788"/>
                    </a:cubicBezTo>
                    <a:cubicBezTo>
                      <a:pt x="814" y="1973"/>
                      <a:pt x="703" y="2194"/>
                      <a:pt x="592" y="2416"/>
                    </a:cubicBezTo>
                    <a:cubicBezTo>
                      <a:pt x="481" y="2638"/>
                      <a:pt x="371" y="2823"/>
                      <a:pt x="297" y="3082"/>
                    </a:cubicBezTo>
                    <a:cubicBezTo>
                      <a:pt x="112" y="3525"/>
                      <a:pt x="38" y="3969"/>
                      <a:pt x="1" y="4450"/>
                    </a:cubicBezTo>
                    <a:cubicBezTo>
                      <a:pt x="149" y="4006"/>
                      <a:pt x="371" y="3599"/>
                      <a:pt x="629" y="3230"/>
                    </a:cubicBezTo>
                    <a:cubicBezTo>
                      <a:pt x="740" y="3045"/>
                      <a:pt x="888" y="2897"/>
                      <a:pt x="1036" y="2712"/>
                    </a:cubicBezTo>
                    <a:cubicBezTo>
                      <a:pt x="1184" y="2564"/>
                      <a:pt x="1332" y="2416"/>
                      <a:pt x="1517" y="2305"/>
                    </a:cubicBezTo>
                    <a:cubicBezTo>
                      <a:pt x="1591" y="2231"/>
                      <a:pt x="1665" y="2194"/>
                      <a:pt x="1775" y="2120"/>
                    </a:cubicBezTo>
                    <a:cubicBezTo>
                      <a:pt x="1849" y="2047"/>
                      <a:pt x="1923" y="2010"/>
                      <a:pt x="2034" y="1973"/>
                    </a:cubicBezTo>
                    <a:cubicBezTo>
                      <a:pt x="2219" y="1862"/>
                      <a:pt x="2404" y="1788"/>
                      <a:pt x="2589" y="1714"/>
                    </a:cubicBezTo>
                    <a:cubicBezTo>
                      <a:pt x="2621" y="1701"/>
                      <a:pt x="2655" y="1689"/>
                      <a:pt x="2690" y="1678"/>
                    </a:cubicBezTo>
                    <a:lnTo>
                      <a:pt x="2690" y="1678"/>
                    </a:lnTo>
                    <a:cubicBezTo>
                      <a:pt x="2681" y="1703"/>
                      <a:pt x="2672" y="1727"/>
                      <a:pt x="2663" y="1751"/>
                    </a:cubicBezTo>
                    <a:cubicBezTo>
                      <a:pt x="2589" y="1936"/>
                      <a:pt x="2515" y="2120"/>
                      <a:pt x="2404" y="2305"/>
                    </a:cubicBezTo>
                    <a:lnTo>
                      <a:pt x="2256" y="2601"/>
                    </a:lnTo>
                    <a:cubicBezTo>
                      <a:pt x="2219" y="2675"/>
                      <a:pt x="2145" y="2749"/>
                      <a:pt x="2071" y="2860"/>
                    </a:cubicBezTo>
                    <a:cubicBezTo>
                      <a:pt x="2034" y="2934"/>
                      <a:pt x="1960" y="3008"/>
                      <a:pt x="1886" y="3082"/>
                    </a:cubicBezTo>
                    <a:cubicBezTo>
                      <a:pt x="1812" y="3193"/>
                      <a:pt x="1738" y="3267"/>
                      <a:pt x="1665" y="3341"/>
                    </a:cubicBezTo>
                    <a:lnTo>
                      <a:pt x="1443" y="3562"/>
                    </a:lnTo>
                    <a:cubicBezTo>
                      <a:pt x="1369" y="3636"/>
                      <a:pt x="1258" y="3710"/>
                      <a:pt x="1184" y="3784"/>
                    </a:cubicBezTo>
                    <a:cubicBezTo>
                      <a:pt x="1110" y="3821"/>
                      <a:pt x="999" y="3895"/>
                      <a:pt x="925" y="3969"/>
                    </a:cubicBezTo>
                    <a:lnTo>
                      <a:pt x="629" y="4154"/>
                    </a:lnTo>
                    <a:cubicBezTo>
                      <a:pt x="518" y="4191"/>
                      <a:pt x="444" y="4228"/>
                      <a:pt x="334" y="4302"/>
                    </a:cubicBezTo>
                    <a:lnTo>
                      <a:pt x="1" y="4450"/>
                    </a:lnTo>
                    <a:lnTo>
                      <a:pt x="371" y="4376"/>
                    </a:lnTo>
                    <a:cubicBezTo>
                      <a:pt x="481" y="4376"/>
                      <a:pt x="592" y="4339"/>
                      <a:pt x="703" y="4302"/>
                    </a:cubicBezTo>
                    <a:lnTo>
                      <a:pt x="1036" y="4228"/>
                    </a:lnTo>
                    <a:cubicBezTo>
                      <a:pt x="1147" y="4191"/>
                      <a:pt x="1258" y="4117"/>
                      <a:pt x="1369" y="4080"/>
                    </a:cubicBezTo>
                    <a:cubicBezTo>
                      <a:pt x="1480" y="4043"/>
                      <a:pt x="1591" y="4006"/>
                      <a:pt x="1701" y="3932"/>
                    </a:cubicBezTo>
                    <a:lnTo>
                      <a:pt x="1997" y="3784"/>
                    </a:lnTo>
                    <a:cubicBezTo>
                      <a:pt x="2108" y="3710"/>
                      <a:pt x="2219" y="3636"/>
                      <a:pt x="2330" y="3562"/>
                    </a:cubicBezTo>
                    <a:cubicBezTo>
                      <a:pt x="2404" y="3525"/>
                      <a:pt x="2515" y="3451"/>
                      <a:pt x="2626" y="3341"/>
                    </a:cubicBezTo>
                    <a:cubicBezTo>
                      <a:pt x="2700" y="3267"/>
                      <a:pt x="2811" y="3193"/>
                      <a:pt x="2885" y="3119"/>
                    </a:cubicBezTo>
                    <a:lnTo>
                      <a:pt x="3143" y="2860"/>
                    </a:lnTo>
                    <a:cubicBezTo>
                      <a:pt x="3328" y="2675"/>
                      <a:pt x="3476" y="2490"/>
                      <a:pt x="3624" y="2268"/>
                    </a:cubicBezTo>
                    <a:cubicBezTo>
                      <a:pt x="3772" y="2047"/>
                      <a:pt x="3920" y="1825"/>
                      <a:pt x="4031" y="1603"/>
                    </a:cubicBezTo>
                    <a:cubicBezTo>
                      <a:pt x="4105" y="1492"/>
                      <a:pt x="4142" y="1381"/>
                      <a:pt x="4216" y="1270"/>
                    </a:cubicBezTo>
                    <a:cubicBezTo>
                      <a:pt x="4252" y="1122"/>
                      <a:pt x="4289" y="1011"/>
                      <a:pt x="4326" y="863"/>
                    </a:cubicBezTo>
                    <a:cubicBezTo>
                      <a:pt x="4363" y="753"/>
                      <a:pt x="4363" y="642"/>
                      <a:pt x="4363" y="568"/>
                    </a:cubicBezTo>
                    <a:cubicBezTo>
                      <a:pt x="4298" y="241"/>
                      <a:pt x="4030" y="0"/>
                      <a:pt x="37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90" name="Google Shape;1810;p49">
                <a:extLst>
                  <a:ext uri="{FF2B5EF4-FFF2-40B4-BE49-F238E27FC236}">
                    <a16:creationId xmlns:a16="http://schemas.microsoft.com/office/drawing/2014/main" id="{8063919C-C79A-DE16-DA5A-A8044C17C61C}"/>
                  </a:ext>
                </a:extLst>
              </p:cNvPr>
              <p:cNvSpPr/>
              <p:nvPr/>
            </p:nvSpPr>
            <p:spPr>
              <a:xfrm>
                <a:off x="3325500" y="1692100"/>
                <a:ext cx="356800" cy="109325"/>
              </a:xfrm>
              <a:custGeom>
                <a:avLst/>
                <a:gdLst/>
                <a:ahLst/>
                <a:cxnLst/>
                <a:rect l="l" t="t" r="r" b="b"/>
                <a:pathLst>
                  <a:path w="14272" h="4373" extrusionOk="0">
                    <a:moveTo>
                      <a:pt x="1435" y="1435"/>
                    </a:moveTo>
                    <a:lnTo>
                      <a:pt x="1418" y="1443"/>
                    </a:lnTo>
                    <a:lnTo>
                      <a:pt x="1442" y="1443"/>
                    </a:lnTo>
                    <a:cubicBezTo>
                      <a:pt x="1440" y="1440"/>
                      <a:pt x="1437" y="1438"/>
                      <a:pt x="1435" y="1435"/>
                    </a:cubicBezTo>
                    <a:close/>
                    <a:moveTo>
                      <a:pt x="1444" y="1454"/>
                    </a:moveTo>
                    <a:lnTo>
                      <a:pt x="1444" y="1454"/>
                    </a:lnTo>
                    <a:cubicBezTo>
                      <a:pt x="1442" y="1454"/>
                      <a:pt x="1452" y="1461"/>
                      <a:pt x="1479" y="1480"/>
                    </a:cubicBezTo>
                    <a:lnTo>
                      <a:pt x="1491" y="1480"/>
                    </a:lnTo>
                    <a:cubicBezTo>
                      <a:pt x="1467" y="1466"/>
                      <a:pt x="1446" y="1454"/>
                      <a:pt x="1444" y="1454"/>
                    </a:cubicBezTo>
                    <a:close/>
                    <a:moveTo>
                      <a:pt x="1491" y="1480"/>
                    </a:moveTo>
                    <a:lnTo>
                      <a:pt x="1491" y="1480"/>
                    </a:lnTo>
                    <a:cubicBezTo>
                      <a:pt x="1520" y="1497"/>
                      <a:pt x="1553" y="1517"/>
                      <a:pt x="1553" y="1517"/>
                    </a:cubicBezTo>
                    <a:lnTo>
                      <a:pt x="1516" y="1480"/>
                    </a:lnTo>
                    <a:close/>
                    <a:moveTo>
                      <a:pt x="1849" y="1"/>
                    </a:moveTo>
                    <a:cubicBezTo>
                      <a:pt x="1793" y="19"/>
                      <a:pt x="1747" y="19"/>
                      <a:pt x="1696" y="19"/>
                    </a:cubicBezTo>
                    <a:cubicBezTo>
                      <a:pt x="1646" y="19"/>
                      <a:pt x="1590" y="19"/>
                      <a:pt x="1516" y="38"/>
                    </a:cubicBezTo>
                    <a:cubicBezTo>
                      <a:pt x="1368" y="75"/>
                      <a:pt x="1220" y="75"/>
                      <a:pt x="1110" y="112"/>
                    </a:cubicBezTo>
                    <a:lnTo>
                      <a:pt x="851" y="223"/>
                    </a:lnTo>
                    <a:lnTo>
                      <a:pt x="740" y="260"/>
                    </a:lnTo>
                    <a:lnTo>
                      <a:pt x="703" y="297"/>
                    </a:lnTo>
                    <a:lnTo>
                      <a:pt x="666" y="334"/>
                    </a:lnTo>
                    <a:lnTo>
                      <a:pt x="555" y="408"/>
                    </a:lnTo>
                    <a:cubicBezTo>
                      <a:pt x="481" y="444"/>
                      <a:pt x="407" y="518"/>
                      <a:pt x="333" y="592"/>
                    </a:cubicBezTo>
                    <a:cubicBezTo>
                      <a:pt x="74" y="888"/>
                      <a:pt x="0" y="1295"/>
                      <a:pt x="37" y="1628"/>
                    </a:cubicBezTo>
                    <a:cubicBezTo>
                      <a:pt x="74" y="1738"/>
                      <a:pt x="74" y="1812"/>
                      <a:pt x="111" y="1923"/>
                    </a:cubicBezTo>
                    <a:cubicBezTo>
                      <a:pt x="148" y="1997"/>
                      <a:pt x="185" y="2071"/>
                      <a:pt x="222" y="2145"/>
                    </a:cubicBezTo>
                    <a:cubicBezTo>
                      <a:pt x="259" y="2293"/>
                      <a:pt x="518" y="2552"/>
                      <a:pt x="629" y="2626"/>
                    </a:cubicBezTo>
                    <a:lnTo>
                      <a:pt x="740" y="2700"/>
                    </a:lnTo>
                    <a:lnTo>
                      <a:pt x="777" y="2700"/>
                    </a:lnTo>
                    <a:lnTo>
                      <a:pt x="851" y="2774"/>
                    </a:lnTo>
                    <a:lnTo>
                      <a:pt x="888" y="2774"/>
                    </a:lnTo>
                    <a:lnTo>
                      <a:pt x="962" y="2811"/>
                    </a:lnTo>
                    <a:lnTo>
                      <a:pt x="1220" y="2922"/>
                    </a:lnTo>
                    <a:lnTo>
                      <a:pt x="1738" y="3180"/>
                    </a:lnTo>
                    <a:cubicBezTo>
                      <a:pt x="2108" y="3328"/>
                      <a:pt x="2477" y="3476"/>
                      <a:pt x="2847" y="3624"/>
                    </a:cubicBezTo>
                    <a:cubicBezTo>
                      <a:pt x="3217" y="3772"/>
                      <a:pt x="3624" y="3920"/>
                      <a:pt x="4030" y="4031"/>
                    </a:cubicBezTo>
                    <a:lnTo>
                      <a:pt x="4585" y="4142"/>
                    </a:lnTo>
                    <a:lnTo>
                      <a:pt x="4881" y="4216"/>
                    </a:lnTo>
                    <a:lnTo>
                      <a:pt x="4991" y="4252"/>
                    </a:lnTo>
                    <a:lnTo>
                      <a:pt x="5102" y="4252"/>
                    </a:lnTo>
                    <a:lnTo>
                      <a:pt x="5176" y="4289"/>
                    </a:lnTo>
                    <a:cubicBezTo>
                      <a:pt x="5583" y="4345"/>
                      <a:pt x="5990" y="4373"/>
                      <a:pt x="6392" y="4373"/>
                    </a:cubicBezTo>
                    <a:cubicBezTo>
                      <a:pt x="6794" y="4373"/>
                      <a:pt x="7191" y="4345"/>
                      <a:pt x="7579" y="4289"/>
                    </a:cubicBezTo>
                    <a:cubicBezTo>
                      <a:pt x="8356" y="4179"/>
                      <a:pt x="9095" y="3920"/>
                      <a:pt x="9761" y="3550"/>
                    </a:cubicBezTo>
                    <a:cubicBezTo>
                      <a:pt x="9909" y="3476"/>
                      <a:pt x="10056" y="3365"/>
                      <a:pt x="10167" y="3291"/>
                    </a:cubicBezTo>
                    <a:lnTo>
                      <a:pt x="10204" y="3291"/>
                    </a:lnTo>
                    <a:lnTo>
                      <a:pt x="10241" y="3254"/>
                    </a:lnTo>
                    <a:lnTo>
                      <a:pt x="10278" y="3254"/>
                    </a:lnTo>
                    <a:lnTo>
                      <a:pt x="10315" y="3217"/>
                    </a:lnTo>
                    <a:lnTo>
                      <a:pt x="10426" y="3106"/>
                    </a:lnTo>
                    <a:lnTo>
                      <a:pt x="10611" y="2959"/>
                    </a:lnTo>
                    <a:cubicBezTo>
                      <a:pt x="10870" y="2737"/>
                      <a:pt x="11055" y="2515"/>
                      <a:pt x="11276" y="2293"/>
                    </a:cubicBezTo>
                    <a:cubicBezTo>
                      <a:pt x="11461" y="2071"/>
                      <a:pt x="11646" y="1886"/>
                      <a:pt x="11831" y="1702"/>
                    </a:cubicBezTo>
                    <a:cubicBezTo>
                      <a:pt x="11942" y="1591"/>
                      <a:pt x="12016" y="1517"/>
                      <a:pt x="12090" y="1406"/>
                    </a:cubicBezTo>
                    <a:cubicBezTo>
                      <a:pt x="12164" y="1332"/>
                      <a:pt x="12275" y="1258"/>
                      <a:pt x="12349" y="1184"/>
                    </a:cubicBezTo>
                    <a:cubicBezTo>
                      <a:pt x="12681" y="888"/>
                      <a:pt x="13014" y="666"/>
                      <a:pt x="13310" y="518"/>
                    </a:cubicBezTo>
                    <a:cubicBezTo>
                      <a:pt x="13569" y="371"/>
                      <a:pt x="13827" y="334"/>
                      <a:pt x="14012" y="297"/>
                    </a:cubicBezTo>
                    <a:cubicBezTo>
                      <a:pt x="14197" y="260"/>
                      <a:pt x="14271" y="260"/>
                      <a:pt x="14271" y="260"/>
                    </a:cubicBezTo>
                    <a:cubicBezTo>
                      <a:pt x="14271" y="260"/>
                      <a:pt x="14197" y="223"/>
                      <a:pt x="14012" y="186"/>
                    </a:cubicBezTo>
                    <a:cubicBezTo>
                      <a:pt x="13827" y="186"/>
                      <a:pt x="13532" y="186"/>
                      <a:pt x="13199" y="260"/>
                    </a:cubicBezTo>
                    <a:cubicBezTo>
                      <a:pt x="12866" y="334"/>
                      <a:pt x="12423" y="481"/>
                      <a:pt x="12016" y="740"/>
                    </a:cubicBezTo>
                    <a:cubicBezTo>
                      <a:pt x="11572" y="999"/>
                      <a:pt x="11166" y="1295"/>
                      <a:pt x="10722" y="1665"/>
                    </a:cubicBezTo>
                    <a:cubicBezTo>
                      <a:pt x="10463" y="1849"/>
                      <a:pt x="10241" y="2034"/>
                      <a:pt x="10019" y="2182"/>
                    </a:cubicBezTo>
                    <a:lnTo>
                      <a:pt x="9835" y="2293"/>
                    </a:lnTo>
                    <a:lnTo>
                      <a:pt x="9724" y="2367"/>
                    </a:lnTo>
                    <a:lnTo>
                      <a:pt x="9687" y="2367"/>
                    </a:lnTo>
                    <a:lnTo>
                      <a:pt x="9650" y="2404"/>
                    </a:lnTo>
                    <a:cubicBezTo>
                      <a:pt x="9539" y="2478"/>
                      <a:pt x="9391" y="2552"/>
                      <a:pt x="9243" y="2626"/>
                    </a:cubicBezTo>
                    <a:cubicBezTo>
                      <a:pt x="8725" y="2811"/>
                      <a:pt x="8097" y="2959"/>
                      <a:pt x="7432" y="3032"/>
                    </a:cubicBezTo>
                    <a:cubicBezTo>
                      <a:pt x="7320" y="3039"/>
                      <a:pt x="7207" y="3042"/>
                      <a:pt x="7091" y="3042"/>
                    </a:cubicBezTo>
                    <a:cubicBezTo>
                      <a:pt x="6555" y="3042"/>
                      <a:pt x="5983" y="2976"/>
                      <a:pt x="5435" y="2885"/>
                    </a:cubicBezTo>
                    <a:lnTo>
                      <a:pt x="5398" y="2885"/>
                    </a:lnTo>
                    <a:cubicBezTo>
                      <a:pt x="5373" y="2872"/>
                      <a:pt x="5365" y="2868"/>
                      <a:pt x="5364" y="2868"/>
                    </a:cubicBezTo>
                    <a:lnTo>
                      <a:pt x="5364" y="2868"/>
                    </a:lnTo>
                    <a:cubicBezTo>
                      <a:pt x="5361" y="2868"/>
                      <a:pt x="5386" y="2885"/>
                      <a:pt x="5361" y="2885"/>
                    </a:cubicBezTo>
                    <a:lnTo>
                      <a:pt x="5324" y="2848"/>
                    </a:lnTo>
                    <a:lnTo>
                      <a:pt x="5213" y="2811"/>
                    </a:lnTo>
                    <a:lnTo>
                      <a:pt x="4918" y="2737"/>
                    </a:lnTo>
                    <a:lnTo>
                      <a:pt x="4363" y="2626"/>
                    </a:lnTo>
                    <a:cubicBezTo>
                      <a:pt x="4030" y="2478"/>
                      <a:pt x="3697" y="2367"/>
                      <a:pt x="3365" y="2256"/>
                    </a:cubicBezTo>
                    <a:cubicBezTo>
                      <a:pt x="3032" y="2108"/>
                      <a:pt x="2662" y="1997"/>
                      <a:pt x="2330" y="1849"/>
                    </a:cubicBezTo>
                    <a:lnTo>
                      <a:pt x="1812" y="1628"/>
                    </a:lnTo>
                    <a:lnTo>
                      <a:pt x="1553" y="1517"/>
                    </a:lnTo>
                    <a:lnTo>
                      <a:pt x="1516" y="1517"/>
                    </a:lnTo>
                    <a:lnTo>
                      <a:pt x="1410" y="1446"/>
                    </a:lnTo>
                    <a:lnTo>
                      <a:pt x="1418" y="1443"/>
                    </a:lnTo>
                    <a:lnTo>
                      <a:pt x="1405" y="1443"/>
                    </a:lnTo>
                    <a:lnTo>
                      <a:pt x="1368" y="1406"/>
                    </a:lnTo>
                    <a:lnTo>
                      <a:pt x="1405" y="1406"/>
                    </a:lnTo>
                    <a:cubicBezTo>
                      <a:pt x="1405" y="1406"/>
                      <a:pt x="1405" y="1406"/>
                      <a:pt x="1435" y="1435"/>
                    </a:cubicBezTo>
                    <a:lnTo>
                      <a:pt x="1435" y="1435"/>
                    </a:lnTo>
                    <a:lnTo>
                      <a:pt x="1590" y="1369"/>
                    </a:lnTo>
                    <a:cubicBezTo>
                      <a:pt x="1664" y="1332"/>
                      <a:pt x="1701" y="1332"/>
                      <a:pt x="1738" y="1332"/>
                    </a:cubicBezTo>
                    <a:cubicBezTo>
                      <a:pt x="1738" y="1332"/>
                      <a:pt x="1849" y="1332"/>
                      <a:pt x="1923" y="1295"/>
                    </a:cubicBezTo>
                    <a:cubicBezTo>
                      <a:pt x="2588" y="1258"/>
                      <a:pt x="3328" y="1221"/>
                      <a:pt x="3956" y="1147"/>
                    </a:cubicBezTo>
                    <a:cubicBezTo>
                      <a:pt x="4622" y="1110"/>
                      <a:pt x="5250" y="1036"/>
                      <a:pt x="5842" y="962"/>
                    </a:cubicBezTo>
                    <a:cubicBezTo>
                      <a:pt x="6988" y="851"/>
                      <a:pt x="7912" y="703"/>
                      <a:pt x="8615" y="629"/>
                    </a:cubicBezTo>
                    <a:cubicBezTo>
                      <a:pt x="9280" y="518"/>
                      <a:pt x="9650" y="444"/>
                      <a:pt x="9650" y="444"/>
                    </a:cubicBezTo>
                    <a:cubicBezTo>
                      <a:pt x="9650" y="444"/>
                      <a:pt x="9280" y="408"/>
                      <a:pt x="8615" y="334"/>
                    </a:cubicBezTo>
                    <a:cubicBezTo>
                      <a:pt x="7912" y="260"/>
                      <a:pt x="6951" y="186"/>
                      <a:pt x="5805" y="112"/>
                    </a:cubicBezTo>
                    <a:cubicBezTo>
                      <a:pt x="5250" y="112"/>
                      <a:pt x="4622" y="75"/>
                      <a:pt x="3956" y="38"/>
                    </a:cubicBezTo>
                    <a:cubicBezTo>
                      <a:pt x="3291" y="38"/>
                      <a:pt x="2625" y="1"/>
                      <a:pt x="18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91" name="Google Shape;1811;p49">
                <a:extLst>
                  <a:ext uri="{FF2B5EF4-FFF2-40B4-BE49-F238E27FC236}">
                    <a16:creationId xmlns:a16="http://schemas.microsoft.com/office/drawing/2014/main" id="{46E942FC-7C26-B7FC-C4D9-957D8C065D3C}"/>
                  </a:ext>
                </a:extLst>
              </p:cNvPr>
              <p:cNvSpPr/>
              <p:nvPr/>
            </p:nvSpPr>
            <p:spPr>
              <a:xfrm>
                <a:off x="3707225" y="1826125"/>
                <a:ext cx="110000" cy="356100"/>
              </a:xfrm>
              <a:custGeom>
                <a:avLst/>
                <a:gdLst/>
                <a:ahLst/>
                <a:cxnLst/>
                <a:rect l="l" t="t" r="r" b="b"/>
                <a:pathLst>
                  <a:path w="4400" h="14244" extrusionOk="0">
                    <a:moveTo>
                      <a:pt x="2049" y="4591"/>
                    </a:moveTo>
                    <a:lnTo>
                      <a:pt x="2034" y="4622"/>
                    </a:lnTo>
                    <a:cubicBezTo>
                      <a:pt x="2034" y="4622"/>
                      <a:pt x="2054" y="4601"/>
                      <a:pt x="2049" y="4591"/>
                    </a:cubicBezTo>
                    <a:close/>
                    <a:moveTo>
                      <a:pt x="2980" y="12897"/>
                    </a:moveTo>
                    <a:lnTo>
                      <a:pt x="2976" y="12903"/>
                    </a:lnTo>
                    <a:lnTo>
                      <a:pt x="2958" y="12903"/>
                    </a:lnTo>
                    <a:cubicBezTo>
                      <a:pt x="2958" y="12903"/>
                      <a:pt x="2969" y="12903"/>
                      <a:pt x="2980" y="12897"/>
                    </a:cubicBezTo>
                    <a:close/>
                    <a:moveTo>
                      <a:pt x="3002" y="12889"/>
                    </a:moveTo>
                    <a:cubicBezTo>
                      <a:pt x="3007" y="12897"/>
                      <a:pt x="3016" y="12903"/>
                      <a:pt x="3032" y="12903"/>
                    </a:cubicBezTo>
                    <a:lnTo>
                      <a:pt x="3032" y="12940"/>
                    </a:lnTo>
                    <a:lnTo>
                      <a:pt x="2995" y="12903"/>
                    </a:lnTo>
                    <a:lnTo>
                      <a:pt x="2993" y="12903"/>
                    </a:lnTo>
                    <a:cubicBezTo>
                      <a:pt x="2993" y="12903"/>
                      <a:pt x="2994" y="12902"/>
                      <a:pt x="2994" y="12902"/>
                    </a:cubicBezTo>
                    <a:lnTo>
                      <a:pt x="2994" y="12902"/>
                    </a:lnTo>
                    <a:lnTo>
                      <a:pt x="2995" y="12903"/>
                    </a:lnTo>
                    <a:cubicBezTo>
                      <a:pt x="2998" y="12897"/>
                      <a:pt x="3000" y="12892"/>
                      <a:pt x="3002" y="12889"/>
                    </a:cubicBezTo>
                    <a:close/>
                    <a:moveTo>
                      <a:pt x="4178" y="1"/>
                    </a:moveTo>
                    <a:cubicBezTo>
                      <a:pt x="4178" y="1"/>
                      <a:pt x="4178" y="112"/>
                      <a:pt x="4141" y="296"/>
                    </a:cubicBezTo>
                    <a:cubicBezTo>
                      <a:pt x="4104" y="481"/>
                      <a:pt x="4030" y="703"/>
                      <a:pt x="3882" y="999"/>
                    </a:cubicBezTo>
                    <a:cubicBezTo>
                      <a:pt x="3771" y="1295"/>
                      <a:pt x="3549" y="1627"/>
                      <a:pt x="3254" y="1960"/>
                    </a:cubicBezTo>
                    <a:cubicBezTo>
                      <a:pt x="3180" y="2034"/>
                      <a:pt x="3069" y="2145"/>
                      <a:pt x="2995" y="2182"/>
                    </a:cubicBezTo>
                    <a:cubicBezTo>
                      <a:pt x="2921" y="2293"/>
                      <a:pt x="2810" y="2367"/>
                      <a:pt x="2736" y="2478"/>
                    </a:cubicBezTo>
                    <a:cubicBezTo>
                      <a:pt x="2551" y="2626"/>
                      <a:pt x="2329" y="2847"/>
                      <a:pt x="2145" y="3032"/>
                    </a:cubicBezTo>
                    <a:cubicBezTo>
                      <a:pt x="1923" y="3254"/>
                      <a:pt x="1701" y="3439"/>
                      <a:pt x="1479" y="3698"/>
                    </a:cubicBezTo>
                    <a:lnTo>
                      <a:pt x="1294" y="3883"/>
                    </a:lnTo>
                    <a:lnTo>
                      <a:pt x="1220" y="3993"/>
                    </a:lnTo>
                    <a:lnTo>
                      <a:pt x="1183" y="4030"/>
                    </a:lnTo>
                    <a:lnTo>
                      <a:pt x="1183" y="4067"/>
                    </a:lnTo>
                    <a:lnTo>
                      <a:pt x="1146" y="4104"/>
                    </a:lnTo>
                    <a:cubicBezTo>
                      <a:pt x="1035" y="4252"/>
                      <a:pt x="962" y="4400"/>
                      <a:pt x="851" y="4511"/>
                    </a:cubicBezTo>
                    <a:cubicBezTo>
                      <a:pt x="481" y="5177"/>
                      <a:pt x="222" y="5916"/>
                      <a:pt x="111" y="6692"/>
                    </a:cubicBezTo>
                    <a:cubicBezTo>
                      <a:pt x="0" y="7506"/>
                      <a:pt x="0" y="8319"/>
                      <a:pt x="148" y="9132"/>
                    </a:cubicBezTo>
                    <a:lnTo>
                      <a:pt x="148" y="9206"/>
                    </a:lnTo>
                    <a:lnTo>
                      <a:pt x="185" y="9280"/>
                    </a:lnTo>
                    <a:lnTo>
                      <a:pt x="222" y="9428"/>
                    </a:lnTo>
                    <a:lnTo>
                      <a:pt x="259" y="9724"/>
                    </a:lnTo>
                    <a:lnTo>
                      <a:pt x="407" y="10278"/>
                    </a:lnTo>
                    <a:cubicBezTo>
                      <a:pt x="518" y="10648"/>
                      <a:pt x="666" y="11055"/>
                      <a:pt x="777" y="11462"/>
                    </a:cubicBezTo>
                    <a:cubicBezTo>
                      <a:pt x="925" y="11831"/>
                      <a:pt x="1072" y="12201"/>
                      <a:pt x="1257" y="12534"/>
                    </a:cubicBezTo>
                    <a:lnTo>
                      <a:pt x="1479" y="13088"/>
                    </a:lnTo>
                    <a:lnTo>
                      <a:pt x="1627" y="13347"/>
                    </a:lnTo>
                    <a:lnTo>
                      <a:pt x="1627" y="13421"/>
                    </a:lnTo>
                    <a:lnTo>
                      <a:pt x="1664" y="13421"/>
                    </a:lnTo>
                    <a:lnTo>
                      <a:pt x="1701" y="13532"/>
                    </a:lnTo>
                    <a:lnTo>
                      <a:pt x="1738" y="13569"/>
                    </a:lnTo>
                    <a:lnTo>
                      <a:pt x="1812" y="13680"/>
                    </a:lnTo>
                    <a:cubicBezTo>
                      <a:pt x="1886" y="13754"/>
                      <a:pt x="2108" y="14013"/>
                      <a:pt x="2256" y="14086"/>
                    </a:cubicBezTo>
                    <a:cubicBezTo>
                      <a:pt x="2366" y="14123"/>
                      <a:pt x="2440" y="14160"/>
                      <a:pt x="2514" y="14197"/>
                    </a:cubicBezTo>
                    <a:cubicBezTo>
                      <a:pt x="2625" y="14234"/>
                      <a:pt x="2699" y="14234"/>
                      <a:pt x="2773" y="14234"/>
                    </a:cubicBezTo>
                    <a:cubicBezTo>
                      <a:pt x="2832" y="14240"/>
                      <a:pt x="2891" y="14243"/>
                      <a:pt x="2951" y="14243"/>
                    </a:cubicBezTo>
                    <a:cubicBezTo>
                      <a:pt x="3269" y="14243"/>
                      <a:pt x="3596" y="14156"/>
                      <a:pt x="3845" y="13939"/>
                    </a:cubicBezTo>
                    <a:cubicBezTo>
                      <a:pt x="3919" y="13902"/>
                      <a:pt x="3956" y="13828"/>
                      <a:pt x="4030" y="13754"/>
                    </a:cubicBezTo>
                    <a:lnTo>
                      <a:pt x="4104" y="13643"/>
                    </a:lnTo>
                    <a:lnTo>
                      <a:pt x="4141" y="13569"/>
                    </a:lnTo>
                    <a:lnTo>
                      <a:pt x="4178" y="13569"/>
                    </a:lnTo>
                    <a:lnTo>
                      <a:pt x="4215" y="13458"/>
                    </a:lnTo>
                    <a:lnTo>
                      <a:pt x="4289" y="13199"/>
                    </a:lnTo>
                    <a:cubicBezTo>
                      <a:pt x="4326" y="13088"/>
                      <a:pt x="4363" y="12940"/>
                      <a:pt x="4400" y="12792"/>
                    </a:cubicBezTo>
                    <a:cubicBezTo>
                      <a:pt x="4400" y="12645"/>
                      <a:pt x="4400" y="12571"/>
                      <a:pt x="4400" y="12460"/>
                    </a:cubicBezTo>
                    <a:cubicBezTo>
                      <a:pt x="4400" y="11683"/>
                      <a:pt x="4400" y="11018"/>
                      <a:pt x="4363" y="10352"/>
                    </a:cubicBezTo>
                    <a:cubicBezTo>
                      <a:pt x="4363" y="9687"/>
                      <a:pt x="4326" y="9058"/>
                      <a:pt x="4289" y="8504"/>
                    </a:cubicBezTo>
                    <a:cubicBezTo>
                      <a:pt x="4252" y="7321"/>
                      <a:pt x="4178" y="6360"/>
                      <a:pt x="4104" y="5694"/>
                    </a:cubicBezTo>
                    <a:cubicBezTo>
                      <a:pt x="4030" y="5029"/>
                      <a:pt x="3993" y="4659"/>
                      <a:pt x="3993" y="4659"/>
                    </a:cubicBezTo>
                    <a:cubicBezTo>
                      <a:pt x="3993" y="4659"/>
                      <a:pt x="3919" y="5029"/>
                      <a:pt x="3808" y="5694"/>
                    </a:cubicBezTo>
                    <a:cubicBezTo>
                      <a:pt x="3697" y="6360"/>
                      <a:pt x="3586" y="7321"/>
                      <a:pt x="3439" y="8467"/>
                    </a:cubicBezTo>
                    <a:cubicBezTo>
                      <a:pt x="3402" y="9058"/>
                      <a:pt x="3328" y="9687"/>
                      <a:pt x="3291" y="10315"/>
                    </a:cubicBezTo>
                    <a:cubicBezTo>
                      <a:pt x="3217" y="10981"/>
                      <a:pt x="3143" y="11720"/>
                      <a:pt x="3106" y="12386"/>
                    </a:cubicBezTo>
                    <a:cubicBezTo>
                      <a:pt x="3106" y="12460"/>
                      <a:pt x="3106" y="12534"/>
                      <a:pt x="3106" y="12571"/>
                    </a:cubicBezTo>
                    <a:cubicBezTo>
                      <a:pt x="3069" y="12608"/>
                      <a:pt x="3106" y="12645"/>
                      <a:pt x="3069" y="12719"/>
                    </a:cubicBezTo>
                    <a:lnTo>
                      <a:pt x="2995" y="12866"/>
                    </a:lnTo>
                    <a:lnTo>
                      <a:pt x="2995" y="12866"/>
                    </a:lnTo>
                    <a:cubicBezTo>
                      <a:pt x="2995" y="12866"/>
                      <a:pt x="2995" y="12878"/>
                      <a:pt x="3002" y="12889"/>
                    </a:cubicBezTo>
                    <a:lnTo>
                      <a:pt x="3002" y="12889"/>
                    </a:lnTo>
                    <a:cubicBezTo>
                      <a:pt x="3004" y="12885"/>
                      <a:pt x="3005" y="12882"/>
                      <a:pt x="3005" y="12882"/>
                    </a:cubicBezTo>
                    <a:lnTo>
                      <a:pt x="3005" y="12882"/>
                    </a:lnTo>
                    <a:cubicBezTo>
                      <a:pt x="3005" y="12882"/>
                      <a:pt x="3004" y="12884"/>
                      <a:pt x="3002" y="12889"/>
                    </a:cubicBezTo>
                    <a:lnTo>
                      <a:pt x="3002" y="12889"/>
                    </a:lnTo>
                    <a:cubicBezTo>
                      <a:pt x="3002" y="12889"/>
                      <a:pt x="3002" y="12889"/>
                      <a:pt x="3002" y="12889"/>
                    </a:cubicBezTo>
                    <a:lnTo>
                      <a:pt x="3002" y="12889"/>
                    </a:lnTo>
                    <a:cubicBezTo>
                      <a:pt x="3000" y="12892"/>
                      <a:pt x="2997" y="12897"/>
                      <a:pt x="2994" y="12902"/>
                    </a:cubicBezTo>
                    <a:lnTo>
                      <a:pt x="2994" y="12902"/>
                    </a:lnTo>
                    <a:lnTo>
                      <a:pt x="2987" y="12891"/>
                    </a:lnTo>
                    <a:lnTo>
                      <a:pt x="2987" y="12891"/>
                    </a:lnTo>
                    <a:cubicBezTo>
                      <a:pt x="2991" y="12886"/>
                      <a:pt x="2995" y="12878"/>
                      <a:pt x="2995" y="12866"/>
                    </a:cubicBezTo>
                    <a:lnTo>
                      <a:pt x="2995" y="12866"/>
                    </a:lnTo>
                    <a:lnTo>
                      <a:pt x="2984" y="12888"/>
                    </a:lnTo>
                    <a:lnTo>
                      <a:pt x="2921" y="12792"/>
                    </a:lnTo>
                    <a:lnTo>
                      <a:pt x="2921" y="12772"/>
                    </a:lnTo>
                    <a:lnTo>
                      <a:pt x="2921" y="12772"/>
                    </a:lnTo>
                    <a:cubicBezTo>
                      <a:pt x="2935" y="12800"/>
                      <a:pt x="2963" y="12847"/>
                      <a:pt x="2965" y="12847"/>
                    </a:cubicBezTo>
                    <a:cubicBezTo>
                      <a:pt x="2966" y="12847"/>
                      <a:pt x="2964" y="12842"/>
                      <a:pt x="2958" y="12829"/>
                    </a:cubicBezTo>
                    <a:lnTo>
                      <a:pt x="2958" y="12792"/>
                    </a:lnTo>
                    <a:lnTo>
                      <a:pt x="2921" y="12755"/>
                    </a:lnTo>
                    <a:lnTo>
                      <a:pt x="2810" y="12497"/>
                    </a:lnTo>
                    <a:lnTo>
                      <a:pt x="2588" y="11979"/>
                    </a:lnTo>
                    <a:cubicBezTo>
                      <a:pt x="2440" y="11609"/>
                      <a:pt x="2292" y="11277"/>
                      <a:pt x="2145" y="10944"/>
                    </a:cubicBezTo>
                    <a:cubicBezTo>
                      <a:pt x="2034" y="10611"/>
                      <a:pt x="1923" y="10278"/>
                      <a:pt x="1812" y="9946"/>
                    </a:cubicBezTo>
                    <a:lnTo>
                      <a:pt x="1664" y="9391"/>
                    </a:lnTo>
                    <a:lnTo>
                      <a:pt x="1590" y="9095"/>
                    </a:lnTo>
                    <a:lnTo>
                      <a:pt x="1553" y="8984"/>
                    </a:lnTo>
                    <a:lnTo>
                      <a:pt x="1553" y="8948"/>
                    </a:lnTo>
                    <a:lnTo>
                      <a:pt x="1553" y="8874"/>
                    </a:lnTo>
                    <a:cubicBezTo>
                      <a:pt x="1405" y="8171"/>
                      <a:pt x="1368" y="7506"/>
                      <a:pt x="1405" y="6840"/>
                    </a:cubicBezTo>
                    <a:cubicBezTo>
                      <a:pt x="1479" y="6212"/>
                      <a:pt x="1590" y="5583"/>
                      <a:pt x="1812" y="5066"/>
                    </a:cubicBezTo>
                    <a:cubicBezTo>
                      <a:pt x="1886" y="4918"/>
                      <a:pt x="1960" y="4770"/>
                      <a:pt x="2034" y="4622"/>
                    </a:cubicBezTo>
                    <a:lnTo>
                      <a:pt x="2034" y="4585"/>
                    </a:lnTo>
                    <a:cubicBezTo>
                      <a:pt x="2043" y="4585"/>
                      <a:pt x="2048" y="4587"/>
                      <a:pt x="2049" y="4591"/>
                    </a:cubicBezTo>
                    <a:lnTo>
                      <a:pt x="2049" y="4591"/>
                    </a:lnTo>
                    <a:lnTo>
                      <a:pt x="2071" y="4548"/>
                    </a:lnTo>
                    <a:lnTo>
                      <a:pt x="2145" y="4474"/>
                    </a:lnTo>
                    <a:lnTo>
                      <a:pt x="2256" y="4289"/>
                    </a:lnTo>
                    <a:cubicBezTo>
                      <a:pt x="2403" y="4030"/>
                      <a:pt x="2588" y="3809"/>
                      <a:pt x="2736" y="3587"/>
                    </a:cubicBezTo>
                    <a:cubicBezTo>
                      <a:pt x="3143" y="3106"/>
                      <a:pt x="3439" y="2736"/>
                      <a:pt x="3697" y="2293"/>
                    </a:cubicBezTo>
                    <a:cubicBezTo>
                      <a:pt x="3956" y="1849"/>
                      <a:pt x="4104" y="1442"/>
                      <a:pt x="4178" y="1110"/>
                    </a:cubicBezTo>
                    <a:cubicBezTo>
                      <a:pt x="4252" y="777"/>
                      <a:pt x="4252" y="481"/>
                      <a:pt x="4215" y="296"/>
                    </a:cubicBezTo>
                    <a:cubicBezTo>
                      <a:pt x="4178" y="112"/>
                      <a:pt x="4178" y="1"/>
                      <a:pt x="41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92" name="Google Shape;1812;p49">
                <a:extLst>
                  <a:ext uri="{FF2B5EF4-FFF2-40B4-BE49-F238E27FC236}">
                    <a16:creationId xmlns:a16="http://schemas.microsoft.com/office/drawing/2014/main" id="{29D66EB6-2B3D-8BC1-1D48-30CFA24738F3}"/>
                  </a:ext>
                </a:extLst>
              </p:cNvPr>
              <p:cNvSpPr/>
              <p:nvPr/>
            </p:nvSpPr>
            <p:spPr>
              <a:xfrm>
                <a:off x="3546400" y="1751250"/>
                <a:ext cx="110925" cy="136825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5473" extrusionOk="0">
                    <a:moveTo>
                      <a:pt x="2662" y="1854"/>
                    </a:moveTo>
                    <a:lnTo>
                      <a:pt x="2662" y="1886"/>
                    </a:lnTo>
                    <a:cubicBezTo>
                      <a:pt x="2681" y="1886"/>
                      <a:pt x="2672" y="1868"/>
                      <a:pt x="2662" y="1854"/>
                    </a:cubicBezTo>
                    <a:close/>
                    <a:moveTo>
                      <a:pt x="1886" y="1"/>
                    </a:moveTo>
                    <a:cubicBezTo>
                      <a:pt x="1516" y="1"/>
                      <a:pt x="1183" y="75"/>
                      <a:pt x="888" y="260"/>
                    </a:cubicBezTo>
                    <a:cubicBezTo>
                      <a:pt x="814" y="297"/>
                      <a:pt x="666" y="408"/>
                      <a:pt x="518" y="519"/>
                    </a:cubicBezTo>
                    <a:cubicBezTo>
                      <a:pt x="407" y="629"/>
                      <a:pt x="333" y="740"/>
                      <a:pt x="259" y="851"/>
                    </a:cubicBezTo>
                    <a:cubicBezTo>
                      <a:pt x="185" y="962"/>
                      <a:pt x="148" y="1073"/>
                      <a:pt x="74" y="1184"/>
                    </a:cubicBezTo>
                    <a:cubicBezTo>
                      <a:pt x="74" y="1295"/>
                      <a:pt x="37" y="1406"/>
                      <a:pt x="0" y="1517"/>
                    </a:cubicBezTo>
                    <a:cubicBezTo>
                      <a:pt x="0" y="1702"/>
                      <a:pt x="0" y="1886"/>
                      <a:pt x="37" y="2034"/>
                    </a:cubicBezTo>
                    <a:cubicBezTo>
                      <a:pt x="37" y="2145"/>
                      <a:pt x="111" y="2256"/>
                      <a:pt x="148" y="2293"/>
                    </a:cubicBezTo>
                    <a:cubicBezTo>
                      <a:pt x="185" y="2367"/>
                      <a:pt x="222" y="2404"/>
                      <a:pt x="222" y="2404"/>
                    </a:cubicBezTo>
                    <a:cubicBezTo>
                      <a:pt x="222" y="2404"/>
                      <a:pt x="222" y="2367"/>
                      <a:pt x="222" y="2293"/>
                    </a:cubicBezTo>
                    <a:cubicBezTo>
                      <a:pt x="259" y="2219"/>
                      <a:pt x="259" y="2145"/>
                      <a:pt x="333" y="2034"/>
                    </a:cubicBezTo>
                    <a:cubicBezTo>
                      <a:pt x="370" y="1923"/>
                      <a:pt x="444" y="1813"/>
                      <a:pt x="518" y="1702"/>
                    </a:cubicBezTo>
                    <a:cubicBezTo>
                      <a:pt x="592" y="1665"/>
                      <a:pt x="629" y="1628"/>
                      <a:pt x="703" y="1554"/>
                    </a:cubicBezTo>
                    <a:cubicBezTo>
                      <a:pt x="740" y="1517"/>
                      <a:pt x="814" y="1480"/>
                      <a:pt x="888" y="1443"/>
                    </a:cubicBezTo>
                    <a:cubicBezTo>
                      <a:pt x="962" y="1406"/>
                      <a:pt x="1036" y="1332"/>
                      <a:pt x="1073" y="1332"/>
                    </a:cubicBezTo>
                    <a:cubicBezTo>
                      <a:pt x="1146" y="1332"/>
                      <a:pt x="1183" y="1295"/>
                      <a:pt x="1331" y="1295"/>
                    </a:cubicBezTo>
                    <a:cubicBezTo>
                      <a:pt x="1387" y="1276"/>
                      <a:pt x="1461" y="1267"/>
                      <a:pt x="1539" y="1267"/>
                    </a:cubicBezTo>
                    <a:cubicBezTo>
                      <a:pt x="1618" y="1267"/>
                      <a:pt x="1701" y="1276"/>
                      <a:pt x="1775" y="1295"/>
                    </a:cubicBezTo>
                    <a:cubicBezTo>
                      <a:pt x="1923" y="1332"/>
                      <a:pt x="2108" y="1406"/>
                      <a:pt x="2256" y="1517"/>
                    </a:cubicBezTo>
                    <a:cubicBezTo>
                      <a:pt x="2330" y="1554"/>
                      <a:pt x="2404" y="1591"/>
                      <a:pt x="2440" y="1628"/>
                    </a:cubicBezTo>
                    <a:cubicBezTo>
                      <a:pt x="2477" y="1665"/>
                      <a:pt x="2477" y="1665"/>
                      <a:pt x="2551" y="1739"/>
                    </a:cubicBezTo>
                    <a:lnTo>
                      <a:pt x="2625" y="1813"/>
                    </a:lnTo>
                    <a:lnTo>
                      <a:pt x="2662" y="1850"/>
                    </a:lnTo>
                    <a:lnTo>
                      <a:pt x="2662" y="1850"/>
                    </a:lnTo>
                    <a:cubicBezTo>
                      <a:pt x="2655" y="1842"/>
                      <a:pt x="2652" y="1839"/>
                      <a:pt x="2652" y="1839"/>
                    </a:cubicBezTo>
                    <a:lnTo>
                      <a:pt x="2652" y="1839"/>
                    </a:lnTo>
                    <a:cubicBezTo>
                      <a:pt x="2651" y="1839"/>
                      <a:pt x="2657" y="1846"/>
                      <a:pt x="2662" y="1854"/>
                    </a:cubicBezTo>
                    <a:lnTo>
                      <a:pt x="2662" y="1854"/>
                    </a:lnTo>
                    <a:lnTo>
                      <a:pt x="2662" y="1850"/>
                    </a:lnTo>
                    <a:cubicBezTo>
                      <a:pt x="2884" y="2108"/>
                      <a:pt x="3069" y="2478"/>
                      <a:pt x="3143" y="2885"/>
                    </a:cubicBezTo>
                    <a:cubicBezTo>
                      <a:pt x="3180" y="2996"/>
                      <a:pt x="3180" y="3033"/>
                      <a:pt x="3217" y="3180"/>
                    </a:cubicBezTo>
                    <a:lnTo>
                      <a:pt x="3217" y="3365"/>
                    </a:lnTo>
                    <a:cubicBezTo>
                      <a:pt x="3254" y="3365"/>
                      <a:pt x="3254" y="3439"/>
                      <a:pt x="3254" y="3513"/>
                    </a:cubicBezTo>
                    <a:cubicBezTo>
                      <a:pt x="3254" y="3698"/>
                      <a:pt x="3254" y="3920"/>
                      <a:pt x="3254" y="4105"/>
                    </a:cubicBezTo>
                    <a:cubicBezTo>
                      <a:pt x="3254" y="4290"/>
                      <a:pt x="3254" y="4474"/>
                      <a:pt x="3217" y="4622"/>
                    </a:cubicBezTo>
                    <a:cubicBezTo>
                      <a:pt x="3217" y="4807"/>
                      <a:pt x="3217" y="4955"/>
                      <a:pt x="3180" y="5066"/>
                    </a:cubicBezTo>
                    <a:cubicBezTo>
                      <a:pt x="3180" y="5325"/>
                      <a:pt x="3180" y="5473"/>
                      <a:pt x="3180" y="5473"/>
                    </a:cubicBezTo>
                    <a:cubicBezTo>
                      <a:pt x="3180" y="5473"/>
                      <a:pt x="3291" y="5362"/>
                      <a:pt x="3476" y="5177"/>
                    </a:cubicBezTo>
                    <a:cubicBezTo>
                      <a:pt x="3550" y="5103"/>
                      <a:pt x="3661" y="4992"/>
                      <a:pt x="3771" y="4844"/>
                    </a:cubicBezTo>
                    <a:cubicBezTo>
                      <a:pt x="3845" y="4696"/>
                      <a:pt x="3993" y="4511"/>
                      <a:pt x="4067" y="4327"/>
                    </a:cubicBezTo>
                    <a:cubicBezTo>
                      <a:pt x="4141" y="4216"/>
                      <a:pt x="4178" y="4105"/>
                      <a:pt x="4215" y="3994"/>
                    </a:cubicBezTo>
                    <a:cubicBezTo>
                      <a:pt x="4252" y="3883"/>
                      <a:pt x="4289" y="3735"/>
                      <a:pt x="4326" y="3624"/>
                    </a:cubicBezTo>
                    <a:cubicBezTo>
                      <a:pt x="4363" y="3550"/>
                      <a:pt x="4363" y="3513"/>
                      <a:pt x="4400" y="3402"/>
                    </a:cubicBezTo>
                    <a:lnTo>
                      <a:pt x="4437" y="3217"/>
                    </a:lnTo>
                    <a:cubicBezTo>
                      <a:pt x="4437" y="3107"/>
                      <a:pt x="4437" y="2922"/>
                      <a:pt x="4437" y="2774"/>
                    </a:cubicBezTo>
                    <a:cubicBezTo>
                      <a:pt x="4437" y="2441"/>
                      <a:pt x="4400" y="2108"/>
                      <a:pt x="4289" y="1813"/>
                    </a:cubicBezTo>
                    <a:cubicBezTo>
                      <a:pt x="4178" y="1480"/>
                      <a:pt x="3993" y="1184"/>
                      <a:pt x="3771" y="888"/>
                    </a:cubicBezTo>
                    <a:lnTo>
                      <a:pt x="3734" y="851"/>
                    </a:lnTo>
                    <a:lnTo>
                      <a:pt x="3734" y="814"/>
                    </a:lnTo>
                    <a:lnTo>
                      <a:pt x="3697" y="814"/>
                    </a:lnTo>
                    <a:lnTo>
                      <a:pt x="3661" y="777"/>
                    </a:lnTo>
                    <a:lnTo>
                      <a:pt x="3587" y="703"/>
                    </a:lnTo>
                    <a:cubicBezTo>
                      <a:pt x="3550" y="666"/>
                      <a:pt x="3476" y="593"/>
                      <a:pt x="3402" y="519"/>
                    </a:cubicBezTo>
                    <a:cubicBezTo>
                      <a:pt x="3217" y="371"/>
                      <a:pt x="3069" y="297"/>
                      <a:pt x="2884" y="223"/>
                    </a:cubicBezTo>
                    <a:cubicBezTo>
                      <a:pt x="2588" y="75"/>
                      <a:pt x="2219" y="1"/>
                      <a:pt x="18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93" name="Google Shape;1813;p49">
                <a:extLst>
                  <a:ext uri="{FF2B5EF4-FFF2-40B4-BE49-F238E27FC236}">
                    <a16:creationId xmlns:a16="http://schemas.microsoft.com/office/drawing/2014/main" id="{9668146E-1A06-F9DB-C979-F8A498C75274}"/>
                  </a:ext>
                </a:extLst>
              </p:cNvPr>
              <p:cNvSpPr/>
              <p:nvPr/>
            </p:nvSpPr>
            <p:spPr>
              <a:xfrm>
                <a:off x="3625875" y="1855700"/>
                <a:ext cx="136825" cy="111625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4465" extrusionOk="0">
                    <a:moveTo>
                      <a:pt x="2700" y="1"/>
                    </a:moveTo>
                    <a:cubicBezTo>
                      <a:pt x="2552" y="1"/>
                      <a:pt x="2367" y="1"/>
                      <a:pt x="2256" y="38"/>
                    </a:cubicBezTo>
                    <a:lnTo>
                      <a:pt x="2071" y="75"/>
                    </a:lnTo>
                    <a:cubicBezTo>
                      <a:pt x="1960" y="75"/>
                      <a:pt x="1923" y="112"/>
                      <a:pt x="1849" y="112"/>
                    </a:cubicBezTo>
                    <a:cubicBezTo>
                      <a:pt x="1702" y="149"/>
                      <a:pt x="1591" y="186"/>
                      <a:pt x="1480" y="222"/>
                    </a:cubicBezTo>
                    <a:cubicBezTo>
                      <a:pt x="1369" y="296"/>
                      <a:pt x="1258" y="333"/>
                      <a:pt x="1147" y="370"/>
                    </a:cubicBezTo>
                    <a:cubicBezTo>
                      <a:pt x="925" y="481"/>
                      <a:pt x="777" y="592"/>
                      <a:pt x="629" y="703"/>
                    </a:cubicBezTo>
                    <a:cubicBezTo>
                      <a:pt x="482" y="814"/>
                      <a:pt x="371" y="925"/>
                      <a:pt x="260" y="999"/>
                    </a:cubicBezTo>
                    <a:cubicBezTo>
                      <a:pt x="75" y="1184"/>
                      <a:pt x="1" y="1295"/>
                      <a:pt x="1" y="1295"/>
                    </a:cubicBezTo>
                    <a:cubicBezTo>
                      <a:pt x="1" y="1295"/>
                      <a:pt x="149" y="1295"/>
                      <a:pt x="408" y="1258"/>
                    </a:cubicBezTo>
                    <a:cubicBezTo>
                      <a:pt x="518" y="1258"/>
                      <a:pt x="666" y="1258"/>
                      <a:pt x="814" y="1221"/>
                    </a:cubicBezTo>
                    <a:lnTo>
                      <a:pt x="1369" y="1221"/>
                    </a:lnTo>
                    <a:cubicBezTo>
                      <a:pt x="1430" y="1208"/>
                      <a:pt x="1496" y="1204"/>
                      <a:pt x="1563" y="1204"/>
                    </a:cubicBezTo>
                    <a:cubicBezTo>
                      <a:pt x="1697" y="1204"/>
                      <a:pt x="1837" y="1221"/>
                      <a:pt x="1960" y="1221"/>
                    </a:cubicBezTo>
                    <a:lnTo>
                      <a:pt x="2108" y="1221"/>
                    </a:lnTo>
                    <a:lnTo>
                      <a:pt x="2293" y="1258"/>
                    </a:lnTo>
                    <a:cubicBezTo>
                      <a:pt x="2404" y="1258"/>
                      <a:pt x="2478" y="1295"/>
                      <a:pt x="2552" y="1295"/>
                    </a:cubicBezTo>
                    <a:cubicBezTo>
                      <a:pt x="2942" y="1401"/>
                      <a:pt x="3298" y="1575"/>
                      <a:pt x="3587" y="1785"/>
                    </a:cubicBezTo>
                    <a:lnTo>
                      <a:pt x="3587" y="1785"/>
                    </a:lnTo>
                    <a:lnTo>
                      <a:pt x="3587" y="1812"/>
                    </a:lnTo>
                    <a:lnTo>
                      <a:pt x="3624" y="1812"/>
                    </a:lnTo>
                    <a:lnTo>
                      <a:pt x="3661" y="1849"/>
                    </a:lnTo>
                    <a:lnTo>
                      <a:pt x="3735" y="1923"/>
                    </a:lnTo>
                    <a:cubicBezTo>
                      <a:pt x="3809" y="1960"/>
                      <a:pt x="3809" y="1997"/>
                      <a:pt x="3809" y="2034"/>
                    </a:cubicBezTo>
                    <a:cubicBezTo>
                      <a:pt x="3846" y="2071"/>
                      <a:pt x="3920" y="2145"/>
                      <a:pt x="3957" y="2219"/>
                    </a:cubicBezTo>
                    <a:cubicBezTo>
                      <a:pt x="4031" y="2367"/>
                      <a:pt x="4142" y="2515"/>
                      <a:pt x="4142" y="2700"/>
                    </a:cubicBezTo>
                    <a:cubicBezTo>
                      <a:pt x="4179" y="2847"/>
                      <a:pt x="4216" y="2995"/>
                      <a:pt x="4179" y="3143"/>
                    </a:cubicBezTo>
                    <a:cubicBezTo>
                      <a:pt x="4142" y="3291"/>
                      <a:pt x="4142" y="3328"/>
                      <a:pt x="4142" y="3365"/>
                    </a:cubicBezTo>
                    <a:cubicBezTo>
                      <a:pt x="4105" y="3439"/>
                      <a:pt x="4068" y="3513"/>
                      <a:pt x="4031" y="3587"/>
                    </a:cubicBezTo>
                    <a:cubicBezTo>
                      <a:pt x="3994" y="3661"/>
                      <a:pt x="3957" y="3698"/>
                      <a:pt x="3883" y="3772"/>
                    </a:cubicBezTo>
                    <a:cubicBezTo>
                      <a:pt x="3846" y="3809"/>
                      <a:pt x="3809" y="3883"/>
                      <a:pt x="3735" y="3920"/>
                    </a:cubicBezTo>
                    <a:cubicBezTo>
                      <a:pt x="3624" y="3994"/>
                      <a:pt x="3513" y="4104"/>
                      <a:pt x="3439" y="4141"/>
                    </a:cubicBezTo>
                    <a:cubicBezTo>
                      <a:pt x="3328" y="4178"/>
                      <a:pt x="3217" y="4215"/>
                      <a:pt x="3180" y="4215"/>
                    </a:cubicBezTo>
                    <a:cubicBezTo>
                      <a:pt x="3106" y="4252"/>
                      <a:pt x="3069" y="4252"/>
                      <a:pt x="3069" y="4252"/>
                    </a:cubicBezTo>
                    <a:cubicBezTo>
                      <a:pt x="3069" y="4252"/>
                      <a:pt x="3106" y="4289"/>
                      <a:pt x="3143" y="4326"/>
                    </a:cubicBezTo>
                    <a:cubicBezTo>
                      <a:pt x="3217" y="4326"/>
                      <a:pt x="3291" y="4400"/>
                      <a:pt x="3439" y="4437"/>
                    </a:cubicBezTo>
                    <a:cubicBezTo>
                      <a:pt x="3513" y="4456"/>
                      <a:pt x="3587" y="4465"/>
                      <a:pt x="3670" y="4465"/>
                    </a:cubicBezTo>
                    <a:cubicBezTo>
                      <a:pt x="3753" y="4465"/>
                      <a:pt x="3846" y="4456"/>
                      <a:pt x="3957" y="4437"/>
                    </a:cubicBezTo>
                    <a:cubicBezTo>
                      <a:pt x="4068" y="4437"/>
                      <a:pt x="4179" y="4400"/>
                      <a:pt x="4289" y="4363"/>
                    </a:cubicBezTo>
                    <a:cubicBezTo>
                      <a:pt x="4363" y="4326"/>
                      <a:pt x="4474" y="4289"/>
                      <a:pt x="4622" y="4215"/>
                    </a:cubicBezTo>
                    <a:cubicBezTo>
                      <a:pt x="4696" y="4141"/>
                      <a:pt x="4807" y="4067"/>
                      <a:pt x="4918" y="3920"/>
                    </a:cubicBezTo>
                    <a:cubicBezTo>
                      <a:pt x="5029" y="3809"/>
                      <a:pt x="5177" y="3661"/>
                      <a:pt x="5214" y="3550"/>
                    </a:cubicBezTo>
                    <a:cubicBezTo>
                      <a:pt x="5362" y="3291"/>
                      <a:pt x="5436" y="2958"/>
                      <a:pt x="5473" y="2589"/>
                    </a:cubicBezTo>
                    <a:cubicBezTo>
                      <a:pt x="5473" y="2256"/>
                      <a:pt x="5362" y="1886"/>
                      <a:pt x="5214" y="1553"/>
                    </a:cubicBezTo>
                    <a:cubicBezTo>
                      <a:pt x="5140" y="1406"/>
                      <a:pt x="5066" y="1258"/>
                      <a:pt x="4918" y="1073"/>
                    </a:cubicBezTo>
                    <a:cubicBezTo>
                      <a:pt x="4881" y="999"/>
                      <a:pt x="4807" y="925"/>
                      <a:pt x="4770" y="888"/>
                    </a:cubicBezTo>
                    <a:lnTo>
                      <a:pt x="4696" y="814"/>
                    </a:lnTo>
                    <a:lnTo>
                      <a:pt x="4659" y="777"/>
                    </a:lnTo>
                    <a:lnTo>
                      <a:pt x="4622" y="740"/>
                    </a:lnTo>
                    <a:lnTo>
                      <a:pt x="4585" y="703"/>
                    </a:lnTo>
                    <a:cubicBezTo>
                      <a:pt x="4289" y="481"/>
                      <a:pt x="3994" y="296"/>
                      <a:pt x="3661" y="186"/>
                    </a:cubicBezTo>
                    <a:cubicBezTo>
                      <a:pt x="3328" y="75"/>
                      <a:pt x="2996" y="38"/>
                      <a:pt x="27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94" name="Google Shape;1814;p49">
                <a:extLst>
                  <a:ext uri="{FF2B5EF4-FFF2-40B4-BE49-F238E27FC236}">
                    <a16:creationId xmlns:a16="http://schemas.microsoft.com/office/drawing/2014/main" id="{BE308EA2-9070-6887-2E0B-EF0F7B02A960}"/>
                  </a:ext>
                </a:extLst>
              </p:cNvPr>
              <p:cNvSpPr/>
              <p:nvPr/>
            </p:nvSpPr>
            <p:spPr>
              <a:xfrm>
                <a:off x="3458600" y="1898225"/>
                <a:ext cx="99850" cy="84125"/>
              </a:xfrm>
              <a:custGeom>
                <a:avLst/>
                <a:gdLst/>
                <a:ahLst/>
                <a:cxnLst/>
                <a:rect l="l" t="t" r="r" b="b"/>
                <a:pathLst>
                  <a:path w="3994" h="3365" extrusionOk="0">
                    <a:moveTo>
                      <a:pt x="1659" y="1775"/>
                    </a:moveTo>
                    <a:lnTo>
                      <a:pt x="1659" y="1775"/>
                    </a:lnTo>
                    <a:cubicBezTo>
                      <a:pt x="1663" y="1782"/>
                      <a:pt x="1662" y="1784"/>
                      <a:pt x="1659" y="1784"/>
                    </a:cubicBezTo>
                    <a:cubicBezTo>
                      <a:pt x="1655" y="1784"/>
                      <a:pt x="1647" y="1777"/>
                      <a:pt x="1659" y="1775"/>
                    </a:cubicBezTo>
                    <a:close/>
                    <a:moveTo>
                      <a:pt x="1220" y="0"/>
                    </a:moveTo>
                    <a:cubicBezTo>
                      <a:pt x="1146" y="37"/>
                      <a:pt x="1035" y="37"/>
                      <a:pt x="961" y="74"/>
                    </a:cubicBezTo>
                    <a:cubicBezTo>
                      <a:pt x="887" y="74"/>
                      <a:pt x="777" y="111"/>
                      <a:pt x="703" y="148"/>
                    </a:cubicBezTo>
                    <a:cubicBezTo>
                      <a:pt x="629" y="222"/>
                      <a:pt x="518" y="259"/>
                      <a:pt x="444" y="370"/>
                    </a:cubicBezTo>
                    <a:cubicBezTo>
                      <a:pt x="333" y="444"/>
                      <a:pt x="259" y="592"/>
                      <a:pt x="222" y="629"/>
                    </a:cubicBezTo>
                    <a:cubicBezTo>
                      <a:pt x="74" y="851"/>
                      <a:pt x="0" y="1109"/>
                      <a:pt x="0" y="1405"/>
                    </a:cubicBezTo>
                    <a:cubicBezTo>
                      <a:pt x="0" y="1664"/>
                      <a:pt x="37" y="1960"/>
                      <a:pt x="148" y="2182"/>
                    </a:cubicBezTo>
                    <a:cubicBezTo>
                      <a:pt x="222" y="2329"/>
                      <a:pt x="259" y="2440"/>
                      <a:pt x="370" y="2588"/>
                    </a:cubicBezTo>
                    <a:cubicBezTo>
                      <a:pt x="444" y="2662"/>
                      <a:pt x="481" y="2699"/>
                      <a:pt x="518" y="2736"/>
                    </a:cubicBezTo>
                    <a:lnTo>
                      <a:pt x="555" y="2773"/>
                    </a:lnTo>
                    <a:lnTo>
                      <a:pt x="592" y="2810"/>
                    </a:lnTo>
                    <a:lnTo>
                      <a:pt x="629" y="2847"/>
                    </a:lnTo>
                    <a:lnTo>
                      <a:pt x="666" y="2847"/>
                    </a:lnTo>
                    <a:lnTo>
                      <a:pt x="666" y="2884"/>
                    </a:lnTo>
                    <a:cubicBezTo>
                      <a:pt x="887" y="3032"/>
                      <a:pt x="1109" y="3180"/>
                      <a:pt x="1368" y="3254"/>
                    </a:cubicBezTo>
                    <a:cubicBezTo>
                      <a:pt x="1590" y="3365"/>
                      <a:pt x="1886" y="3365"/>
                      <a:pt x="2144" y="3365"/>
                    </a:cubicBezTo>
                    <a:cubicBezTo>
                      <a:pt x="2255" y="3365"/>
                      <a:pt x="2329" y="3365"/>
                      <a:pt x="2403" y="3328"/>
                    </a:cubicBezTo>
                    <a:lnTo>
                      <a:pt x="2514" y="3291"/>
                    </a:lnTo>
                    <a:lnTo>
                      <a:pt x="2662" y="3291"/>
                    </a:lnTo>
                    <a:lnTo>
                      <a:pt x="2736" y="3254"/>
                    </a:lnTo>
                    <a:cubicBezTo>
                      <a:pt x="2921" y="3217"/>
                      <a:pt x="3069" y="3143"/>
                      <a:pt x="3217" y="3032"/>
                    </a:cubicBezTo>
                    <a:cubicBezTo>
                      <a:pt x="3365" y="2958"/>
                      <a:pt x="3475" y="2847"/>
                      <a:pt x="3586" y="2773"/>
                    </a:cubicBezTo>
                    <a:cubicBezTo>
                      <a:pt x="3697" y="2699"/>
                      <a:pt x="3771" y="2588"/>
                      <a:pt x="3808" y="2514"/>
                    </a:cubicBezTo>
                    <a:cubicBezTo>
                      <a:pt x="3919" y="2366"/>
                      <a:pt x="3993" y="2293"/>
                      <a:pt x="3993" y="2293"/>
                    </a:cubicBezTo>
                    <a:cubicBezTo>
                      <a:pt x="3993" y="2293"/>
                      <a:pt x="3882" y="2256"/>
                      <a:pt x="3697" y="2256"/>
                    </a:cubicBezTo>
                    <a:cubicBezTo>
                      <a:pt x="3512" y="2256"/>
                      <a:pt x="3254" y="2256"/>
                      <a:pt x="2995" y="2219"/>
                    </a:cubicBezTo>
                    <a:cubicBezTo>
                      <a:pt x="2884" y="2219"/>
                      <a:pt x="2736" y="2182"/>
                      <a:pt x="2588" y="2182"/>
                    </a:cubicBezTo>
                    <a:lnTo>
                      <a:pt x="2551" y="2145"/>
                    </a:lnTo>
                    <a:lnTo>
                      <a:pt x="2403" y="2108"/>
                    </a:lnTo>
                    <a:cubicBezTo>
                      <a:pt x="2329" y="2108"/>
                      <a:pt x="2255" y="2108"/>
                      <a:pt x="2181" y="2071"/>
                    </a:cubicBezTo>
                    <a:cubicBezTo>
                      <a:pt x="2071" y="1997"/>
                      <a:pt x="1997" y="1997"/>
                      <a:pt x="1886" y="1923"/>
                    </a:cubicBezTo>
                    <a:cubicBezTo>
                      <a:pt x="1775" y="1886"/>
                      <a:pt x="1701" y="1812"/>
                      <a:pt x="1627" y="1738"/>
                    </a:cubicBezTo>
                    <a:lnTo>
                      <a:pt x="1627" y="1738"/>
                    </a:lnTo>
                    <a:cubicBezTo>
                      <a:pt x="1645" y="1756"/>
                      <a:pt x="1655" y="1768"/>
                      <a:pt x="1659" y="1775"/>
                    </a:cubicBezTo>
                    <a:lnTo>
                      <a:pt x="1627" y="1775"/>
                    </a:lnTo>
                    <a:lnTo>
                      <a:pt x="1590" y="1738"/>
                    </a:lnTo>
                    <a:lnTo>
                      <a:pt x="1553" y="1701"/>
                    </a:lnTo>
                    <a:cubicBezTo>
                      <a:pt x="1516" y="1664"/>
                      <a:pt x="1516" y="1627"/>
                      <a:pt x="1516" y="1627"/>
                    </a:cubicBezTo>
                    <a:cubicBezTo>
                      <a:pt x="1479" y="1627"/>
                      <a:pt x="1442" y="1590"/>
                      <a:pt x="1442" y="1553"/>
                    </a:cubicBezTo>
                    <a:cubicBezTo>
                      <a:pt x="1368" y="1479"/>
                      <a:pt x="1331" y="1405"/>
                      <a:pt x="1294" y="1294"/>
                    </a:cubicBezTo>
                    <a:cubicBezTo>
                      <a:pt x="1257" y="1220"/>
                      <a:pt x="1220" y="1146"/>
                      <a:pt x="1220" y="1072"/>
                    </a:cubicBezTo>
                    <a:cubicBezTo>
                      <a:pt x="1257" y="962"/>
                      <a:pt x="1257" y="962"/>
                      <a:pt x="1257" y="925"/>
                    </a:cubicBezTo>
                    <a:cubicBezTo>
                      <a:pt x="1220" y="888"/>
                      <a:pt x="1257" y="851"/>
                      <a:pt x="1257" y="814"/>
                    </a:cubicBezTo>
                    <a:cubicBezTo>
                      <a:pt x="1294" y="703"/>
                      <a:pt x="1368" y="629"/>
                      <a:pt x="1405" y="518"/>
                    </a:cubicBezTo>
                    <a:cubicBezTo>
                      <a:pt x="1479" y="481"/>
                      <a:pt x="1553" y="407"/>
                      <a:pt x="1590" y="370"/>
                    </a:cubicBezTo>
                    <a:cubicBezTo>
                      <a:pt x="1738" y="259"/>
                      <a:pt x="1849" y="222"/>
                      <a:pt x="1849" y="222"/>
                    </a:cubicBezTo>
                    <a:cubicBezTo>
                      <a:pt x="1849" y="222"/>
                      <a:pt x="1849" y="222"/>
                      <a:pt x="1812" y="185"/>
                    </a:cubicBezTo>
                    <a:cubicBezTo>
                      <a:pt x="1738" y="148"/>
                      <a:pt x="1701" y="74"/>
                      <a:pt x="1590" y="74"/>
                    </a:cubicBezTo>
                    <a:cubicBezTo>
                      <a:pt x="1479" y="37"/>
                      <a:pt x="1368" y="0"/>
                      <a:pt x="1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95" name="Google Shape;1815;p49">
                <a:extLst>
                  <a:ext uri="{FF2B5EF4-FFF2-40B4-BE49-F238E27FC236}">
                    <a16:creationId xmlns:a16="http://schemas.microsoft.com/office/drawing/2014/main" id="{9FAE0F26-9570-9B23-BB44-37F4C290173D}"/>
                  </a:ext>
                </a:extLst>
              </p:cNvPr>
              <p:cNvSpPr/>
              <p:nvPr/>
            </p:nvSpPr>
            <p:spPr>
              <a:xfrm>
                <a:off x="3531600" y="1955525"/>
                <a:ext cx="84150" cy="99850"/>
              </a:xfrm>
              <a:custGeom>
                <a:avLst/>
                <a:gdLst/>
                <a:ahLst/>
                <a:cxnLst/>
                <a:rect l="l" t="t" r="r" b="b"/>
                <a:pathLst>
                  <a:path w="3366" h="3994" extrusionOk="0">
                    <a:moveTo>
                      <a:pt x="1199" y="1418"/>
                    </a:moveTo>
                    <a:cubicBezTo>
                      <a:pt x="1196" y="1418"/>
                      <a:pt x="1184" y="1442"/>
                      <a:pt x="1184" y="1442"/>
                    </a:cubicBezTo>
                    <a:lnTo>
                      <a:pt x="1196" y="1442"/>
                    </a:lnTo>
                    <a:cubicBezTo>
                      <a:pt x="1201" y="1424"/>
                      <a:pt x="1201" y="1418"/>
                      <a:pt x="1199" y="1418"/>
                    </a:cubicBezTo>
                    <a:close/>
                    <a:moveTo>
                      <a:pt x="1572" y="2332"/>
                    </a:moveTo>
                    <a:cubicBezTo>
                      <a:pt x="1573" y="2332"/>
                      <a:pt x="1577" y="2339"/>
                      <a:pt x="1591" y="2367"/>
                    </a:cubicBezTo>
                    <a:cubicBezTo>
                      <a:pt x="1585" y="2356"/>
                      <a:pt x="1579" y="2345"/>
                      <a:pt x="1572" y="2334"/>
                    </a:cubicBezTo>
                    <a:lnTo>
                      <a:pt x="1572" y="2334"/>
                    </a:lnTo>
                    <a:cubicBezTo>
                      <a:pt x="1572" y="2333"/>
                      <a:pt x="1572" y="2332"/>
                      <a:pt x="1572" y="2332"/>
                    </a:cubicBezTo>
                    <a:close/>
                    <a:moveTo>
                      <a:pt x="1073" y="1"/>
                    </a:moveTo>
                    <a:cubicBezTo>
                      <a:pt x="1073" y="1"/>
                      <a:pt x="962" y="37"/>
                      <a:pt x="814" y="148"/>
                    </a:cubicBezTo>
                    <a:cubicBezTo>
                      <a:pt x="740" y="222"/>
                      <a:pt x="666" y="296"/>
                      <a:pt x="592" y="407"/>
                    </a:cubicBezTo>
                    <a:cubicBezTo>
                      <a:pt x="481" y="481"/>
                      <a:pt x="408" y="629"/>
                      <a:pt x="334" y="777"/>
                    </a:cubicBezTo>
                    <a:cubicBezTo>
                      <a:pt x="223" y="888"/>
                      <a:pt x="149" y="1073"/>
                      <a:pt x="75" y="1258"/>
                    </a:cubicBezTo>
                    <a:lnTo>
                      <a:pt x="75" y="1331"/>
                    </a:lnTo>
                    <a:lnTo>
                      <a:pt x="38" y="1368"/>
                    </a:lnTo>
                    <a:lnTo>
                      <a:pt x="38" y="1405"/>
                    </a:lnTo>
                    <a:lnTo>
                      <a:pt x="38" y="1442"/>
                    </a:lnTo>
                    <a:lnTo>
                      <a:pt x="38" y="1590"/>
                    </a:lnTo>
                    <a:cubicBezTo>
                      <a:pt x="1" y="1664"/>
                      <a:pt x="1" y="1738"/>
                      <a:pt x="1" y="1849"/>
                    </a:cubicBezTo>
                    <a:cubicBezTo>
                      <a:pt x="1" y="2108"/>
                      <a:pt x="1" y="2367"/>
                      <a:pt x="112" y="2625"/>
                    </a:cubicBezTo>
                    <a:cubicBezTo>
                      <a:pt x="149" y="2847"/>
                      <a:pt x="334" y="3106"/>
                      <a:pt x="481" y="3328"/>
                    </a:cubicBezTo>
                    <a:lnTo>
                      <a:pt x="518" y="3365"/>
                    </a:lnTo>
                    <a:lnTo>
                      <a:pt x="555" y="3402"/>
                    </a:lnTo>
                    <a:lnTo>
                      <a:pt x="629" y="3476"/>
                    </a:lnTo>
                    <a:cubicBezTo>
                      <a:pt x="629" y="3476"/>
                      <a:pt x="703" y="3550"/>
                      <a:pt x="777" y="3587"/>
                    </a:cubicBezTo>
                    <a:cubicBezTo>
                      <a:pt x="925" y="3698"/>
                      <a:pt x="1036" y="3772"/>
                      <a:pt x="1147" y="3808"/>
                    </a:cubicBezTo>
                    <a:cubicBezTo>
                      <a:pt x="1406" y="3919"/>
                      <a:pt x="1702" y="3993"/>
                      <a:pt x="1960" y="3993"/>
                    </a:cubicBezTo>
                    <a:cubicBezTo>
                      <a:pt x="2219" y="3993"/>
                      <a:pt x="2515" y="3919"/>
                      <a:pt x="2700" y="3772"/>
                    </a:cubicBezTo>
                    <a:cubicBezTo>
                      <a:pt x="2774" y="3735"/>
                      <a:pt x="2885" y="3624"/>
                      <a:pt x="2996" y="3550"/>
                    </a:cubicBezTo>
                    <a:cubicBezTo>
                      <a:pt x="3069" y="3439"/>
                      <a:pt x="3143" y="3365"/>
                      <a:pt x="3180" y="3291"/>
                    </a:cubicBezTo>
                    <a:cubicBezTo>
                      <a:pt x="3217" y="3180"/>
                      <a:pt x="3254" y="3106"/>
                      <a:pt x="3291" y="3032"/>
                    </a:cubicBezTo>
                    <a:cubicBezTo>
                      <a:pt x="3328" y="2921"/>
                      <a:pt x="3328" y="2847"/>
                      <a:pt x="3328" y="2773"/>
                    </a:cubicBezTo>
                    <a:cubicBezTo>
                      <a:pt x="3365" y="2625"/>
                      <a:pt x="3328" y="2478"/>
                      <a:pt x="3291" y="2404"/>
                    </a:cubicBezTo>
                    <a:cubicBezTo>
                      <a:pt x="3254" y="2293"/>
                      <a:pt x="3217" y="2219"/>
                      <a:pt x="3180" y="2182"/>
                    </a:cubicBezTo>
                    <a:cubicBezTo>
                      <a:pt x="3143" y="2145"/>
                      <a:pt x="3106" y="2108"/>
                      <a:pt x="3106" y="2108"/>
                    </a:cubicBezTo>
                    <a:cubicBezTo>
                      <a:pt x="3106" y="2108"/>
                      <a:pt x="3069" y="2256"/>
                      <a:pt x="2996" y="2367"/>
                    </a:cubicBezTo>
                    <a:cubicBezTo>
                      <a:pt x="2959" y="2441"/>
                      <a:pt x="2885" y="2515"/>
                      <a:pt x="2811" y="2551"/>
                    </a:cubicBezTo>
                    <a:cubicBezTo>
                      <a:pt x="2737" y="2625"/>
                      <a:pt x="2663" y="2662"/>
                      <a:pt x="2552" y="2699"/>
                    </a:cubicBezTo>
                    <a:cubicBezTo>
                      <a:pt x="2515" y="2699"/>
                      <a:pt x="2441" y="2736"/>
                      <a:pt x="2441" y="2736"/>
                    </a:cubicBezTo>
                    <a:lnTo>
                      <a:pt x="2293" y="2736"/>
                    </a:lnTo>
                    <a:cubicBezTo>
                      <a:pt x="2219" y="2736"/>
                      <a:pt x="2108" y="2699"/>
                      <a:pt x="2034" y="2699"/>
                    </a:cubicBezTo>
                    <a:cubicBezTo>
                      <a:pt x="1960" y="2662"/>
                      <a:pt x="1886" y="2588"/>
                      <a:pt x="1812" y="2551"/>
                    </a:cubicBezTo>
                    <a:cubicBezTo>
                      <a:pt x="1775" y="2515"/>
                      <a:pt x="1738" y="2478"/>
                      <a:pt x="1702" y="2478"/>
                    </a:cubicBezTo>
                    <a:cubicBezTo>
                      <a:pt x="1702" y="2478"/>
                      <a:pt x="1702" y="2478"/>
                      <a:pt x="1665" y="2441"/>
                    </a:cubicBezTo>
                    <a:lnTo>
                      <a:pt x="1628" y="2367"/>
                    </a:lnTo>
                    <a:lnTo>
                      <a:pt x="1591" y="2367"/>
                    </a:lnTo>
                    <a:lnTo>
                      <a:pt x="1591" y="2330"/>
                    </a:lnTo>
                    <a:lnTo>
                      <a:pt x="1569" y="2330"/>
                    </a:lnTo>
                    <a:cubicBezTo>
                      <a:pt x="1530" y="2267"/>
                      <a:pt x="1474" y="2200"/>
                      <a:pt x="1443" y="2108"/>
                    </a:cubicBezTo>
                    <a:cubicBezTo>
                      <a:pt x="1369" y="1997"/>
                      <a:pt x="1332" y="1923"/>
                      <a:pt x="1295" y="1812"/>
                    </a:cubicBezTo>
                    <a:cubicBezTo>
                      <a:pt x="1258" y="1738"/>
                      <a:pt x="1258" y="1627"/>
                      <a:pt x="1221" y="1553"/>
                    </a:cubicBezTo>
                    <a:lnTo>
                      <a:pt x="1221" y="1442"/>
                    </a:lnTo>
                    <a:lnTo>
                      <a:pt x="1196" y="1442"/>
                    </a:lnTo>
                    <a:cubicBezTo>
                      <a:pt x="1193" y="1451"/>
                      <a:pt x="1189" y="1463"/>
                      <a:pt x="1184" y="1479"/>
                    </a:cubicBezTo>
                    <a:lnTo>
                      <a:pt x="1184" y="1442"/>
                    </a:lnTo>
                    <a:lnTo>
                      <a:pt x="1184" y="1368"/>
                    </a:lnTo>
                    <a:cubicBezTo>
                      <a:pt x="1147" y="1258"/>
                      <a:pt x="1147" y="1110"/>
                      <a:pt x="1147" y="999"/>
                    </a:cubicBezTo>
                    <a:cubicBezTo>
                      <a:pt x="1110" y="703"/>
                      <a:pt x="1110" y="481"/>
                      <a:pt x="1073" y="296"/>
                    </a:cubicBezTo>
                    <a:cubicBezTo>
                      <a:pt x="1073" y="111"/>
                      <a:pt x="1073" y="1"/>
                      <a:pt x="10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96" name="Google Shape;1816;p49">
                <a:extLst>
                  <a:ext uri="{FF2B5EF4-FFF2-40B4-BE49-F238E27FC236}">
                    <a16:creationId xmlns:a16="http://schemas.microsoft.com/office/drawing/2014/main" id="{D49E161E-A77F-6448-93AE-F48B3BEBDDDD}"/>
                  </a:ext>
                </a:extLst>
              </p:cNvPr>
              <p:cNvSpPr/>
              <p:nvPr/>
            </p:nvSpPr>
            <p:spPr>
              <a:xfrm>
                <a:off x="3648075" y="1754850"/>
                <a:ext cx="109075" cy="111975"/>
              </a:xfrm>
              <a:custGeom>
                <a:avLst/>
                <a:gdLst/>
                <a:ahLst/>
                <a:cxnLst/>
                <a:rect l="l" t="t" r="r" b="b"/>
                <a:pathLst>
                  <a:path w="4363" h="4479" extrusionOk="0">
                    <a:moveTo>
                      <a:pt x="3630" y="1"/>
                    </a:moveTo>
                    <a:cubicBezTo>
                      <a:pt x="3603" y="1"/>
                      <a:pt x="3576" y="2"/>
                      <a:pt x="3549" y="5"/>
                    </a:cubicBezTo>
                    <a:lnTo>
                      <a:pt x="3401" y="42"/>
                    </a:lnTo>
                    <a:lnTo>
                      <a:pt x="3069" y="190"/>
                    </a:lnTo>
                    <a:cubicBezTo>
                      <a:pt x="2958" y="264"/>
                      <a:pt x="2810" y="301"/>
                      <a:pt x="2699" y="375"/>
                    </a:cubicBezTo>
                    <a:cubicBezTo>
                      <a:pt x="2477" y="485"/>
                      <a:pt x="2255" y="596"/>
                      <a:pt x="2071" y="744"/>
                    </a:cubicBezTo>
                    <a:cubicBezTo>
                      <a:pt x="1849" y="892"/>
                      <a:pt x="1664" y="1077"/>
                      <a:pt x="1479" y="1262"/>
                    </a:cubicBezTo>
                    <a:cubicBezTo>
                      <a:pt x="1368" y="1336"/>
                      <a:pt x="1294" y="1410"/>
                      <a:pt x="1220" y="1521"/>
                    </a:cubicBezTo>
                    <a:cubicBezTo>
                      <a:pt x="1109" y="1595"/>
                      <a:pt x="1035" y="1706"/>
                      <a:pt x="961" y="1816"/>
                    </a:cubicBezTo>
                    <a:cubicBezTo>
                      <a:pt x="814" y="2001"/>
                      <a:pt x="666" y="2223"/>
                      <a:pt x="555" y="2408"/>
                    </a:cubicBezTo>
                    <a:cubicBezTo>
                      <a:pt x="444" y="2630"/>
                      <a:pt x="333" y="2852"/>
                      <a:pt x="259" y="3073"/>
                    </a:cubicBezTo>
                    <a:cubicBezTo>
                      <a:pt x="111" y="3554"/>
                      <a:pt x="0" y="3998"/>
                      <a:pt x="0" y="4478"/>
                    </a:cubicBezTo>
                    <a:cubicBezTo>
                      <a:pt x="111" y="4035"/>
                      <a:pt x="333" y="3628"/>
                      <a:pt x="592" y="3258"/>
                    </a:cubicBezTo>
                    <a:cubicBezTo>
                      <a:pt x="703" y="3073"/>
                      <a:pt x="851" y="2889"/>
                      <a:pt x="998" y="2741"/>
                    </a:cubicBezTo>
                    <a:cubicBezTo>
                      <a:pt x="1146" y="2593"/>
                      <a:pt x="1331" y="2445"/>
                      <a:pt x="1479" y="2334"/>
                    </a:cubicBezTo>
                    <a:cubicBezTo>
                      <a:pt x="1553" y="2260"/>
                      <a:pt x="1664" y="2186"/>
                      <a:pt x="1738" y="2149"/>
                    </a:cubicBezTo>
                    <a:cubicBezTo>
                      <a:pt x="1849" y="2075"/>
                      <a:pt x="1923" y="2038"/>
                      <a:pt x="2034" y="1964"/>
                    </a:cubicBezTo>
                    <a:cubicBezTo>
                      <a:pt x="2218" y="1890"/>
                      <a:pt x="2403" y="1779"/>
                      <a:pt x="2588" y="1742"/>
                    </a:cubicBezTo>
                    <a:cubicBezTo>
                      <a:pt x="2608" y="1731"/>
                      <a:pt x="2628" y="1720"/>
                      <a:pt x="2648" y="1711"/>
                    </a:cubicBezTo>
                    <a:lnTo>
                      <a:pt x="2648" y="1711"/>
                    </a:lnTo>
                    <a:cubicBezTo>
                      <a:pt x="2641" y="1733"/>
                      <a:pt x="2633" y="1756"/>
                      <a:pt x="2625" y="1779"/>
                    </a:cubicBezTo>
                    <a:cubicBezTo>
                      <a:pt x="2588" y="1964"/>
                      <a:pt x="2477" y="2149"/>
                      <a:pt x="2403" y="2334"/>
                    </a:cubicBezTo>
                    <a:lnTo>
                      <a:pt x="2255" y="2593"/>
                    </a:lnTo>
                    <a:cubicBezTo>
                      <a:pt x="2181" y="2704"/>
                      <a:pt x="2108" y="2778"/>
                      <a:pt x="2071" y="2852"/>
                    </a:cubicBezTo>
                    <a:cubicBezTo>
                      <a:pt x="1997" y="2963"/>
                      <a:pt x="1923" y="3036"/>
                      <a:pt x="1849" y="3110"/>
                    </a:cubicBezTo>
                    <a:cubicBezTo>
                      <a:pt x="1812" y="3184"/>
                      <a:pt x="1738" y="3295"/>
                      <a:pt x="1664" y="3369"/>
                    </a:cubicBezTo>
                    <a:lnTo>
                      <a:pt x="1405" y="3591"/>
                    </a:lnTo>
                    <a:cubicBezTo>
                      <a:pt x="1331" y="3665"/>
                      <a:pt x="1257" y="3739"/>
                      <a:pt x="1146" y="3776"/>
                    </a:cubicBezTo>
                    <a:cubicBezTo>
                      <a:pt x="1072" y="3850"/>
                      <a:pt x="998" y="3924"/>
                      <a:pt x="887" y="3998"/>
                    </a:cubicBezTo>
                    <a:lnTo>
                      <a:pt x="592" y="4146"/>
                    </a:lnTo>
                    <a:cubicBezTo>
                      <a:pt x="518" y="4220"/>
                      <a:pt x="407" y="4256"/>
                      <a:pt x="296" y="4330"/>
                    </a:cubicBezTo>
                    <a:lnTo>
                      <a:pt x="0" y="4478"/>
                    </a:lnTo>
                    <a:lnTo>
                      <a:pt x="0" y="4478"/>
                    </a:lnTo>
                    <a:lnTo>
                      <a:pt x="333" y="4404"/>
                    </a:lnTo>
                    <a:cubicBezTo>
                      <a:pt x="444" y="4367"/>
                      <a:pt x="555" y="4367"/>
                      <a:pt x="666" y="4330"/>
                    </a:cubicBezTo>
                    <a:lnTo>
                      <a:pt x="998" y="4220"/>
                    </a:lnTo>
                    <a:cubicBezTo>
                      <a:pt x="1146" y="4220"/>
                      <a:pt x="1220" y="4146"/>
                      <a:pt x="1331" y="4109"/>
                    </a:cubicBezTo>
                    <a:cubicBezTo>
                      <a:pt x="1442" y="4072"/>
                      <a:pt x="1553" y="4035"/>
                      <a:pt x="1664" y="3961"/>
                    </a:cubicBezTo>
                    <a:lnTo>
                      <a:pt x="1997" y="3813"/>
                    </a:lnTo>
                    <a:cubicBezTo>
                      <a:pt x="2108" y="3739"/>
                      <a:pt x="2181" y="3665"/>
                      <a:pt x="2292" y="3591"/>
                    </a:cubicBezTo>
                    <a:cubicBezTo>
                      <a:pt x="2403" y="3517"/>
                      <a:pt x="2514" y="3443"/>
                      <a:pt x="2588" y="3369"/>
                    </a:cubicBezTo>
                    <a:cubicBezTo>
                      <a:pt x="2699" y="3295"/>
                      <a:pt x="2773" y="3221"/>
                      <a:pt x="2884" y="3147"/>
                    </a:cubicBezTo>
                    <a:lnTo>
                      <a:pt x="3143" y="2889"/>
                    </a:lnTo>
                    <a:cubicBezTo>
                      <a:pt x="3291" y="2704"/>
                      <a:pt x="3475" y="2482"/>
                      <a:pt x="3623" y="2297"/>
                    </a:cubicBezTo>
                    <a:cubicBezTo>
                      <a:pt x="3771" y="2075"/>
                      <a:pt x="3882" y="1853"/>
                      <a:pt x="3993" y="1632"/>
                    </a:cubicBezTo>
                    <a:cubicBezTo>
                      <a:pt x="4067" y="1521"/>
                      <a:pt x="4141" y="1410"/>
                      <a:pt x="4178" y="1262"/>
                    </a:cubicBezTo>
                    <a:cubicBezTo>
                      <a:pt x="4215" y="1151"/>
                      <a:pt x="4289" y="1040"/>
                      <a:pt x="4326" y="855"/>
                    </a:cubicBezTo>
                    <a:cubicBezTo>
                      <a:pt x="4363" y="781"/>
                      <a:pt x="4363" y="670"/>
                      <a:pt x="4326" y="559"/>
                    </a:cubicBezTo>
                    <a:cubicBezTo>
                      <a:pt x="4291" y="217"/>
                      <a:pt x="3971" y="1"/>
                      <a:pt x="3630" y="1"/>
                    </a:cubicBezTo>
                    <a:close/>
                    <a:moveTo>
                      <a:pt x="0" y="4478"/>
                    </a:moveTo>
                    <a:cubicBezTo>
                      <a:pt x="0" y="4478"/>
                      <a:pt x="0" y="4478"/>
                      <a:pt x="0" y="4478"/>
                    </a:cubicBezTo>
                    <a:cubicBezTo>
                      <a:pt x="0" y="4478"/>
                      <a:pt x="0" y="4478"/>
                      <a:pt x="0" y="447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97" name="Google Shape;1817;p49">
                <a:extLst>
                  <a:ext uri="{FF2B5EF4-FFF2-40B4-BE49-F238E27FC236}">
                    <a16:creationId xmlns:a16="http://schemas.microsoft.com/office/drawing/2014/main" id="{42BF0702-7E32-5E7C-19EB-93BC78910CC0}"/>
                  </a:ext>
                </a:extLst>
              </p:cNvPr>
              <p:cNvSpPr/>
              <p:nvPr/>
            </p:nvSpPr>
            <p:spPr>
              <a:xfrm>
                <a:off x="3443800" y="1927800"/>
                <a:ext cx="136825" cy="136825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5473" extrusionOk="0">
                    <a:moveTo>
                      <a:pt x="1258" y="0"/>
                    </a:moveTo>
                    <a:cubicBezTo>
                      <a:pt x="1258" y="0"/>
                      <a:pt x="1246" y="12"/>
                      <a:pt x="1236" y="34"/>
                    </a:cubicBezTo>
                    <a:lnTo>
                      <a:pt x="1236" y="34"/>
                    </a:lnTo>
                    <a:cubicBezTo>
                      <a:pt x="1251" y="26"/>
                      <a:pt x="1258" y="17"/>
                      <a:pt x="1258" y="0"/>
                    </a:cubicBezTo>
                    <a:close/>
                    <a:moveTo>
                      <a:pt x="1236" y="34"/>
                    </a:moveTo>
                    <a:cubicBezTo>
                      <a:pt x="1218" y="44"/>
                      <a:pt x="1188" y="54"/>
                      <a:pt x="1147" y="74"/>
                    </a:cubicBezTo>
                    <a:cubicBezTo>
                      <a:pt x="1110" y="111"/>
                      <a:pt x="1036" y="185"/>
                      <a:pt x="925" y="259"/>
                    </a:cubicBezTo>
                    <a:cubicBezTo>
                      <a:pt x="814" y="333"/>
                      <a:pt x="666" y="444"/>
                      <a:pt x="592" y="592"/>
                    </a:cubicBezTo>
                    <a:cubicBezTo>
                      <a:pt x="481" y="740"/>
                      <a:pt x="333" y="925"/>
                      <a:pt x="259" y="1146"/>
                    </a:cubicBezTo>
                    <a:cubicBezTo>
                      <a:pt x="149" y="1368"/>
                      <a:pt x="75" y="1627"/>
                      <a:pt x="38" y="1886"/>
                    </a:cubicBezTo>
                    <a:cubicBezTo>
                      <a:pt x="38" y="2034"/>
                      <a:pt x="1" y="2182"/>
                      <a:pt x="38" y="2330"/>
                    </a:cubicBezTo>
                    <a:cubicBezTo>
                      <a:pt x="38" y="2477"/>
                      <a:pt x="38" y="2625"/>
                      <a:pt x="75" y="2810"/>
                    </a:cubicBezTo>
                    <a:cubicBezTo>
                      <a:pt x="75" y="2958"/>
                      <a:pt x="149" y="3106"/>
                      <a:pt x="186" y="3254"/>
                    </a:cubicBezTo>
                    <a:cubicBezTo>
                      <a:pt x="222" y="3328"/>
                      <a:pt x="259" y="3402"/>
                      <a:pt x="296" y="3476"/>
                    </a:cubicBezTo>
                    <a:lnTo>
                      <a:pt x="407" y="3697"/>
                    </a:lnTo>
                    <a:cubicBezTo>
                      <a:pt x="555" y="3993"/>
                      <a:pt x="777" y="4252"/>
                      <a:pt x="999" y="4511"/>
                    </a:cubicBezTo>
                    <a:cubicBezTo>
                      <a:pt x="1221" y="4733"/>
                      <a:pt x="1479" y="4954"/>
                      <a:pt x="1775" y="5102"/>
                    </a:cubicBezTo>
                    <a:lnTo>
                      <a:pt x="1997" y="5213"/>
                    </a:lnTo>
                    <a:cubicBezTo>
                      <a:pt x="2071" y="5250"/>
                      <a:pt x="2145" y="5250"/>
                      <a:pt x="2219" y="5287"/>
                    </a:cubicBezTo>
                    <a:cubicBezTo>
                      <a:pt x="2404" y="5324"/>
                      <a:pt x="2552" y="5398"/>
                      <a:pt x="2700" y="5435"/>
                    </a:cubicBezTo>
                    <a:cubicBezTo>
                      <a:pt x="2847" y="5435"/>
                      <a:pt x="2995" y="5472"/>
                      <a:pt x="3143" y="5472"/>
                    </a:cubicBezTo>
                    <a:cubicBezTo>
                      <a:pt x="3291" y="5472"/>
                      <a:pt x="3439" y="5472"/>
                      <a:pt x="3587" y="5435"/>
                    </a:cubicBezTo>
                    <a:cubicBezTo>
                      <a:pt x="3883" y="5435"/>
                      <a:pt x="4141" y="5324"/>
                      <a:pt x="4363" y="5250"/>
                    </a:cubicBezTo>
                    <a:cubicBezTo>
                      <a:pt x="4585" y="5176"/>
                      <a:pt x="4770" y="4991"/>
                      <a:pt x="4918" y="4881"/>
                    </a:cubicBezTo>
                    <a:cubicBezTo>
                      <a:pt x="5066" y="4807"/>
                      <a:pt x="5140" y="4659"/>
                      <a:pt x="5250" y="4585"/>
                    </a:cubicBezTo>
                    <a:cubicBezTo>
                      <a:pt x="5324" y="4474"/>
                      <a:pt x="5361" y="4400"/>
                      <a:pt x="5398" y="4326"/>
                    </a:cubicBezTo>
                    <a:cubicBezTo>
                      <a:pt x="5472" y="4289"/>
                      <a:pt x="5472" y="4252"/>
                      <a:pt x="5472" y="4252"/>
                    </a:cubicBezTo>
                    <a:lnTo>
                      <a:pt x="5361" y="4252"/>
                    </a:lnTo>
                    <a:cubicBezTo>
                      <a:pt x="5324" y="4289"/>
                      <a:pt x="5214" y="4289"/>
                      <a:pt x="5066" y="4326"/>
                    </a:cubicBezTo>
                    <a:cubicBezTo>
                      <a:pt x="5029" y="4326"/>
                      <a:pt x="4955" y="4363"/>
                      <a:pt x="4881" y="4363"/>
                    </a:cubicBezTo>
                    <a:cubicBezTo>
                      <a:pt x="4807" y="4400"/>
                      <a:pt x="4733" y="4400"/>
                      <a:pt x="4659" y="4400"/>
                    </a:cubicBezTo>
                    <a:lnTo>
                      <a:pt x="4400" y="4400"/>
                    </a:lnTo>
                    <a:cubicBezTo>
                      <a:pt x="4351" y="4400"/>
                      <a:pt x="4302" y="4416"/>
                      <a:pt x="4252" y="4416"/>
                    </a:cubicBezTo>
                    <a:cubicBezTo>
                      <a:pt x="4228" y="4416"/>
                      <a:pt x="4203" y="4412"/>
                      <a:pt x="4178" y="4400"/>
                    </a:cubicBezTo>
                    <a:cubicBezTo>
                      <a:pt x="3993" y="4400"/>
                      <a:pt x="3809" y="4400"/>
                      <a:pt x="3624" y="4326"/>
                    </a:cubicBezTo>
                    <a:cubicBezTo>
                      <a:pt x="3513" y="4326"/>
                      <a:pt x="3402" y="4326"/>
                      <a:pt x="3328" y="4289"/>
                    </a:cubicBezTo>
                    <a:cubicBezTo>
                      <a:pt x="3217" y="4215"/>
                      <a:pt x="3143" y="4215"/>
                      <a:pt x="3032" y="4178"/>
                    </a:cubicBezTo>
                    <a:cubicBezTo>
                      <a:pt x="2958" y="4141"/>
                      <a:pt x="2884" y="4067"/>
                      <a:pt x="2773" y="4030"/>
                    </a:cubicBezTo>
                    <a:cubicBezTo>
                      <a:pt x="2700" y="3993"/>
                      <a:pt x="2589" y="3919"/>
                      <a:pt x="2515" y="3845"/>
                    </a:cubicBezTo>
                    <a:cubicBezTo>
                      <a:pt x="2330" y="3771"/>
                      <a:pt x="2182" y="3587"/>
                      <a:pt x="2034" y="3476"/>
                    </a:cubicBezTo>
                    <a:cubicBezTo>
                      <a:pt x="1886" y="3291"/>
                      <a:pt x="1738" y="3143"/>
                      <a:pt x="1627" y="2958"/>
                    </a:cubicBezTo>
                    <a:cubicBezTo>
                      <a:pt x="1553" y="2884"/>
                      <a:pt x="1516" y="2810"/>
                      <a:pt x="1479" y="2699"/>
                    </a:cubicBezTo>
                    <a:cubicBezTo>
                      <a:pt x="1406" y="2625"/>
                      <a:pt x="1369" y="2551"/>
                      <a:pt x="1332" y="2440"/>
                    </a:cubicBezTo>
                    <a:cubicBezTo>
                      <a:pt x="1295" y="2367"/>
                      <a:pt x="1258" y="2256"/>
                      <a:pt x="1221" y="2182"/>
                    </a:cubicBezTo>
                    <a:cubicBezTo>
                      <a:pt x="1184" y="2071"/>
                      <a:pt x="1184" y="1960"/>
                      <a:pt x="1147" y="1886"/>
                    </a:cubicBezTo>
                    <a:cubicBezTo>
                      <a:pt x="1073" y="1701"/>
                      <a:pt x="1110" y="1516"/>
                      <a:pt x="1073" y="1331"/>
                    </a:cubicBezTo>
                    <a:cubicBezTo>
                      <a:pt x="1073" y="1257"/>
                      <a:pt x="1073" y="1146"/>
                      <a:pt x="1073" y="1073"/>
                    </a:cubicBezTo>
                    <a:cubicBezTo>
                      <a:pt x="1073" y="999"/>
                      <a:pt x="1110" y="888"/>
                      <a:pt x="1110" y="814"/>
                    </a:cubicBezTo>
                    <a:cubicBezTo>
                      <a:pt x="1110" y="666"/>
                      <a:pt x="1147" y="518"/>
                      <a:pt x="1184" y="407"/>
                    </a:cubicBezTo>
                    <a:cubicBezTo>
                      <a:pt x="1184" y="296"/>
                      <a:pt x="1221" y="185"/>
                      <a:pt x="1221" y="111"/>
                    </a:cubicBezTo>
                    <a:cubicBezTo>
                      <a:pt x="1221" y="78"/>
                      <a:pt x="1228" y="52"/>
                      <a:pt x="1236" y="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98" name="Google Shape;1818;p49">
                <a:extLst>
                  <a:ext uri="{FF2B5EF4-FFF2-40B4-BE49-F238E27FC236}">
                    <a16:creationId xmlns:a16="http://schemas.microsoft.com/office/drawing/2014/main" id="{D7AAEA6B-3D1D-21B9-13ED-ED0222165C3D}"/>
                  </a:ext>
                </a:extLst>
              </p:cNvPr>
              <p:cNvSpPr/>
              <p:nvPr/>
            </p:nvSpPr>
            <p:spPr>
              <a:xfrm>
                <a:off x="3705375" y="1693025"/>
                <a:ext cx="114625" cy="114650"/>
              </a:xfrm>
              <a:custGeom>
                <a:avLst/>
                <a:gdLst/>
                <a:ahLst/>
                <a:cxnLst/>
                <a:rect l="l" t="t" r="r" b="b"/>
                <a:pathLst>
                  <a:path w="4585" h="4586" extrusionOk="0">
                    <a:moveTo>
                      <a:pt x="4585" y="1"/>
                    </a:moveTo>
                    <a:cubicBezTo>
                      <a:pt x="4585" y="1"/>
                      <a:pt x="2625" y="112"/>
                      <a:pt x="1368" y="1369"/>
                    </a:cubicBezTo>
                    <a:cubicBezTo>
                      <a:pt x="111" y="2626"/>
                      <a:pt x="0" y="4585"/>
                      <a:pt x="0" y="4585"/>
                    </a:cubicBezTo>
                    <a:cubicBezTo>
                      <a:pt x="0" y="4585"/>
                      <a:pt x="1997" y="4511"/>
                      <a:pt x="3254" y="3217"/>
                    </a:cubicBezTo>
                    <a:cubicBezTo>
                      <a:pt x="4511" y="1960"/>
                      <a:pt x="4585" y="1"/>
                      <a:pt x="45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99" name="Google Shape;1819;p49">
                <a:extLst>
                  <a:ext uri="{FF2B5EF4-FFF2-40B4-BE49-F238E27FC236}">
                    <a16:creationId xmlns:a16="http://schemas.microsoft.com/office/drawing/2014/main" id="{81440FB4-52FC-6C10-FCED-B32B619AD56C}"/>
                  </a:ext>
                </a:extLst>
              </p:cNvPr>
              <p:cNvSpPr/>
              <p:nvPr/>
            </p:nvSpPr>
            <p:spPr>
              <a:xfrm>
                <a:off x="3668400" y="1702275"/>
                <a:ext cx="54550" cy="106325"/>
              </a:xfrm>
              <a:custGeom>
                <a:avLst/>
                <a:gdLst/>
                <a:ahLst/>
                <a:cxnLst/>
                <a:rect l="l" t="t" r="r" b="b"/>
                <a:pathLst>
                  <a:path w="2182" h="4253" extrusionOk="0">
                    <a:moveTo>
                      <a:pt x="703" y="1"/>
                    </a:moveTo>
                    <a:cubicBezTo>
                      <a:pt x="703" y="1"/>
                      <a:pt x="1" y="1110"/>
                      <a:pt x="222" y="2256"/>
                    </a:cubicBezTo>
                    <a:cubicBezTo>
                      <a:pt x="407" y="3439"/>
                      <a:pt x="1479" y="4252"/>
                      <a:pt x="1479" y="4252"/>
                    </a:cubicBezTo>
                    <a:cubicBezTo>
                      <a:pt x="1479" y="4252"/>
                      <a:pt x="2182" y="3143"/>
                      <a:pt x="1960" y="1960"/>
                    </a:cubicBezTo>
                    <a:cubicBezTo>
                      <a:pt x="1738" y="777"/>
                      <a:pt x="703" y="1"/>
                      <a:pt x="7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00" name="Google Shape;1820;p49">
                <a:extLst>
                  <a:ext uri="{FF2B5EF4-FFF2-40B4-BE49-F238E27FC236}">
                    <a16:creationId xmlns:a16="http://schemas.microsoft.com/office/drawing/2014/main" id="{902AFC08-81A3-7D3A-4FB2-2124CD1B5809}"/>
                  </a:ext>
                </a:extLst>
              </p:cNvPr>
              <p:cNvSpPr/>
              <p:nvPr/>
            </p:nvSpPr>
            <p:spPr>
              <a:xfrm>
                <a:off x="3705375" y="1795475"/>
                <a:ext cx="106300" cy="45625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1825" extrusionOk="0">
                    <a:moveTo>
                      <a:pt x="1815" y="0"/>
                    </a:moveTo>
                    <a:cubicBezTo>
                      <a:pt x="828" y="0"/>
                      <a:pt x="0" y="524"/>
                      <a:pt x="0" y="524"/>
                    </a:cubicBezTo>
                    <a:cubicBezTo>
                      <a:pt x="0" y="524"/>
                      <a:pt x="777" y="1559"/>
                      <a:pt x="1960" y="1781"/>
                    </a:cubicBezTo>
                    <a:cubicBezTo>
                      <a:pt x="2121" y="1811"/>
                      <a:pt x="2281" y="1824"/>
                      <a:pt x="2437" y="1824"/>
                    </a:cubicBezTo>
                    <a:cubicBezTo>
                      <a:pt x="3425" y="1824"/>
                      <a:pt x="4252" y="1301"/>
                      <a:pt x="4252" y="1301"/>
                    </a:cubicBezTo>
                    <a:cubicBezTo>
                      <a:pt x="4252" y="1301"/>
                      <a:pt x="3439" y="228"/>
                      <a:pt x="2293" y="44"/>
                    </a:cubicBezTo>
                    <a:cubicBezTo>
                      <a:pt x="2131" y="13"/>
                      <a:pt x="1971" y="0"/>
                      <a:pt x="18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01" name="Google Shape;1821;p49">
                <a:extLst>
                  <a:ext uri="{FF2B5EF4-FFF2-40B4-BE49-F238E27FC236}">
                    <a16:creationId xmlns:a16="http://schemas.microsoft.com/office/drawing/2014/main" id="{EF3AA4F2-B812-6F9C-3877-628A8992E75E}"/>
                  </a:ext>
                </a:extLst>
              </p:cNvPr>
              <p:cNvSpPr/>
              <p:nvPr/>
            </p:nvSpPr>
            <p:spPr>
              <a:xfrm>
                <a:off x="3033425" y="1686575"/>
                <a:ext cx="477875" cy="177875"/>
              </a:xfrm>
              <a:custGeom>
                <a:avLst/>
                <a:gdLst/>
                <a:ahLst/>
                <a:cxnLst/>
                <a:rect l="l" t="t" r="r" b="b"/>
                <a:pathLst>
                  <a:path w="19115" h="7115" extrusionOk="0">
                    <a:moveTo>
                      <a:pt x="1923" y="0"/>
                    </a:moveTo>
                    <a:cubicBezTo>
                      <a:pt x="1516" y="37"/>
                      <a:pt x="1147" y="74"/>
                      <a:pt x="851" y="148"/>
                    </a:cubicBezTo>
                    <a:cubicBezTo>
                      <a:pt x="555" y="222"/>
                      <a:pt x="370" y="333"/>
                      <a:pt x="222" y="370"/>
                    </a:cubicBezTo>
                    <a:cubicBezTo>
                      <a:pt x="75" y="444"/>
                      <a:pt x="1" y="444"/>
                      <a:pt x="1" y="444"/>
                    </a:cubicBezTo>
                    <a:cubicBezTo>
                      <a:pt x="1" y="444"/>
                      <a:pt x="75" y="481"/>
                      <a:pt x="222" y="481"/>
                    </a:cubicBezTo>
                    <a:cubicBezTo>
                      <a:pt x="370" y="481"/>
                      <a:pt x="592" y="481"/>
                      <a:pt x="888" y="518"/>
                    </a:cubicBezTo>
                    <a:cubicBezTo>
                      <a:pt x="1147" y="555"/>
                      <a:pt x="1479" y="629"/>
                      <a:pt x="1849" y="702"/>
                    </a:cubicBezTo>
                    <a:cubicBezTo>
                      <a:pt x="2034" y="776"/>
                      <a:pt x="2219" y="813"/>
                      <a:pt x="2404" y="887"/>
                    </a:cubicBezTo>
                    <a:cubicBezTo>
                      <a:pt x="2589" y="961"/>
                      <a:pt x="2810" y="1035"/>
                      <a:pt x="3032" y="1146"/>
                    </a:cubicBezTo>
                    <a:cubicBezTo>
                      <a:pt x="3439" y="1331"/>
                      <a:pt x="3883" y="1553"/>
                      <a:pt x="4326" y="1812"/>
                    </a:cubicBezTo>
                    <a:cubicBezTo>
                      <a:pt x="4807" y="2070"/>
                      <a:pt x="5251" y="2403"/>
                      <a:pt x="5768" y="2699"/>
                    </a:cubicBezTo>
                    <a:cubicBezTo>
                      <a:pt x="6249" y="3032"/>
                      <a:pt x="6766" y="3364"/>
                      <a:pt x="7284" y="3734"/>
                    </a:cubicBezTo>
                    <a:cubicBezTo>
                      <a:pt x="7580" y="3882"/>
                      <a:pt x="7838" y="4067"/>
                      <a:pt x="8097" y="4252"/>
                    </a:cubicBezTo>
                    <a:cubicBezTo>
                      <a:pt x="8393" y="4400"/>
                      <a:pt x="8689" y="4584"/>
                      <a:pt x="8948" y="4732"/>
                    </a:cubicBezTo>
                    <a:cubicBezTo>
                      <a:pt x="9539" y="5065"/>
                      <a:pt x="10094" y="5361"/>
                      <a:pt x="10685" y="5657"/>
                    </a:cubicBezTo>
                    <a:cubicBezTo>
                      <a:pt x="11277" y="5915"/>
                      <a:pt x="11868" y="6174"/>
                      <a:pt x="12460" y="6396"/>
                    </a:cubicBezTo>
                    <a:cubicBezTo>
                      <a:pt x="13051" y="6618"/>
                      <a:pt x="13643" y="6766"/>
                      <a:pt x="14234" y="6914"/>
                    </a:cubicBezTo>
                    <a:cubicBezTo>
                      <a:pt x="14789" y="7024"/>
                      <a:pt x="15344" y="7098"/>
                      <a:pt x="15861" y="7098"/>
                    </a:cubicBezTo>
                    <a:cubicBezTo>
                      <a:pt x="15947" y="7111"/>
                      <a:pt x="16030" y="7115"/>
                      <a:pt x="16110" y="7115"/>
                    </a:cubicBezTo>
                    <a:cubicBezTo>
                      <a:pt x="16272" y="7115"/>
                      <a:pt x="16428" y="7098"/>
                      <a:pt x="16601" y="7098"/>
                    </a:cubicBezTo>
                    <a:cubicBezTo>
                      <a:pt x="16822" y="7098"/>
                      <a:pt x="17044" y="7061"/>
                      <a:pt x="17266" y="7024"/>
                    </a:cubicBezTo>
                    <a:cubicBezTo>
                      <a:pt x="17673" y="6987"/>
                      <a:pt x="18005" y="6877"/>
                      <a:pt x="18301" y="6803"/>
                    </a:cubicBezTo>
                    <a:cubicBezTo>
                      <a:pt x="18560" y="6729"/>
                      <a:pt x="18782" y="6618"/>
                      <a:pt x="18930" y="6544"/>
                    </a:cubicBezTo>
                    <a:cubicBezTo>
                      <a:pt x="19041" y="6470"/>
                      <a:pt x="19115" y="6433"/>
                      <a:pt x="19115" y="6433"/>
                    </a:cubicBezTo>
                    <a:lnTo>
                      <a:pt x="18893" y="6433"/>
                    </a:lnTo>
                    <a:cubicBezTo>
                      <a:pt x="18794" y="6433"/>
                      <a:pt x="18663" y="6449"/>
                      <a:pt x="18498" y="6449"/>
                    </a:cubicBezTo>
                    <a:cubicBezTo>
                      <a:pt x="18416" y="6449"/>
                      <a:pt x="18326" y="6445"/>
                      <a:pt x="18227" y="6433"/>
                    </a:cubicBezTo>
                    <a:cubicBezTo>
                      <a:pt x="17968" y="6433"/>
                      <a:pt x="17636" y="6396"/>
                      <a:pt x="17266" y="6359"/>
                    </a:cubicBezTo>
                    <a:cubicBezTo>
                      <a:pt x="16859" y="6285"/>
                      <a:pt x="16453" y="6174"/>
                      <a:pt x="16009" y="6063"/>
                    </a:cubicBezTo>
                    <a:cubicBezTo>
                      <a:pt x="15565" y="5952"/>
                      <a:pt x="15122" y="5767"/>
                      <a:pt x="14604" y="5583"/>
                    </a:cubicBezTo>
                    <a:cubicBezTo>
                      <a:pt x="14123" y="5398"/>
                      <a:pt x="13606" y="5139"/>
                      <a:pt x="13088" y="4880"/>
                    </a:cubicBezTo>
                    <a:cubicBezTo>
                      <a:pt x="12571" y="4658"/>
                      <a:pt x="12053" y="4363"/>
                      <a:pt x="11499" y="4067"/>
                    </a:cubicBezTo>
                    <a:cubicBezTo>
                      <a:pt x="10981" y="3771"/>
                      <a:pt x="10426" y="3438"/>
                      <a:pt x="9872" y="3143"/>
                    </a:cubicBezTo>
                    <a:cubicBezTo>
                      <a:pt x="9576" y="2995"/>
                      <a:pt x="9317" y="2847"/>
                      <a:pt x="9058" y="2662"/>
                    </a:cubicBezTo>
                    <a:cubicBezTo>
                      <a:pt x="8763" y="2514"/>
                      <a:pt x="8504" y="2366"/>
                      <a:pt x="8208" y="2181"/>
                    </a:cubicBezTo>
                    <a:cubicBezTo>
                      <a:pt x="7691" y="1886"/>
                      <a:pt x="7136" y="1590"/>
                      <a:pt x="6581" y="1294"/>
                    </a:cubicBezTo>
                    <a:cubicBezTo>
                      <a:pt x="6027" y="1035"/>
                      <a:pt x="5472" y="776"/>
                      <a:pt x="4918" y="555"/>
                    </a:cubicBezTo>
                    <a:cubicBezTo>
                      <a:pt x="4363" y="370"/>
                      <a:pt x="3846" y="222"/>
                      <a:pt x="3328" y="111"/>
                    </a:cubicBezTo>
                    <a:cubicBezTo>
                      <a:pt x="3069" y="74"/>
                      <a:pt x="2810" y="37"/>
                      <a:pt x="2589" y="37"/>
                    </a:cubicBezTo>
                    <a:cubicBezTo>
                      <a:pt x="2367" y="0"/>
                      <a:pt x="2145" y="0"/>
                      <a:pt x="19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02" name="Google Shape;1822;p49">
                <a:extLst>
                  <a:ext uri="{FF2B5EF4-FFF2-40B4-BE49-F238E27FC236}">
                    <a16:creationId xmlns:a16="http://schemas.microsoft.com/office/drawing/2014/main" id="{38F95430-53BF-8373-DC0A-81930C317239}"/>
                  </a:ext>
                </a:extLst>
              </p:cNvPr>
              <p:cNvSpPr/>
              <p:nvPr/>
            </p:nvSpPr>
            <p:spPr>
              <a:xfrm>
                <a:off x="3636975" y="2024850"/>
                <a:ext cx="178400" cy="477875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19115" extrusionOk="0">
                    <a:moveTo>
                      <a:pt x="481" y="0"/>
                    </a:moveTo>
                    <a:cubicBezTo>
                      <a:pt x="481" y="0"/>
                      <a:pt x="444" y="74"/>
                      <a:pt x="370" y="222"/>
                    </a:cubicBezTo>
                    <a:cubicBezTo>
                      <a:pt x="333" y="370"/>
                      <a:pt x="222" y="555"/>
                      <a:pt x="148" y="851"/>
                    </a:cubicBezTo>
                    <a:cubicBezTo>
                      <a:pt x="74" y="1146"/>
                      <a:pt x="38" y="1516"/>
                      <a:pt x="1" y="1923"/>
                    </a:cubicBezTo>
                    <a:cubicBezTo>
                      <a:pt x="38" y="2145"/>
                      <a:pt x="38" y="2366"/>
                      <a:pt x="38" y="2588"/>
                    </a:cubicBezTo>
                    <a:cubicBezTo>
                      <a:pt x="74" y="2810"/>
                      <a:pt x="74" y="3069"/>
                      <a:pt x="148" y="3328"/>
                    </a:cubicBezTo>
                    <a:cubicBezTo>
                      <a:pt x="222" y="3808"/>
                      <a:pt x="370" y="4363"/>
                      <a:pt x="592" y="4917"/>
                    </a:cubicBezTo>
                    <a:cubicBezTo>
                      <a:pt x="777" y="5472"/>
                      <a:pt x="1036" y="5990"/>
                      <a:pt x="1295" y="6581"/>
                    </a:cubicBezTo>
                    <a:cubicBezTo>
                      <a:pt x="1590" y="7099"/>
                      <a:pt x="1886" y="7690"/>
                      <a:pt x="2219" y="8208"/>
                    </a:cubicBezTo>
                    <a:cubicBezTo>
                      <a:pt x="2367" y="8504"/>
                      <a:pt x="2515" y="8762"/>
                      <a:pt x="2699" y="9021"/>
                    </a:cubicBezTo>
                    <a:cubicBezTo>
                      <a:pt x="2847" y="9317"/>
                      <a:pt x="2995" y="9576"/>
                      <a:pt x="3143" y="9871"/>
                    </a:cubicBezTo>
                    <a:cubicBezTo>
                      <a:pt x="3476" y="10426"/>
                      <a:pt x="3772" y="10944"/>
                      <a:pt x="4067" y="11498"/>
                    </a:cubicBezTo>
                    <a:cubicBezTo>
                      <a:pt x="4363" y="12053"/>
                      <a:pt x="4659" y="12570"/>
                      <a:pt x="4918" y="13088"/>
                    </a:cubicBezTo>
                    <a:cubicBezTo>
                      <a:pt x="5176" y="13606"/>
                      <a:pt x="5398" y="14123"/>
                      <a:pt x="5583" y="14604"/>
                    </a:cubicBezTo>
                    <a:cubicBezTo>
                      <a:pt x="5805" y="15084"/>
                      <a:pt x="5953" y="15565"/>
                      <a:pt x="6064" y="16009"/>
                    </a:cubicBezTo>
                    <a:cubicBezTo>
                      <a:pt x="6212" y="16452"/>
                      <a:pt x="6286" y="16859"/>
                      <a:pt x="6359" y="17229"/>
                    </a:cubicBezTo>
                    <a:cubicBezTo>
                      <a:pt x="6396" y="17635"/>
                      <a:pt x="6433" y="17968"/>
                      <a:pt x="6433" y="18227"/>
                    </a:cubicBezTo>
                    <a:cubicBezTo>
                      <a:pt x="6470" y="18486"/>
                      <a:pt x="6470" y="18744"/>
                      <a:pt x="6470" y="18892"/>
                    </a:cubicBezTo>
                    <a:cubicBezTo>
                      <a:pt x="6470" y="19040"/>
                      <a:pt x="6470" y="19114"/>
                      <a:pt x="6470" y="19114"/>
                    </a:cubicBezTo>
                    <a:cubicBezTo>
                      <a:pt x="6470" y="19114"/>
                      <a:pt x="6507" y="19040"/>
                      <a:pt x="6544" y="18892"/>
                    </a:cubicBezTo>
                    <a:cubicBezTo>
                      <a:pt x="6618" y="18781"/>
                      <a:pt x="6729" y="18560"/>
                      <a:pt x="6803" y="18301"/>
                    </a:cubicBezTo>
                    <a:cubicBezTo>
                      <a:pt x="6914" y="18005"/>
                      <a:pt x="6988" y="17635"/>
                      <a:pt x="7062" y="17229"/>
                    </a:cubicBezTo>
                    <a:cubicBezTo>
                      <a:pt x="7062" y="17044"/>
                      <a:pt x="7099" y="16822"/>
                      <a:pt x="7136" y="16600"/>
                    </a:cubicBezTo>
                    <a:cubicBezTo>
                      <a:pt x="7136" y="16341"/>
                      <a:pt x="7136" y="16120"/>
                      <a:pt x="7136" y="15861"/>
                    </a:cubicBezTo>
                    <a:cubicBezTo>
                      <a:pt x="7099" y="15343"/>
                      <a:pt x="7025" y="14789"/>
                      <a:pt x="6914" y="14197"/>
                    </a:cubicBezTo>
                    <a:cubicBezTo>
                      <a:pt x="6803" y="13642"/>
                      <a:pt x="6618" y="13051"/>
                      <a:pt x="6396" y="12459"/>
                    </a:cubicBezTo>
                    <a:cubicBezTo>
                      <a:pt x="6212" y="11868"/>
                      <a:pt x="5953" y="11276"/>
                      <a:pt x="5657" y="10685"/>
                    </a:cubicBezTo>
                    <a:cubicBezTo>
                      <a:pt x="5361" y="10093"/>
                      <a:pt x="5066" y="9539"/>
                      <a:pt x="4770" y="8947"/>
                    </a:cubicBezTo>
                    <a:cubicBezTo>
                      <a:pt x="4585" y="8688"/>
                      <a:pt x="4437" y="8393"/>
                      <a:pt x="4252" y="8097"/>
                    </a:cubicBezTo>
                    <a:cubicBezTo>
                      <a:pt x="4067" y="7838"/>
                      <a:pt x="3919" y="7542"/>
                      <a:pt x="3735" y="7284"/>
                    </a:cubicBezTo>
                    <a:cubicBezTo>
                      <a:pt x="3402" y="6766"/>
                      <a:pt x="3032" y="6248"/>
                      <a:pt x="2736" y="5768"/>
                    </a:cubicBezTo>
                    <a:cubicBezTo>
                      <a:pt x="2404" y="5250"/>
                      <a:pt x="2108" y="4770"/>
                      <a:pt x="1849" y="4326"/>
                    </a:cubicBezTo>
                    <a:cubicBezTo>
                      <a:pt x="1553" y="3882"/>
                      <a:pt x="1331" y="3439"/>
                      <a:pt x="1147" y="2995"/>
                    </a:cubicBezTo>
                    <a:cubicBezTo>
                      <a:pt x="1036" y="2810"/>
                      <a:pt x="999" y="2588"/>
                      <a:pt x="888" y="2403"/>
                    </a:cubicBezTo>
                    <a:cubicBezTo>
                      <a:pt x="814" y="2219"/>
                      <a:pt x="777" y="2034"/>
                      <a:pt x="703" y="1849"/>
                    </a:cubicBezTo>
                    <a:cubicBezTo>
                      <a:pt x="629" y="1479"/>
                      <a:pt x="555" y="1146"/>
                      <a:pt x="518" y="888"/>
                    </a:cubicBezTo>
                    <a:cubicBezTo>
                      <a:pt x="481" y="592"/>
                      <a:pt x="481" y="370"/>
                      <a:pt x="481" y="222"/>
                    </a:cubicBezTo>
                    <a:cubicBezTo>
                      <a:pt x="481" y="74"/>
                      <a:pt x="481" y="0"/>
                      <a:pt x="4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" name="Google Shape;1823;p49">
              <a:extLst>
                <a:ext uri="{FF2B5EF4-FFF2-40B4-BE49-F238E27FC236}">
                  <a16:creationId xmlns:a16="http://schemas.microsoft.com/office/drawing/2014/main" id="{3905DFC1-98F0-A5F1-AE3A-499D9AF011CC}"/>
                </a:ext>
              </a:extLst>
            </p:cNvPr>
            <p:cNvGrpSpPr/>
            <p:nvPr/>
          </p:nvGrpSpPr>
          <p:grpSpPr>
            <a:xfrm rot="10800000" flipH="1">
              <a:off x="7900225" y="3949550"/>
              <a:ext cx="786575" cy="816150"/>
              <a:chOff x="3033425" y="1686575"/>
              <a:chExt cx="786575" cy="816150"/>
            </a:xfrm>
          </p:grpSpPr>
          <p:sp>
            <p:nvSpPr>
              <p:cNvPr id="22" name="Google Shape;1824;p49">
                <a:extLst>
                  <a:ext uri="{FF2B5EF4-FFF2-40B4-BE49-F238E27FC236}">
                    <a16:creationId xmlns:a16="http://schemas.microsoft.com/office/drawing/2014/main" id="{39E95007-7865-051B-FB53-B4344A784186}"/>
                  </a:ext>
                </a:extLst>
              </p:cNvPr>
              <p:cNvSpPr/>
              <p:nvPr/>
            </p:nvSpPr>
            <p:spPr>
              <a:xfrm>
                <a:off x="3532525" y="1872025"/>
                <a:ext cx="109100" cy="111250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4450" extrusionOk="0">
                    <a:moveTo>
                      <a:pt x="3713" y="0"/>
                    </a:moveTo>
                    <a:cubicBezTo>
                      <a:pt x="3672" y="0"/>
                      <a:pt x="3630" y="5"/>
                      <a:pt x="3587" y="13"/>
                    </a:cubicBezTo>
                    <a:lnTo>
                      <a:pt x="3439" y="13"/>
                    </a:lnTo>
                    <a:lnTo>
                      <a:pt x="3069" y="161"/>
                    </a:lnTo>
                    <a:cubicBezTo>
                      <a:pt x="2959" y="235"/>
                      <a:pt x="2848" y="272"/>
                      <a:pt x="2737" y="346"/>
                    </a:cubicBezTo>
                    <a:cubicBezTo>
                      <a:pt x="2515" y="457"/>
                      <a:pt x="2293" y="568"/>
                      <a:pt x="2071" y="753"/>
                    </a:cubicBezTo>
                    <a:cubicBezTo>
                      <a:pt x="1849" y="900"/>
                      <a:pt x="1665" y="1048"/>
                      <a:pt x="1480" y="1233"/>
                    </a:cubicBezTo>
                    <a:cubicBezTo>
                      <a:pt x="1406" y="1307"/>
                      <a:pt x="1295" y="1418"/>
                      <a:pt x="1221" y="1492"/>
                    </a:cubicBezTo>
                    <a:cubicBezTo>
                      <a:pt x="1147" y="1603"/>
                      <a:pt x="1073" y="1677"/>
                      <a:pt x="999" y="1788"/>
                    </a:cubicBezTo>
                    <a:cubicBezTo>
                      <a:pt x="814" y="1973"/>
                      <a:pt x="703" y="2194"/>
                      <a:pt x="592" y="2416"/>
                    </a:cubicBezTo>
                    <a:cubicBezTo>
                      <a:pt x="481" y="2638"/>
                      <a:pt x="371" y="2823"/>
                      <a:pt x="297" y="3082"/>
                    </a:cubicBezTo>
                    <a:cubicBezTo>
                      <a:pt x="112" y="3525"/>
                      <a:pt x="38" y="3969"/>
                      <a:pt x="1" y="4450"/>
                    </a:cubicBezTo>
                    <a:cubicBezTo>
                      <a:pt x="149" y="4006"/>
                      <a:pt x="371" y="3599"/>
                      <a:pt x="629" y="3230"/>
                    </a:cubicBezTo>
                    <a:cubicBezTo>
                      <a:pt x="740" y="3045"/>
                      <a:pt x="888" y="2897"/>
                      <a:pt x="1036" y="2712"/>
                    </a:cubicBezTo>
                    <a:cubicBezTo>
                      <a:pt x="1184" y="2564"/>
                      <a:pt x="1332" y="2416"/>
                      <a:pt x="1517" y="2305"/>
                    </a:cubicBezTo>
                    <a:cubicBezTo>
                      <a:pt x="1591" y="2231"/>
                      <a:pt x="1665" y="2194"/>
                      <a:pt x="1775" y="2120"/>
                    </a:cubicBezTo>
                    <a:cubicBezTo>
                      <a:pt x="1849" y="2047"/>
                      <a:pt x="1923" y="2010"/>
                      <a:pt x="2034" y="1973"/>
                    </a:cubicBezTo>
                    <a:cubicBezTo>
                      <a:pt x="2219" y="1862"/>
                      <a:pt x="2404" y="1788"/>
                      <a:pt x="2589" y="1714"/>
                    </a:cubicBezTo>
                    <a:cubicBezTo>
                      <a:pt x="2621" y="1701"/>
                      <a:pt x="2655" y="1689"/>
                      <a:pt x="2690" y="1678"/>
                    </a:cubicBezTo>
                    <a:lnTo>
                      <a:pt x="2690" y="1678"/>
                    </a:lnTo>
                    <a:cubicBezTo>
                      <a:pt x="2681" y="1703"/>
                      <a:pt x="2672" y="1727"/>
                      <a:pt x="2663" y="1751"/>
                    </a:cubicBezTo>
                    <a:cubicBezTo>
                      <a:pt x="2589" y="1936"/>
                      <a:pt x="2515" y="2120"/>
                      <a:pt x="2404" y="2305"/>
                    </a:cubicBezTo>
                    <a:lnTo>
                      <a:pt x="2256" y="2601"/>
                    </a:lnTo>
                    <a:cubicBezTo>
                      <a:pt x="2219" y="2675"/>
                      <a:pt x="2145" y="2749"/>
                      <a:pt x="2071" y="2860"/>
                    </a:cubicBezTo>
                    <a:cubicBezTo>
                      <a:pt x="2034" y="2934"/>
                      <a:pt x="1960" y="3008"/>
                      <a:pt x="1886" y="3082"/>
                    </a:cubicBezTo>
                    <a:cubicBezTo>
                      <a:pt x="1812" y="3193"/>
                      <a:pt x="1738" y="3267"/>
                      <a:pt x="1665" y="3341"/>
                    </a:cubicBezTo>
                    <a:lnTo>
                      <a:pt x="1443" y="3562"/>
                    </a:lnTo>
                    <a:cubicBezTo>
                      <a:pt x="1369" y="3636"/>
                      <a:pt x="1258" y="3710"/>
                      <a:pt x="1184" y="3784"/>
                    </a:cubicBezTo>
                    <a:cubicBezTo>
                      <a:pt x="1110" y="3821"/>
                      <a:pt x="999" y="3895"/>
                      <a:pt x="925" y="3969"/>
                    </a:cubicBezTo>
                    <a:lnTo>
                      <a:pt x="629" y="4154"/>
                    </a:lnTo>
                    <a:cubicBezTo>
                      <a:pt x="518" y="4191"/>
                      <a:pt x="444" y="4228"/>
                      <a:pt x="334" y="4302"/>
                    </a:cubicBezTo>
                    <a:lnTo>
                      <a:pt x="1" y="4450"/>
                    </a:lnTo>
                    <a:lnTo>
                      <a:pt x="371" y="4376"/>
                    </a:lnTo>
                    <a:cubicBezTo>
                      <a:pt x="481" y="4376"/>
                      <a:pt x="592" y="4339"/>
                      <a:pt x="703" y="4302"/>
                    </a:cubicBezTo>
                    <a:lnTo>
                      <a:pt x="1036" y="4228"/>
                    </a:lnTo>
                    <a:cubicBezTo>
                      <a:pt x="1147" y="4191"/>
                      <a:pt x="1258" y="4117"/>
                      <a:pt x="1369" y="4080"/>
                    </a:cubicBezTo>
                    <a:cubicBezTo>
                      <a:pt x="1480" y="4043"/>
                      <a:pt x="1591" y="4006"/>
                      <a:pt x="1701" y="3932"/>
                    </a:cubicBezTo>
                    <a:lnTo>
                      <a:pt x="1997" y="3784"/>
                    </a:lnTo>
                    <a:cubicBezTo>
                      <a:pt x="2108" y="3710"/>
                      <a:pt x="2219" y="3636"/>
                      <a:pt x="2330" y="3562"/>
                    </a:cubicBezTo>
                    <a:cubicBezTo>
                      <a:pt x="2404" y="3525"/>
                      <a:pt x="2515" y="3451"/>
                      <a:pt x="2626" y="3341"/>
                    </a:cubicBezTo>
                    <a:cubicBezTo>
                      <a:pt x="2700" y="3267"/>
                      <a:pt x="2811" y="3193"/>
                      <a:pt x="2885" y="3119"/>
                    </a:cubicBezTo>
                    <a:lnTo>
                      <a:pt x="3143" y="2860"/>
                    </a:lnTo>
                    <a:cubicBezTo>
                      <a:pt x="3328" y="2675"/>
                      <a:pt x="3476" y="2490"/>
                      <a:pt x="3624" y="2268"/>
                    </a:cubicBezTo>
                    <a:cubicBezTo>
                      <a:pt x="3772" y="2047"/>
                      <a:pt x="3920" y="1825"/>
                      <a:pt x="4031" y="1603"/>
                    </a:cubicBezTo>
                    <a:cubicBezTo>
                      <a:pt x="4105" y="1492"/>
                      <a:pt x="4142" y="1381"/>
                      <a:pt x="4216" y="1270"/>
                    </a:cubicBezTo>
                    <a:cubicBezTo>
                      <a:pt x="4252" y="1122"/>
                      <a:pt x="4289" y="1011"/>
                      <a:pt x="4326" y="863"/>
                    </a:cubicBezTo>
                    <a:cubicBezTo>
                      <a:pt x="4363" y="753"/>
                      <a:pt x="4363" y="642"/>
                      <a:pt x="4363" y="568"/>
                    </a:cubicBezTo>
                    <a:cubicBezTo>
                      <a:pt x="4298" y="241"/>
                      <a:pt x="4030" y="0"/>
                      <a:pt x="37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825;p49">
                <a:extLst>
                  <a:ext uri="{FF2B5EF4-FFF2-40B4-BE49-F238E27FC236}">
                    <a16:creationId xmlns:a16="http://schemas.microsoft.com/office/drawing/2014/main" id="{B367047B-79BF-4D81-9DCF-DBF7814D992C}"/>
                  </a:ext>
                </a:extLst>
              </p:cNvPr>
              <p:cNvSpPr/>
              <p:nvPr/>
            </p:nvSpPr>
            <p:spPr>
              <a:xfrm>
                <a:off x="3325500" y="1692100"/>
                <a:ext cx="356800" cy="109325"/>
              </a:xfrm>
              <a:custGeom>
                <a:avLst/>
                <a:gdLst/>
                <a:ahLst/>
                <a:cxnLst/>
                <a:rect l="l" t="t" r="r" b="b"/>
                <a:pathLst>
                  <a:path w="14272" h="4373" extrusionOk="0">
                    <a:moveTo>
                      <a:pt x="1435" y="1435"/>
                    </a:moveTo>
                    <a:lnTo>
                      <a:pt x="1418" y="1443"/>
                    </a:lnTo>
                    <a:lnTo>
                      <a:pt x="1442" y="1443"/>
                    </a:lnTo>
                    <a:cubicBezTo>
                      <a:pt x="1440" y="1440"/>
                      <a:pt x="1437" y="1438"/>
                      <a:pt x="1435" y="1435"/>
                    </a:cubicBezTo>
                    <a:close/>
                    <a:moveTo>
                      <a:pt x="1444" y="1454"/>
                    </a:moveTo>
                    <a:lnTo>
                      <a:pt x="1444" y="1454"/>
                    </a:lnTo>
                    <a:cubicBezTo>
                      <a:pt x="1442" y="1454"/>
                      <a:pt x="1452" y="1461"/>
                      <a:pt x="1479" y="1480"/>
                    </a:cubicBezTo>
                    <a:lnTo>
                      <a:pt x="1491" y="1480"/>
                    </a:lnTo>
                    <a:cubicBezTo>
                      <a:pt x="1467" y="1466"/>
                      <a:pt x="1446" y="1454"/>
                      <a:pt x="1444" y="1454"/>
                    </a:cubicBezTo>
                    <a:close/>
                    <a:moveTo>
                      <a:pt x="1491" y="1480"/>
                    </a:moveTo>
                    <a:lnTo>
                      <a:pt x="1491" y="1480"/>
                    </a:lnTo>
                    <a:cubicBezTo>
                      <a:pt x="1520" y="1497"/>
                      <a:pt x="1553" y="1517"/>
                      <a:pt x="1553" y="1517"/>
                    </a:cubicBezTo>
                    <a:lnTo>
                      <a:pt x="1516" y="1480"/>
                    </a:lnTo>
                    <a:close/>
                    <a:moveTo>
                      <a:pt x="1849" y="1"/>
                    </a:moveTo>
                    <a:cubicBezTo>
                      <a:pt x="1793" y="19"/>
                      <a:pt x="1747" y="19"/>
                      <a:pt x="1696" y="19"/>
                    </a:cubicBezTo>
                    <a:cubicBezTo>
                      <a:pt x="1646" y="19"/>
                      <a:pt x="1590" y="19"/>
                      <a:pt x="1516" y="38"/>
                    </a:cubicBezTo>
                    <a:cubicBezTo>
                      <a:pt x="1368" y="75"/>
                      <a:pt x="1220" y="75"/>
                      <a:pt x="1110" y="112"/>
                    </a:cubicBezTo>
                    <a:lnTo>
                      <a:pt x="851" y="223"/>
                    </a:lnTo>
                    <a:lnTo>
                      <a:pt x="740" y="260"/>
                    </a:lnTo>
                    <a:lnTo>
                      <a:pt x="703" y="297"/>
                    </a:lnTo>
                    <a:lnTo>
                      <a:pt x="666" y="334"/>
                    </a:lnTo>
                    <a:lnTo>
                      <a:pt x="555" y="408"/>
                    </a:lnTo>
                    <a:cubicBezTo>
                      <a:pt x="481" y="444"/>
                      <a:pt x="407" y="518"/>
                      <a:pt x="333" y="592"/>
                    </a:cubicBezTo>
                    <a:cubicBezTo>
                      <a:pt x="74" y="888"/>
                      <a:pt x="0" y="1295"/>
                      <a:pt x="37" y="1628"/>
                    </a:cubicBezTo>
                    <a:cubicBezTo>
                      <a:pt x="74" y="1738"/>
                      <a:pt x="74" y="1812"/>
                      <a:pt x="111" y="1923"/>
                    </a:cubicBezTo>
                    <a:cubicBezTo>
                      <a:pt x="148" y="1997"/>
                      <a:pt x="185" y="2071"/>
                      <a:pt x="222" y="2145"/>
                    </a:cubicBezTo>
                    <a:cubicBezTo>
                      <a:pt x="259" y="2293"/>
                      <a:pt x="518" y="2552"/>
                      <a:pt x="629" y="2626"/>
                    </a:cubicBezTo>
                    <a:lnTo>
                      <a:pt x="740" y="2700"/>
                    </a:lnTo>
                    <a:lnTo>
                      <a:pt x="777" y="2700"/>
                    </a:lnTo>
                    <a:lnTo>
                      <a:pt x="851" y="2774"/>
                    </a:lnTo>
                    <a:lnTo>
                      <a:pt x="888" y="2774"/>
                    </a:lnTo>
                    <a:lnTo>
                      <a:pt x="962" y="2811"/>
                    </a:lnTo>
                    <a:lnTo>
                      <a:pt x="1220" y="2922"/>
                    </a:lnTo>
                    <a:lnTo>
                      <a:pt x="1738" y="3180"/>
                    </a:lnTo>
                    <a:cubicBezTo>
                      <a:pt x="2108" y="3328"/>
                      <a:pt x="2477" y="3476"/>
                      <a:pt x="2847" y="3624"/>
                    </a:cubicBezTo>
                    <a:cubicBezTo>
                      <a:pt x="3217" y="3772"/>
                      <a:pt x="3624" y="3920"/>
                      <a:pt x="4030" y="4031"/>
                    </a:cubicBezTo>
                    <a:lnTo>
                      <a:pt x="4585" y="4142"/>
                    </a:lnTo>
                    <a:lnTo>
                      <a:pt x="4881" y="4216"/>
                    </a:lnTo>
                    <a:lnTo>
                      <a:pt x="4991" y="4252"/>
                    </a:lnTo>
                    <a:lnTo>
                      <a:pt x="5102" y="4252"/>
                    </a:lnTo>
                    <a:lnTo>
                      <a:pt x="5176" y="4289"/>
                    </a:lnTo>
                    <a:cubicBezTo>
                      <a:pt x="5583" y="4345"/>
                      <a:pt x="5990" y="4373"/>
                      <a:pt x="6392" y="4373"/>
                    </a:cubicBezTo>
                    <a:cubicBezTo>
                      <a:pt x="6794" y="4373"/>
                      <a:pt x="7191" y="4345"/>
                      <a:pt x="7579" y="4289"/>
                    </a:cubicBezTo>
                    <a:cubicBezTo>
                      <a:pt x="8356" y="4179"/>
                      <a:pt x="9095" y="3920"/>
                      <a:pt x="9761" y="3550"/>
                    </a:cubicBezTo>
                    <a:cubicBezTo>
                      <a:pt x="9909" y="3476"/>
                      <a:pt x="10056" y="3365"/>
                      <a:pt x="10167" y="3291"/>
                    </a:cubicBezTo>
                    <a:lnTo>
                      <a:pt x="10204" y="3291"/>
                    </a:lnTo>
                    <a:lnTo>
                      <a:pt x="10241" y="3254"/>
                    </a:lnTo>
                    <a:lnTo>
                      <a:pt x="10278" y="3254"/>
                    </a:lnTo>
                    <a:lnTo>
                      <a:pt x="10315" y="3217"/>
                    </a:lnTo>
                    <a:lnTo>
                      <a:pt x="10426" y="3106"/>
                    </a:lnTo>
                    <a:lnTo>
                      <a:pt x="10611" y="2959"/>
                    </a:lnTo>
                    <a:cubicBezTo>
                      <a:pt x="10870" y="2737"/>
                      <a:pt x="11055" y="2515"/>
                      <a:pt x="11276" y="2293"/>
                    </a:cubicBezTo>
                    <a:cubicBezTo>
                      <a:pt x="11461" y="2071"/>
                      <a:pt x="11646" y="1886"/>
                      <a:pt x="11831" y="1702"/>
                    </a:cubicBezTo>
                    <a:cubicBezTo>
                      <a:pt x="11942" y="1591"/>
                      <a:pt x="12016" y="1517"/>
                      <a:pt x="12090" y="1406"/>
                    </a:cubicBezTo>
                    <a:cubicBezTo>
                      <a:pt x="12164" y="1332"/>
                      <a:pt x="12275" y="1258"/>
                      <a:pt x="12349" y="1184"/>
                    </a:cubicBezTo>
                    <a:cubicBezTo>
                      <a:pt x="12681" y="888"/>
                      <a:pt x="13014" y="666"/>
                      <a:pt x="13310" y="518"/>
                    </a:cubicBezTo>
                    <a:cubicBezTo>
                      <a:pt x="13569" y="371"/>
                      <a:pt x="13827" y="334"/>
                      <a:pt x="14012" y="297"/>
                    </a:cubicBezTo>
                    <a:cubicBezTo>
                      <a:pt x="14197" y="260"/>
                      <a:pt x="14271" y="260"/>
                      <a:pt x="14271" y="260"/>
                    </a:cubicBezTo>
                    <a:cubicBezTo>
                      <a:pt x="14271" y="260"/>
                      <a:pt x="14197" y="223"/>
                      <a:pt x="14012" y="186"/>
                    </a:cubicBezTo>
                    <a:cubicBezTo>
                      <a:pt x="13827" y="186"/>
                      <a:pt x="13532" y="186"/>
                      <a:pt x="13199" y="260"/>
                    </a:cubicBezTo>
                    <a:cubicBezTo>
                      <a:pt x="12866" y="334"/>
                      <a:pt x="12423" y="481"/>
                      <a:pt x="12016" y="740"/>
                    </a:cubicBezTo>
                    <a:cubicBezTo>
                      <a:pt x="11572" y="999"/>
                      <a:pt x="11166" y="1295"/>
                      <a:pt x="10722" y="1665"/>
                    </a:cubicBezTo>
                    <a:cubicBezTo>
                      <a:pt x="10463" y="1849"/>
                      <a:pt x="10241" y="2034"/>
                      <a:pt x="10019" y="2182"/>
                    </a:cubicBezTo>
                    <a:lnTo>
                      <a:pt x="9835" y="2293"/>
                    </a:lnTo>
                    <a:lnTo>
                      <a:pt x="9724" y="2367"/>
                    </a:lnTo>
                    <a:lnTo>
                      <a:pt x="9687" y="2367"/>
                    </a:lnTo>
                    <a:lnTo>
                      <a:pt x="9650" y="2404"/>
                    </a:lnTo>
                    <a:cubicBezTo>
                      <a:pt x="9539" y="2478"/>
                      <a:pt x="9391" y="2552"/>
                      <a:pt x="9243" y="2626"/>
                    </a:cubicBezTo>
                    <a:cubicBezTo>
                      <a:pt x="8725" y="2811"/>
                      <a:pt x="8097" y="2959"/>
                      <a:pt x="7432" y="3032"/>
                    </a:cubicBezTo>
                    <a:cubicBezTo>
                      <a:pt x="7320" y="3039"/>
                      <a:pt x="7207" y="3042"/>
                      <a:pt x="7091" y="3042"/>
                    </a:cubicBezTo>
                    <a:cubicBezTo>
                      <a:pt x="6555" y="3042"/>
                      <a:pt x="5983" y="2976"/>
                      <a:pt x="5435" y="2885"/>
                    </a:cubicBezTo>
                    <a:lnTo>
                      <a:pt x="5398" y="2885"/>
                    </a:lnTo>
                    <a:cubicBezTo>
                      <a:pt x="5373" y="2872"/>
                      <a:pt x="5365" y="2868"/>
                      <a:pt x="5364" y="2868"/>
                    </a:cubicBezTo>
                    <a:lnTo>
                      <a:pt x="5364" y="2868"/>
                    </a:lnTo>
                    <a:cubicBezTo>
                      <a:pt x="5361" y="2868"/>
                      <a:pt x="5386" y="2885"/>
                      <a:pt x="5361" y="2885"/>
                    </a:cubicBezTo>
                    <a:lnTo>
                      <a:pt x="5324" y="2848"/>
                    </a:lnTo>
                    <a:lnTo>
                      <a:pt x="5213" y="2811"/>
                    </a:lnTo>
                    <a:lnTo>
                      <a:pt x="4918" y="2737"/>
                    </a:lnTo>
                    <a:lnTo>
                      <a:pt x="4363" y="2626"/>
                    </a:lnTo>
                    <a:cubicBezTo>
                      <a:pt x="4030" y="2478"/>
                      <a:pt x="3697" y="2367"/>
                      <a:pt x="3365" y="2256"/>
                    </a:cubicBezTo>
                    <a:cubicBezTo>
                      <a:pt x="3032" y="2108"/>
                      <a:pt x="2662" y="1997"/>
                      <a:pt x="2330" y="1849"/>
                    </a:cubicBezTo>
                    <a:lnTo>
                      <a:pt x="1812" y="1628"/>
                    </a:lnTo>
                    <a:lnTo>
                      <a:pt x="1553" y="1517"/>
                    </a:lnTo>
                    <a:lnTo>
                      <a:pt x="1516" y="1517"/>
                    </a:lnTo>
                    <a:lnTo>
                      <a:pt x="1410" y="1446"/>
                    </a:lnTo>
                    <a:lnTo>
                      <a:pt x="1418" y="1443"/>
                    </a:lnTo>
                    <a:lnTo>
                      <a:pt x="1405" y="1443"/>
                    </a:lnTo>
                    <a:lnTo>
                      <a:pt x="1368" y="1406"/>
                    </a:lnTo>
                    <a:lnTo>
                      <a:pt x="1405" y="1406"/>
                    </a:lnTo>
                    <a:cubicBezTo>
                      <a:pt x="1405" y="1406"/>
                      <a:pt x="1405" y="1406"/>
                      <a:pt x="1435" y="1435"/>
                    </a:cubicBezTo>
                    <a:lnTo>
                      <a:pt x="1435" y="1435"/>
                    </a:lnTo>
                    <a:lnTo>
                      <a:pt x="1590" y="1369"/>
                    </a:lnTo>
                    <a:cubicBezTo>
                      <a:pt x="1664" y="1332"/>
                      <a:pt x="1701" y="1332"/>
                      <a:pt x="1738" y="1332"/>
                    </a:cubicBezTo>
                    <a:cubicBezTo>
                      <a:pt x="1738" y="1332"/>
                      <a:pt x="1849" y="1332"/>
                      <a:pt x="1923" y="1295"/>
                    </a:cubicBezTo>
                    <a:cubicBezTo>
                      <a:pt x="2588" y="1258"/>
                      <a:pt x="3328" y="1221"/>
                      <a:pt x="3956" y="1147"/>
                    </a:cubicBezTo>
                    <a:cubicBezTo>
                      <a:pt x="4622" y="1110"/>
                      <a:pt x="5250" y="1036"/>
                      <a:pt x="5842" y="962"/>
                    </a:cubicBezTo>
                    <a:cubicBezTo>
                      <a:pt x="6988" y="851"/>
                      <a:pt x="7912" y="703"/>
                      <a:pt x="8615" y="629"/>
                    </a:cubicBezTo>
                    <a:cubicBezTo>
                      <a:pt x="9280" y="518"/>
                      <a:pt x="9650" y="444"/>
                      <a:pt x="9650" y="444"/>
                    </a:cubicBezTo>
                    <a:cubicBezTo>
                      <a:pt x="9650" y="444"/>
                      <a:pt x="9280" y="408"/>
                      <a:pt x="8615" y="334"/>
                    </a:cubicBezTo>
                    <a:cubicBezTo>
                      <a:pt x="7912" y="260"/>
                      <a:pt x="6951" y="186"/>
                      <a:pt x="5805" y="112"/>
                    </a:cubicBezTo>
                    <a:cubicBezTo>
                      <a:pt x="5250" y="112"/>
                      <a:pt x="4622" y="75"/>
                      <a:pt x="3956" y="38"/>
                    </a:cubicBezTo>
                    <a:cubicBezTo>
                      <a:pt x="3291" y="38"/>
                      <a:pt x="2625" y="1"/>
                      <a:pt x="18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826;p49">
                <a:extLst>
                  <a:ext uri="{FF2B5EF4-FFF2-40B4-BE49-F238E27FC236}">
                    <a16:creationId xmlns:a16="http://schemas.microsoft.com/office/drawing/2014/main" id="{DECFB11B-7A4F-1A5C-BD44-EEE709B6DB65}"/>
                  </a:ext>
                </a:extLst>
              </p:cNvPr>
              <p:cNvSpPr/>
              <p:nvPr/>
            </p:nvSpPr>
            <p:spPr>
              <a:xfrm>
                <a:off x="3707225" y="1826125"/>
                <a:ext cx="110000" cy="356100"/>
              </a:xfrm>
              <a:custGeom>
                <a:avLst/>
                <a:gdLst/>
                <a:ahLst/>
                <a:cxnLst/>
                <a:rect l="l" t="t" r="r" b="b"/>
                <a:pathLst>
                  <a:path w="4400" h="14244" extrusionOk="0">
                    <a:moveTo>
                      <a:pt x="2049" y="4591"/>
                    </a:moveTo>
                    <a:lnTo>
                      <a:pt x="2034" y="4622"/>
                    </a:lnTo>
                    <a:cubicBezTo>
                      <a:pt x="2034" y="4622"/>
                      <a:pt x="2054" y="4601"/>
                      <a:pt x="2049" y="4591"/>
                    </a:cubicBezTo>
                    <a:close/>
                    <a:moveTo>
                      <a:pt x="2980" y="12897"/>
                    </a:moveTo>
                    <a:lnTo>
                      <a:pt x="2976" y="12903"/>
                    </a:lnTo>
                    <a:lnTo>
                      <a:pt x="2958" y="12903"/>
                    </a:lnTo>
                    <a:cubicBezTo>
                      <a:pt x="2958" y="12903"/>
                      <a:pt x="2969" y="12903"/>
                      <a:pt x="2980" y="12897"/>
                    </a:cubicBezTo>
                    <a:close/>
                    <a:moveTo>
                      <a:pt x="3002" y="12889"/>
                    </a:moveTo>
                    <a:cubicBezTo>
                      <a:pt x="3007" y="12897"/>
                      <a:pt x="3016" y="12903"/>
                      <a:pt x="3032" y="12903"/>
                    </a:cubicBezTo>
                    <a:lnTo>
                      <a:pt x="3032" y="12940"/>
                    </a:lnTo>
                    <a:lnTo>
                      <a:pt x="2995" y="12903"/>
                    </a:lnTo>
                    <a:lnTo>
                      <a:pt x="2993" y="12903"/>
                    </a:lnTo>
                    <a:cubicBezTo>
                      <a:pt x="2993" y="12903"/>
                      <a:pt x="2994" y="12902"/>
                      <a:pt x="2994" y="12902"/>
                    </a:cubicBezTo>
                    <a:lnTo>
                      <a:pt x="2994" y="12902"/>
                    </a:lnTo>
                    <a:lnTo>
                      <a:pt x="2995" y="12903"/>
                    </a:lnTo>
                    <a:cubicBezTo>
                      <a:pt x="2998" y="12897"/>
                      <a:pt x="3000" y="12892"/>
                      <a:pt x="3002" y="12889"/>
                    </a:cubicBezTo>
                    <a:close/>
                    <a:moveTo>
                      <a:pt x="4178" y="1"/>
                    </a:moveTo>
                    <a:cubicBezTo>
                      <a:pt x="4178" y="1"/>
                      <a:pt x="4178" y="112"/>
                      <a:pt x="4141" y="296"/>
                    </a:cubicBezTo>
                    <a:cubicBezTo>
                      <a:pt x="4104" y="481"/>
                      <a:pt x="4030" y="703"/>
                      <a:pt x="3882" y="999"/>
                    </a:cubicBezTo>
                    <a:cubicBezTo>
                      <a:pt x="3771" y="1295"/>
                      <a:pt x="3549" y="1627"/>
                      <a:pt x="3254" y="1960"/>
                    </a:cubicBezTo>
                    <a:cubicBezTo>
                      <a:pt x="3180" y="2034"/>
                      <a:pt x="3069" y="2145"/>
                      <a:pt x="2995" y="2182"/>
                    </a:cubicBezTo>
                    <a:cubicBezTo>
                      <a:pt x="2921" y="2293"/>
                      <a:pt x="2810" y="2367"/>
                      <a:pt x="2736" y="2478"/>
                    </a:cubicBezTo>
                    <a:cubicBezTo>
                      <a:pt x="2551" y="2626"/>
                      <a:pt x="2329" y="2847"/>
                      <a:pt x="2145" y="3032"/>
                    </a:cubicBezTo>
                    <a:cubicBezTo>
                      <a:pt x="1923" y="3254"/>
                      <a:pt x="1701" y="3439"/>
                      <a:pt x="1479" y="3698"/>
                    </a:cubicBezTo>
                    <a:lnTo>
                      <a:pt x="1294" y="3883"/>
                    </a:lnTo>
                    <a:lnTo>
                      <a:pt x="1220" y="3993"/>
                    </a:lnTo>
                    <a:lnTo>
                      <a:pt x="1183" y="4030"/>
                    </a:lnTo>
                    <a:lnTo>
                      <a:pt x="1183" y="4067"/>
                    </a:lnTo>
                    <a:lnTo>
                      <a:pt x="1146" y="4104"/>
                    </a:lnTo>
                    <a:cubicBezTo>
                      <a:pt x="1035" y="4252"/>
                      <a:pt x="962" y="4400"/>
                      <a:pt x="851" y="4511"/>
                    </a:cubicBezTo>
                    <a:cubicBezTo>
                      <a:pt x="481" y="5177"/>
                      <a:pt x="222" y="5916"/>
                      <a:pt x="111" y="6692"/>
                    </a:cubicBezTo>
                    <a:cubicBezTo>
                      <a:pt x="0" y="7506"/>
                      <a:pt x="0" y="8319"/>
                      <a:pt x="148" y="9132"/>
                    </a:cubicBezTo>
                    <a:lnTo>
                      <a:pt x="148" y="9206"/>
                    </a:lnTo>
                    <a:lnTo>
                      <a:pt x="185" y="9280"/>
                    </a:lnTo>
                    <a:lnTo>
                      <a:pt x="222" y="9428"/>
                    </a:lnTo>
                    <a:lnTo>
                      <a:pt x="259" y="9724"/>
                    </a:lnTo>
                    <a:lnTo>
                      <a:pt x="407" y="10278"/>
                    </a:lnTo>
                    <a:cubicBezTo>
                      <a:pt x="518" y="10648"/>
                      <a:pt x="666" y="11055"/>
                      <a:pt x="777" y="11462"/>
                    </a:cubicBezTo>
                    <a:cubicBezTo>
                      <a:pt x="925" y="11831"/>
                      <a:pt x="1072" y="12201"/>
                      <a:pt x="1257" y="12534"/>
                    </a:cubicBezTo>
                    <a:lnTo>
                      <a:pt x="1479" y="13088"/>
                    </a:lnTo>
                    <a:lnTo>
                      <a:pt x="1627" y="13347"/>
                    </a:lnTo>
                    <a:lnTo>
                      <a:pt x="1627" y="13421"/>
                    </a:lnTo>
                    <a:lnTo>
                      <a:pt x="1664" y="13421"/>
                    </a:lnTo>
                    <a:lnTo>
                      <a:pt x="1701" y="13532"/>
                    </a:lnTo>
                    <a:lnTo>
                      <a:pt x="1738" y="13569"/>
                    </a:lnTo>
                    <a:lnTo>
                      <a:pt x="1812" y="13680"/>
                    </a:lnTo>
                    <a:cubicBezTo>
                      <a:pt x="1886" y="13754"/>
                      <a:pt x="2108" y="14013"/>
                      <a:pt x="2256" y="14086"/>
                    </a:cubicBezTo>
                    <a:cubicBezTo>
                      <a:pt x="2366" y="14123"/>
                      <a:pt x="2440" y="14160"/>
                      <a:pt x="2514" y="14197"/>
                    </a:cubicBezTo>
                    <a:cubicBezTo>
                      <a:pt x="2625" y="14234"/>
                      <a:pt x="2699" y="14234"/>
                      <a:pt x="2773" y="14234"/>
                    </a:cubicBezTo>
                    <a:cubicBezTo>
                      <a:pt x="2832" y="14240"/>
                      <a:pt x="2891" y="14243"/>
                      <a:pt x="2951" y="14243"/>
                    </a:cubicBezTo>
                    <a:cubicBezTo>
                      <a:pt x="3269" y="14243"/>
                      <a:pt x="3596" y="14156"/>
                      <a:pt x="3845" y="13939"/>
                    </a:cubicBezTo>
                    <a:cubicBezTo>
                      <a:pt x="3919" y="13902"/>
                      <a:pt x="3956" y="13828"/>
                      <a:pt x="4030" y="13754"/>
                    </a:cubicBezTo>
                    <a:lnTo>
                      <a:pt x="4104" y="13643"/>
                    </a:lnTo>
                    <a:lnTo>
                      <a:pt x="4141" y="13569"/>
                    </a:lnTo>
                    <a:lnTo>
                      <a:pt x="4178" y="13569"/>
                    </a:lnTo>
                    <a:lnTo>
                      <a:pt x="4215" y="13458"/>
                    </a:lnTo>
                    <a:lnTo>
                      <a:pt x="4289" y="13199"/>
                    </a:lnTo>
                    <a:cubicBezTo>
                      <a:pt x="4326" y="13088"/>
                      <a:pt x="4363" y="12940"/>
                      <a:pt x="4400" y="12792"/>
                    </a:cubicBezTo>
                    <a:cubicBezTo>
                      <a:pt x="4400" y="12645"/>
                      <a:pt x="4400" y="12571"/>
                      <a:pt x="4400" y="12460"/>
                    </a:cubicBezTo>
                    <a:cubicBezTo>
                      <a:pt x="4400" y="11683"/>
                      <a:pt x="4400" y="11018"/>
                      <a:pt x="4363" y="10352"/>
                    </a:cubicBezTo>
                    <a:cubicBezTo>
                      <a:pt x="4363" y="9687"/>
                      <a:pt x="4326" y="9058"/>
                      <a:pt x="4289" y="8504"/>
                    </a:cubicBezTo>
                    <a:cubicBezTo>
                      <a:pt x="4252" y="7321"/>
                      <a:pt x="4178" y="6360"/>
                      <a:pt x="4104" y="5694"/>
                    </a:cubicBezTo>
                    <a:cubicBezTo>
                      <a:pt x="4030" y="5029"/>
                      <a:pt x="3993" y="4659"/>
                      <a:pt x="3993" y="4659"/>
                    </a:cubicBezTo>
                    <a:cubicBezTo>
                      <a:pt x="3993" y="4659"/>
                      <a:pt x="3919" y="5029"/>
                      <a:pt x="3808" y="5694"/>
                    </a:cubicBezTo>
                    <a:cubicBezTo>
                      <a:pt x="3697" y="6360"/>
                      <a:pt x="3586" y="7321"/>
                      <a:pt x="3439" y="8467"/>
                    </a:cubicBezTo>
                    <a:cubicBezTo>
                      <a:pt x="3402" y="9058"/>
                      <a:pt x="3328" y="9687"/>
                      <a:pt x="3291" y="10315"/>
                    </a:cubicBezTo>
                    <a:cubicBezTo>
                      <a:pt x="3217" y="10981"/>
                      <a:pt x="3143" y="11720"/>
                      <a:pt x="3106" y="12386"/>
                    </a:cubicBezTo>
                    <a:cubicBezTo>
                      <a:pt x="3106" y="12460"/>
                      <a:pt x="3106" y="12534"/>
                      <a:pt x="3106" y="12571"/>
                    </a:cubicBezTo>
                    <a:cubicBezTo>
                      <a:pt x="3069" y="12608"/>
                      <a:pt x="3106" y="12645"/>
                      <a:pt x="3069" y="12719"/>
                    </a:cubicBezTo>
                    <a:lnTo>
                      <a:pt x="2995" y="12866"/>
                    </a:lnTo>
                    <a:lnTo>
                      <a:pt x="2995" y="12866"/>
                    </a:lnTo>
                    <a:cubicBezTo>
                      <a:pt x="2995" y="12866"/>
                      <a:pt x="2995" y="12878"/>
                      <a:pt x="3002" y="12889"/>
                    </a:cubicBezTo>
                    <a:lnTo>
                      <a:pt x="3002" y="12889"/>
                    </a:lnTo>
                    <a:cubicBezTo>
                      <a:pt x="3004" y="12885"/>
                      <a:pt x="3005" y="12882"/>
                      <a:pt x="3005" y="12882"/>
                    </a:cubicBezTo>
                    <a:lnTo>
                      <a:pt x="3005" y="12882"/>
                    </a:lnTo>
                    <a:cubicBezTo>
                      <a:pt x="3005" y="12882"/>
                      <a:pt x="3004" y="12884"/>
                      <a:pt x="3002" y="12889"/>
                    </a:cubicBezTo>
                    <a:lnTo>
                      <a:pt x="3002" y="12889"/>
                    </a:lnTo>
                    <a:cubicBezTo>
                      <a:pt x="3002" y="12889"/>
                      <a:pt x="3002" y="12889"/>
                      <a:pt x="3002" y="12889"/>
                    </a:cubicBezTo>
                    <a:lnTo>
                      <a:pt x="3002" y="12889"/>
                    </a:lnTo>
                    <a:cubicBezTo>
                      <a:pt x="3000" y="12892"/>
                      <a:pt x="2997" y="12897"/>
                      <a:pt x="2994" y="12902"/>
                    </a:cubicBezTo>
                    <a:lnTo>
                      <a:pt x="2994" y="12902"/>
                    </a:lnTo>
                    <a:lnTo>
                      <a:pt x="2987" y="12891"/>
                    </a:lnTo>
                    <a:lnTo>
                      <a:pt x="2987" y="12891"/>
                    </a:lnTo>
                    <a:cubicBezTo>
                      <a:pt x="2991" y="12886"/>
                      <a:pt x="2995" y="12878"/>
                      <a:pt x="2995" y="12866"/>
                    </a:cubicBezTo>
                    <a:lnTo>
                      <a:pt x="2995" y="12866"/>
                    </a:lnTo>
                    <a:lnTo>
                      <a:pt x="2984" y="12888"/>
                    </a:lnTo>
                    <a:lnTo>
                      <a:pt x="2921" y="12792"/>
                    </a:lnTo>
                    <a:lnTo>
                      <a:pt x="2921" y="12772"/>
                    </a:lnTo>
                    <a:lnTo>
                      <a:pt x="2921" y="12772"/>
                    </a:lnTo>
                    <a:cubicBezTo>
                      <a:pt x="2935" y="12800"/>
                      <a:pt x="2963" y="12847"/>
                      <a:pt x="2965" y="12847"/>
                    </a:cubicBezTo>
                    <a:cubicBezTo>
                      <a:pt x="2966" y="12847"/>
                      <a:pt x="2964" y="12842"/>
                      <a:pt x="2958" y="12829"/>
                    </a:cubicBezTo>
                    <a:lnTo>
                      <a:pt x="2958" y="12792"/>
                    </a:lnTo>
                    <a:lnTo>
                      <a:pt x="2921" y="12755"/>
                    </a:lnTo>
                    <a:lnTo>
                      <a:pt x="2810" y="12497"/>
                    </a:lnTo>
                    <a:lnTo>
                      <a:pt x="2588" y="11979"/>
                    </a:lnTo>
                    <a:cubicBezTo>
                      <a:pt x="2440" y="11609"/>
                      <a:pt x="2292" y="11277"/>
                      <a:pt x="2145" y="10944"/>
                    </a:cubicBezTo>
                    <a:cubicBezTo>
                      <a:pt x="2034" y="10611"/>
                      <a:pt x="1923" y="10278"/>
                      <a:pt x="1812" y="9946"/>
                    </a:cubicBezTo>
                    <a:lnTo>
                      <a:pt x="1664" y="9391"/>
                    </a:lnTo>
                    <a:lnTo>
                      <a:pt x="1590" y="9095"/>
                    </a:lnTo>
                    <a:lnTo>
                      <a:pt x="1553" y="8984"/>
                    </a:lnTo>
                    <a:lnTo>
                      <a:pt x="1553" y="8948"/>
                    </a:lnTo>
                    <a:lnTo>
                      <a:pt x="1553" y="8874"/>
                    </a:lnTo>
                    <a:cubicBezTo>
                      <a:pt x="1405" y="8171"/>
                      <a:pt x="1368" y="7506"/>
                      <a:pt x="1405" y="6840"/>
                    </a:cubicBezTo>
                    <a:cubicBezTo>
                      <a:pt x="1479" y="6212"/>
                      <a:pt x="1590" y="5583"/>
                      <a:pt x="1812" y="5066"/>
                    </a:cubicBezTo>
                    <a:cubicBezTo>
                      <a:pt x="1886" y="4918"/>
                      <a:pt x="1960" y="4770"/>
                      <a:pt x="2034" y="4622"/>
                    </a:cubicBezTo>
                    <a:lnTo>
                      <a:pt x="2034" y="4585"/>
                    </a:lnTo>
                    <a:cubicBezTo>
                      <a:pt x="2043" y="4585"/>
                      <a:pt x="2048" y="4587"/>
                      <a:pt x="2049" y="4591"/>
                    </a:cubicBezTo>
                    <a:lnTo>
                      <a:pt x="2049" y="4591"/>
                    </a:lnTo>
                    <a:lnTo>
                      <a:pt x="2071" y="4548"/>
                    </a:lnTo>
                    <a:lnTo>
                      <a:pt x="2145" y="4474"/>
                    </a:lnTo>
                    <a:lnTo>
                      <a:pt x="2256" y="4289"/>
                    </a:lnTo>
                    <a:cubicBezTo>
                      <a:pt x="2403" y="4030"/>
                      <a:pt x="2588" y="3809"/>
                      <a:pt x="2736" y="3587"/>
                    </a:cubicBezTo>
                    <a:cubicBezTo>
                      <a:pt x="3143" y="3106"/>
                      <a:pt x="3439" y="2736"/>
                      <a:pt x="3697" y="2293"/>
                    </a:cubicBezTo>
                    <a:cubicBezTo>
                      <a:pt x="3956" y="1849"/>
                      <a:pt x="4104" y="1442"/>
                      <a:pt x="4178" y="1110"/>
                    </a:cubicBezTo>
                    <a:cubicBezTo>
                      <a:pt x="4252" y="777"/>
                      <a:pt x="4252" y="481"/>
                      <a:pt x="4215" y="296"/>
                    </a:cubicBezTo>
                    <a:cubicBezTo>
                      <a:pt x="4178" y="112"/>
                      <a:pt x="4178" y="1"/>
                      <a:pt x="41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827;p49">
                <a:extLst>
                  <a:ext uri="{FF2B5EF4-FFF2-40B4-BE49-F238E27FC236}">
                    <a16:creationId xmlns:a16="http://schemas.microsoft.com/office/drawing/2014/main" id="{3F8EE9F3-823C-B42D-354D-A1AA3EC1CB4E}"/>
                  </a:ext>
                </a:extLst>
              </p:cNvPr>
              <p:cNvSpPr/>
              <p:nvPr/>
            </p:nvSpPr>
            <p:spPr>
              <a:xfrm>
                <a:off x="3546400" y="1751250"/>
                <a:ext cx="110925" cy="136825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5473" extrusionOk="0">
                    <a:moveTo>
                      <a:pt x="2662" y="1854"/>
                    </a:moveTo>
                    <a:lnTo>
                      <a:pt x="2662" y="1886"/>
                    </a:lnTo>
                    <a:cubicBezTo>
                      <a:pt x="2681" y="1886"/>
                      <a:pt x="2672" y="1868"/>
                      <a:pt x="2662" y="1854"/>
                    </a:cubicBezTo>
                    <a:close/>
                    <a:moveTo>
                      <a:pt x="1886" y="1"/>
                    </a:moveTo>
                    <a:cubicBezTo>
                      <a:pt x="1516" y="1"/>
                      <a:pt x="1183" y="75"/>
                      <a:pt x="888" y="260"/>
                    </a:cubicBezTo>
                    <a:cubicBezTo>
                      <a:pt x="814" y="297"/>
                      <a:pt x="666" y="408"/>
                      <a:pt x="518" y="519"/>
                    </a:cubicBezTo>
                    <a:cubicBezTo>
                      <a:pt x="407" y="629"/>
                      <a:pt x="333" y="740"/>
                      <a:pt x="259" y="851"/>
                    </a:cubicBezTo>
                    <a:cubicBezTo>
                      <a:pt x="185" y="962"/>
                      <a:pt x="148" y="1073"/>
                      <a:pt x="74" y="1184"/>
                    </a:cubicBezTo>
                    <a:cubicBezTo>
                      <a:pt x="74" y="1295"/>
                      <a:pt x="37" y="1406"/>
                      <a:pt x="0" y="1517"/>
                    </a:cubicBezTo>
                    <a:cubicBezTo>
                      <a:pt x="0" y="1702"/>
                      <a:pt x="0" y="1886"/>
                      <a:pt x="37" y="2034"/>
                    </a:cubicBezTo>
                    <a:cubicBezTo>
                      <a:pt x="37" y="2145"/>
                      <a:pt x="111" y="2256"/>
                      <a:pt x="148" y="2293"/>
                    </a:cubicBezTo>
                    <a:cubicBezTo>
                      <a:pt x="185" y="2367"/>
                      <a:pt x="222" y="2404"/>
                      <a:pt x="222" y="2404"/>
                    </a:cubicBezTo>
                    <a:cubicBezTo>
                      <a:pt x="222" y="2404"/>
                      <a:pt x="222" y="2367"/>
                      <a:pt x="222" y="2293"/>
                    </a:cubicBezTo>
                    <a:cubicBezTo>
                      <a:pt x="259" y="2219"/>
                      <a:pt x="259" y="2145"/>
                      <a:pt x="333" y="2034"/>
                    </a:cubicBezTo>
                    <a:cubicBezTo>
                      <a:pt x="370" y="1923"/>
                      <a:pt x="444" y="1813"/>
                      <a:pt x="518" y="1702"/>
                    </a:cubicBezTo>
                    <a:cubicBezTo>
                      <a:pt x="592" y="1665"/>
                      <a:pt x="629" y="1628"/>
                      <a:pt x="703" y="1554"/>
                    </a:cubicBezTo>
                    <a:cubicBezTo>
                      <a:pt x="740" y="1517"/>
                      <a:pt x="814" y="1480"/>
                      <a:pt x="888" y="1443"/>
                    </a:cubicBezTo>
                    <a:cubicBezTo>
                      <a:pt x="962" y="1406"/>
                      <a:pt x="1036" y="1332"/>
                      <a:pt x="1073" y="1332"/>
                    </a:cubicBezTo>
                    <a:cubicBezTo>
                      <a:pt x="1146" y="1332"/>
                      <a:pt x="1183" y="1295"/>
                      <a:pt x="1331" y="1295"/>
                    </a:cubicBezTo>
                    <a:cubicBezTo>
                      <a:pt x="1387" y="1276"/>
                      <a:pt x="1461" y="1267"/>
                      <a:pt x="1539" y="1267"/>
                    </a:cubicBezTo>
                    <a:cubicBezTo>
                      <a:pt x="1618" y="1267"/>
                      <a:pt x="1701" y="1276"/>
                      <a:pt x="1775" y="1295"/>
                    </a:cubicBezTo>
                    <a:cubicBezTo>
                      <a:pt x="1923" y="1332"/>
                      <a:pt x="2108" y="1406"/>
                      <a:pt x="2256" y="1517"/>
                    </a:cubicBezTo>
                    <a:cubicBezTo>
                      <a:pt x="2330" y="1554"/>
                      <a:pt x="2404" y="1591"/>
                      <a:pt x="2440" y="1628"/>
                    </a:cubicBezTo>
                    <a:cubicBezTo>
                      <a:pt x="2477" y="1665"/>
                      <a:pt x="2477" y="1665"/>
                      <a:pt x="2551" y="1739"/>
                    </a:cubicBezTo>
                    <a:lnTo>
                      <a:pt x="2625" y="1813"/>
                    </a:lnTo>
                    <a:lnTo>
                      <a:pt x="2662" y="1850"/>
                    </a:lnTo>
                    <a:lnTo>
                      <a:pt x="2662" y="1850"/>
                    </a:lnTo>
                    <a:cubicBezTo>
                      <a:pt x="2655" y="1842"/>
                      <a:pt x="2652" y="1839"/>
                      <a:pt x="2652" y="1839"/>
                    </a:cubicBezTo>
                    <a:lnTo>
                      <a:pt x="2652" y="1839"/>
                    </a:lnTo>
                    <a:cubicBezTo>
                      <a:pt x="2651" y="1839"/>
                      <a:pt x="2657" y="1846"/>
                      <a:pt x="2662" y="1854"/>
                    </a:cubicBezTo>
                    <a:lnTo>
                      <a:pt x="2662" y="1854"/>
                    </a:lnTo>
                    <a:lnTo>
                      <a:pt x="2662" y="1850"/>
                    </a:lnTo>
                    <a:cubicBezTo>
                      <a:pt x="2884" y="2108"/>
                      <a:pt x="3069" y="2478"/>
                      <a:pt x="3143" y="2885"/>
                    </a:cubicBezTo>
                    <a:cubicBezTo>
                      <a:pt x="3180" y="2996"/>
                      <a:pt x="3180" y="3033"/>
                      <a:pt x="3217" y="3180"/>
                    </a:cubicBezTo>
                    <a:lnTo>
                      <a:pt x="3217" y="3365"/>
                    </a:lnTo>
                    <a:cubicBezTo>
                      <a:pt x="3254" y="3365"/>
                      <a:pt x="3254" y="3439"/>
                      <a:pt x="3254" y="3513"/>
                    </a:cubicBezTo>
                    <a:cubicBezTo>
                      <a:pt x="3254" y="3698"/>
                      <a:pt x="3254" y="3920"/>
                      <a:pt x="3254" y="4105"/>
                    </a:cubicBezTo>
                    <a:cubicBezTo>
                      <a:pt x="3254" y="4290"/>
                      <a:pt x="3254" y="4474"/>
                      <a:pt x="3217" y="4622"/>
                    </a:cubicBezTo>
                    <a:cubicBezTo>
                      <a:pt x="3217" y="4807"/>
                      <a:pt x="3217" y="4955"/>
                      <a:pt x="3180" y="5066"/>
                    </a:cubicBezTo>
                    <a:cubicBezTo>
                      <a:pt x="3180" y="5325"/>
                      <a:pt x="3180" y="5473"/>
                      <a:pt x="3180" y="5473"/>
                    </a:cubicBezTo>
                    <a:cubicBezTo>
                      <a:pt x="3180" y="5473"/>
                      <a:pt x="3291" y="5362"/>
                      <a:pt x="3476" y="5177"/>
                    </a:cubicBezTo>
                    <a:cubicBezTo>
                      <a:pt x="3550" y="5103"/>
                      <a:pt x="3661" y="4992"/>
                      <a:pt x="3771" y="4844"/>
                    </a:cubicBezTo>
                    <a:cubicBezTo>
                      <a:pt x="3845" y="4696"/>
                      <a:pt x="3993" y="4511"/>
                      <a:pt x="4067" y="4327"/>
                    </a:cubicBezTo>
                    <a:cubicBezTo>
                      <a:pt x="4141" y="4216"/>
                      <a:pt x="4178" y="4105"/>
                      <a:pt x="4215" y="3994"/>
                    </a:cubicBezTo>
                    <a:cubicBezTo>
                      <a:pt x="4252" y="3883"/>
                      <a:pt x="4289" y="3735"/>
                      <a:pt x="4326" y="3624"/>
                    </a:cubicBezTo>
                    <a:cubicBezTo>
                      <a:pt x="4363" y="3550"/>
                      <a:pt x="4363" y="3513"/>
                      <a:pt x="4400" y="3402"/>
                    </a:cubicBezTo>
                    <a:lnTo>
                      <a:pt x="4437" y="3217"/>
                    </a:lnTo>
                    <a:cubicBezTo>
                      <a:pt x="4437" y="3107"/>
                      <a:pt x="4437" y="2922"/>
                      <a:pt x="4437" y="2774"/>
                    </a:cubicBezTo>
                    <a:cubicBezTo>
                      <a:pt x="4437" y="2441"/>
                      <a:pt x="4400" y="2108"/>
                      <a:pt x="4289" y="1813"/>
                    </a:cubicBezTo>
                    <a:cubicBezTo>
                      <a:pt x="4178" y="1480"/>
                      <a:pt x="3993" y="1184"/>
                      <a:pt x="3771" y="888"/>
                    </a:cubicBezTo>
                    <a:lnTo>
                      <a:pt x="3734" y="851"/>
                    </a:lnTo>
                    <a:lnTo>
                      <a:pt x="3734" y="814"/>
                    </a:lnTo>
                    <a:lnTo>
                      <a:pt x="3697" y="814"/>
                    </a:lnTo>
                    <a:lnTo>
                      <a:pt x="3661" y="777"/>
                    </a:lnTo>
                    <a:lnTo>
                      <a:pt x="3587" y="703"/>
                    </a:lnTo>
                    <a:cubicBezTo>
                      <a:pt x="3550" y="666"/>
                      <a:pt x="3476" y="593"/>
                      <a:pt x="3402" y="519"/>
                    </a:cubicBezTo>
                    <a:cubicBezTo>
                      <a:pt x="3217" y="371"/>
                      <a:pt x="3069" y="297"/>
                      <a:pt x="2884" y="223"/>
                    </a:cubicBezTo>
                    <a:cubicBezTo>
                      <a:pt x="2588" y="75"/>
                      <a:pt x="2219" y="1"/>
                      <a:pt x="18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828;p49">
                <a:extLst>
                  <a:ext uri="{FF2B5EF4-FFF2-40B4-BE49-F238E27FC236}">
                    <a16:creationId xmlns:a16="http://schemas.microsoft.com/office/drawing/2014/main" id="{86DE7023-8640-86CA-0C05-7A224448A7E6}"/>
                  </a:ext>
                </a:extLst>
              </p:cNvPr>
              <p:cNvSpPr/>
              <p:nvPr/>
            </p:nvSpPr>
            <p:spPr>
              <a:xfrm>
                <a:off x="3625875" y="1855700"/>
                <a:ext cx="136825" cy="111625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4465" extrusionOk="0">
                    <a:moveTo>
                      <a:pt x="2700" y="1"/>
                    </a:moveTo>
                    <a:cubicBezTo>
                      <a:pt x="2552" y="1"/>
                      <a:pt x="2367" y="1"/>
                      <a:pt x="2256" y="38"/>
                    </a:cubicBezTo>
                    <a:lnTo>
                      <a:pt x="2071" y="75"/>
                    </a:lnTo>
                    <a:cubicBezTo>
                      <a:pt x="1960" y="75"/>
                      <a:pt x="1923" y="112"/>
                      <a:pt x="1849" y="112"/>
                    </a:cubicBezTo>
                    <a:cubicBezTo>
                      <a:pt x="1702" y="149"/>
                      <a:pt x="1591" y="186"/>
                      <a:pt x="1480" y="222"/>
                    </a:cubicBezTo>
                    <a:cubicBezTo>
                      <a:pt x="1369" y="296"/>
                      <a:pt x="1258" y="333"/>
                      <a:pt x="1147" y="370"/>
                    </a:cubicBezTo>
                    <a:cubicBezTo>
                      <a:pt x="925" y="481"/>
                      <a:pt x="777" y="592"/>
                      <a:pt x="629" y="703"/>
                    </a:cubicBezTo>
                    <a:cubicBezTo>
                      <a:pt x="482" y="814"/>
                      <a:pt x="371" y="925"/>
                      <a:pt x="260" y="999"/>
                    </a:cubicBezTo>
                    <a:cubicBezTo>
                      <a:pt x="75" y="1184"/>
                      <a:pt x="1" y="1295"/>
                      <a:pt x="1" y="1295"/>
                    </a:cubicBezTo>
                    <a:cubicBezTo>
                      <a:pt x="1" y="1295"/>
                      <a:pt x="149" y="1295"/>
                      <a:pt x="408" y="1258"/>
                    </a:cubicBezTo>
                    <a:cubicBezTo>
                      <a:pt x="518" y="1258"/>
                      <a:pt x="666" y="1258"/>
                      <a:pt x="814" y="1221"/>
                    </a:cubicBezTo>
                    <a:lnTo>
                      <a:pt x="1369" y="1221"/>
                    </a:lnTo>
                    <a:cubicBezTo>
                      <a:pt x="1430" y="1208"/>
                      <a:pt x="1496" y="1204"/>
                      <a:pt x="1563" y="1204"/>
                    </a:cubicBezTo>
                    <a:cubicBezTo>
                      <a:pt x="1697" y="1204"/>
                      <a:pt x="1837" y="1221"/>
                      <a:pt x="1960" y="1221"/>
                    </a:cubicBezTo>
                    <a:lnTo>
                      <a:pt x="2108" y="1221"/>
                    </a:lnTo>
                    <a:lnTo>
                      <a:pt x="2293" y="1258"/>
                    </a:lnTo>
                    <a:cubicBezTo>
                      <a:pt x="2404" y="1258"/>
                      <a:pt x="2478" y="1295"/>
                      <a:pt x="2552" y="1295"/>
                    </a:cubicBezTo>
                    <a:cubicBezTo>
                      <a:pt x="2942" y="1401"/>
                      <a:pt x="3298" y="1575"/>
                      <a:pt x="3587" y="1785"/>
                    </a:cubicBezTo>
                    <a:lnTo>
                      <a:pt x="3587" y="1785"/>
                    </a:lnTo>
                    <a:lnTo>
                      <a:pt x="3587" y="1812"/>
                    </a:lnTo>
                    <a:lnTo>
                      <a:pt x="3624" y="1812"/>
                    </a:lnTo>
                    <a:lnTo>
                      <a:pt x="3661" y="1849"/>
                    </a:lnTo>
                    <a:lnTo>
                      <a:pt x="3735" y="1923"/>
                    </a:lnTo>
                    <a:cubicBezTo>
                      <a:pt x="3809" y="1960"/>
                      <a:pt x="3809" y="1997"/>
                      <a:pt x="3809" y="2034"/>
                    </a:cubicBezTo>
                    <a:cubicBezTo>
                      <a:pt x="3846" y="2071"/>
                      <a:pt x="3920" y="2145"/>
                      <a:pt x="3957" y="2219"/>
                    </a:cubicBezTo>
                    <a:cubicBezTo>
                      <a:pt x="4031" y="2367"/>
                      <a:pt x="4142" y="2515"/>
                      <a:pt x="4142" y="2700"/>
                    </a:cubicBezTo>
                    <a:cubicBezTo>
                      <a:pt x="4179" y="2847"/>
                      <a:pt x="4216" y="2995"/>
                      <a:pt x="4179" y="3143"/>
                    </a:cubicBezTo>
                    <a:cubicBezTo>
                      <a:pt x="4142" y="3291"/>
                      <a:pt x="4142" y="3328"/>
                      <a:pt x="4142" y="3365"/>
                    </a:cubicBezTo>
                    <a:cubicBezTo>
                      <a:pt x="4105" y="3439"/>
                      <a:pt x="4068" y="3513"/>
                      <a:pt x="4031" y="3587"/>
                    </a:cubicBezTo>
                    <a:cubicBezTo>
                      <a:pt x="3994" y="3661"/>
                      <a:pt x="3957" y="3698"/>
                      <a:pt x="3883" y="3772"/>
                    </a:cubicBezTo>
                    <a:cubicBezTo>
                      <a:pt x="3846" y="3809"/>
                      <a:pt x="3809" y="3883"/>
                      <a:pt x="3735" y="3920"/>
                    </a:cubicBezTo>
                    <a:cubicBezTo>
                      <a:pt x="3624" y="3994"/>
                      <a:pt x="3513" y="4104"/>
                      <a:pt x="3439" y="4141"/>
                    </a:cubicBezTo>
                    <a:cubicBezTo>
                      <a:pt x="3328" y="4178"/>
                      <a:pt x="3217" y="4215"/>
                      <a:pt x="3180" y="4215"/>
                    </a:cubicBezTo>
                    <a:cubicBezTo>
                      <a:pt x="3106" y="4252"/>
                      <a:pt x="3069" y="4252"/>
                      <a:pt x="3069" y="4252"/>
                    </a:cubicBezTo>
                    <a:cubicBezTo>
                      <a:pt x="3069" y="4252"/>
                      <a:pt x="3106" y="4289"/>
                      <a:pt x="3143" y="4326"/>
                    </a:cubicBezTo>
                    <a:cubicBezTo>
                      <a:pt x="3217" y="4326"/>
                      <a:pt x="3291" y="4400"/>
                      <a:pt x="3439" y="4437"/>
                    </a:cubicBezTo>
                    <a:cubicBezTo>
                      <a:pt x="3513" y="4456"/>
                      <a:pt x="3587" y="4465"/>
                      <a:pt x="3670" y="4465"/>
                    </a:cubicBezTo>
                    <a:cubicBezTo>
                      <a:pt x="3753" y="4465"/>
                      <a:pt x="3846" y="4456"/>
                      <a:pt x="3957" y="4437"/>
                    </a:cubicBezTo>
                    <a:cubicBezTo>
                      <a:pt x="4068" y="4437"/>
                      <a:pt x="4179" y="4400"/>
                      <a:pt x="4289" y="4363"/>
                    </a:cubicBezTo>
                    <a:cubicBezTo>
                      <a:pt x="4363" y="4326"/>
                      <a:pt x="4474" y="4289"/>
                      <a:pt x="4622" y="4215"/>
                    </a:cubicBezTo>
                    <a:cubicBezTo>
                      <a:pt x="4696" y="4141"/>
                      <a:pt x="4807" y="4067"/>
                      <a:pt x="4918" y="3920"/>
                    </a:cubicBezTo>
                    <a:cubicBezTo>
                      <a:pt x="5029" y="3809"/>
                      <a:pt x="5177" y="3661"/>
                      <a:pt x="5214" y="3550"/>
                    </a:cubicBezTo>
                    <a:cubicBezTo>
                      <a:pt x="5362" y="3291"/>
                      <a:pt x="5436" y="2958"/>
                      <a:pt x="5473" y="2589"/>
                    </a:cubicBezTo>
                    <a:cubicBezTo>
                      <a:pt x="5473" y="2256"/>
                      <a:pt x="5362" y="1886"/>
                      <a:pt x="5214" y="1553"/>
                    </a:cubicBezTo>
                    <a:cubicBezTo>
                      <a:pt x="5140" y="1406"/>
                      <a:pt x="5066" y="1258"/>
                      <a:pt x="4918" y="1073"/>
                    </a:cubicBezTo>
                    <a:cubicBezTo>
                      <a:pt x="4881" y="999"/>
                      <a:pt x="4807" y="925"/>
                      <a:pt x="4770" y="888"/>
                    </a:cubicBezTo>
                    <a:lnTo>
                      <a:pt x="4696" y="814"/>
                    </a:lnTo>
                    <a:lnTo>
                      <a:pt x="4659" y="777"/>
                    </a:lnTo>
                    <a:lnTo>
                      <a:pt x="4622" y="740"/>
                    </a:lnTo>
                    <a:lnTo>
                      <a:pt x="4585" y="703"/>
                    </a:lnTo>
                    <a:cubicBezTo>
                      <a:pt x="4289" y="481"/>
                      <a:pt x="3994" y="296"/>
                      <a:pt x="3661" y="186"/>
                    </a:cubicBezTo>
                    <a:cubicBezTo>
                      <a:pt x="3328" y="75"/>
                      <a:pt x="2996" y="38"/>
                      <a:pt x="27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829;p49">
                <a:extLst>
                  <a:ext uri="{FF2B5EF4-FFF2-40B4-BE49-F238E27FC236}">
                    <a16:creationId xmlns:a16="http://schemas.microsoft.com/office/drawing/2014/main" id="{D02087D7-6377-F058-608F-7CEDD7E1BAE7}"/>
                  </a:ext>
                </a:extLst>
              </p:cNvPr>
              <p:cNvSpPr/>
              <p:nvPr/>
            </p:nvSpPr>
            <p:spPr>
              <a:xfrm>
                <a:off x="3458600" y="1898225"/>
                <a:ext cx="99850" cy="84125"/>
              </a:xfrm>
              <a:custGeom>
                <a:avLst/>
                <a:gdLst/>
                <a:ahLst/>
                <a:cxnLst/>
                <a:rect l="l" t="t" r="r" b="b"/>
                <a:pathLst>
                  <a:path w="3994" h="3365" extrusionOk="0">
                    <a:moveTo>
                      <a:pt x="1659" y="1775"/>
                    </a:moveTo>
                    <a:lnTo>
                      <a:pt x="1659" y="1775"/>
                    </a:lnTo>
                    <a:cubicBezTo>
                      <a:pt x="1663" y="1782"/>
                      <a:pt x="1662" y="1784"/>
                      <a:pt x="1659" y="1784"/>
                    </a:cubicBezTo>
                    <a:cubicBezTo>
                      <a:pt x="1655" y="1784"/>
                      <a:pt x="1647" y="1777"/>
                      <a:pt x="1659" y="1775"/>
                    </a:cubicBezTo>
                    <a:close/>
                    <a:moveTo>
                      <a:pt x="1220" y="0"/>
                    </a:moveTo>
                    <a:cubicBezTo>
                      <a:pt x="1146" y="37"/>
                      <a:pt x="1035" y="37"/>
                      <a:pt x="961" y="74"/>
                    </a:cubicBezTo>
                    <a:cubicBezTo>
                      <a:pt x="887" y="74"/>
                      <a:pt x="777" y="111"/>
                      <a:pt x="703" y="148"/>
                    </a:cubicBezTo>
                    <a:cubicBezTo>
                      <a:pt x="629" y="222"/>
                      <a:pt x="518" y="259"/>
                      <a:pt x="444" y="370"/>
                    </a:cubicBezTo>
                    <a:cubicBezTo>
                      <a:pt x="333" y="444"/>
                      <a:pt x="259" y="592"/>
                      <a:pt x="222" y="629"/>
                    </a:cubicBezTo>
                    <a:cubicBezTo>
                      <a:pt x="74" y="851"/>
                      <a:pt x="0" y="1109"/>
                      <a:pt x="0" y="1405"/>
                    </a:cubicBezTo>
                    <a:cubicBezTo>
                      <a:pt x="0" y="1664"/>
                      <a:pt x="37" y="1960"/>
                      <a:pt x="148" y="2182"/>
                    </a:cubicBezTo>
                    <a:cubicBezTo>
                      <a:pt x="222" y="2329"/>
                      <a:pt x="259" y="2440"/>
                      <a:pt x="370" y="2588"/>
                    </a:cubicBezTo>
                    <a:cubicBezTo>
                      <a:pt x="444" y="2662"/>
                      <a:pt x="481" y="2699"/>
                      <a:pt x="518" y="2736"/>
                    </a:cubicBezTo>
                    <a:lnTo>
                      <a:pt x="555" y="2773"/>
                    </a:lnTo>
                    <a:lnTo>
                      <a:pt x="592" y="2810"/>
                    </a:lnTo>
                    <a:lnTo>
                      <a:pt x="629" y="2847"/>
                    </a:lnTo>
                    <a:lnTo>
                      <a:pt x="666" y="2847"/>
                    </a:lnTo>
                    <a:lnTo>
                      <a:pt x="666" y="2884"/>
                    </a:lnTo>
                    <a:cubicBezTo>
                      <a:pt x="887" y="3032"/>
                      <a:pt x="1109" y="3180"/>
                      <a:pt x="1368" y="3254"/>
                    </a:cubicBezTo>
                    <a:cubicBezTo>
                      <a:pt x="1590" y="3365"/>
                      <a:pt x="1886" y="3365"/>
                      <a:pt x="2144" y="3365"/>
                    </a:cubicBezTo>
                    <a:cubicBezTo>
                      <a:pt x="2255" y="3365"/>
                      <a:pt x="2329" y="3365"/>
                      <a:pt x="2403" y="3328"/>
                    </a:cubicBezTo>
                    <a:lnTo>
                      <a:pt x="2514" y="3291"/>
                    </a:lnTo>
                    <a:lnTo>
                      <a:pt x="2662" y="3291"/>
                    </a:lnTo>
                    <a:lnTo>
                      <a:pt x="2736" y="3254"/>
                    </a:lnTo>
                    <a:cubicBezTo>
                      <a:pt x="2921" y="3217"/>
                      <a:pt x="3069" y="3143"/>
                      <a:pt x="3217" y="3032"/>
                    </a:cubicBezTo>
                    <a:cubicBezTo>
                      <a:pt x="3365" y="2958"/>
                      <a:pt x="3475" y="2847"/>
                      <a:pt x="3586" y="2773"/>
                    </a:cubicBezTo>
                    <a:cubicBezTo>
                      <a:pt x="3697" y="2699"/>
                      <a:pt x="3771" y="2588"/>
                      <a:pt x="3808" y="2514"/>
                    </a:cubicBezTo>
                    <a:cubicBezTo>
                      <a:pt x="3919" y="2366"/>
                      <a:pt x="3993" y="2293"/>
                      <a:pt x="3993" y="2293"/>
                    </a:cubicBezTo>
                    <a:cubicBezTo>
                      <a:pt x="3993" y="2293"/>
                      <a:pt x="3882" y="2256"/>
                      <a:pt x="3697" y="2256"/>
                    </a:cubicBezTo>
                    <a:cubicBezTo>
                      <a:pt x="3512" y="2256"/>
                      <a:pt x="3254" y="2256"/>
                      <a:pt x="2995" y="2219"/>
                    </a:cubicBezTo>
                    <a:cubicBezTo>
                      <a:pt x="2884" y="2219"/>
                      <a:pt x="2736" y="2182"/>
                      <a:pt x="2588" y="2182"/>
                    </a:cubicBezTo>
                    <a:lnTo>
                      <a:pt x="2551" y="2145"/>
                    </a:lnTo>
                    <a:lnTo>
                      <a:pt x="2403" y="2108"/>
                    </a:lnTo>
                    <a:cubicBezTo>
                      <a:pt x="2329" y="2108"/>
                      <a:pt x="2255" y="2108"/>
                      <a:pt x="2181" y="2071"/>
                    </a:cubicBezTo>
                    <a:cubicBezTo>
                      <a:pt x="2071" y="1997"/>
                      <a:pt x="1997" y="1997"/>
                      <a:pt x="1886" y="1923"/>
                    </a:cubicBezTo>
                    <a:cubicBezTo>
                      <a:pt x="1775" y="1886"/>
                      <a:pt x="1701" y="1812"/>
                      <a:pt x="1627" y="1738"/>
                    </a:cubicBezTo>
                    <a:lnTo>
                      <a:pt x="1627" y="1738"/>
                    </a:lnTo>
                    <a:cubicBezTo>
                      <a:pt x="1645" y="1756"/>
                      <a:pt x="1655" y="1768"/>
                      <a:pt x="1659" y="1775"/>
                    </a:cubicBezTo>
                    <a:lnTo>
                      <a:pt x="1627" y="1775"/>
                    </a:lnTo>
                    <a:lnTo>
                      <a:pt x="1590" y="1738"/>
                    </a:lnTo>
                    <a:lnTo>
                      <a:pt x="1553" y="1701"/>
                    </a:lnTo>
                    <a:cubicBezTo>
                      <a:pt x="1516" y="1664"/>
                      <a:pt x="1516" y="1627"/>
                      <a:pt x="1516" y="1627"/>
                    </a:cubicBezTo>
                    <a:cubicBezTo>
                      <a:pt x="1479" y="1627"/>
                      <a:pt x="1442" y="1590"/>
                      <a:pt x="1442" y="1553"/>
                    </a:cubicBezTo>
                    <a:cubicBezTo>
                      <a:pt x="1368" y="1479"/>
                      <a:pt x="1331" y="1405"/>
                      <a:pt x="1294" y="1294"/>
                    </a:cubicBezTo>
                    <a:cubicBezTo>
                      <a:pt x="1257" y="1220"/>
                      <a:pt x="1220" y="1146"/>
                      <a:pt x="1220" y="1072"/>
                    </a:cubicBezTo>
                    <a:cubicBezTo>
                      <a:pt x="1257" y="962"/>
                      <a:pt x="1257" y="962"/>
                      <a:pt x="1257" y="925"/>
                    </a:cubicBezTo>
                    <a:cubicBezTo>
                      <a:pt x="1220" y="888"/>
                      <a:pt x="1257" y="851"/>
                      <a:pt x="1257" y="814"/>
                    </a:cubicBezTo>
                    <a:cubicBezTo>
                      <a:pt x="1294" y="703"/>
                      <a:pt x="1368" y="629"/>
                      <a:pt x="1405" y="518"/>
                    </a:cubicBezTo>
                    <a:cubicBezTo>
                      <a:pt x="1479" y="481"/>
                      <a:pt x="1553" y="407"/>
                      <a:pt x="1590" y="370"/>
                    </a:cubicBezTo>
                    <a:cubicBezTo>
                      <a:pt x="1738" y="259"/>
                      <a:pt x="1849" y="222"/>
                      <a:pt x="1849" y="222"/>
                    </a:cubicBezTo>
                    <a:cubicBezTo>
                      <a:pt x="1849" y="222"/>
                      <a:pt x="1849" y="222"/>
                      <a:pt x="1812" y="185"/>
                    </a:cubicBezTo>
                    <a:cubicBezTo>
                      <a:pt x="1738" y="148"/>
                      <a:pt x="1701" y="74"/>
                      <a:pt x="1590" y="74"/>
                    </a:cubicBezTo>
                    <a:cubicBezTo>
                      <a:pt x="1479" y="37"/>
                      <a:pt x="1368" y="0"/>
                      <a:pt x="1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830;p49">
                <a:extLst>
                  <a:ext uri="{FF2B5EF4-FFF2-40B4-BE49-F238E27FC236}">
                    <a16:creationId xmlns:a16="http://schemas.microsoft.com/office/drawing/2014/main" id="{5C992AA9-E073-EC8A-F02F-2F528C724B72}"/>
                  </a:ext>
                </a:extLst>
              </p:cNvPr>
              <p:cNvSpPr/>
              <p:nvPr/>
            </p:nvSpPr>
            <p:spPr>
              <a:xfrm>
                <a:off x="3531600" y="1955525"/>
                <a:ext cx="84150" cy="99850"/>
              </a:xfrm>
              <a:custGeom>
                <a:avLst/>
                <a:gdLst/>
                <a:ahLst/>
                <a:cxnLst/>
                <a:rect l="l" t="t" r="r" b="b"/>
                <a:pathLst>
                  <a:path w="3366" h="3994" extrusionOk="0">
                    <a:moveTo>
                      <a:pt x="1199" y="1418"/>
                    </a:moveTo>
                    <a:cubicBezTo>
                      <a:pt x="1196" y="1418"/>
                      <a:pt x="1184" y="1442"/>
                      <a:pt x="1184" y="1442"/>
                    </a:cubicBezTo>
                    <a:lnTo>
                      <a:pt x="1196" y="1442"/>
                    </a:lnTo>
                    <a:cubicBezTo>
                      <a:pt x="1201" y="1424"/>
                      <a:pt x="1201" y="1418"/>
                      <a:pt x="1199" y="1418"/>
                    </a:cubicBezTo>
                    <a:close/>
                    <a:moveTo>
                      <a:pt x="1572" y="2332"/>
                    </a:moveTo>
                    <a:cubicBezTo>
                      <a:pt x="1573" y="2332"/>
                      <a:pt x="1577" y="2339"/>
                      <a:pt x="1591" y="2367"/>
                    </a:cubicBezTo>
                    <a:cubicBezTo>
                      <a:pt x="1585" y="2356"/>
                      <a:pt x="1579" y="2345"/>
                      <a:pt x="1572" y="2334"/>
                    </a:cubicBezTo>
                    <a:lnTo>
                      <a:pt x="1572" y="2334"/>
                    </a:lnTo>
                    <a:cubicBezTo>
                      <a:pt x="1572" y="2333"/>
                      <a:pt x="1572" y="2332"/>
                      <a:pt x="1572" y="2332"/>
                    </a:cubicBezTo>
                    <a:close/>
                    <a:moveTo>
                      <a:pt x="1073" y="1"/>
                    </a:moveTo>
                    <a:cubicBezTo>
                      <a:pt x="1073" y="1"/>
                      <a:pt x="962" y="37"/>
                      <a:pt x="814" y="148"/>
                    </a:cubicBezTo>
                    <a:cubicBezTo>
                      <a:pt x="740" y="222"/>
                      <a:pt x="666" y="296"/>
                      <a:pt x="592" y="407"/>
                    </a:cubicBezTo>
                    <a:cubicBezTo>
                      <a:pt x="481" y="481"/>
                      <a:pt x="408" y="629"/>
                      <a:pt x="334" y="777"/>
                    </a:cubicBezTo>
                    <a:cubicBezTo>
                      <a:pt x="223" y="888"/>
                      <a:pt x="149" y="1073"/>
                      <a:pt x="75" y="1258"/>
                    </a:cubicBezTo>
                    <a:lnTo>
                      <a:pt x="75" y="1331"/>
                    </a:lnTo>
                    <a:lnTo>
                      <a:pt x="38" y="1368"/>
                    </a:lnTo>
                    <a:lnTo>
                      <a:pt x="38" y="1405"/>
                    </a:lnTo>
                    <a:lnTo>
                      <a:pt x="38" y="1442"/>
                    </a:lnTo>
                    <a:lnTo>
                      <a:pt x="38" y="1590"/>
                    </a:lnTo>
                    <a:cubicBezTo>
                      <a:pt x="1" y="1664"/>
                      <a:pt x="1" y="1738"/>
                      <a:pt x="1" y="1849"/>
                    </a:cubicBezTo>
                    <a:cubicBezTo>
                      <a:pt x="1" y="2108"/>
                      <a:pt x="1" y="2367"/>
                      <a:pt x="112" y="2625"/>
                    </a:cubicBezTo>
                    <a:cubicBezTo>
                      <a:pt x="149" y="2847"/>
                      <a:pt x="334" y="3106"/>
                      <a:pt x="481" y="3328"/>
                    </a:cubicBezTo>
                    <a:lnTo>
                      <a:pt x="518" y="3365"/>
                    </a:lnTo>
                    <a:lnTo>
                      <a:pt x="555" y="3402"/>
                    </a:lnTo>
                    <a:lnTo>
                      <a:pt x="629" y="3476"/>
                    </a:lnTo>
                    <a:cubicBezTo>
                      <a:pt x="629" y="3476"/>
                      <a:pt x="703" y="3550"/>
                      <a:pt x="777" y="3587"/>
                    </a:cubicBezTo>
                    <a:cubicBezTo>
                      <a:pt x="925" y="3698"/>
                      <a:pt x="1036" y="3772"/>
                      <a:pt x="1147" y="3808"/>
                    </a:cubicBezTo>
                    <a:cubicBezTo>
                      <a:pt x="1406" y="3919"/>
                      <a:pt x="1702" y="3993"/>
                      <a:pt x="1960" y="3993"/>
                    </a:cubicBezTo>
                    <a:cubicBezTo>
                      <a:pt x="2219" y="3993"/>
                      <a:pt x="2515" y="3919"/>
                      <a:pt x="2700" y="3772"/>
                    </a:cubicBezTo>
                    <a:cubicBezTo>
                      <a:pt x="2774" y="3735"/>
                      <a:pt x="2885" y="3624"/>
                      <a:pt x="2996" y="3550"/>
                    </a:cubicBezTo>
                    <a:cubicBezTo>
                      <a:pt x="3069" y="3439"/>
                      <a:pt x="3143" y="3365"/>
                      <a:pt x="3180" y="3291"/>
                    </a:cubicBezTo>
                    <a:cubicBezTo>
                      <a:pt x="3217" y="3180"/>
                      <a:pt x="3254" y="3106"/>
                      <a:pt x="3291" y="3032"/>
                    </a:cubicBezTo>
                    <a:cubicBezTo>
                      <a:pt x="3328" y="2921"/>
                      <a:pt x="3328" y="2847"/>
                      <a:pt x="3328" y="2773"/>
                    </a:cubicBezTo>
                    <a:cubicBezTo>
                      <a:pt x="3365" y="2625"/>
                      <a:pt x="3328" y="2478"/>
                      <a:pt x="3291" y="2404"/>
                    </a:cubicBezTo>
                    <a:cubicBezTo>
                      <a:pt x="3254" y="2293"/>
                      <a:pt x="3217" y="2219"/>
                      <a:pt x="3180" y="2182"/>
                    </a:cubicBezTo>
                    <a:cubicBezTo>
                      <a:pt x="3143" y="2145"/>
                      <a:pt x="3106" y="2108"/>
                      <a:pt x="3106" y="2108"/>
                    </a:cubicBezTo>
                    <a:cubicBezTo>
                      <a:pt x="3106" y="2108"/>
                      <a:pt x="3069" y="2256"/>
                      <a:pt x="2996" y="2367"/>
                    </a:cubicBezTo>
                    <a:cubicBezTo>
                      <a:pt x="2959" y="2441"/>
                      <a:pt x="2885" y="2515"/>
                      <a:pt x="2811" y="2551"/>
                    </a:cubicBezTo>
                    <a:cubicBezTo>
                      <a:pt x="2737" y="2625"/>
                      <a:pt x="2663" y="2662"/>
                      <a:pt x="2552" y="2699"/>
                    </a:cubicBezTo>
                    <a:cubicBezTo>
                      <a:pt x="2515" y="2699"/>
                      <a:pt x="2441" y="2736"/>
                      <a:pt x="2441" y="2736"/>
                    </a:cubicBezTo>
                    <a:lnTo>
                      <a:pt x="2293" y="2736"/>
                    </a:lnTo>
                    <a:cubicBezTo>
                      <a:pt x="2219" y="2736"/>
                      <a:pt x="2108" y="2699"/>
                      <a:pt x="2034" y="2699"/>
                    </a:cubicBezTo>
                    <a:cubicBezTo>
                      <a:pt x="1960" y="2662"/>
                      <a:pt x="1886" y="2588"/>
                      <a:pt x="1812" y="2551"/>
                    </a:cubicBezTo>
                    <a:cubicBezTo>
                      <a:pt x="1775" y="2515"/>
                      <a:pt x="1738" y="2478"/>
                      <a:pt x="1702" y="2478"/>
                    </a:cubicBezTo>
                    <a:cubicBezTo>
                      <a:pt x="1702" y="2478"/>
                      <a:pt x="1702" y="2478"/>
                      <a:pt x="1665" y="2441"/>
                    </a:cubicBezTo>
                    <a:lnTo>
                      <a:pt x="1628" y="2367"/>
                    </a:lnTo>
                    <a:lnTo>
                      <a:pt x="1591" y="2367"/>
                    </a:lnTo>
                    <a:lnTo>
                      <a:pt x="1591" y="2330"/>
                    </a:lnTo>
                    <a:lnTo>
                      <a:pt x="1569" y="2330"/>
                    </a:lnTo>
                    <a:cubicBezTo>
                      <a:pt x="1530" y="2267"/>
                      <a:pt x="1474" y="2200"/>
                      <a:pt x="1443" y="2108"/>
                    </a:cubicBezTo>
                    <a:cubicBezTo>
                      <a:pt x="1369" y="1997"/>
                      <a:pt x="1332" y="1923"/>
                      <a:pt x="1295" y="1812"/>
                    </a:cubicBezTo>
                    <a:cubicBezTo>
                      <a:pt x="1258" y="1738"/>
                      <a:pt x="1258" y="1627"/>
                      <a:pt x="1221" y="1553"/>
                    </a:cubicBezTo>
                    <a:lnTo>
                      <a:pt x="1221" y="1442"/>
                    </a:lnTo>
                    <a:lnTo>
                      <a:pt x="1196" y="1442"/>
                    </a:lnTo>
                    <a:cubicBezTo>
                      <a:pt x="1193" y="1451"/>
                      <a:pt x="1189" y="1463"/>
                      <a:pt x="1184" y="1479"/>
                    </a:cubicBezTo>
                    <a:lnTo>
                      <a:pt x="1184" y="1442"/>
                    </a:lnTo>
                    <a:lnTo>
                      <a:pt x="1184" y="1368"/>
                    </a:lnTo>
                    <a:cubicBezTo>
                      <a:pt x="1147" y="1258"/>
                      <a:pt x="1147" y="1110"/>
                      <a:pt x="1147" y="999"/>
                    </a:cubicBezTo>
                    <a:cubicBezTo>
                      <a:pt x="1110" y="703"/>
                      <a:pt x="1110" y="481"/>
                      <a:pt x="1073" y="296"/>
                    </a:cubicBezTo>
                    <a:cubicBezTo>
                      <a:pt x="1073" y="111"/>
                      <a:pt x="1073" y="1"/>
                      <a:pt x="10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831;p49">
                <a:extLst>
                  <a:ext uri="{FF2B5EF4-FFF2-40B4-BE49-F238E27FC236}">
                    <a16:creationId xmlns:a16="http://schemas.microsoft.com/office/drawing/2014/main" id="{46487CFD-A2D6-0EA5-A755-8B219DF76BCD}"/>
                  </a:ext>
                </a:extLst>
              </p:cNvPr>
              <p:cNvSpPr/>
              <p:nvPr/>
            </p:nvSpPr>
            <p:spPr>
              <a:xfrm>
                <a:off x="3648075" y="1754850"/>
                <a:ext cx="109075" cy="111975"/>
              </a:xfrm>
              <a:custGeom>
                <a:avLst/>
                <a:gdLst/>
                <a:ahLst/>
                <a:cxnLst/>
                <a:rect l="l" t="t" r="r" b="b"/>
                <a:pathLst>
                  <a:path w="4363" h="4479" extrusionOk="0">
                    <a:moveTo>
                      <a:pt x="3630" y="1"/>
                    </a:moveTo>
                    <a:cubicBezTo>
                      <a:pt x="3603" y="1"/>
                      <a:pt x="3576" y="2"/>
                      <a:pt x="3549" y="5"/>
                    </a:cubicBezTo>
                    <a:lnTo>
                      <a:pt x="3401" y="42"/>
                    </a:lnTo>
                    <a:lnTo>
                      <a:pt x="3069" y="190"/>
                    </a:lnTo>
                    <a:cubicBezTo>
                      <a:pt x="2958" y="264"/>
                      <a:pt x="2810" y="301"/>
                      <a:pt x="2699" y="375"/>
                    </a:cubicBezTo>
                    <a:cubicBezTo>
                      <a:pt x="2477" y="485"/>
                      <a:pt x="2255" y="596"/>
                      <a:pt x="2071" y="744"/>
                    </a:cubicBezTo>
                    <a:cubicBezTo>
                      <a:pt x="1849" y="892"/>
                      <a:pt x="1664" y="1077"/>
                      <a:pt x="1479" y="1262"/>
                    </a:cubicBezTo>
                    <a:cubicBezTo>
                      <a:pt x="1368" y="1336"/>
                      <a:pt x="1294" y="1410"/>
                      <a:pt x="1220" y="1521"/>
                    </a:cubicBezTo>
                    <a:cubicBezTo>
                      <a:pt x="1109" y="1595"/>
                      <a:pt x="1035" y="1706"/>
                      <a:pt x="961" y="1816"/>
                    </a:cubicBezTo>
                    <a:cubicBezTo>
                      <a:pt x="814" y="2001"/>
                      <a:pt x="666" y="2223"/>
                      <a:pt x="555" y="2408"/>
                    </a:cubicBezTo>
                    <a:cubicBezTo>
                      <a:pt x="444" y="2630"/>
                      <a:pt x="333" y="2852"/>
                      <a:pt x="259" y="3073"/>
                    </a:cubicBezTo>
                    <a:cubicBezTo>
                      <a:pt x="111" y="3554"/>
                      <a:pt x="0" y="3998"/>
                      <a:pt x="0" y="4478"/>
                    </a:cubicBezTo>
                    <a:cubicBezTo>
                      <a:pt x="111" y="4035"/>
                      <a:pt x="333" y="3628"/>
                      <a:pt x="592" y="3258"/>
                    </a:cubicBezTo>
                    <a:cubicBezTo>
                      <a:pt x="703" y="3073"/>
                      <a:pt x="851" y="2889"/>
                      <a:pt x="998" y="2741"/>
                    </a:cubicBezTo>
                    <a:cubicBezTo>
                      <a:pt x="1146" y="2593"/>
                      <a:pt x="1331" y="2445"/>
                      <a:pt x="1479" y="2334"/>
                    </a:cubicBezTo>
                    <a:cubicBezTo>
                      <a:pt x="1553" y="2260"/>
                      <a:pt x="1664" y="2186"/>
                      <a:pt x="1738" y="2149"/>
                    </a:cubicBezTo>
                    <a:cubicBezTo>
                      <a:pt x="1849" y="2075"/>
                      <a:pt x="1923" y="2038"/>
                      <a:pt x="2034" y="1964"/>
                    </a:cubicBezTo>
                    <a:cubicBezTo>
                      <a:pt x="2218" y="1890"/>
                      <a:pt x="2403" y="1779"/>
                      <a:pt x="2588" y="1742"/>
                    </a:cubicBezTo>
                    <a:cubicBezTo>
                      <a:pt x="2608" y="1731"/>
                      <a:pt x="2628" y="1720"/>
                      <a:pt x="2648" y="1711"/>
                    </a:cubicBezTo>
                    <a:lnTo>
                      <a:pt x="2648" y="1711"/>
                    </a:lnTo>
                    <a:cubicBezTo>
                      <a:pt x="2641" y="1733"/>
                      <a:pt x="2633" y="1756"/>
                      <a:pt x="2625" y="1779"/>
                    </a:cubicBezTo>
                    <a:cubicBezTo>
                      <a:pt x="2588" y="1964"/>
                      <a:pt x="2477" y="2149"/>
                      <a:pt x="2403" y="2334"/>
                    </a:cubicBezTo>
                    <a:lnTo>
                      <a:pt x="2255" y="2593"/>
                    </a:lnTo>
                    <a:cubicBezTo>
                      <a:pt x="2181" y="2704"/>
                      <a:pt x="2108" y="2778"/>
                      <a:pt x="2071" y="2852"/>
                    </a:cubicBezTo>
                    <a:cubicBezTo>
                      <a:pt x="1997" y="2963"/>
                      <a:pt x="1923" y="3036"/>
                      <a:pt x="1849" y="3110"/>
                    </a:cubicBezTo>
                    <a:cubicBezTo>
                      <a:pt x="1812" y="3184"/>
                      <a:pt x="1738" y="3295"/>
                      <a:pt x="1664" y="3369"/>
                    </a:cubicBezTo>
                    <a:lnTo>
                      <a:pt x="1405" y="3591"/>
                    </a:lnTo>
                    <a:cubicBezTo>
                      <a:pt x="1331" y="3665"/>
                      <a:pt x="1257" y="3739"/>
                      <a:pt x="1146" y="3776"/>
                    </a:cubicBezTo>
                    <a:cubicBezTo>
                      <a:pt x="1072" y="3850"/>
                      <a:pt x="998" y="3924"/>
                      <a:pt x="887" y="3998"/>
                    </a:cubicBezTo>
                    <a:lnTo>
                      <a:pt x="592" y="4146"/>
                    </a:lnTo>
                    <a:cubicBezTo>
                      <a:pt x="518" y="4220"/>
                      <a:pt x="407" y="4256"/>
                      <a:pt x="296" y="4330"/>
                    </a:cubicBezTo>
                    <a:lnTo>
                      <a:pt x="0" y="4478"/>
                    </a:lnTo>
                    <a:lnTo>
                      <a:pt x="0" y="4478"/>
                    </a:lnTo>
                    <a:lnTo>
                      <a:pt x="333" y="4404"/>
                    </a:lnTo>
                    <a:cubicBezTo>
                      <a:pt x="444" y="4367"/>
                      <a:pt x="555" y="4367"/>
                      <a:pt x="666" y="4330"/>
                    </a:cubicBezTo>
                    <a:lnTo>
                      <a:pt x="998" y="4220"/>
                    </a:lnTo>
                    <a:cubicBezTo>
                      <a:pt x="1146" y="4220"/>
                      <a:pt x="1220" y="4146"/>
                      <a:pt x="1331" y="4109"/>
                    </a:cubicBezTo>
                    <a:cubicBezTo>
                      <a:pt x="1442" y="4072"/>
                      <a:pt x="1553" y="4035"/>
                      <a:pt x="1664" y="3961"/>
                    </a:cubicBezTo>
                    <a:lnTo>
                      <a:pt x="1997" y="3813"/>
                    </a:lnTo>
                    <a:cubicBezTo>
                      <a:pt x="2108" y="3739"/>
                      <a:pt x="2181" y="3665"/>
                      <a:pt x="2292" y="3591"/>
                    </a:cubicBezTo>
                    <a:cubicBezTo>
                      <a:pt x="2403" y="3517"/>
                      <a:pt x="2514" y="3443"/>
                      <a:pt x="2588" y="3369"/>
                    </a:cubicBezTo>
                    <a:cubicBezTo>
                      <a:pt x="2699" y="3295"/>
                      <a:pt x="2773" y="3221"/>
                      <a:pt x="2884" y="3147"/>
                    </a:cubicBezTo>
                    <a:lnTo>
                      <a:pt x="3143" y="2889"/>
                    </a:lnTo>
                    <a:cubicBezTo>
                      <a:pt x="3291" y="2704"/>
                      <a:pt x="3475" y="2482"/>
                      <a:pt x="3623" y="2297"/>
                    </a:cubicBezTo>
                    <a:cubicBezTo>
                      <a:pt x="3771" y="2075"/>
                      <a:pt x="3882" y="1853"/>
                      <a:pt x="3993" y="1632"/>
                    </a:cubicBezTo>
                    <a:cubicBezTo>
                      <a:pt x="4067" y="1521"/>
                      <a:pt x="4141" y="1410"/>
                      <a:pt x="4178" y="1262"/>
                    </a:cubicBezTo>
                    <a:cubicBezTo>
                      <a:pt x="4215" y="1151"/>
                      <a:pt x="4289" y="1040"/>
                      <a:pt x="4326" y="855"/>
                    </a:cubicBezTo>
                    <a:cubicBezTo>
                      <a:pt x="4363" y="781"/>
                      <a:pt x="4363" y="670"/>
                      <a:pt x="4326" y="559"/>
                    </a:cubicBezTo>
                    <a:cubicBezTo>
                      <a:pt x="4291" y="217"/>
                      <a:pt x="3971" y="1"/>
                      <a:pt x="3630" y="1"/>
                    </a:cubicBezTo>
                    <a:close/>
                    <a:moveTo>
                      <a:pt x="0" y="4478"/>
                    </a:moveTo>
                    <a:cubicBezTo>
                      <a:pt x="0" y="4478"/>
                      <a:pt x="0" y="4478"/>
                      <a:pt x="0" y="4478"/>
                    </a:cubicBezTo>
                    <a:cubicBezTo>
                      <a:pt x="0" y="4478"/>
                      <a:pt x="0" y="4478"/>
                      <a:pt x="0" y="447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832;p49">
                <a:extLst>
                  <a:ext uri="{FF2B5EF4-FFF2-40B4-BE49-F238E27FC236}">
                    <a16:creationId xmlns:a16="http://schemas.microsoft.com/office/drawing/2014/main" id="{17C71BBE-35C6-5473-E8F5-0C2EDB334283}"/>
                  </a:ext>
                </a:extLst>
              </p:cNvPr>
              <p:cNvSpPr/>
              <p:nvPr/>
            </p:nvSpPr>
            <p:spPr>
              <a:xfrm>
                <a:off x="3443800" y="1927800"/>
                <a:ext cx="136825" cy="136825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5473" extrusionOk="0">
                    <a:moveTo>
                      <a:pt x="1258" y="0"/>
                    </a:moveTo>
                    <a:cubicBezTo>
                      <a:pt x="1258" y="0"/>
                      <a:pt x="1246" y="12"/>
                      <a:pt x="1236" y="34"/>
                    </a:cubicBezTo>
                    <a:lnTo>
                      <a:pt x="1236" y="34"/>
                    </a:lnTo>
                    <a:cubicBezTo>
                      <a:pt x="1251" y="26"/>
                      <a:pt x="1258" y="17"/>
                      <a:pt x="1258" y="0"/>
                    </a:cubicBezTo>
                    <a:close/>
                    <a:moveTo>
                      <a:pt x="1236" y="34"/>
                    </a:moveTo>
                    <a:cubicBezTo>
                      <a:pt x="1218" y="44"/>
                      <a:pt x="1188" y="54"/>
                      <a:pt x="1147" y="74"/>
                    </a:cubicBezTo>
                    <a:cubicBezTo>
                      <a:pt x="1110" y="111"/>
                      <a:pt x="1036" y="185"/>
                      <a:pt x="925" y="259"/>
                    </a:cubicBezTo>
                    <a:cubicBezTo>
                      <a:pt x="814" y="333"/>
                      <a:pt x="666" y="444"/>
                      <a:pt x="592" y="592"/>
                    </a:cubicBezTo>
                    <a:cubicBezTo>
                      <a:pt x="481" y="740"/>
                      <a:pt x="333" y="925"/>
                      <a:pt x="259" y="1146"/>
                    </a:cubicBezTo>
                    <a:cubicBezTo>
                      <a:pt x="149" y="1368"/>
                      <a:pt x="75" y="1627"/>
                      <a:pt x="38" y="1886"/>
                    </a:cubicBezTo>
                    <a:cubicBezTo>
                      <a:pt x="38" y="2034"/>
                      <a:pt x="1" y="2182"/>
                      <a:pt x="38" y="2330"/>
                    </a:cubicBezTo>
                    <a:cubicBezTo>
                      <a:pt x="38" y="2477"/>
                      <a:pt x="38" y="2625"/>
                      <a:pt x="75" y="2810"/>
                    </a:cubicBezTo>
                    <a:cubicBezTo>
                      <a:pt x="75" y="2958"/>
                      <a:pt x="149" y="3106"/>
                      <a:pt x="186" y="3254"/>
                    </a:cubicBezTo>
                    <a:cubicBezTo>
                      <a:pt x="222" y="3328"/>
                      <a:pt x="259" y="3402"/>
                      <a:pt x="296" y="3476"/>
                    </a:cubicBezTo>
                    <a:lnTo>
                      <a:pt x="407" y="3697"/>
                    </a:lnTo>
                    <a:cubicBezTo>
                      <a:pt x="555" y="3993"/>
                      <a:pt x="777" y="4252"/>
                      <a:pt x="999" y="4511"/>
                    </a:cubicBezTo>
                    <a:cubicBezTo>
                      <a:pt x="1221" y="4733"/>
                      <a:pt x="1479" y="4954"/>
                      <a:pt x="1775" y="5102"/>
                    </a:cubicBezTo>
                    <a:lnTo>
                      <a:pt x="1997" y="5213"/>
                    </a:lnTo>
                    <a:cubicBezTo>
                      <a:pt x="2071" y="5250"/>
                      <a:pt x="2145" y="5250"/>
                      <a:pt x="2219" y="5287"/>
                    </a:cubicBezTo>
                    <a:cubicBezTo>
                      <a:pt x="2404" y="5324"/>
                      <a:pt x="2552" y="5398"/>
                      <a:pt x="2700" y="5435"/>
                    </a:cubicBezTo>
                    <a:cubicBezTo>
                      <a:pt x="2847" y="5435"/>
                      <a:pt x="2995" y="5472"/>
                      <a:pt x="3143" y="5472"/>
                    </a:cubicBezTo>
                    <a:cubicBezTo>
                      <a:pt x="3291" y="5472"/>
                      <a:pt x="3439" y="5472"/>
                      <a:pt x="3587" y="5435"/>
                    </a:cubicBezTo>
                    <a:cubicBezTo>
                      <a:pt x="3883" y="5435"/>
                      <a:pt x="4141" y="5324"/>
                      <a:pt x="4363" y="5250"/>
                    </a:cubicBezTo>
                    <a:cubicBezTo>
                      <a:pt x="4585" y="5176"/>
                      <a:pt x="4770" y="4991"/>
                      <a:pt x="4918" y="4881"/>
                    </a:cubicBezTo>
                    <a:cubicBezTo>
                      <a:pt x="5066" y="4807"/>
                      <a:pt x="5140" y="4659"/>
                      <a:pt x="5250" y="4585"/>
                    </a:cubicBezTo>
                    <a:cubicBezTo>
                      <a:pt x="5324" y="4474"/>
                      <a:pt x="5361" y="4400"/>
                      <a:pt x="5398" y="4326"/>
                    </a:cubicBezTo>
                    <a:cubicBezTo>
                      <a:pt x="5472" y="4289"/>
                      <a:pt x="5472" y="4252"/>
                      <a:pt x="5472" y="4252"/>
                    </a:cubicBezTo>
                    <a:lnTo>
                      <a:pt x="5361" y="4252"/>
                    </a:lnTo>
                    <a:cubicBezTo>
                      <a:pt x="5324" y="4289"/>
                      <a:pt x="5214" y="4289"/>
                      <a:pt x="5066" y="4326"/>
                    </a:cubicBezTo>
                    <a:cubicBezTo>
                      <a:pt x="5029" y="4326"/>
                      <a:pt x="4955" y="4363"/>
                      <a:pt x="4881" y="4363"/>
                    </a:cubicBezTo>
                    <a:cubicBezTo>
                      <a:pt x="4807" y="4400"/>
                      <a:pt x="4733" y="4400"/>
                      <a:pt x="4659" y="4400"/>
                    </a:cubicBezTo>
                    <a:lnTo>
                      <a:pt x="4400" y="4400"/>
                    </a:lnTo>
                    <a:cubicBezTo>
                      <a:pt x="4351" y="4400"/>
                      <a:pt x="4302" y="4416"/>
                      <a:pt x="4252" y="4416"/>
                    </a:cubicBezTo>
                    <a:cubicBezTo>
                      <a:pt x="4228" y="4416"/>
                      <a:pt x="4203" y="4412"/>
                      <a:pt x="4178" y="4400"/>
                    </a:cubicBezTo>
                    <a:cubicBezTo>
                      <a:pt x="3993" y="4400"/>
                      <a:pt x="3809" y="4400"/>
                      <a:pt x="3624" y="4326"/>
                    </a:cubicBezTo>
                    <a:cubicBezTo>
                      <a:pt x="3513" y="4326"/>
                      <a:pt x="3402" y="4326"/>
                      <a:pt x="3328" y="4289"/>
                    </a:cubicBezTo>
                    <a:cubicBezTo>
                      <a:pt x="3217" y="4215"/>
                      <a:pt x="3143" y="4215"/>
                      <a:pt x="3032" y="4178"/>
                    </a:cubicBezTo>
                    <a:cubicBezTo>
                      <a:pt x="2958" y="4141"/>
                      <a:pt x="2884" y="4067"/>
                      <a:pt x="2773" y="4030"/>
                    </a:cubicBezTo>
                    <a:cubicBezTo>
                      <a:pt x="2700" y="3993"/>
                      <a:pt x="2589" y="3919"/>
                      <a:pt x="2515" y="3845"/>
                    </a:cubicBezTo>
                    <a:cubicBezTo>
                      <a:pt x="2330" y="3771"/>
                      <a:pt x="2182" y="3587"/>
                      <a:pt x="2034" y="3476"/>
                    </a:cubicBezTo>
                    <a:cubicBezTo>
                      <a:pt x="1886" y="3291"/>
                      <a:pt x="1738" y="3143"/>
                      <a:pt x="1627" y="2958"/>
                    </a:cubicBezTo>
                    <a:cubicBezTo>
                      <a:pt x="1553" y="2884"/>
                      <a:pt x="1516" y="2810"/>
                      <a:pt x="1479" y="2699"/>
                    </a:cubicBezTo>
                    <a:cubicBezTo>
                      <a:pt x="1406" y="2625"/>
                      <a:pt x="1369" y="2551"/>
                      <a:pt x="1332" y="2440"/>
                    </a:cubicBezTo>
                    <a:cubicBezTo>
                      <a:pt x="1295" y="2367"/>
                      <a:pt x="1258" y="2256"/>
                      <a:pt x="1221" y="2182"/>
                    </a:cubicBezTo>
                    <a:cubicBezTo>
                      <a:pt x="1184" y="2071"/>
                      <a:pt x="1184" y="1960"/>
                      <a:pt x="1147" y="1886"/>
                    </a:cubicBezTo>
                    <a:cubicBezTo>
                      <a:pt x="1073" y="1701"/>
                      <a:pt x="1110" y="1516"/>
                      <a:pt x="1073" y="1331"/>
                    </a:cubicBezTo>
                    <a:cubicBezTo>
                      <a:pt x="1073" y="1257"/>
                      <a:pt x="1073" y="1146"/>
                      <a:pt x="1073" y="1073"/>
                    </a:cubicBezTo>
                    <a:cubicBezTo>
                      <a:pt x="1073" y="999"/>
                      <a:pt x="1110" y="888"/>
                      <a:pt x="1110" y="814"/>
                    </a:cubicBezTo>
                    <a:cubicBezTo>
                      <a:pt x="1110" y="666"/>
                      <a:pt x="1147" y="518"/>
                      <a:pt x="1184" y="407"/>
                    </a:cubicBezTo>
                    <a:cubicBezTo>
                      <a:pt x="1184" y="296"/>
                      <a:pt x="1221" y="185"/>
                      <a:pt x="1221" y="111"/>
                    </a:cubicBezTo>
                    <a:cubicBezTo>
                      <a:pt x="1221" y="78"/>
                      <a:pt x="1228" y="52"/>
                      <a:pt x="1236" y="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833;p49">
                <a:extLst>
                  <a:ext uri="{FF2B5EF4-FFF2-40B4-BE49-F238E27FC236}">
                    <a16:creationId xmlns:a16="http://schemas.microsoft.com/office/drawing/2014/main" id="{DF68FA3E-EA0E-0ED5-97D4-B732578FF46C}"/>
                  </a:ext>
                </a:extLst>
              </p:cNvPr>
              <p:cNvSpPr/>
              <p:nvPr/>
            </p:nvSpPr>
            <p:spPr>
              <a:xfrm>
                <a:off x="3705375" y="1693025"/>
                <a:ext cx="114625" cy="114650"/>
              </a:xfrm>
              <a:custGeom>
                <a:avLst/>
                <a:gdLst/>
                <a:ahLst/>
                <a:cxnLst/>
                <a:rect l="l" t="t" r="r" b="b"/>
                <a:pathLst>
                  <a:path w="4585" h="4586" extrusionOk="0">
                    <a:moveTo>
                      <a:pt x="4585" y="1"/>
                    </a:moveTo>
                    <a:cubicBezTo>
                      <a:pt x="4585" y="1"/>
                      <a:pt x="2625" y="112"/>
                      <a:pt x="1368" y="1369"/>
                    </a:cubicBezTo>
                    <a:cubicBezTo>
                      <a:pt x="111" y="2626"/>
                      <a:pt x="0" y="4585"/>
                      <a:pt x="0" y="4585"/>
                    </a:cubicBezTo>
                    <a:cubicBezTo>
                      <a:pt x="0" y="4585"/>
                      <a:pt x="1997" y="4511"/>
                      <a:pt x="3254" y="3217"/>
                    </a:cubicBezTo>
                    <a:cubicBezTo>
                      <a:pt x="4511" y="1960"/>
                      <a:pt x="4585" y="1"/>
                      <a:pt x="45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84" name="Google Shape;1834;p49">
                <a:extLst>
                  <a:ext uri="{FF2B5EF4-FFF2-40B4-BE49-F238E27FC236}">
                    <a16:creationId xmlns:a16="http://schemas.microsoft.com/office/drawing/2014/main" id="{70708A22-4A7A-1C26-218E-66589CF5598A}"/>
                  </a:ext>
                </a:extLst>
              </p:cNvPr>
              <p:cNvSpPr/>
              <p:nvPr/>
            </p:nvSpPr>
            <p:spPr>
              <a:xfrm>
                <a:off x="3668400" y="1702275"/>
                <a:ext cx="54550" cy="106325"/>
              </a:xfrm>
              <a:custGeom>
                <a:avLst/>
                <a:gdLst/>
                <a:ahLst/>
                <a:cxnLst/>
                <a:rect l="l" t="t" r="r" b="b"/>
                <a:pathLst>
                  <a:path w="2182" h="4253" extrusionOk="0">
                    <a:moveTo>
                      <a:pt x="703" y="1"/>
                    </a:moveTo>
                    <a:cubicBezTo>
                      <a:pt x="703" y="1"/>
                      <a:pt x="1" y="1110"/>
                      <a:pt x="222" y="2256"/>
                    </a:cubicBezTo>
                    <a:cubicBezTo>
                      <a:pt x="407" y="3439"/>
                      <a:pt x="1479" y="4252"/>
                      <a:pt x="1479" y="4252"/>
                    </a:cubicBezTo>
                    <a:cubicBezTo>
                      <a:pt x="1479" y="4252"/>
                      <a:pt x="2182" y="3143"/>
                      <a:pt x="1960" y="1960"/>
                    </a:cubicBezTo>
                    <a:cubicBezTo>
                      <a:pt x="1738" y="777"/>
                      <a:pt x="703" y="1"/>
                      <a:pt x="7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85" name="Google Shape;1835;p49">
                <a:extLst>
                  <a:ext uri="{FF2B5EF4-FFF2-40B4-BE49-F238E27FC236}">
                    <a16:creationId xmlns:a16="http://schemas.microsoft.com/office/drawing/2014/main" id="{97C7B8C0-2139-1110-9245-BC07BF65DCED}"/>
                  </a:ext>
                </a:extLst>
              </p:cNvPr>
              <p:cNvSpPr/>
              <p:nvPr/>
            </p:nvSpPr>
            <p:spPr>
              <a:xfrm>
                <a:off x="3705375" y="1795475"/>
                <a:ext cx="106300" cy="45625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1825" extrusionOk="0">
                    <a:moveTo>
                      <a:pt x="1815" y="0"/>
                    </a:moveTo>
                    <a:cubicBezTo>
                      <a:pt x="828" y="0"/>
                      <a:pt x="0" y="524"/>
                      <a:pt x="0" y="524"/>
                    </a:cubicBezTo>
                    <a:cubicBezTo>
                      <a:pt x="0" y="524"/>
                      <a:pt x="777" y="1559"/>
                      <a:pt x="1960" y="1781"/>
                    </a:cubicBezTo>
                    <a:cubicBezTo>
                      <a:pt x="2121" y="1811"/>
                      <a:pt x="2281" y="1824"/>
                      <a:pt x="2437" y="1824"/>
                    </a:cubicBezTo>
                    <a:cubicBezTo>
                      <a:pt x="3425" y="1824"/>
                      <a:pt x="4252" y="1301"/>
                      <a:pt x="4252" y="1301"/>
                    </a:cubicBezTo>
                    <a:cubicBezTo>
                      <a:pt x="4252" y="1301"/>
                      <a:pt x="3439" y="228"/>
                      <a:pt x="2293" y="44"/>
                    </a:cubicBezTo>
                    <a:cubicBezTo>
                      <a:pt x="2131" y="13"/>
                      <a:pt x="1971" y="0"/>
                      <a:pt x="18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86" name="Google Shape;1836;p49">
                <a:extLst>
                  <a:ext uri="{FF2B5EF4-FFF2-40B4-BE49-F238E27FC236}">
                    <a16:creationId xmlns:a16="http://schemas.microsoft.com/office/drawing/2014/main" id="{BB639FE3-3600-2009-8C37-C9475AF7157B}"/>
                  </a:ext>
                </a:extLst>
              </p:cNvPr>
              <p:cNvSpPr/>
              <p:nvPr/>
            </p:nvSpPr>
            <p:spPr>
              <a:xfrm>
                <a:off x="3033425" y="1686575"/>
                <a:ext cx="477875" cy="177875"/>
              </a:xfrm>
              <a:custGeom>
                <a:avLst/>
                <a:gdLst/>
                <a:ahLst/>
                <a:cxnLst/>
                <a:rect l="l" t="t" r="r" b="b"/>
                <a:pathLst>
                  <a:path w="19115" h="7115" extrusionOk="0">
                    <a:moveTo>
                      <a:pt x="1923" y="0"/>
                    </a:moveTo>
                    <a:cubicBezTo>
                      <a:pt x="1516" y="37"/>
                      <a:pt x="1147" y="74"/>
                      <a:pt x="851" y="148"/>
                    </a:cubicBezTo>
                    <a:cubicBezTo>
                      <a:pt x="555" y="222"/>
                      <a:pt x="370" y="333"/>
                      <a:pt x="222" y="370"/>
                    </a:cubicBezTo>
                    <a:cubicBezTo>
                      <a:pt x="75" y="444"/>
                      <a:pt x="1" y="444"/>
                      <a:pt x="1" y="444"/>
                    </a:cubicBezTo>
                    <a:cubicBezTo>
                      <a:pt x="1" y="444"/>
                      <a:pt x="75" y="481"/>
                      <a:pt x="222" y="481"/>
                    </a:cubicBezTo>
                    <a:cubicBezTo>
                      <a:pt x="370" y="481"/>
                      <a:pt x="592" y="481"/>
                      <a:pt x="888" y="518"/>
                    </a:cubicBezTo>
                    <a:cubicBezTo>
                      <a:pt x="1147" y="555"/>
                      <a:pt x="1479" y="629"/>
                      <a:pt x="1849" y="702"/>
                    </a:cubicBezTo>
                    <a:cubicBezTo>
                      <a:pt x="2034" y="776"/>
                      <a:pt x="2219" y="813"/>
                      <a:pt x="2404" y="887"/>
                    </a:cubicBezTo>
                    <a:cubicBezTo>
                      <a:pt x="2589" y="961"/>
                      <a:pt x="2810" y="1035"/>
                      <a:pt x="3032" y="1146"/>
                    </a:cubicBezTo>
                    <a:cubicBezTo>
                      <a:pt x="3439" y="1331"/>
                      <a:pt x="3883" y="1553"/>
                      <a:pt x="4326" y="1812"/>
                    </a:cubicBezTo>
                    <a:cubicBezTo>
                      <a:pt x="4807" y="2070"/>
                      <a:pt x="5251" y="2403"/>
                      <a:pt x="5768" y="2699"/>
                    </a:cubicBezTo>
                    <a:cubicBezTo>
                      <a:pt x="6249" y="3032"/>
                      <a:pt x="6766" y="3364"/>
                      <a:pt x="7284" y="3734"/>
                    </a:cubicBezTo>
                    <a:cubicBezTo>
                      <a:pt x="7580" y="3882"/>
                      <a:pt x="7838" y="4067"/>
                      <a:pt x="8097" y="4252"/>
                    </a:cubicBezTo>
                    <a:cubicBezTo>
                      <a:pt x="8393" y="4400"/>
                      <a:pt x="8689" y="4584"/>
                      <a:pt x="8948" y="4732"/>
                    </a:cubicBezTo>
                    <a:cubicBezTo>
                      <a:pt x="9539" y="5065"/>
                      <a:pt x="10094" y="5361"/>
                      <a:pt x="10685" y="5657"/>
                    </a:cubicBezTo>
                    <a:cubicBezTo>
                      <a:pt x="11277" y="5915"/>
                      <a:pt x="11868" y="6174"/>
                      <a:pt x="12460" y="6396"/>
                    </a:cubicBezTo>
                    <a:cubicBezTo>
                      <a:pt x="13051" y="6618"/>
                      <a:pt x="13643" y="6766"/>
                      <a:pt x="14234" y="6914"/>
                    </a:cubicBezTo>
                    <a:cubicBezTo>
                      <a:pt x="14789" y="7024"/>
                      <a:pt x="15344" y="7098"/>
                      <a:pt x="15861" y="7098"/>
                    </a:cubicBezTo>
                    <a:cubicBezTo>
                      <a:pt x="15947" y="7111"/>
                      <a:pt x="16030" y="7115"/>
                      <a:pt x="16110" y="7115"/>
                    </a:cubicBezTo>
                    <a:cubicBezTo>
                      <a:pt x="16272" y="7115"/>
                      <a:pt x="16428" y="7098"/>
                      <a:pt x="16601" y="7098"/>
                    </a:cubicBezTo>
                    <a:cubicBezTo>
                      <a:pt x="16822" y="7098"/>
                      <a:pt x="17044" y="7061"/>
                      <a:pt x="17266" y="7024"/>
                    </a:cubicBezTo>
                    <a:cubicBezTo>
                      <a:pt x="17673" y="6987"/>
                      <a:pt x="18005" y="6877"/>
                      <a:pt x="18301" y="6803"/>
                    </a:cubicBezTo>
                    <a:cubicBezTo>
                      <a:pt x="18560" y="6729"/>
                      <a:pt x="18782" y="6618"/>
                      <a:pt x="18930" y="6544"/>
                    </a:cubicBezTo>
                    <a:cubicBezTo>
                      <a:pt x="19041" y="6470"/>
                      <a:pt x="19115" y="6433"/>
                      <a:pt x="19115" y="6433"/>
                    </a:cubicBezTo>
                    <a:lnTo>
                      <a:pt x="18893" y="6433"/>
                    </a:lnTo>
                    <a:cubicBezTo>
                      <a:pt x="18794" y="6433"/>
                      <a:pt x="18663" y="6449"/>
                      <a:pt x="18498" y="6449"/>
                    </a:cubicBezTo>
                    <a:cubicBezTo>
                      <a:pt x="18416" y="6449"/>
                      <a:pt x="18326" y="6445"/>
                      <a:pt x="18227" y="6433"/>
                    </a:cubicBezTo>
                    <a:cubicBezTo>
                      <a:pt x="17968" y="6433"/>
                      <a:pt x="17636" y="6396"/>
                      <a:pt x="17266" y="6359"/>
                    </a:cubicBezTo>
                    <a:cubicBezTo>
                      <a:pt x="16859" y="6285"/>
                      <a:pt x="16453" y="6174"/>
                      <a:pt x="16009" y="6063"/>
                    </a:cubicBezTo>
                    <a:cubicBezTo>
                      <a:pt x="15565" y="5952"/>
                      <a:pt x="15122" y="5767"/>
                      <a:pt x="14604" y="5583"/>
                    </a:cubicBezTo>
                    <a:cubicBezTo>
                      <a:pt x="14123" y="5398"/>
                      <a:pt x="13606" y="5139"/>
                      <a:pt x="13088" y="4880"/>
                    </a:cubicBezTo>
                    <a:cubicBezTo>
                      <a:pt x="12571" y="4658"/>
                      <a:pt x="12053" y="4363"/>
                      <a:pt x="11499" y="4067"/>
                    </a:cubicBezTo>
                    <a:cubicBezTo>
                      <a:pt x="10981" y="3771"/>
                      <a:pt x="10426" y="3438"/>
                      <a:pt x="9872" y="3143"/>
                    </a:cubicBezTo>
                    <a:cubicBezTo>
                      <a:pt x="9576" y="2995"/>
                      <a:pt x="9317" y="2847"/>
                      <a:pt x="9058" y="2662"/>
                    </a:cubicBezTo>
                    <a:cubicBezTo>
                      <a:pt x="8763" y="2514"/>
                      <a:pt x="8504" y="2366"/>
                      <a:pt x="8208" y="2181"/>
                    </a:cubicBezTo>
                    <a:cubicBezTo>
                      <a:pt x="7691" y="1886"/>
                      <a:pt x="7136" y="1590"/>
                      <a:pt x="6581" y="1294"/>
                    </a:cubicBezTo>
                    <a:cubicBezTo>
                      <a:pt x="6027" y="1035"/>
                      <a:pt x="5472" y="776"/>
                      <a:pt x="4918" y="555"/>
                    </a:cubicBezTo>
                    <a:cubicBezTo>
                      <a:pt x="4363" y="370"/>
                      <a:pt x="3846" y="222"/>
                      <a:pt x="3328" y="111"/>
                    </a:cubicBezTo>
                    <a:cubicBezTo>
                      <a:pt x="3069" y="74"/>
                      <a:pt x="2810" y="37"/>
                      <a:pt x="2589" y="37"/>
                    </a:cubicBezTo>
                    <a:cubicBezTo>
                      <a:pt x="2367" y="0"/>
                      <a:pt x="2145" y="0"/>
                      <a:pt x="19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88" name="Google Shape;1837;p49">
                <a:extLst>
                  <a:ext uri="{FF2B5EF4-FFF2-40B4-BE49-F238E27FC236}">
                    <a16:creationId xmlns:a16="http://schemas.microsoft.com/office/drawing/2014/main" id="{B17DD594-0153-6546-1A21-B68C47DEDF1E}"/>
                  </a:ext>
                </a:extLst>
              </p:cNvPr>
              <p:cNvSpPr/>
              <p:nvPr/>
            </p:nvSpPr>
            <p:spPr>
              <a:xfrm>
                <a:off x="3636975" y="2024850"/>
                <a:ext cx="178400" cy="477875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19115" extrusionOk="0">
                    <a:moveTo>
                      <a:pt x="481" y="0"/>
                    </a:moveTo>
                    <a:cubicBezTo>
                      <a:pt x="481" y="0"/>
                      <a:pt x="444" y="74"/>
                      <a:pt x="370" y="222"/>
                    </a:cubicBezTo>
                    <a:cubicBezTo>
                      <a:pt x="333" y="370"/>
                      <a:pt x="222" y="555"/>
                      <a:pt x="148" y="851"/>
                    </a:cubicBezTo>
                    <a:cubicBezTo>
                      <a:pt x="74" y="1146"/>
                      <a:pt x="38" y="1516"/>
                      <a:pt x="1" y="1923"/>
                    </a:cubicBezTo>
                    <a:cubicBezTo>
                      <a:pt x="38" y="2145"/>
                      <a:pt x="38" y="2366"/>
                      <a:pt x="38" y="2588"/>
                    </a:cubicBezTo>
                    <a:cubicBezTo>
                      <a:pt x="74" y="2810"/>
                      <a:pt x="74" y="3069"/>
                      <a:pt x="148" y="3328"/>
                    </a:cubicBezTo>
                    <a:cubicBezTo>
                      <a:pt x="222" y="3808"/>
                      <a:pt x="370" y="4363"/>
                      <a:pt x="592" y="4917"/>
                    </a:cubicBezTo>
                    <a:cubicBezTo>
                      <a:pt x="777" y="5472"/>
                      <a:pt x="1036" y="5990"/>
                      <a:pt x="1295" y="6581"/>
                    </a:cubicBezTo>
                    <a:cubicBezTo>
                      <a:pt x="1590" y="7099"/>
                      <a:pt x="1886" y="7690"/>
                      <a:pt x="2219" y="8208"/>
                    </a:cubicBezTo>
                    <a:cubicBezTo>
                      <a:pt x="2367" y="8504"/>
                      <a:pt x="2515" y="8762"/>
                      <a:pt x="2699" y="9021"/>
                    </a:cubicBezTo>
                    <a:cubicBezTo>
                      <a:pt x="2847" y="9317"/>
                      <a:pt x="2995" y="9576"/>
                      <a:pt x="3143" y="9871"/>
                    </a:cubicBezTo>
                    <a:cubicBezTo>
                      <a:pt x="3476" y="10426"/>
                      <a:pt x="3772" y="10944"/>
                      <a:pt x="4067" y="11498"/>
                    </a:cubicBezTo>
                    <a:cubicBezTo>
                      <a:pt x="4363" y="12053"/>
                      <a:pt x="4659" y="12570"/>
                      <a:pt x="4918" y="13088"/>
                    </a:cubicBezTo>
                    <a:cubicBezTo>
                      <a:pt x="5176" y="13606"/>
                      <a:pt x="5398" y="14123"/>
                      <a:pt x="5583" y="14604"/>
                    </a:cubicBezTo>
                    <a:cubicBezTo>
                      <a:pt x="5805" y="15084"/>
                      <a:pt x="5953" y="15565"/>
                      <a:pt x="6064" y="16009"/>
                    </a:cubicBezTo>
                    <a:cubicBezTo>
                      <a:pt x="6212" y="16452"/>
                      <a:pt x="6286" y="16859"/>
                      <a:pt x="6359" y="17229"/>
                    </a:cubicBezTo>
                    <a:cubicBezTo>
                      <a:pt x="6396" y="17635"/>
                      <a:pt x="6433" y="17968"/>
                      <a:pt x="6433" y="18227"/>
                    </a:cubicBezTo>
                    <a:cubicBezTo>
                      <a:pt x="6470" y="18486"/>
                      <a:pt x="6470" y="18744"/>
                      <a:pt x="6470" y="18892"/>
                    </a:cubicBezTo>
                    <a:cubicBezTo>
                      <a:pt x="6470" y="19040"/>
                      <a:pt x="6470" y="19114"/>
                      <a:pt x="6470" y="19114"/>
                    </a:cubicBezTo>
                    <a:cubicBezTo>
                      <a:pt x="6470" y="19114"/>
                      <a:pt x="6507" y="19040"/>
                      <a:pt x="6544" y="18892"/>
                    </a:cubicBezTo>
                    <a:cubicBezTo>
                      <a:pt x="6618" y="18781"/>
                      <a:pt x="6729" y="18560"/>
                      <a:pt x="6803" y="18301"/>
                    </a:cubicBezTo>
                    <a:cubicBezTo>
                      <a:pt x="6914" y="18005"/>
                      <a:pt x="6988" y="17635"/>
                      <a:pt x="7062" y="17229"/>
                    </a:cubicBezTo>
                    <a:cubicBezTo>
                      <a:pt x="7062" y="17044"/>
                      <a:pt x="7099" y="16822"/>
                      <a:pt x="7136" y="16600"/>
                    </a:cubicBezTo>
                    <a:cubicBezTo>
                      <a:pt x="7136" y="16341"/>
                      <a:pt x="7136" y="16120"/>
                      <a:pt x="7136" y="15861"/>
                    </a:cubicBezTo>
                    <a:cubicBezTo>
                      <a:pt x="7099" y="15343"/>
                      <a:pt x="7025" y="14789"/>
                      <a:pt x="6914" y="14197"/>
                    </a:cubicBezTo>
                    <a:cubicBezTo>
                      <a:pt x="6803" y="13642"/>
                      <a:pt x="6618" y="13051"/>
                      <a:pt x="6396" y="12459"/>
                    </a:cubicBezTo>
                    <a:cubicBezTo>
                      <a:pt x="6212" y="11868"/>
                      <a:pt x="5953" y="11276"/>
                      <a:pt x="5657" y="10685"/>
                    </a:cubicBezTo>
                    <a:cubicBezTo>
                      <a:pt x="5361" y="10093"/>
                      <a:pt x="5066" y="9539"/>
                      <a:pt x="4770" y="8947"/>
                    </a:cubicBezTo>
                    <a:cubicBezTo>
                      <a:pt x="4585" y="8688"/>
                      <a:pt x="4437" y="8393"/>
                      <a:pt x="4252" y="8097"/>
                    </a:cubicBezTo>
                    <a:cubicBezTo>
                      <a:pt x="4067" y="7838"/>
                      <a:pt x="3919" y="7542"/>
                      <a:pt x="3735" y="7284"/>
                    </a:cubicBezTo>
                    <a:cubicBezTo>
                      <a:pt x="3402" y="6766"/>
                      <a:pt x="3032" y="6248"/>
                      <a:pt x="2736" y="5768"/>
                    </a:cubicBezTo>
                    <a:cubicBezTo>
                      <a:pt x="2404" y="5250"/>
                      <a:pt x="2108" y="4770"/>
                      <a:pt x="1849" y="4326"/>
                    </a:cubicBezTo>
                    <a:cubicBezTo>
                      <a:pt x="1553" y="3882"/>
                      <a:pt x="1331" y="3439"/>
                      <a:pt x="1147" y="2995"/>
                    </a:cubicBezTo>
                    <a:cubicBezTo>
                      <a:pt x="1036" y="2810"/>
                      <a:pt x="999" y="2588"/>
                      <a:pt x="888" y="2403"/>
                    </a:cubicBezTo>
                    <a:cubicBezTo>
                      <a:pt x="814" y="2219"/>
                      <a:pt x="777" y="2034"/>
                      <a:pt x="703" y="1849"/>
                    </a:cubicBezTo>
                    <a:cubicBezTo>
                      <a:pt x="629" y="1479"/>
                      <a:pt x="555" y="1146"/>
                      <a:pt x="518" y="888"/>
                    </a:cubicBezTo>
                    <a:cubicBezTo>
                      <a:pt x="481" y="592"/>
                      <a:pt x="481" y="370"/>
                      <a:pt x="481" y="222"/>
                    </a:cubicBezTo>
                    <a:cubicBezTo>
                      <a:pt x="481" y="74"/>
                      <a:pt x="481" y="0"/>
                      <a:pt x="4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" name="Google Shape;1838;p49">
              <a:extLst>
                <a:ext uri="{FF2B5EF4-FFF2-40B4-BE49-F238E27FC236}">
                  <a16:creationId xmlns:a16="http://schemas.microsoft.com/office/drawing/2014/main" id="{AFEDAAE9-0D77-7334-65CE-CAC78EC7A1E0}"/>
                </a:ext>
              </a:extLst>
            </p:cNvPr>
            <p:cNvGrpSpPr/>
            <p:nvPr/>
          </p:nvGrpSpPr>
          <p:grpSpPr>
            <a:xfrm rot="10800000">
              <a:off x="457200" y="3949550"/>
              <a:ext cx="786575" cy="816150"/>
              <a:chOff x="3033425" y="1686575"/>
              <a:chExt cx="786575" cy="816150"/>
            </a:xfrm>
          </p:grpSpPr>
          <p:sp>
            <p:nvSpPr>
              <p:cNvPr id="8" name="Google Shape;1839;p49">
                <a:extLst>
                  <a:ext uri="{FF2B5EF4-FFF2-40B4-BE49-F238E27FC236}">
                    <a16:creationId xmlns:a16="http://schemas.microsoft.com/office/drawing/2014/main" id="{54C510C6-2134-46CF-B86A-85A8ACEBBC4E}"/>
                  </a:ext>
                </a:extLst>
              </p:cNvPr>
              <p:cNvSpPr/>
              <p:nvPr/>
            </p:nvSpPr>
            <p:spPr>
              <a:xfrm>
                <a:off x="3532525" y="1872025"/>
                <a:ext cx="109100" cy="111250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4450" extrusionOk="0">
                    <a:moveTo>
                      <a:pt x="3713" y="0"/>
                    </a:moveTo>
                    <a:cubicBezTo>
                      <a:pt x="3672" y="0"/>
                      <a:pt x="3630" y="5"/>
                      <a:pt x="3587" y="13"/>
                    </a:cubicBezTo>
                    <a:lnTo>
                      <a:pt x="3439" y="13"/>
                    </a:lnTo>
                    <a:lnTo>
                      <a:pt x="3069" y="161"/>
                    </a:lnTo>
                    <a:cubicBezTo>
                      <a:pt x="2959" y="235"/>
                      <a:pt x="2848" y="272"/>
                      <a:pt x="2737" y="346"/>
                    </a:cubicBezTo>
                    <a:cubicBezTo>
                      <a:pt x="2515" y="457"/>
                      <a:pt x="2293" y="568"/>
                      <a:pt x="2071" y="753"/>
                    </a:cubicBezTo>
                    <a:cubicBezTo>
                      <a:pt x="1849" y="900"/>
                      <a:pt x="1665" y="1048"/>
                      <a:pt x="1480" y="1233"/>
                    </a:cubicBezTo>
                    <a:cubicBezTo>
                      <a:pt x="1406" y="1307"/>
                      <a:pt x="1295" y="1418"/>
                      <a:pt x="1221" y="1492"/>
                    </a:cubicBezTo>
                    <a:cubicBezTo>
                      <a:pt x="1147" y="1603"/>
                      <a:pt x="1073" y="1677"/>
                      <a:pt x="999" y="1788"/>
                    </a:cubicBezTo>
                    <a:cubicBezTo>
                      <a:pt x="814" y="1973"/>
                      <a:pt x="703" y="2194"/>
                      <a:pt x="592" y="2416"/>
                    </a:cubicBezTo>
                    <a:cubicBezTo>
                      <a:pt x="481" y="2638"/>
                      <a:pt x="371" y="2823"/>
                      <a:pt x="297" y="3082"/>
                    </a:cubicBezTo>
                    <a:cubicBezTo>
                      <a:pt x="112" y="3525"/>
                      <a:pt x="38" y="3969"/>
                      <a:pt x="1" y="4450"/>
                    </a:cubicBezTo>
                    <a:cubicBezTo>
                      <a:pt x="149" y="4006"/>
                      <a:pt x="371" y="3599"/>
                      <a:pt x="629" y="3230"/>
                    </a:cubicBezTo>
                    <a:cubicBezTo>
                      <a:pt x="740" y="3045"/>
                      <a:pt x="888" y="2897"/>
                      <a:pt x="1036" y="2712"/>
                    </a:cubicBezTo>
                    <a:cubicBezTo>
                      <a:pt x="1184" y="2564"/>
                      <a:pt x="1332" y="2416"/>
                      <a:pt x="1517" y="2305"/>
                    </a:cubicBezTo>
                    <a:cubicBezTo>
                      <a:pt x="1591" y="2231"/>
                      <a:pt x="1665" y="2194"/>
                      <a:pt x="1775" y="2120"/>
                    </a:cubicBezTo>
                    <a:cubicBezTo>
                      <a:pt x="1849" y="2047"/>
                      <a:pt x="1923" y="2010"/>
                      <a:pt x="2034" y="1973"/>
                    </a:cubicBezTo>
                    <a:cubicBezTo>
                      <a:pt x="2219" y="1862"/>
                      <a:pt x="2404" y="1788"/>
                      <a:pt x="2589" y="1714"/>
                    </a:cubicBezTo>
                    <a:cubicBezTo>
                      <a:pt x="2621" y="1701"/>
                      <a:pt x="2655" y="1689"/>
                      <a:pt x="2690" y="1678"/>
                    </a:cubicBezTo>
                    <a:lnTo>
                      <a:pt x="2690" y="1678"/>
                    </a:lnTo>
                    <a:cubicBezTo>
                      <a:pt x="2681" y="1703"/>
                      <a:pt x="2672" y="1727"/>
                      <a:pt x="2663" y="1751"/>
                    </a:cubicBezTo>
                    <a:cubicBezTo>
                      <a:pt x="2589" y="1936"/>
                      <a:pt x="2515" y="2120"/>
                      <a:pt x="2404" y="2305"/>
                    </a:cubicBezTo>
                    <a:lnTo>
                      <a:pt x="2256" y="2601"/>
                    </a:lnTo>
                    <a:cubicBezTo>
                      <a:pt x="2219" y="2675"/>
                      <a:pt x="2145" y="2749"/>
                      <a:pt x="2071" y="2860"/>
                    </a:cubicBezTo>
                    <a:cubicBezTo>
                      <a:pt x="2034" y="2934"/>
                      <a:pt x="1960" y="3008"/>
                      <a:pt x="1886" y="3082"/>
                    </a:cubicBezTo>
                    <a:cubicBezTo>
                      <a:pt x="1812" y="3193"/>
                      <a:pt x="1738" y="3267"/>
                      <a:pt x="1665" y="3341"/>
                    </a:cubicBezTo>
                    <a:lnTo>
                      <a:pt x="1443" y="3562"/>
                    </a:lnTo>
                    <a:cubicBezTo>
                      <a:pt x="1369" y="3636"/>
                      <a:pt x="1258" y="3710"/>
                      <a:pt x="1184" y="3784"/>
                    </a:cubicBezTo>
                    <a:cubicBezTo>
                      <a:pt x="1110" y="3821"/>
                      <a:pt x="999" y="3895"/>
                      <a:pt x="925" y="3969"/>
                    </a:cubicBezTo>
                    <a:lnTo>
                      <a:pt x="629" y="4154"/>
                    </a:lnTo>
                    <a:cubicBezTo>
                      <a:pt x="518" y="4191"/>
                      <a:pt x="444" y="4228"/>
                      <a:pt x="334" y="4302"/>
                    </a:cubicBezTo>
                    <a:lnTo>
                      <a:pt x="1" y="4450"/>
                    </a:lnTo>
                    <a:lnTo>
                      <a:pt x="371" y="4376"/>
                    </a:lnTo>
                    <a:cubicBezTo>
                      <a:pt x="481" y="4376"/>
                      <a:pt x="592" y="4339"/>
                      <a:pt x="703" y="4302"/>
                    </a:cubicBezTo>
                    <a:lnTo>
                      <a:pt x="1036" y="4228"/>
                    </a:lnTo>
                    <a:cubicBezTo>
                      <a:pt x="1147" y="4191"/>
                      <a:pt x="1258" y="4117"/>
                      <a:pt x="1369" y="4080"/>
                    </a:cubicBezTo>
                    <a:cubicBezTo>
                      <a:pt x="1480" y="4043"/>
                      <a:pt x="1591" y="4006"/>
                      <a:pt x="1701" y="3932"/>
                    </a:cubicBezTo>
                    <a:lnTo>
                      <a:pt x="1997" y="3784"/>
                    </a:lnTo>
                    <a:cubicBezTo>
                      <a:pt x="2108" y="3710"/>
                      <a:pt x="2219" y="3636"/>
                      <a:pt x="2330" y="3562"/>
                    </a:cubicBezTo>
                    <a:cubicBezTo>
                      <a:pt x="2404" y="3525"/>
                      <a:pt x="2515" y="3451"/>
                      <a:pt x="2626" y="3341"/>
                    </a:cubicBezTo>
                    <a:cubicBezTo>
                      <a:pt x="2700" y="3267"/>
                      <a:pt x="2811" y="3193"/>
                      <a:pt x="2885" y="3119"/>
                    </a:cubicBezTo>
                    <a:lnTo>
                      <a:pt x="3143" y="2860"/>
                    </a:lnTo>
                    <a:cubicBezTo>
                      <a:pt x="3328" y="2675"/>
                      <a:pt x="3476" y="2490"/>
                      <a:pt x="3624" y="2268"/>
                    </a:cubicBezTo>
                    <a:cubicBezTo>
                      <a:pt x="3772" y="2047"/>
                      <a:pt x="3920" y="1825"/>
                      <a:pt x="4031" y="1603"/>
                    </a:cubicBezTo>
                    <a:cubicBezTo>
                      <a:pt x="4105" y="1492"/>
                      <a:pt x="4142" y="1381"/>
                      <a:pt x="4216" y="1270"/>
                    </a:cubicBezTo>
                    <a:cubicBezTo>
                      <a:pt x="4252" y="1122"/>
                      <a:pt x="4289" y="1011"/>
                      <a:pt x="4326" y="863"/>
                    </a:cubicBezTo>
                    <a:cubicBezTo>
                      <a:pt x="4363" y="753"/>
                      <a:pt x="4363" y="642"/>
                      <a:pt x="4363" y="568"/>
                    </a:cubicBezTo>
                    <a:cubicBezTo>
                      <a:pt x="4298" y="241"/>
                      <a:pt x="4030" y="0"/>
                      <a:pt x="37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1840;p49">
                <a:extLst>
                  <a:ext uri="{FF2B5EF4-FFF2-40B4-BE49-F238E27FC236}">
                    <a16:creationId xmlns:a16="http://schemas.microsoft.com/office/drawing/2014/main" id="{7452E93E-F319-5017-D84C-09118DF512CE}"/>
                  </a:ext>
                </a:extLst>
              </p:cNvPr>
              <p:cNvSpPr/>
              <p:nvPr/>
            </p:nvSpPr>
            <p:spPr>
              <a:xfrm>
                <a:off x="3325500" y="1692100"/>
                <a:ext cx="356800" cy="109325"/>
              </a:xfrm>
              <a:custGeom>
                <a:avLst/>
                <a:gdLst/>
                <a:ahLst/>
                <a:cxnLst/>
                <a:rect l="l" t="t" r="r" b="b"/>
                <a:pathLst>
                  <a:path w="14272" h="4373" extrusionOk="0">
                    <a:moveTo>
                      <a:pt x="1435" y="1435"/>
                    </a:moveTo>
                    <a:lnTo>
                      <a:pt x="1418" y="1443"/>
                    </a:lnTo>
                    <a:lnTo>
                      <a:pt x="1442" y="1443"/>
                    </a:lnTo>
                    <a:cubicBezTo>
                      <a:pt x="1440" y="1440"/>
                      <a:pt x="1437" y="1438"/>
                      <a:pt x="1435" y="1435"/>
                    </a:cubicBezTo>
                    <a:close/>
                    <a:moveTo>
                      <a:pt x="1444" y="1454"/>
                    </a:moveTo>
                    <a:lnTo>
                      <a:pt x="1444" y="1454"/>
                    </a:lnTo>
                    <a:cubicBezTo>
                      <a:pt x="1442" y="1454"/>
                      <a:pt x="1452" y="1461"/>
                      <a:pt x="1479" y="1480"/>
                    </a:cubicBezTo>
                    <a:lnTo>
                      <a:pt x="1491" y="1480"/>
                    </a:lnTo>
                    <a:cubicBezTo>
                      <a:pt x="1467" y="1466"/>
                      <a:pt x="1446" y="1454"/>
                      <a:pt x="1444" y="1454"/>
                    </a:cubicBezTo>
                    <a:close/>
                    <a:moveTo>
                      <a:pt x="1491" y="1480"/>
                    </a:moveTo>
                    <a:lnTo>
                      <a:pt x="1491" y="1480"/>
                    </a:lnTo>
                    <a:cubicBezTo>
                      <a:pt x="1520" y="1497"/>
                      <a:pt x="1553" y="1517"/>
                      <a:pt x="1553" y="1517"/>
                    </a:cubicBezTo>
                    <a:lnTo>
                      <a:pt x="1516" y="1480"/>
                    </a:lnTo>
                    <a:close/>
                    <a:moveTo>
                      <a:pt x="1849" y="1"/>
                    </a:moveTo>
                    <a:cubicBezTo>
                      <a:pt x="1793" y="19"/>
                      <a:pt x="1747" y="19"/>
                      <a:pt x="1696" y="19"/>
                    </a:cubicBezTo>
                    <a:cubicBezTo>
                      <a:pt x="1646" y="19"/>
                      <a:pt x="1590" y="19"/>
                      <a:pt x="1516" y="38"/>
                    </a:cubicBezTo>
                    <a:cubicBezTo>
                      <a:pt x="1368" y="75"/>
                      <a:pt x="1220" y="75"/>
                      <a:pt x="1110" y="112"/>
                    </a:cubicBezTo>
                    <a:lnTo>
                      <a:pt x="851" y="223"/>
                    </a:lnTo>
                    <a:lnTo>
                      <a:pt x="740" y="260"/>
                    </a:lnTo>
                    <a:lnTo>
                      <a:pt x="703" y="297"/>
                    </a:lnTo>
                    <a:lnTo>
                      <a:pt x="666" y="334"/>
                    </a:lnTo>
                    <a:lnTo>
                      <a:pt x="555" y="408"/>
                    </a:lnTo>
                    <a:cubicBezTo>
                      <a:pt x="481" y="444"/>
                      <a:pt x="407" y="518"/>
                      <a:pt x="333" y="592"/>
                    </a:cubicBezTo>
                    <a:cubicBezTo>
                      <a:pt x="74" y="888"/>
                      <a:pt x="0" y="1295"/>
                      <a:pt x="37" y="1628"/>
                    </a:cubicBezTo>
                    <a:cubicBezTo>
                      <a:pt x="74" y="1738"/>
                      <a:pt x="74" y="1812"/>
                      <a:pt x="111" y="1923"/>
                    </a:cubicBezTo>
                    <a:cubicBezTo>
                      <a:pt x="148" y="1997"/>
                      <a:pt x="185" y="2071"/>
                      <a:pt x="222" y="2145"/>
                    </a:cubicBezTo>
                    <a:cubicBezTo>
                      <a:pt x="259" y="2293"/>
                      <a:pt x="518" y="2552"/>
                      <a:pt x="629" y="2626"/>
                    </a:cubicBezTo>
                    <a:lnTo>
                      <a:pt x="740" y="2700"/>
                    </a:lnTo>
                    <a:lnTo>
                      <a:pt x="777" y="2700"/>
                    </a:lnTo>
                    <a:lnTo>
                      <a:pt x="851" y="2774"/>
                    </a:lnTo>
                    <a:lnTo>
                      <a:pt x="888" y="2774"/>
                    </a:lnTo>
                    <a:lnTo>
                      <a:pt x="962" y="2811"/>
                    </a:lnTo>
                    <a:lnTo>
                      <a:pt x="1220" y="2922"/>
                    </a:lnTo>
                    <a:lnTo>
                      <a:pt x="1738" y="3180"/>
                    </a:lnTo>
                    <a:cubicBezTo>
                      <a:pt x="2108" y="3328"/>
                      <a:pt x="2477" y="3476"/>
                      <a:pt x="2847" y="3624"/>
                    </a:cubicBezTo>
                    <a:cubicBezTo>
                      <a:pt x="3217" y="3772"/>
                      <a:pt x="3624" y="3920"/>
                      <a:pt x="4030" y="4031"/>
                    </a:cubicBezTo>
                    <a:lnTo>
                      <a:pt x="4585" y="4142"/>
                    </a:lnTo>
                    <a:lnTo>
                      <a:pt x="4881" y="4216"/>
                    </a:lnTo>
                    <a:lnTo>
                      <a:pt x="4991" y="4252"/>
                    </a:lnTo>
                    <a:lnTo>
                      <a:pt x="5102" y="4252"/>
                    </a:lnTo>
                    <a:lnTo>
                      <a:pt x="5176" y="4289"/>
                    </a:lnTo>
                    <a:cubicBezTo>
                      <a:pt x="5583" y="4345"/>
                      <a:pt x="5990" y="4373"/>
                      <a:pt x="6392" y="4373"/>
                    </a:cubicBezTo>
                    <a:cubicBezTo>
                      <a:pt x="6794" y="4373"/>
                      <a:pt x="7191" y="4345"/>
                      <a:pt x="7579" y="4289"/>
                    </a:cubicBezTo>
                    <a:cubicBezTo>
                      <a:pt x="8356" y="4179"/>
                      <a:pt x="9095" y="3920"/>
                      <a:pt x="9761" y="3550"/>
                    </a:cubicBezTo>
                    <a:cubicBezTo>
                      <a:pt x="9909" y="3476"/>
                      <a:pt x="10056" y="3365"/>
                      <a:pt x="10167" y="3291"/>
                    </a:cubicBezTo>
                    <a:lnTo>
                      <a:pt x="10204" y="3291"/>
                    </a:lnTo>
                    <a:lnTo>
                      <a:pt x="10241" y="3254"/>
                    </a:lnTo>
                    <a:lnTo>
                      <a:pt x="10278" y="3254"/>
                    </a:lnTo>
                    <a:lnTo>
                      <a:pt x="10315" y="3217"/>
                    </a:lnTo>
                    <a:lnTo>
                      <a:pt x="10426" y="3106"/>
                    </a:lnTo>
                    <a:lnTo>
                      <a:pt x="10611" y="2959"/>
                    </a:lnTo>
                    <a:cubicBezTo>
                      <a:pt x="10870" y="2737"/>
                      <a:pt x="11055" y="2515"/>
                      <a:pt x="11276" y="2293"/>
                    </a:cubicBezTo>
                    <a:cubicBezTo>
                      <a:pt x="11461" y="2071"/>
                      <a:pt x="11646" y="1886"/>
                      <a:pt x="11831" y="1702"/>
                    </a:cubicBezTo>
                    <a:cubicBezTo>
                      <a:pt x="11942" y="1591"/>
                      <a:pt x="12016" y="1517"/>
                      <a:pt x="12090" y="1406"/>
                    </a:cubicBezTo>
                    <a:cubicBezTo>
                      <a:pt x="12164" y="1332"/>
                      <a:pt x="12275" y="1258"/>
                      <a:pt x="12349" y="1184"/>
                    </a:cubicBezTo>
                    <a:cubicBezTo>
                      <a:pt x="12681" y="888"/>
                      <a:pt x="13014" y="666"/>
                      <a:pt x="13310" y="518"/>
                    </a:cubicBezTo>
                    <a:cubicBezTo>
                      <a:pt x="13569" y="371"/>
                      <a:pt x="13827" y="334"/>
                      <a:pt x="14012" y="297"/>
                    </a:cubicBezTo>
                    <a:cubicBezTo>
                      <a:pt x="14197" y="260"/>
                      <a:pt x="14271" y="260"/>
                      <a:pt x="14271" y="260"/>
                    </a:cubicBezTo>
                    <a:cubicBezTo>
                      <a:pt x="14271" y="260"/>
                      <a:pt x="14197" y="223"/>
                      <a:pt x="14012" y="186"/>
                    </a:cubicBezTo>
                    <a:cubicBezTo>
                      <a:pt x="13827" y="186"/>
                      <a:pt x="13532" y="186"/>
                      <a:pt x="13199" y="260"/>
                    </a:cubicBezTo>
                    <a:cubicBezTo>
                      <a:pt x="12866" y="334"/>
                      <a:pt x="12423" y="481"/>
                      <a:pt x="12016" y="740"/>
                    </a:cubicBezTo>
                    <a:cubicBezTo>
                      <a:pt x="11572" y="999"/>
                      <a:pt x="11166" y="1295"/>
                      <a:pt x="10722" y="1665"/>
                    </a:cubicBezTo>
                    <a:cubicBezTo>
                      <a:pt x="10463" y="1849"/>
                      <a:pt x="10241" y="2034"/>
                      <a:pt x="10019" y="2182"/>
                    </a:cubicBezTo>
                    <a:lnTo>
                      <a:pt x="9835" y="2293"/>
                    </a:lnTo>
                    <a:lnTo>
                      <a:pt x="9724" y="2367"/>
                    </a:lnTo>
                    <a:lnTo>
                      <a:pt x="9687" y="2367"/>
                    </a:lnTo>
                    <a:lnTo>
                      <a:pt x="9650" y="2404"/>
                    </a:lnTo>
                    <a:cubicBezTo>
                      <a:pt x="9539" y="2478"/>
                      <a:pt x="9391" y="2552"/>
                      <a:pt x="9243" y="2626"/>
                    </a:cubicBezTo>
                    <a:cubicBezTo>
                      <a:pt x="8725" y="2811"/>
                      <a:pt x="8097" y="2959"/>
                      <a:pt x="7432" y="3032"/>
                    </a:cubicBezTo>
                    <a:cubicBezTo>
                      <a:pt x="7320" y="3039"/>
                      <a:pt x="7207" y="3042"/>
                      <a:pt x="7091" y="3042"/>
                    </a:cubicBezTo>
                    <a:cubicBezTo>
                      <a:pt x="6555" y="3042"/>
                      <a:pt x="5983" y="2976"/>
                      <a:pt x="5435" y="2885"/>
                    </a:cubicBezTo>
                    <a:lnTo>
                      <a:pt x="5398" y="2885"/>
                    </a:lnTo>
                    <a:cubicBezTo>
                      <a:pt x="5373" y="2872"/>
                      <a:pt x="5365" y="2868"/>
                      <a:pt x="5364" y="2868"/>
                    </a:cubicBezTo>
                    <a:lnTo>
                      <a:pt x="5364" y="2868"/>
                    </a:lnTo>
                    <a:cubicBezTo>
                      <a:pt x="5361" y="2868"/>
                      <a:pt x="5386" y="2885"/>
                      <a:pt x="5361" y="2885"/>
                    </a:cubicBezTo>
                    <a:lnTo>
                      <a:pt x="5324" y="2848"/>
                    </a:lnTo>
                    <a:lnTo>
                      <a:pt x="5213" y="2811"/>
                    </a:lnTo>
                    <a:lnTo>
                      <a:pt x="4918" y="2737"/>
                    </a:lnTo>
                    <a:lnTo>
                      <a:pt x="4363" y="2626"/>
                    </a:lnTo>
                    <a:cubicBezTo>
                      <a:pt x="4030" y="2478"/>
                      <a:pt x="3697" y="2367"/>
                      <a:pt x="3365" y="2256"/>
                    </a:cubicBezTo>
                    <a:cubicBezTo>
                      <a:pt x="3032" y="2108"/>
                      <a:pt x="2662" y="1997"/>
                      <a:pt x="2330" y="1849"/>
                    </a:cubicBezTo>
                    <a:lnTo>
                      <a:pt x="1812" y="1628"/>
                    </a:lnTo>
                    <a:lnTo>
                      <a:pt x="1553" y="1517"/>
                    </a:lnTo>
                    <a:lnTo>
                      <a:pt x="1516" y="1517"/>
                    </a:lnTo>
                    <a:lnTo>
                      <a:pt x="1410" y="1446"/>
                    </a:lnTo>
                    <a:lnTo>
                      <a:pt x="1418" y="1443"/>
                    </a:lnTo>
                    <a:lnTo>
                      <a:pt x="1405" y="1443"/>
                    </a:lnTo>
                    <a:lnTo>
                      <a:pt x="1368" y="1406"/>
                    </a:lnTo>
                    <a:lnTo>
                      <a:pt x="1405" y="1406"/>
                    </a:lnTo>
                    <a:cubicBezTo>
                      <a:pt x="1405" y="1406"/>
                      <a:pt x="1405" y="1406"/>
                      <a:pt x="1435" y="1435"/>
                    </a:cubicBezTo>
                    <a:lnTo>
                      <a:pt x="1435" y="1435"/>
                    </a:lnTo>
                    <a:lnTo>
                      <a:pt x="1590" y="1369"/>
                    </a:lnTo>
                    <a:cubicBezTo>
                      <a:pt x="1664" y="1332"/>
                      <a:pt x="1701" y="1332"/>
                      <a:pt x="1738" y="1332"/>
                    </a:cubicBezTo>
                    <a:cubicBezTo>
                      <a:pt x="1738" y="1332"/>
                      <a:pt x="1849" y="1332"/>
                      <a:pt x="1923" y="1295"/>
                    </a:cubicBezTo>
                    <a:cubicBezTo>
                      <a:pt x="2588" y="1258"/>
                      <a:pt x="3328" y="1221"/>
                      <a:pt x="3956" y="1147"/>
                    </a:cubicBezTo>
                    <a:cubicBezTo>
                      <a:pt x="4622" y="1110"/>
                      <a:pt x="5250" y="1036"/>
                      <a:pt x="5842" y="962"/>
                    </a:cubicBezTo>
                    <a:cubicBezTo>
                      <a:pt x="6988" y="851"/>
                      <a:pt x="7912" y="703"/>
                      <a:pt x="8615" y="629"/>
                    </a:cubicBezTo>
                    <a:cubicBezTo>
                      <a:pt x="9280" y="518"/>
                      <a:pt x="9650" y="444"/>
                      <a:pt x="9650" y="444"/>
                    </a:cubicBezTo>
                    <a:cubicBezTo>
                      <a:pt x="9650" y="444"/>
                      <a:pt x="9280" y="408"/>
                      <a:pt x="8615" y="334"/>
                    </a:cubicBezTo>
                    <a:cubicBezTo>
                      <a:pt x="7912" y="260"/>
                      <a:pt x="6951" y="186"/>
                      <a:pt x="5805" y="112"/>
                    </a:cubicBezTo>
                    <a:cubicBezTo>
                      <a:pt x="5250" y="112"/>
                      <a:pt x="4622" y="75"/>
                      <a:pt x="3956" y="38"/>
                    </a:cubicBezTo>
                    <a:cubicBezTo>
                      <a:pt x="3291" y="38"/>
                      <a:pt x="2625" y="1"/>
                      <a:pt x="18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841;p49">
                <a:extLst>
                  <a:ext uri="{FF2B5EF4-FFF2-40B4-BE49-F238E27FC236}">
                    <a16:creationId xmlns:a16="http://schemas.microsoft.com/office/drawing/2014/main" id="{BD062A9A-D511-2EFA-D9A8-451D0C42EF87}"/>
                  </a:ext>
                </a:extLst>
              </p:cNvPr>
              <p:cNvSpPr/>
              <p:nvPr/>
            </p:nvSpPr>
            <p:spPr>
              <a:xfrm>
                <a:off x="3707225" y="1826125"/>
                <a:ext cx="110000" cy="356100"/>
              </a:xfrm>
              <a:custGeom>
                <a:avLst/>
                <a:gdLst/>
                <a:ahLst/>
                <a:cxnLst/>
                <a:rect l="l" t="t" r="r" b="b"/>
                <a:pathLst>
                  <a:path w="4400" h="14244" extrusionOk="0">
                    <a:moveTo>
                      <a:pt x="2049" y="4591"/>
                    </a:moveTo>
                    <a:lnTo>
                      <a:pt x="2034" y="4622"/>
                    </a:lnTo>
                    <a:cubicBezTo>
                      <a:pt x="2034" y="4622"/>
                      <a:pt x="2054" y="4601"/>
                      <a:pt x="2049" y="4591"/>
                    </a:cubicBezTo>
                    <a:close/>
                    <a:moveTo>
                      <a:pt x="2980" y="12897"/>
                    </a:moveTo>
                    <a:lnTo>
                      <a:pt x="2976" y="12903"/>
                    </a:lnTo>
                    <a:lnTo>
                      <a:pt x="2958" y="12903"/>
                    </a:lnTo>
                    <a:cubicBezTo>
                      <a:pt x="2958" y="12903"/>
                      <a:pt x="2969" y="12903"/>
                      <a:pt x="2980" y="12897"/>
                    </a:cubicBezTo>
                    <a:close/>
                    <a:moveTo>
                      <a:pt x="3002" y="12889"/>
                    </a:moveTo>
                    <a:cubicBezTo>
                      <a:pt x="3007" y="12897"/>
                      <a:pt x="3016" y="12903"/>
                      <a:pt x="3032" y="12903"/>
                    </a:cubicBezTo>
                    <a:lnTo>
                      <a:pt x="3032" y="12940"/>
                    </a:lnTo>
                    <a:lnTo>
                      <a:pt x="2995" y="12903"/>
                    </a:lnTo>
                    <a:lnTo>
                      <a:pt x="2993" y="12903"/>
                    </a:lnTo>
                    <a:cubicBezTo>
                      <a:pt x="2993" y="12903"/>
                      <a:pt x="2994" y="12902"/>
                      <a:pt x="2994" y="12902"/>
                    </a:cubicBezTo>
                    <a:lnTo>
                      <a:pt x="2994" y="12902"/>
                    </a:lnTo>
                    <a:lnTo>
                      <a:pt x="2995" y="12903"/>
                    </a:lnTo>
                    <a:cubicBezTo>
                      <a:pt x="2998" y="12897"/>
                      <a:pt x="3000" y="12892"/>
                      <a:pt x="3002" y="12889"/>
                    </a:cubicBezTo>
                    <a:close/>
                    <a:moveTo>
                      <a:pt x="4178" y="1"/>
                    </a:moveTo>
                    <a:cubicBezTo>
                      <a:pt x="4178" y="1"/>
                      <a:pt x="4178" y="112"/>
                      <a:pt x="4141" y="296"/>
                    </a:cubicBezTo>
                    <a:cubicBezTo>
                      <a:pt x="4104" y="481"/>
                      <a:pt x="4030" y="703"/>
                      <a:pt x="3882" y="999"/>
                    </a:cubicBezTo>
                    <a:cubicBezTo>
                      <a:pt x="3771" y="1295"/>
                      <a:pt x="3549" y="1627"/>
                      <a:pt x="3254" y="1960"/>
                    </a:cubicBezTo>
                    <a:cubicBezTo>
                      <a:pt x="3180" y="2034"/>
                      <a:pt x="3069" y="2145"/>
                      <a:pt x="2995" y="2182"/>
                    </a:cubicBezTo>
                    <a:cubicBezTo>
                      <a:pt x="2921" y="2293"/>
                      <a:pt x="2810" y="2367"/>
                      <a:pt x="2736" y="2478"/>
                    </a:cubicBezTo>
                    <a:cubicBezTo>
                      <a:pt x="2551" y="2626"/>
                      <a:pt x="2329" y="2847"/>
                      <a:pt x="2145" y="3032"/>
                    </a:cubicBezTo>
                    <a:cubicBezTo>
                      <a:pt x="1923" y="3254"/>
                      <a:pt x="1701" y="3439"/>
                      <a:pt x="1479" y="3698"/>
                    </a:cubicBezTo>
                    <a:lnTo>
                      <a:pt x="1294" y="3883"/>
                    </a:lnTo>
                    <a:lnTo>
                      <a:pt x="1220" y="3993"/>
                    </a:lnTo>
                    <a:lnTo>
                      <a:pt x="1183" y="4030"/>
                    </a:lnTo>
                    <a:lnTo>
                      <a:pt x="1183" y="4067"/>
                    </a:lnTo>
                    <a:lnTo>
                      <a:pt x="1146" y="4104"/>
                    </a:lnTo>
                    <a:cubicBezTo>
                      <a:pt x="1035" y="4252"/>
                      <a:pt x="962" y="4400"/>
                      <a:pt x="851" y="4511"/>
                    </a:cubicBezTo>
                    <a:cubicBezTo>
                      <a:pt x="481" y="5177"/>
                      <a:pt x="222" y="5916"/>
                      <a:pt x="111" y="6692"/>
                    </a:cubicBezTo>
                    <a:cubicBezTo>
                      <a:pt x="0" y="7506"/>
                      <a:pt x="0" y="8319"/>
                      <a:pt x="148" y="9132"/>
                    </a:cubicBezTo>
                    <a:lnTo>
                      <a:pt x="148" y="9206"/>
                    </a:lnTo>
                    <a:lnTo>
                      <a:pt x="185" y="9280"/>
                    </a:lnTo>
                    <a:lnTo>
                      <a:pt x="222" y="9428"/>
                    </a:lnTo>
                    <a:lnTo>
                      <a:pt x="259" y="9724"/>
                    </a:lnTo>
                    <a:lnTo>
                      <a:pt x="407" y="10278"/>
                    </a:lnTo>
                    <a:cubicBezTo>
                      <a:pt x="518" y="10648"/>
                      <a:pt x="666" y="11055"/>
                      <a:pt x="777" y="11462"/>
                    </a:cubicBezTo>
                    <a:cubicBezTo>
                      <a:pt x="925" y="11831"/>
                      <a:pt x="1072" y="12201"/>
                      <a:pt x="1257" y="12534"/>
                    </a:cubicBezTo>
                    <a:lnTo>
                      <a:pt x="1479" y="13088"/>
                    </a:lnTo>
                    <a:lnTo>
                      <a:pt x="1627" y="13347"/>
                    </a:lnTo>
                    <a:lnTo>
                      <a:pt x="1627" y="13421"/>
                    </a:lnTo>
                    <a:lnTo>
                      <a:pt x="1664" y="13421"/>
                    </a:lnTo>
                    <a:lnTo>
                      <a:pt x="1701" y="13532"/>
                    </a:lnTo>
                    <a:lnTo>
                      <a:pt x="1738" y="13569"/>
                    </a:lnTo>
                    <a:lnTo>
                      <a:pt x="1812" y="13680"/>
                    </a:lnTo>
                    <a:cubicBezTo>
                      <a:pt x="1886" y="13754"/>
                      <a:pt x="2108" y="14013"/>
                      <a:pt x="2256" y="14086"/>
                    </a:cubicBezTo>
                    <a:cubicBezTo>
                      <a:pt x="2366" y="14123"/>
                      <a:pt x="2440" y="14160"/>
                      <a:pt x="2514" y="14197"/>
                    </a:cubicBezTo>
                    <a:cubicBezTo>
                      <a:pt x="2625" y="14234"/>
                      <a:pt x="2699" y="14234"/>
                      <a:pt x="2773" y="14234"/>
                    </a:cubicBezTo>
                    <a:cubicBezTo>
                      <a:pt x="2832" y="14240"/>
                      <a:pt x="2891" y="14243"/>
                      <a:pt x="2951" y="14243"/>
                    </a:cubicBezTo>
                    <a:cubicBezTo>
                      <a:pt x="3269" y="14243"/>
                      <a:pt x="3596" y="14156"/>
                      <a:pt x="3845" y="13939"/>
                    </a:cubicBezTo>
                    <a:cubicBezTo>
                      <a:pt x="3919" y="13902"/>
                      <a:pt x="3956" y="13828"/>
                      <a:pt x="4030" y="13754"/>
                    </a:cubicBezTo>
                    <a:lnTo>
                      <a:pt x="4104" y="13643"/>
                    </a:lnTo>
                    <a:lnTo>
                      <a:pt x="4141" y="13569"/>
                    </a:lnTo>
                    <a:lnTo>
                      <a:pt x="4178" y="13569"/>
                    </a:lnTo>
                    <a:lnTo>
                      <a:pt x="4215" y="13458"/>
                    </a:lnTo>
                    <a:lnTo>
                      <a:pt x="4289" y="13199"/>
                    </a:lnTo>
                    <a:cubicBezTo>
                      <a:pt x="4326" y="13088"/>
                      <a:pt x="4363" y="12940"/>
                      <a:pt x="4400" y="12792"/>
                    </a:cubicBezTo>
                    <a:cubicBezTo>
                      <a:pt x="4400" y="12645"/>
                      <a:pt x="4400" y="12571"/>
                      <a:pt x="4400" y="12460"/>
                    </a:cubicBezTo>
                    <a:cubicBezTo>
                      <a:pt x="4400" y="11683"/>
                      <a:pt x="4400" y="11018"/>
                      <a:pt x="4363" y="10352"/>
                    </a:cubicBezTo>
                    <a:cubicBezTo>
                      <a:pt x="4363" y="9687"/>
                      <a:pt x="4326" y="9058"/>
                      <a:pt x="4289" y="8504"/>
                    </a:cubicBezTo>
                    <a:cubicBezTo>
                      <a:pt x="4252" y="7321"/>
                      <a:pt x="4178" y="6360"/>
                      <a:pt x="4104" y="5694"/>
                    </a:cubicBezTo>
                    <a:cubicBezTo>
                      <a:pt x="4030" y="5029"/>
                      <a:pt x="3993" y="4659"/>
                      <a:pt x="3993" y="4659"/>
                    </a:cubicBezTo>
                    <a:cubicBezTo>
                      <a:pt x="3993" y="4659"/>
                      <a:pt x="3919" y="5029"/>
                      <a:pt x="3808" y="5694"/>
                    </a:cubicBezTo>
                    <a:cubicBezTo>
                      <a:pt x="3697" y="6360"/>
                      <a:pt x="3586" y="7321"/>
                      <a:pt x="3439" y="8467"/>
                    </a:cubicBezTo>
                    <a:cubicBezTo>
                      <a:pt x="3402" y="9058"/>
                      <a:pt x="3328" y="9687"/>
                      <a:pt x="3291" y="10315"/>
                    </a:cubicBezTo>
                    <a:cubicBezTo>
                      <a:pt x="3217" y="10981"/>
                      <a:pt x="3143" y="11720"/>
                      <a:pt x="3106" y="12386"/>
                    </a:cubicBezTo>
                    <a:cubicBezTo>
                      <a:pt x="3106" y="12460"/>
                      <a:pt x="3106" y="12534"/>
                      <a:pt x="3106" y="12571"/>
                    </a:cubicBezTo>
                    <a:cubicBezTo>
                      <a:pt x="3069" y="12608"/>
                      <a:pt x="3106" y="12645"/>
                      <a:pt x="3069" y="12719"/>
                    </a:cubicBezTo>
                    <a:lnTo>
                      <a:pt x="2995" y="12866"/>
                    </a:lnTo>
                    <a:lnTo>
                      <a:pt x="2995" y="12866"/>
                    </a:lnTo>
                    <a:cubicBezTo>
                      <a:pt x="2995" y="12866"/>
                      <a:pt x="2995" y="12878"/>
                      <a:pt x="3002" y="12889"/>
                    </a:cubicBezTo>
                    <a:lnTo>
                      <a:pt x="3002" y="12889"/>
                    </a:lnTo>
                    <a:cubicBezTo>
                      <a:pt x="3004" y="12885"/>
                      <a:pt x="3005" y="12882"/>
                      <a:pt x="3005" y="12882"/>
                    </a:cubicBezTo>
                    <a:lnTo>
                      <a:pt x="3005" y="12882"/>
                    </a:lnTo>
                    <a:cubicBezTo>
                      <a:pt x="3005" y="12882"/>
                      <a:pt x="3004" y="12884"/>
                      <a:pt x="3002" y="12889"/>
                    </a:cubicBezTo>
                    <a:lnTo>
                      <a:pt x="3002" y="12889"/>
                    </a:lnTo>
                    <a:cubicBezTo>
                      <a:pt x="3002" y="12889"/>
                      <a:pt x="3002" y="12889"/>
                      <a:pt x="3002" y="12889"/>
                    </a:cubicBezTo>
                    <a:lnTo>
                      <a:pt x="3002" y="12889"/>
                    </a:lnTo>
                    <a:cubicBezTo>
                      <a:pt x="3000" y="12892"/>
                      <a:pt x="2997" y="12897"/>
                      <a:pt x="2994" y="12902"/>
                    </a:cubicBezTo>
                    <a:lnTo>
                      <a:pt x="2994" y="12902"/>
                    </a:lnTo>
                    <a:lnTo>
                      <a:pt x="2987" y="12891"/>
                    </a:lnTo>
                    <a:lnTo>
                      <a:pt x="2987" y="12891"/>
                    </a:lnTo>
                    <a:cubicBezTo>
                      <a:pt x="2991" y="12886"/>
                      <a:pt x="2995" y="12878"/>
                      <a:pt x="2995" y="12866"/>
                    </a:cubicBezTo>
                    <a:lnTo>
                      <a:pt x="2995" y="12866"/>
                    </a:lnTo>
                    <a:lnTo>
                      <a:pt x="2984" y="12888"/>
                    </a:lnTo>
                    <a:lnTo>
                      <a:pt x="2921" y="12792"/>
                    </a:lnTo>
                    <a:lnTo>
                      <a:pt x="2921" y="12772"/>
                    </a:lnTo>
                    <a:lnTo>
                      <a:pt x="2921" y="12772"/>
                    </a:lnTo>
                    <a:cubicBezTo>
                      <a:pt x="2935" y="12800"/>
                      <a:pt x="2963" y="12847"/>
                      <a:pt x="2965" y="12847"/>
                    </a:cubicBezTo>
                    <a:cubicBezTo>
                      <a:pt x="2966" y="12847"/>
                      <a:pt x="2964" y="12842"/>
                      <a:pt x="2958" y="12829"/>
                    </a:cubicBezTo>
                    <a:lnTo>
                      <a:pt x="2958" y="12792"/>
                    </a:lnTo>
                    <a:lnTo>
                      <a:pt x="2921" y="12755"/>
                    </a:lnTo>
                    <a:lnTo>
                      <a:pt x="2810" y="12497"/>
                    </a:lnTo>
                    <a:lnTo>
                      <a:pt x="2588" y="11979"/>
                    </a:lnTo>
                    <a:cubicBezTo>
                      <a:pt x="2440" y="11609"/>
                      <a:pt x="2292" y="11277"/>
                      <a:pt x="2145" y="10944"/>
                    </a:cubicBezTo>
                    <a:cubicBezTo>
                      <a:pt x="2034" y="10611"/>
                      <a:pt x="1923" y="10278"/>
                      <a:pt x="1812" y="9946"/>
                    </a:cubicBezTo>
                    <a:lnTo>
                      <a:pt x="1664" y="9391"/>
                    </a:lnTo>
                    <a:lnTo>
                      <a:pt x="1590" y="9095"/>
                    </a:lnTo>
                    <a:lnTo>
                      <a:pt x="1553" y="8984"/>
                    </a:lnTo>
                    <a:lnTo>
                      <a:pt x="1553" y="8948"/>
                    </a:lnTo>
                    <a:lnTo>
                      <a:pt x="1553" y="8874"/>
                    </a:lnTo>
                    <a:cubicBezTo>
                      <a:pt x="1405" y="8171"/>
                      <a:pt x="1368" y="7506"/>
                      <a:pt x="1405" y="6840"/>
                    </a:cubicBezTo>
                    <a:cubicBezTo>
                      <a:pt x="1479" y="6212"/>
                      <a:pt x="1590" y="5583"/>
                      <a:pt x="1812" y="5066"/>
                    </a:cubicBezTo>
                    <a:cubicBezTo>
                      <a:pt x="1886" y="4918"/>
                      <a:pt x="1960" y="4770"/>
                      <a:pt x="2034" y="4622"/>
                    </a:cubicBezTo>
                    <a:lnTo>
                      <a:pt x="2034" y="4585"/>
                    </a:lnTo>
                    <a:cubicBezTo>
                      <a:pt x="2043" y="4585"/>
                      <a:pt x="2048" y="4587"/>
                      <a:pt x="2049" y="4591"/>
                    </a:cubicBezTo>
                    <a:lnTo>
                      <a:pt x="2049" y="4591"/>
                    </a:lnTo>
                    <a:lnTo>
                      <a:pt x="2071" y="4548"/>
                    </a:lnTo>
                    <a:lnTo>
                      <a:pt x="2145" y="4474"/>
                    </a:lnTo>
                    <a:lnTo>
                      <a:pt x="2256" y="4289"/>
                    </a:lnTo>
                    <a:cubicBezTo>
                      <a:pt x="2403" y="4030"/>
                      <a:pt x="2588" y="3809"/>
                      <a:pt x="2736" y="3587"/>
                    </a:cubicBezTo>
                    <a:cubicBezTo>
                      <a:pt x="3143" y="3106"/>
                      <a:pt x="3439" y="2736"/>
                      <a:pt x="3697" y="2293"/>
                    </a:cubicBezTo>
                    <a:cubicBezTo>
                      <a:pt x="3956" y="1849"/>
                      <a:pt x="4104" y="1442"/>
                      <a:pt x="4178" y="1110"/>
                    </a:cubicBezTo>
                    <a:cubicBezTo>
                      <a:pt x="4252" y="777"/>
                      <a:pt x="4252" y="481"/>
                      <a:pt x="4215" y="296"/>
                    </a:cubicBezTo>
                    <a:cubicBezTo>
                      <a:pt x="4178" y="112"/>
                      <a:pt x="4178" y="1"/>
                      <a:pt x="417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842;p49">
                <a:extLst>
                  <a:ext uri="{FF2B5EF4-FFF2-40B4-BE49-F238E27FC236}">
                    <a16:creationId xmlns:a16="http://schemas.microsoft.com/office/drawing/2014/main" id="{38B2A43B-177F-A2E0-6825-187F7488F392}"/>
                  </a:ext>
                </a:extLst>
              </p:cNvPr>
              <p:cNvSpPr/>
              <p:nvPr/>
            </p:nvSpPr>
            <p:spPr>
              <a:xfrm>
                <a:off x="3546400" y="1751250"/>
                <a:ext cx="110925" cy="136825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5473" extrusionOk="0">
                    <a:moveTo>
                      <a:pt x="2662" y="1854"/>
                    </a:moveTo>
                    <a:lnTo>
                      <a:pt x="2662" y="1886"/>
                    </a:lnTo>
                    <a:cubicBezTo>
                      <a:pt x="2681" y="1886"/>
                      <a:pt x="2672" y="1868"/>
                      <a:pt x="2662" y="1854"/>
                    </a:cubicBezTo>
                    <a:close/>
                    <a:moveTo>
                      <a:pt x="1886" y="1"/>
                    </a:moveTo>
                    <a:cubicBezTo>
                      <a:pt x="1516" y="1"/>
                      <a:pt x="1183" y="75"/>
                      <a:pt x="888" y="260"/>
                    </a:cubicBezTo>
                    <a:cubicBezTo>
                      <a:pt x="814" y="297"/>
                      <a:pt x="666" y="408"/>
                      <a:pt x="518" y="519"/>
                    </a:cubicBezTo>
                    <a:cubicBezTo>
                      <a:pt x="407" y="629"/>
                      <a:pt x="333" y="740"/>
                      <a:pt x="259" y="851"/>
                    </a:cubicBezTo>
                    <a:cubicBezTo>
                      <a:pt x="185" y="962"/>
                      <a:pt x="148" y="1073"/>
                      <a:pt x="74" y="1184"/>
                    </a:cubicBezTo>
                    <a:cubicBezTo>
                      <a:pt x="74" y="1295"/>
                      <a:pt x="37" y="1406"/>
                      <a:pt x="0" y="1517"/>
                    </a:cubicBezTo>
                    <a:cubicBezTo>
                      <a:pt x="0" y="1702"/>
                      <a:pt x="0" y="1886"/>
                      <a:pt x="37" y="2034"/>
                    </a:cubicBezTo>
                    <a:cubicBezTo>
                      <a:pt x="37" y="2145"/>
                      <a:pt x="111" y="2256"/>
                      <a:pt x="148" y="2293"/>
                    </a:cubicBezTo>
                    <a:cubicBezTo>
                      <a:pt x="185" y="2367"/>
                      <a:pt x="222" y="2404"/>
                      <a:pt x="222" y="2404"/>
                    </a:cubicBezTo>
                    <a:cubicBezTo>
                      <a:pt x="222" y="2404"/>
                      <a:pt x="222" y="2367"/>
                      <a:pt x="222" y="2293"/>
                    </a:cubicBezTo>
                    <a:cubicBezTo>
                      <a:pt x="259" y="2219"/>
                      <a:pt x="259" y="2145"/>
                      <a:pt x="333" y="2034"/>
                    </a:cubicBezTo>
                    <a:cubicBezTo>
                      <a:pt x="370" y="1923"/>
                      <a:pt x="444" y="1813"/>
                      <a:pt x="518" y="1702"/>
                    </a:cubicBezTo>
                    <a:cubicBezTo>
                      <a:pt x="592" y="1665"/>
                      <a:pt x="629" y="1628"/>
                      <a:pt x="703" y="1554"/>
                    </a:cubicBezTo>
                    <a:cubicBezTo>
                      <a:pt x="740" y="1517"/>
                      <a:pt x="814" y="1480"/>
                      <a:pt x="888" y="1443"/>
                    </a:cubicBezTo>
                    <a:cubicBezTo>
                      <a:pt x="962" y="1406"/>
                      <a:pt x="1036" y="1332"/>
                      <a:pt x="1073" y="1332"/>
                    </a:cubicBezTo>
                    <a:cubicBezTo>
                      <a:pt x="1146" y="1332"/>
                      <a:pt x="1183" y="1295"/>
                      <a:pt x="1331" y="1295"/>
                    </a:cubicBezTo>
                    <a:cubicBezTo>
                      <a:pt x="1387" y="1276"/>
                      <a:pt x="1461" y="1267"/>
                      <a:pt x="1539" y="1267"/>
                    </a:cubicBezTo>
                    <a:cubicBezTo>
                      <a:pt x="1618" y="1267"/>
                      <a:pt x="1701" y="1276"/>
                      <a:pt x="1775" y="1295"/>
                    </a:cubicBezTo>
                    <a:cubicBezTo>
                      <a:pt x="1923" y="1332"/>
                      <a:pt x="2108" y="1406"/>
                      <a:pt x="2256" y="1517"/>
                    </a:cubicBezTo>
                    <a:cubicBezTo>
                      <a:pt x="2330" y="1554"/>
                      <a:pt x="2404" y="1591"/>
                      <a:pt x="2440" y="1628"/>
                    </a:cubicBezTo>
                    <a:cubicBezTo>
                      <a:pt x="2477" y="1665"/>
                      <a:pt x="2477" y="1665"/>
                      <a:pt x="2551" y="1739"/>
                    </a:cubicBezTo>
                    <a:lnTo>
                      <a:pt x="2625" y="1813"/>
                    </a:lnTo>
                    <a:lnTo>
                      <a:pt x="2662" y="1850"/>
                    </a:lnTo>
                    <a:lnTo>
                      <a:pt x="2662" y="1850"/>
                    </a:lnTo>
                    <a:cubicBezTo>
                      <a:pt x="2655" y="1842"/>
                      <a:pt x="2652" y="1839"/>
                      <a:pt x="2652" y="1839"/>
                    </a:cubicBezTo>
                    <a:lnTo>
                      <a:pt x="2652" y="1839"/>
                    </a:lnTo>
                    <a:cubicBezTo>
                      <a:pt x="2651" y="1839"/>
                      <a:pt x="2657" y="1846"/>
                      <a:pt x="2662" y="1854"/>
                    </a:cubicBezTo>
                    <a:lnTo>
                      <a:pt x="2662" y="1854"/>
                    </a:lnTo>
                    <a:lnTo>
                      <a:pt x="2662" y="1850"/>
                    </a:lnTo>
                    <a:cubicBezTo>
                      <a:pt x="2884" y="2108"/>
                      <a:pt x="3069" y="2478"/>
                      <a:pt x="3143" y="2885"/>
                    </a:cubicBezTo>
                    <a:cubicBezTo>
                      <a:pt x="3180" y="2996"/>
                      <a:pt x="3180" y="3033"/>
                      <a:pt x="3217" y="3180"/>
                    </a:cubicBezTo>
                    <a:lnTo>
                      <a:pt x="3217" y="3365"/>
                    </a:lnTo>
                    <a:cubicBezTo>
                      <a:pt x="3254" y="3365"/>
                      <a:pt x="3254" y="3439"/>
                      <a:pt x="3254" y="3513"/>
                    </a:cubicBezTo>
                    <a:cubicBezTo>
                      <a:pt x="3254" y="3698"/>
                      <a:pt x="3254" y="3920"/>
                      <a:pt x="3254" y="4105"/>
                    </a:cubicBezTo>
                    <a:cubicBezTo>
                      <a:pt x="3254" y="4290"/>
                      <a:pt x="3254" y="4474"/>
                      <a:pt x="3217" y="4622"/>
                    </a:cubicBezTo>
                    <a:cubicBezTo>
                      <a:pt x="3217" y="4807"/>
                      <a:pt x="3217" y="4955"/>
                      <a:pt x="3180" y="5066"/>
                    </a:cubicBezTo>
                    <a:cubicBezTo>
                      <a:pt x="3180" y="5325"/>
                      <a:pt x="3180" y="5473"/>
                      <a:pt x="3180" y="5473"/>
                    </a:cubicBezTo>
                    <a:cubicBezTo>
                      <a:pt x="3180" y="5473"/>
                      <a:pt x="3291" y="5362"/>
                      <a:pt x="3476" y="5177"/>
                    </a:cubicBezTo>
                    <a:cubicBezTo>
                      <a:pt x="3550" y="5103"/>
                      <a:pt x="3661" y="4992"/>
                      <a:pt x="3771" y="4844"/>
                    </a:cubicBezTo>
                    <a:cubicBezTo>
                      <a:pt x="3845" y="4696"/>
                      <a:pt x="3993" y="4511"/>
                      <a:pt x="4067" y="4327"/>
                    </a:cubicBezTo>
                    <a:cubicBezTo>
                      <a:pt x="4141" y="4216"/>
                      <a:pt x="4178" y="4105"/>
                      <a:pt x="4215" y="3994"/>
                    </a:cubicBezTo>
                    <a:cubicBezTo>
                      <a:pt x="4252" y="3883"/>
                      <a:pt x="4289" y="3735"/>
                      <a:pt x="4326" y="3624"/>
                    </a:cubicBezTo>
                    <a:cubicBezTo>
                      <a:pt x="4363" y="3550"/>
                      <a:pt x="4363" y="3513"/>
                      <a:pt x="4400" y="3402"/>
                    </a:cubicBezTo>
                    <a:lnTo>
                      <a:pt x="4437" y="3217"/>
                    </a:lnTo>
                    <a:cubicBezTo>
                      <a:pt x="4437" y="3107"/>
                      <a:pt x="4437" y="2922"/>
                      <a:pt x="4437" y="2774"/>
                    </a:cubicBezTo>
                    <a:cubicBezTo>
                      <a:pt x="4437" y="2441"/>
                      <a:pt x="4400" y="2108"/>
                      <a:pt x="4289" y="1813"/>
                    </a:cubicBezTo>
                    <a:cubicBezTo>
                      <a:pt x="4178" y="1480"/>
                      <a:pt x="3993" y="1184"/>
                      <a:pt x="3771" y="888"/>
                    </a:cubicBezTo>
                    <a:lnTo>
                      <a:pt x="3734" y="851"/>
                    </a:lnTo>
                    <a:lnTo>
                      <a:pt x="3734" y="814"/>
                    </a:lnTo>
                    <a:lnTo>
                      <a:pt x="3697" y="814"/>
                    </a:lnTo>
                    <a:lnTo>
                      <a:pt x="3661" y="777"/>
                    </a:lnTo>
                    <a:lnTo>
                      <a:pt x="3587" y="703"/>
                    </a:lnTo>
                    <a:cubicBezTo>
                      <a:pt x="3550" y="666"/>
                      <a:pt x="3476" y="593"/>
                      <a:pt x="3402" y="519"/>
                    </a:cubicBezTo>
                    <a:cubicBezTo>
                      <a:pt x="3217" y="371"/>
                      <a:pt x="3069" y="297"/>
                      <a:pt x="2884" y="223"/>
                    </a:cubicBezTo>
                    <a:cubicBezTo>
                      <a:pt x="2588" y="75"/>
                      <a:pt x="2219" y="1"/>
                      <a:pt x="18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843;p49">
                <a:extLst>
                  <a:ext uri="{FF2B5EF4-FFF2-40B4-BE49-F238E27FC236}">
                    <a16:creationId xmlns:a16="http://schemas.microsoft.com/office/drawing/2014/main" id="{1323EC4E-1C06-6D6B-EBCB-E266C485AA7B}"/>
                  </a:ext>
                </a:extLst>
              </p:cNvPr>
              <p:cNvSpPr/>
              <p:nvPr/>
            </p:nvSpPr>
            <p:spPr>
              <a:xfrm>
                <a:off x="3625875" y="1855700"/>
                <a:ext cx="136825" cy="111625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4465" extrusionOk="0">
                    <a:moveTo>
                      <a:pt x="2700" y="1"/>
                    </a:moveTo>
                    <a:cubicBezTo>
                      <a:pt x="2552" y="1"/>
                      <a:pt x="2367" y="1"/>
                      <a:pt x="2256" y="38"/>
                    </a:cubicBezTo>
                    <a:lnTo>
                      <a:pt x="2071" y="75"/>
                    </a:lnTo>
                    <a:cubicBezTo>
                      <a:pt x="1960" y="75"/>
                      <a:pt x="1923" y="112"/>
                      <a:pt x="1849" y="112"/>
                    </a:cubicBezTo>
                    <a:cubicBezTo>
                      <a:pt x="1702" y="149"/>
                      <a:pt x="1591" y="186"/>
                      <a:pt x="1480" y="222"/>
                    </a:cubicBezTo>
                    <a:cubicBezTo>
                      <a:pt x="1369" y="296"/>
                      <a:pt x="1258" y="333"/>
                      <a:pt x="1147" y="370"/>
                    </a:cubicBezTo>
                    <a:cubicBezTo>
                      <a:pt x="925" y="481"/>
                      <a:pt x="777" y="592"/>
                      <a:pt x="629" y="703"/>
                    </a:cubicBezTo>
                    <a:cubicBezTo>
                      <a:pt x="482" y="814"/>
                      <a:pt x="371" y="925"/>
                      <a:pt x="260" y="999"/>
                    </a:cubicBezTo>
                    <a:cubicBezTo>
                      <a:pt x="75" y="1184"/>
                      <a:pt x="1" y="1295"/>
                      <a:pt x="1" y="1295"/>
                    </a:cubicBezTo>
                    <a:cubicBezTo>
                      <a:pt x="1" y="1295"/>
                      <a:pt x="149" y="1295"/>
                      <a:pt x="408" y="1258"/>
                    </a:cubicBezTo>
                    <a:cubicBezTo>
                      <a:pt x="518" y="1258"/>
                      <a:pt x="666" y="1258"/>
                      <a:pt x="814" y="1221"/>
                    </a:cubicBezTo>
                    <a:lnTo>
                      <a:pt x="1369" y="1221"/>
                    </a:lnTo>
                    <a:cubicBezTo>
                      <a:pt x="1430" y="1208"/>
                      <a:pt x="1496" y="1204"/>
                      <a:pt x="1563" y="1204"/>
                    </a:cubicBezTo>
                    <a:cubicBezTo>
                      <a:pt x="1697" y="1204"/>
                      <a:pt x="1837" y="1221"/>
                      <a:pt x="1960" y="1221"/>
                    </a:cubicBezTo>
                    <a:lnTo>
                      <a:pt x="2108" y="1221"/>
                    </a:lnTo>
                    <a:lnTo>
                      <a:pt x="2293" y="1258"/>
                    </a:lnTo>
                    <a:cubicBezTo>
                      <a:pt x="2404" y="1258"/>
                      <a:pt x="2478" y="1295"/>
                      <a:pt x="2552" y="1295"/>
                    </a:cubicBezTo>
                    <a:cubicBezTo>
                      <a:pt x="2942" y="1401"/>
                      <a:pt x="3298" y="1575"/>
                      <a:pt x="3587" y="1785"/>
                    </a:cubicBezTo>
                    <a:lnTo>
                      <a:pt x="3587" y="1785"/>
                    </a:lnTo>
                    <a:lnTo>
                      <a:pt x="3587" y="1812"/>
                    </a:lnTo>
                    <a:lnTo>
                      <a:pt x="3624" y="1812"/>
                    </a:lnTo>
                    <a:lnTo>
                      <a:pt x="3661" y="1849"/>
                    </a:lnTo>
                    <a:lnTo>
                      <a:pt x="3735" y="1923"/>
                    </a:lnTo>
                    <a:cubicBezTo>
                      <a:pt x="3809" y="1960"/>
                      <a:pt x="3809" y="1997"/>
                      <a:pt x="3809" y="2034"/>
                    </a:cubicBezTo>
                    <a:cubicBezTo>
                      <a:pt x="3846" y="2071"/>
                      <a:pt x="3920" y="2145"/>
                      <a:pt x="3957" y="2219"/>
                    </a:cubicBezTo>
                    <a:cubicBezTo>
                      <a:pt x="4031" y="2367"/>
                      <a:pt x="4142" y="2515"/>
                      <a:pt x="4142" y="2700"/>
                    </a:cubicBezTo>
                    <a:cubicBezTo>
                      <a:pt x="4179" y="2847"/>
                      <a:pt x="4216" y="2995"/>
                      <a:pt x="4179" y="3143"/>
                    </a:cubicBezTo>
                    <a:cubicBezTo>
                      <a:pt x="4142" y="3291"/>
                      <a:pt x="4142" y="3328"/>
                      <a:pt x="4142" y="3365"/>
                    </a:cubicBezTo>
                    <a:cubicBezTo>
                      <a:pt x="4105" y="3439"/>
                      <a:pt x="4068" y="3513"/>
                      <a:pt x="4031" y="3587"/>
                    </a:cubicBezTo>
                    <a:cubicBezTo>
                      <a:pt x="3994" y="3661"/>
                      <a:pt x="3957" y="3698"/>
                      <a:pt x="3883" y="3772"/>
                    </a:cubicBezTo>
                    <a:cubicBezTo>
                      <a:pt x="3846" y="3809"/>
                      <a:pt x="3809" y="3883"/>
                      <a:pt x="3735" y="3920"/>
                    </a:cubicBezTo>
                    <a:cubicBezTo>
                      <a:pt x="3624" y="3994"/>
                      <a:pt x="3513" y="4104"/>
                      <a:pt x="3439" y="4141"/>
                    </a:cubicBezTo>
                    <a:cubicBezTo>
                      <a:pt x="3328" y="4178"/>
                      <a:pt x="3217" y="4215"/>
                      <a:pt x="3180" y="4215"/>
                    </a:cubicBezTo>
                    <a:cubicBezTo>
                      <a:pt x="3106" y="4252"/>
                      <a:pt x="3069" y="4252"/>
                      <a:pt x="3069" y="4252"/>
                    </a:cubicBezTo>
                    <a:cubicBezTo>
                      <a:pt x="3069" y="4252"/>
                      <a:pt x="3106" y="4289"/>
                      <a:pt x="3143" y="4326"/>
                    </a:cubicBezTo>
                    <a:cubicBezTo>
                      <a:pt x="3217" y="4326"/>
                      <a:pt x="3291" y="4400"/>
                      <a:pt x="3439" y="4437"/>
                    </a:cubicBezTo>
                    <a:cubicBezTo>
                      <a:pt x="3513" y="4456"/>
                      <a:pt x="3587" y="4465"/>
                      <a:pt x="3670" y="4465"/>
                    </a:cubicBezTo>
                    <a:cubicBezTo>
                      <a:pt x="3753" y="4465"/>
                      <a:pt x="3846" y="4456"/>
                      <a:pt x="3957" y="4437"/>
                    </a:cubicBezTo>
                    <a:cubicBezTo>
                      <a:pt x="4068" y="4437"/>
                      <a:pt x="4179" y="4400"/>
                      <a:pt x="4289" y="4363"/>
                    </a:cubicBezTo>
                    <a:cubicBezTo>
                      <a:pt x="4363" y="4326"/>
                      <a:pt x="4474" y="4289"/>
                      <a:pt x="4622" y="4215"/>
                    </a:cubicBezTo>
                    <a:cubicBezTo>
                      <a:pt x="4696" y="4141"/>
                      <a:pt x="4807" y="4067"/>
                      <a:pt x="4918" y="3920"/>
                    </a:cubicBezTo>
                    <a:cubicBezTo>
                      <a:pt x="5029" y="3809"/>
                      <a:pt x="5177" y="3661"/>
                      <a:pt x="5214" y="3550"/>
                    </a:cubicBezTo>
                    <a:cubicBezTo>
                      <a:pt x="5362" y="3291"/>
                      <a:pt x="5436" y="2958"/>
                      <a:pt x="5473" y="2589"/>
                    </a:cubicBezTo>
                    <a:cubicBezTo>
                      <a:pt x="5473" y="2256"/>
                      <a:pt x="5362" y="1886"/>
                      <a:pt x="5214" y="1553"/>
                    </a:cubicBezTo>
                    <a:cubicBezTo>
                      <a:pt x="5140" y="1406"/>
                      <a:pt x="5066" y="1258"/>
                      <a:pt x="4918" y="1073"/>
                    </a:cubicBezTo>
                    <a:cubicBezTo>
                      <a:pt x="4881" y="999"/>
                      <a:pt x="4807" y="925"/>
                      <a:pt x="4770" y="888"/>
                    </a:cubicBezTo>
                    <a:lnTo>
                      <a:pt x="4696" y="814"/>
                    </a:lnTo>
                    <a:lnTo>
                      <a:pt x="4659" y="777"/>
                    </a:lnTo>
                    <a:lnTo>
                      <a:pt x="4622" y="740"/>
                    </a:lnTo>
                    <a:lnTo>
                      <a:pt x="4585" y="703"/>
                    </a:lnTo>
                    <a:cubicBezTo>
                      <a:pt x="4289" y="481"/>
                      <a:pt x="3994" y="296"/>
                      <a:pt x="3661" y="186"/>
                    </a:cubicBezTo>
                    <a:cubicBezTo>
                      <a:pt x="3328" y="75"/>
                      <a:pt x="2996" y="38"/>
                      <a:pt x="27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844;p49">
                <a:extLst>
                  <a:ext uri="{FF2B5EF4-FFF2-40B4-BE49-F238E27FC236}">
                    <a16:creationId xmlns:a16="http://schemas.microsoft.com/office/drawing/2014/main" id="{233F579E-4810-417B-A685-0BBB94B8178C}"/>
                  </a:ext>
                </a:extLst>
              </p:cNvPr>
              <p:cNvSpPr/>
              <p:nvPr/>
            </p:nvSpPr>
            <p:spPr>
              <a:xfrm>
                <a:off x="3458600" y="1898225"/>
                <a:ext cx="99850" cy="84125"/>
              </a:xfrm>
              <a:custGeom>
                <a:avLst/>
                <a:gdLst/>
                <a:ahLst/>
                <a:cxnLst/>
                <a:rect l="l" t="t" r="r" b="b"/>
                <a:pathLst>
                  <a:path w="3994" h="3365" extrusionOk="0">
                    <a:moveTo>
                      <a:pt x="1659" y="1775"/>
                    </a:moveTo>
                    <a:lnTo>
                      <a:pt x="1659" y="1775"/>
                    </a:lnTo>
                    <a:cubicBezTo>
                      <a:pt x="1663" y="1782"/>
                      <a:pt x="1662" y="1784"/>
                      <a:pt x="1659" y="1784"/>
                    </a:cubicBezTo>
                    <a:cubicBezTo>
                      <a:pt x="1655" y="1784"/>
                      <a:pt x="1647" y="1777"/>
                      <a:pt x="1659" y="1775"/>
                    </a:cubicBezTo>
                    <a:close/>
                    <a:moveTo>
                      <a:pt x="1220" y="0"/>
                    </a:moveTo>
                    <a:cubicBezTo>
                      <a:pt x="1146" y="37"/>
                      <a:pt x="1035" y="37"/>
                      <a:pt x="961" y="74"/>
                    </a:cubicBezTo>
                    <a:cubicBezTo>
                      <a:pt x="887" y="74"/>
                      <a:pt x="777" y="111"/>
                      <a:pt x="703" y="148"/>
                    </a:cubicBezTo>
                    <a:cubicBezTo>
                      <a:pt x="629" y="222"/>
                      <a:pt x="518" y="259"/>
                      <a:pt x="444" y="370"/>
                    </a:cubicBezTo>
                    <a:cubicBezTo>
                      <a:pt x="333" y="444"/>
                      <a:pt x="259" y="592"/>
                      <a:pt x="222" y="629"/>
                    </a:cubicBezTo>
                    <a:cubicBezTo>
                      <a:pt x="74" y="851"/>
                      <a:pt x="0" y="1109"/>
                      <a:pt x="0" y="1405"/>
                    </a:cubicBezTo>
                    <a:cubicBezTo>
                      <a:pt x="0" y="1664"/>
                      <a:pt x="37" y="1960"/>
                      <a:pt x="148" y="2182"/>
                    </a:cubicBezTo>
                    <a:cubicBezTo>
                      <a:pt x="222" y="2329"/>
                      <a:pt x="259" y="2440"/>
                      <a:pt x="370" y="2588"/>
                    </a:cubicBezTo>
                    <a:cubicBezTo>
                      <a:pt x="444" y="2662"/>
                      <a:pt x="481" y="2699"/>
                      <a:pt x="518" y="2736"/>
                    </a:cubicBezTo>
                    <a:lnTo>
                      <a:pt x="555" y="2773"/>
                    </a:lnTo>
                    <a:lnTo>
                      <a:pt x="592" y="2810"/>
                    </a:lnTo>
                    <a:lnTo>
                      <a:pt x="629" y="2847"/>
                    </a:lnTo>
                    <a:lnTo>
                      <a:pt x="666" y="2847"/>
                    </a:lnTo>
                    <a:lnTo>
                      <a:pt x="666" y="2884"/>
                    </a:lnTo>
                    <a:cubicBezTo>
                      <a:pt x="887" y="3032"/>
                      <a:pt x="1109" y="3180"/>
                      <a:pt x="1368" y="3254"/>
                    </a:cubicBezTo>
                    <a:cubicBezTo>
                      <a:pt x="1590" y="3365"/>
                      <a:pt x="1886" y="3365"/>
                      <a:pt x="2144" y="3365"/>
                    </a:cubicBezTo>
                    <a:cubicBezTo>
                      <a:pt x="2255" y="3365"/>
                      <a:pt x="2329" y="3365"/>
                      <a:pt x="2403" y="3328"/>
                    </a:cubicBezTo>
                    <a:lnTo>
                      <a:pt x="2514" y="3291"/>
                    </a:lnTo>
                    <a:lnTo>
                      <a:pt x="2662" y="3291"/>
                    </a:lnTo>
                    <a:lnTo>
                      <a:pt x="2736" y="3254"/>
                    </a:lnTo>
                    <a:cubicBezTo>
                      <a:pt x="2921" y="3217"/>
                      <a:pt x="3069" y="3143"/>
                      <a:pt x="3217" y="3032"/>
                    </a:cubicBezTo>
                    <a:cubicBezTo>
                      <a:pt x="3365" y="2958"/>
                      <a:pt x="3475" y="2847"/>
                      <a:pt x="3586" y="2773"/>
                    </a:cubicBezTo>
                    <a:cubicBezTo>
                      <a:pt x="3697" y="2699"/>
                      <a:pt x="3771" y="2588"/>
                      <a:pt x="3808" y="2514"/>
                    </a:cubicBezTo>
                    <a:cubicBezTo>
                      <a:pt x="3919" y="2366"/>
                      <a:pt x="3993" y="2293"/>
                      <a:pt x="3993" y="2293"/>
                    </a:cubicBezTo>
                    <a:cubicBezTo>
                      <a:pt x="3993" y="2293"/>
                      <a:pt x="3882" y="2256"/>
                      <a:pt x="3697" y="2256"/>
                    </a:cubicBezTo>
                    <a:cubicBezTo>
                      <a:pt x="3512" y="2256"/>
                      <a:pt x="3254" y="2256"/>
                      <a:pt x="2995" y="2219"/>
                    </a:cubicBezTo>
                    <a:cubicBezTo>
                      <a:pt x="2884" y="2219"/>
                      <a:pt x="2736" y="2182"/>
                      <a:pt x="2588" y="2182"/>
                    </a:cubicBezTo>
                    <a:lnTo>
                      <a:pt x="2551" y="2145"/>
                    </a:lnTo>
                    <a:lnTo>
                      <a:pt x="2403" y="2108"/>
                    </a:lnTo>
                    <a:cubicBezTo>
                      <a:pt x="2329" y="2108"/>
                      <a:pt x="2255" y="2108"/>
                      <a:pt x="2181" y="2071"/>
                    </a:cubicBezTo>
                    <a:cubicBezTo>
                      <a:pt x="2071" y="1997"/>
                      <a:pt x="1997" y="1997"/>
                      <a:pt x="1886" y="1923"/>
                    </a:cubicBezTo>
                    <a:cubicBezTo>
                      <a:pt x="1775" y="1886"/>
                      <a:pt x="1701" y="1812"/>
                      <a:pt x="1627" y="1738"/>
                    </a:cubicBezTo>
                    <a:lnTo>
                      <a:pt x="1627" y="1738"/>
                    </a:lnTo>
                    <a:cubicBezTo>
                      <a:pt x="1645" y="1756"/>
                      <a:pt x="1655" y="1768"/>
                      <a:pt x="1659" y="1775"/>
                    </a:cubicBezTo>
                    <a:lnTo>
                      <a:pt x="1627" y="1775"/>
                    </a:lnTo>
                    <a:lnTo>
                      <a:pt x="1590" y="1738"/>
                    </a:lnTo>
                    <a:lnTo>
                      <a:pt x="1553" y="1701"/>
                    </a:lnTo>
                    <a:cubicBezTo>
                      <a:pt x="1516" y="1664"/>
                      <a:pt x="1516" y="1627"/>
                      <a:pt x="1516" y="1627"/>
                    </a:cubicBezTo>
                    <a:cubicBezTo>
                      <a:pt x="1479" y="1627"/>
                      <a:pt x="1442" y="1590"/>
                      <a:pt x="1442" y="1553"/>
                    </a:cubicBezTo>
                    <a:cubicBezTo>
                      <a:pt x="1368" y="1479"/>
                      <a:pt x="1331" y="1405"/>
                      <a:pt x="1294" y="1294"/>
                    </a:cubicBezTo>
                    <a:cubicBezTo>
                      <a:pt x="1257" y="1220"/>
                      <a:pt x="1220" y="1146"/>
                      <a:pt x="1220" y="1072"/>
                    </a:cubicBezTo>
                    <a:cubicBezTo>
                      <a:pt x="1257" y="962"/>
                      <a:pt x="1257" y="962"/>
                      <a:pt x="1257" y="925"/>
                    </a:cubicBezTo>
                    <a:cubicBezTo>
                      <a:pt x="1220" y="888"/>
                      <a:pt x="1257" y="851"/>
                      <a:pt x="1257" y="814"/>
                    </a:cubicBezTo>
                    <a:cubicBezTo>
                      <a:pt x="1294" y="703"/>
                      <a:pt x="1368" y="629"/>
                      <a:pt x="1405" y="518"/>
                    </a:cubicBezTo>
                    <a:cubicBezTo>
                      <a:pt x="1479" y="481"/>
                      <a:pt x="1553" y="407"/>
                      <a:pt x="1590" y="370"/>
                    </a:cubicBezTo>
                    <a:cubicBezTo>
                      <a:pt x="1738" y="259"/>
                      <a:pt x="1849" y="222"/>
                      <a:pt x="1849" y="222"/>
                    </a:cubicBezTo>
                    <a:cubicBezTo>
                      <a:pt x="1849" y="222"/>
                      <a:pt x="1849" y="222"/>
                      <a:pt x="1812" y="185"/>
                    </a:cubicBezTo>
                    <a:cubicBezTo>
                      <a:pt x="1738" y="148"/>
                      <a:pt x="1701" y="74"/>
                      <a:pt x="1590" y="74"/>
                    </a:cubicBezTo>
                    <a:cubicBezTo>
                      <a:pt x="1479" y="37"/>
                      <a:pt x="1368" y="0"/>
                      <a:pt x="1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845;p49">
                <a:extLst>
                  <a:ext uri="{FF2B5EF4-FFF2-40B4-BE49-F238E27FC236}">
                    <a16:creationId xmlns:a16="http://schemas.microsoft.com/office/drawing/2014/main" id="{5752C462-FB2D-46C3-E31A-84A052BFC52D}"/>
                  </a:ext>
                </a:extLst>
              </p:cNvPr>
              <p:cNvSpPr/>
              <p:nvPr/>
            </p:nvSpPr>
            <p:spPr>
              <a:xfrm>
                <a:off x="3531600" y="1955525"/>
                <a:ext cx="84150" cy="99850"/>
              </a:xfrm>
              <a:custGeom>
                <a:avLst/>
                <a:gdLst/>
                <a:ahLst/>
                <a:cxnLst/>
                <a:rect l="l" t="t" r="r" b="b"/>
                <a:pathLst>
                  <a:path w="3366" h="3994" extrusionOk="0">
                    <a:moveTo>
                      <a:pt x="1199" y="1418"/>
                    </a:moveTo>
                    <a:cubicBezTo>
                      <a:pt x="1196" y="1418"/>
                      <a:pt x="1184" y="1442"/>
                      <a:pt x="1184" y="1442"/>
                    </a:cubicBezTo>
                    <a:lnTo>
                      <a:pt x="1196" y="1442"/>
                    </a:lnTo>
                    <a:cubicBezTo>
                      <a:pt x="1201" y="1424"/>
                      <a:pt x="1201" y="1418"/>
                      <a:pt x="1199" y="1418"/>
                    </a:cubicBezTo>
                    <a:close/>
                    <a:moveTo>
                      <a:pt x="1572" y="2332"/>
                    </a:moveTo>
                    <a:cubicBezTo>
                      <a:pt x="1573" y="2332"/>
                      <a:pt x="1577" y="2339"/>
                      <a:pt x="1591" y="2367"/>
                    </a:cubicBezTo>
                    <a:cubicBezTo>
                      <a:pt x="1585" y="2356"/>
                      <a:pt x="1579" y="2345"/>
                      <a:pt x="1572" y="2334"/>
                    </a:cubicBezTo>
                    <a:lnTo>
                      <a:pt x="1572" y="2334"/>
                    </a:lnTo>
                    <a:cubicBezTo>
                      <a:pt x="1572" y="2333"/>
                      <a:pt x="1572" y="2332"/>
                      <a:pt x="1572" y="2332"/>
                    </a:cubicBezTo>
                    <a:close/>
                    <a:moveTo>
                      <a:pt x="1073" y="1"/>
                    </a:moveTo>
                    <a:cubicBezTo>
                      <a:pt x="1073" y="1"/>
                      <a:pt x="962" y="37"/>
                      <a:pt x="814" y="148"/>
                    </a:cubicBezTo>
                    <a:cubicBezTo>
                      <a:pt x="740" y="222"/>
                      <a:pt x="666" y="296"/>
                      <a:pt x="592" y="407"/>
                    </a:cubicBezTo>
                    <a:cubicBezTo>
                      <a:pt x="481" y="481"/>
                      <a:pt x="408" y="629"/>
                      <a:pt x="334" y="777"/>
                    </a:cubicBezTo>
                    <a:cubicBezTo>
                      <a:pt x="223" y="888"/>
                      <a:pt x="149" y="1073"/>
                      <a:pt x="75" y="1258"/>
                    </a:cubicBezTo>
                    <a:lnTo>
                      <a:pt x="75" y="1331"/>
                    </a:lnTo>
                    <a:lnTo>
                      <a:pt x="38" y="1368"/>
                    </a:lnTo>
                    <a:lnTo>
                      <a:pt x="38" y="1405"/>
                    </a:lnTo>
                    <a:lnTo>
                      <a:pt x="38" y="1442"/>
                    </a:lnTo>
                    <a:lnTo>
                      <a:pt x="38" y="1590"/>
                    </a:lnTo>
                    <a:cubicBezTo>
                      <a:pt x="1" y="1664"/>
                      <a:pt x="1" y="1738"/>
                      <a:pt x="1" y="1849"/>
                    </a:cubicBezTo>
                    <a:cubicBezTo>
                      <a:pt x="1" y="2108"/>
                      <a:pt x="1" y="2367"/>
                      <a:pt x="112" y="2625"/>
                    </a:cubicBezTo>
                    <a:cubicBezTo>
                      <a:pt x="149" y="2847"/>
                      <a:pt x="334" y="3106"/>
                      <a:pt x="481" y="3328"/>
                    </a:cubicBezTo>
                    <a:lnTo>
                      <a:pt x="518" y="3365"/>
                    </a:lnTo>
                    <a:lnTo>
                      <a:pt x="555" y="3402"/>
                    </a:lnTo>
                    <a:lnTo>
                      <a:pt x="629" y="3476"/>
                    </a:lnTo>
                    <a:cubicBezTo>
                      <a:pt x="629" y="3476"/>
                      <a:pt x="703" y="3550"/>
                      <a:pt x="777" y="3587"/>
                    </a:cubicBezTo>
                    <a:cubicBezTo>
                      <a:pt x="925" y="3698"/>
                      <a:pt x="1036" y="3772"/>
                      <a:pt x="1147" y="3808"/>
                    </a:cubicBezTo>
                    <a:cubicBezTo>
                      <a:pt x="1406" y="3919"/>
                      <a:pt x="1702" y="3993"/>
                      <a:pt x="1960" y="3993"/>
                    </a:cubicBezTo>
                    <a:cubicBezTo>
                      <a:pt x="2219" y="3993"/>
                      <a:pt x="2515" y="3919"/>
                      <a:pt x="2700" y="3772"/>
                    </a:cubicBezTo>
                    <a:cubicBezTo>
                      <a:pt x="2774" y="3735"/>
                      <a:pt x="2885" y="3624"/>
                      <a:pt x="2996" y="3550"/>
                    </a:cubicBezTo>
                    <a:cubicBezTo>
                      <a:pt x="3069" y="3439"/>
                      <a:pt x="3143" y="3365"/>
                      <a:pt x="3180" y="3291"/>
                    </a:cubicBezTo>
                    <a:cubicBezTo>
                      <a:pt x="3217" y="3180"/>
                      <a:pt x="3254" y="3106"/>
                      <a:pt x="3291" y="3032"/>
                    </a:cubicBezTo>
                    <a:cubicBezTo>
                      <a:pt x="3328" y="2921"/>
                      <a:pt x="3328" y="2847"/>
                      <a:pt x="3328" y="2773"/>
                    </a:cubicBezTo>
                    <a:cubicBezTo>
                      <a:pt x="3365" y="2625"/>
                      <a:pt x="3328" y="2478"/>
                      <a:pt x="3291" y="2404"/>
                    </a:cubicBezTo>
                    <a:cubicBezTo>
                      <a:pt x="3254" y="2293"/>
                      <a:pt x="3217" y="2219"/>
                      <a:pt x="3180" y="2182"/>
                    </a:cubicBezTo>
                    <a:cubicBezTo>
                      <a:pt x="3143" y="2145"/>
                      <a:pt x="3106" y="2108"/>
                      <a:pt x="3106" y="2108"/>
                    </a:cubicBezTo>
                    <a:cubicBezTo>
                      <a:pt x="3106" y="2108"/>
                      <a:pt x="3069" y="2256"/>
                      <a:pt x="2996" y="2367"/>
                    </a:cubicBezTo>
                    <a:cubicBezTo>
                      <a:pt x="2959" y="2441"/>
                      <a:pt x="2885" y="2515"/>
                      <a:pt x="2811" y="2551"/>
                    </a:cubicBezTo>
                    <a:cubicBezTo>
                      <a:pt x="2737" y="2625"/>
                      <a:pt x="2663" y="2662"/>
                      <a:pt x="2552" y="2699"/>
                    </a:cubicBezTo>
                    <a:cubicBezTo>
                      <a:pt x="2515" y="2699"/>
                      <a:pt x="2441" y="2736"/>
                      <a:pt x="2441" y="2736"/>
                    </a:cubicBezTo>
                    <a:lnTo>
                      <a:pt x="2293" y="2736"/>
                    </a:lnTo>
                    <a:cubicBezTo>
                      <a:pt x="2219" y="2736"/>
                      <a:pt x="2108" y="2699"/>
                      <a:pt x="2034" y="2699"/>
                    </a:cubicBezTo>
                    <a:cubicBezTo>
                      <a:pt x="1960" y="2662"/>
                      <a:pt x="1886" y="2588"/>
                      <a:pt x="1812" y="2551"/>
                    </a:cubicBezTo>
                    <a:cubicBezTo>
                      <a:pt x="1775" y="2515"/>
                      <a:pt x="1738" y="2478"/>
                      <a:pt x="1702" y="2478"/>
                    </a:cubicBezTo>
                    <a:cubicBezTo>
                      <a:pt x="1702" y="2478"/>
                      <a:pt x="1702" y="2478"/>
                      <a:pt x="1665" y="2441"/>
                    </a:cubicBezTo>
                    <a:lnTo>
                      <a:pt x="1628" y="2367"/>
                    </a:lnTo>
                    <a:lnTo>
                      <a:pt x="1591" y="2367"/>
                    </a:lnTo>
                    <a:lnTo>
                      <a:pt x="1591" y="2330"/>
                    </a:lnTo>
                    <a:lnTo>
                      <a:pt x="1569" y="2330"/>
                    </a:lnTo>
                    <a:cubicBezTo>
                      <a:pt x="1530" y="2267"/>
                      <a:pt x="1474" y="2200"/>
                      <a:pt x="1443" y="2108"/>
                    </a:cubicBezTo>
                    <a:cubicBezTo>
                      <a:pt x="1369" y="1997"/>
                      <a:pt x="1332" y="1923"/>
                      <a:pt x="1295" y="1812"/>
                    </a:cubicBezTo>
                    <a:cubicBezTo>
                      <a:pt x="1258" y="1738"/>
                      <a:pt x="1258" y="1627"/>
                      <a:pt x="1221" y="1553"/>
                    </a:cubicBezTo>
                    <a:lnTo>
                      <a:pt x="1221" y="1442"/>
                    </a:lnTo>
                    <a:lnTo>
                      <a:pt x="1196" y="1442"/>
                    </a:lnTo>
                    <a:cubicBezTo>
                      <a:pt x="1193" y="1451"/>
                      <a:pt x="1189" y="1463"/>
                      <a:pt x="1184" y="1479"/>
                    </a:cubicBezTo>
                    <a:lnTo>
                      <a:pt x="1184" y="1442"/>
                    </a:lnTo>
                    <a:lnTo>
                      <a:pt x="1184" y="1368"/>
                    </a:lnTo>
                    <a:cubicBezTo>
                      <a:pt x="1147" y="1258"/>
                      <a:pt x="1147" y="1110"/>
                      <a:pt x="1147" y="999"/>
                    </a:cubicBezTo>
                    <a:cubicBezTo>
                      <a:pt x="1110" y="703"/>
                      <a:pt x="1110" y="481"/>
                      <a:pt x="1073" y="296"/>
                    </a:cubicBezTo>
                    <a:cubicBezTo>
                      <a:pt x="1073" y="111"/>
                      <a:pt x="1073" y="1"/>
                      <a:pt x="10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846;p49">
                <a:extLst>
                  <a:ext uri="{FF2B5EF4-FFF2-40B4-BE49-F238E27FC236}">
                    <a16:creationId xmlns:a16="http://schemas.microsoft.com/office/drawing/2014/main" id="{70691742-9337-A330-B57A-6CF20F058F32}"/>
                  </a:ext>
                </a:extLst>
              </p:cNvPr>
              <p:cNvSpPr/>
              <p:nvPr/>
            </p:nvSpPr>
            <p:spPr>
              <a:xfrm>
                <a:off x="3648075" y="1754850"/>
                <a:ext cx="109075" cy="111975"/>
              </a:xfrm>
              <a:custGeom>
                <a:avLst/>
                <a:gdLst/>
                <a:ahLst/>
                <a:cxnLst/>
                <a:rect l="l" t="t" r="r" b="b"/>
                <a:pathLst>
                  <a:path w="4363" h="4479" extrusionOk="0">
                    <a:moveTo>
                      <a:pt x="3630" y="1"/>
                    </a:moveTo>
                    <a:cubicBezTo>
                      <a:pt x="3603" y="1"/>
                      <a:pt x="3576" y="2"/>
                      <a:pt x="3549" y="5"/>
                    </a:cubicBezTo>
                    <a:lnTo>
                      <a:pt x="3401" y="42"/>
                    </a:lnTo>
                    <a:lnTo>
                      <a:pt x="3069" y="190"/>
                    </a:lnTo>
                    <a:cubicBezTo>
                      <a:pt x="2958" y="264"/>
                      <a:pt x="2810" y="301"/>
                      <a:pt x="2699" y="375"/>
                    </a:cubicBezTo>
                    <a:cubicBezTo>
                      <a:pt x="2477" y="485"/>
                      <a:pt x="2255" y="596"/>
                      <a:pt x="2071" y="744"/>
                    </a:cubicBezTo>
                    <a:cubicBezTo>
                      <a:pt x="1849" y="892"/>
                      <a:pt x="1664" y="1077"/>
                      <a:pt x="1479" y="1262"/>
                    </a:cubicBezTo>
                    <a:cubicBezTo>
                      <a:pt x="1368" y="1336"/>
                      <a:pt x="1294" y="1410"/>
                      <a:pt x="1220" y="1521"/>
                    </a:cubicBezTo>
                    <a:cubicBezTo>
                      <a:pt x="1109" y="1595"/>
                      <a:pt x="1035" y="1706"/>
                      <a:pt x="961" y="1816"/>
                    </a:cubicBezTo>
                    <a:cubicBezTo>
                      <a:pt x="814" y="2001"/>
                      <a:pt x="666" y="2223"/>
                      <a:pt x="555" y="2408"/>
                    </a:cubicBezTo>
                    <a:cubicBezTo>
                      <a:pt x="444" y="2630"/>
                      <a:pt x="333" y="2852"/>
                      <a:pt x="259" y="3073"/>
                    </a:cubicBezTo>
                    <a:cubicBezTo>
                      <a:pt x="111" y="3554"/>
                      <a:pt x="0" y="3998"/>
                      <a:pt x="0" y="4478"/>
                    </a:cubicBezTo>
                    <a:cubicBezTo>
                      <a:pt x="111" y="4035"/>
                      <a:pt x="333" y="3628"/>
                      <a:pt x="592" y="3258"/>
                    </a:cubicBezTo>
                    <a:cubicBezTo>
                      <a:pt x="703" y="3073"/>
                      <a:pt x="851" y="2889"/>
                      <a:pt x="998" y="2741"/>
                    </a:cubicBezTo>
                    <a:cubicBezTo>
                      <a:pt x="1146" y="2593"/>
                      <a:pt x="1331" y="2445"/>
                      <a:pt x="1479" y="2334"/>
                    </a:cubicBezTo>
                    <a:cubicBezTo>
                      <a:pt x="1553" y="2260"/>
                      <a:pt x="1664" y="2186"/>
                      <a:pt x="1738" y="2149"/>
                    </a:cubicBezTo>
                    <a:cubicBezTo>
                      <a:pt x="1849" y="2075"/>
                      <a:pt x="1923" y="2038"/>
                      <a:pt x="2034" y="1964"/>
                    </a:cubicBezTo>
                    <a:cubicBezTo>
                      <a:pt x="2218" y="1890"/>
                      <a:pt x="2403" y="1779"/>
                      <a:pt x="2588" y="1742"/>
                    </a:cubicBezTo>
                    <a:cubicBezTo>
                      <a:pt x="2608" y="1731"/>
                      <a:pt x="2628" y="1720"/>
                      <a:pt x="2648" y="1711"/>
                    </a:cubicBezTo>
                    <a:lnTo>
                      <a:pt x="2648" y="1711"/>
                    </a:lnTo>
                    <a:cubicBezTo>
                      <a:pt x="2641" y="1733"/>
                      <a:pt x="2633" y="1756"/>
                      <a:pt x="2625" y="1779"/>
                    </a:cubicBezTo>
                    <a:cubicBezTo>
                      <a:pt x="2588" y="1964"/>
                      <a:pt x="2477" y="2149"/>
                      <a:pt x="2403" y="2334"/>
                    </a:cubicBezTo>
                    <a:lnTo>
                      <a:pt x="2255" y="2593"/>
                    </a:lnTo>
                    <a:cubicBezTo>
                      <a:pt x="2181" y="2704"/>
                      <a:pt x="2108" y="2778"/>
                      <a:pt x="2071" y="2852"/>
                    </a:cubicBezTo>
                    <a:cubicBezTo>
                      <a:pt x="1997" y="2963"/>
                      <a:pt x="1923" y="3036"/>
                      <a:pt x="1849" y="3110"/>
                    </a:cubicBezTo>
                    <a:cubicBezTo>
                      <a:pt x="1812" y="3184"/>
                      <a:pt x="1738" y="3295"/>
                      <a:pt x="1664" y="3369"/>
                    </a:cubicBezTo>
                    <a:lnTo>
                      <a:pt x="1405" y="3591"/>
                    </a:lnTo>
                    <a:cubicBezTo>
                      <a:pt x="1331" y="3665"/>
                      <a:pt x="1257" y="3739"/>
                      <a:pt x="1146" y="3776"/>
                    </a:cubicBezTo>
                    <a:cubicBezTo>
                      <a:pt x="1072" y="3850"/>
                      <a:pt x="998" y="3924"/>
                      <a:pt x="887" y="3998"/>
                    </a:cubicBezTo>
                    <a:lnTo>
                      <a:pt x="592" y="4146"/>
                    </a:lnTo>
                    <a:cubicBezTo>
                      <a:pt x="518" y="4220"/>
                      <a:pt x="407" y="4256"/>
                      <a:pt x="296" y="4330"/>
                    </a:cubicBezTo>
                    <a:lnTo>
                      <a:pt x="0" y="4478"/>
                    </a:lnTo>
                    <a:lnTo>
                      <a:pt x="0" y="4478"/>
                    </a:lnTo>
                    <a:lnTo>
                      <a:pt x="333" y="4404"/>
                    </a:lnTo>
                    <a:cubicBezTo>
                      <a:pt x="444" y="4367"/>
                      <a:pt x="555" y="4367"/>
                      <a:pt x="666" y="4330"/>
                    </a:cubicBezTo>
                    <a:lnTo>
                      <a:pt x="998" y="4220"/>
                    </a:lnTo>
                    <a:cubicBezTo>
                      <a:pt x="1146" y="4220"/>
                      <a:pt x="1220" y="4146"/>
                      <a:pt x="1331" y="4109"/>
                    </a:cubicBezTo>
                    <a:cubicBezTo>
                      <a:pt x="1442" y="4072"/>
                      <a:pt x="1553" y="4035"/>
                      <a:pt x="1664" y="3961"/>
                    </a:cubicBezTo>
                    <a:lnTo>
                      <a:pt x="1997" y="3813"/>
                    </a:lnTo>
                    <a:cubicBezTo>
                      <a:pt x="2108" y="3739"/>
                      <a:pt x="2181" y="3665"/>
                      <a:pt x="2292" y="3591"/>
                    </a:cubicBezTo>
                    <a:cubicBezTo>
                      <a:pt x="2403" y="3517"/>
                      <a:pt x="2514" y="3443"/>
                      <a:pt x="2588" y="3369"/>
                    </a:cubicBezTo>
                    <a:cubicBezTo>
                      <a:pt x="2699" y="3295"/>
                      <a:pt x="2773" y="3221"/>
                      <a:pt x="2884" y="3147"/>
                    </a:cubicBezTo>
                    <a:lnTo>
                      <a:pt x="3143" y="2889"/>
                    </a:lnTo>
                    <a:cubicBezTo>
                      <a:pt x="3291" y="2704"/>
                      <a:pt x="3475" y="2482"/>
                      <a:pt x="3623" y="2297"/>
                    </a:cubicBezTo>
                    <a:cubicBezTo>
                      <a:pt x="3771" y="2075"/>
                      <a:pt x="3882" y="1853"/>
                      <a:pt x="3993" y="1632"/>
                    </a:cubicBezTo>
                    <a:cubicBezTo>
                      <a:pt x="4067" y="1521"/>
                      <a:pt x="4141" y="1410"/>
                      <a:pt x="4178" y="1262"/>
                    </a:cubicBezTo>
                    <a:cubicBezTo>
                      <a:pt x="4215" y="1151"/>
                      <a:pt x="4289" y="1040"/>
                      <a:pt x="4326" y="855"/>
                    </a:cubicBezTo>
                    <a:cubicBezTo>
                      <a:pt x="4363" y="781"/>
                      <a:pt x="4363" y="670"/>
                      <a:pt x="4326" y="559"/>
                    </a:cubicBezTo>
                    <a:cubicBezTo>
                      <a:pt x="4291" y="217"/>
                      <a:pt x="3971" y="1"/>
                      <a:pt x="3630" y="1"/>
                    </a:cubicBezTo>
                    <a:close/>
                    <a:moveTo>
                      <a:pt x="0" y="4478"/>
                    </a:moveTo>
                    <a:cubicBezTo>
                      <a:pt x="0" y="4478"/>
                      <a:pt x="0" y="4478"/>
                      <a:pt x="0" y="4478"/>
                    </a:cubicBezTo>
                    <a:cubicBezTo>
                      <a:pt x="0" y="4478"/>
                      <a:pt x="0" y="4478"/>
                      <a:pt x="0" y="447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847;p49">
                <a:extLst>
                  <a:ext uri="{FF2B5EF4-FFF2-40B4-BE49-F238E27FC236}">
                    <a16:creationId xmlns:a16="http://schemas.microsoft.com/office/drawing/2014/main" id="{30DC311F-FF4B-7301-F02A-7D702E82F4E2}"/>
                  </a:ext>
                </a:extLst>
              </p:cNvPr>
              <p:cNvSpPr/>
              <p:nvPr/>
            </p:nvSpPr>
            <p:spPr>
              <a:xfrm>
                <a:off x="3443800" y="1927800"/>
                <a:ext cx="136825" cy="136825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5473" extrusionOk="0">
                    <a:moveTo>
                      <a:pt x="1258" y="0"/>
                    </a:moveTo>
                    <a:cubicBezTo>
                      <a:pt x="1258" y="0"/>
                      <a:pt x="1246" y="12"/>
                      <a:pt x="1236" y="34"/>
                    </a:cubicBezTo>
                    <a:lnTo>
                      <a:pt x="1236" y="34"/>
                    </a:lnTo>
                    <a:cubicBezTo>
                      <a:pt x="1251" y="26"/>
                      <a:pt x="1258" y="17"/>
                      <a:pt x="1258" y="0"/>
                    </a:cubicBezTo>
                    <a:close/>
                    <a:moveTo>
                      <a:pt x="1236" y="34"/>
                    </a:moveTo>
                    <a:cubicBezTo>
                      <a:pt x="1218" y="44"/>
                      <a:pt x="1188" y="54"/>
                      <a:pt x="1147" y="74"/>
                    </a:cubicBezTo>
                    <a:cubicBezTo>
                      <a:pt x="1110" y="111"/>
                      <a:pt x="1036" y="185"/>
                      <a:pt x="925" y="259"/>
                    </a:cubicBezTo>
                    <a:cubicBezTo>
                      <a:pt x="814" y="333"/>
                      <a:pt x="666" y="444"/>
                      <a:pt x="592" y="592"/>
                    </a:cubicBezTo>
                    <a:cubicBezTo>
                      <a:pt x="481" y="740"/>
                      <a:pt x="333" y="925"/>
                      <a:pt x="259" y="1146"/>
                    </a:cubicBezTo>
                    <a:cubicBezTo>
                      <a:pt x="149" y="1368"/>
                      <a:pt x="75" y="1627"/>
                      <a:pt x="38" y="1886"/>
                    </a:cubicBezTo>
                    <a:cubicBezTo>
                      <a:pt x="38" y="2034"/>
                      <a:pt x="1" y="2182"/>
                      <a:pt x="38" y="2330"/>
                    </a:cubicBezTo>
                    <a:cubicBezTo>
                      <a:pt x="38" y="2477"/>
                      <a:pt x="38" y="2625"/>
                      <a:pt x="75" y="2810"/>
                    </a:cubicBezTo>
                    <a:cubicBezTo>
                      <a:pt x="75" y="2958"/>
                      <a:pt x="149" y="3106"/>
                      <a:pt x="186" y="3254"/>
                    </a:cubicBezTo>
                    <a:cubicBezTo>
                      <a:pt x="222" y="3328"/>
                      <a:pt x="259" y="3402"/>
                      <a:pt x="296" y="3476"/>
                    </a:cubicBezTo>
                    <a:lnTo>
                      <a:pt x="407" y="3697"/>
                    </a:lnTo>
                    <a:cubicBezTo>
                      <a:pt x="555" y="3993"/>
                      <a:pt x="777" y="4252"/>
                      <a:pt x="999" y="4511"/>
                    </a:cubicBezTo>
                    <a:cubicBezTo>
                      <a:pt x="1221" y="4733"/>
                      <a:pt x="1479" y="4954"/>
                      <a:pt x="1775" y="5102"/>
                    </a:cubicBezTo>
                    <a:lnTo>
                      <a:pt x="1997" y="5213"/>
                    </a:lnTo>
                    <a:cubicBezTo>
                      <a:pt x="2071" y="5250"/>
                      <a:pt x="2145" y="5250"/>
                      <a:pt x="2219" y="5287"/>
                    </a:cubicBezTo>
                    <a:cubicBezTo>
                      <a:pt x="2404" y="5324"/>
                      <a:pt x="2552" y="5398"/>
                      <a:pt x="2700" y="5435"/>
                    </a:cubicBezTo>
                    <a:cubicBezTo>
                      <a:pt x="2847" y="5435"/>
                      <a:pt x="2995" y="5472"/>
                      <a:pt x="3143" y="5472"/>
                    </a:cubicBezTo>
                    <a:cubicBezTo>
                      <a:pt x="3291" y="5472"/>
                      <a:pt x="3439" y="5472"/>
                      <a:pt x="3587" y="5435"/>
                    </a:cubicBezTo>
                    <a:cubicBezTo>
                      <a:pt x="3883" y="5435"/>
                      <a:pt x="4141" y="5324"/>
                      <a:pt x="4363" y="5250"/>
                    </a:cubicBezTo>
                    <a:cubicBezTo>
                      <a:pt x="4585" y="5176"/>
                      <a:pt x="4770" y="4991"/>
                      <a:pt x="4918" y="4881"/>
                    </a:cubicBezTo>
                    <a:cubicBezTo>
                      <a:pt x="5066" y="4807"/>
                      <a:pt x="5140" y="4659"/>
                      <a:pt x="5250" y="4585"/>
                    </a:cubicBezTo>
                    <a:cubicBezTo>
                      <a:pt x="5324" y="4474"/>
                      <a:pt x="5361" y="4400"/>
                      <a:pt x="5398" y="4326"/>
                    </a:cubicBezTo>
                    <a:cubicBezTo>
                      <a:pt x="5472" y="4289"/>
                      <a:pt x="5472" y="4252"/>
                      <a:pt x="5472" y="4252"/>
                    </a:cubicBezTo>
                    <a:lnTo>
                      <a:pt x="5361" y="4252"/>
                    </a:lnTo>
                    <a:cubicBezTo>
                      <a:pt x="5324" y="4289"/>
                      <a:pt x="5214" y="4289"/>
                      <a:pt x="5066" y="4326"/>
                    </a:cubicBezTo>
                    <a:cubicBezTo>
                      <a:pt x="5029" y="4326"/>
                      <a:pt x="4955" y="4363"/>
                      <a:pt x="4881" y="4363"/>
                    </a:cubicBezTo>
                    <a:cubicBezTo>
                      <a:pt x="4807" y="4400"/>
                      <a:pt x="4733" y="4400"/>
                      <a:pt x="4659" y="4400"/>
                    </a:cubicBezTo>
                    <a:lnTo>
                      <a:pt x="4400" y="4400"/>
                    </a:lnTo>
                    <a:cubicBezTo>
                      <a:pt x="4351" y="4400"/>
                      <a:pt x="4302" y="4416"/>
                      <a:pt x="4252" y="4416"/>
                    </a:cubicBezTo>
                    <a:cubicBezTo>
                      <a:pt x="4228" y="4416"/>
                      <a:pt x="4203" y="4412"/>
                      <a:pt x="4178" y="4400"/>
                    </a:cubicBezTo>
                    <a:cubicBezTo>
                      <a:pt x="3993" y="4400"/>
                      <a:pt x="3809" y="4400"/>
                      <a:pt x="3624" y="4326"/>
                    </a:cubicBezTo>
                    <a:cubicBezTo>
                      <a:pt x="3513" y="4326"/>
                      <a:pt x="3402" y="4326"/>
                      <a:pt x="3328" y="4289"/>
                    </a:cubicBezTo>
                    <a:cubicBezTo>
                      <a:pt x="3217" y="4215"/>
                      <a:pt x="3143" y="4215"/>
                      <a:pt x="3032" y="4178"/>
                    </a:cubicBezTo>
                    <a:cubicBezTo>
                      <a:pt x="2958" y="4141"/>
                      <a:pt x="2884" y="4067"/>
                      <a:pt x="2773" y="4030"/>
                    </a:cubicBezTo>
                    <a:cubicBezTo>
                      <a:pt x="2700" y="3993"/>
                      <a:pt x="2589" y="3919"/>
                      <a:pt x="2515" y="3845"/>
                    </a:cubicBezTo>
                    <a:cubicBezTo>
                      <a:pt x="2330" y="3771"/>
                      <a:pt x="2182" y="3587"/>
                      <a:pt x="2034" y="3476"/>
                    </a:cubicBezTo>
                    <a:cubicBezTo>
                      <a:pt x="1886" y="3291"/>
                      <a:pt x="1738" y="3143"/>
                      <a:pt x="1627" y="2958"/>
                    </a:cubicBezTo>
                    <a:cubicBezTo>
                      <a:pt x="1553" y="2884"/>
                      <a:pt x="1516" y="2810"/>
                      <a:pt x="1479" y="2699"/>
                    </a:cubicBezTo>
                    <a:cubicBezTo>
                      <a:pt x="1406" y="2625"/>
                      <a:pt x="1369" y="2551"/>
                      <a:pt x="1332" y="2440"/>
                    </a:cubicBezTo>
                    <a:cubicBezTo>
                      <a:pt x="1295" y="2367"/>
                      <a:pt x="1258" y="2256"/>
                      <a:pt x="1221" y="2182"/>
                    </a:cubicBezTo>
                    <a:cubicBezTo>
                      <a:pt x="1184" y="2071"/>
                      <a:pt x="1184" y="1960"/>
                      <a:pt x="1147" y="1886"/>
                    </a:cubicBezTo>
                    <a:cubicBezTo>
                      <a:pt x="1073" y="1701"/>
                      <a:pt x="1110" y="1516"/>
                      <a:pt x="1073" y="1331"/>
                    </a:cubicBezTo>
                    <a:cubicBezTo>
                      <a:pt x="1073" y="1257"/>
                      <a:pt x="1073" y="1146"/>
                      <a:pt x="1073" y="1073"/>
                    </a:cubicBezTo>
                    <a:cubicBezTo>
                      <a:pt x="1073" y="999"/>
                      <a:pt x="1110" y="888"/>
                      <a:pt x="1110" y="814"/>
                    </a:cubicBezTo>
                    <a:cubicBezTo>
                      <a:pt x="1110" y="666"/>
                      <a:pt x="1147" y="518"/>
                      <a:pt x="1184" y="407"/>
                    </a:cubicBezTo>
                    <a:cubicBezTo>
                      <a:pt x="1184" y="296"/>
                      <a:pt x="1221" y="185"/>
                      <a:pt x="1221" y="111"/>
                    </a:cubicBezTo>
                    <a:cubicBezTo>
                      <a:pt x="1221" y="78"/>
                      <a:pt x="1228" y="52"/>
                      <a:pt x="1236" y="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848;p49">
                <a:extLst>
                  <a:ext uri="{FF2B5EF4-FFF2-40B4-BE49-F238E27FC236}">
                    <a16:creationId xmlns:a16="http://schemas.microsoft.com/office/drawing/2014/main" id="{735A88A7-A3E4-8752-010F-8898DBECB71D}"/>
                  </a:ext>
                </a:extLst>
              </p:cNvPr>
              <p:cNvSpPr/>
              <p:nvPr/>
            </p:nvSpPr>
            <p:spPr>
              <a:xfrm>
                <a:off x="3705375" y="1693025"/>
                <a:ext cx="114625" cy="114650"/>
              </a:xfrm>
              <a:custGeom>
                <a:avLst/>
                <a:gdLst/>
                <a:ahLst/>
                <a:cxnLst/>
                <a:rect l="l" t="t" r="r" b="b"/>
                <a:pathLst>
                  <a:path w="4585" h="4586" extrusionOk="0">
                    <a:moveTo>
                      <a:pt x="4585" y="1"/>
                    </a:moveTo>
                    <a:cubicBezTo>
                      <a:pt x="4585" y="1"/>
                      <a:pt x="2625" y="112"/>
                      <a:pt x="1368" y="1369"/>
                    </a:cubicBezTo>
                    <a:cubicBezTo>
                      <a:pt x="111" y="2626"/>
                      <a:pt x="0" y="4585"/>
                      <a:pt x="0" y="4585"/>
                    </a:cubicBezTo>
                    <a:cubicBezTo>
                      <a:pt x="0" y="4585"/>
                      <a:pt x="1997" y="4511"/>
                      <a:pt x="3254" y="3217"/>
                    </a:cubicBezTo>
                    <a:cubicBezTo>
                      <a:pt x="4511" y="1960"/>
                      <a:pt x="4585" y="1"/>
                      <a:pt x="45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49;p49">
                <a:extLst>
                  <a:ext uri="{FF2B5EF4-FFF2-40B4-BE49-F238E27FC236}">
                    <a16:creationId xmlns:a16="http://schemas.microsoft.com/office/drawing/2014/main" id="{F6B9E6A3-AB03-7C72-53D4-920A7F990FFE}"/>
                  </a:ext>
                </a:extLst>
              </p:cNvPr>
              <p:cNvSpPr/>
              <p:nvPr/>
            </p:nvSpPr>
            <p:spPr>
              <a:xfrm>
                <a:off x="3668400" y="1702275"/>
                <a:ext cx="54550" cy="106325"/>
              </a:xfrm>
              <a:custGeom>
                <a:avLst/>
                <a:gdLst/>
                <a:ahLst/>
                <a:cxnLst/>
                <a:rect l="l" t="t" r="r" b="b"/>
                <a:pathLst>
                  <a:path w="2182" h="4253" extrusionOk="0">
                    <a:moveTo>
                      <a:pt x="703" y="1"/>
                    </a:moveTo>
                    <a:cubicBezTo>
                      <a:pt x="703" y="1"/>
                      <a:pt x="1" y="1110"/>
                      <a:pt x="222" y="2256"/>
                    </a:cubicBezTo>
                    <a:cubicBezTo>
                      <a:pt x="407" y="3439"/>
                      <a:pt x="1479" y="4252"/>
                      <a:pt x="1479" y="4252"/>
                    </a:cubicBezTo>
                    <a:cubicBezTo>
                      <a:pt x="1479" y="4252"/>
                      <a:pt x="2182" y="3143"/>
                      <a:pt x="1960" y="1960"/>
                    </a:cubicBezTo>
                    <a:cubicBezTo>
                      <a:pt x="1738" y="777"/>
                      <a:pt x="703" y="1"/>
                      <a:pt x="7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850;p49">
                <a:extLst>
                  <a:ext uri="{FF2B5EF4-FFF2-40B4-BE49-F238E27FC236}">
                    <a16:creationId xmlns:a16="http://schemas.microsoft.com/office/drawing/2014/main" id="{764E8F6F-6EA2-35C9-7616-78FC0B7218F6}"/>
                  </a:ext>
                </a:extLst>
              </p:cNvPr>
              <p:cNvSpPr/>
              <p:nvPr/>
            </p:nvSpPr>
            <p:spPr>
              <a:xfrm>
                <a:off x="3705375" y="1795475"/>
                <a:ext cx="106300" cy="45625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1825" extrusionOk="0">
                    <a:moveTo>
                      <a:pt x="1815" y="0"/>
                    </a:moveTo>
                    <a:cubicBezTo>
                      <a:pt x="828" y="0"/>
                      <a:pt x="0" y="524"/>
                      <a:pt x="0" y="524"/>
                    </a:cubicBezTo>
                    <a:cubicBezTo>
                      <a:pt x="0" y="524"/>
                      <a:pt x="777" y="1559"/>
                      <a:pt x="1960" y="1781"/>
                    </a:cubicBezTo>
                    <a:cubicBezTo>
                      <a:pt x="2121" y="1811"/>
                      <a:pt x="2281" y="1824"/>
                      <a:pt x="2437" y="1824"/>
                    </a:cubicBezTo>
                    <a:cubicBezTo>
                      <a:pt x="3425" y="1824"/>
                      <a:pt x="4252" y="1301"/>
                      <a:pt x="4252" y="1301"/>
                    </a:cubicBezTo>
                    <a:cubicBezTo>
                      <a:pt x="4252" y="1301"/>
                      <a:pt x="3439" y="228"/>
                      <a:pt x="2293" y="44"/>
                    </a:cubicBezTo>
                    <a:cubicBezTo>
                      <a:pt x="2131" y="13"/>
                      <a:pt x="1971" y="0"/>
                      <a:pt x="18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851;p49">
                <a:extLst>
                  <a:ext uri="{FF2B5EF4-FFF2-40B4-BE49-F238E27FC236}">
                    <a16:creationId xmlns:a16="http://schemas.microsoft.com/office/drawing/2014/main" id="{621879D4-3F65-61B6-21FF-2B86945A5439}"/>
                  </a:ext>
                </a:extLst>
              </p:cNvPr>
              <p:cNvSpPr/>
              <p:nvPr/>
            </p:nvSpPr>
            <p:spPr>
              <a:xfrm>
                <a:off x="3033425" y="1686575"/>
                <a:ext cx="477875" cy="177875"/>
              </a:xfrm>
              <a:custGeom>
                <a:avLst/>
                <a:gdLst/>
                <a:ahLst/>
                <a:cxnLst/>
                <a:rect l="l" t="t" r="r" b="b"/>
                <a:pathLst>
                  <a:path w="19115" h="7115" extrusionOk="0">
                    <a:moveTo>
                      <a:pt x="1923" y="0"/>
                    </a:moveTo>
                    <a:cubicBezTo>
                      <a:pt x="1516" y="37"/>
                      <a:pt x="1147" y="74"/>
                      <a:pt x="851" y="148"/>
                    </a:cubicBezTo>
                    <a:cubicBezTo>
                      <a:pt x="555" y="222"/>
                      <a:pt x="370" y="333"/>
                      <a:pt x="222" y="370"/>
                    </a:cubicBezTo>
                    <a:cubicBezTo>
                      <a:pt x="75" y="444"/>
                      <a:pt x="1" y="444"/>
                      <a:pt x="1" y="444"/>
                    </a:cubicBezTo>
                    <a:cubicBezTo>
                      <a:pt x="1" y="444"/>
                      <a:pt x="75" y="481"/>
                      <a:pt x="222" y="481"/>
                    </a:cubicBezTo>
                    <a:cubicBezTo>
                      <a:pt x="370" y="481"/>
                      <a:pt x="592" y="481"/>
                      <a:pt x="888" y="518"/>
                    </a:cubicBezTo>
                    <a:cubicBezTo>
                      <a:pt x="1147" y="555"/>
                      <a:pt x="1479" y="629"/>
                      <a:pt x="1849" y="702"/>
                    </a:cubicBezTo>
                    <a:cubicBezTo>
                      <a:pt x="2034" y="776"/>
                      <a:pt x="2219" y="813"/>
                      <a:pt x="2404" y="887"/>
                    </a:cubicBezTo>
                    <a:cubicBezTo>
                      <a:pt x="2589" y="961"/>
                      <a:pt x="2810" y="1035"/>
                      <a:pt x="3032" y="1146"/>
                    </a:cubicBezTo>
                    <a:cubicBezTo>
                      <a:pt x="3439" y="1331"/>
                      <a:pt x="3883" y="1553"/>
                      <a:pt x="4326" y="1812"/>
                    </a:cubicBezTo>
                    <a:cubicBezTo>
                      <a:pt x="4807" y="2070"/>
                      <a:pt x="5251" y="2403"/>
                      <a:pt x="5768" y="2699"/>
                    </a:cubicBezTo>
                    <a:cubicBezTo>
                      <a:pt x="6249" y="3032"/>
                      <a:pt x="6766" y="3364"/>
                      <a:pt x="7284" y="3734"/>
                    </a:cubicBezTo>
                    <a:cubicBezTo>
                      <a:pt x="7580" y="3882"/>
                      <a:pt x="7838" y="4067"/>
                      <a:pt x="8097" y="4252"/>
                    </a:cubicBezTo>
                    <a:cubicBezTo>
                      <a:pt x="8393" y="4400"/>
                      <a:pt x="8689" y="4584"/>
                      <a:pt x="8948" y="4732"/>
                    </a:cubicBezTo>
                    <a:cubicBezTo>
                      <a:pt x="9539" y="5065"/>
                      <a:pt x="10094" y="5361"/>
                      <a:pt x="10685" y="5657"/>
                    </a:cubicBezTo>
                    <a:cubicBezTo>
                      <a:pt x="11277" y="5915"/>
                      <a:pt x="11868" y="6174"/>
                      <a:pt x="12460" y="6396"/>
                    </a:cubicBezTo>
                    <a:cubicBezTo>
                      <a:pt x="13051" y="6618"/>
                      <a:pt x="13643" y="6766"/>
                      <a:pt x="14234" y="6914"/>
                    </a:cubicBezTo>
                    <a:cubicBezTo>
                      <a:pt x="14789" y="7024"/>
                      <a:pt x="15344" y="7098"/>
                      <a:pt x="15861" y="7098"/>
                    </a:cubicBezTo>
                    <a:cubicBezTo>
                      <a:pt x="15947" y="7111"/>
                      <a:pt x="16030" y="7115"/>
                      <a:pt x="16110" y="7115"/>
                    </a:cubicBezTo>
                    <a:cubicBezTo>
                      <a:pt x="16272" y="7115"/>
                      <a:pt x="16428" y="7098"/>
                      <a:pt x="16601" y="7098"/>
                    </a:cubicBezTo>
                    <a:cubicBezTo>
                      <a:pt x="16822" y="7098"/>
                      <a:pt x="17044" y="7061"/>
                      <a:pt x="17266" y="7024"/>
                    </a:cubicBezTo>
                    <a:cubicBezTo>
                      <a:pt x="17673" y="6987"/>
                      <a:pt x="18005" y="6877"/>
                      <a:pt x="18301" y="6803"/>
                    </a:cubicBezTo>
                    <a:cubicBezTo>
                      <a:pt x="18560" y="6729"/>
                      <a:pt x="18782" y="6618"/>
                      <a:pt x="18930" y="6544"/>
                    </a:cubicBezTo>
                    <a:cubicBezTo>
                      <a:pt x="19041" y="6470"/>
                      <a:pt x="19115" y="6433"/>
                      <a:pt x="19115" y="6433"/>
                    </a:cubicBezTo>
                    <a:lnTo>
                      <a:pt x="18893" y="6433"/>
                    </a:lnTo>
                    <a:cubicBezTo>
                      <a:pt x="18794" y="6433"/>
                      <a:pt x="18663" y="6449"/>
                      <a:pt x="18498" y="6449"/>
                    </a:cubicBezTo>
                    <a:cubicBezTo>
                      <a:pt x="18416" y="6449"/>
                      <a:pt x="18326" y="6445"/>
                      <a:pt x="18227" y="6433"/>
                    </a:cubicBezTo>
                    <a:cubicBezTo>
                      <a:pt x="17968" y="6433"/>
                      <a:pt x="17636" y="6396"/>
                      <a:pt x="17266" y="6359"/>
                    </a:cubicBezTo>
                    <a:cubicBezTo>
                      <a:pt x="16859" y="6285"/>
                      <a:pt x="16453" y="6174"/>
                      <a:pt x="16009" y="6063"/>
                    </a:cubicBezTo>
                    <a:cubicBezTo>
                      <a:pt x="15565" y="5952"/>
                      <a:pt x="15122" y="5767"/>
                      <a:pt x="14604" y="5583"/>
                    </a:cubicBezTo>
                    <a:cubicBezTo>
                      <a:pt x="14123" y="5398"/>
                      <a:pt x="13606" y="5139"/>
                      <a:pt x="13088" y="4880"/>
                    </a:cubicBezTo>
                    <a:cubicBezTo>
                      <a:pt x="12571" y="4658"/>
                      <a:pt x="12053" y="4363"/>
                      <a:pt x="11499" y="4067"/>
                    </a:cubicBezTo>
                    <a:cubicBezTo>
                      <a:pt x="10981" y="3771"/>
                      <a:pt x="10426" y="3438"/>
                      <a:pt x="9872" y="3143"/>
                    </a:cubicBezTo>
                    <a:cubicBezTo>
                      <a:pt x="9576" y="2995"/>
                      <a:pt x="9317" y="2847"/>
                      <a:pt x="9058" y="2662"/>
                    </a:cubicBezTo>
                    <a:cubicBezTo>
                      <a:pt x="8763" y="2514"/>
                      <a:pt x="8504" y="2366"/>
                      <a:pt x="8208" y="2181"/>
                    </a:cubicBezTo>
                    <a:cubicBezTo>
                      <a:pt x="7691" y="1886"/>
                      <a:pt x="7136" y="1590"/>
                      <a:pt x="6581" y="1294"/>
                    </a:cubicBezTo>
                    <a:cubicBezTo>
                      <a:pt x="6027" y="1035"/>
                      <a:pt x="5472" y="776"/>
                      <a:pt x="4918" y="555"/>
                    </a:cubicBezTo>
                    <a:cubicBezTo>
                      <a:pt x="4363" y="370"/>
                      <a:pt x="3846" y="222"/>
                      <a:pt x="3328" y="111"/>
                    </a:cubicBezTo>
                    <a:cubicBezTo>
                      <a:pt x="3069" y="74"/>
                      <a:pt x="2810" y="37"/>
                      <a:pt x="2589" y="37"/>
                    </a:cubicBezTo>
                    <a:cubicBezTo>
                      <a:pt x="2367" y="0"/>
                      <a:pt x="2145" y="0"/>
                      <a:pt x="19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852;p49">
                <a:extLst>
                  <a:ext uri="{FF2B5EF4-FFF2-40B4-BE49-F238E27FC236}">
                    <a16:creationId xmlns:a16="http://schemas.microsoft.com/office/drawing/2014/main" id="{CB4A18A0-6510-3503-EF82-C6F255D6A220}"/>
                  </a:ext>
                </a:extLst>
              </p:cNvPr>
              <p:cNvSpPr/>
              <p:nvPr/>
            </p:nvSpPr>
            <p:spPr>
              <a:xfrm>
                <a:off x="3636975" y="2024850"/>
                <a:ext cx="178400" cy="477875"/>
              </a:xfrm>
              <a:custGeom>
                <a:avLst/>
                <a:gdLst/>
                <a:ahLst/>
                <a:cxnLst/>
                <a:rect l="l" t="t" r="r" b="b"/>
                <a:pathLst>
                  <a:path w="7136" h="19115" extrusionOk="0">
                    <a:moveTo>
                      <a:pt x="481" y="0"/>
                    </a:moveTo>
                    <a:cubicBezTo>
                      <a:pt x="481" y="0"/>
                      <a:pt x="444" y="74"/>
                      <a:pt x="370" y="222"/>
                    </a:cubicBezTo>
                    <a:cubicBezTo>
                      <a:pt x="333" y="370"/>
                      <a:pt x="222" y="555"/>
                      <a:pt x="148" y="851"/>
                    </a:cubicBezTo>
                    <a:cubicBezTo>
                      <a:pt x="74" y="1146"/>
                      <a:pt x="38" y="1516"/>
                      <a:pt x="1" y="1923"/>
                    </a:cubicBezTo>
                    <a:cubicBezTo>
                      <a:pt x="38" y="2145"/>
                      <a:pt x="38" y="2366"/>
                      <a:pt x="38" y="2588"/>
                    </a:cubicBezTo>
                    <a:cubicBezTo>
                      <a:pt x="74" y="2810"/>
                      <a:pt x="74" y="3069"/>
                      <a:pt x="148" y="3328"/>
                    </a:cubicBezTo>
                    <a:cubicBezTo>
                      <a:pt x="222" y="3808"/>
                      <a:pt x="370" y="4363"/>
                      <a:pt x="592" y="4917"/>
                    </a:cubicBezTo>
                    <a:cubicBezTo>
                      <a:pt x="777" y="5472"/>
                      <a:pt x="1036" y="5990"/>
                      <a:pt x="1295" y="6581"/>
                    </a:cubicBezTo>
                    <a:cubicBezTo>
                      <a:pt x="1590" y="7099"/>
                      <a:pt x="1886" y="7690"/>
                      <a:pt x="2219" y="8208"/>
                    </a:cubicBezTo>
                    <a:cubicBezTo>
                      <a:pt x="2367" y="8504"/>
                      <a:pt x="2515" y="8762"/>
                      <a:pt x="2699" y="9021"/>
                    </a:cubicBezTo>
                    <a:cubicBezTo>
                      <a:pt x="2847" y="9317"/>
                      <a:pt x="2995" y="9576"/>
                      <a:pt x="3143" y="9871"/>
                    </a:cubicBezTo>
                    <a:cubicBezTo>
                      <a:pt x="3476" y="10426"/>
                      <a:pt x="3772" y="10944"/>
                      <a:pt x="4067" y="11498"/>
                    </a:cubicBezTo>
                    <a:cubicBezTo>
                      <a:pt x="4363" y="12053"/>
                      <a:pt x="4659" y="12570"/>
                      <a:pt x="4918" y="13088"/>
                    </a:cubicBezTo>
                    <a:cubicBezTo>
                      <a:pt x="5176" y="13606"/>
                      <a:pt x="5398" y="14123"/>
                      <a:pt x="5583" y="14604"/>
                    </a:cubicBezTo>
                    <a:cubicBezTo>
                      <a:pt x="5805" y="15084"/>
                      <a:pt x="5953" y="15565"/>
                      <a:pt x="6064" y="16009"/>
                    </a:cubicBezTo>
                    <a:cubicBezTo>
                      <a:pt x="6212" y="16452"/>
                      <a:pt x="6286" y="16859"/>
                      <a:pt x="6359" y="17229"/>
                    </a:cubicBezTo>
                    <a:cubicBezTo>
                      <a:pt x="6396" y="17635"/>
                      <a:pt x="6433" y="17968"/>
                      <a:pt x="6433" y="18227"/>
                    </a:cubicBezTo>
                    <a:cubicBezTo>
                      <a:pt x="6470" y="18486"/>
                      <a:pt x="6470" y="18744"/>
                      <a:pt x="6470" y="18892"/>
                    </a:cubicBezTo>
                    <a:cubicBezTo>
                      <a:pt x="6470" y="19040"/>
                      <a:pt x="6470" y="19114"/>
                      <a:pt x="6470" y="19114"/>
                    </a:cubicBezTo>
                    <a:cubicBezTo>
                      <a:pt x="6470" y="19114"/>
                      <a:pt x="6507" y="19040"/>
                      <a:pt x="6544" y="18892"/>
                    </a:cubicBezTo>
                    <a:cubicBezTo>
                      <a:pt x="6618" y="18781"/>
                      <a:pt x="6729" y="18560"/>
                      <a:pt x="6803" y="18301"/>
                    </a:cubicBezTo>
                    <a:cubicBezTo>
                      <a:pt x="6914" y="18005"/>
                      <a:pt x="6988" y="17635"/>
                      <a:pt x="7062" y="17229"/>
                    </a:cubicBezTo>
                    <a:cubicBezTo>
                      <a:pt x="7062" y="17044"/>
                      <a:pt x="7099" y="16822"/>
                      <a:pt x="7136" y="16600"/>
                    </a:cubicBezTo>
                    <a:cubicBezTo>
                      <a:pt x="7136" y="16341"/>
                      <a:pt x="7136" y="16120"/>
                      <a:pt x="7136" y="15861"/>
                    </a:cubicBezTo>
                    <a:cubicBezTo>
                      <a:pt x="7099" y="15343"/>
                      <a:pt x="7025" y="14789"/>
                      <a:pt x="6914" y="14197"/>
                    </a:cubicBezTo>
                    <a:cubicBezTo>
                      <a:pt x="6803" y="13642"/>
                      <a:pt x="6618" y="13051"/>
                      <a:pt x="6396" y="12459"/>
                    </a:cubicBezTo>
                    <a:cubicBezTo>
                      <a:pt x="6212" y="11868"/>
                      <a:pt x="5953" y="11276"/>
                      <a:pt x="5657" y="10685"/>
                    </a:cubicBezTo>
                    <a:cubicBezTo>
                      <a:pt x="5361" y="10093"/>
                      <a:pt x="5066" y="9539"/>
                      <a:pt x="4770" y="8947"/>
                    </a:cubicBezTo>
                    <a:cubicBezTo>
                      <a:pt x="4585" y="8688"/>
                      <a:pt x="4437" y="8393"/>
                      <a:pt x="4252" y="8097"/>
                    </a:cubicBezTo>
                    <a:cubicBezTo>
                      <a:pt x="4067" y="7838"/>
                      <a:pt x="3919" y="7542"/>
                      <a:pt x="3735" y="7284"/>
                    </a:cubicBezTo>
                    <a:cubicBezTo>
                      <a:pt x="3402" y="6766"/>
                      <a:pt x="3032" y="6248"/>
                      <a:pt x="2736" y="5768"/>
                    </a:cubicBezTo>
                    <a:cubicBezTo>
                      <a:pt x="2404" y="5250"/>
                      <a:pt x="2108" y="4770"/>
                      <a:pt x="1849" y="4326"/>
                    </a:cubicBezTo>
                    <a:cubicBezTo>
                      <a:pt x="1553" y="3882"/>
                      <a:pt x="1331" y="3439"/>
                      <a:pt x="1147" y="2995"/>
                    </a:cubicBezTo>
                    <a:cubicBezTo>
                      <a:pt x="1036" y="2810"/>
                      <a:pt x="999" y="2588"/>
                      <a:pt x="888" y="2403"/>
                    </a:cubicBezTo>
                    <a:cubicBezTo>
                      <a:pt x="814" y="2219"/>
                      <a:pt x="777" y="2034"/>
                      <a:pt x="703" y="1849"/>
                    </a:cubicBezTo>
                    <a:cubicBezTo>
                      <a:pt x="629" y="1479"/>
                      <a:pt x="555" y="1146"/>
                      <a:pt x="518" y="888"/>
                    </a:cubicBezTo>
                    <a:cubicBezTo>
                      <a:pt x="481" y="592"/>
                      <a:pt x="481" y="370"/>
                      <a:pt x="481" y="222"/>
                    </a:cubicBezTo>
                    <a:cubicBezTo>
                      <a:pt x="481" y="74"/>
                      <a:pt x="481" y="0"/>
                      <a:pt x="4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66" name="Google Shape;460;p29">
            <a:extLst>
              <a:ext uri="{FF2B5EF4-FFF2-40B4-BE49-F238E27FC236}">
                <a16:creationId xmlns:a16="http://schemas.microsoft.com/office/drawing/2014/main" id="{219D607F-9FD3-6C90-44BE-9F6B7D6C6D25}"/>
              </a:ext>
            </a:extLst>
          </p:cNvPr>
          <p:cNvGrpSpPr/>
          <p:nvPr/>
        </p:nvGrpSpPr>
        <p:grpSpPr>
          <a:xfrm rot="900046">
            <a:off x="4963966" y="5538901"/>
            <a:ext cx="2620668" cy="1257258"/>
            <a:chOff x="-5748041" y="241200"/>
            <a:chExt cx="2647591" cy="1270175"/>
          </a:xfrm>
        </p:grpSpPr>
        <p:sp>
          <p:nvSpPr>
            <p:cNvPr id="42067" name="Google Shape;461;p29">
              <a:extLst>
                <a:ext uri="{FF2B5EF4-FFF2-40B4-BE49-F238E27FC236}">
                  <a16:creationId xmlns:a16="http://schemas.microsoft.com/office/drawing/2014/main" id="{9D2D1870-486A-8939-E85F-20EFCF6AE8EF}"/>
                </a:ext>
              </a:extLst>
            </p:cNvPr>
            <p:cNvSpPr/>
            <p:nvPr/>
          </p:nvSpPr>
          <p:spPr>
            <a:xfrm>
              <a:off x="-4657550" y="241200"/>
              <a:ext cx="1551425" cy="1140675"/>
            </a:xfrm>
            <a:custGeom>
              <a:avLst/>
              <a:gdLst/>
              <a:ahLst/>
              <a:cxnLst/>
              <a:rect l="l" t="t" r="r" b="b"/>
              <a:pathLst>
                <a:path w="62057" h="45627" extrusionOk="0">
                  <a:moveTo>
                    <a:pt x="10270" y="0"/>
                  </a:moveTo>
                  <a:cubicBezTo>
                    <a:pt x="9902" y="1176"/>
                    <a:pt x="9608" y="2353"/>
                    <a:pt x="9314" y="3578"/>
                  </a:cubicBezTo>
                  <a:cubicBezTo>
                    <a:pt x="9044" y="4559"/>
                    <a:pt x="8799" y="5588"/>
                    <a:pt x="8579" y="6617"/>
                  </a:cubicBezTo>
                  <a:cubicBezTo>
                    <a:pt x="8054" y="6355"/>
                    <a:pt x="7457" y="6207"/>
                    <a:pt x="6832" y="6207"/>
                  </a:cubicBezTo>
                  <a:cubicBezTo>
                    <a:pt x="6640" y="6207"/>
                    <a:pt x="6446" y="6221"/>
                    <a:pt x="6250" y="6250"/>
                  </a:cubicBezTo>
                  <a:lnTo>
                    <a:pt x="6128" y="6274"/>
                  </a:lnTo>
                  <a:cubicBezTo>
                    <a:pt x="4020" y="6617"/>
                    <a:pt x="2550" y="8578"/>
                    <a:pt x="2868" y="10735"/>
                  </a:cubicBezTo>
                  <a:lnTo>
                    <a:pt x="3113" y="12450"/>
                  </a:lnTo>
                  <a:lnTo>
                    <a:pt x="1912" y="12450"/>
                  </a:lnTo>
                  <a:cubicBezTo>
                    <a:pt x="1202" y="12450"/>
                    <a:pt x="613" y="13014"/>
                    <a:pt x="613" y="13725"/>
                  </a:cubicBezTo>
                  <a:cubicBezTo>
                    <a:pt x="613" y="14117"/>
                    <a:pt x="809" y="14485"/>
                    <a:pt x="1104" y="14730"/>
                  </a:cubicBezTo>
                  <a:cubicBezTo>
                    <a:pt x="540" y="15539"/>
                    <a:pt x="1" y="16764"/>
                    <a:pt x="613" y="17989"/>
                  </a:cubicBezTo>
                  <a:cubicBezTo>
                    <a:pt x="1839" y="20416"/>
                    <a:pt x="7353" y="21029"/>
                    <a:pt x="9069" y="25244"/>
                  </a:cubicBezTo>
                  <a:cubicBezTo>
                    <a:pt x="9314" y="26175"/>
                    <a:pt x="9559" y="27082"/>
                    <a:pt x="9878" y="27940"/>
                  </a:cubicBezTo>
                  <a:cubicBezTo>
                    <a:pt x="10539" y="32008"/>
                    <a:pt x="8015" y="33430"/>
                    <a:pt x="8824" y="38969"/>
                  </a:cubicBezTo>
                  <a:cubicBezTo>
                    <a:pt x="9332" y="42324"/>
                    <a:pt x="12900" y="45626"/>
                    <a:pt x="18028" y="45626"/>
                  </a:cubicBezTo>
                  <a:cubicBezTo>
                    <a:pt x="19830" y="45626"/>
                    <a:pt x="21824" y="45219"/>
                    <a:pt x="23946" y="44263"/>
                  </a:cubicBezTo>
                  <a:cubicBezTo>
                    <a:pt x="25514" y="44827"/>
                    <a:pt x="27156" y="45096"/>
                    <a:pt x="28872" y="45096"/>
                  </a:cubicBezTo>
                  <a:lnTo>
                    <a:pt x="28896" y="45096"/>
                  </a:lnTo>
                  <a:cubicBezTo>
                    <a:pt x="37131" y="45096"/>
                    <a:pt x="44288" y="38283"/>
                    <a:pt x="47744" y="28381"/>
                  </a:cubicBezTo>
                  <a:cubicBezTo>
                    <a:pt x="50243" y="28063"/>
                    <a:pt x="52425" y="28161"/>
                    <a:pt x="54532" y="27156"/>
                  </a:cubicBezTo>
                  <a:cubicBezTo>
                    <a:pt x="61272" y="23921"/>
                    <a:pt x="62057" y="15931"/>
                    <a:pt x="57057" y="14093"/>
                  </a:cubicBezTo>
                  <a:cubicBezTo>
                    <a:pt x="57081" y="13970"/>
                    <a:pt x="57106" y="13847"/>
                    <a:pt x="57106" y="13725"/>
                  </a:cubicBezTo>
                  <a:cubicBezTo>
                    <a:pt x="57106" y="13014"/>
                    <a:pt x="56542" y="12426"/>
                    <a:pt x="55831" y="12426"/>
                  </a:cubicBezTo>
                  <a:lnTo>
                    <a:pt x="54631" y="12426"/>
                  </a:lnTo>
                  <a:lnTo>
                    <a:pt x="54876" y="10710"/>
                  </a:lnTo>
                  <a:cubicBezTo>
                    <a:pt x="55194" y="8578"/>
                    <a:pt x="53724" y="6617"/>
                    <a:pt x="51591" y="6274"/>
                  </a:cubicBezTo>
                  <a:lnTo>
                    <a:pt x="51469" y="6250"/>
                  </a:lnTo>
                  <a:cubicBezTo>
                    <a:pt x="51281" y="6221"/>
                    <a:pt x="51092" y="6207"/>
                    <a:pt x="50903" y="6207"/>
                  </a:cubicBezTo>
                  <a:cubicBezTo>
                    <a:pt x="50280" y="6207"/>
                    <a:pt x="49662" y="6360"/>
                    <a:pt x="49116" y="6642"/>
                  </a:cubicBezTo>
                  <a:cubicBezTo>
                    <a:pt x="48895" y="5613"/>
                    <a:pt x="48650" y="4559"/>
                    <a:pt x="48381" y="3554"/>
                  </a:cubicBezTo>
                  <a:cubicBezTo>
                    <a:pt x="48111" y="2328"/>
                    <a:pt x="47793" y="1127"/>
                    <a:pt x="47474" y="0"/>
                  </a:cubicBezTo>
                  <a:cubicBezTo>
                    <a:pt x="41616" y="784"/>
                    <a:pt x="35367" y="1250"/>
                    <a:pt x="28872" y="1250"/>
                  </a:cubicBezTo>
                  <a:cubicBezTo>
                    <a:pt x="22377" y="1250"/>
                    <a:pt x="16127" y="809"/>
                    <a:pt x="10270" y="0"/>
                  </a:cubicBezTo>
                  <a:close/>
                </a:path>
              </a:pathLst>
            </a:custGeom>
            <a:solidFill>
              <a:srgbClr val="FFFFFF"/>
            </a:solidFill>
            <a:ln w="152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2068" name="Google Shape;462;p29">
              <a:extLst>
                <a:ext uri="{FF2B5EF4-FFF2-40B4-BE49-F238E27FC236}">
                  <a16:creationId xmlns:a16="http://schemas.microsoft.com/office/drawing/2014/main" id="{9A31FE6C-4C3D-905C-DC3C-4010204EE6A2}"/>
                </a:ext>
              </a:extLst>
            </p:cNvPr>
            <p:cNvGrpSpPr/>
            <p:nvPr/>
          </p:nvGrpSpPr>
          <p:grpSpPr>
            <a:xfrm>
              <a:off x="-5748041" y="368425"/>
              <a:ext cx="2647591" cy="1142950"/>
              <a:chOff x="-5768866" y="368425"/>
              <a:chExt cx="2647591" cy="1142950"/>
            </a:xfrm>
          </p:grpSpPr>
          <p:sp>
            <p:nvSpPr>
              <p:cNvPr id="42069" name="Google Shape;463;p29">
                <a:extLst>
                  <a:ext uri="{FF2B5EF4-FFF2-40B4-BE49-F238E27FC236}">
                    <a16:creationId xmlns:a16="http://schemas.microsoft.com/office/drawing/2014/main" id="{22E49897-4EA2-85FF-6AF7-6CB63A6A258B}"/>
                  </a:ext>
                </a:extLst>
              </p:cNvPr>
              <p:cNvSpPr/>
              <p:nvPr/>
            </p:nvSpPr>
            <p:spPr>
              <a:xfrm>
                <a:off x="-4686175" y="581225"/>
                <a:ext cx="1564900" cy="930150"/>
              </a:xfrm>
              <a:custGeom>
                <a:avLst/>
                <a:gdLst/>
                <a:ahLst/>
                <a:cxnLst/>
                <a:rect l="l" t="t" r="r" b="b"/>
                <a:pathLst>
                  <a:path w="62596" h="37206" fill="none" extrusionOk="0">
                    <a:moveTo>
                      <a:pt x="2476" y="1"/>
                    </a:moveTo>
                    <a:cubicBezTo>
                      <a:pt x="2476" y="1"/>
                      <a:pt x="0" y="2084"/>
                      <a:pt x="1103" y="4265"/>
                    </a:cubicBezTo>
                    <a:cubicBezTo>
                      <a:pt x="2329" y="6667"/>
                      <a:pt x="7868" y="7280"/>
                      <a:pt x="9559" y="11545"/>
                    </a:cubicBezTo>
                    <a:cubicBezTo>
                      <a:pt x="12083" y="17892"/>
                      <a:pt x="8309" y="18652"/>
                      <a:pt x="9289" y="25245"/>
                    </a:cubicBezTo>
                    <a:cubicBezTo>
                      <a:pt x="10196" y="31323"/>
                      <a:pt x="21078" y="37205"/>
                      <a:pt x="33185" y="23750"/>
                    </a:cubicBezTo>
                    <a:cubicBezTo>
                      <a:pt x="44140" y="11545"/>
                      <a:pt x="49655" y="15956"/>
                      <a:pt x="54998" y="13432"/>
                    </a:cubicBezTo>
                    <a:cubicBezTo>
                      <a:pt x="62252" y="9951"/>
                      <a:pt x="62595" y="932"/>
                      <a:pt x="56223" y="25"/>
                    </a:cubicBezTo>
                  </a:path>
                </a:pathLst>
              </a:custGeom>
              <a:noFill/>
              <a:ln w="15325" cap="rnd" cmpd="sng">
                <a:solidFill>
                  <a:srgbClr val="7A13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70" name="Google Shape;464;p29">
                <a:extLst>
                  <a:ext uri="{FF2B5EF4-FFF2-40B4-BE49-F238E27FC236}">
                    <a16:creationId xmlns:a16="http://schemas.microsoft.com/office/drawing/2014/main" id="{CF5AF5F8-11E3-AD20-3CD1-CDE611F99641}"/>
                  </a:ext>
                </a:extLst>
              </p:cNvPr>
              <p:cNvSpPr/>
              <p:nvPr/>
            </p:nvSpPr>
            <p:spPr>
              <a:xfrm>
                <a:off x="-4658600" y="549375"/>
                <a:ext cx="12685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2574" extrusionOk="0">
                    <a:moveTo>
                      <a:pt x="1275" y="0"/>
                    </a:moveTo>
                    <a:cubicBezTo>
                      <a:pt x="588" y="0"/>
                      <a:pt x="0" y="564"/>
                      <a:pt x="0" y="1275"/>
                    </a:cubicBezTo>
                    <a:cubicBezTo>
                      <a:pt x="0" y="1986"/>
                      <a:pt x="588" y="2574"/>
                      <a:pt x="1275" y="2574"/>
                    </a:cubicBezTo>
                    <a:lnTo>
                      <a:pt x="3799" y="2574"/>
                    </a:lnTo>
                    <a:cubicBezTo>
                      <a:pt x="4485" y="2574"/>
                      <a:pt x="5074" y="1986"/>
                      <a:pt x="5074" y="1275"/>
                    </a:cubicBezTo>
                    <a:cubicBezTo>
                      <a:pt x="5074" y="564"/>
                      <a:pt x="4510" y="0"/>
                      <a:pt x="3799" y="0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71" name="Google Shape;465;p29">
                <a:extLst>
                  <a:ext uri="{FF2B5EF4-FFF2-40B4-BE49-F238E27FC236}">
                    <a16:creationId xmlns:a16="http://schemas.microsoft.com/office/drawing/2014/main" id="{2E68A4FB-8800-B57D-B74E-3E0058FC3F36}"/>
                  </a:ext>
                </a:extLst>
              </p:cNvPr>
              <p:cNvSpPr/>
              <p:nvPr/>
            </p:nvSpPr>
            <p:spPr>
              <a:xfrm>
                <a:off x="-3374350" y="549375"/>
                <a:ext cx="127475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5099" h="2574" extrusionOk="0">
                    <a:moveTo>
                      <a:pt x="1299" y="0"/>
                    </a:moveTo>
                    <a:cubicBezTo>
                      <a:pt x="589" y="0"/>
                      <a:pt x="0" y="564"/>
                      <a:pt x="0" y="1275"/>
                    </a:cubicBezTo>
                    <a:cubicBezTo>
                      <a:pt x="0" y="1986"/>
                      <a:pt x="589" y="2574"/>
                      <a:pt x="1299" y="2574"/>
                    </a:cubicBezTo>
                    <a:lnTo>
                      <a:pt x="3799" y="2574"/>
                    </a:lnTo>
                    <a:cubicBezTo>
                      <a:pt x="4510" y="2574"/>
                      <a:pt x="5098" y="1986"/>
                      <a:pt x="5098" y="1275"/>
                    </a:cubicBezTo>
                    <a:cubicBezTo>
                      <a:pt x="5098" y="564"/>
                      <a:pt x="4510" y="0"/>
                      <a:pt x="3799" y="0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72" name="Google Shape;466;p29">
                <a:extLst>
                  <a:ext uri="{FF2B5EF4-FFF2-40B4-BE49-F238E27FC236}">
                    <a16:creationId xmlns:a16="http://schemas.microsoft.com/office/drawing/2014/main" id="{2D27B295-5A7F-12EE-CCB8-27961677F02E}"/>
                  </a:ext>
                </a:extLst>
              </p:cNvPr>
              <p:cNvSpPr/>
              <p:nvPr/>
            </p:nvSpPr>
            <p:spPr>
              <a:xfrm>
                <a:off x="-4610825" y="393275"/>
                <a:ext cx="233475" cy="339800"/>
              </a:xfrm>
              <a:custGeom>
                <a:avLst/>
                <a:gdLst/>
                <a:ahLst/>
                <a:cxnLst/>
                <a:rect l="l" t="t" r="r" b="b"/>
                <a:pathLst>
                  <a:path w="9339" h="13592" extrusionOk="0">
                    <a:moveTo>
                      <a:pt x="4300" y="1"/>
                    </a:moveTo>
                    <a:cubicBezTo>
                      <a:pt x="4111" y="1"/>
                      <a:pt x="3919" y="15"/>
                      <a:pt x="3726" y="44"/>
                    </a:cubicBezTo>
                    <a:lnTo>
                      <a:pt x="3604" y="68"/>
                    </a:lnTo>
                    <a:cubicBezTo>
                      <a:pt x="1496" y="411"/>
                      <a:pt x="1" y="2372"/>
                      <a:pt x="320" y="4529"/>
                    </a:cubicBezTo>
                    <a:lnTo>
                      <a:pt x="1177" y="10288"/>
                    </a:lnTo>
                    <a:cubicBezTo>
                      <a:pt x="1489" y="12203"/>
                      <a:pt x="3135" y="13591"/>
                      <a:pt x="5032" y="13591"/>
                    </a:cubicBezTo>
                    <a:cubicBezTo>
                      <a:pt x="5224" y="13591"/>
                      <a:pt x="5418" y="13577"/>
                      <a:pt x="5613" y="13548"/>
                    </a:cubicBezTo>
                    <a:lnTo>
                      <a:pt x="5736" y="13524"/>
                    </a:lnTo>
                    <a:cubicBezTo>
                      <a:pt x="7868" y="13180"/>
                      <a:pt x="9339" y="11220"/>
                      <a:pt x="9020" y="9087"/>
                    </a:cubicBezTo>
                    <a:lnTo>
                      <a:pt x="8162" y="3328"/>
                    </a:lnTo>
                    <a:cubicBezTo>
                      <a:pt x="7850" y="1411"/>
                      <a:pt x="6200" y="1"/>
                      <a:pt x="4300" y="1"/>
                    </a:cubicBezTo>
                    <a:close/>
                  </a:path>
                </a:pathLst>
              </a:custGeom>
              <a:solidFill>
                <a:srgbClr val="CC23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73" name="Google Shape;467;p29">
                <a:extLst>
                  <a:ext uri="{FF2B5EF4-FFF2-40B4-BE49-F238E27FC236}">
                    <a16:creationId xmlns:a16="http://schemas.microsoft.com/office/drawing/2014/main" id="{E343B403-5C33-9AEB-B0E4-C84564A6833F}"/>
                  </a:ext>
                </a:extLst>
              </p:cNvPr>
              <p:cNvSpPr/>
              <p:nvPr/>
            </p:nvSpPr>
            <p:spPr>
              <a:xfrm>
                <a:off x="-4582625" y="433975"/>
                <a:ext cx="176475" cy="237575"/>
              </a:xfrm>
              <a:custGeom>
                <a:avLst/>
                <a:gdLst/>
                <a:ahLst/>
                <a:cxnLst/>
                <a:rect l="l" t="t" r="r" b="b"/>
                <a:pathLst>
                  <a:path w="7059" h="9503" extrusionOk="0">
                    <a:moveTo>
                      <a:pt x="3254" y="0"/>
                    </a:moveTo>
                    <a:cubicBezTo>
                      <a:pt x="3111" y="0"/>
                      <a:pt x="2965" y="11"/>
                      <a:pt x="2819" y="33"/>
                    </a:cubicBezTo>
                    <a:lnTo>
                      <a:pt x="2721" y="33"/>
                    </a:lnTo>
                    <a:cubicBezTo>
                      <a:pt x="1128" y="278"/>
                      <a:pt x="0" y="1798"/>
                      <a:pt x="245" y="3416"/>
                    </a:cubicBezTo>
                    <a:lnTo>
                      <a:pt x="883" y="6994"/>
                    </a:lnTo>
                    <a:cubicBezTo>
                      <a:pt x="1105" y="8440"/>
                      <a:pt x="2358" y="9503"/>
                      <a:pt x="3797" y="9503"/>
                    </a:cubicBezTo>
                    <a:cubicBezTo>
                      <a:pt x="3943" y="9503"/>
                      <a:pt x="4091" y="9492"/>
                      <a:pt x="4240" y="9469"/>
                    </a:cubicBezTo>
                    <a:lnTo>
                      <a:pt x="4338" y="9469"/>
                    </a:lnTo>
                    <a:cubicBezTo>
                      <a:pt x="5931" y="9224"/>
                      <a:pt x="7059" y="7729"/>
                      <a:pt x="6814" y="6111"/>
                    </a:cubicBezTo>
                    <a:lnTo>
                      <a:pt x="6176" y="2533"/>
                    </a:lnTo>
                    <a:cubicBezTo>
                      <a:pt x="5954" y="1084"/>
                      <a:pt x="4697" y="0"/>
                      <a:pt x="3254" y="0"/>
                    </a:cubicBezTo>
                    <a:close/>
                  </a:path>
                </a:pathLst>
              </a:custGeom>
              <a:solidFill>
                <a:srgbClr val="DF71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74" name="Google Shape;468;p29">
                <a:extLst>
                  <a:ext uri="{FF2B5EF4-FFF2-40B4-BE49-F238E27FC236}">
                    <a16:creationId xmlns:a16="http://schemas.microsoft.com/office/drawing/2014/main" id="{60B0E2C9-0301-33D8-85B5-92FDF34BBFC0}"/>
                  </a:ext>
                </a:extLst>
              </p:cNvPr>
              <p:cNvSpPr/>
              <p:nvPr/>
            </p:nvSpPr>
            <p:spPr>
              <a:xfrm>
                <a:off x="-4522575" y="550575"/>
                <a:ext cx="839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3358" h="2159" extrusionOk="0">
                    <a:moveTo>
                      <a:pt x="2322" y="1"/>
                    </a:moveTo>
                    <a:cubicBezTo>
                      <a:pt x="2308" y="1"/>
                      <a:pt x="2294" y="1"/>
                      <a:pt x="2279" y="1"/>
                    </a:cubicBezTo>
                    <a:lnTo>
                      <a:pt x="1079" y="1"/>
                    </a:lnTo>
                    <a:cubicBezTo>
                      <a:pt x="490" y="1"/>
                      <a:pt x="0" y="492"/>
                      <a:pt x="0" y="1080"/>
                    </a:cubicBezTo>
                    <a:cubicBezTo>
                      <a:pt x="0" y="1668"/>
                      <a:pt x="490" y="2158"/>
                      <a:pt x="1079" y="2158"/>
                    </a:cubicBezTo>
                    <a:lnTo>
                      <a:pt x="2279" y="2158"/>
                    </a:lnTo>
                    <a:cubicBezTo>
                      <a:pt x="2868" y="2158"/>
                      <a:pt x="3358" y="1668"/>
                      <a:pt x="3358" y="1080"/>
                    </a:cubicBezTo>
                    <a:cubicBezTo>
                      <a:pt x="3358" y="482"/>
                      <a:pt x="2891" y="1"/>
                      <a:pt x="2322" y="1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75" name="Google Shape;469;p29">
                <a:extLst>
                  <a:ext uri="{FF2B5EF4-FFF2-40B4-BE49-F238E27FC236}">
                    <a16:creationId xmlns:a16="http://schemas.microsoft.com/office/drawing/2014/main" id="{811FCC26-EF1B-5F3A-1754-D58266E9F69F}"/>
                  </a:ext>
                </a:extLst>
              </p:cNvPr>
              <p:cNvSpPr/>
              <p:nvPr/>
            </p:nvSpPr>
            <p:spPr>
              <a:xfrm>
                <a:off x="-3528150" y="393275"/>
                <a:ext cx="232875" cy="339800"/>
              </a:xfrm>
              <a:custGeom>
                <a:avLst/>
                <a:gdLst/>
                <a:ahLst/>
                <a:cxnLst/>
                <a:rect l="l" t="t" r="r" b="b"/>
                <a:pathLst>
                  <a:path w="9315" h="13592" extrusionOk="0">
                    <a:moveTo>
                      <a:pt x="5033" y="1"/>
                    </a:moveTo>
                    <a:cubicBezTo>
                      <a:pt x="3115" y="1"/>
                      <a:pt x="1465" y="1411"/>
                      <a:pt x="1153" y="3328"/>
                    </a:cubicBezTo>
                    <a:lnTo>
                      <a:pt x="295" y="9087"/>
                    </a:lnTo>
                    <a:cubicBezTo>
                      <a:pt x="1" y="11220"/>
                      <a:pt x="1471" y="13180"/>
                      <a:pt x="3579" y="13524"/>
                    </a:cubicBezTo>
                    <a:lnTo>
                      <a:pt x="3702" y="13548"/>
                    </a:lnTo>
                    <a:cubicBezTo>
                      <a:pt x="3899" y="13577"/>
                      <a:pt x="4096" y="13591"/>
                      <a:pt x="4289" y="13591"/>
                    </a:cubicBezTo>
                    <a:cubicBezTo>
                      <a:pt x="6204" y="13591"/>
                      <a:pt x="7848" y="12203"/>
                      <a:pt x="8138" y="10288"/>
                    </a:cubicBezTo>
                    <a:lnTo>
                      <a:pt x="8995" y="4529"/>
                    </a:lnTo>
                    <a:cubicBezTo>
                      <a:pt x="9314" y="2372"/>
                      <a:pt x="7844" y="411"/>
                      <a:pt x="5736" y="68"/>
                    </a:cubicBezTo>
                    <a:lnTo>
                      <a:pt x="5613" y="44"/>
                    </a:lnTo>
                    <a:cubicBezTo>
                      <a:pt x="5418" y="15"/>
                      <a:pt x="5224" y="1"/>
                      <a:pt x="5033" y="1"/>
                    </a:cubicBezTo>
                    <a:close/>
                  </a:path>
                </a:pathLst>
              </a:custGeom>
              <a:solidFill>
                <a:srgbClr val="CC23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76" name="Google Shape;470;p29">
                <a:extLst>
                  <a:ext uri="{FF2B5EF4-FFF2-40B4-BE49-F238E27FC236}">
                    <a16:creationId xmlns:a16="http://schemas.microsoft.com/office/drawing/2014/main" id="{EC5B5630-2F38-956C-A6F0-9314F2B2B264}"/>
                  </a:ext>
                </a:extLst>
              </p:cNvPr>
              <p:cNvSpPr/>
              <p:nvPr/>
            </p:nvSpPr>
            <p:spPr>
              <a:xfrm>
                <a:off x="-3499950" y="433975"/>
                <a:ext cx="177100" cy="237575"/>
              </a:xfrm>
              <a:custGeom>
                <a:avLst/>
                <a:gdLst/>
                <a:ahLst/>
                <a:cxnLst/>
                <a:rect l="l" t="t" r="r" b="b"/>
                <a:pathLst>
                  <a:path w="7084" h="9503" extrusionOk="0">
                    <a:moveTo>
                      <a:pt x="3823" y="0"/>
                    </a:moveTo>
                    <a:cubicBezTo>
                      <a:pt x="2362" y="0"/>
                      <a:pt x="1105" y="1084"/>
                      <a:pt x="882" y="2533"/>
                    </a:cubicBezTo>
                    <a:lnTo>
                      <a:pt x="245" y="6111"/>
                    </a:lnTo>
                    <a:cubicBezTo>
                      <a:pt x="0" y="7729"/>
                      <a:pt x="1128" y="9224"/>
                      <a:pt x="2721" y="9469"/>
                    </a:cubicBezTo>
                    <a:lnTo>
                      <a:pt x="2819" y="9469"/>
                    </a:lnTo>
                    <a:cubicBezTo>
                      <a:pt x="2968" y="9492"/>
                      <a:pt x="3116" y="9503"/>
                      <a:pt x="3262" y="9503"/>
                    </a:cubicBezTo>
                    <a:cubicBezTo>
                      <a:pt x="4705" y="9503"/>
                      <a:pt x="5978" y="8440"/>
                      <a:pt x="6201" y="6994"/>
                    </a:cubicBezTo>
                    <a:lnTo>
                      <a:pt x="6838" y="3416"/>
                    </a:lnTo>
                    <a:cubicBezTo>
                      <a:pt x="7083" y="1798"/>
                      <a:pt x="5956" y="278"/>
                      <a:pt x="4363" y="33"/>
                    </a:cubicBezTo>
                    <a:lnTo>
                      <a:pt x="4265" y="33"/>
                    </a:lnTo>
                    <a:cubicBezTo>
                      <a:pt x="4116" y="11"/>
                      <a:pt x="3969" y="0"/>
                      <a:pt x="3823" y="0"/>
                    </a:cubicBezTo>
                    <a:close/>
                  </a:path>
                </a:pathLst>
              </a:custGeom>
              <a:solidFill>
                <a:srgbClr val="DF71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77" name="Google Shape;471;p29">
                <a:extLst>
                  <a:ext uri="{FF2B5EF4-FFF2-40B4-BE49-F238E27FC236}">
                    <a16:creationId xmlns:a16="http://schemas.microsoft.com/office/drawing/2014/main" id="{4B53FB47-D96E-2494-B506-F3C3D77F94DE}"/>
                  </a:ext>
                </a:extLst>
              </p:cNvPr>
              <p:cNvSpPr/>
              <p:nvPr/>
            </p:nvSpPr>
            <p:spPr>
              <a:xfrm>
                <a:off x="-3466875" y="550575"/>
                <a:ext cx="833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2159" extrusionOk="0">
                    <a:moveTo>
                      <a:pt x="1035" y="1"/>
                    </a:moveTo>
                    <a:cubicBezTo>
                      <a:pt x="444" y="1"/>
                      <a:pt x="1" y="482"/>
                      <a:pt x="1" y="1080"/>
                    </a:cubicBezTo>
                    <a:cubicBezTo>
                      <a:pt x="1" y="1668"/>
                      <a:pt x="491" y="2158"/>
                      <a:pt x="1079" y="2158"/>
                    </a:cubicBezTo>
                    <a:lnTo>
                      <a:pt x="2255" y="2158"/>
                    </a:lnTo>
                    <a:cubicBezTo>
                      <a:pt x="2844" y="2158"/>
                      <a:pt x="3334" y="1668"/>
                      <a:pt x="3334" y="1080"/>
                    </a:cubicBezTo>
                    <a:cubicBezTo>
                      <a:pt x="3334" y="492"/>
                      <a:pt x="2844" y="1"/>
                      <a:pt x="2255" y="1"/>
                    </a:cubicBezTo>
                    <a:lnTo>
                      <a:pt x="1079" y="1"/>
                    </a:lnTo>
                    <a:cubicBezTo>
                      <a:pt x="1064" y="1"/>
                      <a:pt x="1050" y="1"/>
                      <a:pt x="1035" y="1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79" name="Google Shape;473;p29">
                <a:extLst>
                  <a:ext uri="{FF2B5EF4-FFF2-40B4-BE49-F238E27FC236}">
                    <a16:creationId xmlns:a16="http://schemas.microsoft.com/office/drawing/2014/main" id="{A42A30F2-DB49-A093-86E2-2305363F25BE}"/>
                  </a:ext>
                </a:extLst>
              </p:cNvPr>
              <p:cNvSpPr/>
              <p:nvPr/>
            </p:nvSpPr>
            <p:spPr>
              <a:xfrm>
                <a:off x="-4406175" y="644350"/>
                <a:ext cx="146475" cy="204575"/>
              </a:xfrm>
              <a:custGeom>
                <a:avLst/>
                <a:gdLst/>
                <a:ahLst/>
                <a:cxnLst/>
                <a:rect l="l" t="t" r="r" b="b"/>
                <a:pathLst>
                  <a:path w="5859" h="8183" extrusionOk="0">
                    <a:moveTo>
                      <a:pt x="5858" y="0"/>
                    </a:moveTo>
                    <a:lnTo>
                      <a:pt x="5858" y="0"/>
                    </a:lnTo>
                    <a:cubicBezTo>
                      <a:pt x="5858" y="1"/>
                      <a:pt x="1202" y="3824"/>
                      <a:pt x="614" y="4902"/>
                    </a:cubicBezTo>
                    <a:cubicBezTo>
                      <a:pt x="1" y="5956"/>
                      <a:pt x="417" y="7279"/>
                      <a:pt x="1471" y="7892"/>
                    </a:cubicBezTo>
                    <a:cubicBezTo>
                      <a:pt x="1818" y="8089"/>
                      <a:pt x="2192" y="8182"/>
                      <a:pt x="2560" y="8182"/>
                    </a:cubicBezTo>
                    <a:cubicBezTo>
                      <a:pt x="3337" y="8182"/>
                      <a:pt x="4087" y="7766"/>
                      <a:pt x="4486" y="7034"/>
                    </a:cubicBezTo>
                    <a:cubicBezTo>
                      <a:pt x="5074" y="5956"/>
                      <a:pt x="5858" y="1"/>
                      <a:pt x="5858" y="0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80" name="Google Shape;474;p29">
                <a:extLst>
                  <a:ext uri="{FF2B5EF4-FFF2-40B4-BE49-F238E27FC236}">
                    <a16:creationId xmlns:a16="http://schemas.microsoft.com/office/drawing/2014/main" id="{41BCDC03-CE17-8530-F0B7-C47C5E1B8CCD}"/>
                  </a:ext>
                </a:extLst>
              </p:cNvPr>
              <p:cNvSpPr/>
              <p:nvPr/>
            </p:nvSpPr>
            <p:spPr>
              <a:xfrm>
                <a:off x="-3600450" y="638225"/>
                <a:ext cx="118900" cy="155775"/>
              </a:xfrm>
              <a:custGeom>
                <a:avLst/>
                <a:gdLst/>
                <a:ahLst/>
                <a:cxnLst/>
                <a:rect l="l" t="t" r="r" b="b"/>
                <a:pathLst>
                  <a:path w="4756" h="6231" extrusionOk="0">
                    <a:moveTo>
                      <a:pt x="1" y="0"/>
                    </a:moveTo>
                    <a:cubicBezTo>
                      <a:pt x="1" y="0"/>
                      <a:pt x="834" y="4608"/>
                      <a:pt x="1324" y="5417"/>
                    </a:cubicBezTo>
                    <a:cubicBezTo>
                      <a:pt x="1644" y="5928"/>
                      <a:pt x="2212" y="6230"/>
                      <a:pt x="2787" y="6230"/>
                    </a:cubicBezTo>
                    <a:cubicBezTo>
                      <a:pt x="3095" y="6230"/>
                      <a:pt x="3404" y="6144"/>
                      <a:pt x="3677" y="5956"/>
                    </a:cubicBezTo>
                    <a:cubicBezTo>
                      <a:pt x="4486" y="5466"/>
                      <a:pt x="4755" y="4412"/>
                      <a:pt x="4241" y="3603"/>
                    </a:cubicBezTo>
                    <a:cubicBezTo>
                      <a:pt x="3751" y="2819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81" name="Google Shape;475;p29">
                <a:extLst>
                  <a:ext uri="{FF2B5EF4-FFF2-40B4-BE49-F238E27FC236}">
                    <a16:creationId xmlns:a16="http://schemas.microsoft.com/office/drawing/2014/main" id="{84467EE6-0B08-ED1B-B919-AC29A7DFDD0B}"/>
                  </a:ext>
                </a:extLst>
              </p:cNvPr>
              <p:cNvSpPr/>
              <p:nvPr/>
            </p:nvSpPr>
            <p:spPr>
              <a:xfrm>
                <a:off x="-3825925" y="530375"/>
                <a:ext cx="226725" cy="100525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402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70" y="2280"/>
                      <a:pt x="2206" y="4020"/>
                      <a:pt x="4535" y="4020"/>
                    </a:cubicBezTo>
                    <a:cubicBezTo>
                      <a:pt x="6863" y="4020"/>
                      <a:pt x="8775" y="2280"/>
                      <a:pt x="9069" y="1"/>
                    </a:cubicBezTo>
                    <a:lnTo>
                      <a:pt x="9069" y="1"/>
                    </a:lnTo>
                    <a:cubicBezTo>
                      <a:pt x="8113" y="1300"/>
                      <a:pt x="6422" y="2157"/>
                      <a:pt x="4535" y="2157"/>
                    </a:cubicBezTo>
                    <a:cubicBezTo>
                      <a:pt x="2623" y="2157"/>
                      <a:pt x="932" y="1300"/>
                      <a:pt x="1" y="1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82" name="Google Shape;476;p29">
                <a:extLst>
                  <a:ext uri="{FF2B5EF4-FFF2-40B4-BE49-F238E27FC236}">
                    <a16:creationId xmlns:a16="http://schemas.microsoft.com/office/drawing/2014/main" id="{7528B953-6BF2-EC50-717A-CEBE81DD0E3D}"/>
                  </a:ext>
                </a:extLst>
              </p:cNvPr>
              <p:cNvSpPr/>
              <p:nvPr/>
            </p:nvSpPr>
            <p:spPr>
              <a:xfrm>
                <a:off x="-4306900" y="530375"/>
                <a:ext cx="226725" cy="100525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4021" extrusionOk="0">
                    <a:moveTo>
                      <a:pt x="0" y="1"/>
                    </a:moveTo>
                    <a:cubicBezTo>
                      <a:pt x="270" y="2280"/>
                      <a:pt x="2206" y="4020"/>
                      <a:pt x="4534" y="4020"/>
                    </a:cubicBezTo>
                    <a:cubicBezTo>
                      <a:pt x="6863" y="4020"/>
                      <a:pt x="8774" y="2280"/>
                      <a:pt x="9068" y="1"/>
                    </a:cubicBezTo>
                    <a:lnTo>
                      <a:pt x="9068" y="1"/>
                    </a:lnTo>
                    <a:cubicBezTo>
                      <a:pt x="8113" y="1300"/>
                      <a:pt x="6421" y="2157"/>
                      <a:pt x="4534" y="2157"/>
                    </a:cubicBezTo>
                    <a:cubicBezTo>
                      <a:pt x="2623" y="2157"/>
                      <a:pt x="932" y="1300"/>
                      <a:pt x="0" y="1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83" name="Google Shape;477;p29">
                <a:extLst>
                  <a:ext uri="{FF2B5EF4-FFF2-40B4-BE49-F238E27FC236}">
                    <a16:creationId xmlns:a16="http://schemas.microsoft.com/office/drawing/2014/main" id="{A00531C3-07CF-8CD6-109C-511E1297D46B}"/>
                  </a:ext>
                </a:extLst>
              </p:cNvPr>
              <p:cNvSpPr/>
              <p:nvPr/>
            </p:nvSpPr>
            <p:spPr>
              <a:xfrm>
                <a:off x="-4244400" y="839200"/>
                <a:ext cx="582700" cy="295350"/>
              </a:xfrm>
              <a:custGeom>
                <a:avLst/>
                <a:gdLst/>
                <a:ahLst/>
                <a:cxnLst/>
                <a:rect l="l" t="t" r="r" b="b"/>
                <a:pathLst>
                  <a:path w="23308" h="11814" extrusionOk="0">
                    <a:moveTo>
                      <a:pt x="11642" y="0"/>
                    </a:moveTo>
                    <a:cubicBezTo>
                      <a:pt x="5515" y="25"/>
                      <a:pt x="466" y="5220"/>
                      <a:pt x="0" y="11813"/>
                    </a:cubicBezTo>
                    <a:cubicBezTo>
                      <a:pt x="3382" y="10392"/>
                      <a:pt x="7451" y="9559"/>
                      <a:pt x="11838" y="9559"/>
                    </a:cubicBezTo>
                    <a:cubicBezTo>
                      <a:pt x="16053" y="9559"/>
                      <a:pt x="19999" y="10343"/>
                      <a:pt x="23308" y="11642"/>
                    </a:cubicBezTo>
                    <a:cubicBezTo>
                      <a:pt x="22769" y="5122"/>
                      <a:pt x="17769" y="0"/>
                      <a:pt x="11642" y="0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84" name="Google Shape;478;p29">
                <a:extLst>
                  <a:ext uri="{FF2B5EF4-FFF2-40B4-BE49-F238E27FC236}">
                    <a16:creationId xmlns:a16="http://schemas.microsoft.com/office/drawing/2014/main" id="{01E66334-98C6-1452-0D21-97F98D319DFF}"/>
                  </a:ext>
                </a:extLst>
              </p:cNvPr>
              <p:cNvSpPr/>
              <p:nvPr/>
            </p:nvSpPr>
            <p:spPr>
              <a:xfrm>
                <a:off x="-5768866" y="1327231"/>
                <a:ext cx="471825" cy="130525"/>
              </a:xfrm>
              <a:custGeom>
                <a:avLst/>
                <a:gdLst/>
                <a:ahLst/>
                <a:cxnLst/>
                <a:rect l="l" t="t" r="r" b="b"/>
                <a:pathLst>
                  <a:path w="18873" h="5221" extrusionOk="0">
                    <a:moveTo>
                      <a:pt x="9437" y="0"/>
                    </a:moveTo>
                    <a:cubicBezTo>
                      <a:pt x="5589" y="0"/>
                      <a:pt x="2158" y="2034"/>
                      <a:pt x="1" y="5220"/>
                    </a:cubicBezTo>
                    <a:cubicBezTo>
                      <a:pt x="2648" y="3627"/>
                      <a:pt x="5907" y="2696"/>
                      <a:pt x="9437" y="2696"/>
                    </a:cubicBezTo>
                    <a:cubicBezTo>
                      <a:pt x="12966" y="2696"/>
                      <a:pt x="16250" y="3627"/>
                      <a:pt x="18873" y="5196"/>
                    </a:cubicBezTo>
                    <a:cubicBezTo>
                      <a:pt x="16740" y="2034"/>
                      <a:pt x="13334" y="0"/>
                      <a:pt x="9437" y="0"/>
                    </a:cubicBezTo>
                    <a:close/>
                  </a:path>
                </a:pathLst>
              </a:custGeom>
              <a:solidFill>
                <a:srgbClr val="F9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85" name="Google Shape;479;p29">
                <a:extLst>
                  <a:ext uri="{FF2B5EF4-FFF2-40B4-BE49-F238E27FC236}">
                    <a16:creationId xmlns:a16="http://schemas.microsoft.com/office/drawing/2014/main" id="{F95738FB-2C40-87E1-F333-09C0C7BB471B}"/>
                  </a:ext>
                </a:extLst>
              </p:cNvPr>
              <p:cNvSpPr/>
              <p:nvPr/>
            </p:nvSpPr>
            <p:spPr>
              <a:xfrm>
                <a:off x="-4244400" y="1035250"/>
                <a:ext cx="583325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23333" h="3972" extrusionOk="0">
                    <a:moveTo>
                      <a:pt x="11838" y="1"/>
                    </a:moveTo>
                    <a:cubicBezTo>
                      <a:pt x="7524" y="1"/>
                      <a:pt x="3554" y="810"/>
                      <a:pt x="245" y="2158"/>
                    </a:cubicBezTo>
                    <a:cubicBezTo>
                      <a:pt x="123" y="2746"/>
                      <a:pt x="25" y="3359"/>
                      <a:pt x="0" y="3971"/>
                    </a:cubicBezTo>
                    <a:cubicBezTo>
                      <a:pt x="3382" y="2550"/>
                      <a:pt x="7451" y="1717"/>
                      <a:pt x="11862" y="1717"/>
                    </a:cubicBezTo>
                    <a:cubicBezTo>
                      <a:pt x="16078" y="1717"/>
                      <a:pt x="20048" y="2501"/>
                      <a:pt x="23332" y="3800"/>
                    </a:cubicBezTo>
                    <a:cubicBezTo>
                      <a:pt x="23283" y="3187"/>
                      <a:pt x="23185" y="2574"/>
                      <a:pt x="23063" y="2011"/>
                    </a:cubicBezTo>
                    <a:cubicBezTo>
                      <a:pt x="19803" y="736"/>
                      <a:pt x="15955" y="1"/>
                      <a:pt x="11838" y="1"/>
                    </a:cubicBezTo>
                    <a:close/>
                  </a:path>
                </a:pathLst>
              </a:custGeom>
              <a:solidFill>
                <a:srgbClr val="F9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86" name="Google Shape;480;p29">
                <a:extLst>
                  <a:ext uri="{FF2B5EF4-FFF2-40B4-BE49-F238E27FC236}">
                    <a16:creationId xmlns:a16="http://schemas.microsoft.com/office/drawing/2014/main" id="{94E9078F-0059-A272-BE22-13737AB0E502}"/>
                  </a:ext>
                </a:extLst>
              </p:cNvPr>
              <p:cNvSpPr/>
              <p:nvPr/>
            </p:nvSpPr>
            <p:spPr>
              <a:xfrm>
                <a:off x="-4075300" y="592875"/>
                <a:ext cx="245100" cy="301475"/>
              </a:xfrm>
              <a:custGeom>
                <a:avLst/>
                <a:gdLst/>
                <a:ahLst/>
                <a:cxnLst/>
                <a:rect l="l" t="t" r="r" b="b"/>
                <a:pathLst>
                  <a:path w="9804" h="12059" extrusionOk="0">
                    <a:moveTo>
                      <a:pt x="4878" y="1"/>
                    </a:moveTo>
                    <a:cubicBezTo>
                      <a:pt x="3603" y="1"/>
                      <a:pt x="2549" y="1030"/>
                      <a:pt x="2549" y="2329"/>
                    </a:cubicBezTo>
                    <a:lnTo>
                      <a:pt x="2549" y="5981"/>
                    </a:lnTo>
                    <a:cubicBezTo>
                      <a:pt x="1152" y="5981"/>
                      <a:pt x="0" y="7108"/>
                      <a:pt x="0" y="8505"/>
                    </a:cubicBezTo>
                    <a:cubicBezTo>
                      <a:pt x="0" y="9927"/>
                      <a:pt x="1152" y="11054"/>
                      <a:pt x="2549" y="11054"/>
                    </a:cubicBezTo>
                    <a:cubicBezTo>
                      <a:pt x="2672" y="11054"/>
                      <a:pt x="2819" y="11054"/>
                      <a:pt x="2942" y="11030"/>
                    </a:cubicBezTo>
                    <a:cubicBezTo>
                      <a:pt x="3383" y="11642"/>
                      <a:pt x="4093" y="12059"/>
                      <a:pt x="4878" y="12059"/>
                    </a:cubicBezTo>
                    <a:cubicBezTo>
                      <a:pt x="5711" y="12059"/>
                      <a:pt x="6422" y="11642"/>
                      <a:pt x="6838" y="11030"/>
                    </a:cubicBezTo>
                    <a:cubicBezTo>
                      <a:pt x="6985" y="11054"/>
                      <a:pt x="7157" y="11054"/>
                      <a:pt x="7280" y="11054"/>
                    </a:cubicBezTo>
                    <a:cubicBezTo>
                      <a:pt x="8677" y="11054"/>
                      <a:pt x="9804" y="9927"/>
                      <a:pt x="9804" y="8505"/>
                    </a:cubicBezTo>
                    <a:cubicBezTo>
                      <a:pt x="9804" y="7108"/>
                      <a:pt x="8652" y="5981"/>
                      <a:pt x="7280" y="5981"/>
                    </a:cubicBezTo>
                    <a:lnTo>
                      <a:pt x="7206" y="5981"/>
                    </a:lnTo>
                    <a:lnTo>
                      <a:pt x="7206" y="2329"/>
                    </a:lnTo>
                    <a:cubicBezTo>
                      <a:pt x="7206" y="1030"/>
                      <a:pt x="6152" y="1"/>
                      <a:pt x="4878" y="1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87" name="Google Shape;481;p29">
                <a:extLst>
                  <a:ext uri="{FF2B5EF4-FFF2-40B4-BE49-F238E27FC236}">
                    <a16:creationId xmlns:a16="http://schemas.microsoft.com/office/drawing/2014/main" id="{AD542706-2CEF-6721-4086-1DA78B86E2B2}"/>
                  </a:ext>
                </a:extLst>
              </p:cNvPr>
              <p:cNvSpPr/>
              <p:nvPr/>
            </p:nvSpPr>
            <p:spPr>
              <a:xfrm>
                <a:off x="-4306300" y="401350"/>
                <a:ext cx="223050" cy="101250"/>
              </a:xfrm>
              <a:custGeom>
                <a:avLst/>
                <a:gdLst/>
                <a:ahLst/>
                <a:cxnLst/>
                <a:rect l="l" t="t" r="r" b="b"/>
                <a:pathLst>
                  <a:path w="8922" h="4050" extrusionOk="0">
                    <a:moveTo>
                      <a:pt x="8134" y="0"/>
                    </a:moveTo>
                    <a:cubicBezTo>
                      <a:pt x="8054" y="0"/>
                      <a:pt x="7972" y="13"/>
                      <a:pt x="7892" y="39"/>
                    </a:cubicBezTo>
                    <a:lnTo>
                      <a:pt x="540" y="2686"/>
                    </a:lnTo>
                    <a:cubicBezTo>
                      <a:pt x="172" y="2809"/>
                      <a:pt x="1" y="3201"/>
                      <a:pt x="123" y="3593"/>
                    </a:cubicBezTo>
                    <a:cubicBezTo>
                      <a:pt x="219" y="3881"/>
                      <a:pt x="481" y="4049"/>
                      <a:pt x="767" y="4049"/>
                    </a:cubicBezTo>
                    <a:cubicBezTo>
                      <a:pt x="846" y="4049"/>
                      <a:pt x="926" y="4036"/>
                      <a:pt x="1006" y="4010"/>
                    </a:cubicBezTo>
                    <a:lnTo>
                      <a:pt x="8358" y="1338"/>
                    </a:lnTo>
                    <a:cubicBezTo>
                      <a:pt x="8726" y="1216"/>
                      <a:pt x="8922" y="824"/>
                      <a:pt x="8799" y="456"/>
                    </a:cubicBezTo>
                    <a:cubicBezTo>
                      <a:pt x="8703" y="168"/>
                      <a:pt x="8426" y="0"/>
                      <a:pt x="8134" y="0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88" name="Google Shape;482;p29">
                <a:extLst>
                  <a:ext uri="{FF2B5EF4-FFF2-40B4-BE49-F238E27FC236}">
                    <a16:creationId xmlns:a16="http://schemas.microsoft.com/office/drawing/2014/main" id="{9890449D-4D9C-9F9D-138D-D91951CBD62B}"/>
                  </a:ext>
                </a:extLst>
              </p:cNvPr>
              <p:cNvSpPr/>
              <p:nvPr/>
            </p:nvSpPr>
            <p:spPr>
              <a:xfrm>
                <a:off x="-3812450" y="368425"/>
                <a:ext cx="216325" cy="117100"/>
              </a:xfrm>
              <a:custGeom>
                <a:avLst/>
                <a:gdLst/>
                <a:ahLst/>
                <a:cxnLst/>
                <a:rect l="l" t="t" r="r" b="b"/>
                <a:pathLst>
                  <a:path w="8653" h="4684" extrusionOk="0">
                    <a:moveTo>
                      <a:pt x="801" y="1"/>
                    </a:moveTo>
                    <a:cubicBezTo>
                      <a:pt x="535" y="1"/>
                      <a:pt x="274" y="147"/>
                      <a:pt x="148" y="401"/>
                    </a:cubicBezTo>
                    <a:cubicBezTo>
                      <a:pt x="1" y="744"/>
                      <a:pt x="148" y="1160"/>
                      <a:pt x="491" y="1307"/>
                    </a:cubicBezTo>
                    <a:lnTo>
                      <a:pt x="7574" y="4616"/>
                    </a:lnTo>
                    <a:cubicBezTo>
                      <a:pt x="7660" y="4663"/>
                      <a:pt x="7756" y="4684"/>
                      <a:pt x="7852" y="4684"/>
                    </a:cubicBezTo>
                    <a:cubicBezTo>
                      <a:pt x="8110" y="4684"/>
                      <a:pt x="8373" y="4530"/>
                      <a:pt x="8481" y="4297"/>
                    </a:cubicBezTo>
                    <a:cubicBezTo>
                      <a:pt x="8652" y="3954"/>
                      <a:pt x="8481" y="3513"/>
                      <a:pt x="8162" y="3366"/>
                    </a:cubicBezTo>
                    <a:lnTo>
                      <a:pt x="1079" y="57"/>
                    </a:lnTo>
                    <a:cubicBezTo>
                      <a:pt x="989" y="19"/>
                      <a:pt x="895" y="1"/>
                      <a:pt x="801" y="1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" name="Google Shape;439;p29">
            <a:extLst>
              <a:ext uri="{FF2B5EF4-FFF2-40B4-BE49-F238E27FC236}">
                <a16:creationId xmlns:a16="http://schemas.microsoft.com/office/drawing/2014/main" id="{C077EA03-4983-261A-D408-FD8E68F7C7DD}"/>
              </a:ext>
            </a:extLst>
          </p:cNvPr>
          <p:cNvGrpSpPr/>
          <p:nvPr/>
        </p:nvGrpSpPr>
        <p:grpSpPr>
          <a:xfrm rot="-899956">
            <a:off x="2208287" y="4965884"/>
            <a:ext cx="1979586" cy="1804252"/>
            <a:chOff x="-4669200" y="1539525"/>
            <a:chExt cx="1568750" cy="1382325"/>
          </a:xfrm>
        </p:grpSpPr>
        <p:sp>
          <p:nvSpPr>
            <p:cNvPr id="42046" name="Google Shape;440;p29">
              <a:extLst>
                <a:ext uri="{FF2B5EF4-FFF2-40B4-BE49-F238E27FC236}">
                  <a16:creationId xmlns:a16="http://schemas.microsoft.com/office/drawing/2014/main" id="{1E5F5D3D-0E4C-0E6B-CE92-8441A1F27879}"/>
                </a:ext>
              </a:extLst>
            </p:cNvPr>
            <p:cNvSpPr/>
            <p:nvPr/>
          </p:nvSpPr>
          <p:spPr>
            <a:xfrm>
              <a:off x="-4669200" y="1542600"/>
              <a:ext cx="1563075" cy="1220675"/>
            </a:xfrm>
            <a:custGeom>
              <a:avLst/>
              <a:gdLst/>
              <a:ahLst/>
              <a:cxnLst/>
              <a:rect l="l" t="t" r="r" b="b"/>
              <a:pathLst>
                <a:path w="62523" h="48827" extrusionOk="0">
                  <a:moveTo>
                    <a:pt x="10809" y="1"/>
                  </a:moveTo>
                  <a:cubicBezTo>
                    <a:pt x="10441" y="1153"/>
                    <a:pt x="10123" y="2353"/>
                    <a:pt x="9853" y="3579"/>
                  </a:cubicBezTo>
                  <a:cubicBezTo>
                    <a:pt x="9584" y="4559"/>
                    <a:pt x="9339" y="5564"/>
                    <a:pt x="9118" y="6618"/>
                  </a:cubicBezTo>
                  <a:cubicBezTo>
                    <a:pt x="8574" y="6355"/>
                    <a:pt x="7987" y="6208"/>
                    <a:pt x="7368" y="6208"/>
                  </a:cubicBezTo>
                  <a:cubicBezTo>
                    <a:pt x="7178" y="6208"/>
                    <a:pt x="6985" y="6222"/>
                    <a:pt x="6790" y="6250"/>
                  </a:cubicBezTo>
                  <a:lnTo>
                    <a:pt x="6667" y="6275"/>
                  </a:lnTo>
                  <a:cubicBezTo>
                    <a:pt x="4559" y="6618"/>
                    <a:pt x="3089" y="8579"/>
                    <a:pt x="3383" y="10711"/>
                  </a:cubicBezTo>
                  <a:lnTo>
                    <a:pt x="3628" y="12427"/>
                  </a:lnTo>
                  <a:lnTo>
                    <a:pt x="2452" y="12427"/>
                  </a:lnTo>
                  <a:cubicBezTo>
                    <a:pt x="1741" y="12427"/>
                    <a:pt x="1153" y="13015"/>
                    <a:pt x="1153" y="13726"/>
                  </a:cubicBezTo>
                  <a:cubicBezTo>
                    <a:pt x="1153" y="13971"/>
                    <a:pt x="1226" y="14216"/>
                    <a:pt x="1373" y="14387"/>
                  </a:cubicBezTo>
                  <a:cubicBezTo>
                    <a:pt x="761" y="14975"/>
                    <a:pt x="123" y="15980"/>
                    <a:pt x="50" y="17819"/>
                  </a:cubicBezTo>
                  <a:cubicBezTo>
                    <a:pt x="1" y="20563"/>
                    <a:pt x="5221" y="21617"/>
                    <a:pt x="6937" y="25906"/>
                  </a:cubicBezTo>
                  <a:cubicBezTo>
                    <a:pt x="9486" y="32254"/>
                    <a:pt x="5270" y="33014"/>
                    <a:pt x="6226" y="39582"/>
                  </a:cubicBezTo>
                  <a:cubicBezTo>
                    <a:pt x="6838" y="43474"/>
                    <a:pt x="12080" y="48826"/>
                    <a:pt x="19176" y="48826"/>
                  </a:cubicBezTo>
                  <a:cubicBezTo>
                    <a:pt x="22313" y="48826"/>
                    <a:pt x="25813" y="47780"/>
                    <a:pt x="29436" y="45097"/>
                  </a:cubicBezTo>
                  <a:cubicBezTo>
                    <a:pt x="36666" y="45097"/>
                    <a:pt x="43038" y="39827"/>
                    <a:pt x="46837" y="31789"/>
                  </a:cubicBezTo>
                  <a:cubicBezTo>
                    <a:pt x="49851" y="30784"/>
                    <a:pt x="51641" y="31396"/>
                    <a:pt x="54337" y="30122"/>
                  </a:cubicBezTo>
                  <a:cubicBezTo>
                    <a:pt x="61101" y="26887"/>
                    <a:pt x="62522" y="16348"/>
                    <a:pt x="57596" y="14118"/>
                  </a:cubicBezTo>
                  <a:cubicBezTo>
                    <a:pt x="57621" y="13995"/>
                    <a:pt x="57645" y="13873"/>
                    <a:pt x="57645" y="13726"/>
                  </a:cubicBezTo>
                  <a:cubicBezTo>
                    <a:pt x="57645" y="13015"/>
                    <a:pt x="57057" y="12427"/>
                    <a:pt x="56371" y="12427"/>
                  </a:cubicBezTo>
                  <a:lnTo>
                    <a:pt x="55170" y="12427"/>
                  </a:lnTo>
                  <a:lnTo>
                    <a:pt x="55415" y="10711"/>
                  </a:lnTo>
                  <a:cubicBezTo>
                    <a:pt x="55709" y="8579"/>
                    <a:pt x="54238" y="6618"/>
                    <a:pt x="52131" y="6275"/>
                  </a:cubicBezTo>
                  <a:lnTo>
                    <a:pt x="52008" y="6250"/>
                  </a:lnTo>
                  <a:cubicBezTo>
                    <a:pt x="51815" y="6222"/>
                    <a:pt x="51623" y="6208"/>
                    <a:pt x="51433" y="6208"/>
                  </a:cubicBezTo>
                  <a:cubicBezTo>
                    <a:pt x="50805" y="6208"/>
                    <a:pt x="50201" y="6360"/>
                    <a:pt x="49655" y="6643"/>
                  </a:cubicBezTo>
                  <a:cubicBezTo>
                    <a:pt x="49435" y="5613"/>
                    <a:pt x="49190" y="4559"/>
                    <a:pt x="48920" y="3554"/>
                  </a:cubicBezTo>
                  <a:cubicBezTo>
                    <a:pt x="48650" y="2329"/>
                    <a:pt x="48332" y="1128"/>
                    <a:pt x="47989" y="1"/>
                  </a:cubicBezTo>
                  <a:cubicBezTo>
                    <a:pt x="42156" y="785"/>
                    <a:pt x="35906" y="1251"/>
                    <a:pt x="29411" y="1251"/>
                  </a:cubicBezTo>
                  <a:cubicBezTo>
                    <a:pt x="22916" y="1251"/>
                    <a:pt x="16667" y="834"/>
                    <a:pt x="10809" y="1"/>
                  </a:cubicBezTo>
                  <a:close/>
                </a:path>
              </a:pathLst>
            </a:custGeom>
            <a:solidFill>
              <a:srgbClr val="FFFFFF"/>
            </a:solidFill>
            <a:ln w="152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2047" name="Google Shape;441;p29">
              <a:extLst>
                <a:ext uri="{FF2B5EF4-FFF2-40B4-BE49-F238E27FC236}">
                  <a16:creationId xmlns:a16="http://schemas.microsoft.com/office/drawing/2014/main" id="{8F365DE2-0015-3945-D247-7FAA74ED0116}"/>
                </a:ext>
              </a:extLst>
            </p:cNvPr>
            <p:cNvGrpSpPr/>
            <p:nvPr/>
          </p:nvGrpSpPr>
          <p:grpSpPr>
            <a:xfrm>
              <a:off x="-4667175" y="1539525"/>
              <a:ext cx="1566725" cy="1382325"/>
              <a:chOff x="-4667175" y="1539525"/>
              <a:chExt cx="1566725" cy="1382325"/>
            </a:xfrm>
          </p:grpSpPr>
          <p:sp>
            <p:nvSpPr>
              <p:cNvPr id="42048" name="Google Shape;442;p29">
                <a:extLst>
                  <a:ext uri="{FF2B5EF4-FFF2-40B4-BE49-F238E27FC236}">
                    <a16:creationId xmlns:a16="http://schemas.microsoft.com/office/drawing/2014/main" id="{76D70861-8AF5-9CDB-8F9C-0D6911D44FE2}"/>
                  </a:ext>
                </a:extLst>
              </p:cNvPr>
              <p:cNvSpPr/>
              <p:nvPr/>
            </p:nvSpPr>
            <p:spPr>
              <a:xfrm>
                <a:off x="-4667175" y="1882650"/>
                <a:ext cx="1566725" cy="1039200"/>
              </a:xfrm>
              <a:custGeom>
                <a:avLst/>
                <a:gdLst/>
                <a:ahLst/>
                <a:cxnLst/>
                <a:rect l="l" t="t" r="r" b="b"/>
                <a:pathLst>
                  <a:path w="62669" h="41568" fill="none" extrusionOk="0">
                    <a:moveTo>
                      <a:pt x="2549" y="1"/>
                    </a:moveTo>
                    <a:cubicBezTo>
                      <a:pt x="2549" y="1"/>
                      <a:pt x="147" y="515"/>
                      <a:pt x="74" y="4094"/>
                    </a:cubicBezTo>
                    <a:cubicBezTo>
                      <a:pt x="0" y="6838"/>
                      <a:pt x="5245" y="7892"/>
                      <a:pt x="6961" y="12181"/>
                    </a:cubicBezTo>
                    <a:cubicBezTo>
                      <a:pt x="9509" y="18529"/>
                      <a:pt x="5269" y="19289"/>
                      <a:pt x="6250" y="25857"/>
                    </a:cubicBezTo>
                    <a:cubicBezTo>
                      <a:pt x="7181" y="31911"/>
                      <a:pt x="19435" y="41567"/>
                      <a:pt x="32327" y="28896"/>
                    </a:cubicBezTo>
                    <a:cubicBezTo>
                      <a:pt x="47375" y="14069"/>
                      <a:pt x="49017" y="18921"/>
                      <a:pt x="54360" y="16397"/>
                    </a:cubicBezTo>
                    <a:cubicBezTo>
                      <a:pt x="61615" y="12917"/>
                      <a:pt x="62669" y="907"/>
                      <a:pt x="56272" y="25"/>
                    </a:cubicBezTo>
                  </a:path>
                </a:pathLst>
              </a:custGeom>
              <a:noFill/>
              <a:ln w="15325" cap="rnd" cmpd="sng">
                <a:solidFill>
                  <a:srgbClr val="7A13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49" name="Google Shape;443;p29">
                <a:extLst>
                  <a:ext uri="{FF2B5EF4-FFF2-40B4-BE49-F238E27FC236}">
                    <a16:creationId xmlns:a16="http://schemas.microsoft.com/office/drawing/2014/main" id="{7AAE38ED-64C3-4CD6-A655-113FA302C0F7}"/>
                  </a:ext>
                </a:extLst>
              </p:cNvPr>
              <p:cNvSpPr/>
              <p:nvPr/>
            </p:nvSpPr>
            <p:spPr>
              <a:xfrm>
                <a:off x="-4637775" y="1850175"/>
                <a:ext cx="12685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2574" extrusionOk="0">
                    <a:moveTo>
                      <a:pt x="1275" y="1"/>
                    </a:moveTo>
                    <a:cubicBezTo>
                      <a:pt x="564" y="1"/>
                      <a:pt x="1" y="589"/>
                      <a:pt x="1" y="1300"/>
                    </a:cubicBezTo>
                    <a:cubicBezTo>
                      <a:pt x="1" y="1986"/>
                      <a:pt x="564" y="2574"/>
                      <a:pt x="1275" y="2574"/>
                    </a:cubicBezTo>
                    <a:lnTo>
                      <a:pt x="3799" y="2574"/>
                    </a:lnTo>
                    <a:cubicBezTo>
                      <a:pt x="4486" y="2574"/>
                      <a:pt x="5074" y="1986"/>
                      <a:pt x="5074" y="1300"/>
                    </a:cubicBezTo>
                    <a:cubicBezTo>
                      <a:pt x="5074" y="589"/>
                      <a:pt x="4486" y="1"/>
                      <a:pt x="3799" y="1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50" name="Google Shape;444;p29">
                <a:extLst>
                  <a:ext uri="{FF2B5EF4-FFF2-40B4-BE49-F238E27FC236}">
                    <a16:creationId xmlns:a16="http://schemas.microsoft.com/office/drawing/2014/main" id="{9C5F5421-AF02-F3E9-5DEF-EF85AFC3A9C6}"/>
                  </a:ext>
                </a:extLst>
              </p:cNvPr>
              <p:cNvSpPr/>
              <p:nvPr/>
            </p:nvSpPr>
            <p:spPr>
              <a:xfrm>
                <a:off x="-3353525" y="1850175"/>
                <a:ext cx="12685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2574" extrusionOk="0">
                    <a:moveTo>
                      <a:pt x="1275" y="1"/>
                    </a:moveTo>
                    <a:cubicBezTo>
                      <a:pt x="589" y="1"/>
                      <a:pt x="1" y="589"/>
                      <a:pt x="1" y="1300"/>
                    </a:cubicBezTo>
                    <a:cubicBezTo>
                      <a:pt x="1" y="1986"/>
                      <a:pt x="589" y="2574"/>
                      <a:pt x="1275" y="2574"/>
                    </a:cubicBezTo>
                    <a:lnTo>
                      <a:pt x="3800" y="2574"/>
                    </a:lnTo>
                    <a:cubicBezTo>
                      <a:pt x="4510" y="2574"/>
                      <a:pt x="5074" y="1986"/>
                      <a:pt x="5074" y="1300"/>
                    </a:cubicBezTo>
                    <a:cubicBezTo>
                      <a:pt x="5074" y="589"/>
                      <a:pt x="4510" y="1"/>
                      <a:pt x="3800" y="1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51" name="Google Shape;445;p29">
                <a:extLst>
                  <a:ext uri="{FF2B5EF4-FFF2-40B4-BE49-F238E27FC236}">
                    <a16:creationId xmlns:a16="http://schemas.microsoft.com/office/drawing/2014/main" id="{D223A82A-8293-60FE-E2A6-67F36E78C09A}"/>
                  </a:ext>
                </a:extLst>
              </p:cNvPr>
              <p:cNvSpPr/>
              <p:nvPr/>
            </p:nvSpPr>
            <p:spPr>
              <a:xfrm>
                <a:off x="-4589975" y="1694675"/>
                <a:ext cx="232850" cy="339825"/>
              </a:xfrm>
              <a:custGeom>
                <a:avLst/>
                <a:gdLst/>
                <a:ahLst/>
                <a:cxnLst/>
                <a:rect l="l" t="t" r="r" b="b"/>
                <a:pathLst>
                  <a:path w="9314" h="13593" extrusionOk="0">
                    <a:moveTo>
                      <a:pt x="4288" y="1"/>
                    </a:moveTo>
                    <a:cubicBezTo>
                      <a:pt x="4095" y="1"/>
                      <a:pt x="3899" y="15"/>
                      <a:pt x="3701" y="44"/>
                    </a:cubicBezTo>
                    <a:lnTo>
                      <a:pt x="3603" y="69"/>
                    </a:lnTo>
                    <a:cubicBezTo>
                      <a:pt x="1471" y="412"/>
                      <a:pt x="0" y="2373"/>
                      <a:pt x="319" y="4505"/>
                    </a:cubicBezTo>
                    <a:lnTo>
                      <a:pt x="1177" y="10265"/>
                    </a:lnTo>
                    <a:cubicBezTo>
                      <a:pt x="1488" y="12201"/>
                      <a:pt x="3134" y="13592"/>
                      <a:pt x="5032" y="13592"/>
                    </a:cubicBezTo>
                    <a:cubicBezTo>
                      <a:pt x="5223" y="13592"/>
                      <a:pt x="5417" y="13578"/>
                      <a:pt x="5613" y="13549"/>
                    </a:cubicBezTo>
                    <a:lnTo>
                      <a:pt x="5735" y="13524"/>
                    </a:lnTo>
                    <a:cubicBezTo>
                      <a:pt x="7843" y="13181"/>
                      <a:pt x="9313" y="11220"/>
                      <a:pt x="9019" y="9088"/>
                    </a:cubicBezTo>
                    <a:lnTo>
                      <a:pt x="8162" y="3329"/>
                    </a:lnTo>
                    <a:cubicBezTo>
                      <a:pt x="7850" y="1392"/>
                      <a:pt x="6204" y="1"/>
                      <a:pt x="4288" y="1"/>
                    </a:cubicBezTo>
                    <a:close/>
                  </a:path>
                </a:pathLst>
              </a:custGeom>
              <a:solidFill>
                <a:srgbClr val="F4B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52" name="Google Shape;446;p29">
                <a:extLst>
                  <a:ext uri="{FF2B5EF4-FFF2-40B4-BE49-F238E27FC236}">
                    <a16:creationId xmlns:a16="http://schemas.microsoft.com/office/drawing/2014/main" id="{C8CAB94D-6A7A-8A77-0892-B063C573193C}"/>
                  </a:ext>
                </a:extLst>
              </p:cNvPr>
              <p:cNvSpPr/>
              <p:nvPr/>
            </p:nvSpPr>
            <p:spPr>
              <a:xfrm>
                <a:off x="-4562400" y="1735375"/>
                <a:ext cx="177100" cy="237600"/>
              </a:xfrm>
              <a:custGeom>
                <a:avLst/>
                <a:gdLst/>
                <a:ahLst/>
                <a:cxnLst/>
                <a:rect l="l" t="t" r="r" b="b"/>
                <a:pathLst>
                  <a:path w="7084" h="9504" extrusionOk="0">
                    <a:moveTo>
                      <a:pt x="3262" y="0"/>
                    </a:moveTo>
                    <a:cubicBezTo>
                      <a:pt x="3116" y="0"/>
                      <a:pt x="2968" y="11"/>
                      <a:pt x="2819" y="34"/>
                    </a:cubicBezTo>
                    <a:lnTo>
                      <a:pt x="2721" y="34"/>
                    </a:lnTo>
                    <a:cubicBezTo>
                      <a:pt x="1127" y="279"/>
                      <a:pt x="0" y="1774"/>
                      <a:pt x="245" y="3416"/>
                    </a:cubicBezTo>
                    <a:lnTo>
                      <a:pt x="882" y="6994"/>
                    </a:lnTo>
                    <a:cubicBezTo>
                      <a:pt x="1105" y="8441"/>
                      <a:pt x="2378" y="9503"/>
                      <a:pt x="3821" y="9503"/>
                    </a:cubicBezTo>
                    <a:cubicBezTo>
                      <a:pt x="3968" y="9503"/>
                      <a:pt x="4116" y="9492"/>
                      <a:pt x="4265" y="9470"/>
                    </a:cubicBezTo>
                    <a:lnTo>
                      <a:pt x="4363" y="9470"/>
                    </a:lnTo>
                    <a:cubicBezTo>
                      <a:pt x="5956" y="9225"/>
                      <a:pt x="7083" y="7730"/>
                      <a:pt x="6838" y="6112"/>
                    </a:cubicBezTo>
                    <a:lnTo>
                      <a:pt x="6201" y="2509"/>
                    </a:lnTo>
                    <a:cubicBezTo>
                      <a:pt x="5978" y="1063"/>
                      <a:pt x="4705" y="0"/>
                      <a:pt x="3262" y="0"/>
                    </a:cubicBezTo>
                    <a:close/>
                  </a:path>
                </a:pathLst>
              </a:custGeom>
              <a:solidFill>
                <a:srgbClr val="F7D0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53" name="Google Shape;447;p29">
                <a:extLst>
                  <a:ext uri="{FF2B5EF4-FFF2-40B4-BE49-F238E27FC236}">
                    <a16:creationId xmlns:a16="http://schemas.microsoft.com/office/drawing/2014/main" id="{8D9286A5-95D7-0048-D81E-44BDCD39B3DE}"/>
                  </a:ext>
                </a:extLst>
              </p:cNvPr>
              <p:cNvSpPr/>
              <p:nvPr/>
            </p:nvSpPr>
            <p:spPr>
              <a:xfrm>
                <a:off x="-4501750" y="1852000"/>
                <a:ext cx="83350" cy="53350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2134" extrusionOk="0">
                    <a:moveTo>
                      <a:pt x="2297" y="0"/>
                    </a:moveTo>
                    <a:cubicBezTo>
                      <a:pt x="2283" y="0"/>
                      <a:pt x="2269" y="1"/>
                      <a:pt x="2255" y="1"/>
                    </a:cubicBezTo>
                    <a:lnTo>
                      <a:pt x="1079" y="1"/>
                    </a:lnTo>
                    <a:cubicBezTo>
                      <a:pt x="491" y="1"/>
                      <a:pt x="0" y="491"/>
                      <a:pt x="0" y="1079"/>
                    </a:cubicBezTo>
                    <a:cubicBezTo>
                      <a:pt x="0" y="1643"/>
                      <a:pt x="491" y="2133"/>
                      <a:pt x="1079" y="2133"/>
                    </a:cubicBezTo>
                    <a:lnTo>
                      <a:pt x="2255" y="2133"/>
                    </a:lnTo>
                    <a:cubicBezTo>
                      <a:pt x="2843" y="2133"/>
                      <a:pt x="3334" y="1643"/>
                      <a:pt x="3334" y="1079"/>
                    </a:cubicBezTo>
                    <a:cubicBezTo>
                      <a:pt x="3334" y="481"/>
                      <a:pt x="2867" y="0"/>
                      <a:pt x="2297" y="0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54" name="Google Shape;448;p29">
                <a:extLst>
                  <a:ext uri="{FF2B5EF4-FFF2-40B4-BE49-F238E27FC236}">
                    <a16:creationId xmlns:a16="http://schemas.microsoft.com/office/drawing/2014/main" id="{EA5EF49F-5B88-09BC-979C-573A8C61D6E8}"/>
                  </a:ext>
                </a:extLst>
              </p:cNvPr>
              <p:cNvSpPr/>
              <p:nvPr/>
            </p:nvSpPr>
            <p:spPr>
              <a:xfrm>
                <a:off x="-3507925" y="1694675"/>
                <a:ext cx="233475" cy="339825"/>
              </a:xfrm>
              <a:custGeom>
                <a:avLst/>
                <a:gdLst/>
                <a:ahLst/>
                <a:cxnLst/>
                <a:rect l="l" t="t" r="r" b="b"/>
                <a:pathLst>
                  <a:path w="9339" h="13593" extrusionOk="0">
                    <a:moveTo>
                      <a:pt x="5032" y="1"/>
                    </a:moveTo>
                    <a:cubicBezTo>
                      <a:pt x="3135" y="1"/>
                      <a:pt x="1489" y="1392"/>
                      <a:pt x="1177" y="3329"/>
                    </a:cubicBezTo>
                    <a:lnTo>
                      <a:pt x="319" y="9088"/>
                    </a:lnTo>
                    <a:cubicBezTo>
                      <a:pt x="1" y="11220"/>
                      <a:pt x="1496" y="13181"/>
                      <a:pt x="3603" y="13524"/>
                    </a:cubicBezTo>
                    <a:lnTo>
                      <a:pt x="3726" y="13549"/>
                    </a:lnTo>
                    <a:cubicBezTo>
                      <a:pt x="3921" y="13578"/>
                      <a:pt x="4115" y="13592"/>
                      <a:pt x="4307" y="13592"/>
                    </a:cubicBezTo>
                    <a:cubicBezTo>
                      <a:pt x="6204" y="13592"/>
                      <a:pt x="7850" y="12201"/>
                      <a:pt x="8162" y="10265"/>
                    </a:cubicBezTo>
                    <a:lnTo>
                      <a:pt x="9020" y="4505"/>
                    </a:lnTo>
                    <a:cubicBezTo>
                      <a:pt x="9338" y="2373"/>
                      <a:pt x="7868" y="412"/>
                      <a:pt x="5736" y="69"/>
                    </a:cubicBezTo>
                    <a:lnTo>
                      <a:pt x="5613" y="44"/>
                    </a:lnTo>
                    <a:cubicBezTo>
                      <a:pt x="5417" y="15"/>
                      <a:pt x="5223" y="1"/>
                      <a:pt x="5032" y="1"/>
                    </a:cubicBezTo>
                    <a:close/>
                  </a:path>
                </a:pathLst>
              </a:custGeom>
              <a:solidFill>
                <a:srgbClr val="F4B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55" name="Google Shape;449;p29">
                <a:extLst>
                  <a:ext uri="{FF2B5EF4-FFF2-40B4-BE49-F238E27FC236}">
                    <a16:creationId xmlns:a16="http://schemas.microsoft.com/office/drawing/2014/main" id="{38BF0E95-5BEE-0096-8310-FB5DAD25DA90}"/>
                  </a:ext>
                </a:extLst>
              </p:cNvPr>
              <p:cNvSpPr/>
              <p:nvPr/>
            </p:nvSpPr>
            <p:spPr>
              <a:xfrm>
                <a:off x="-3479125" y="1735375"/>
                <a:ext cx="177100" cy="237600"/>
              </a:xfrm>
              <a:custGeom>
                <a:avLst/>
                <a:gdLst/>
                <a:ahLst/>
                <a:cxnLst/>
                <a:rect l="l" t="t" r="r" b="b"/>
                <a:pathLst>
                  <a:path w="7084" h="9504" extrusionOk="0">
                    <a:moveTo>
                      <a:pt x="3816" y="0"/>
                    </a:moveTo>
                    <a:cubicBezTo>
                      <a:pt x="2358" y="0"/>
                      <a:pt x="1105" y="1063"/>
                      <a:pt x="883" y="2509"/>
                    </a:cubicBezTo>
                    <a:lnTo>
                      <a:pt x="246" y="6112"/>
                    </a:lnTo>
                    <a:cubicBezTo>
                      <a:pt x="0" y="7730"/>
                      <a:pt x="1128" y="9225"/>
                      <a:pt x="2721" y="9470"/>
                    </a:cubicBezTo>
                    <a:lnTo>
                      <a:pt x="2819" y="9470"/>
                    </a:lnTo>
                    <a:cubicBezTo>
                      <a:pt x="2968" y="9492"/>
                      <a:pt x="3116" y="9503"/>
                      <a:pt x="3262" y="9503"/>
                    </a:cubicBezTo>
                    <a:cubicBezTo>
                      <a:pt x="4701" y="9503"/>
                      <a:pt x="5954" y="8441"/>
                      <a:pt x="6177" y="6994"/>
                    </a:cubicBezTo>
                    <a:lnTo>
                      <a:pt x="6838" y="3416"/>
                    </a:lnTo>
                    <a:cubicBezTo>
                      <a:pt x="7083" y="1774"/>
                      <a:pt x="5932" y="279"/>
                      <a:pt x="4338" y="34"/>
                    </a:cubicBezTo>
                    <a:lnTo>
                      <a:pt x="4265" y="34"/>
                    </a:lnTo>
                    <a:cubicBezTo>
                      <a:pt x="4114" y="11"/>
                      <a:pt x="3964" y="0"/>
                      <a:pt x="3816" y="0"/>
                    </a:cubicBezTo>
                    <a:close/>
                  </a:path>
                </a:pathLst>
              </a:custGeom>
              <a:solidFill>
                <a:srgbClr val="F7D0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56" name="Google Shape;450;p29">
                <a:extLst>
                  <a:ext uri="{FF2B5EF4-FFF2-40B4-BE49-F238E27FC236}">
                    <a16:creationId xmlns:a16="http://schemas.microsoft.com/office/drawing/2014/main" id="{C2B8B26F-D511-E99A-6A08-78AAB272793F}"/>
                  </a:ext>
                </a:extLst>
              </p:cNvPr>
              <p:cNvSpPr/>
              <p:nvPr/>
            </p:nvSpPr>
            <p:spPr>
              <a:xfrm>
                <a:off x="-3446650" y="1852000"/>
                <a:ext cx="83975" cy="53350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2134" extrusionOk="0">
                    <a:moveTo>
                      <a:pt x="1038" y="0"/>
                    </a:moveTo>
                    <a:cubicBezTo>
                      <a:pt x="491" y="0"/>
                      <a:pt x="0" y="481"/>
                      <a:pt x="0" y="1079"/>
                    </a:cubicBezTo>
                    <a:cubicBezTo>
                      <a:pt x="0" y="1643"/>
                      <a:pt x="491" y="2133"/>
                      <a:pt x="1079" y="2133"/>
                    </a:cubicBezTo>
                    <a:lnTo>
                      <a:pt x="2280" y="2133"/>
                    </a:lnTo>
                    <a:cubicBezTo>
                      <a:pt x="2868" y="2133"/>
                      <a:pt x="3358" y="1643"/>
                      <a:pt x="3358" y="1079"/>
                    </a:cubicBezTo>
                    <a:cubicBezTo>
                      <a:pt x="3358" y="491"/>
                      <a:pt x="2868" y="1"/>
                      <a:pt x="2280" y="1"/>
                    </a:cubicBezTo>
                    <a:lnTo>
                      <a:pt x="1079" y="1"/>
                    </a:lnTo>
                    <a:cubicBezTo>
                      <a:pt x="1065" y="1"/>
                      <a:pt x="1052" y="0"/>
                      <a:pt x="1038" y="0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57" name="Google Shape;451;p29">
                <a:extLst>
                  <a:ext uri="{FF2B5EF4-FFF2-40B4-BE49-F238E27FC236}">
                    <a16:creationId xmlns:a16="http://schemas.microsoft.com/office/drawing/2014/main" id="{F20BAC33-03A0-B3DE-BFFE-D854BACF1C21}"/>
                  </a:ext>
                </a:extLst>
              </p:cNvPr>
              <p:cNvSpPr/>
              <p:nvPr/>
            </p:nvSpPr>
            <p:spPr>
              <a:xfrm>
                <a:off x="-4458850" y="1539525"/>
                <a:ext cx="1052650" cy="1127425"/>
              </a:xfrm>
              <a:custGeom>
                <a:avLst/>
                <a:gdLst/>
                <a:ahLst/>
                <a:cxnLst/>
                <a:rect l="l" t="t" r="r" b="b"/>
                <a:pathLst>
                  <a:path w="42106" h="45097" extrusionOk="0">
                    <a:moveTo>
                      <a:pt x="2451" y="1"/>
                    </a:moveTo>
                    <a:cubicBezTo>
                      <a:pt x="2083" y="1153"/>
                      <a:pt x="1765" y="2353"/>
                      <a:pt x="1495" y="3579"/>
                    </a:cubicBezTo>
                    <a:cubicBezTo>
                      <a:pt x="564" y="7084"/>
                      <a:pt x="0" y="10883"/>
                      <a:pt x="0" y="14853"/>
                    </a:cubicBezTo>
                    <a:cubicBezTo>
                      <a:pt x="0" y="31543"/>
                      <a:pt x="9411" y="45097"/>
                      <a:pt x="21053" y="45097"/>
                    </a:cubicBezTo>
                    <a:cubicBezTo>
                      <a:pt x="32670" y="45097"/>
                      <a:pt x="42106" y="31543"/>
                      <a:pt x="42106" y="14853"/>
                    </a:cubicBezTo>
                    <a:cubicBezTo>
                      <a:pt x="42106" y="10834"/>
                      <a:pt x="41542" y="7035"/>
                      <a:pt x="40562" y="3554"/>
                    </a:cubicBezTo>
                    <a:cubicBezTo>
                      <a:pt x="40292" y="2329"/>
                      <a:pt x="39974" y="1128"/>
                      <a:pt x="39655" y="1"/>
                    </a:cubicBezTo>
                    <a:cubicBezTo>
                      <a:pt x="33798" y="785"/>
                      <a:pt x="27548" y="1251"/>
                      <a:pt x="21053" y="1251"/>
                    </a:cubicBezTo>
                    <a:cubicBezTo>
                      <a:pt x="14558" y="1251"/>
                      <a:pt x="8308" y="834"/>
                      <a:pt x="2451" y="1"/>
                    </a:cubicBezTo>
                    <a:close/>
                  </a:path>
                </a:pathLst>
              </a:custGeom>
              <a:solidFill>
                <a:srgbClr val="F4B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58" name="Google Shape;452;p29">
                <a:extLst>
                  <a:ext uri="{FF2B5EF4-FFF2-40B4-BE49-F238E27FC236}">
                    <a16:creationId xmlns:a16="http://schemas.microsoft.com/office/drawing/2014/main" id="{118F88AC-A65F-28A3-6976-5D0CD017CA77}"/>
                  </a:ext>
                </a:extLst>
              </p:cNvPr>
              <p:cNvSpPr/>
              <p:nvPr/>
            </p:nvSpPr>
            <p:spPr>
              <a:xfrm>
                <a:off x="-4285475" y="1831800"/>
                <a:ext cx="226750" cy="100500"/>
              </a:xfrm>
              <a:custGeom>
                <a:avLst/>
                <a:gdLst/>
                <a:ahLst/>
                <a:cxnLst/>
                <a:rect l="l" t="t" r="r" b="b"/>
                <a:pathLst>
                  <a:path w="9070" h="4020" extrusionOk="0">
                    <a:moveTo>
                      <a:pt x="4535" y="0"/>
                    </a:moveTo>
                    <a:cubicBezTo>
                      <a:pt x="2207" y="0"/>
                      <a:pt x="271" y="1765"/>
                      <a:pt x="1" y="4020"/>
                    </a:cubicBezTo>
                    <a:cubicBezTo>
                      <a:pt x="932" y="2745"/>
                      <a:pt x="2623" y="1887"/>
                      <a:pt x="4535" y="1887"/>
                    </a:cubicBezTo>
                    <a:cubicBezTo>
                      <a:pt x="6422" y="1887"/>
                      <a:pt x="8113" y="2745"/>
                      <a:pt x="9069" y="4020"/>
                    </a:cubicBezTo>
                    <a:cubicBezTo>
                      <a:pt x="8775" y="1765"/>
                      <a:pt x="6863" y="0"/>
                      <a:pt x="4535" y="0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59" name="Google Shape;453;p29">
                <a:extLst>
                  <a:ext uri="{FF2B5EF4-FFF2-40B4-BE49-F238E27FC236}">
                    <a16:creationId xmlns:a16="http://schemas.microsoft.com/office/drawing/2014/main" id="{D9865ECA-EB44-FA11-C459-A21C4252130F}"/>
                  </a:ext>
                </a:extLst>
              </p:cNvPr>
              <p:cNvSpPr/>
              <p:nvPr/>
            </p:nvSpPr>
            <p:spPr>
              <a:xfrm>
                <a:off x="-3805700" y="1831800"/>
                <a:ext cx="226725" cy="100500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4020" extrusionOk="0">
                    <a:moveTo>
                      <a:pt x="4534" y="0"/>
                    </a:moveTo>
                    <a:cubicBezTo>
                      <a:pt x="2206" y="0"/>
                      <a:pt x="270" y="1765"/>
                      <a:pt x="0" y="4020"/>
                    </a:cubicBezTo>
                    <a:cubicBezTo>
                      <a:pt x="956" y="2745"/>
                      <a:pt x="2647" y="1887"/>
                      <a:pt x="4534" y="1887"/>
                    </a:cubicBezTo>
                    <a:cubicBezTo>
                      <a:pt x="6446" y="1887"/>
                      <a:pt x="8113" y="2745"/>
                      <a:pt x="9069" y="4020"/>
                    </a:cubicBezTo>
                    <a:cubicBezTo>
                      <a:pt x="8799" y="1765"/>
                      <a:pt x="6912" y="0"/>
                      <a:pt x="4534" y="0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60" name="Google Shape;454;p29">
                <a:extLst>
                  <a:ext uri="{FF2B5EF4-FFF2-40B4-BE49-F238E27FC236}">
                    <a16:creationId xmlns:a16="http://schemas.microsoft.com/office/drawing/2014/main" id="{2479A623-3CB3-E323-CD20-D3227F963693}"/>
                  </a:ext>
                </a:extLst>
              </p:cNvPr>
              <p:cNvSpPr/>
              <p:nvPr/>
            </p:nvSpPr>
            <p:spPr>
              <a:xfrm>
                <a:off x="-4321625" y="2072600"/>
                <a:ext cx="778800" cy="393375"/>
              </a:xfrm>
              <a:custGeom>
                <a:avLst/>
                <a:gdLst/>
                <a:ahLst/>
                <a:cxnLst/>
                <a:rect l="l" t="t" r="r" b="b"/>
                <a:pathLst>
                  <a:path w="31152" h="15735" extrusionOk="0">
                    <a:moveTo>
                      <a:pt x="31152" y="0"/>
                    </a:moveTo>
                    <a:lnTo>
                      <a:pt x="31152" y="0"/>
                    </a:lnTo>
                    <a:cubicBezTo>
                      <a:pt x="26642" y="1887"/>
                      <a:pt x="21201" y="2990"/>
                      <a:pt x="15319" y="2990"/>
                    </a:cubicBezTo>
                    <a:cubicBezTo>
                      <a:pt x="9657" y="2990"/>
                      <a:pt x="4388" y="1961"/>
                      <a:pt x="1" y="221"/>
                    </a:cubicBezTo>
                    <a:lnTo>
                      <a:pt x="1" y="221"/>
                    </a:lnTo>
                    <a:cubicBezTo>
                      <a:pt x="736" y="8921"/>
                      <a:pt x="7403" y="15735"/>
                      <a:pt x="15564" y="15735"/>
                    </a:cubicBezTo>
                    <a:cubicBezTo>
                      <a:pt x="23774" y="15735"/>
                      <a:pt x="30514" y="8823"/>
                      <a:pt x="31152" y="0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61" name="Google Shape;455;p29">
                <a:extLst>
                  <a:ext uri="{FF2B5EF4-FFF2-40B4-BE49-F238E27FC236}">
                    <a16:creationId xmlns:a16="http://schemas.microsoft.com/office/drawing/2014/main" id="{596132A7-721A-732F-8579-1F3487C1DDED}"/>
                  </a:ext>
                </a:extLst>
              </p:cNvPr>
              <p:cNvSpPr/>
              <p:nvPr/>
            </p:nvSpPr>
            <p:spPr>
              <a:xfrm>
                <a:off x="-4321625" y="2073200"/>
                <a:ext cx="778175" cy="131775"/>
              </a:xfrm>
              <a:custGeom>
                <a:avLst/>
                <a:gdLst/>
                <a:ahLst/>
                <a:cxnLst/>
                <a:rect l="l" t="t" r="r" b="b"/>
                <a:pathLst>
                  <a:path w="31127" h="5271" extrusionOk="0">
                    <a:moveTo>
                      <a:pt x="31127" y="1"/>
                    </a:moveTo>
                    <a:cubicBezTo>
                      <a:pt x="26617" y="1912"/>
                      <a:pt x="21176" y="3015"/>
                      <a:pt x="15319" y="3015"/>
                    </a:cubicBezTo>
                    <a:cubicBezTo>
                      <a:pt x="9657" y="3015"/>
                      <a:pt x="4388" y="1961"/>
                      <a:pt x="1" y="221"/>
                    </a:cubicBezTo>
                    <a:lnTo>
                      <a:pt x="1" y="221"/>
                    </a:lnTo>
                    <a:cubicBezTo>
                      <a:pt x="50" y="1055"/>
                      <a:pt x="173" y="1863"/>
                      <a:pt x="369" y="2648"/>
                    </a:cubicBezTo>
                    <a:cubicBezTo>
                      <a:pt x="4682" y="4290"/>
                      <a:pt x="9829" y="5270"/>
                      <a:pt x="15319" y="5270"/>
                    </a:cubicBezTo>
                    <a:cubicBezTo>
                      <a:pt x="21054" y="5270"/>
                      <a:pt x="26372" y="4241"/>
                      <a:pt x="30784" y="2427"/>
                    </a:cubicBezTo>
                    <a:cubicBezTo>
                      <a:pt x="30931" y="1618"/>
                      <a:pt x="31053" y="834"/>
                      <a:pt x="31127" y="1"/>
                    </a:cubicBezTo>
                    <a:close/>
                  </a:path>
                </a:pathLst>
              </a:custGeom>
              <a:solidFill>
                <a:srgbClr val="F9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62" name="Google Shape;456;p29">
                <a:extLst>
                  <a:ext uri="{FF2B5EF4-FFF2-40B4-BE49-F238E27FC236}">
                    <a16:creationId xmlns:a16="http://schemas.microsoft.com/office/drawing/2014/main" id="{E5C95C13-951A-4E8F-9831-04DC3C6476B3}"/>
                  </a:ext>
                </a:extLst>
              </p:cNvPr>
              <p:cNvSpPr/>
              <p:nvPr/>
            </p:nvSpPr>
            <p:spPr>
              <a:xfrm>
                <a:off x="-4054475" y="1894300"/>
                <a:ext cx="245125" cy="301475"/>
              </a:xfrm>
              <a:custGeom>
                <a:avLst/>
                <a:gdLst/>
                <a:ahLst/>
                <a:cxnLst/>
                <a:rect l="l" t="t" r="r" b="b"/>
                <a:pathLst>
                  <a:path w="9805" h="12059" extrusionOk="0">
                    <a:moveTo>
                      <a:pt x="4903" y="0"/>
                    </a:moveTo>
                    <a:cubicBezTo>
                      <a:pt x="3628" y="0"/>
                      <a:pt x="2574" y="1030"/>
                      <a:pt x="2574" y="2329"/>
                    </a:cubicBezTo>
                    <a:lnTo>
                      <a:pt x="2574" y="5956"/>
                    </a:lnTo>
                    <a:lnTo>
                      <a:pt x="2550" y="5956"/>
                    </a:lnTo>
                    <a:cubicBezTo>
                      <a:pt x="1128" y="5956"/>
                      <a:pt x="1" y="7083"/>
                      <a:pt x="1" y="8505"/>
                    </a:cubicBezTo>
                    <a:cubicBezTo>
                      <a:pt x="1" y="9926"/>
                      <a:pt x="1128" y="11054"/>
                      <a:pt x="2550" y="11054"/>
                    </a:cubicBezTo>
                    <a:cubicBezTo>
                      <a:pt x="2697" y="11054"/>
                      <a:pt x="2819" y="11054"/>
                      <a:pt x="2966" y="11029"/>
                    </a:cubicBezTo>
                    <a:cubicBezTo>
                      <a:pt x="3407" y="11666"/>
                      <a:pt x="4118" y="12059"/>
                      <a:pt x="4903" y="12059"/>
                    </a:cubicBezTo>
                    <a:cubicBezTo>
                      <a:pt x="5736" y="12059"/>
                      <a:pt x="6447" y="11642"/>
                      <a:pt x="6839" y="11029"/>
                    </a:cubicBezTo>
                    <a:cubicBezTo>
                      <a:pt x="6961" y="11054"/>
                      <a:pt x="7108" y="11054"/>
                      <a:pt x="7255" y="11054"/>
                    </a:cubicBezTo>
                    <a:cubicBezTo>
                      <a:pt x="8677" y="11054"/>
                      <a:pt x="9804" y="9926"/>
                      <a:pt x="9804" y="8505"/>
                    </a:cubicBezTo>
                    <a:cubicBezTo>
                      <a:pt x="9804" y="7108"/>
                      <a:pt x="8677" y="5956"/>
                      <a:pt x="7255" y="5956"/>
                    </a:cubicBezTo>
                    <a:lnTo>
                      <a:pt x="7231" y="2329"/>
                    </a:lnTo>
                    <a:cubicBezTo>
                      <a:pt x="7231" y="1030"/>
                      <a:pt x="6201" y="0"/>
                      <a:pt x="4903" y="0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63" name="Google Shape;457;p29">
                <a:extLst>
                  <a:ext uri="{FF2B5EF4-FFF2-40B4-BE49-F238E27FC236}">
                    <a16:creationId xmlns:a16="http://schemas.microsoft.com/office/drawing/2014/main" id="{2155B537-E8A5-8870-2A41-A457D692B6D0}"/>
                  </a:ext>
                </a:extLst>
              </p:cNvPr>
              <p:cNvSpPr/>
              <p:nvPr/>
            </p:nvSpPr>
            <p:spPr>
              <a:xfrm>
                <a:off x="-4287300" y="1694925"/>
                <a:ext cx="226725" cy="93025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3721" extrusionOk="0">
                    <a:moveTo>
                      <a:pt x="8273" y="0"/>
                    </a:moveTo>
                    <a:cubicBezTo>
                      <a:pt x="8203" y="0"/>
                      <a:pt x="8133" y="11"/>
                      <a:pt x="8064" y="34"/>
                    </a:cubicBezTo>
                    <a:lnTo>
                      <a:pt x="589" y="2338"/>
                    </a:lnTo>
                    <a:cubicBezTo>
                      <a:pt x="221" y="2461"/>
                      <a:pt x="0" y="2828"/>
                      <a:pt x="123" y="3221"/>
                    </a:cubicBezTo>
                    <a:cubicBezTo>
                      <a:pt x="222" y="3519"/>
                      <a:pt x="483" y="3720"/>
                      <a:pt x="787" y="3720"/>
                    </a:cubicBezTo>
                    <a:cubicBezTo>
                      <a:pt x="858" y="3720"/>
                      <a:pt x="931" y="3709"/>
                      <a:pt x="1005" y="3686"/>
                    </a:cubicBezTo>
                    <a:lnTo>
                      <a:pt x="8480" y="1382"/>
                    </a:lnTo>
                    <a:cubicBezTo>
                      <a:pt x="8848" y="1260"/>
                      <a:pt x="9069" y="892"/>
                      <a:pt x="8946" y="500"/>
                    </a:cubicBezTo>
                    <a:cubicBezTo>
                      <a:pt x="8847" y="202"/>
                      <a:pt x="8570" y="0"/>
                      <a:pt x="8273" y="0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64" name="Google Shape;458;p29">
                <a:extLst>
                  <a:ext uri="{FF2B5EF4-FFF2-40B4-BE49-F238E27FC236}">
                    <a16:creationId xmlns:a16="http://schemas.microsoft.com/office/drawing/2014/main" id="{AB01470E-BD36-C6B3-7CFE-D9B7B592404D}"/>
                  </a:ext>
                </a:extLst>
              </p:cNvPr>
              <p:cNvSpPr/>
              <p:nvPr/>
            </p:nvSpPr>
            <p:spPr>
              <a:xfrm>
                <a:off x="-3789150" y="1677500"/>
                <a:ext cx="212025" cy="126825"/>
              </a:xfrm>
              <a:custGeom>
                <a:avLst/>
                <a:gdLst/>
                <a:ahLst/>
                <a:cxnLst/>
                <a:rect l="l" t="t" r="r" b="b"/>
                <a:pathLst>
                  <a:path w="8481" h="5073" extrusionOk="0">
                    <a:moveTo>
                      <a:pt x="781" y="1"/>
                    </a:moveTo>
                    <a:cubicBezTo>
                      <a:pt x="538" y="1"/>
                      <a:pt x="304" y="132"/>
                      <a:pt x="172" y="364"/>
                    </a:cubicBezTo>
                    <a:cubicBezTo>
                      <a:pt x="0" y="707"/>
                      <a:pt x="123" y="1124"/>
                      <a:pt x="441" y="1320"/>
                    </a:cubicBezTo>
                    <a:lnTo>
                      <a:pt x="7353" y="4996"/>
                    </a:lnTo>
                    <a:cubicBezTo>
                      <a:pt x="7449" y="5048"/>
                      <a:pt x="7557" y="5073"/>
                      <a:pt x="7665" y="5073"/>
                    </a:cubicBezTo>
                    <a:cubicBezTo>
                      <a:pt x="7914" y="5073"/>
                      <a:pt x="8164" y="4941"/>
                      <a:pt x="8284" y="4702"/>
                    </a:cubicBezTo>
                    <a:cubicBezTo>
                      <a:pt x="8480" y="4334"/>
                      <a:pt x="8357" y="3942"/>
                      <a:pt x="8014" y="3770"/>
                    </a:cubicBezTo>
                    <a:lnTo>
                      <a:pt x="1127" y="94"/>
                    </a:lnTo>
                    <a:cubicBezTo>
                      <a:pt x="1016" y="31"/>
                      <a:pt x="897" y="1"/>
                      <a:pt x="781" y="1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65" name="Google Shape;459;p29">
                <a:extLst>
                  <a:ext uri="{FF2B5EF4-FFF2-40B4-BE49-F238E27FC236}">
                    <a16:creationId xmlns:a16="http://schemas.microsoft.com/office/drawing/2014/main" id="{FD084F44-EE9D-E378-DA95-D58AE235CF8B}"/>
                  </a:ext>
                </a:extLst>
              </p:cNvPr>
              <p:cNvSpPr/>
              <p:nvPr/>
            </p:nvSpPr>
            <p:spPr>
              <a:xfrm>
                <a:off x="-4194775" y="2355675"/>
                <a:ext cx="523900" cy="110300"/>
              </a:xfrm>
              <a:custGeom>
                <a:avLst/>
                <a:gdLst/>
                <a:ahLst/>
                <a:cxnLst/>
                <a:rect l="l" t="t" r="r" b="b"/>
                <a:pathLst>
                  <a:path w="20956" h="441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794" y="2721"/>
                      <a:pt x="6446" y="4412"/>
                      <a:pt x="10490" y="4412"/>
                    </a:cubicBezTo>
                    <a:cubicBezTo>
                      <a:pt x="14534" y="4412"/>
                      <a:pt x="18210" y="2721"/>
                      <a:pt x="20955" y="0"/>
                    </a:cubicBezTo>
                    <a:lnTo>
                      <a:pt x="20955" y="0"/>
                    </a:lnTo>
                    <a:cubicBezTo>
                      <a:pt x="17647" y="540"/>
                      <a:pt x="14142" y="809"/>
                      <a:pt x="10490" y="809"/>
                    </a:cubicBezTo>
                    <a:cubicBezTo>
                      <a:pt x="6838" y="809"/>
                      <a:pt x="3309" y="540"/>
                      <a:pt x="0" y="0"/>
                    </a:cubicBezTo>
                    <a:close/>
                  </a:path>
                </a:pathLst>
              </a:custGeom>
              <a:solidFill>
                <a:srgbClr val="F9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" name="Google Shape;737;p35">
            <a:extLst>
              <a:ext uri="{FF2B5EF4-FFF2-40B4-BE49-F238E27FC236}">
                <a16:creationId xmlns:a16="http://schemas.microsoft.com/office/drawing/2014/main" id="{F8DA87D1-48C2-20BE-4074-0E6C337C098C}"/>
              </a:ext>
            </a:extLst>
          </p:cNvPr>
          <p:cNvGrpSpPr/>
          <p:nvPr/>
        </p:nvGrpSpPr>
        <p:grpSpPr>
          <a:xfrm rot="1362113">
            <a:off x="-61894" y="6107754"/>
            <a:ext cx="1070202" cy="683860"/>
            <a:chOff x="4159040" y="2757547"/>
            <a:chExt cx="1463847" cy="1367971"/>
          </a:xfrm>
        </p:grpSpPr>
        <p:sp>
          <p:nvSpPr>
            <p:cNvPr id="4" name="Google Shape;738;p35">
              <a:extLst>
                <a:ext uri="{FF2B5EF4-FFF2-40B4-BE49-F238E27FC236}">
                  <a16:creationId xmlns:a16="http://schemas.microsoft.com/office/drawing/2014/main" id="{39152B52-1FB5-4093-914F-6C2D3DB96B51}"/>
                </a:ext>
              </a:extLst>
            </p:cNvPr>
            <p:cNvSpPr/>
            <p:nvPr/>
          </p:nvSpPr>
          <p:spPr>
            <a:xfrm>
              <a:off x="4159040" y="2757547"/>
              <a:ext cx="1463847" cy="1367971"/>
            </a:xfrm>
            <a:custGeom>
              <a:avLst/>
              <a:gdLst/>
              <a:ahLst/>
              <a:cxnLst/>
              <a:rect l="l" t="t" r="r" b="b"/>
              <a:pathLst>
                <a:path w="84323" h="78948" extrusionOk="0">
                  <a:moveTo>
                    <a:pt x="30870" y="26921"/>
                  </a:moveTo>
                  <a:cubicBezTo>
                    <a:pt x="31297" y="26921"/>
                    <a:pt x="31846" y="27042"/>
                    <a:pt x="32516" y="27209"/>
                  </a:cubicBezTo>
                  <a:cubicBezTo>
                    <a:pt x="32453" y="27209"/>
                    <a:pt x="32390" y="27251"/>
                    <a:pt x="32327" y="27251"/>
                  </a:cubicBezTo>
                  <a:cubicBezTo>
                    <a:pt x="32244" y="27272"/>
                    <a:pt x="32181" y="27272"/>
                    <a:pt x="32097" y="27293"/>
                  </a:cubicBezTo>
                  <a:cubicBezTo>
                    <a:pt x="31281" y="27481"/>
                    <a:pt x="30465" y="27690"/>
                    <a:pt x="29649" y="27921"/>
                  </a:cubicBezTo>
                  <a:cubicBezTo>
                    <a:pt x="29837" y="27481"/>
                    <a:pt x="30047" y="27146"/>
                    <a:pt x="30319" y="27021"/>
                  </a:cubicBezTo>
                  <a:cubicBezTo>
                    <a:pt x="30472" y="26951"/>
                    <a:pt x="30656" y="26921"/>
                    <a:pt x="30870" y="26921"/>
                  </a:cubicBezTo>
                  <a:close/>
                  <a:moveTo>
                    <a:pt x="25981" y="0"/>
                  </a:moveTo>
                  <a:cubicBezTo>
                    <a:pt x="25934" y="0"/>
                    <a:pt x="25888" y="3"/>
                    <a:pt x="25841" y="8"/>
                  </a:cubicBezTo>
                  <a:cubicBezTo>
                    <a:pt x="24544" y="176"/>
                    <a:pt x="23769" y="2247"/>
                    <a:pt x="24481" y="7813"/>
                  </a:cubicBezTo>
                  <a:cubicBezTo>
                    <a:pt x="24502" y="8043"/>
                    <a:pt x="24544" y="8315"/>
                    <a:pt x="24586" y="8545"/>
                  </a:cubicBezTo>
                  <a:cubicBezTo>
                    <a:pt x="23790" y="6997"/>
                    <a:pt x="23058" y="5742"/>
                    <a:pt x="22389" y="4758"/>
                  </a:cubicBezTo>
                  <a:cubicBezTo>
                    <a:pt x="20816" y="2373"/>
                    <a:pt x="19543" y="1424"/>
                    <a:pt x="18550" y="1424"/>
                  </a:cubicBezTo>
                  <a:cubicBezTo>
                    <a:pt x="18314" y="1424"/>
                    <a:pt x="18094" y="1477"/>
                    <a:pt x="17890" y="1578"/>
                  </a:cubicBezTo>
                  <a:cubicBezTo>
                    <a:pt x="17848" y="1578"/>
                    <a:pt x="17848" y="1620"/>
                    <a:pt x="17848" y="1620"/>
                  </a:cubicBezTo>
                  <a:cubicBezTo>
                    <a:pt x="17848" y="1620"/>
                    <a:pt x="17827" y="1620"/>
                    <a:pt x="17827" y="1641"/>
                  </a:cubicBezTo>
                  <a:cubicBezTo>
                    <a:pt x="16781" y="2164"/>
                    <a:pt x="16488" y="3817"/>
                    <a:pt x="17681" y="7143"/>
                  </a:cubicBezTo>
                  <a:cubicBezTo>
                    <a:pt x="18057" y="8294"/>
                    <a:pt x="18622" y="9612"/>
                    <a:pt x="19376" y="11161"/>
                  </a:cubicBezTo>
                  <a:cubicBezTo>
                    <a:pt x="19187" y="10972"/>
                    <a:pt x="19041" y="10805"/>
                    <a:pt x="18852" y="10638"/>
                  </a:cubicBezTo>
                  <a:cubicBezTo>
                    <a:pt x="15872" y="7765"/>
                    <a:pt x="13928" y="6682"/>
                    <a:pt x="12753" y="6682"/>
                  </a:cubicBezTo>
                  <a:cubicBezTo>
                    <a:pt x="12336" y="6682"/>
                    <a:pt x="12016" y="6819"/>
                    <a:pt x="11780" y="7060"/>
                  </a:cubicBezTo>
                  <a:cubicBezTo>
                    <a:pt x="10901" y="8001"/>
                    <a:pt x="11571" y="10115"/>
                    <a:pt x="15630" y="14006"/>
                  </a:cubicBezTo>
                  <a:cubicBezTo>
                    <a:pt x="16049" y="14425"/>
                    <a:pt x="16530" y="14843"/>
                    <a:pt x="17011" y="15241"/>
                  </a:cubicBezTo>
                  <a:cubicBezTo>
                    <a:pt x="14162" y="13823"/>
                    <a:pt x="12235" y="13262"/>
                    <a:pt x="11008" y="13262"/>
                  </a:cubicBezTo>
                  <a:cubicBezTo>
                    <a:pt x="10136" y="13262"/>
                    <a:pt x="9618" y="13545"/>
                    <a:pt x="9374" y="14006"/>
                  </a:cubicBezTo>
                  <a:cubicBezTo>
                    <a:pt x="8809" y="15157"/>
                    <a:pt x="10106" y="16998"/>
                    <a:pt x="15107" y="19509"/>
                  </a:cubicBezTo>
                  <a:lnTo>
                    <a:pt x="15588" y="19739"/>
                  </a:lnTo>
                  <a:cubicBezTo>
                    <a:pt x="14631" y="19659"/>
                    <a:pt x="13784" y="19621"/>
                    <a:pt x="13038" y="19621"/>
                  </a:cubicBezTo>
                  <a:cubicBezTo>
                    <a:pt x="9725" y="19621"/>
                    <a:pt x="8409" y="20364"/>
                    <a:pt x="8307" y="21371"/>
                  </a:cubicBezTo>
                  <a:cubicBezTo>
                    <a:pt x="8202" y="22439"/>
                    <a:pt x="9479" y="23485"/>
                    <a:pt x="13182" y="24112"/>
                  </a:cubicBezTo>
                  <a:cubicBezTo>
                    <a:pt x="9056" y="26443"/>
                    <a:pt x="6673" y="28300"/>
                    <a:pt x="3489" y="28300"/>
                  </a:cubicBezTo>
                  <a:cubicBezTo>
                    <a:pt x="2443" y="28300"/>
                    <a:pt x="1310" y="28099"/>
                    <a:pt x="0" y="27649"/>
                  </a:cubicBezTo>
                  <a:lnTo>
                    <a:pt x="0" y="27649"/>
                  </a:lnTo>
                  <a:cubicBezTo>
                    <a:pt x="0" y="27649"/>
                    <a:pt x="2574" y="32712"/>
                    <a:pt x="7177" y="36039"/>
                  </a:cubicBezTo>
                  <a:lnTo>
                    <a:pt x="23246" y="68094"/>
                  </a:lnTo>
                  <a:cubicBezTo>
                    <a:pt x="23379" y="68374"/>
                    <a:pt x="23658" y="68540"/>
                    <a:pt x="23943" y="68540"/>
                  </a:cubicBezTo>
                  <a:cubicBezTo>
                    <a:pt x="24062" y="68540"/>
                    <a:pt x="24182" y="68511"/>
                    <a:pt x="24293" y="68450"/>
                  </a:cubicBezTo>
                  <a:cubicBezTo>
                    <a:pt x="24690" y="68261"/>
                    <a:pt x="24837" y="67780"/>
                    <a:pt x="24627" y="67403"/>
                  </a:cubicBezTo>
                  <a:lnTo>
                    <a:pt x="9667" y="37545"/>
                  </a:lnTo>
                  <a:lnTo>
                    <a:pt x="9667" y="37545"/>
                  </a:lnTo>
                  <a:cubicBezTo>
                    <a:pt x="11332" y="38338"/>
                    <a:pt x="13175" y="38845"/>
                    <a:pt x="15186" y="38845"/>
                  </a:cubicBezTo>
                  <a:cubicBezTo>
                    <a:pt x="17420" y="38845"/>
                    <a:pt x="19861" y="38219"/>
                    <a:pt x="22493" y="36667"/>
                  </a:cubicBezTo>
                  <a:lnTo>
                    <a:pt x="22765" y="37148"/>
                  </a:lnTo>
                  <a:lnTo>
                    <a:pt x="24962" y="41207"/>
                  </a:lnTo>
                  <a:lnTo>
                    <a:pt x="39860" y="68596"/>
                  </a:lnTo>
                  <a:cubicBezTo>
                    <a:pt x="38667" y="69287"/>
                    <a:pt x="37726" y="70396"/>
                    <a:pt x="37307" y="71818"/>
                  </a:cubicBezTo>
                  <a:cubicBezTo>
                    <a:pt x="36449" y="74748"/>
                    <a:pt x="38123" y="77823"/>
                    <a:pt x="41052" y="78723"/>
                  </a:cubicBezTo>
                  <a:cubicBezTo>
                    <a:pt x="41572" y="78875"/>
                    <a:pt x="42097" y="78948"/>
                    <a:pt x="42613" y="78948"/>
                  </a:cubicBezTo>
                  <a:cubicBezTo>
                    <a:pt x="45010" y="78948"/>
                    <a:pt x="47234" y="77388"/>
                    <a:pt x="47957" y="74978"/>
                  </a:cubicBezTo>
                  <a:cubicBezTo>
                    <a:pt x="48376" y="73597"/>
                    <a:pt x="48229" y="72153"/>
                    <a:pt x="47622" y="70960"/>
                  </a:cubicBezTo>
                  <a:lnTo>
                    <a:pt x="74970" y="56105"/>
                  </a:lnTo>
                  <a:lnTo>
                    <a:pt x="77627" y="54661"/>
                  </a:lnTo>
                  <a:lnTo>
                    <a:pt x="84322" y="51020"/>
                  </a:lnTo>
                  <a:cubicBezTo>
                    <a:pt x="84071" y="50581"/>
                    <a:pt x="83820" y="50141"/>
                    <a:pt x="83590" y="49723"/>
                  </a:cubicBezTo>
                  <a:cubicBezTo>
                    <a:pt x="83527" y="49618"/>
                    <a:pt x="83485" y="49535"/>
                    <a:pt x="83423" y="49430"/>
                  </a:cubicBezTo>
                  <a:cubicBezTo>
                    <a:pt x="83172" y="49012"/>
                    <a:pt x="82900" y="48572"/>
                    <a:pt x="82649" y="48154"/>
                  </a:cubicBezTo>
                  <a:cubicBezTo>
                    <a:pt x="80828" y="45329"/>
                    <a:pt x="78736" y="42672"/>
                    <a:pt x="76392" y="40266"/>
                  </a:cubicBezTo>
                  <a:lnTo>
                    <a:pt x="76371" y="40245"/>
                  </a:lnTo>
                  <a:cubicBezTo>
                    <a:pt x="75995" y="39847"/>
                    <a:pt x="75597" y="39491"/>
                    <a:pt x="75221" y="39115"/>
                  </a:cubicBezTo>
                  <a:cubicBezTo>
                    <a:pt x="74865" y="38780"/>
                    <a:pt x="74509" y="38466"/>
                    <a:pt x="74133" y="38152"/>
                  </a:cubicBezTo>
                  <a:cubicBezTo>
                    <a:pt x="74070" y="38069"/>
                    <a:pt x="73986" y="38027"/>
                    <a:pt x="73902" y="37943"/>
                  </a:cubicBezTo>
                  <a:cubicBezTo>
                    <a:pt x="71057" y="35453"/>
                    <a:pt x="67897" y="33256"/>
                    <a:pt x="64445" y="31478"/>
                  </a:cubicBezTo>
                  <a:cubicBezTo>
                    <a:pt x="64403" y="31457"/>
                    <a:pt x="64361" y="31457"/>
                    <a:pt x="64340" y="31436"/>
                  </a:cubicBezTo>
                  <a:cubicBezTo>
                    <a:pt x="63106" y="30808"/>
                    <a:pt x="61850" y="30222"/>
                    <a:pt x="60574" y="29678"/>
                  </a:cubicBezTo>
                  <a:lnTo>
                    <a:pt x="60532" y="29678"/>
                  </a:lnTo>
                  <a:lnTo>
                    <a:pt x="59905" y="29448"/>
                  </a:lnTo>
                  <a:cubicBezTo>
                    <a:pt x="59758" y="29385"/>
                    <a:pt x="59633" y="29302"/>
                    <a:pt x="59465" y="29260"/>
                  </a:cubicBezTo>
                  <a:lnTo>
                    <a:pt x="59235" y="29176"/>
                  </a:lnTo>
                  <a:cubicBezTo>
                    <a:pt x="58942" y="29071"/>
                    <a:pt x="58649" y="28967"/>
                    <a:pt x="58335" y="28862"/>
                  </a:cubicBezTo>
                  <a:cubicBezTo>
                    <a:pt x="58126" y="28778"/>
                    <a:pt x="57896" y="28716"/>
                    <a:pt x="57687" y="28653"/>
                  </a:cubicBezTo>
                  <a:lnTo>
                    <a:pt x="57226" y="28506"/>
                  </a:lnTo>
                  <a:cubicBezTo>
                    <a:pt x="56829" y="28360"/>
                    <a:pt x="56431" y="28255"/>
                    <a:pt x="56034" y="28130"/>
                  </a:cubicBezTo>
                  <a:cubicBezTo>
                    <a:pt x="53586" y="27397"/>
                    <a:pt x="51096" y="26874"/>
                    <a:pt x="48648" y="26561"/>
                  </a:cubicBezTo>
                  <a:cubicBezTo>
                    <a:pt x="48585" y="26561"/>
                    <a:pt x="48543" y="26561"/>
                    <a:pt x="48501" y="26540"/>
                  </a:cubicBezTo>
                  <a:lnTo>
                    <a:pt x="47183" y="26372"/>
                  </a:lnTo>
                  <a:cubicBezTo>
                    <a:pt x="47078" y="26372"/>
                    <a:pt x="46995" y="26351"/>
                    <a:pt x="46890" y="26351"/>
                  </a:cubicBezTo>
                  <a:cubicBezTo>
                    <a:pt x="46388" y="26309"/>
                    <a:pt x="45886" y="26268"/>
                    <a:pt x="45404" y="26247"/>
                  </a:cubicBezTo>
                  <a:cubicBezTo>
                    <a:pt x="44693" y="26205"/>
                    <a:pt x="43982" y="26163"/>
                    <a:pt x="43312" y="26163"/>
                  </a:cubicBezTo>
                  <a:cubicBezTo>
                    <a:pt x="57121" y="18944"/>
                    <a:pt x="49025" y="3106"/>
                    <a:pt x="49024" y="3105"/>
                  </a:cubicBezTo>
                  <a:lnTo>
                    <a:pt x="49024" y="3105"/>
                  </a:lnTo>
                  <a:cubicBezTo>
                    <a:pt x="47350" y="8357"/>
                    <a:pt x="44212" y="8985"/>
                    <a:pt x="38625" y="11391"/>
                  </a:cubicBezTo>
                  <a:cubicBezTo>
                    <a:pt x="40341" y="8043"/>
                    <a:pt x="40278" y="6369"/>
                    <a:pt x="39358" y="5825"/>
                  </a:cubicBezTo>
                  <a:cubicBezTo>
                    <a:pt x="39170" y="5711"/>
                    <a:pt x="38958" y="5650"/>
                    <a:pt x="38722" y="5650"/>
                  </a:cubicBezTo>
                  <a:cubicBezTo>
                    <a:pt x="37615" y="5650"/>
                    <a:pt x="35967" y="7003"/>
                    <a:pt x="33708" y="10659"/>
                  </a:cubicBezTo>
                  <a:cubicBezTo>
                    <a:pt x="33729" y="10470"/>
                    <a:pt x="33792" y="10324"/>
                    <a:pt x="33813" y="10136"/>
                  </a:cubicBezTo>
                  <a:cubicBezTo>
                    <a:pt x="34796" y="4612"/>
                    <a:pt x="34127" y="2477"/>
                    <a:pt x="32850" y="2247"/>
                  </a:cubicBezTo>
                  <a:cubicBezTo>
                    <a:pt x="32777" y="2234"/>
                    <a:pt x="32704" y="2227"/>
                    <a:pt x="32630" y="2227"/>
                  </a:cubicBezTo>
                  <a:cubicBezTo>
                    <a:pt x="31438" y="2227"/>
                    <a:pt x="30178" y="4025"/>
                    <a:pt x="29251" y="9089"/>
                  </a:cubicBezTo>
                  <a:cubicBezTo>
                    <a:pt x="29231" y="8462"/>
                    <a:pt x="29189" y="7855"/>
                    <a:pt x="29105" y="7269"/>
                  </a:cubicBezTo>
                  <a:cubicBezTo>
                    <a:pt x="28420" y="1887"/>
                    <a:pt x="27210" y="0"/>
                    <a:pt x="25981" y="0"/>
                  </a:cubicBezTo>
                  <a:close/>
                </a:path>
              </a:pathLst>
            </a:custGeom>
            <a:solidFill>
              <a:srgbClr val="FFFFFF"/>
            </a:solidFill>
            <a:ln w="152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6" name="Google Shape;739;p35">
              <a:extLst>
                <a:ext uri="{FF2B5EF4-FFF2-40B4-BE49-F238E27FC236}">
                  <a16:creationId xmlns:a16="http://schemas.microsoft.com/office/drawing/2014/main" id="{3A18CF6A-5D7A-28C4-0046-70FDD445057A}"/>
                </a:ext>
              </a:extLst>
            </p:cNvPr>
            <p:cNvGrpSpPr/>
            <p:nvPr/>
          </p:nvGrpSpPr>
          <p:grpSpPr>
            <a:xfrm>
              <a:off x="4159260" y="2757551"/>
              <a:ext cx="1463407" cy="1367965"/>
              <a:chOff x="719973" y="2788061"/>
              <a:chExt cx="1629266" cy="1524704"/>
            </a:xfrm>
          </p:grpSpPr>
          <p:sp>
            <p:nvSpPr>
              <p:cNvPr id="7" name="Google Shape;740;p35">
                <a:extLst>
                  <a:ext uri="{FF2B5EF4-FFF2-40B4-BE49-F238E27FC236}">
                    <a16:creationId xmlns:a16="http://schemas.microsoft.com/office/drawing/2014/main" id="{476FB262-4EE7-6082-E23E-71FFD084FFDB}"/>
                  </a:ext>
                </a:extLst>
              </p:cNvPr>
              <p:cNvSpPr/>
              <p:nvPr/>
            </p:nvSpPr>
            <p:spPr>
              <a:xfrm>
                <a:off x="1105676" y="3293188"/>
                <a:ext cx="1243564" cy="917911"/>
              </a:xfrm>
              <a:custGeom>
                <a:avLst/>
                <a:gdLst/>
                <a:ahLst/>
                <a:cxnLst/>
                <a:rect l="l" t="t" r="r" b="b"/>
                <a:pathLst>
                  <a:path w="64425" h="47554" extrusionOk="0">
                    <a:moveTo>
                      <a:pt x="22640" y="1"/>
                    </a:moveTo>
                    <a:cubicBezTo>
                      <a:pt x="14630" y="1"/>
                      <a:pt x="6859" y="2044"/>
                      <a:pt x="0" y="5748"/>
                    </a:cubicBezTo>
                    <a:lnTo>
                      <a:pt x="22682" y="47470"/>
                    </a:lnTo>
                    <a:lnTo>
                      <a:pt x="22619" y="47554"/>
                    </a:lnTo>
                    <a:lnTo>
                      <a:pt x="64424" y="24893"/>
                    </a:lnTo>
                    <a:cubicBezTo>
                      <a:pt x="58608" y="14201"/>
                      <a:pt x="48753" y="5727"/>
                      <a:pt x="36177" y="1982"/>
                    </a:cubicBezTo>
                    <a:cubicBezTo>
                      <a:pt x="31669" y="639"/>
                      <a:pt x="27117" y="1"/>
                      <a:pt x="22640" y="1"/>
                    </a:cubicBezTo>
                    <a:close/>
                  </a:path>
                </a:pathLst>
              </a:custGeom>
              <a:solidFill>
                <a:srgbClr val="F7D0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" name="Google Shape;741;p35">
                <a:extLst>
                  <a:ext uri="{FF2B5EF4-FFF2-40B4-BE49-F238E27FC236}">
                    <a16:creationId xmlns:a16="http://schemas.microsoft.com/office/drawing/2014/main" id="{A1D0B4DE-5627-BC73-9B11-3A2D770981F7}"/>
                  </a:ext>
                </a:extLst>
              </p:cNvPr>
              <p:cNvSpPr/>
              <p:nvPr/>
            </p:nvSpPr>
            <p:spPr>
              <a:xfrm>
                <a:off x="930390" y="2916809"/>
                <a:ext cx="207212" cy="200186"/>
              </a:xfrm>
              <a:custGeom>
                <a:avLst/>
                <a:gdLst/>
                <a:ahLst/>
                <a:cxnLst/>
                <a:rect l="l" t="t" r="r" b="b"/>
                <a:pathLst>
                  <a:path w="10735" h="10371" extrusionOk="0">
                    <a:moveTo>
                      <a:pt x="1858" y="1"/>
                    </a:moveTo>
                    <a:cubicBezTo>
                      <a:pt x="1445" y="1"/>
                      <a:pt x="1129" y="134"/>
                      <a:pt x="900" y="369"/>
                    </a:cubicBezTo>
                    <a:cubicBezTo>
                      <a:pt x="1" y="1311"/>
                      <a:pt x="691" y="3445"/>
                      <a:pt x="4750" y="7337"/>
                    </a:cubicBezTo>
                    <a:cubicBezTo>
                      <a:pt x="5169" y="7755"/>
                      <a:pt x="5629" y="8173"/>
                      <a:pt x="6131" y="8571"/>
                    </a:cubicBezTo>
                    <a:cubicBezTo>
                      <a:pt x="6173" y="8592"/>
                      <a:pt x="6257" y="8613"/>
                      <a:pt x="6320" y="8634"/>
                    </a:cubicBezTo>
                    <a:cubicBezTo>
                      <a:pt x="7282" y="9157"/>
                      <a:pt x="8245" y="9743"/>
                      <a:pt x="9186" y="10370"/>
                    </a:cubicBezTo>
                    <a:cubicBezTo>
                      <a:pt x="8391" y="9220"/>
                      <a:pt x="8349" y="8487"/>
                      <a:pt x="8705" y="8090"/>
                    </a:cubicBezTo>
                    <a:cubicBezTo>
                      <a:pt x="8864" y="7939"/>
                      <a:pt x="9068" y="7856"/>
                      <a:pt x="9328" y="7856"/>
                    </a:cubicBezTo>
                    <a:cubicBezTo>
                      <a:pt x="9683" y="7856"/>
                      <a:pt x="10142" y="8011"/>
                      <a:pt x="10734" y="8362"/>
                    </a:cubicBezTo>
                    <a:cubicBezTo>
                      <a:pt x="9918" y="7127"/>
                      <a:pt x="9165" y="5851"/>
                      <a:pt x="8537" y="4596"/>
                    </a:cubicBezTo>
                    <a:cubicBezTo>
                      <a:pt x="8517" y="4554"/>
                      <a:pt x="8517" y="4533"/>
                      <a:pt x="8475" y="4491"/>
                    </a:cubicBezTo>
                    <a:cubicBezTo>
                      <a:pt x="8286" y="4303"/>
                      <a:pt x="8140" y="4114"/>
                      <a:pt x="7952" y="3968"/>
                    </a:cubicBezTo>
                    <a:cubicBezTo>
                      <a:pt x="4982" y="1075"/>
                      <a:pt x="3029" y="1"/>
                      <a:pt x="1858" y="1"/>
                    </a:cubicBezTo>
                    <a:close/>
                  </a:path>
                </a:pathLst>
              </a:custGeom>
              <a:solidFill>
                <a:srgbClr val="DF71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" name="Google Shape;742;p35">
                <a:extLst>
                  <a:ext uri="{FF2B5EF4-FFF2-40B4-BE49-F238E27FC236}">
                    <a16:creationId xmlns:a16="http://schemas.microsoft.com/office/drawing/2014/main" id="{748E3BA8-2F41-2A89-8BB6-9F0E41ACBFC1}"/>
                  </a:ext>
                </a:extLst>
              </p:cNvPr>
              <p:cNvSpPr/>
              <p:nvPr/>
            </p:nvSpPr>
            <p:spPr>
              <a:xfrm>
                <a:off x="878697" y="3167201"/>
                <a:ext cx="186211" cy="86707"/>
              </a:xfrm>
              <a:custGeom>
                <a:avLst/>
                <a:gdLst/>
                <a:ahLst/>
                <a:cxnLst/>
                <a:rect l="l" t="t" r="r" b="b"/>
                <a:pathLst>
                  <a:path w="9647" h="4492" extrusionOk="0">
                    <a:moveTo>
                      <a:pt x="4813" y="0"/>
                    </a:moveTo>
                    <a:cubicBezTo>
                      <a:pt x="1508" y="0"/>
                      <a:pt x="207" y="739"/>
                      <a:pt x="105" y="1730"/>
                    </a:cubicBezTo>
                    <a:cubicBezTo>
                      <a:pt x="0" y="2818"/>
                      <a:pt x="1277" y="3864"/>
                      <a:pt x="4959" y="4492"/>
                    </a:cubicBezTo>
                    <a:cubicBezTo>
                      <a:pt x="5817" y="3989"/>
                      <a:pt x="6801" y="3466"/>
                      <a:pt x="7847" y="2943"/>
                    </a:cubicBezTo>
                    <a:cubicBezTo>
                      <a:pt x="8495" y="2650"/>
                      <a:pt x="9060" y="2378"/>
                      <a:pt x="9646" y="2190"/>
                    </a:cubicBezTo>
                    <a:cubicBezTo>
                      <a:pt x="8182" y="1520"/>
                      <a:pt x="7700" y="872"/>
                      <a:pt x="7826" y="328"/>
                    </a:cubicBezTo>
                    <a:cubicBezTo>
                      <a:pt x="7679" y="244"/>
                      <a:pt x="7512" y="202"/>
                      <a:pt x="7366" y="119"/>
                    </a:cubicBezTo>
                    <a:cubicBezTo>
                      <a:pt x="6407" y="38"/>
                      <a:pt x="5559" y="0"/>
                      <a:pt x="4813" y="0"/>
                    </a:cubicBezTo>
                    <a:close/>
                  </a:path>
                </a:pathLst>
              </a:custGeom>
              <a:solidFill>
                <a:srgbClr val="DF71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" name="Google Shape;743;p35">
                <a:extLst>
                  <a:ext uri="{FF2B5EF4-FFF2-40B4-BE49-F238E27FC236}">
                    <a16:creationId xmlns:a16="http://schemas.microsoft.com/office/drawing/2014/main" id="{CD70F3B7-D46B-DEAD-B291-C99138AB1545}"/>
                  </a:ext>
                </a:extLst>
              </p:cNvPr>
              <p:cNvSpPr/>
              <p:nvPr/>
            </p:nvSpPr>
            <p:spPr>
              <a:xfrm>
                <a:off x="1038638" y="2816725"/>
                <a:ext cx="192658" cy="286932"/>
              </a:xfrm>
              <a:custGeom>
                <a:avLst/>
                <a:gdLst/>
                <a:ahLst/>
                <a:cxnLst/>
                <a:rect l="l" t="t" r="r" b="b"/>
                <a:pathLst>
                  <a:path w="9981" h="14865" extrusionOk="0">
                    <a:moveTo>
                      <a:pt x="2049" y="0"/>
                    </a:moveTo>
                    <a:cubicBezTo>
                      <a:pt x="1811" y="0"/>
                      <a:pt x="1588" y="54"/>
                      <a:pt x="1381" y="156"/>
                    </a:cubicBezTo>
                    <a:cubicBezTo>
                      <a:pt x="1360" y="156"/>
                      <a:pt x="1360" y="177"/>
                      <a:pt x="1360" y="177"/>
                    </a:cubicBezTo>
                    <a:cubicBezTo>
                      <a:pt x="1360" y="177"/>
                      <a:pt x="1318" y="177"/>
                      <a:pt x="1318" y="198"/>
                    </a:cubicBezTo>
                    <a:cubicBezTo>
                      <a:pt x="272" y="721"/>
                      <a:pt x="0" y="2374"/>
                      <a:pt x="1172" y="5700"/>
                    </a:cubicBezTo>
                    <a:cubicBezTo>
                      <a:pt x="1569" y="6851"/>
                      <a:pt x="2113" y="8169"/>
                      <a:pt x="2867" y="9718"/>
                    </a:cubicBezTo>
                    <a:cubicBezTo>
                      <a:pt x="2888" y="9739"/>
                      <a:pt x="2888" y="9781"/>
                      <a:pt x="2929" y="9822"/>
                    </a:cubicBezTo>
                    <a:cubicBezTo>
                      <a:pt x="3557" y="11057"/>
                      <a:pt x="4310" y="12333"/>
                      <a:pt x="5147" y="13568"/>
                    </a:cubicBezTo>
                    <a:cubicBezTo>
                      <a:pt x="5608" y="13861"/>
                      <a:pt x="6194" y="14279"/>
                      <a:pt x="6842" y="14865"/>
                    </a:cubicBezTo>
                    <a:cubicBezTo>
                      <a:pt x="5440" y="11915"/>
                      <a:pt x="5503" y="10576"/>
                      <a:pt x="6214" y="10241"/>
                    </a:cubicBezTo>
                    <a:cubicBezTo>
                      <a:pt x="6319" y="10191"/>
                      <a:pt x="6433" y="10165"/>
                      <a:pt x="6554" y="10165"/>
                    </a:cubicBezTo>
                    <a:cubicBezTo>
                      <a:pt x="7308" y="10165"/>
                      <a:pt x="8384" y="11176"/>
                      <a:pt x="9771" y="13986"/>
                    </a:cubicBezTo>
                    <a:cubicBezTo>
                      <a:pt x="9855" y="14133"/>
                      <a:pt x="9939" y="14300"/>
                      <a:pt x="9981" y="14447"/>
                    </a:cubicBezTo>
                    <a:cubicBezTo>
                      <a:pt x="9792" y="13045"/>
                      <a:pt x="9751" y="11998"/>
                      <a:pt x="9834" y="11245"/>
                    </a:cubicBezTo>
                    <a:cubicBezTo>
                      <a:pt x="9332" y="9843"/>
                      <a:pt x="8746" y="8462"/>
                      <a:pt x="8119" y="7207"/>
                    </a:cubicBezTo>
                    <a:cubicBezTo>
                      <a:pt x="8098" y="7186"/>
                      <a:pt x="8098" y="7165"/>
                      <a:pt x="8077" y="7102"/>
                    </a:cubicBezTo>
                    <a:cubicBezTo>
                      <a:pt x="7282" y="5554"/>
                      <a:pt x="6549" y="4299"/>
                      <a:pt x="5880" y="3315"/>
                    </a:cubicBezTo>
                    <a:cubicBezTo>
                      <a:pt x="4311" y="937"/>
                      <a:pt x="3042" y="0"/>
                      <a:pt x="2049" y="0"/>
                    </a:cubicBezTo>
                    <a:close/>
                  </a:path>
                </a:pathLst>
              </a:custGeom>
              <a:solidFill>
                <a:srgbClr val="CC23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" name="Google Shape;744;p35">
                <a:extLst>
                  <a:ext uri="{FF2B5EF4-FFF2-40B4-BE49-F238E27FC236}">
                    <a16:creationId xmlns:a16="http://schemas.microsoft.com/office/drawing/2014/main" id="{E8E8D4AF-0E8D-773A-FD5A-96A465786E7D}"/>
                  </a:ext>
                </a:extLst>
              </p:cNvPr>
              <p:cNvSpPr/>
              <p:nvPr/>
            </p:nvSpPr>
            <p:spPr>
              <a:xfrm>
                <a:off x="890009" y="3044147"/>
                <a:ext cx="283940" cy="140696"/>
              </a:xfrm>
              <a:custGeom>
                <a:avLst/>
                <a:gdLst/>
                <a:ahLst/>
                <a:cxnLst/>
                <a:rect l="l" t="t" r="r" b="b"/>
                <a:pathLst>
                  <a:path w="14710" h="7289" extrusionOk="0">
                    <a:moveTo>
                      <a:pt x="2212" y="0"/>
                    </a:moveTo>
                    <a:cubicBezTo>
                      <a:pt x="1337" y="0"/>
                      <a:pt x="822" y="290"/>
                      <a:pt x="586" y="760"/>
                    </a:cubicBezTo>
                    <a:cubicBezTo>
                      <a:pt x="0" y="1911"/>
                      <a:pt x="1318" y="3732"/>
                      <a:pt x="6298" y="6242"/>
                    </a:cubicBezTo>
                    <a:lnTo>
                      <a:pt x="6780" y="6494"/>
                    </a:lnTo>
                    <a:cubicBezTo>
                      <a:pt x="6926" y="6556"/>
                      <a:pt x="7093" y="6640"/>
                      <a:pt x="7240" y="6703"/>
                    </a:cubicBezTo>
                    <a:cubicBezTo>
                      <a:pt x="7282" y="6703"/>
                      <a:pt x="7282" y="6703"/>
                      <a:pt x="7282" y="6661"/>
                    </a:cubicBezTo>
                    <a:cubicBezTo>
                      <a:pt x="7400" y="6210"/>
                      <a:pt x="7903" y="5914"/>
                      <a:pt x="8961" y="5914"/>
                    </a:cubicBezTo>
                    <a:cubicBezTo>
                      <a:pt x="9768" y="5914"/>
                      <a:pt x="10899" y="6086"/>
                      <a:pt x="12429" y="6494"/>
                    </a:cubicBezTo>
                    <a:cubicBezTo>
                      <a:pt x="13182" y="6703"/>
                      <a:pt x="13935" y="6975"/>
                      <a:pt x="14710" y="7289"/>
                    </a:cubicBezTo>
                    <a:cubicBezTo>
                      <a:pt x="14207" y="6912"/>
                      <a:pt x="13705" y="6494"/>
                      <a:pt x="13266" y="6054"/>
                    </a:cubicBezTo>
                    <a:cubicBezTo>
                      <a:pt x="12345" y="5133"/>
                      <a:pt x="11697" y="4401"/>
                      <a:pt x="11278" y="3773"/>
                    </a:cubicBezTo>
                    <a:cubicBezTo>
                      <a:pt x="10337" y="3146"/>
                      <a:pt x="9353" y="2539"/>
                      <a:pt x="8412" y="2058"/>
                    </a:cubicBezTo>
                    <a:cubicBezTo>
                      <a:pt x="8349" y="2037"/>
                      <a:pt x="8265" y="2016"/>
                      <a:pt x="8223" y="1995"/>
                    </a:cubicBezTo>
                    <a:cubicBezTo>
                      <a:pt x="5367" y="567"/>
                      <a:pt x="3437" y="0"/>
                      <a:pt x="2212" y="0"/>
                    </a:cubicBezTo>
                    <a:close/>
                  </a:path>
                </a:pathLst>
              </a:custGeom>
              <a:solidFill>
                <a:srgbClr val="CC23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745;p35">
                <a:extLst>
                  <a:ext uri="{FF2B5EF4-FFF2-40B4-BE49-F238E27FC236}">
                    <a16:creationId xmlns:a16="http://schemas.microsoft.com/office/drawing/2014/main" id="{57176C58-D2FF-F9A7-70C7-AF108D88E26F}"/>
                  </a:ext>
                </a:extLst>
              </p:cNvPr>
              <p:cNvSpPr/>
              <p:nvPr/>
            </p:nvSpPr>
            <p:spPr>
              <a:xfrm>
                <a:off x="1027732" y="3158553"/>
                <a:ext cx="163589" cy="51325"/>
              </a:xfrm>
              <a:custGeom>
                <a:avLst/>
                <a:gdLst/>
                <a:ahLst/>
                <a:cxnLst/>
                <a:rect l="l" t="t" r="r" b="b"/>
                <a:pathLst>
                  <a:path w="8475" h="2659" extrusionOk="0">
                    <a:moveTo>
                      <a:pt x="1848" y="1"/>
                    </a:moveTo>
                    <a:cubicBezTo>
                      <a:pt x="775" y="1"/>
                      <a:pt x="266" y="310"/>
                      <a:pt x="147" y="776"/>
                    </a:cubicBezTo>
                    <a:lnTo>
                      <a:pt x="147" y="797"/>
                    </a:lnTo>
                    <a:cubicBezTo>
                      <a:pt x="0" y="1341"/>
                      <a:pt x="481" y="2010"/>
                      <a:pt x="1946" y="2659"/>
                    </a:cubicBezTo>
                    <a:cubicBezTo>
                      <a:pt x="3566" y="2076"/>
                      <a:pt x="5033" y="1854"/>
                      <a:pt x="6318" y="1854"/>
                    </a:cubicBezTo>
                    <a:cubicBezTo>
                      <a:pt x="7108" y="1854"/>
                      <a:pt x="7829" y="1938"/>
                      <a:pt x="8474" y="2073"/>
                    </a:cubicBezTo>
                    <a:cubicBezTo>
                      <a:pt x="8160" y="1864"/>
                      <a:pt x="7888" y="1634"/>
                      <a:pt x="7596" y="1403"/>
                    </a:cubicBezTo>
                    <a:cubicBezTo>
                      <a:pt x="6800" y="1069"/>
                      <a:pt x="6026" y="776"/>
                      <a:pt x="5294" y="587"/>
                    </a:cubicBezTo>
                    <a:cubicBezTo>
                      <a:pt x="3778" y="175"/>
                      <a:pt x="2654" y="1"/>
                      <a:pt x="1848" y="1"/>
                    </a:cubicBezTo>
                    <a:close/>
                  </a:path>
                </a:pathLst>
              </a:custGeom>
              <a:solidFill>
                <a:srgbClr val="F7D0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746;p35">
                <a:extLst>
                  <a:ext uri="{FF2B5EF4-FFF2-40B4-BE49-F238E27FC236}">
                    <a16:creationId xmlns:a16="http://schemas.microsoft.com/office/drawing/2014/main" id="{9CD6C944-1606-8A9A-064E-547ED7254F45}"/>
                  </a:ext>
                </a:extLst>
              </p:cNvPr>
              <p:cNvSpPr/>
              <p:nvPr/>
            </p:nvSpPr>
            <p:spPr>
              <a:xfrm>
                <a:off x="1179179" y="2788061"/>
                <a:ext cx="106241" cy="244524"/>
              </a:xfrm>
              <a:custGeom>
                <a:avLst/>
                <a:gdLst/>
                <a:ahLst/>
                <a:cxnLst/>
                <a:rect l="l" t="t" r="r" b="b"/>
                <a:pathLst>
                  <a:path w="5504" h="12668" extrusionOk="0">
                    <a:moveTo>
                      <a:pt x="2212" y="1"/>
                    </a:moveTo>
                    <a:cubicBezTo>
                      <a:pt x="2166" y="1"/>
                      <a:pt x="2119" y="3"/>
                      <a:pt x="2072" y="9"/>
                    </a:cubicBezTo>
                    <a:cubicBezTo>
                      <a:pt x="796" y="176"/>
                      <a:pt x="1" y="2227"/>
                      <a:pt x="712" y="7813"/>
                    </a:cubicBezTo>
                    <a:cubicBezTo>
                      <a:pt x="733" y="8043"/>
                      <a:pt x="796" y="8294"/>
                      <a:pt x="817" y="8545"/>
                    </a:cubicBezTo>
                    <a:cubicBezTo>
                      <a:pt x="838" y="8566"/>
                      <a:pt x="838" y="8587"/>
                      <a:pt x="879" y="8650"/>
                    </a:cubicBezTo>
                    <a:cubicBezTo>
                      <a:pt x="1507" y="9926"/>
                      <a:pt x="2072" y="11286"/>
                      <a:pt x="2574" y="12667"/>
                    </a:cubicBezTo>
                    <a:cubicBezTo>
                      <a:pt x="2679" y="11496"/>
                      <a:pt x="3076" y="10973"/>
                      <a:pt x="3558" y="10889"/>
                    </a:cubicBezTo>
                    <a:cubicBezTo>
                      <a:pt x="3599" y="10883"/>
                      <a:pt x="3640" y="10880"/>
                      <a:pt x="3680" y="10880"/>
                    </a:cubicBezTo>
                    <a:cubicBezTo>
                      <a:pt x="4198" y="10880"/>
                      <a:pt x="4679" y="11384"/>
                      <a:pt x="5106" y="12626"/>
                    </a:cubicBezTo>
                    <a:cubicBezTo>
                      <a:pt x="5169" y="11496"/>
                      <a:pt x="5294" y="10345"/>
                      <a:pt x="5483" y="9299"/>
                    </a:cubicBezTo>
                    <a:cubicBezTo>
                      <a:pt x="5483" y="9215"/>
                      <a:pt x="5503" y="9173"/>
                      <a:pt x="5503" y="9089"/>
                    </a:cubicBezTo>
                    <a:cubicBezTo>
                      <a:pt x="5483" y="8462"/>
                      <a:pt x="5420" y="7855"/>
                      <a:pt x="5336" y="7248"/>
                    </a:cubicBezTo>
                    <a:cubicBezTo>
                      <a:pt x="4671" y="1886"/>
                      <a:pt x="3443" y="1"/>
                      <a:pt x="2212" y="1"/>
                    </a:cubicBezTo>
                    <a:close/>
                  </a:path>
                </a:pathLst>
              </a:custGeom>
              <a:solidFill>
                <a:srgbClr val="DF71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747;p35">
                <a:extLst>
                  <a:ext uri="{FF2B5EF4-FFF2-40B4-BE49-F238E27FC236}">
                    <a16:creationId xmlns:a16="http://schemas.microsoft.com/office/drawing/2014/main" id="{0F78FCA3-B7DB-E0E1-C538-912E4FC00ECC}"/>
                  </a:ext>
                </a:extLst>
              </p:cNvPr>
              <p:cNvSpPr/>
              <p:nvPr/>
            </p:nvSpPr>
            <p:spPr>
              <a:xfrm>
                <a:off x="1369811" y="2896927"/>
                <a:ext cx="130060" cy="155038"/>
              </a:xfrm>
              <a:custGeom>
                <a:avLst/>
                <a:gdLst/>
                <a:ahLst/>
                <a:cxnLst/>
                <a:rect l="l" t="t" r="r" b="b"/>
                <a:pathLst>
                  <a:path w="6738" h="8032" extrusionOk="0">
                    <a:moveTo>
                      <a:pt x="5098" y="0"/>
                    </a:moveTo>
                    <a:cubicBezTo>
                      <a:pt x="3984" y="0"/>
                      <a:pt x="2355" y="1361"/>
                      <a:pt x="105" y="5019"/>
                    </a:cubicBezTo>
                    <a:cubicBezTo>
                      <a:pt x="63" y="5165"/>
                      <a:pt x="21" y="5354"/>
                      <a:pt x="1" y="5521"/>
                    </a:cubicBezTo>
                    <a:cubicBezTo>
                      <a:pt x="524" y="5751"/>
                      <a:pt x="733" y="6504"/>
                      <a:pt x="419" y="8032"/>
                    </a:cubicBezTo>
                    <a:cubicBezTo>
                      <a:pt x="837" y="7760"/>
                      <a:pt x="1277" y="7530"/>
                      <a:pt x="1737" y="7258"/>
                    </a:cubicBezTo>
                    <a:cubicBezTo>
                      <a:pt x="2930" y="6672"/>
                      <a:pt x="4018" y="6190"/>
                      <a:pt x="5022" y="5751"/>
                    </a:cubicBezTo>
                    <a:cubicBezTo>
                      <a:pt x="6738" y="2403"/>
                      <a:pt x="6654" y="729"/>
                      <a:pt x="5755" y="185"/>
                    </a:cubicBezTo>
                    <a:cubicBezTo>
                      <a:pt x="5559" y="65"/>
                      <a:pt x="5341" y="0"/>
                      <a:pt x="5098" y="0"/>
                    </a:cubicBezTo>
                    <a:close/>
                  </a:path>
                </a:pathLst>
              </a:custGeom>
              <a:solidFill>
                <a:srgbClr val="DF71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748;p35">
                <a:extLst>
                  <a:ext uri="{FF2B5EF4-FFF2-40B4-BE49-F238E27FC236}">
                    <a16:creationId xmlns:a16="http://schemas.microsoft.com/office/drawing/2014/main" id="{EDD4C4F5-02EB-4753-A6E2-D161515D88C7}"/>
                  </a:ext>
                </a:extLst>
              </p:cNvPr>
              <p:cNvSpPr/>
              <p:nvPr/>
            </p:nvSpPr>
            <p:spPr>
              <a:xfrm>
                <a:off x="1268840" y="3219163"/>
                <a:ext cx="425" cy="2432"/>
              </a:xfrm>
              <a:custGeom>
                <a:avLst/>
                <a:gdLst/>
                <a:ahLst/>
                <a:cxnLst/>
                <a:rect l="l" t="t" r="r" b="b"/>
                <a:pathLst>
                  <a:path w="22" h="126" extrusionOk="0">
                    <a:moveTo>
                      <a:pt x="1" y="0"/>
                    </a:moveTo>
                    <a:cubicBezTo>
                      <a:pt x="1" y="63"/>
                      <a:pt x="1" y="84"/>
                      <a:pt x="22" y="126"/>
                    </a:cubicBezTo>
                    <a:lnTo>
                      <a:pt x="22" y="63"/>
                    </a:lnTo>
                    <a:cubicBezTo>
                      <a:pt x="22" y="42"/>
                      <a:pt x="1" y="42"/>
                      <a:pt x="1" y="0"/>
                    </a:cubicBezTo>
                    <a:close/>
                  </a:path>
                </a:pathLst>
              </a:custGeom>
              <a:solidFill>
                <a:srgbClr val="AE00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749;p35">
                <a:extLst>
                  <a:ext uri="{FF2B5EF4-FFF2-40B4-BE49-F238E27FC236}">
                    <a16:creationId xmlns:a16="http://schemas.microsoft.com/office/drawing/2014/main" id="{D0408519-47F9-7A99-D39E-124E666E08AB}"/>
                  </a:ext>
                </a:extLst>
              </p:cNvPr>
              <p:cNvSpPr/>
              <p:nvPr/>
            </p:nvSpPr>
            <p:spPr>
              <a:xfrm>
                <a:off x="1277719" y="2830642"/>
                <a:ext cx="114734" cy="294421"/>
              </a:xfrm>
              <a:custGeom>
                <a:avLst/>
                <a:gdLst/>
                <a:ahLst/>
                <a:cxnLst/>
                <a:rect l="l" t="t" r="r" b="b"/>
                <a:pathLst>
                  <a:path w="5944" h="15253" extrusionOk="0">
                    <a:moveTo>
                      <a:pt x="3756" y="0"/>
                    </a:moveTo>
                    <a:cubicBezTo>
                      <a:pt x="2564" y="0"/>
                      <a:pt x="1305" y="1799"/>
                      <a:pt x="398" y="6883"/>
                    </a:cubicBezTo>
                    <a:cubicBezTo>
                      <a:pt x="398" y="6967"/>
                      <a:pt x="378" y="7009"/>
                      <a:pt x="378" y="7093"/>
                    </a:cubicBezTo>
                    <a:cubicBezTo>
                      <a:pt x="189" y="8160"/>
                      <a:pt x="64" y="9290"/>
                      <a:pt x="1" y="10420"/>
                    </a:cubicBezTo>
                    <a:cubicBezTo>
                      <a:pt x="231" y="11152"/>
                      <a:pt x="482" y="12114"/>
                      <a:pt x="629" y="13370"/>
                    </a:cubicBezTo>
                    <a:cubicBezTo>
                      <a:pt x="712" y="13977"/>
                      <a:pt x="754" y="14625"/>
                      <a:pt x="754" y="15253"/>
                    </a:cubicBezTo>
                    <a:cubicBezTo>
                      <a:pt x="963" y="14458"/>
                      <a:pt x="1215" y="13663"/>
                      <a:pt x="1487" y="12951"/>
                    </a:cubicBezTo>
                    <a:cubicBezTo>
                      <a:pt x="2679" y="9913"/>
                      <a:pt x="3690" y="8868"/>
                      <a:pt x="4443" y="8868"/>
                    </a:cubicBezTo>
                    <a:cubicBezTo>
                      <a:pt x="4536" y="8868"/>
                      <a:pt x="4624" y="8883"/>
                      <a:pt x="4709" y="8913"/>
                    </a:cubicBezTo>
                    <a:cubicBezTo>
                      <a:pt x="4709" y="8913"/>
                      <a:pt x="4730" y="8913"/>
                      <a:pt x="4730" y="8955"/>
                    </a:cubicBezTo>
                    <a:cubicBezTo>
                      <a:pt x="4772" y="8788"/>
                      <a:pt x="4813" y="8599"/>
                      <a:pt x="4834" y="8453"/>
                    </a:cubicBezTo>
                    <a:cubicBezTo>
                      <a:pt x="4876" y="8264"/>
                      <a:pt x="4918" y="8118"/>
                      <a:pt x="4939" y="7930"/>
                    </a:cubicBezTo>
                    <a:cubicBezTo>
                      <a:pt x="5943" y="2406"/>
                      <a:pt x="5253" y="272"/>
                      <a:pt x="3976" y="21"/>
                    </a:cubicBezTo>
                    <a:cubicBezTo>
                      <a:pt x="3903" y="7"/>
                      <a:pt x="3830" y="0"/>
                      <a:pt x="3756" y="0"/>
                    </a:cubicBezTo>
                    <a:close/>
                  </a:path>
                </a:pathLst>
              </a:custGeom>
              <a:solidFill>
                <a:srgbClr val="CC23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750;p35">
                <a:extLst>
                  <a:ext uri="{FF2B5EF4-FFF2-40B4-BE49-F238E27FC236}">
                    <a16:creationId xmlns:a16="http://schemas.microsoft.com/office/drawing/2014/main" id="{44BC84C7-907E-72F4-2249-D33F17E5B0BC}"/>
                  </a:ext>
                </a:extLst>
              </p:cNvPr>
              <p:cNvSpPr/>
              <p:nvPr/>
            </p:nvSpPr>
            <p:spPr>
              <a:xfrm>
                <a:off x="1293084" y="3002396"/>
                <a:ext cx="90876" cy="135195"/>
              </a:xfrm>
              <a:custGeom>
                <a:avLst/>
                <a:gdLst/>
                <a:ahLst/>
                <a:cxnLst/>
                <a:rect l="l" t="t" r="r" b="b"/>
                <a:pathLst>
                  <a:path w="4708" h="7004" extrusionOk="0">
                    <a:moveTo>
                      <a:pt x="3645" y="0"/>
                    </a:moveTo>
                    <a:cubicBezTo>
                      <a:pt x="2894" y="0"/>
                      <a:pt x="1895" y="1086"/>
                      <a:pt x="732" y="4074"/>
                    </a:cubicBezTo>
                    <a:cubicBezTo>
                      <a:pt x="439" y="4807"/>
                      <a:pt x="209" y="5602"/>
                      <a:pt x="0" y="6376"/>
                    </a:cubicBezTo>
                    <a:lnTo>
                      <a:pt x="0" y="7004"/>
                    </a:lnTo>
                    <a:cubicBezTo>
                      <a:pt x="795" y="5518"/>
                      <a:pt x="2155" y="3907"/>
                      <a:pt x="4394" y="2547"/>
                    </a:cubicBezTo>
                    <a:cubicBezTo>
                      <a:pt x="4708" y="1040"/>
                      <a:pt x="4499" y="287"/>
                      <a:pt x="3976" y="78"/>
                    </a:cubicBezTo>
                    <a:cubicBezTo>
                      <a:pt x="3976" y="78"/>
                      <a:pt x="3934" y="78"/>
                      <a:pt x="3934" y="57"/>
                    </a:cubicBezTo>
                    <a:cubicBezTo>
                      <a:pt x="3842" y="20"/>
                      <a:pt x="3746" y="0"/>
                      <a:pt x="3645" y="0"/>
                    </a:cubicBezTo>
                    <a:close/>
                  </a:path>
                </a:pathLst>
              </a:custGeom>
              <a:solidFill>
                <a:srgbClr val="F7D0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751;p35">
                <a:extLst>
                  <a:ext uri="{FF2B5EF4-FFF2-40B4-BE49-F238E27FC236}">
                    <a16:creationId xmlns:a16="http://schemas.microsoft.com/office/drawing/2014/main" id="{8ED805F3-8E75-E5DB-1730-332286BBE7B2}"/>
                  </a:ext>
                </a:extLst>
              </p:cNvPr>
              <p:cNvSpPr/>
              <p:nvPr/>
            </p:nvSpPr>
            <p:spPr>
              <a:xfrm>
                <a:off x="1144049" y="3012375"/>
                <a:ext cx="125621" cy="218504"/>
              </a:xfrm>
              <a:custGeom>
                <a:avLst/>
                <a:gdLst/>
                <a:ahLst/>
                <a:cxnLst/>
                <a:rect l="l" t="t" r="r" b="b"/>
                <a:pathLst>
                  <a:path w="6508" h="11320" extrusionOk="0">
                    <a:moveTo>
                      <a:pt x="1129" y="0"/>
                    </a:moveTo>
                    <a:cubicBezTo>
                      <a:pt x="1001" y="0"/>
                      <a:pt x="883" y="29"/>
                      <a:pt x="774" y="84"/>
                    </a:cubicBezTo>
                    <a:cubicBezTo>
                      <a:pt x="84" y="440"/>
                      <a:pt x="0" y="1779"/>
                      <a:pt x="1402" y="4708"/>
                    </a:cubicBezTo>
                    <a:cubicBezTo>
                      <a:pt x="1674" y="4938"/>
                      <a:pt x="1967" y="5210"/>
                      <a:pt x="2281" y="5524"/>
                    </a:cubicBezTo>
                    <a:cubicBezTo>
                      <a:pt x="4059" y="7261"/>
                      <a:pt x="5671" y="9876"/>
                      <a:pt x="6507" y="11320"/>
                    </a:cubicBezTo>
                    <a:lnTo>
                      <a:pt x="6507" y="10839"/>
                    </a:lnTo>
                    <a:cubicBezTo>
                      <a:pt x="6507" y="10797"/>
                      <a:pt x="6487" y="10755"/>
                      <a:pt x="6487" y="10734"/>
                    </a:cubicBezTo>
                    <a:cubicBezTo>
                      <a:pt x="5775" y="9123"/>
                      <a:pt x="4855" y="6591"/>
                      <a:pt x="4541" y="4373"/>
                    </a:cubicBezTo>
                    <a:lnTo>
                      <a:pt x="4541" y="4290"/>
                    </a:lnTo>
                    <a:cubicBezTo>
                      <a:pt x="4478" y="4122"/>
                      <a:pt x="4415" y="3976"/>
                      <a:pt x="4331" y="3829"/>
                    </a:cubicBezTo>
                    <a:cubicBezTo>
                      <a:pt x="2953" y="1019"/>
                      <a:pt x="1881" y="0"/>
                      <a:pt x="1129" y="0"/>
                    </a:cubicBezTo>
                    <a:close/>
                  </a:path>
                </a:pathLst>
              </a:custGeom>
              <a:solidFill>
                <a:srgbClr val="F7D0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752;p35">
                <a:extLst>
                  <a:ext uri="{FF2B5EF4-FFF2-40B4-BE49-F238E27FC236}">
                    <a16:creationId xmlns:a16="http://schemas.microsoft.com/office/drawing/2014/main" id="{0BBC7BDA-10CC-F772-89F5-354BAF7052D5}"/>
                  </a:ext>
                </a:extLst>
              </p:cNvPr>
              <p:cNvSpPr/>
              <p:nvPr/>
            </p:nvSpPr>
            <p:spPr>
              <a:xfrm>
                <a:off x="1228053" y="2998535"/>
                <a:ext cx="65841" cy="222249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11514" extrusionOk="0">
                    <a:moveTo>
                      <a:pt x="1163" y="0"/>
                    </a:moveTo>
                    <a:cubicBezTo>
                      <a:pt x="1131" y="0"/>
                      <a:pt x="1099" y="2"/>
                      <a:pt x="1067" y="6"/>
                    </a:cubicBezTo>
                    <a:cubicBezTo>
                      <a:pt x="565" y="90"/>
                      <a:pt x="168" y="613"/>
                      <a:pt x="63" y="1784"/>
                    </a:cubicBezTo>
                    <a:cubicBezTo>
                      <a:pt x="0" y="2579"/>
                      <a:pt x="21" y="3626"/>
                      <a:pt x="231" y="5007"/>
                    </a:cubicBezTo>
                    <a:lnTo>
                      <a:pt x="231" y="5090"/>
                    </a:lnTo>
                    <a:cubicBezTo>
                      <a:pt x="544" y="7308"/>
                      <a:pt x="1465" y="9840"/>
                      <a:pt x="2135" y="11472"/>
                    </a:cubicBezTo>
                    <a:cubicBezTo>
                      <a:pt x="2135" y="11493"/>
                      <a:pt x="2155" y="11493"/>
                      <a:pt x="2155" y="11514"/>
                    </a:cubicBezTo>
                    <a:cubicBezTo>
                      <a:pt x="2197" y="10635"/>
                      <a:pt x="2427" y="9003"/>
                      <a:pt x="3411" y="7224"/>
                    </a:cubicBezTo>
                    <a:cubicBezTo>
                      <a:pt x="3369" y="6994"/>
                      <a:pt x="3369" y="6785"/>
                      <a:pt x="3369" y="6576"/>
                    </a:cubicBezTo>
                    <a:cubicBezTo>
                      <a:pt x="3327" y="5927"/>
                      <a:pt x="3306" y="5300"/>
                      <a:pt x="3223" y="4693"/>
                    </a:cubicBezTo>
                    <a:cubicBezTo>
                      <a:pt x="3055" y="3416"/>
                      <a:pt x="2846" y="2454"/>
                      <a:pt x="2595" y="1742"/>
                    </a:cubicBezTo>
                    <a:cubicBezTo>
                      <a:pt x="2181" y="482"/>
                      <a:pt x="1675" y="0"/>
                      <a:pt x="1163" y="0"/>
                    </a:cubicBezTo>
                    <a:close/>
                  </a:path>
                </a:pathLst>
              </a:custGeom>
              <a:solidFill>
                <a:srgbClr val="F4B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753;p35">
                <a:extLst>
                  <a:ext uri="{FF2B5EF4-FFF2-40B4-BE49-F238E27FC236}">
                    <a16:creationId xmlns:a16="http://schemas.microsoft.com/office/drawing/2014/main" id="{3DA67DBA-456D-74D2-681F-E89D9BFA79B9}"/>
                  </a:ext>
                </a:extLst>
              </p:cNvPr>
              <p:cNvSpPr/>
              <p:nvPr/>
            </p:nvSpPr>
            <p:spPr>
              <a:xfrm>
                <a:off x="1091546" y="3068719"/>
                <a:ext cx="178123" cy="167005"/>
              </a:xfrm>
              <a:custGeom>
                <a:avLst/>
                <a:gdLst/>
                <a:ahLst/>
                <a:cxnLst/>
                <a:rect l="l" t="t" r="r" b="b"/>
                <a:pathLst>
                  <a:path w="9228" h="8652" extrusionOk="0">
                    <a:moveTo>
                      <a:pt x="1008" y="1"/>
                    </a:moveTo>
                    <a:cubicBezTo>
                      <a:pt x="743" y="1"/>
                      <a:pt x="541" y="88"/>
                      <a:pt x="398" y="241"/>
                    </a:cubicBezTo>
                    <a:cubicBezTo>
                      <a:pt x="0" y="638"/>
                      <a:pt x="84" y="1350"/>
                      <a:pt x="858" y="2521"/>
                    </a:cubicBezTo>
                    <a:cubicBezTo>
                      <a:pt x="1277" y="3149"/>
                      <a:pt x="1925" y="3902"/>
                      <a:pt x="2846" y="4802"/>
                    </a:cubicBezTo>
                    <a:cubicBezTo>
                      <a:pt x="3285" y="5221"/>
                      <a:pt x="3766" y="5639"/>
                      <a:pt x="4290" y="6057"/>
                    </a:cubicBezTo>
                    <a:cubicBezTo>
                      <a:pt x="4582" y="6288"/>
                      <a:pt x="4896" y="6518"/>
                      <a:pt x="5168" y="6727"/>
                    </a:cubicBezTo>
                    <a:cubicBezTo>
                      <a:pt x="7763" y="7292"/>
                      <a:pt x="9227" y="8652"/>
                      <a:pt x="9227" y="8652"/>
                    </a:cubicBezTo>
                    <a:lnTo>
                      <a:pt x="9227" y="8464"/>
                    </a:lnTo>
                    <a:cubicBezTo>
                      <a:pt x="8391" y="6999"/>
                      <a:pt x="6779" y="4405"/>
                      <a:pt x="5001" y="2647"/>
                    </a:cubicBezTo>
                    <a:cubicBezTo>
                      <a:pt x="4645" y="2312"/>
                      <a:pt x="4373" y="2061"/>
                      <a:pt x="4101" y="1810"/>
                    </a:cubicBezTo>
                    <a:cubicBezTo>
                      <a:pt x="3453" y="1245"/>
                      <a:pt x="2867" y="806"/>
                      <a:pt x="2406" y="513"/>
                    </a:cubicBezTo>
                    <a:cubicBezTo>
                      <a:pt x="1821" y="155"/>
                      <a:pt x="1359" y="1"/>
                      <a:pt x="1008" y="1"/>
                    </a:cubicBezTo>
                    <a:close/>
                  </a:path>
                </a:pathLst>
              </a:custGeom>
              <a:solidFill>
                <a:srgbClr val="F4B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754;p35">
                <a:extLst>
                  <a:ext uri="{FF2B5EF4-FFF2-40B4-BE49-F238E27FC236}">
                    <a16:creationId xmlns:a16="http://schemas.microsoft.com/office/drawing/2014/main" id="{321CCE48-6239-C6D6-8250-5039C3ED3016}"/>
                  </a:ext>
                </a:extLst>
              </p:cNvPr>
              <p:cNvSpPr/>
              <p:nvPr/>
            </p:nvSpPr>
            <p:spPr>
              <a:xfrm>
                <a:off x="859318" y="3484109"/>
                <a:ext cx="341288" cy="627775"/>
              </a:xfrm>
              <a:custGeom>
                <a:avLst/>
                <a:gdLst/>
                <a:ahLst/>
                <a:cxnLst/>
                <a:rect l="l" t="t" r="r" b="b"/>
                <a:pathLst>
                  <a:path w="17681" h="32523" extrusionOk="0">
                    <a:moveTo>
                      <a:pt x="0" y="0"/>
                    </a:moveTo>
                    <a:lnTo>
                      <a:pt x="16090" y="32076"/>
                    </a:lnTo>
                    <a:cubicBezTo>
                      <a:pt x="16208" y="32356"/>
                      <a:pt x="16493" y="32522"/>
                      <a:pt x="16783" y="32522"/>
                    </a:cubicBezTo>
                    <a:cubicBezTo>
                      <a:pt x="16904" y="32522"/>
                      <a:pt x="17026" y="32493"/>
                      <a:pt x="17137" y="32432"/>
                    </a:cubicBezTo>
                    <a:cubicBezTo>
                      <a:pt x="17513" y="32243"/>
                      <a:pt x="17681" y="31762"/>
                      <a:pt x="17471" y="31385"/>
                    </a:cubicBezTo>
                    <a:lnTo>
                      <a:pt x="2511" y="1507"/>
                    </a:lnTo>
                    <a:cubicBezTo>
                      <a:pt x="1611" y="1088"/>
                      <a:pt x="774" y="565"/>
                      <a:pt x="0" y="0"/>
                    </a:cubicBezTo>
                    <a:close/>
                  </a:path>
                </a:pathLst>
              </a:custGeom>
              <a:solidFill>
                <a:srgbClr val="F4B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755;p35">
                <a:extLst>
                  <a:ext uri="{FF2B5EF4-FFF2-40B4-BE49-F238E27FC236}">
                    <a16:creationId xmlns:a16="http://schemas.microsoft.com/office/drawing/2014/main" id="{476500AA-8441-8B36-FF7E-164096A90477}"/>
                  </a:ext>
                </a:extLst>
              </p:cNvPr>
              <p:cNvSpPr/>
              <p:nvPr/>
            </p:nvSpPr>
            <p:spPr>
              <a:xfrm>
                <a:off x="719973" y="2847995"/>
                <a:ext cx="1117538" cy="689852"/>
              </a:xfrm>
              <a:custGeom>
                <a:avLst/>
                <a:gdLst/>
                <a:ahLst/>
                <a:cxnLst/>
                <a:rect l="l" t="t" r="r" b="b"/>
                <a:pathLst>
                  <a:path w="57896" h="35739" extrusionOk="0">
                    <a:moveTo>
                      <a:pt x="41975" y="11635"/>
                    </a:moveTo>
                    <a:cubicBezTo>
                      <a:pt x="43205" y="11635"/>
                      <a:pt x="44228" y="11949"/>
                      <a:pt x="44589" y="12680"/>
                    </a:cubicBezTo>
                    <a:cubicBezTo>
                      <a:pt x="45342" y="14187"/>
                      <a:pt x="44254" y="17932"/>
                      <a:pt x="40739" y="19689"/>
                    </a:cubicBezTo>
                    <a:cubicBezTo>
                      <a:pt x="39358" y="20384"/>
                      <a:pt x="38021" y="20647"/>
                      <a:pt x="36875" y="20647"/>
                    </a:cubicBezTo>
                    <a:cubicBezTo>
                      <a:pt x="35120" y="20647"/>
                      <a:pt x="33816" y="20029"/>
                      <a:pt x="33499" y="19397"/>
                    </a:cubicBezTo>
                    <a:cubicBezTo>
                      <a:pt x="32620" y="17597"/>
                      <a:pt x="35445" y="13810"/>
                      <a:pt x="37809" y="12617"/>
                    </a:cubicBezTo>
                    <a:cubicBezTo>
                      <a:pt x="39053" y="12007"/>
                      <a:pt x="40637" y="11635"/>
                      <a:pt x="41975" y="11635"/>
                    </a:cubicBezTo>
                    <a:close/>
                    <a:moveTo>
                      <a:pt x="21021" y="22282"/>
                    </a:moveTo>
                    <a:cubicBezTo>
                      <a:pt x="22797" y="22282"/>
                      <a:pt x="24439" y="22721"/>
                      <a:pt x="24920" y="23707"/>
                    </a:cubicBezTo>
                    <a:cubicBezTo>
                      <a:pt x="25444" y="24753"/>
                      <a:pt x="24314" y="27933"/>
                      <a:pt x="20819" y="29670"/>
                    </a:cubicBezTo>
                    <a:cubicBezTo>
                      <a:pt x="19640" y="30260"/>
                      <a:pt x="18444" y="30498"/>
                      <a:pt x="17347" y="30498"/>
                    </a:cubicBezTo>
                    <a:cubicBezTo>
                      <a:pt x="15175" y="30498"/>
                      <a:pt x="13390" y="29562"/>
                      <a:pt x="12889" y="28561"/>
                    </a:cubicBezTo>
                    <a:cubicBezTo>
                      <a:pt x="12136" y="27034"/>
                      <a:pt x="14542" y="24293"/>
                      <a:pt x="16928" y="23121"/>
                    </a:cubicBezTo>
                    <a:cubicBezTo>
                      <a:pt x="17997" y="22581"/>
                      <a:pt x="19554" y="22282"/>
                      <a:pt x="21021" y="22282"/>
                    </a:cubicBezTo>
                    <a:close/>
                    <a:moveTo>
                      <a:pt x="49087" y="0"/>
                    </a:moveTo>
                    <a:cubicBezTo>
                      <a:pt x="47413" y="5252"/>
                      <a:pt x="44275" y="5880"/>
                      <a:pt x="38688" y="8286"/>
                    </a:cubicBezTo>
                    <a:cubicBezTo>
                      <a:pt x="37663" y="8725"/>
                      <a:pt x="36596" y="9228"/>
                      <a:pt x="35403" y="9793"/>
                    </a:cubicBezTo>
                    <a:cubicBezTo>
                      <a:pt x="34943" y="10023"/>
                      <a:pt x="34503" y="10295"/>
                      <a:pt x="34085" y="10546"/>
                    </a:cubicBezTo>
                    <a:cubicBezTo>
                      <a:pt x="31846" y="11948"/>
                      <a:pt x="30528" y="13517"/>
                      <a:pt x="29691" y="15003"/>
                    </a:cubicBezTo>
                    <a:cubicBezTo>
                      <a:pt x="28708" y="16781"/>
                      <a:pt x="28477" y="18392"/>
                      <a:pt x="28436" y="19292"/>
                    </a:cubicBezTo>
                    <a:lnTo>
                      <a:pt x="28436" y="19355"/>
                    </a:lnTo>
                    <a:lnTo>
                      <a:pt x="28436" y="19836"/>
                    </a:lnTo>
                    <a:lnTo>
                      <a:pt x="28436" y="20024"/>
                    </a:lnTo>
                    <a:cubicBezTo>
                      <a:pt x="28436" y="20024"/>
                      <a:pt x="26992" y="18664"/>
                      <a:pt x="24376" y="18120"/>
                    </a:cubicBezTo>
                    <a:cubicBezTo>
                      <a:pt x="23720" y="17974"/>
                      <a:pt x="22985" y="17885"/>
                      <a:pt x="22178" y="17885"/>
                    </a:cubicBezTo>
                    <a:cubicBezTo>
                      <a:pt x="20903" y="17885"/>
                      <a:pt x="19450" y="18108"/>
                      <a:pt x="17848" y="18685"/>
                    </a:cubicBezTo>
                    <a:cubicBezTo>
                      <a:pt x="17262" y="18894"/>
                      <a:pt x="16656" y="19166"/>
                      <a:pt x="16070" y="19459"/>
                    </a:cubicBezTo>
                    <a:cubicBezTo>
                      <a:pt x="15024" y="19982"/>
                      <a:pt x="14040" y="20505"/>
                      <a:pt x="13182" y="20987"/>
                    </a:cubicBezTo>
                    <a:cubicBezTo>
                      <a:pt x="9081" y="23328"/>
                      <a:pt x="6703" y="25186"/>
                      <a:pt x="3522" y="25186"/>
                    </a:cubicBezTo>
                    <a:cubicBezTo>
                      <a:pt x="2467" y="25186"/>
                      <a:pt x="1324" y="24981"/>
                      <a:pt x="0" y="24523"/>
                    </a:cubicBezTo>
                    <a:lnTo>
                      <a:pt x="0" y="24523"/>
                    </a:lnTo>
                    <a:cubicBezTo>
                      <a:pt x="1" y="24523"/>
                      <a:pt x="2595" y="29607"/>
                      <a:pt x="7198" y="32913"/>
                    </a:cubicBezTo>
                    <a:cubicBezTo>
                      <a:pt x="7972" y="33499"/>
                      <a:pt x="8809" y="34001"/>
                      <a:pt x="9709" y="34441"/>
                    </a:cubicBezTo>
                    <a:cubicBezTo>
                      <a:pt x="11362" y="35235"/>
                      <a:pt x="13203" y="35739"/>
                      <a:pt x="15214" y="35739"/>
                    </a:cubicBezTo>
                    <a:cubicBezTo>
                      <a:pt x="17809" y="35739"/>
                      <a:pt x="20688" y="34900"/>
                      <a:pt x="23812" y="32767"/>
                    </a:cubicBezTo>
                    <a:cubicBezTo>
                      <a:pt x="29712" y="28708"/>
                      <a:pt x="29063" y="24544"/>
                      <a:pt x="30361" y="23895"/>
                    </a:cubicBezTo>
                    <a:cubicBezTo>
                      <a:pt x="30500" y="23828"/>
                      <a:pt x="30670" y="23799"/>
                      <a:pt x="30869" y="23799"/>
                    </a:cubicBezTo>
                    <a:cubicBezTo>
                      <a:pt x="32036" y="23799"/>
                      <a:pt x="34204" y="24787"/>
                      <a:pt x="37019" y="24787"/>
                    </a:cubicBezTo>
                    <a:cubicBezTo>
                      <a:pt x="38350" y="24787"/>
                      <a:pt x="39825" y="24566"/>
                      <a:pt x="41408" y="23916"/>
                    </a:cubicBezTo>
                    <a:cubicBezTo>
                      <a:pt x="57896" y="17262"/>
                      <a:pt x="49088" y="1"/>
                      <a:pt x="49087" y="0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756;p35">
                <a:extLst>
                  <a:ext uri="{FF2B5EF4-FFF2-40B4-BE49-F238E27FC236}">
                    <a16:creationId xmlns:a16="http://schemas.microsoft.com/office/drawing/2014/main" id="{C332BB9E-091F-AB9D-16AF-FC75E4C2A789}"/>
                  </a:ext>
                </a:extLst>
              </p:cNvPr>
              <p:cNvSpPr/>
              <p:nvPr/>
            </p:nvSpPr>
            <p:spPr>
              <a:xfrm>
                <a:off x="1105270" y="3377077"/>
                <a:ext cx="404716" cy="771830"/>
              </a:xfrm>
              <a:custGeom>
                <a:avLst/>
                <a:gdLst/>
                <a:ahLst/>
                <a:cxnLst/>
                <a:rect l="l" t="t" r="r" b="b"/>
                <a:pathLst>
                  <a:path w="20967" h="39986" extrusionOk="0">
                    <a:moveTo>
                      <a:pt x="2846" y="0"/>
                    </a:moveTo>
                    <a:cubicBezTo>
                      <a:pt x="1884" y="440"/>
                      <a:pt x="942" y="900"/>
                      <a:pt x="1" y="1402"/>
                    </a:cubicBezTo>
                    <a:lnTo>
                      <a:pt x="20966" y="39985"/>
                    </a:lnTo>
                    <a:lnTo>
                      <a:pt x="2846" y="0"/>
                    </a:lnTo>
                    <a:close/>
                  </a:path>
                </a:pathLst>
              </a:custGeom>
              <a:solidFill>
                <a:srgbClr val="F4B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757;p35">
                <a:extLst>
                  <a:ext uri="{FF2B5EF4-FFF2-40B4-BE49-F238E27FC236}">
                    <a16:creationId xmlns:a16="http://schemas.microsoft.com/office/drawing/2014/main" id="{54C2B092-D70E-77B8-AE8C-22D95770FC4B}"/>
                  </a:ext>
                </a:extLst>
              </p:cNvPr>
              <p:cNvSpPr/>
              <p:nvPr/>
            </p:nvSpPr>
            <p:spPr>
              <a:xfrm>
                <a:off x="1312463" y="3299519"/>
                <a:ext cx="223774" cy="897450"/>
              </a:xfrm>
              <a:custGeom>
                <a:avLst/>
                <a:gdLst/>
                <a:ahLst/>
                <a:cxnLst/>
                <a:rect l="l" t="t" r="r" b="b"/>
                <a:pathLst>
                  <a:path w="11593" h="46494" extrusionOk="0">
                    <a:moveTo>
                      <a:pt x="6382" y="1"/>
                    </a:moveTo>
                    <a:cubicBezTo>
                      <a:pt x="4227" y="273"/>
                      <a:pt x="2093" y="670"/>
                      <a:pt x="0" y="1214"/>
                    </a:cubicBezTo>
                    <a:lnTo>
                      <a:pt x="11425" y="46179"/>
                    </a:lnTo>
                    <a:lnTo>
                      <a:pt x="11592" y="46493"/>
                    </a:lnTo>
                    <a:lnTo>
                      <a:pt x="6382" y="1"/>
                    </a:lnTo>
                    <a:close/>
                  </a:path>
                </a:pathLst>
              </a:custGeom>
              <a:solidFill>
                <a:srgbClr val="F4B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758;p35">
                <a:extLst>
                  <a:ext uri="{FF2B5EF4-FFF2-40B4-BE49-F238E27FC236}">
                    <a16:creationId xmlns:a16="http://schemas.microsoft.com/office/drawing/2014/main" id="{685E4592-1E69-537F-4B3D-E564814C888B}"/>
                  </a:ext>
                </a:extLst>
              </p:cNvPr>
              <p:cNvSpPr/>
              <p:nvPr/>
            </p:nvSpPr>
            <p:spPr>
              <a:xfrm>
                <a:off x="1537820" y="3295080"/>
                <a:ext cx="184184" cy="906735"/>
              </a:xfrm>
              <a:custGeom>
                <a:avLst/>
                <a:gdLst/>
                <a:ahLst/>
                <a:cxnLst/>
                <a:rect l="l" t="t" r="r" b="b"/>
                <a:pathLst>
                  <a:path w="9542" h="46975" extrusionOk="0">
                    <a:moveTo>
                      <a:pt x="3118" y="1"/>
                    </a:moveTo>
                    <a:lnTo>
                      <a:pt x="1" y="46891"/>
                    </a:lnTo>
                    <a:lnTo>
                      <a:pt x="64" y="46974"/>
                    </a:lnTo>
                    <a:lnTo>
                      <a:pt x="9542" y="838"/>
                    </a:lnTo>
                    <a:cubicBezTo>
                      <a:pt x="7408" y="398"/>
                      <a:pt x="5253" y="126"/>
                      <a:pt x="3118" y="1"/>
                    </a:cubicBezTo>
                    <a:close/>
                  </a:path>
                </a:pathLst>
              </a:custGeom>
              <a:solidFill>
                <a:srgbClr val="F4B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759;p35">
                <a:extLst>
                  <a:ext uri="{FF2B5EF4-FFF2-40B4-BE49-F238E27FC236}">
                    <a16:creationId xmlns:a16="http://schemas.microsoft.com/office/drawing/2014/main" id="{6F4CCAEA-D565-E889-15F1-549CCFE90A73}"/>
                  </a:ext>
                </a:extLst>
              </p:cNvPr>
              <p:cNvSpPr/>
              <p:nvPr/>
            </p:nvSpPr>
            <p:spPr>
              <a:xfrm>
                <a:off x="1539441" y="3357292"/>
                <a:ext cx="451563" cy="847746"/>
              </a:xfrm>
              <a:custGeom>
                <a:avLst/>
                <a:gdLst/>
                <a:ahLst/>
                <a:cxnLst/>
                <a:rect l="l" t="t" r="r" b="b"/>
                <a:pathLst>
                  <a:path w="23394" h="43919" extrusionOk="0">
                    <a:moveTo>
                      <a:pt x="17514" y="0"/>
                    </a:moveTo>
                    <a:lnTo>
                      <a:pt x="0" y="43856"/>
                    </a:lnTo>
                    <a:lnTo>
                      <a:pt x="21" y="43919"/>
                    </a:lnTo>
                    <a:lnTo>
                      <a:pt x="23393" y="2804"/>
                    </a:lnTo>
                    <a:cubicBezTo>
                      <a:pt x="21552" y="1716"/>
                      <a:pt x="19585" y="774"/>
                      <a:pt x="17514" y="0"/>
                    </a:cubicBezTo>
                    <a:close/>
                  </a:path>
                </a:pathLst>
              </a:custGeom>
              <a:solidFill>
                <a:srgbClr val="F4B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760;p35">
                <a:extLst>
                  <a:ext uri="{FF2B5EF4-FFF2-40B4-BE49-F238E27FC236}">
                    <a16:creationId xmlns:a16="http://schemas.microsoft.com/office/drawing/2014/main" id="{18931648-ED48-9B2D-8E30-544AB6DDCA03}"/>
                  </a:ext>
                </a:extLst>
              </p:cNvPr>
              <p:cNvSpPr/>
              <p:nvPr/>
            </p:nvSpPr>
            <p:spPr>
              <a:xfrm>
                <a:off x="1541468" y="3717939"/>
                <a:ext cx="807771" cy="489125"/>
              </a:xfrm>
              <a:custGeom>
                <a:avLst/>
                <a:gdLst/>
                <a:ahLst/>
                <a:cxnLst/>
                <a:rect l="l" t="t" r="r" b="b"/>
                <a:pathLst>
                  <a:path w="41848" h="25340" extrusionOk="0">
                    <a:moveTo>
                      <a:pt x="40132" y="1"/>
                    </a:moveTo>
                    <a:lnTo>
                      <a:pt x="0" y="25297"/>
                    </a:lnTo>
                    <a:lnTo>
                      <a:pt x="21" y="25339"/>
                    </a:lnTo>
                    <a:lnTo>
                      <a:pt x="2323" y="24293"/>
                    </a:lnTo>
                    <a:lnTo>
                      <a:pt x="41847" y="2867"/>
                    </a:lnTo>
                    <a:cubicBezTo>
                      <a:pt x="41282" y="1926"/>
                      <a:pt x="40738" y="963"/>
                      <a:pt x="40132" y="1"/>
                    </a:cubicBezTo>
                    <a:close/>
                  </a:path>
                </a:pathLst>
              </a:custGeom>
              <a:solidFill>
                <a:srgbClr val="F4B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761;p35">
                <a:extLst>
                  <a:ext uri="{FF2B5EF4-FFF2-40B4-BE49-F238E27FC236}">
                    <a16:creationId xmlns:a16="http://schemas.microsoft.com/office/drawing/2014/main" id="{51061FC5-A3FC-4289-694B-35C1EDF0E2A7}"/>
                  </a:ext>
                </a:extLst>
              </p:cNvPr>
              <p:cNvSpPr/>
              <p:nvPr/>
            </p:nvSpPr>
            <p:spPr>
              <a:xfrm>
                <a:off x="1540657" y="3502678"/>
                <a:ext cx="676514" cy="703171"/>
              </a:xfrm>
              <a:custGeom>
                <a:avLst/>
                <a:gdLst/>
                <a:ahLst/>
                <a:cxnLst/>
                <a:rect l="l" t="t" r="r" b="b"/>
                <a:pathLst>
                  <a:path w="35048" h="36429" extrusionOk="0">
                    <a:moveTo>
                      <a:pt x="30319" y="1"/>
                    </a:moveTo>
                    <a:lnTo>
                      <a:pt x="0" y="36408"/>
                    </a:lnTo>
                    <a:lnTo>
                      <a:pt x="42" y="36429"/>
                    </a:lnTo>
                    <a:lnTo>
                      <a:pt x="35047" y="4457"/>
                    </a:lnTo>
                    <a:cubicBezTo>
                      <a:pt x="33562" y="2867"/>
                      <a:pt x="31992" y="1381"/>
                      <a:pt x="30319" y="1"/>
                    </a:cubicBezTo>
                    <a:close/>
                  </a:path>
                </a:pathLst>
              </a:custGeom>
              <a:solidFill>
                <a:srgbClr val="F4B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762;p35">
                <a:extLst>
                  <a:ext uri="{FF2B5EF4-FFF2-40B4-BE49-F238E27FC236}">
                    <a16:creationId xmlns:a16="http://schemas.microsoft.com/office/drawing/2014/main" id="{7C8206CA-00F0-CF4F-E860-BD374AFE1021}"/>
                  </a:ext>
                </a:extLst>
              </p:cNvPr>
              <p:cNvSpPr/>
              <p:nvPr/>
            </p:nvSpPr>
            <p:spPr>
              <a:xfrm>
                <a:off x="1106081" y="3293362"/>
                <a:ext cx="1241942" cy="578477"/>
              </a:xfrm>
              <a:custGeom>
                <a:avLst/>
                <a:gdLst/>
                <a:ahLst/>
                <a:cxnLst/>
                <a:rect l="l" t="t" r="r" b="b"/>
                <a:pathLst>
                  <a:path w="64341" h="29969" extrusionOk="0">
                    <a:moveTo>
                      <a:pt x="22677" y="1"/>
                    </a:moveTo>
                    <a:cubicBezTo>
                      <a:pt x="14646" y="1"/>
                      <a:pt x="6864" y="2068"/>
                      <a:pt x="0" y="5823"/>
                    </a:cubicBezTo>
                    <a:lnTo>
                      <a:pt x="5043" y="15113"/>
                    </a:lnTo>
                    <a:cubicBezTo>
                      <a:pt x="10388" y="12178"/>
                      <a:pt x="16434" y="10569"/>
                      <a:pt x="22675" y="10569"/>
                    </a:cubicBezTo>
                    <a:cubicBezTo>
                      <a:pt x="26133" y="10569"/>
                      <a:pt x="29652" y="11063"/>
                      <a:pt x="33143" y="12100"/>
                    </a:cubicBezTo>
                    <a:cubicBezTo>
                      <a:pt x="42915" y="15008"/>
                      <a:pt x="50594" y="21620"/>
                      <a:pt x="55050" y="29969"/>
                    </a:cubicBezTo>
                    <a:lnTo>
                      <a:pt x="64341" y="24926"/>
                    </a:lnTo>
                    <a:cubicBezTo>
                      <a:pt x="58775" y="14548"/>
                      <a:pt x="49359" y="6262"/>
                      <a:pt x="37328" y="2329"/>
                    </a:cubicBezTo>
                    <a:cubicBezTo>
                      <a:pt x="36931" y="2203"/>
                      <a:pt x="36533" y="2098"/>
                      <a:pt x="36156" y="1973"/>
                    </a:cubicBezTo>
                    <a:cubicBezTo>
                      <a:pt x="31663" y="637"/>
                      <a:pt x="27132" y="1"/>
                      <a:pt x="22677" y="1"/>
                    </a:cubicBezTo>
                    <a:close/>
                  </a:path>
                </a:pathLst>
              </a:custGeom>
              <a:solidFill>
                <a:srgbClr val="CC23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763;p35">
                <a:extLst>
                  <a:ext uri="{FF2B5EF4-FFF2-40B4-BE49-F238E27FC236}">
                    <a16:creationId xmlns:a16="http://schemas.microsoft.com/office/drawing/2014/main" id="{0690CF7C-64AE-860F-AE21-726D3742491C}"/>
                  </a:ext>
                </a:extLst>
              </p:cNvPr>
              <p:cNvSpPr/>
              <p:nvPr/>
            </p:nvSpPr>
            <p:spPr>
              <a:xfrm>
                <a:off x="1424746" y="4098508"/>
                <a:ext cx="238695" cy="214258"/>
              </a:xfrm>
              <a:custGeom>
                <a:avLst/>
                <a:gdLst/>
                <a:ahLst/>
                <a:cxnLst/>
                <a:rect l="l" t="t" r="r" b="b"/>
                <a:pathLst>
                  <a:path w="12366" h="11100" extrusionOk="0">
                    <a:moveTo>
                      <a:pt x="6193" y="0"/>
                    </a:moveTo>
                    <a:cubicBezTo>
                      <a:pt x="3785" y="0"/>
                      <a:pt x="1564" y="1561"/>
                      <a:pt x="858" y="3970"/>
                    </a:cubicBezTo>
                    <a:cubicBezTo>
                      <a:pt x="0" y="6921"/>
                      <a:pt x="1674" y="10017"/>
                      <a:pt x="4603" y="10875"/>
                    </a:cubicBezTo>
                    <a:cubicBezTo>
                      <a:pt x="5127" y="11027"/>
                      <a:pt x="5654" y="11100"/>
                      <a:pt x="6174" y="11100"/>
                    </a:cubicBezTo>
                    <a:cubicBezTo>
                      <a:pt x="8582" y="11100"/>
                      <a:pt x="10802" y="9540"/>
                      <a:pt x="11508" y="7130"/>
                    </a:cubicBezTo>
                    <a:cubicBezTo>
                      <a:pt x="12366" y="4180"/>
                      <a:pt x="10692" y="1083"/>
                      <a:pt x="7763" y="225"/>
                    </a:cubicBezTo>
                    <a:cubicBezTo>
                      <a:pt x="7240" y="73"/>
                      <a:pt x="6712" y="0"/>
                      <a:pt x="6193" y="0"/>
                    </a:cubicBezTo>
                    <a:close/>
                  </a:path>
                </a:pathLst>
              </a:custGeom>
              <a:solidFill>
                <a:srgbClr val="CC23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764;p35">
                <a:extLst>
                  <a:ext uri="{FF2B5EF4-FFF2-40B4-BE49-F238E27FC236}">
                    <a16:creationId xmlns:a16="http://schemas.microsoft.com/office/drawing/2014/main" id="{3D4A3308-EBC5-9DE8-BC70-99C7AABC2874}"/>
                  </a:ext>
                </a:extLst>
              </p:cNvPr>
              <p:cNvSpPr/>
              <p:nvPr/>
            </p:nvSpPr>
            <p:spPr>
              <a:xfrm>
                <a:off x="1472404" y="4140992"/>
                <a:ext cx="142993" cy="128516"/>
              </a:xfrm>
              <a:custGeom>
                <a:avLst/>
                <a:gdLst/>
                <a:ahLst/>
                <a:cxnLst/>
                <a:rect l="l" t="t" r="r" b="b"/>
                <a:pathLst>
                  <a:path w="7408" h="6658" extrusionOk="0">
                    <a:moveTo>
                      <a:pt x="3711" y="1"/>
                    </a:moveTo>
                    <a:cubicBezTo>
                      <a:pt x="2276" y="1"/>
                      <a:pt x="954" y="951"/>
                      <a:pt x="523" y="2397"/>
                    </a:cubicBezTo>
                    <a:cubicBezTo>
                      <a:pt x="0" y="4155"/>
                      <a:pt x="1004" y="5996"/>
                      <a:pt x="2762" y="6519"/>
                    </a:cubicBezTo>
                    <a:cubicBezTo>
                      <a:pt x="3077" y="6613"/>
                      <a:pt x="3395" y="6658"/>
                      <a:pt x="3708" y="6658"/>
                    </a:cubicBezTo>
                    <a:cubicBezTo>
                      <a:pt x="5138" y="6658"/>
                      <a:pt x="6455" y="5722"/>
                      <a:pt x="6884" y="4280"/>
                    </a:cubicBezTo>
                    <a:cubicBezTo>
                      <a:pt x="7407" y="2523"/>
                      <a:pt x="6424" y="660"/>
                      <a:pt x="4645" y="137"/>
                    </a:cubicBezTo>
                    <a:cubicBezTo>
                      <a:pt x="4334" y="45"/>
                      <a:pt x="4020" y="1"/>
                      <a:pt x="3711" y="1"/>
                    </a:cubicBezTo>
                    <a:close/>
                  </a:path>
                </a:pathLst>
              </a:custGeom>
              <a:solidFill>
                <a:srgbClr val="DF71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1987" name="Rectangle 3">
            <a:extLst>
              <a:ext uri="{FF2B5EF4-FFF2-40B4-BE49-F238E27FC236}">
                <a16:creationId xmlns:a16="http://schemas.microsoft.com/office/drawing/2014/main" id="{95726884-E2C2-5EDC-93CC-5F0B6F03E7A1}"/>
              </a:ext>
            </a:extLst>
          </p:cNvPr>
          <p:cNvSpPr>
            <a:spLocks noGrp="1" noRot="1"/>
          </p:cNvSpPr>
          <p:nvPr>
            <p:ph idx="1"/>
          </p:nvPr>
        </p:nvSpPr>
        <p:spPr>
          <a:xfrm>
            <a:off x="609600" y="-152400"/>
            <a:ext cx="8686800" cy="838200"/>
          </a:xfrm>
        </p:spPr>
        <p:txBody>
          <a:bodyPr/>
          <a:lstStyle/>
          <a:p>
            <a:pPr marL="0" indent="0" algn="just" eaLnBrk="1" hangingPunct="1">
              <a:lnSpc>
                <a:spcPct val="140000"/>
              </a:lnSpc>
              <a:spcAft>
                <a:spcPts val="800"/>
              </a:spcAft>
              <a:buFont typeface="Symbol" panose="05050102010706020507" pitchFamily="18" charset="2"/>
              <a:buNone/>
              <a:tabLst>
                <a:tab pos="658813" algn="l"/>
              </a:tabLst>
            </a:pP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chèo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vi-VN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078" name="Freeform: Shape 42077">
            <a:extLst>
              <a:ext uri="{FF2B5EF4-FFF2-40B4-BE49-F238E27FC236}">
                <a16:creationId xmlns:a16="http://schemas.microsoft.com/office/drawing/2014/main" id="{B68E2C78-7E46-4F48-AD18-AF8AD0E6A282}"/>
              </a:ext>
            </a:extLst>
          </p:cNvPr>
          <p:cNvSpPr/>
          <p:nvPr/>
        </p:nvSpPr>
        <p:spPr>
          <a:xfrm>
            <a:off x="6269816" y="3144711"/>
            <a:ext cx="2567248" cy="1302111"/>
          </a:xfrm>
          <a:custGeom>
            <a:avLst/>
            <a:gdLst>
              <a:gd name="connsiteX0" fmla="*/ 0 w 3003708"/>
              <a:gd name="connsiteY0" fmla="*/ 213670 h 1281995"/>
              <a:gd name="connsiteX1" fmla="*/ 213670 w 3003708"/>
              <a:gd name="connsiteY1" fmla="*/ 0 h 1281995"/>
              <a:gd name="connsiteX2" fmla="*/ 2790038 w 3003708"/>
              <a:gd name="connsiteY2" fmla="*/ 0 h 1281995"/>
              <a:gd name="connsiteX3" fmla="*/ 3003708 w 3003708"/>
              <a:gd name="connsiteY3" fmla="*/ 213670 h 1281995"/>
              <a:gd name="connsiteX4" fmla="*/ 3003708 w 3003708"/>
              <a:gd name="connsiteY4" fmla="*/ 1068325 h 1281995"/>
              <a:gd name="connsiteX5" fmla="*/ 2790038 w 3003708"/>
              <a:gd name="connsiteY5" fmla="*/ 1281995 h 1281995"/>
              <a:gd name="connsiteX6" fmla="*/ 213670 w 3003708"/>
              <a:gd name="connsiteY6" fmla="*/ 1281995 h 1281995"/>
              <a:gd name="connsiteX7" fmla="*/ 0 w 3003708"/>
              <a:gd name="connsiteY7" fmla="*/ 1068325 h 1281995"/>
              <a:gd name="connsiteX8" fmla="*/ 0 w 3003708"/>
              <a:gd name="connsiteY8" fmla="*/ 213670 h 1281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03708" h="1281995">
                <a:moveTo>
                  <a:pt x="0" y="213670"/>
                </a:moveTo>
                <a:cubicBezTo>
                  <a:pt x="0" y="95663"/>
                  <a:pt x="95663" y="0"/>
                  <a:pt x="213670" y="0"/>
                </a:cubicBezTo>
                <a:lnTo>
                  <a:pt x="2790038" y="0"/>
                </a:lnTo>
                <a:cubicBezTo>
                  <a:pt x="2908045" y="0"/>
                  <a:pt x="3003708" y="95663"/>
                  <a:pt x="3003708" y="213670"/>
                </a:cubicBezTo>
                <a:lnTo>
                  <a:pt x="3003708" y="1068325"/>
                </a:lnTo>
                <a:cubicBezTo>
                  <a:pt x="3003708" y="1186332"/>
                  <a:pt x="2908045" y="1281995"/>
                  <a:pt x="2790038" y="1281995"/>
                </a:cubicBezTo>
                <a:lnTo>
                  <a:pt x="213670" y="1281995"/>
                </a:lnTo>
                <a:cubicBezTo>
                  <a:pt x="95663" y="1281995"/>
                  <a:pt x="0" y="1186332"/>
                  <a:pt x="0" y="1068325"/>
                </a:cubicBezTo>
                <a:lnTo>
                  <a:pt x="0" y="213670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shade val="50000"/>
              <a:hueOff val="0"/>
              <a:satOff val="0"/>
              <a:lumOff val="1764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8782" tIns="100682" rIns="138782" bIns="100682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Aft>
                <a:spcPct val="35000"/>
              </a:spcAft>
            </a:pPr>
            <a:r>
              <a:rPr lang="en-US" altLang="vi-VN" sz="20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vi-VN" sz="20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vi-VN" sz="20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vi-VN" sz="20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von </a:t>
            </a:r>
            <a:r>
              <a:rPr lang="en-US" altLang="vi-VN" sz="20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altLang="vi-VN" sz="20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0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20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20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altLang="vi-VN" sz="20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endParaRPr lang="en-US" sz="2000" kern="1200" dirty="0">
              <a:solidFill>
                <a:srgbClr val="492B0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089" name="Freeform: Shape 42088">
            <a:extLst>
              <a:ext uri="{FF2B5EF4-FFF2-40B4-BE49-F238E27FC236}">
                <a16:creationId xmlns:a16="http://schemas.microsoft.com/office/drawing/2014/main" id="{9DFBA167-4549-355D-05AA-CCDA197BB5A6}"/>
              </a:ext>
            </a:extLst>
          </p:cNvPr>
          <p:cNvSpPr/>
          <p:nvPr/>
        </p:nvSpPr>
        <p:spPr>
          <a:xfrm>
            <a:off x="344778" y="1066983"/>
            <a:ext cx="5925038" cy="1281995"/>
          </a:xfrm>
          <a:custGeom>
            <a:avLst/>
            <a:gdLst>
              <a:gd name="connsiteX0" fmla="*/ 0 w 4846320"/>
              <a:gd name="connsiteY0" fmla="*/ 160249 h 1281995"/>
              <a:gd name="connsiteX1" fmla="*/ 4205323 w 4846320"/>
              <a:gd name="connsiteY1" fmla="*/ 160249 h 1281995"/>
              <a:gd name="connsiteX2" fmla="*/ 4205323 w 4846320"/>
              <a:gd name="connsiteY2" fmla="*/ 0 h 1281995"/>
              <a:gd name="connsiteX3" fmla="*/ 4846320 w 4846320"/>
              <a:gd name="connsiteY3" fmla="*/ 640998 h 1281995"/>
              <a:gd name="connsiteX4" fmla="*/ 4205323 w 4846320"/>
              <a:gd name="connsiteY4" fmla="*/ 1281995 h 1281995"/>
              <a:gd name="connsiteX5" fmla="*/ 4205323 w 4846320"/>
              <a:gd name="connsiteY5" fmla="*/ 1121746 h 1281995"/>
              <a:gd name="connsiteX6" fmla="*/ 0 w 4846320"/>
              <a:gd name="connsiteY6" fmla="*/ 1121746 h 1281995"/>
              <a:gd name="connsiteX7" fmla="*/ 0 w 4846320"/>
              <a:gd name="connsiteY7" fmla="*/ 160249 h 1281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46320" h="1281995">
                <a:moveTo>
                  <a:pt x="0" y="160249"/>
                </a:moveTo>
                <a:lnTo>
                  <a:pt x="4205323" y="160249"/>
                </a:lnTo>
                <a:lnTo>
                  <a:pt x="4205323" y="0"/>
                </a:lnTo>
                <a:lnTo>
                  <a:pt x="4846320" y="640998"/>
                </a:lnTo>
                <a:lnTo>
                  <a:pt x="4205323" y="1281995"/>
                </a:lnTo>
                <a:lnTo>
                  <a:pt x="4205323" y="1121746"/>
                </a:lnTo>
                <a:lnTo>
                  <a:pt x="0" y="1121746"/>
                </a:lnTo>
                <a:lnTo>
                  <a:pt x="0" y="160249"/>
                </a:lnTo>
                <a:close/>
              </a:path>
            </a:pathLst>
          </a:custGeom>
          <a:solidFill>
            <a:srgbClr val="A1FE9C">
              <a:alpha val="89804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172949" rIns="493448" bIns="172949" numCol="1" spcCol="1270" anchor="t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defTabSz="889000">
              <a:lnSpc>
                <a:spcPct val="90000"/>
              </a:lnSpc>
              <a:spcAft>
                <a:spcPct val="15000"/>
              </a:spcAft>
            </a:pPr>
            <a:r>
              <a:rPr lang="en-US" altLang="vi-VN" sz="20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vi-VN" sz="2000" i="1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altLang="vi-VN" sz="2000" i="1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altLang="vi-VN" sz="2000" i="1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dắt</a:t>
            </a:r>
            <a:r>
              <a:rPr lang="en-US" altLang="vi-VN" sz="2000" i="1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000" i="1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altLang="vi-VN" sz="2000" i="1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altLang="vi-VN" sz="2000" i="1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díu</a:t>
            </a:r>
            <a:r>
              <a:rPr lang="en-US" altLang="vi-VN" sz="2000" i="1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altLang="vi-VN" sz="2000" i="1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altLang="vi-VN" sz="2000" i="1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altLang="vi-VN" sz="2000" i="1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lang="en-US" altLang="vi-VN" sz="2000" i="1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000" i="1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altLang="vi-VN" sz="2000" i="1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altLang="vi-VN" sz="2000" i="1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líu</a:t>
            </a:r>
            <a:r>
              <a:rPr lang="en-US" altLang="vi-VN" sz="20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0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090" name="Freeform: Shape 42089">
            <a:extLst>
              <a:ext uri="{FF2B5EF4-FFF2-40B4-BE49-F238E27FC236}">
                <a16:creationId xmlns:a16="http://schemas.microsoft.com/office/drawing/2014/main" id="{09FBA0B6-51C3-DB19-67AB-4D4CAD7D9527}"/>
              </a:ext>
            </a:extLst>
          </p:cNvPr>
          <p:cNvSpPr/>
          <p:nvPr/>
        </p:nvSpPr>
        <p:spPr>
          <a:xfrm>
            <a:off x="6318497" y="1066982"/>
            <a:ext cx="2456421" cy="1281995"/>
          </a:xfrm>
          <a:custGeom>
            <a:avLst/>
            <a:gdLst>
              <a:gd name="connsiteX0" fmla="*/ 0 w 3230880"/>
              <a:gd name="connsiteY0" fmla="*/ 213670 h 1281995"/>
              <a:gd name="connsiteX1" fmla="*/ 213670 w 3230880"/>
              <a:gd name="connsiteY1" fmla="*/ 0 h 1281995"/>
              <a:gd name="connsiteX2" fmla="*/ 3017210 w 3230880"/>
              <a:gd name="connsiteY2" fmla="*/ 0 h 1281995"/>
              <a:gd name="connsiteX3" fmla="*/ 3230880 w 3230880"/>
              <a:gd name="connsiteY3" fmla="*/ 213670 h 1281995"/>
              <a:gd name="connsiteX4" fmla="*/ 3230880 w 3230880"/>
              <a:gd name="connsiteY4" fmla="*/ 1068325 h 1281995"/>
              <a:gd name="connsiteX5" fmla="*/ 3017210 w 3230880"/>
              <a:gd name="connsiteY5" fmla="*/ 1281995 h 1281995"/>
              <a:gd name="connsiteX6" fmla="*/ 213670 w 3230880"/>
              <a:gd name="connsiteY6" fmla="*/ 1281995 h 1281995"/>
              <a:gd name="connsiteX7" fmla="*/ 0 w 3230880"/>
              <a:gd name="connsiteY7" fmla="*/ 1068325 h 1281995"/>
              <a:gd name="connsiteX8" fmla="*/ 0 w 3230880"/>
              <a:gd name="connsiteY8" fmla="*/ 213670 h 1281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30880" h="1281995">
                <a:moveTo>
                  <a:pt x="0" y="213670"/>
                </a:moveTo>
                <a:cubicBezTo>
                  <a:pt x="0" y="95663"/>
                  <a:pt x="95663" y="0"/>
                  <a:pt x="213670" y="0"/>
                </a:cubicBezTo>
                <a:lnTo>
                  <a:pt x="3017210" y="0"/>
                </a:lnTo>
                <a:cubicBezTo>
                  <a:pt x="3135217" y="0"/>
                  <a:pt x="3230880" y="95663"/>
                  <a:pt x="3230880" y="213670"/>
                </a:cubicBezTo>
                <a:lnTo>
                  <a:pt x="3230880" y="1068325"/>
                </a:lnTo>
                <a:cubicBezTo>
                  <a:pt x="3230880" y="1186332"/>
                  <a:pt x="3135217" y="1281995"/>
                  <a:pt x="3017210" y="1281995"/>
                </a:cubicBezTo>
                <a:lnTo>
                  <a:pt x="213670" y="1281995"/>
                </a:lnTo>
                <a:cubicBezTo>
                  <a:pt x="95663" y="1281995"/>
                  <a:pt x="0" y="1186332"/>
                  <a:pt x="0" y="1068325"/>
                </a:cubicBezTo>
                <a:lnTo>
                  <a:pt x="0" y="213670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8782" tIns="100682" rIns="138782" bIns="100682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Aft>
                <a:spcPct val="35000"/>
              </a:spcAft>
            </a:pPr>
            <a:r>
              <a:rPr lang="en-US" altLang="vi-VN" sz="20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altLang="vi-VN" sz="20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vi-VN" sz="20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altLang="vi-VN" sz="20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vi-VN" sz="20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0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altLang="vi-VN" sz="20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091" name="Freeform: Shape 42090">
            <a:extLst>
              <a:ext uri="{FF2B5EF4-FFF2-40B4-BE49-F238E27FC236}">
                <a16:creationId xmlns:a16="http://schemas.microsoft.com/office/drawing/2014/main" id="{BE815003-5EC4-EB6E-DFC4-426C99FBC108}"/>
              </a:ext>
            </a:extLst>
          </p:cNvPr>
          <p:cNvSpPr/>
          <p:nvPr/>
        </p:nvSpPr>
        <p:spPr>
          <a:xfrm>
            <a:off x="370998" y="2716433"/>
            <a:ext cx="5842727" cy="2132864"/>
          </a:xfrm>
          <a:custGeom>
            <a:avLst/>
            <a:gdLst>
              <a:gd name="connsiteX0" fmla="*/ 0 w 5072317"/>
              <a:gd name="connsiteY0" fmla="*/ 160249 h 1281995"/>
              <a:gd name="connsiteX1" fmla="*/ 4431320 w 5072317"/>
              <a:gd name="connsiteY1" fmla="*/ 160249 h 1281995"/>
              <a:gd name="connsiteX2" fmla="*/ 4431320 w 5072317"/>
              <a:gd name="connsiteY2" fmla="*/ 0 h 1281995"/>
              <a:gd name="connsiteX3" fmla="*/ 5072317 w 5072317"/>
              <a:gd name="connsiteY3" fmla="*/ 640998 h 1281995"/>
              <a:gd name="connsiteX4" fmla="*/ 4431320 w 5072317"/>
              <a:gd name="connsiteY4" fmla="*/ 1281995 h 1281995"/>
              <a:gd name="connsiteX5" fmla="*/ 4431320 w 5072317"/>
              <a:gd name="connsiteY5" fmla="*/ 1121746 h 1281995"/>
              <a:gd name="connsiteX6" fmla="*/ 0 w 5072317"/>
              <a:gd name="connsiteY6" fmla="*/ 1121746 h 1281995"/>
              <a:gd name="connsiteX7" fmla="*/ 0 w 5072317"/>
              <a:gd name="connsiteY7" fmla="*/ 160249 h 1281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2317" h="1281995">
                <a:moveTo>
                  <a:pt x="0" y="160249"/>
                </a:moveTo>
                <a:lnTo>
                  <a:pt x="4431320" y="160249"/>
                </a:lnTo>
                <a:lnTo>
                  <a:pt x="4431320" y="0"/>
                </a:lnTo>
                <a:lnTo>
                  <a:pt x="5072317" y="640998"/>
                </a:lnTo>
                <a:lnTo>
                  <a:pt x="4431320" y="1281995"/>
                </a:lnTo>
                <a:lnTo>
                  <a:pt x="4431320" y="1121746"/>
                </a:lnTo>
                <a:lnTo>
                  <a:pt x="0" y="1121746"/>
                </a:lnTo>
                <a:lnTo>
                  <a:pt x="0" y="160249"/>
                </a:lnTo>
                <a:close/>
              </a:path>
            </a:pathLst>
          </a:custGeom>
          <a:solidFill>
            <a:srgbClr val="A1FE9C">
              <a:alpha val="90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alpha val="90000"/>
              <a:tint val="5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172949" rIns="493448" bIns="172949" numCol="1" spcCol="1270" anchor="t" anchorCtr="0">
            <a:noAutofit/>
          </a:bodyPr>
          <a:lstStyle/>
          <a:p>
            <a:pPr marL="0" lvl="1" defTabSz="889000">
              <a:spcBef>
                <a:spcPts val="0"/>
              </a:spcBef>
              <a:spcAft>
                <a:spcPts val="0"/>
              </a:spcAft>
            </a:pPr>
            <a:endParaRPr lang="en-US" altLang="vi-VN" sz="1400" i="1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defTabSz="889000">
              <a:spcBef>
                <a:spcPts val="0"/>
              </a:spcBef>
              <a:spcAft>
                <a:spcPts val="0"/>
              </a:spcAft>
            </a:pPr>
            <a:r>
              <a:rPr lang="en-US" altLang="vi-VN" sz="20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vi-VN" sz="2000" i="1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vi-VN" sz="2000" i="1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2000" i="1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vi-VN" sz="2000" i="1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vi-VN" sz="2000" i="1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vi-VN" sz="2000" i="1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vi-VN" sz="2000" i="1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000" i="1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vi-VN" sz="2000" i="1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vi-VN" sz="2000" i="1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US" altLang="vi-VN" sz="2000" i="1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altLang="vi-VN" sz="2000" i="1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000" i="1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altLang="vi-VN" sz="2000" i="1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altLang="vi-VN" sz="2000" i="1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altLang="vi-VN" sz="2000" i="1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vi-VN" sz="20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</a:t>
            </a:r>
          </a:p>
          <a:p>
            <a:pPr marL="0" lvl="1" defTabSz="889000">
              <a:spcBef>
                <a:spcPts val="0"/>
              </a:spcBef>
              <a:spcAft>
                <a:spcPts val="0"/>
              </a:spcAft>
            </a:pPr>
            <a:r>
              <a:rPr lang="en-US" altLang="vi-VN" sz="20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vi-VN" sz="2000" i="1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vi-VN" sz="2000" i="1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vi-VN" sz="2000" i="1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altLang="vi-VN" sz="2000" i="1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vi-VN" sz="2000" i="1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vũng</a:t>
            </a:r>
            <a:r>
              <a:rPr lang="en-US" altLang="vi-VN" sz="2000" i="1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vi-VN" sz="2000" i="1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r>
              <a:rPr lang="en-US" altLang="vi-VN" sz="2000" i="1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altLang="vi-VN" sz="2000" i="1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2000" i="1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000" i="1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vi-VN" sz="2000" i="1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altLang="vi-VN" sz="2000" i="1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vi-VN" sz="2000" i="1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2000" i="1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altLang="vi-VN" sz="2000" i="1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i="1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20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”,…</a:t>
            </a:r>
            <a:r>
              <a:rPr lang="en-US" altLang="vi-VN" sz="2000" i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2092" name="Google Shape;1750;p49">
            <a:extLst>
              <a:ext uri="{FF2B5EF4-FFF2-40B4-BE49-F238E27FC236}">
                <a16:creationId xmlns:a16="http://schemas.microsoft.com/office/drawing/2014/main" id="{74F283FD-7342-4F92-BFCC-0C2D34891808}"/>
              </a:ext>
            </a:extLst>
          </p:cNvPr>
          <p:cNvGrpSpPr/>
          <p:nvPr/>
        </p:nvGrpSpPr>
        <p:grpSpPr>
          <a:xfrm>
            <a:off x="8135845" y="4530242"/>
            <a:ext cx="864322" cy="925031"/>
            <a:chOff x="3943322" y="2036900"/>
            <a:chExt cx="1267779" cy="1062889"/>
          </a:xfrm>
        </p:grpSpPr>
        <p:sp>
          <p:nvSpPr>
            <p:cNvPr id="42093" name="Google Shape;1751;p49">
              <a:extLst>
                <a:ext uri="{FF2B5EF4-FFF2-40B4-BE49-F238E27FC236}">
                  <a16:creationId xmlns:a16="http://schemas.microsoft.com/office/drawing/2014/main" id="{B9180F65-CD00-E524-FD4A-4E6FD36B0CAE}"/>
                </a:ext>
              </a:extLst>
            </p:cNvPr>
            <p:cNvSpPr/>
            <p:nvPr/>
          </p:nvSpPr>
          <p:spPr>
            <a:xfrm>
              <a:off x="4600024" y="2192476"/>
              <a:ext cx="130425" cy="63767"/>
            </a:xfrm>
            <a:custGeom>
              <a:avLst/>
              <a:gdLst/>
              <a:ahLst/>
              <a:cxnLst/>
              <a:rect l="l" t="t" r="r" b="b"/>
              <a:pathLst>
                <a:path w="2256" h="1103" fill="none" extrusionOk="0">
                  <a:moveTo>
                    <a:pt x="2255" y="1102"/>
                  </a:moveTo>
                  <a:cubicBezTo>
                    <a:pt x="1237" y="1"/>
                    <a:pt x="333" y="157"/>
                    <a:pt x="0" y="656"/>
                  </a:cubicBezTo>
                </a:path>
              </a:pathLst>
            </a:custGeom>
            <a:noFill/>
            <a:ln w="6225" cap="rnd" cmpd="sng">
              <a:solidFill>
                <a:srgbClr val="FDBF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94" name="Google Shape;1752;p49">
              <a:extLst>
                <a:ext uri="{FF2B5EF4-FFF2-40B4-BE49-F238E27FC236}">
                  <a16:creationId xmlns:a16="http://schemas.microsoft.com/office/drawing/2014/main" id="{A659548E-7D2D-2123-EEC7-337A25CA8300}"/>
                </a:ext>
              </a:extLst>
            </p:cNvPr>
            <p:cNvSpPr/>
            <p:nvPr/>
          </p:nvSpPr>
          <p:spPr>
            <a:xfrm>
              <a:off x="3943322" y="2036900"/>
              <a:ext cx="740231" cy="743238"/>
            </a:xfrm>
            <a:custGeom>
              <a:avLst/>
              <a:gdLst/>
              <a:ahLst/>
              <a:cxnLst/>
              <a:rect l="l" t="t" r="r" b="b"/>
              <a:pathLst>
                <a:path w="12804" h="12856" extrusionOk="0">
                  <a:moveTo>
                    <a:pt x="7628" y="12856"/>
                  </a:moveTo>
                  <a:cubicBezTo>
                    <a:pt x="4064" y="12554"/>
                    <a:pt x="946" y="9655"/>
                    <a:pt x="229" y="5654"/>
                  </a:cubicBezTo>
                  <a:cubicBezTo>
                    <a:pt x="0" y="4334"/>
                    <a:pt x="52" y="3035"/>
                    <a:pt x="343" y="1829"/>
                  </a:cubicBezTo>
                  <a:cubicBezTo>
                    <a:pt x="2006" y="2100"/>
                    <a:pt x="3804" y="2100"/>
                    <a:pt x="5654" y="1767"/>
                  </a:cubicBezTo>
                  <a:cubicBezTo>
                    <a:pt x="7504" y="1434"/>
                    <a:pt x="9208" y="821"/>
                    <a:pt x="10663" y="0"/>
                  </a:cubicBezTo>
                  <a:cubicBezTo>
                    <a:pt x="11359" y="1019"/>
                    <a:pt x="11858" y="2224"/>
                    <a:pt x="12087" y="3544"/>
                  </a:cubicBezTo>
                  <a:cubicBezTo>
                    <a:pt x="12804" y="7545"/>
                    <a:pt x="10871" y="11338"/>
                    <a:pt x="7628" y="12856"/>
                  </a:cubicBezTo>
                  <a:close/>
                  <a:moveTo>
                    <a:pt x="8585" y="3544"/>
                  </a:moveTo>
                  <a:cubicBezTo>
                    <a:pt x="7930" y="3451"/>
                    <a:pt x="7327" y="3679"/>
                    <a:pt x="7067" y="4095"/>
                  </a:cubicBezTo>
                  <a:cubicBezTo>
                    <a:pt x="7192" y="4563"/>
                    <a:pt x="7701" y="4968"/>
                    <a:pt x="8356" y="5061"/>
                  </a:cubicBezTo>
                  <a:cubicBezTo>
                    <a:pt x="9011" y="5155"/>
                    <a:pt x="9613" y="4926"/>
                    <a:pt x="9873" y="4511"/>
                  </a:cubicBezTo>
                  <a:cubicBezTo>
                    <a:pt x="9748" y="4043"/>
                    <a:pt x="9239" y="3638"/>
                    <a:pt x="8585" y="3544"/>
                  </a:cubicBezTo>
                  <a:close/>
                  <a:moveTo>
                    <a:pt x="3523" y="4438"/>
                  </a:moveTo>
                  <a:cubicBezTo>
                    <a:pt x="2941" y="4760"/>
                    <a:pt x="2609" y="5311"/>
                    <a:pt x="2640" y="5799"/>
                  </a:cubicBezTo>
                  <a:cubicBezTo>
                    <a:pt x="3035" y="6090"/>
                    <a:pt x="3679" y="6111"/>
                    <a:pt x="4261" y="5789"/>
                  </a:cubicBezTo>
                  <a:cubicBezTo>
                    <a:pt x="4843" y="5477"/>
                    <a:pt x="5186" y="4926"/>
                    <a:pt x="5145" y="4438"/>
                  </a:cubicBezTo>
                  <a:cubicBezTo>
                    <a:pt x="4760" y="4136"/>
                    <a:pt x="4105" y="4126"/>
                    <a:pt x="3523" y="4438"/>
                  </a:cubicBezTo>
                  <a:close/>
                  <a:moveTo>
                    <a:pt x="3669" y="9468"/>
                  </a:moveTo>
                  <a:cubicBezTo>
                    <a:pt x="5061" y="9021"/>
                    <a:pt x="8553" y="8304"/>
                    <a:pt x="10175" y="8304"/>
                  </a:cubicBezTo>
                  <a:cubicBezTo>
                    <a:pt x="8200" y="5778"/>
                    <a:pt x="4708" y="6537"/>
                    <a:pt x="3669" y="9468"/>
                  </a:cubicBezTo>
                  <a:close/>
                </a:path>
              </a:pathLst>
            </a:custGeom>
            <a:solidFill>
              <a:srgbClr val="1C2A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95" name="Google Shape;1753;p49">
              <a:extLst>
                <a:ext uri="{FF2B5EF4-FFF2-40B4-BE49-F238E27FC236}">
                  <a16:creationId xmlns:a16="http://schemas.microsoft.com/office/drawing/2014/main" id="{E6071C82-2E1D-F2BB-5B22-2E1FC070D713}"/>
                </a:ext>
              </a:extLst>
            </p:cNvPr>
            <p:cNvSpPr/>
            <p:nvPr/>
          </p:nvSpPr>
          <p:spPr>
            <a:xfrm>
              <a:off x="4619219" y="2056094"/>
              <a:ext cx="186908" cy="222347"/>
            </a:xfrm>
            <a:custGeom>
              <a:avLst/>
              <a:gdLst/>
              <a:ahLst/>
              <a:cxnLst/>
              <a:rect l="l" t="t" r="r" b="b"/>
              <a:pathLst>
                <a:path w="3233" h="3846" fill="none" extrusionOk="0">
                  <a:moveTo>
                    <a:pt x="1" y="3482"/>
                  </a:moveTo>
                  <a:cubicBezTo>
                    <a:pt x="385" y="3846"/>
                    <a:pt x="3233" y="1435"/>
                    <a:pt x="250" y="1"/>
                  </a:cubicBezTo>
                </a:path>
              </a:pathLst>
            </a:custGeom>
            <a:noFill/>
            <a:ln w="6225" cap="rnd" cmpd="sng">
              <a:solidFill>
                <a:srgbClr val="FEF2C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96" name="Google Shape;1754;p49">
              <a:extLst>
                <a:ext uri="{FF2B5EF4-FFF2-40B4-BE49-F238E27FC236}">
                  <a16:creationId xmlns:a16="http://schemas.microsoft.com/office/drawing/2014/main" id="{1C81FE8A-D271-7BAA-B2A3-E9A3A2453CBE}"/>
                </a:ext>
              </a:extLst>
            </p:cNvPr>
            <p:cNvSpPr/>
            <p:nvPr/>
          </p:nvSpPr>
          <p:spPr>
            <a:xfrm>
              <a:off x="4047848" y="2148653"/>
              <a:ext cx="336527" cy="631486"/>
            </a:xfrm>
            <a:custGeom>
              <a:avLst/>
              <a:gdLst/>
              <a:ahLst/>
              <a:cxnLst/>
              <a:rect l="l" t="t" r="r" b="b"/>
              <a:pathLst>
                <a:path w="5821" h="10923" extrusionOk="0">
                  <a:moveTo>
                    <a:pt x="136" y="73"/>
                  </a:moveTo>
                  <a:cubicBezTo>
                    <a:pt x="967" y="115"/>
                    <a:pt x="1840" y="94"/>
                    <a:pt x="2723" y="0"/>
                  </a:cubicBezTo>
                  <a:cubicBezTo>
                    <a:pt x="2557" y="769"/>
                    <a:pt x="2474" y="1528"/>
                    <a:pt x="2464" y="2276"/>
                  </a:cubicBezTo>
                  <a:cubicBezTo>
                    <a:pt x="2225" y="2297"/>
                    <a:pt x="1965" y="2380"/>
                    <a:pt x="1715" y="2505"/>
                  </a:cubicBezTo>
                  <a:cubicBezTo>
                    <a:pt x="1133" y="2827"/>
                    <a:pt x="801" y="3378"/>
                    <a:pt x="832" y="3866"/>
                  </a:cubicBezTo>
                  <a:cubicBezTo>
                    <a:pt x="1227" y="4157"/>
                    <a:pt x="1871" y="4178"/>
                    <a:pt x="2453" y="3856"/>
                  </a:cubicBezTo>
                  <a:cubicBezTo>
                    <a:pt x="2484" y="3845"/>
                    <a:pt x="2516" y="3825"/>
                    <a:pt x="2547" y="3804"/>
                  </a:cubicBezTo>
                  <a:cubicBezTo>
                    <a:pt x="2620" y="4521"/>
                    <a:pt x="2755" y="5207"/>
                    <a:pt x="2942" y="5851"/>
                  </a:cubicBezTo>
                  <a:cubicBezTo>
                    <a:pt x="2578" y="6194"/>
                    <a:pt x="2266" y="6620"/>
                    <a:pt x="2038" y="7119"/>
                  </a:cubicBezTo>
                  <a:cubicBezTo>
                    <a:pt x="863" y="5196"/>
                    <a:pt x="1" y="2744"/>
                    <a:pt x="136" y="73"/>
                  </a:cubicBezTo>
                  <a:close/>
                  <a:moveTo>
                    <a:pt x="2225" y="7420"/>
                  </a:moveTo>
                  <a:cubicBezTo>
                    <a:pt x="3368" y="9177"/>
                    <a:pt x="4760" y="10434"/>
                    <a:pt x="5820" y="10923"/>
                  </a:cubicBezTo>
                  <a:cubicBezTo>
                    <a:pt x="4979" y="10247"/>
                    <a:pt x="4033" y="8875"/>
                    <a:pt x="3357" y="7129"/>
                  </a:cubicBezTo>
                  <a:cubicBezTo>
                    <a:pt x="2931" y="7233"/>
                    <a:pt x="2547" y="7327"/>
                    <a:pt x="2225" y="7420"/>
                  </a:cubicBezTo>
                  <a:close/>
                </a:path>
              </a:pathLst>
            </a:custGeom>
            <a:solidFill>
              <a:srgbClr val="D1D7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97" name="Google Shape;1755;p49">
              <a:extLst>
                <a:ext uri="{FF2B5EF4-FFF2-40B4-BE49-F238E27FC236}">
                  <a16:creationId xmlns:a16="http://schemas.microsoft.com/office/drawing/2014/main" id="{D0ECAAD3-496E-4B96-8E76-261B82CEB8D4}"/>
                </a:ext>
              </a:extLst>
            </p:cNvPr>
            <p:cNvSpPr/>
            <p:nvPr/>
          </p:nvSpPr>
          <p:spPr>
            <a:xfrm>
              <a:off x="4431787" y="2485706"/>
              <a:ext cx="116608" cy="84753"/>
            </a:xfrm>
            <a:custGeom>
              <a:avLst/>
              <a:gdLst/>
              <a:ahLst/>
              <a:cxnLst/>
              <a:rect l="l" t="t" r="r" b="b"/>
              <a:pathLst>
                <a:path w="2017" h="1466" fill="none" extrusionOk="0">
                  <a:moveTo>
                    <a:pt x="0" y="1466"/>
                  </a:moveTo>
                  <a:cubicBezTo>
                    <a:pt x="645" y="115"/>
                    <a:pt x="1559" y="0"/>
                    <a:pt x="2017" y="375"/>
                  </a:cubicBezTo>
                </a:path>
              </a:pathLst>
            </a:custGeom>
            <a:noFill/>
            <a:ln w="6225" cap="rnd" cmpd="sng">
              <a:solidFill>
                <a:srgbClr val="FDBF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98" name="Google Shape;1756;p49">
              <a:extLst>
                <a:ext uri="{FF2B5EF4-FFF2-40B4-BE49-F238E27FC236}">
                  <a16:creationId xmlns:a16="http://schemas.microsoft.com/office/drawing/2014/main" id="{1C811421-577E-CCBF-3EEF-593B519DFB60}"/>
                </a:ext>
              </a:extLst>
            </p:cNvPr>
            <p:cNvSpPr/>
            <p:nvPr/>
          </p:nvSpPr>
          <p:spPr>
            <a:xfrm>
              <a:off x="4466649" y="2351694"/>
              <a:ext cx="744452" cy="748094"/>
            </a:xfrm>
            <a:custGeom>
              <a:avLst/>
              <a:gdLst/>
              <a:ahLst/>
              <a:cxnLst/>
              <a:rect l="l" t="t" r="r" b="b"/>
              <a:pathLst>
                <a:path w="12877" h="12940" extrusionOk="0">
                  <a:moveTo>
                    <a:pt x="5020" y="12939"/>
                  </a:moveTo>
                  <a:cubicBezTo>
                    <a:pt x="1819" y="11339"/>
                    <a:pt x="0" y="7494"/>
                    <a:pt x="811" y="3514"/>
                  </a:cubicBezTo>
                  <a:cubicBezTo>
                    <a:pt x="1081" y="2204"/>
                    <a:pt x="1611" y="1009"/>
                    <a:pt x="2328" y="1"/>
                  </a:cubicBezTo>
                  <a:cubicBezTo>
                    <a:pt x="3773" y="863"/>
                    <a:pt x="5446" y="1529"/>
                    <a:pt x="7296" y="1913"/>
                  </a:cubicBezTo>
                  <a:cubicBezTo>
                    <a:pt x="9135" y="2287"/>
                    <a:pt x="10933" y="2339"/>
                    <a:pt x="12596" y="2121"/>
                  </a:cubicBezTo>
                  <a:cubicBezTo>
                    <a:pt x="12856" y="3326"/>
                    <a:pt x="12876" y="4626"/>
                    <a:pt x="12606" y="5945"/>
                  </a:cubicBezTo>
                  <a:cubicBezTo>
                    <a:pt x="11785" y="9915"/>
                    <a:pt x="8595" y="12732"/>
                    <a:pt x="5020" y="12939"/>
                  </a:cubicBezTo>
                  <a:close/>
                  <a:moveTo>
                    <a:pt x="4562" y="3659"/>
                  </a:moveTo>
                  <a:cubicBezTo>
                    <a:pt x="3991" y="3326"/>
                    <a:pt x="3347" y="3316"/>
                    <a:pt x="2952" y="3607"/>
                  </a:cubicBezTo>
                  <a:cubicBezTo>
                    <a:pt x="2900" y="4095"/>
                    <a:pt x="3222" y="4657"/>
                    <a:pt x="3793" y="4989"/>
                  </a:cubicBezTo>
                  <a:cubicBezTo>
                    <a:pt x="4365" y="5322"/>
                    <a:pt x="5020" y="5322"/>
                    <a:pt x="5415" y="5031"/>
                  </a:cubicBezTo>
                  <a:cubicBezTo>
                    <a:pt x="5467" y="4542"/>
                    <a:pt x="5134" y="3992"/>
                    <a:pt x="4562" y="3659"/>
                  </a:cubicBezTo>
                  <a:close/>
                  <a:moveTo>
                    <a:pt x="9104" y="4594"/>
                  </a:moveTo>
                  <a:cubicBezTo>
                    <a:pt x="8449" y="4667"/>
                    <a:pt x="7930" y="5052"/>
                    <a:pt x="7784" y="5519"/>
                  </a:cubicBezTo>
                  <a:cubicBezTo>
                    <a:pt x="8034" y="5945"/>
                    <a:pt x="8626" y="6195"/>
                    <a:pt x="9291" y="6112"/>
                  </a:cubicBezTo>
                  <a:cubicBezTo>
                    <a:pt x="9946" y="6039"/>
                    <a:pt x="10465" y="5654"/>
                    <a:pt x="10611" y="5187"/>
                  </a:cubicBezTo>
                  <a:cubicBezTo>
                    <a:pt x="10361" y="4761"/>
                    <a:pt x="9769" y="4511"/>
                    <a:pt x="9104" y="4594"/>
                  </a:cubicBezTo>
                  <a:close/>
                  <a:moveTo>
                    <a:pt x="2868" y="6995"/>
                  </a:moveTo>
                  <a:cubicBezTo>
                    <a:pt x="3710" y="10539"/>
                    <a:pt x="7171" y="11422"/>
                    <a:pt x="9343" y="8325"/>
                  </a:cubicBezTo>
                  <a:cubicBezTo>
                    <a:pt x="7607" y="8855"/>
                    <a:pt x="4136" y="8034"/>
                    <a:pt x="2868" y="6995"/>
                  </a:cubicBezTo>
                  <a:close/>
                </a:path>
              </a:pathLst>
            </a:custGeom>
            <a:solidFill>
              <a:srgbClr val="D337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99" name="Google Shape;1757;p49">
              <a:extLst>
                <a:ext uri="{FF2B5EF4-FFF2-40B4-BE49-F238E27FC236}">
                  <a16:creationId xmlns:a16="http://schemas.microsoft.com/office/drawing/2014/main" id="{AED3CD6D-0EE5-763F-53E1-75E26DB4A9CF}"/>
                </a:ext>
              </a:extLst>
            </p:cNvPr>
            <p:cNvSpPr/>
            <p:nvPr/>
          </p:nvSpPr>
          <p:spPr>
            <a:xfrm>
              <a:off x="4407737" y="2396153"/>
              <a:ext cx="130425" cy="169506"/>
            </a:xfrm>
            <a:custGeom>
              <a:avLst/>
              <a:gdLst/>
              <a:ahLst/>
              <a:cxnLst/>
              <a:rect l="l" t="t" r="r" b="b"/>
              <a:pathLst>
                <a:path w="2256" h="2932" fill="none" extrusionOk="0">
                  <a:moveTo>
                    <a:pt x="2256" y="2464"/>
                  </a:moveTo>
                  <a:cubicBezTo>
                    <a:pt x="1996" y="2932"/>
                    <a:pt x="1" y="1549"/>
                    <a:pt x="2142" y="1"/>
                  </a:cubicBezTo>
                </a:path>
              </a:pathLst>
            </a:custGeom>
            <a:noFill/>
            <a:ln w="6225" cap="rnd" cmpd="sng">
              <a:solidFill>
                <a:srgbClr val="FEF2C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00" name="Google Shape;1758;p49">
              <a:extLst>
                <a:ext uri="{FF2B5EF4-FFF2-40B4-BE49-F238E27FC236}">
                  <a16:creationId xmlns:a16="http://schemas.microsoft.com/office/drawing/2014/main" id="{AE11C6FE-45DB-63A7-0499-2E0AD5B7109E}"/>
                </a:ext>
              </a:extLst>
            </p:cNvPr>
            <p:cNvSpPr/>
            <p:nvPr/>
          </p:nvSpPr>
          <p:spPr>
            <a:xfrm>
              <a:off x="4551924" y="2393782"/>
              <a:ext cx="268019" cy="706006"/>
            </a:xfrm>
            <a:custGeom>
              <a:avLst/>
              <a:gdLst/>
              <a:ahLst/>
              <a:cxnLst/>
              <a:rect l="l" t="t" r="r" b="b"/>
              <a:pathLst>
                <a:path w="4636" h="12212" extrusionOk="0">
                  <a:moveTo>
                    <a:pt x="2214" y="0"/>
                  </a:moveTo>
                  <a:cubicBezTo>
                    <a:pt x="2973" y="354"/>
                    <a:pt x="3784" y="655"/>
                    <a:pt x="4636" y="894"/>
                  </a:cubicBezTo>
                  <a:cubicBezTo>
                    <a:pt x="4147" y="1632"/>
                    <a:pt x="3763" y="2411"/>
                    <a:pt x="3462" y="3201"/>
                  </a:cubicBezTo>
                  <a:cubicBezTo>
                    <a:pt x="3358" y="3097"/>
                    <a:pt x="3233" y="3004"/>
                    <a:pt x="3087" y="2931"/>
                  </a:cubicBezTo>
                  <a:cubicBezTo>
                    <a:pt x="2516" y="2598"/>
                    <a:pt x="1872" y="2588"/>
                    <a:pt x="1477" y="2879"/>
                  </a:cubicBezTo>
                  <a:cubicBezTo>
                    <a:pt x="1425" y="3367"/>
                    <a:pt x="1747" y="3929"/>
                    <a:pt x="2318" y="4261"/>
                  </a:cubicBezTo>
                  <a:cubicBezTo>
                    <a:pt x="2557" y="4396"/>
                    <a:pt x="2807" y="4479"/>
                    <a:pt x="3046" y="4500"/>
                  </a:cubicBezTo>
                  <a:cubicBezTo>
                    <a:pt x="2838" y="5342"/>
                    <a:pt x="2713" y="6173"/>
                    <a:pt x="2661" y="6974"/>
                  </a:cubicBezTo>
                  <a:cubicBezTo>
                    <a:pt x="2142" y="6766"/>
                    <a:pt x="1705" y="6516"/>
                    <a:pt x="1393" y="6267"/>
                  </a:cubicBezTo>
                  <a:cubicBezTo>
                    <a:pt x="1633" y="7275"/>
                    <a:pt x="2079" y="8065"/>
                    <a:pt x="2651" y="8616"/>
                  </a:cubicBezTo>
                  <a:cubicBezTo>
                    <a:pt x="2744" y="10133"/>
                    <a:pt x="3087" y="11411"/>
                    <a:pt x="3545" y="12211"/>
                  </a:cubicBezTo>
                  <a:cubicBezTo>
                    <a:pt x="1820" y="10434"/>
                    <a:pt x="1" y="4895"/>
                    <a:pt x="2214" y="0"/>
                  </a:cubicBezTo>
                  <a:close/>
                </a:path>
              </a:pathLst>
            </a:custGeom>
            <a:solidFill>
              <a:srgbClr val="B420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20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20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2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78" grpId="0" animBg="1"/>
      <p:bldP spid="42089" grpId="0" animBg="1"/>
      <p:bldP spid="42090" grpId="0" animBg="1"/>
      <p:bldP spid="4209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>
            <a:extLst>
              <a:ext uri="{FF2B5EF4-FFF2-40B4-BE49-F238E27FC236}">
                <a16:creationId xmlns:a16="http://schemas.microsoft.com/office/drawing/2014/main" id="{647B4971-E42F-9AC6-33AA-968BE4931636}"/>
              </a:ext>
            </a:extLst>
          </p:cNvPr>
          <p:cNvSpPr>
            <a:spLocks noGrp="1" noRot="1"/>
          </p:cNvSpPr>
          <p:nvPr>
            <p:ph idx="1"/>
          </p:nvPr>
        </p:nvSpPr>
        <p:spPr>
          <a:xfrm>
            <a:off x="265112" y="-152400"/>
            <a:ext cx="8686800" cy="838200"/>
          </a:xfrm>
        </p:spPr>
        <p:txBody>
          <a:bodyPr/>
          <a:lstStyle/>
          <a:p>
            <a:pPr marL="0" indent="0" algn="just" eaLnBrk="1" hangingPunct="1">
              <a:lnSpc>
                <a:spcPct val="140000"/>
              </a:lnSpc>
              <a:spcAft>
                <a:spcPts val="800"/>
              </a:spcAft>
              <a:buFont typeface="Symbol" panose="05050102010706020507" pitchFamily="18" charset="2"/>
              <a:buNone/>
              <a:tabLst>
                <a:tab pos="658813" algn="l"/>
              </a:tabLst>
            </a:pPr>
            <a:r>
              <a:rPr lang="en-US" altLang="vi-VN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 THUẬT CHÈO ĐƯỢC THỂ HIỆN QUA ĐOẠN TRÍCH</a:t>
            </a:r>
            <a:r>
              <a:rPr lang="en-US" altLang="vi-VN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vi-VN" sz="2400" dirty="0">
              <a:solidFill>
                <a:srgbClr val="0000CC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99F023D-4C52-069F-252A-B934342EE2C1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265112" y="495300"/>
            <a:ext cx="8421688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65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65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65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65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65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20000"/>
              </a:spcBef>
              <a:spcAft>
                <a:spcPts val="800"/>
              </a:spcAft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chèo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chèo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2200" dirty="0">
              <a:solidFill>
                <a:schemeClr val="bg2">
                  <a:lumMod val="95000"/>
                  <a:lumOff val="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tấu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chèo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chèo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tựa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ngẫu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chèo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Xuý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dại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vời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Dịu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Diễm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Thuý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Ngần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2200" i="1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vi-VN" sz="2200" i="1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i="1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altLang="vi-VN" sz="2200" i="1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i="1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vi-VN" sz="2200" i="1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i="1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200" i="1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i="1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altLang="vi-VN" sz="2200" i="1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i="1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vi-VN" sz="2200" i="1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200" i="1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2200" i="1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i="1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vi-VN" sz="2200" i="1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i="1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2200" i="1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i="1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altLang="vi-VN" sz="2200" i="1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i="1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altLang="vi-VN" sz="2200" i="1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i="1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altLang="vi-VN" sz="2200" i="1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70 </a:t>
            </a:r>
            <a:r>
              <a:rPr lang="en-US" altLang="vi-VN" sz="2200" i="1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200" i="1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i="1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sz="2200" i="1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i="1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altLang="vi-VN" sz="2200" i="1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XX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altLang="vi-VN" sz="2200" dirty="0">
              <a:solidFill>
                <a:schemeClr val="bg2">
                  <a:lumMod val="95000"/>
                  <a:lumOff val="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ân khấu được thiết kế theo phong cách cổ điển sân khấu biểu tượng màn che mặt nạ.">
            <a:extLst>
              <a:ext uri="{FF2B5EF4-FFF2-40B4-BE49-F238E27FC236}">
                <a16:creationId xmlns:a16="http://schemas.microsoft.com/office/drawing/2014/main" id="{FF59642A-92C8-0122-8DC2-3479C4AD0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" y="-1"/>
            <a:ext cx="913625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7" name="Rectangle 3">
            <a:extLst>
              <a:ext uri="{FF2B5EF4-FFF2-40B4-BE49-F238E27FC236}">
                <a16:creationId xmlns:a16="http://schemas.microsoft.com/office/drawing/2014/main" id="{C579A13F-65BA-2248-0540-3C02A5BC1924}"/>
              </a:ext>
            </a:extLst>
          </p:cNvPr>
          <p:cNvSpPr>
            <a:spLocks noGrp="1" noRot="1"/>
          </p:cNvSpPr>
          <p:nvPr>
            <p:ph idx="1"/>
          </p:nvPr>
        </p:nvSpPr>
        <p:spPr>
          <a:xfrm>
            <a:off x="2224108" y="1295400"/>
            <a:ext cx="4695784" cy="838200"/>
          </a:xfrm>
        </p:spPr>
        <p:txBody>
          <a:bodyPr/>
          <a:lstStyle/>
          <a:p>
            <a:pPr marL="0" indent="0" algn="ctr" eaLnBrk="1" hangingPunct="1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None/>
              <a:tabLst>
                <a:tab pos="658813" algn="l"/>
              </a:tabLst>
            </a:pPr>
            <a:r>
              <a:rPr lang="en-US" altLang="vi-V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vi-V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vi-V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vi-V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altLang="vi-VN" sz="3600" dirty="0">
              <a:solidFill>
                <a:srgbClr val="0070C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019" name="Oval 42018">
            <a:extLst>
              <a:ext uri="{FF2B5EF4-FFF2-40B4-BE49-F238E27FC236}">
                <a16:creationId xmlns:a16="http://schemas.microsoft.com/office/drawing/2014/main" id="{95884DE7-3000-0F9C-C9AF-72EED2002392}"/>
              </a:ext>
            </a:extLst>
          </p:cNvPr>
          <p:cNvSpPr/>
          <p:nvPr/>
        </p:nvSpPr>
        <p:spPr>
          <a:xfrm>
            <a:off x="971475" y="2133600"/>
            <a:ext cx="7201050" cy="3779672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Bef>
                <a:spcPct val="20000"/>
              </a:spcBef>
              <a:spcAft>
                <a:spcPts val="800"/>
              </a:spcAft>
              <a:buClr>
                <a:schemeClr val="hlink"/>
              </a:buClr>
              <a:buFont typeface="Wingdings" panose="05000000000000000000" pitchFamily="2" charset="2"/>
              <a:buNone/>
            </a:pPr>
            <a:endParaRPr lang="en-US" altLang="vi-VN" sz="1400" i="1" dirty="0">
              <a:solidFill>
                <a:schemeClr val="bg2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spcAft>
                <a:spcPts val="800"/>
              </a:spcAft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vi-VN" sz="22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22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vi-VN" sz="22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vi-VN" sz="22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altLang="vi-VN" sz="22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150 </a:t>
            </a:r>
            <a:r>
              <a:rPr lang="en-US" altLang="vi-VN" sz="22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sz="22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2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vi-VN" sz="22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altLang="vi-VN" sz="22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altLang="vi-VN" sz="22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vi-VN" sz="22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2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vi-VN" sz="22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22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altLang="vi-VN" sz="22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altLang="vi-VN" sz="22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2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2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vi-VN" sz="22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Xúy</a:t>
            </a:r>
            <a:r>
              <a:rPr lang="en-US" altLang="vi-VN" sz="22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altLang="vi-VN" sz="22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2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22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22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vi-VN" sz="22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vi-VN" sz="22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chèo</a:t>
            </a:r>
            <a:r>
              <a:rPr lang="en-US" altLang="vi-VN" sz="22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Xúy</a:t>
            </a:r>
            <a:r>
              <a:rPr lang="en-US" altLang="vi-VN" sz="22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altLang="vi-VN" sz="22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vi-VN" sz="22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dại</a:t>
            </a:r>
            <a:r>
              <a:rPr lang="en-US" altLang="vi-VN" sz="2200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vi-VN" sz="2200" dirty="0">
              <a:solidFill>
                <a:srgbClr val="000099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spcAft>
                <a:spcPts val="800"/>
              </a:spcAft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vi-VN" sz="2200" b="1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200" b="1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vi-VN" sz="2200" b="1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vi-VN" sz="2200" b="1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2200" dirty="0">
              <a:solidFill>
                <a:schemeClr val="bg2">
                  <a:lumMod val="95000"/>
                  <a:lumOff val="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>
            <a:extLst>
              <a:ext uri="{FF2B5EF4-FFF2-40B4-BE49-F238E27FC236}">
                <a16:creationId xmlns:a16="http://schemas.microsoft.com/office/drawing/2014/main" id="{366DAE23-7427-5897-BB85-620AD4A78BD4}"/>
              </a:ext>
            </a:extLst>
          </p:cNvPr>
          <p:cNvSpPr>
            <a:spLocks noGrp="1" noRot="1"/>
          </p:cNvSpPr>
          <p:nvPr>
            <p:ph idx="1"/>
          </p:nvPr>
        </p:nvSpPr>
        <p:spPr>
          <a:xfrm>
            <a:off x="290739" y="0"/>
            <a:ext cx="8686800" cy="838200"/>
          </a:xfrm>
        </p:spPr>
        <p:txBody>
          <a:bodyPr/>
          <a:lstStyle/>
          <a:p>
            <a:pPr marL="0" indent="0" algn="ctr" eaLnBrk="1" hangingPunct="1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None/>
              <a:tabLst>
                <a:tab pos="658813" algn="l"/>
              </a:tabLst>
            </a:pP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altLang="vi-VN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None/>
              <a:tabLst>
                <a:tab pos="658813" algn="l"/>
              </a:tabLst>
            </a:pPr>
            <a:endParaRPr lang="en-US" altLang="vi-VN" dirty="0">
              <a:solidFill>
                <a:srgbClr val="FFFFFF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8E9811A-EA06-7B19-35B3-6331F0D3D88D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240018" y="423438"/>
            <a:ext cx="8613775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20000"/>
              </a:spcBef>
              <a:spcAft>
                <a:spcPts val="800"/>
              </a:spcAft>
              <a:buClr>
                <a:srgbClr val="0080FF"/>
              </a:buClr>
              <a:buFont typeface="Wingdings" panose="05000000000000000000" pitchFamily="2" charset="2"/>
              <a:buNone/>
            </a:pP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chèo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Xúy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dại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Xúy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điên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loạn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giằng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hối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tủi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nhục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chê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hối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tội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Kim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Nham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đớn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tựa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chê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láng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giềng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điên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loạn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lể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tủi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nàng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kẹt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ám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Xúy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chèo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ngộ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altLang="vi-VN" sz="22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altLang="vi-VN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2200" dirty="0">
              <a:solidFill>
                <a:schemeClr val="bg2">
                  <a:lumMod val="95000"/>
                  <a:lumOff val="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18" name="Scroll: Horizontal 42017">
            <a:extLst>
              <a:ext uri="{FF2B5EF4-FFF2-40B4-BE49-F238E27FC236}">
                <a16:creationId xmlns:a16="http://schemas.microsoft.com/office/drawing/2014/main" id="{741D5AB3-66A7-DD83-A7A9-DF35E0463214}"/>
              </a:ext>
            </a:extLst>
          </p:cNvPr>
          <p:cNvSpPr/>
          <p:nvPr/>
        </p:nvSpPr>
        <p:spPr>
          <a:xfrm>
            <a:off x="183243" y="152400"/>
            <a:ext cx="9144000" cy="6858000"/>
          </a:xfrm>
          <a:prstGeom prst="horizontalScroll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9DF9F11C-EF9C-0048-1E98-669340CBFD46}"/>
              </a:ext>
            </a:extLst>
          </p:cNvPr>
          <p:cNvSpPr>
            <a:spLocks noGrp="1" noRot="1"/>
          </p:cNvSpPr>
          <p:nvPr>
            <p:ph idx="1"/>
          </p:nvPr>
        </p:nvSpPr>
        <p:spPr>
          <a:xfrm>
            <a:off x="273957" y="0"/>
            <a:ext cx="8686800" cy="838200"/>
          </a:xfrm>
        </p:spPr>
        <p:txBody>
          <a:bodyPr/>
          <a:lstStyle/>
          <a:p>
            <a:pPr marL="0" indent="0" algn="ctr" eaLnBrk="1" hangingPunct="1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None/>
              <a:tabLst>
                <a:tab pos="658813" algn="l"/>
              </a:tabLst>
            </a:pP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endParaRPr lang="en-US" altLang="vi-VN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None/>
              <a:tabLst>
                <a:tab pos="658813" algn="l"/>
              </a:tabLst>
            </a:pPr>
            <a:endParaRPr lang="en-US" altLang="vi-VN" dirty="0">
              <a:solidFill>
                <a:srgbClr val="FFFFFF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C0171B2-555B-4646-EE93-480616381C1F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0" y="356129"/>
            <a:ext cx="86137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20000"/>
              </a:spcBef>
              <a:spcAft>
                <a:spcPts val="800"/>
              </a:spcAft>
              <a:buClr>
                <a:srgbClr val="0080FF"/>
              </a:buClr>
              <a:buFont typeface="Wingdings" panose="05000000000000000000" pitchFamily="2" charset="2"/>
              <a:buNone/>
            </a:pPr>
            <a:r>
              <a:rPr lang="en-US" altLang="vi-V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altLang="vi-VN" sz="2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vi-VN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vi-VN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vi-VN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vi-VN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vi-VN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vi-VN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vi-VN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VN </a:t>
            </a:r>
            <a:r>
              <a:rPr lang="en-US" altLang="vi-VN" sz="2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</a:t>
            </a:r>
            <a:r>
              <a:rPr lang="en-US" altLang="vi-VN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altLang="vi-VN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vi-VN" sz="2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vi-VN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altLang="vi-VN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chèo</a:t>
            </a:r>
            <a:r>
              <a:rPr lang="en-US" altLang="vi-VN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2020" name="TextBox 42019">
            <a:extLst>
              <a:ext uri="{FF2B5EF4-FFF2-40B4-BE49-F238E27FC236}">
                <a16:creationId xmlns:a16="http://schemas.microsoft.com/office/drawing/2014/main" id="{CD28292E-5B68-E8AE-ED97-C6249798E44C}"/>
              </a:ext>
            </a:extLst>
          </p:cNvPr>
          <p:cNvSpPr txBox="1"/>
          <p:nvPr/>
        </p:nvSpPr>
        <p:spPr>
          <a:xfrm>
            <a:off x="1051369" y="919132"/>
            <a:ext cx="7878908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Qua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chèo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đò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gặt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 </a:t>
            </a:r>
            <a:endParaRPr lang="en-US" altLang="vi-VN" sz="2000" dirty="0">
              <a:solidFill>
                <a:srgbClr val="0000CC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Ta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buộc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“cha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Xuý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ám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chê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”)... </a:t>
            </a:r>
            <a:endParaRPr lang="en-US" altLang="vi-VN" sz="2000" dirty="0">
              <a:solidFill>
                <a:srgbClr val="0000CC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Tin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ngưỡng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“than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Nguyệt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Bụt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altLang="vi-VN" sz="2000" dirty="0">
              <a:solidFill>
                <a:srgbClr val="0000CC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xưng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vang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vi-VN" sz="2000" dirty="0">
                <a:solidFill>
                  <a:srgbClr val="00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láng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giềng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Xúy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!”,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thỉ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Xúy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láng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giềng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vi-VN" sz="2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vi-VN" sz="2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altLang="vi-VN" sz="2000" dirty="0">
              <a:solidFill>
                <a:srgbClr val="0000CC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2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20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0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0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20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20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20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20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20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0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18" grpId="0" animBg="1"/>
      <p:bldP spid="41987" grpId="0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5">
            <a:extLst>
              <a:ext uri="{FF2B5EF4-FFF2-40B4-BE49-F238E27FC236}">
                <a16:creationId xmlns:a16="http://schemas.microsoft.com/office/drawing/2014/main" id="{8A916ECE-883B-F90A-F472-6E52172CC748}"/>
              </a:ext>
            </a:extLst>
          </p:cNvPr>
          <p:cNvSpPr>
            <a:spLocks noGrp="1" noRot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vi-VN">
              <a:latin typeface="Candara" panose="020E0502030303020204" pitchFamily="34" charset="0"/>
            </a:endParaRPr>
          </a:p>
        </p:txBody>
      </p:sp>
      <p:pic>
        <p:nvPicPr>
          <p:cNvPr id="11266" name="Picture 4">
            <a:hlinkClick r:id="rId2" action="ppaction://hlinksldjump"/>
            <a:extLst>
              <a:ext uri="{FF2B5EF4-FFF2-40B4-BE49-F238E27FC236}">
                <a16:creationId xmlns:a16="http://schemas.microsoft.com/office/drawing/2014/main" id="{70C541A8-90A7-43F7-7596-925BABE8EEA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73" t="28639" r="30710" b="33360"/>
          <a:stretch>
            <a:fillRect/>
          </a:stretch>
        </p:blipFill>
        <p:spPr>
          <a:xfrm>
            <a:off x="0" y="0"/>
            <a:ext cx="9144000" cy="6858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5">
            <a:extLst>
              <a:ext uri="{FF2B5EF4-FFF2-40B4-BE49-F238E27FC236}">
                <a16:creationId xmlns:a16="http://schemas.microsoft.com/office/drawing/2014/main" id="{A369CE7C-6805-E174-922E-7960C7670D8A}"/>
              </a:ext>
            </a:extLst>
          </p:cNvPr>
          <p:cNvSpPr>
            <a:spLocks noGrp="1" noRot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vi-VN">
              <a:latin typeface="Candara" panose="020E0502030303020204" pitchFamily="34" charset="0"/>
            </a:endParaRPr>
          </a:p>
        </p:txBody>
      </p:sp>
      <p:pic>
        <p:nvPicPr>
          <p:cNvPr id="12290" name="Picture 4">
            <a:hlinkClick r:id="rId2" action="ppaction://hlinksldjump"/>
            <a:extLst>
              <a:ext uri="{FF2B5EF4-FFF2-40B4-BE49-F238E27FC236}">
                <a16:creationId xmlns:a16="http://schemas.microsoft.com/office/drawing/2014/main" id="{7EB6C9CC-450E-ED16-B050-39B142FA547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4" t="28600" r="30844" b="32751"/>
          <a:stretch>
            <a:fillRect/>
          </a:stretch>
        </p:blipFill>
        <p:spPr>
          <a:xfrm>
            <a:off x="0" y="0"/>
            <a:ext cx="9144000" cy="6858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5">
            <a:extLst>
              <a:ext uri="{FF2B5EF4-FFF2-40B4-BE49-F238E27FC236}">
                <a16:creationId xmlns:a16="http://schemas.microsoft.com/office/drawing/2014/main" id="{0A955DBD-3085-5DF7-F406-519A3CD32DB9}"/>
              </a:ext>
            </a:extLst>
          </p:cNvPr>
          <p:cNvSpPr>
            <a:spLocks noGrp="1" noRot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vi-VN">
              <a:latin typeface="Candara" panose="020E0502030303020204" pitchFamily="34" charset="0"/>
            </a:endParaRPr>
          </a:p>
        </p:txBody>
      </p:sp>
      <p:pic>
        <p:nvPicPr>
          <p:cNvPr id="13314" name="Picture 4">
            <a:hlinkClick r:id="rId2" action="ppaction://hlinksldjump"/>
            <a:extLst>
              <a:ext uri="{FF2B5EF4-FFF2-40B4-BE49-F238E27FC236}">
                <a16:creationId xmlns:a16="http://schemas.microsoft.com/office/drawing/2014/main" id="{093B0290-3255-E956-B082-8884F688610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53" t="28694" r="29617" b="32486"/>
          <a:stretch>
            <a:fillRect/>
          </a:stretch>
        </p:blipFill>
        <p:spPr>
          <a:xfrm>
            <a:off x="0" y="0"/>
            <a:ext cx="9144000" cy="6858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5">
            <a:extLst>
              <a:ext uri="{FF2B5EF4-FFF2-40B4-BE49-F238E27FC236}">
                <a16:creationId xmlns:a16="http://schemas.microsoft.com/office/drawing/2014/main" id="{58F8F5B0-E431-A74A-B6A7-617E0B528D8D}"/>
              </a:ext>
            </a:extLst>
          </p:cNvPr>
          <p:cNvSpPr>
            <a:spLocks noGrp="1" noRot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vi-VN">
              <a:latin typeface="Candara" panose="020E0502030303020204" pitchFamily="34" charset="0"/>
            </a:endParaRPr>
          </a:p>
        </p:txBody>
      </p:sp>
      <p:pic>
        <p:nvPicPr>
          <p:cNvPr id="14338" name="Picture 4">
            <a:hlinkClick r:id="rId2" action="ppaction://hlinksldjump"/>
            <a:extLst>
              <a:ext uri="{FF2B5EF4-FFF2-40B4-BE49-F238E27FC236}">
                <a16:creationId xmlns:a16="http://schemas.microsoft.com/office/drawing/2014/main" id="{9D5BD58D-4FCF-4841-CF17-8EB17B655A2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70" t="28609" r="30687" b="31902"/>
          <a:stretch>
            <a:fillRect/>
          </a:stretch>
        </p:blipFill>
        <p:spPr>
          <a:xfrm>
            <a:off x="0" y="0"/>
            <a:ext cx="9144000" cy="6858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B9766-D4C0-86C8-7FD8-D35A21174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60ED7-9D5E-7A59-0EB6-F9F55B1E13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Nhóm 7">
            <a:extLst>
              <a:ext uri="{FF2B5EF4-FFF2-40B4-BE49-F238E27FC236}">
                <a16:creationId xmlns:a16="http://schemas.microsoft.com/office/drawing/2014/main" id="{3053D275-25A5-38F0-2904-E29D85E279DA}"/>
              </a:ext>
            </a:extLst>
          </p:cNvPr>
          <p:cNvGrpSpPr/>
          <p:nvPr/>
        </p:nvGrpSpPr>
        <p:grpSpPr>
          <a:xfrm>
            <a:off x="613660" y="1091713"/>
            <a:ext cx="2469515" cy="2526944"/>
            <a:chOff x="1820750" y="1189684"/>
            <a:chExt cx="3839200" cy="3763286"/>
          </a:xfrm>
          <a:solidFill>
            <a:srgbClr val="00B050"/>
          </a:solidFill>
        </p:grpSpPr>
        <p:sp>
          <p:nvSpPr>
            <p:cNvPr id="5" name="Google Shape;1243;p38">
              <a:extLst>
                <a:ext uri="{FF2B5EF4-FFF2-40B4-BE49-F238E27FC236}">
                  <a16:creationId xmlns:a16="http://schemas.microsoft.com/office/drawing/2014/main" id="{3E75D376-F7F7-2284-C2EE-63ED31AF551D}"/>
                </a:ext>
              </a:extLst>
            </p:cNvPr>
            <p:cNvSpPr/>
            <p:nvPr/>
          </p:nvSpPr>
          <p:spPr>
            <a:xfrm>
              <a:off x="1820750" y="2170740"/>
              <a:ext cx="3839200" cy="2782230"/>
            </a:xfrm>
            <a:prstGeom prst="roundRect">
              <a:avLst>
                <a:gd name="adj" fmla="val 4465"/>
              </a:avLst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6" name="Google Shape;1244;p38">
              <a:extLst>
                <a:ext uri="{FF2B5EF4-FFF2-40B4-BE49-F238E27FC236}">
                  <a16:creationId xmlns:a16="http://schemas.microsoft.com/office/drawing/2014/main" id="{2C3112E7-A45C-FCAA-3D53-2DF7A3D60532}"/>
                </a:ext>
              </a:extLst>
            </p:cNvPr>
            <p:cNvSpPr/>
            <p:nvPr/>
          </p:nvSpPr>
          <p:spPr>
            <a:xfrm>
              <a:off x="1820752" y="1189684"/>
              <a:ext cx="3735398" cy="864569"/>
            </a:xfrm>
            <a:prstGeom prst="roundRect">
              <a:avLst>
                <a:gd name="adj" fmla="val 12878"/>
              </a:avLst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7" name="Hình chữ nhật 1">
              <a:extLst>
                <a:ext uri="{FF2B5EF4-FFF2-40B4-BE49-F238E27FC236}">
                  <a16:creationId xmlns:a16="http://schemas.microsoft.com/office/drawing/2014/main" id="{F4B3236C-1DCD-9A51-F62F-87610D393141}"/>
                </a:ext>
              </a:extLst>
            </p:cNvPr>
            <p:cNvSpPr/>
            <p:nvPr/>
          </p:nvSpPr>
          <p:spPr>
            <a:xfrm>
              <a:off x="2767499" y="1431436"/>
              <a:ext cx="1924391" cy="601532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</a:bodyPr>
            <a:lstStyle/>
            <a:p>
              <a:pPr algn="ctr">
                <a:buClr>
                  <a:schemeClr val="lt2"/>
                </a:buClr>
                <a:buSzPts val="3600"/>
              </a:pPr>
              <a:r>
                <a:rPr lang="en-US" sz="2400" b="1" dirty="0" err="1">
                  <a:solidFill>
                    <a:schemeClr val="dk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Playfair Display"/>
                </a:rPr>
                <a:t>Nhóm</a:t>
              </a:r>
              <a:r>
                <a:rPr lang="en-US" sz="2400" b="1" dirty="0">
                  <a:solidFill>
                    <a:schemeClr val="dk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Playfair Display"/>
                </a:rPr>
                <a:t> 1</a:t>
              </a:r>
              <a:endParaRPr lang="vi-VN" sz="2400" b="1" dirty="0">
                <a:solidFill>
                  <a:schemeClr val="dk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Playfair Display"/>
              </a:endParaRPr>
            </a:p>
          </p:txBody>
        </p:sp>
        <p:sp>
          <p:nvSpPr>
            <p:cNvPr id="8" name="Hình chữ nhật 23">
              <a:extLst>
                <a:ext uri="{FF2B5EF4-FFF2-40B4-BE49-F238E27FC236}">
                  <a16:creationId xmlns:a16="http://schemas.microsoft.com/office/drawing/2014/main" id="{24AD7434-5865-34F9-BC5F-B73FD7C9E851}"/>
                </a:ext>
              </a:extLst>
            </p:cNvPr>
            <p:cNvSpPr/>
            <p:nvPr/>
          </p:nvSpPr>
          <p:spPr>
            <a:xfrm>
              <a:off x="1820750" y="2590069"/>
              <a:ext cx="3631600" cy="1170596"/>
            </a:xfrm>
            <a:prstGeom prst="rect">
              <a:avLst/>
            </a:prstGeom>
            <a:grpFill/>
          </p:spPr>
          <p:txBody>
            <a:bodyPr wrap="square" lIns="91440" tIns="45720" rIns="91440" bIns="45720">
              <a:spAutoFit/>
            </a:bodyPr>
            <a:lstStyle/>
            <a:p>
              <a:pPr algn="ctr">
                <a:buClr>
                  <a:schemeClr val="dk1"/>
                </a:buClr>
                <a:buSzPts val="1400"/>
              </a:pPr>
              <a:r>
                <a:rPr lang="en-US" sz="24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Yu Mincho" panose="02020400000000000000" pitchFamily="18" charset="-128"/>
                  <a:cs typeface="Times New Roman" panose="02020603050405020304" pitchFamily="18" charset="0"/>
                  <a:sym typeface="Barlow"/>
                </a:rPr>
                <a:t>Nguyên</a:t>
              </a:r>
              <a:r>
                <a:rPr lang="en-US" sz="2400" dirty="0">
                  <a:solidFill>
                    <a:schemeClr val="bg1"/>
                  </a:solidFill>
                  <a:latin typeface="Times New Roman" panose="02020603050405020304" pitchFamily="18" charset="0"/>
                  <a:ea typeface="Yu Mincho" panose="02020400000000000000" pitchFamily="18" charset="-128"/>
                  <a:cs typeface="Times New Roman" panose="02020603050405020304" pitchFamily="18" charset="0"/>
                  <a:sym typeface="Barlow"/>
                </a:rPr>
                <a:t> nhân Xúy Vân giả dại </a:t>
              </a:r>
            </a:p>
          </p:txBody>
        </p:sp>
      </p:grpSp>
      <p:grpSp>
        <p:nvGrpSpPr>
          <p:cNvPr id="9" name="Nhóm 32">
            <a:extLst>
              <a:ext uri="{FF2B5EF4-FFF2-40B4-BE49-F238E27FC236}">
                <a16:creationId xmlns:a16="http://schemas.microsoft.com/office/drawing/2014/main" id="{5FA937BD-5910-73EF-BE4D-E64B4AD56404}"/>
              </a:ext>
            </a:extLst>
          </p:cNvPr>
          <p:cNvGrpSpPr/>
          <p:nvPr/>
        </p:nvGrpSpPr>
        <p:grpSpPr>
          <a:xfrm>
            <a:off x="3270321" y="1091715"/>
            <a:ext cx="2469667" cy="2526941"/>
            <a:chOff x="1820752" y="1356107"/>
            <a:chExt cx="3839436" cy="3396527"/>
          </a:xfrm>
          <a:solidFill>
            <a:srgbClr val="0099CC"/>
          </a:solidFill>
        </p:grpSpPr>
        <p:sp>
          <p:nvSpPr>
            <p:cNvPr id="10" name="Google Shape;1243;p38">
              <a:extLst>
                <a:ext uri="{FF2B5EF4-FFF2-40B4-BE49-F238E27FC236}">
                  <a16:creationId xmlns:a16="http://schemas.microsoft.com/office/drawing/2014/main" id="{0F7BEB08-F990-E01A-A7FF-1276DF2BC1D4}"/>
                </a:ext>
              </a:extLst>
            </p:cNvPr>
            <p:cNvSpPr/>
            <p:nvPr/>
          </p:nvSpPr>
          <p:spPr>
            <a:xfrm>
              <a:off x="1820988" y="2255404"/>
              <a:ext cx="3839200" cy="2497230"/>
            </a:xfrm>
            <a:prstGeom prst="roundRect">
              <a:avLst>
                <a:gd name="adj" fmla="val 4465"/>
              </a:avLst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kumimoji="0" lang="en-US" altLang="vi-V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kumimoji="0" lang="en-US" alt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altLang="vi-VN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altLang="vi-VN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kumimoji="0" lang="en-US" alt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thoại</a:t>
              </a:r>
              <a:r>
                <a:rPr kumimoji="0" lang="en-US" alt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kumimoji="0" lang="en-US" alt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kumimoji="0" lang="en-US" alt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“</a:t>
              </a:r>
              <a:r>
                <a:rPr kumimoji="0" lang="en-US" altLang="vi-V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ngôn</a:t>
              </a:r>
              <a:r>
                <a:rPr kumimoji="0" lang="en-US" alt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ngữ</a:t>
              </a:r>
              <a:r>
                <a:rPr kumimoji="0" lang="en-US" alt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điên</a:t>
              </a:r>
              <a:r>
                <a:rPr kumimoji="0" lang="en-US" alt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” </a:t>
              </a:r>
              <a:r>
                <a:rPr kumimoji="0" lang="en-US" altLang="vi-V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kumimoji="0" lang="en-US" alt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kumimoji="0" lang="en-US" alt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kumimoji="0" lang="en-US" alt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400" dirty="0">
                <a:solidFill>
                  <a:schemeClr val="dk1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  <a:sym typeface="Barlow"/>
              </a:endParaRPr>
            </a:p>
          </p:txBody>
        </p:sp>
        <p:sp>
          <p:nvSpPr>
            <p:cNvPr id="11" name="Google Shape;1244;p38">
              <a:extLst>
                <a:ext uri="{FF2B5EF4-FFF2-40B4-BE49-F238E27FC236}">
                  <a16:creationId xmlns:a16="http://schemas.microsoft.com/office/drawing/2014/main" id="{ACA263AF-0E78-7356-36FF-75E64FDEADA5}"/>
                </a:ext>
              </a:extLst>
            </p:cNvPr>
            <p:cNvSpPr/>
            <p:nvPr/>
          </p:nvSpPr>
          <p:spPr>
            <a:xfrm>
              <a:off x="1820752" y="1356107"/>
              <a:ext cx="3839200" cy="827624"/>
            </a:xfrm>
            <a:prstGeom prst="roundRect">
              <a:avLst>
                <a:gd name="adj" fmla="val 12878"/>
              </a:avLst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2" name="Hình chữ nhật 35">
              <a:extLst>
                <a:ext uri="{FF2B5EF4-FFF2-40B4-BE49-F238E27FC236}">
                  <a16:creationId xmlns:a16="http://schemas.microsoft.com/office/drawing/2014/main" id="{03E168BB-60FF-E2B8-5363-59952DBC649A}"/>
                </a:ext>
              </a:extLst>
            </p:cNvPr>
            <p:cNvSpPr/>
            <p:nvPr/>
          </p:nvSpPr>
          <p:spPr>
            <a:xfrm>
              <a:off x="2684961" y="1535342"/>
              <a:ext cx="1896978" cy="575827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</a:bodyPr>
            <a:lstStyle/>
            <a:p>
              <a:pPr algn="ctr">
                <a:buClr>
                  <a:schemeClr val="lt2"/>
                </a:buClr>
                <a:buSzPts val="3600"/>
              </a:pPr>
              <a:r>
                <a:rPr lang="en-US" sz="2400" b="1" dirty="0">
                  <a:solidFill>
                    <a:schemeClr val="dk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Playfair Display"/>
                </a:rPr>
                <a:t>Nhóm 2</a:t>
              </a:r>
              <a:endParaRPr lang="vi-VN" sz="2400" b="1" dirty="0">
                <a:solidFill>
                  <a:schemeClr val="dk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Playfair Display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3BFA5EBC-CCEF-AE37-2CB9-C4466CBC3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069" y="3672639"/>
            <a:ext cx="6268018" cy="3074209"/>
          </a:xfrm>
          <a:prstGeom prst="rect">
            <a:avLst/>
          </a:prstGeom>
        </p:spPr>
      </p:pic>
      <p:grpSp>
        <p:nvGrpSpPr>
          <p:cNvPr id="15" name="Nhóm 32">
            <a:extLst>
              <a:ext uri="{FF2B5EF4-FFF2-40B4-BE49-F238E27FC236}">
                <a16:creationId xmlns:a16="http://schemas.microsoft.com/office/drawing/2014/main" id="{0B2571E6-84AC-7D08-821D-A57B853869BB}"/>
              </a:ext>
            </a:extLst>
          </p:cNvPr>
          <p:cNvGrpSpPr/>
          <p:nvPr/>
        </p:nvGrpSpPr>
        <p:grpSpPr>
          <a:xfrm>
            <a:off x="6134279" y="1091712"/>
            <a:ext cx="2714353" cy="2498235"/>
            <a:chOff x="1820752" y="1356107"/>
            <a:chExt cx="3839436" cy="3368790"/>
          </a:xfrm>
          <a:solidFill>
            <a:srgbClr val="92D050"/>
          </a:solidFill>
        </p:grpSpPr>
        <p:sp>
          <p:nvSpPr>
            <p:cNvPr id="16" name="Google Shape;1243;p38">
              <a:extLst>
                <a:ext uri="{FF2B5EF4-FFF2-40B4-BE49-F238E27FC236}">
                  <a16:creationId xmlns:a16="http://schemas.microsoft.com/office/drawing/2014/main" id="{B58DBF55-9DDD-324C-D19A-2BAF1DB6BA30}"/>
                </a:ext>
              </a:extLst>
            </p:cNvPr>
            <p:cNvSpPr/>
            <p:nvPr/>
          </p:nvSpPr>
          <p:spPr>
            <a:xfrm>
              <a:off x="1820988" y="2255404"/>
              <a:ext cx="3839200" cy="2469493"/>
            </a:xfrm>
            <a:prstGeom prst="roundRect">
              <a:avLst>
                <a:gd name="adj" fmla="val 4465"/>
              </a:avLst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kumimoji="0" lang="en-US" altLang="vi-V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kumimoji="0" lang="en-US" alt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kumimoji="0" lang="en-US" alt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kumimoji="0" lang="en-US" alt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kumimoji="0" lang="en-US" alt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thoại</a:t>
              </a:r>
              <a:r>
                <a:rPr kumimoji="0" lang="en-US" alt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kumimoji="0" lang="en-US" alt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kumimoji="0" lang="en-US" alt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rõ</a:t>
              </a:r>
              <a:r>
                <a:rPr kumimoji="0" lang="en-US" alt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nhất</a:t>
              </a:r>
              <a:r>
                <a:rPr kumimoji="0" lang="en-US" alt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mâu</a:t>
              </a:r>
              <a:r>
                <a:rPr kumimoji="0" lang="en-US" alt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thuẫn</a:t>
              </a:r>
              <a:r>
                <a:rPr kumimoji="0" lang="en-US" alt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kumimoji="0" lang="en-US" alt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tâm</a:t>
              </a:r>
              <a:r>
                <a:rPr kumimoji="0" lang="en-US" alt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kumimoji="0" lang="en-US" alt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lòng</a:t>
              </a:r>
              <a:r>
                <a:rPr kumimoji="0" lang="en-US" alt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Xúy</a:t>
              </a:r>
              <a:r>
                <a:rPr kumimoji="0" lang="en-US" alt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Vân</a:t>
              </a:r>
              <a:r>
                <a:rPr kumimoji="0" lang="en-US" alt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7" name="Google Shape;1244;p38">
              <a:extLst>
                <a:ext uri="{FF2B5EF4-FFF2-40B4-BE49-F238E27FC236}">
                  <a16:creationId xmlns:a16="http://schemas.microsoft.com/office/drawing/2014/main" id="{CE2CC2DD-3932-0A76-CAE1-EB65F21CD5B8}"/>
                </a:ext>
              </a:extLst>
            </p:cNvPr>
            <p:cNvSpPr/>
            <p:nvPr/>
          </p:nvSpPr>
          <p:spPr>
            <a:xfrm>
              <a:off x="1820752" y="1356107"/>
              <a:ext cx="3839200" cy="827624"/>
            </a:xfrm>
            <a:prstGeom prst="roundRect">
              <a:avLst>
                <a:gd name="adj" fmla="val 12878"/>
              </a:avLst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8" name="Hình chữ nhật 35">
              <a:extLst>
                <a:ext uri="{FF2B5EF4-FFF2-40B4-BE49-F238E27FC236}">
                  <a16:creationId xmlns:a16="http://schemas.microsoft.com/office/drawing/2014/main" id="{D0AC4C8E-27D0-A55E-AA36-89C5F82D25FD}"/>
                </a:ext>
              </a:extLst>
            </p:cNvPr>
            <p:cNvSpPr/>
            <p:nvPr/>
          </p:nvSpPr>
          <p:spPr>
            <a:xfrm>
              <a:off x="2770461" y="1535342"/>
              <a:ext cx="1725974" cy="575827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</a:bodyPr>
            <a:lstStyle/>
            <a:p>
              <a:pPr algn="ctr">
                <a:buClr>
                  <a:schemeClr val="lt2"/>
                </a:buClr>
                <a:buSzPts val="3600"/>
              </a:pPr>
              <a:r>
                <a:rPr lang="en-US" sz="2400" b="1" dirty="0" err="1">
                  <a:solidFill>
                    <a:schemeClr val="dk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Playfair Display"/>
                </a:rPr>
                <a:t>Nhóm</a:t>
              </a:r>
              <a:r>
                <a:rPr lang="en-US" sz="2400" b="1" dirty="0">
                  <a:solidFill>
                    <a:schemeClr val="dk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Playfair Display"/>
                </a:rPr>
                <a:t> 3</a:t>
              </a:r>
              <a:endParaRPr lang="vi-VN" sz="2400" b="1" dirty="0">
                <a:solidFill>
                  <a:schemeClr val="dk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Playfair Display"/>
              </a:endParaRPr>
            </a:p>
          </p:txBody>
        </p:sp>
      </p:grpSp>
      <p:sp>
        <p:nvSpPr>
          <p:cNvPr id="20" name="Rectangle 3">
            <a:extLst>
              <a:ext uri="{FF2B5EF4-FFF2-40B4-BE49-F238E27FC236}">
                <a16:creationId xmlns:a16="http://schemas.microsoft.com/office/drawing/2014/main" id="{766B97CA-C214-537C-7E20-75E1D293C8C6}"/>
              </a:ext>
            </a:extLst>
          </p:cNvPr>
          <p:cNvSpPr txBox="1">
            <a:spLocks noRot="1"/>
          </p:cNvSpPr>
          <p:nvPr/>
        </p:nvSpPr>
        <p:spPr>
          <a:xfrm>
            <a:off x="0" y="48175"/>
            <a:ext cx="9144000" cy="97202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kumimoji="0" lang="en-US" altLang="vi-VN" sz="2400" b="1" i="0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	</a:t>
            </a:r>
            <a:r>
              <a:rPr kumimoji="0" lang="en-US" altLang="vi-VN" sz="2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II. ĐỌC – HIỂU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						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F0F0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F0F0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ĐỘNG NHÓM</a:t>
            </a:r>
          </a:p>
        </p:txBody>
      </p:sp>
    </p:spTree>
    <p:extLst>
      <p:ext uri="{BB962C8B-B14F-4D97-AF65-F5344CB8AC3E}">
        <p14:creationId xmlns:p14="http://schemas.microsoft.com/office/powerpoint/2010/main" val="241258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B9766-D4C0-86C8-7FD8-D35A21174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766B97CA-C214-537C-7E20-75E1D293C8C6}"/>
              </a:ext>
            </a:extLst>
          </p:cNvPr>
          <p:cNvSpPr txBox="1">
            <a:spLocks noRot="1"/>
          </p:cNvSpPr>
          <p:nvPr/>
        </p:nvSpPr>
        <p:spPr>
          <a:xfrm>
            <a:off x="0" y="48175"/>
            <a:ext cx="9144000" cy="97202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kumimoji="0" lang="en-US" altLang="vi-VN" sz="2400" b="1" i="0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	</a:t>
            </a:r>
            <a:r>
              <a:rPr kumimoji="0" lang="en-US" altLang="vi-VN" sz="2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II. ĐỌC – HIỂU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						</a:t>
            </a:r>
            <a:r>
              <a:rPr kumimoji="0" lang="en-US" altLang="vi-V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F0F0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alt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F0F0B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ĐỘNG NHÓM</a:t>
            </a:r>
          </a:p>
        </p:txBody>
      </p:sp>
      <p:grpSp>
        <p:nvGrpSpPr>
          <p:cNvPr id="21" name="Nhóm 7">
            <a:extLst>
              <a:ext uri="{FF2B5EF4-FFF2-40B4-BE49-F238E27FC236}">
                <a16:creationId xmlns:a16="http://schemas.microsoft.com/office/drawing/2014/main" id="{CA55605F-7C95-F589-A089-CFED838BF2A1}"/>
              </a:ext>
            </a:extLst>
          </p:cNvPr>
          <p:cNvGrpSpPr/>
          <p:nvPr/>
        </p:nvGrpSpPr>
        <p:grpSpPr>
          <a:xfrm>
            <a:off x="303643" y="1033309"/>
            <a:ext cx="2469515" cy="2837764"/>
            <a:chOff x="1820750" y="1189684"/>
            <a:chExt cx="3839200" cy="4067977"/>
          </a:xfrm>
          <a:solidFill>
            <a:srgbClr val="92D050"/>
          </a:solidFill>
        </p:grpSpPr>
        <p:sp>
          <p:nvSpPr>
            <p:cNvPr id="22" name="Google Shape;1243;p38">
              <a:extLst>
                <a:ext uri="{FF2B5EF4-FFF2-40B4-BE49-F238E27FC236}">
                  <a16:creationId xmlns:a16="http://schemas.microsoft.com/office/drawing/2014/main" id="{80D9E28D-70A7-D560-1DD6-890AD163F710}"/>
                </a:ext>
              </a:extLst>
            </p:cNvPr>
            <p:cNvSpPr/>
            <p:nvPr/>
          </p:nvSpPr>
          <p:spPr>
            <a:xfrm>
              <a:off x="1820750" y="2170740"/>
              <a:ext cx="3839200" cy="3086921"/>
            </a:xfrm>
            <a:prstGeom prst="roundRect">
              <a:avLst>
                <a:gd name="adj" fmla="val 4465"/>
              </a:avLst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altLang="vi-VN" sz="2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altLang="vi-VN" sz="2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altLang="vi-VN" sz="2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cảnh</a:t>
              </a:r>
              <a:r>
                <a:rPr lang="en-US" altLang="vi-VN" sz="2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ngộ</a:t>
              </a:r>
              <a:r>
                <a:rPr lang="en-US" altLang="vi-VN" sz="2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đời</a:t>
              </a:r>
              <a:r>
                <a:rPr lang="en-US" altLang="vi-VN" sz="2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sống</a:t>
              </a:r>
              <a:r>
                <a:rPr lang="en-US" altLang="vi-VN" sz="2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cũng</a:t>
              </a:r>
              <a:r>
                <a:rPr lang="en-US" altLang="vi-VN" sz="2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altLang="vi-VN" sz="2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niềm</a:t>
              </a:r>
              <a:r>
                <a:rPr lang="en-US" altLang="vi-VN" sz="2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mong</a:t>
              </a:r>
              <a:r>
                <a:rPr lang="en-US" altLang="vi-VN" sz="2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ước</a:t>
              </a:r>
              <a:r>
                <a:rPr lang="en-US" altLang="vi-VN" sz="2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vi-VN" sz="2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Xúy</a:t>
              </a:r>
              <a:r>
                <a:rPr lang="en-US" altLang="vi-VN" sz="2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Vân</a:t>
              </a:r>
              <a:r>
                <a:rPr lang="en-US" altLang="vi-VN" sz="2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qua </a:t>
              </a:r>
              <a:r>
                <a:rPr lang="en-US" altLang="vi-VN" sz="2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altLang="vi-VN" sz="2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thoại</a:t>
              </a:r>
              <a:r>
                <a:rPr lang="en-US" altLang="vi-VN" sz="2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altLang="vi-VN" sz="2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điệu</a:t>
              </a:r>
              <a:r>
                <a:rPr lang="en-US" altLang="vi-VN" sz="2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“con </a:t>
              </a:r>
              <a:r>
                <a:rPr lang="en-US" altLang="vi-VN" sz="2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gà</a:t>
              </a:r>
              <a:r>
                <a:rPr lang="en-US" altLang="vi-VN" sz="2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2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rừng</a:t>
              </a:r>
              <a:r>
                <a:rPr lang="en-US" altLang="vi-VN" sz="2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”.</a:t>
              </a:r>
            </a:p>
          </p:txBody>
        </p:sp>
        <p:sp>
          <p:nvSpPr>
            <p:cNvPr id="23" name="Google Shape;1244;p38">
              <a:extLst>
                <a:ext uri="{FF2B5EF4-FFF2-40B4-BE49-F238E27FC236}">
                  <a16:creationId xmlns:a16="http://schemas.microsoft.com/office/drawing/2014/main" id="{7A02D523-71F3-010F-C283-E7D5F7C0D210}"/>
                </a:ext>
              </a:extLst>
            </p:cNvPr>
            <p:cNvSpPr/>
            <p:nvPr/>
          </p:nvSpPr>
          <p:spPr>
            <a:xfrm>
              <a:off x="1820752" y="1189684"/>
              <a:ext cx="3735398" cy="864569"/>
            </a:xfrm>
            <a:prstGeom prst="roundRect">
              <a:avLst>
                <a:gd name="adj" fmla="val 12878"/>
              </a:avLst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4" name="Hình chữ nhật 1">
              <a:extLst>
                <a:ext uri="{FF2B5EF4-FFF2-40B4-BE49-F238E27FC236}">
                  <a16:creationId xmlns:a16="http://schemas.microsoft.com/office/drawing/2014/main" id="{938AE5A2-02C4-AE71-7C5A-C2C2BE8EAD10}"/>
                </a:ext>
              </a:extLst>
            </p:cNvPr>
            <p:cNvSpPr/>
            <p:nvPr/>
          </p:nvSpPr>
          <p:spPr>
            <a:xfrm>
              <a:off x="2848491" y="1367639"/>
              <a:ext cx="2024390" cy="661804"/>
            </a:xfrm>
            <a:prstGeom prst="rect">
              <a:avLst/>
            </a:prstGeom>
            <a:grpFill/>
          </p:spPr>
          <p:txBody>
            <a:bodyPr wrap="square" lIns="91440" tIns="45720" rIns="91440" bIns="45720">
              <a:spAutoFit/>
            </a:bodyPr>
            <a:lstStyle/>
            <a:p>
              <a:pPr algn="ctr">
                <a:buClr>
                  <a:srgbClr val="EBEBEB"/>
                </a:buClr>
                <a:buSzPts val="3600"/>
              </a:pPr>
              <a:r>
                <a:rPr lang="en-US" sz="2400" b="1" dirty="0" err="1">
                  <a:solidFill>
                    <a:srgbClr val="2C3C4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Playfair Display"/>
                </a:rPr>
                <a:t>Nhóm</a:t>
              </a:r>
              <a:r>
                <a:rPr lang="en-US" sz="2400" b="1" dirty="0">
                  <a:solidFill>
                    <a:srgbClr val="2C3C4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Playfair Display"/>
                </a:rPr>
                <a:t> 4</a:t>
              </a:r>
              <a:endParaRPr lang="vi-VN" sz="2400" b="1" dirty="0">
                <a:solidFill>
                  <a:srgbClr val="2C3C4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Playfair Display"/>
              </a:endParaRPr>
            </a:p>
          </p:txBody>
        </p:sp>
      </p:grpSp>
      <p:grpSp>
        <p:nvGrpSpPr>
          <p:cNvPr id="25" name="Nhóm 32">
            <a:extLst>
              <a:ext uri="{FF2B5EF4-FFF2-40B4-BE49-F238E27FC236}">
                <a16:creationId xmlns:a16="http://schemas.microsoft.com/office/drawing/2014/main" id="{FE25EE73-C37D-D1AF-F92A-787D912CB056}"/>
              </a:ext>
            </a:extLst>
          </p:cNvPr>
          <p:cNvGrpSpPr/>
          <p:nvPr/>
        </p:nvGrpSpPr>
        <p:grpSpPr>
          <a:xfrm>
            <a:off x="3022152" y="1033309"/>
            <a:ext cx="2469667" cy="2243648"/>
            <a:chOff x="1820752" y="1356107"/>
            <a:chExt cx="3839436" cy="3239528"/>
          </a:xfrm>
          <a:solidFill>
            <a:srgbClr val="00B0F0"/>
          </a:solidFill>
        </p:grpSpPr>
        <p:sp>
          <p:nvSpPr>
            <p:cNvPr id="26" name="Google Shape;1243;p38">
              <a:extLst>
                <a:ext uri="{FF2B5EF4-FFF2-40B4-BE49-F238E27FC236}">
                  <a16:creationId xmlns:a16="http://schemas.microsoft.com/office/drawing/2014/main" id="{D3D8C48C-F203-58D2-271C-732BE4725867}"/>
                </a:ext>
              </a:extLst>
            </p:cNvPr>
            <p:cNvSpPr/>
            <p:nvPr/>
          </p:nvSpPr>
          <p:spPr>
            <a:xfrm>
              <a:off x="1820988" y="2255403"/>
              <a:ext cx="3839200" cy="2340232"/>
            </a:xfrm>
            <a:prstGeom prst="roundRect">
              <a:avLst>
                <a:gd name="adj" fmla="val 4465"/>
              </a:avLst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r>
                <a:rPr lang="en-US" altLang="vi-VN" sz="24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Đặc</a:t>
              </a:r>
              <a:r>
                <a:rPr lang="en-US" altLang="vi-VN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altLang="vi-VN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vi-VN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sân</a:t>
              </a:r>
              <a:r>
                <a:rPr lang="en-US" altLang="vi-VN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khấu</a:t>
              </a:r>
              <a:r>
                <a:rPr lang="en-US" altLang="vi-VN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chèo</a:t>
              </a:r>
              <a:r>
                <a:rPr lang="en-US" altLang="vi-VN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qua </a:t>
              </a:r>
              <a:r>
                <a:rPr lang="en-US" altLang="vi-VN" sz="24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altLang="vi-VN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xưng</a:t>
              </a:r>
              <a:r>
                <a:rPr lang="en-US" altLang="vi-VN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danh</a:t>
              </a:r>
              <a:r>
                <a:rPr lang="en-US" altLang="vi-VN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vi-VN" sz="2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4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Xúy</a:t>
              </a:r>
              <a:endParaRPr sz="24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7" name="Google Shape;1244;p38">
              <a:extLst>
                <a:ext uri="{FF2B5EF4-FFF2-40B4-BE49-F238E27FC236}">
                  <a16:creationId xmlns:a16="http://schemas.microsoft.com/office/drawing/2014/main" id="{4A97B4B0-EB08-FE6E-FC92-AEF73B3513AB}"/>
                </a:ext>
              </a:extLst>
            </p:cNvPr>
            <p:cNvSpPr/>
            <p:nvPr/>
          </p:nvSpPr>
          <p:spPr>
            <a:xfrm>
              <a:off x="1820752" y="1356107"/>
              <a:ext cx="3839200" cy="827624"/>
            </a:xfrm>
            <a:prstGeom prst="roundRect">
              <a:avLst>
                <a:gd name="adj" fmla="val 12878"/>
              </a:avLst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8" name="Hình chữ nhật 35">
              <a:extLst>
                <a:ext uri="{FF2B5EF4-FFF2-40B4-BE49-F238E27FC236}">
                  <a16:creationId xmlns:a16="http://schemas.microsoft.com/office/drawing/2014/main" id="{B42E7D94-78FF-7BD4-1E06-75E625EE12A9}"/>
                </a:ext>
              </a:extLst>
            </p:cNvPr>
            <p:cNvSpPr/>
            <p:nvPr/>
          </p:nvSpPr>
          <p:spPr>
            <a:xfrm>
              <a:off x="2684961" y="1535342"/>
              <a:ext cx="1896978" cy="600990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</a:bodyPr>
            <a:lstStyle/>
            <a:p>
              <a:pPr algn="ctr">
                <a:buClr>
                  <a:srgbClr val="EBEBEB"/>
                </a:buClr>
                <a:buSzPts val="3600"/>
              </a:pPr>
              <a:r>
                <a:rPr lang="en-US" sz="2400" b="1" dirty="0" err="1">
                  <a:solidFill>
                    <a:srgbClr val="2C3C4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Playfair Display"/>
                </a:rPr>
                <a:t>Nhóm</a:t>
              </a:r>
              <a:r>
                <a:rPr lang="en-US" sz="2400" b="1" dirty="0">
                  <a:solidFill>
                    <a:srgbClr val="2C3C4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Playfair Display"/>
                </a:rPr>
                <a:t> 5</a:t>
              </a:r>
              <a:endParaRPr lang="vi-VN" sz="2400" b="1" dirty="0">
                <a:solidFill>
                  <a:srgbClr val="2C3C4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Playfair Display"/>
              </a:endParaRPr>
            </a:p>
          </p:txBody>
        </p:sp>
      </p:grpSp>
      <p:grpSp>
        <p:nvGrpSpPr>
          <p:cNvPr id="29" name="Nhóm 32">
            <a:extLst>
              <a:ext uri="{FF2B5EF4-FFF2-40B4-BE49-F238E27FC236}">
                <a16:creationId xmlns:a16="http://schemas.microsoft.com/office/drawing/2014/main" id="{1FD6242A-2053-4799-1E2F-6A453E056E51}"/>
              </a:ext>
            </a:extLst>
          </p:cNvPr>
          <p:cNvGrpSpPr/>
          <p:nvPr/>
        </p:nvGrpSpPr>
        <p:grpSpPr>
          <a:xfrm>
            <a:off x="5807582" y="1035443"/>
            <a:ext cx="2753272" cy="2476620"/>
            <a:chOff x="1820752" y="1356107"/>
            <a:chExt cx="3894486" cy="3314756"/>
          </a:xfrm>
          <a:solidFill>
            <a:srgbClr val="90C226"/>
          </a:solidFill>
        </p:grpSpPr>
        <p:sp>
          <p:nvSpPr>
            <p:cNvPr id="30" name="Google Shape;1243;p38">
              <a:extLst>
                <a:ext uri="{FF2B5EF4-FFF2-40B4-BE49-F238E27FC236}">
                  <a16:creationId xmlns:a16="http://schemas.microsoft.com/office/drawing/2014/main" id="{AC188408-AC9E-D6F0-0A9B-C17592A80BCF}"/>
                </a:ext>
              </a:extLst>
            </p:cNvPr>
            <p:cNvSpPr/>
            <p:nvPr/>
          </p:nvSpPr>
          <p:spPr>
            <a:xfrm>
              <a:off x="1876038" y="2364685"/>
              <a:ext cx="3839200" cy="2306178"/>
            </a:xfrm>
            <a:prstGeom prst="roundRect">
              <a:avLst>
                <a:gd name="adj" fmla="val 4465"/>
              </a:avLst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altLang="vi-VN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Đặc</a:t>
              </a:r>
              <a:r>
                <a:rPr kumimoji="0" lang="en-US" altLang="vi-V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kumimoji="0" lang="en-US" altLang="vi-V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kumimoji="0" lang="en-US" altLang="vi-V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ngôn</a:t>
              </a:r>
              <a:r>
                <a:rPr kumimoji="0" lang="en-US" altLang="vi-V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ngữ</a:t>
              </a:r>
              <a:r>
                <a:rPr kumimoji="0" lang="en-US" altLang="vi-V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chèo</a:t>
              </a:r>
              <a:r>
                <a:rPr kumimoji="0" lang="en-US" altLang="vi-V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kumimoji="0" lang="en-US" altLang="vi-V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kumimoji="0" lang="en-US" altLang="vi-V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kumimoji="0" lang="en-US" altLang="vi-V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qua </a:t>
              </a:r>
              <a:r>
                <a:rPr kumimoji="0" lang="en-US" altLang="vi-VN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kumimoji="0" lang="en-US" altLang="vi-V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vi-VN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trích</a:t>
              </a:r>
              <a:r>
                <a:rPr kumimoji="0" lang="en-US" altLang="vi-V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kumimoji="0" lang="en-US" alt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1" name="Google Shape;1244;p38">
              <a:extLst>
                <a:ext uri="{FF2B5EF4-FFF2-40B4-BE49-F238E27FC236}">
                  <a16:creationId xmlns:a16="http://schemas.microsoft.com/office/drawing/2014/main" id="{1AE39061-71FB-6AE3-902F-D556F4EBF324}"/>
                </a:ext>
              </a:extLst>
            </p:cNvPr>
            <p:cNvSpPr/>
            <p:nvPr/>
          </p:nvSpPr>
          <p:spPr>
            <a:xfrm>
              <a:off x="1820752" y="1356107"/>
              <a:ext cx="3839200" cy="866232"/>
            </a:xfrm>
            <a:prstGeom prst="roundRect">
              <a:avLst>
                <a:gd name="adj" fmla="val 12878"/>
              </a:avLst>
            </a:pr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2" name="Hình chữ nhật 35">
              <a:extLst>
                <a:ext uri="{FF2B5EF4-FFF2-40B4-BE49-F238E27FC236}">
                  <a16:creationId xmlns:a16="http://schemas.microsoft.com/office/drawing/2014/main" id="{B5EEDC3D-A6CE-ECBC-2604-47313F9FEE5C}"/>
                </a:ext>
              </a:extLst>
            </p:cNvPr>
            <p:cNvSpPr/>
            <p:nvPr/>
          </p:nvSpPr>
          <p:spPr>
            <a:xfrm>
              <a:off x="2770461" y="1535341"/>
              <a:ext cx="1725974" cy="617901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BEBEB"/>
                </a:buClr>
                <a:buSzPts val="3600"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2C3C43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Playfair Display"/>
                </a:rPr>
                <a:t>Nhóm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2C3C43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Playfair Display"/>
                </a:rPr>
                <a:t> 6</a:t>
              </a:r>
              <a:endPara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2C3C4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Playfair Display"/>
              </a:endParaRPr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03044B72-2F97-E303-1CC2-47F14F1F56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69" y="3848976"/>
            <a:ext cx="5904256" cy="2960849"/>
          </a:xfrm>
          <a:prstGeom prst="rect">
            <a:avLst/>
          </a:prstGeom>
        </p:spPr>
      </p:pic>
      <p:grpSp>
        <p:nvGrpSpPr>
          <p:cNvPr id="34" name="Google Shape;580;p33">
            <a:extLst>
              <a:ext uri="{FF2B5EF4-FFF2-40B4-BE49-F238E27FC236}">
                <a16:creationId xmlns:a16="http://schemas.microsoft.com/office/drawing/2014/main" id="{1D9CFF8C-06F0-97C7-798A-B32221020DAA}"/>
              </a:ext>
            </a:extLst>
          </p:cNvPr>
          <p:cNvGrpSpPr/>
          <p:nvPr/>
        </p:nvGrpSpPr>
        <p:grpSpPr>
          <a:xfrm rot="900046">
            <a:off x="368554" y="4567038"/>
            <a:ext cx="922857" cy="623066"/>
            <a:chOff x="-4665350" y="238125"/>
            <a:chExt cx="1564900" cy="1273250"/>
          </a:xfrm>
        </p:grpSpPr>
        <p:sp>
          <p:nvSpPr>
            <p:cNvPr id="35" name="Google Shape;581;p33">
              <a:extLst>
                <a:ext uri="{FF2B5EF4-FFF2-40B4-BE49-F238E27FC236}">
                  <a16:creationId xmlns:a16="http://schemas.microsoft.com/office/drawing/2014/main" id="{73F9CA7A-F1D0-8AC2-0B6C-6F8C0C12F29C}"/>
                </a:ext>
              </a:extLst>
            </p:cNvPr>
            <p:cNvSpPr/>
            <p:nvPr/>
          </p:nvSpPr>
          <p:spPr>
            <a:xfrm>
              <a:off x="-4657550" y="241200"/>
              <a:ext cx="1551425" cy="1140675"/>
            </a:xfrm>
            <a:custGeom>
              <a:avLst/>
              <a:gdLst/>
              <a:ahLst/>
              <a:cxnLst/>
              <a:rect l="l" t="t" r="r" b="b"/>
              <a:pathLst>
                <a:path w="62057" h="45627" extrusionOk="0">
                  <a:moveTo>
                    <a:pt x="10270" y="0"/>
                  </a:moveTo>
                  <a:cubicBezTo>
                    <a:pt x="9902" y="1176"/>
                    <a:pt x="9608" y="2353"/>
                    <a:pt x="9314" y="3578"/>
                  </a:cubicBezTo>
                  <a:cubicBezTo>
                    <a:pt x="9044" y="4559"/>
                    <a:pt x="8799" y="5588"/>
                    <a:pt x="8579" y="6617"/>
                  </a:cubicBezTo>
                  <a:cubicBezTo>
                    <a:pt x="8054" y="6355"/>
                    <a:pt x="7457" y="6207"/>
                    <a:pt x="6832" y="6207"/>
                  </a:cubicBezTo>
                  <a:cubicBezTo>
                    <a:pt x="6640" y="6207"/>
                    <a:pt x="6446" y="6221"/>
                    <a:pt x="6250" y="6250"/>
                  </a:cubicBezTo>
                  <a:lnTo>
                    <a:pt x="6128" y="6274"/>
                  </a:lnTo>
                  <a:cubicBezTo>
                    <a:pt x="4020" y="6617"/>
                    <a:pt x="2550" y="8578"/>
                    <a:pt x="2868" y="10735"/>
                  </a:cubicBezTo>
                  <a:lnTo>
                    <a:pt x="3113" y="12450"/>
                  </a:lnTo>
                  <a:lnTo>
                    <a:pt x="1912" y="12450"/>
                  </a:lnTo>
                  <a:cubicBezTo>
                    <a:pt x="1202" y="12450"/>
                    <a:pt x="613" y="13014"/>
                    <a:pt x="613" y="13725"/>
                  </a:cubicBezTo>
                  <a:cubicBezTo>
                    <a:pt x="613" y="14117"/>
                    <a:pt x="809" y="14485"/>
                    <a:pt x="1104" y="14730"/>
                  </a:cubicBezTo>
                  <a:cubicBezTo>
                    <a:pt x="540" y="15539"/>
                    <a:pt x="1" y="16764"/>
                    <a:pt x="613" y="17989"/>
                  </a:cubicBezTo>
                  <a:cubicBezTo>
                    <a:pt x="1839" y="20416"/>
                    <a:pt x="7353" y="21029"/>
                    <a:pt x="9069" y="25244"/>
                  </a:cubicBezTo>
                  <a:cubicBezTo>
                    <a:pt x="9314" y="26175"/>
                    <a:pt x="9559" y="27082"/>
                    <a:pt x="9878" y="27940"/>
                  </a:cubicBezTo>
                  <a:cubicBezTo>
                    <a:pt x="10539" y="32008"/>
                    <a:pt x="8015" y="33430"/>
                    <a:pt x="8824" y="38969"/>
                  </a:cubicBezTo>
                  <a:cubicBezTo>
                    <a:pt x="9332" y="42324"/>
                    <a:pt x="12900" y="45626"/>
                    <a:pt x="18028" y="45626"/>
                  </a:cubicBezTo>
                  <a:cubicBezTo>
                    <a:pt x="19830" y="45626"/>
                    <a:pt x="21824" y="45219"/>
                    <a:pt x="23946" y="44263"/>
                  </a:cubicBezTo>
                  <a:cubicBezTo>
                    <a:pt x="25514" y="44827"/>
                    <a:pt x="27156" y="45096"/>
                    <a:pt x="28872" y="45096"/>
                  </a:cubicBezTo>
                  <a:lnTo>
                    <a:pt x="28896" y="45096"/>
                  </a:lnTo>
                  <a:cubicBezTo>
                    <a:pt x="37131" y="45096"/>
                    <a:pt x="44288" y="38283"/>
                    <a:pt x="47744" y="28381"/>
                  </a:cubicBezTo>
                  <a:cubicBezTo>
                    <a:pt x="50243" y="28063"/>
                    <a:pt x="52425" y="28161"/>
                    <a:pt x="54532" y="27156"/>
                  </a:cubicBezTo>
                  <a:cubicBezTo>
                    <a:pt x="61272" y="23921"/>
                    <a:pt x="62057" y="15931"/>
                    <a:pt x="57057" y="14093"/>
                  </a:cubicBezTo>
                  <a:cubicBezTo>
                    <a:pt x="57081" y="13970"/>
                    <a:pt x="57106" y="13847"/>
                    <a:pt x="57106" y="13725"/>
                  </a:cubicBezTo>
                  <a:cubicBezTo>
                    <a:pt x="57106" y="13014"/>
                    <a:pt x="56542" y="12426"/>
                    <a:pt x="55831" y="12426"/>
                  </a:cubicBezTo>
                  <a:lnTo>
                    <a:pt x="54631" y="12426"/>
                  </a:lnTo>
                  <a:lnTo>
                    <a:pt x="54876" y="10710"/>
                  </a:lnTo>
                  <a:cubicBezTo>
                    <a:pt x="55194" y="8578"/>
                    <a:pt x="53724" y="6617"/>
                    <a:pt x="51591" y="6274"/>
                  </a:cubicBezTo>
                  <a:lnTo>
                    <a:pt x="51469" y="6250"/>
                  </a:lnTo>
                  <a:cubicBezTo>
                    <a:pt x="51281" y="6221"/>
                    <a:pt x="51092" y="6207"/>
                    <a:pt x="50903" y="6207"/>
                  </a:cubicBezTo>
                  <a:cubicBezTo>
                    <a:pt x="50280" y="6207"/>
                    <a:pt x="49662" y="6360"/>
                    <a:pt x="49116" y="6642"/>
                  </a:cubicBezTo>
                  <a:cubicBezTo>
                    <a:pt x="48895" y="5613"/>
                    <a:pt x="48650" y="4559"/>
                    <a:pt x="48381" y="3554"/>
                  </a:cubicBezTo>
                  <a:cubicBezTo>
                    <a:pt x="48111" y="2328"/>
                    <a:pt x="47793" y="1127"/>
                    <a:pt x="47474" y="0"/>
                  </a:cubicBezTo>
                  <a:cubicBezTo>
                    <a:pt x="41616" y="784"/>
                    <a:pt x="35367" y="1250"/>
                    <a:pt x="28872" y="1250"/>
                  </a:cubicBezTo>
                  <a:cubicBezTo>
                    <a:pt x="22377" y="1250"/>
                    <a:pt x="16127" y="809"/>
                    <a:pt x="10270" y="0"/>
                  </a:cubicBezTo>
                  <a:close/>
                </a:path>
              </a:pathLst>
            </a:custGeom>
            <a:solidFill>
              <a:srgbClr val="FFFFFF"/>
            </a:solidFill>
            <a:ln w="152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6" name="Google Shape;582;p33">
              <a:extLst>
                <a:ext uri="{FF2B5EF4-FFF2-40B4-BE49-F238E27FC236}">
                  <a16:creationId xmlns:a16="http://schemas.microsoft.com/office/drawing/2014/main" id="{4D0405A8-2825-4322-F76B-26696AED0896}"/>
                </a:ext>
              </a:extLst>
            </p:cNvPr>
            <p:cNvGrpSpPr/>
            <p:nvPr/>
          </p:nvGrpSpPr>
          <p:grpSpPr>
            <a:xfrm>
              <a:off x="-4665350" y="238125"/>
              <a:ext cx="1564900" cy="1273250"/>
              <a:chOff x="-4686175" y="238125"/>
              <a:chExt cx="1564900" cy="1273250"/>
            </a:xfrm>
          </p:grpSpPr>
          <p:sp>
            <p:nvSpPr>
              <p:cNvPr id="37" name="Google Shape;583;p33">
                <a:extLst>
                  <a:ext uri="{FF2B5EF4-FFF2-40B4-BE49-F238E27FC236}">
                    <a16:creationId xmlns:a16="http://schemas.microsoft.com/office/drawing/2014/main" id="{496B8239-0F52-22EE-0C7E-EB346F8244CF}"/>
                  </a:ext>
                </a:extLst>
              </p:cNvPr>
              <p:cNvSpPr/>
              <p:nvPr/>
            </p:nvSpPr>
            <p:spPr>
              <a:xfrm>
                <a:off x="-4686175" y="581225"/>
                <a:ext cx="1564900" cy="930150"/>
              </a:xfrm>
              <a:custGeom>
                <a:avLst/>
                <a:gdLst/>
                <a:ahLst/>
                <a:cxnLst/>
                <a:rect l="l" t="t" r="r" b="b"/>
                <a:pathLst>
                  <a:path w="62596" h="37206" fill="none" extrusionOk="0">
                    <a:moveTo>
                      <a:pt x="2476" y="1"/>
                    </a:moveTo>
                    <a:cubicBezTo>
                      <a:pt x="2476" y="1"/>
                      <a:pt x="0" y="2084"/>
                      <a:pt x="1103" y="4265"/>
                    </a:cubicBezTo>
                    <a:cubicBezTo>
                      <a:pt x="2329" y="6667"/>
                      <a:pt x="7868" y="7280"/>
                      <a:pt x="9559" y="11545"/>
                    </a:cubicBezTo>
                    <a:cubicBezTo>
                      <a:pt x="12083" y="17892"/>
                      <a:pt x="8309" y="18652"/>
                      <a:pt x="9289" y="25245"/>
                    </a:cubicBezTo>
                    <a:cubicBezTo>
                      <a:pt x="10196" y="31323"/>
                      <a:pt x="21078" y="37205"/>
                      <a:pt x="33185" y="23750"/>
                    </a:cubicBezTo>
                    <a:cubicBezTo>
                      <a:pt x="44140" y="11545"/>
                      <a:pt x="49655" y="15956"/>
                      <a:pt x="54998" y="13432"/>
                    </a:cubicBezTo>
                    <a:cubicBezTo>
                      <a:pt x="62252" y="9951"/>
                      <a:pt x="62595" y="932"/>
                      <a:pt x="56223" y="25"/>
                    </a:cubicBezTo>
                  </a:path>
                </a:pathLst>
              </a:custGeom>
              <a:noFill/>
              <a:ln w="15325" cap="rnd" cmpd="sng">
                <a:solidFill>
                  <a:srgbClr val="7A13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584;p33">
                <a:extLst>
                  <a:ext uri="{FF2B5EF4-FFF2-40B4-BE49-F238E27FC236}">
                    <a16:creationId xmlns:a16="http://schemas.microsoft.com/office/drawing/2014/main" id="{F2E19282-6925-E125-E406-BB36FF64E627}"/>
                  </a:ext>
                </a:extLst>
              </p:cNvPr>
              <p:cNvSpPr/>
              <p:nvPr/>
            </p:nvSpPr>
            <p:spPr>
              <a:xfrm>
                <a:off x="-4658600" y="549375"/>
                <a:ext cx="12685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2574" extrusionOk="0">
                    <a:moveTo>
                      <a:pt x="1275" y="0"/>
                    </a:moveTo>
                    <a:cubicBezTo>
                      <a:pt x="588" y="0"/>
                      <a:pt x="0" y="564"/>
                      <a:pt x="0" y="1275"/>
                    </a:cubicBezTo>
                    <a:cubicBezTo>
                      <a:pt x="0" y="1986"/>
                      <a:pt x="588" y="2574"/>
                      <a:pt x="1275" y="2574"/>
                    </a:cubicBezTo>
                    <a:lnTo>
                      <a:pt x="3799" y="2574"/>
                    </a:lnTo>
                    <a:cubicBezTo>
                      <a:pt x="4485" y="2574"/>
                      <a:pt x="5074" y="1986"/>
                      <a:pt x="5074" y="1275"/>
                    </a:cubicBezTo>
                    <a:cubicBezTo>
                      <a:pt x="5074" y="564"/>
                      <a:pt x="4510" y="0"/>
                      <a:pt x="3799" y="0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585;p33">
                <a:extLst>
                  <a:ext uri="{FF2B5EF4-FFF2-40B4-BE49-F238E27FC236}">
                    <a16:creationId xmlns:a16="http://schemas.microsoft.com/office/drawing/2014/main" id="{B88ED853-2436-3D69-E27E-AAFB7CF6C86A}"/>
                  </a:ext>
                </a:extLst>
              </p:cNvPr>
              <p:cNvSpPr/>
              <p:nvPr/>
            </p:nvSpPr>
            <p:spPr>
              <a:xfrm>
                <a:off x="-3374350" y="549375"/>
                <a:ext cx="127475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5099" h="2574" extrusionOk="0">
                    <a:moveTo>
                      <a:pt x="1299" y="0"/>
                    </a:moveTo>
                    <a:cubicBezTo>
                      <a:pt x="589" y="0"/>
                      <a:pt x="0" y="564"/>
                      <a:pt x="0" y="1275"/>
                    </a:cubicBezTo>
                    <a:cubicBezTo>
                      <a:pt x="0" y="1986"/>
                      <a:pt x="589" y="2574"/>
                      <a:pt x="1299" y="2574"/>
                    </a:cubicBezTo>
                    <a:lnTo>
                      <a:pt x="3799" y="2574"/>
                    </a:lnTo>
                    <a:cubicBezTo>
                      <a:pt x="4510" y="2574"/>
                      <a:pt x="5098" y="1986"/>
                      <a:pt x="5098" y="1275"/>
                    </a:cubicBezTo>
                    <a:cubicBezTo>
                      <a:pt x="5098" y="564"/>
                      <a:pt x="4510" y="0"/>
                      <a:pt x="3799" y="0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586;p33">
                <a:extLst>
                  <a:ext uri="{FF2B5EF4-FFF2-40B4-BE49-F238E27FC236}">
                    <a16:creationId xmlns:a16="http://schemas.microsoft.com/office/drawing/2014/main" id="{108BB573-D2D7-835E-006B-D8DA4DE77DBE}"/>
                  </a:ext>
                </a:extLst>
              </p:cNvPr>
              <p:cNvSpPr/>
              <p:nvPr/>
            </p:nvSpPr>
            <p:spPr>
              <a:xfrm>
                <a:off x="-4610825" y="393275"/>
                <a:ext cx="233475" cy="339800"/>
              </a:xfrm>
              <a:custGeom>
                <a:avLst/>
                <a:gdLst/>
                <a:ahLst/>
                <a:cxnLst/>
                <a:rect l="l" t="t" r="r" b="b"/>
                <a:pathLst>
                  <a:path w="9339" h="13592" extrusionOk="0">
                    <a:moveTo>
                      <a:pt x="4300" y="1"/>
                    </a:moveTo>
                    <a:cubicBezTo>
                      <a:pt x="4111" y="1"/>
                      <a:pt x="3919" y="15"/>
                      <a:pt x="3726" y="44"/>
                    </a:cubicBezTo>
                    <a:lnTo>
                      <a:pt x="3604" y="68"/>
                    </a:lnTo>
                    <a:cubicBezTo>
                      <a:pt x="1496" y="411"/>
                      <a:pt x="1" y="2372"/>
                      <a:pt x="320" y="4529"/>
                    </a:cubicBezTo>
                    <a:lnTo>
                      <a:pt x="1177" y="10288"/>
                    </a:lnTo>
                    <a:cubicBezTo>
                      <a:pt x="1489" y="12203"/>
                      <a:pt x="3135" y="13591"/>
                      <a:pt x="5032" y="13591"/>
                    </a:cubicBezTo>
                    <a:cubicBezTo>
                      <a:pt x="5224" y="13591"/>
                      <a:pt x="5418" y="13577"/>
                      <a:pt x="5613" y="13548"/>
                    </a:cubicBezTo>
                    <a:lnTo>
                      <a:pt x="5736" y="13524"/>
                    </a:lnTo>
                    <a:cubicBezTo>
                      <a:pt x="7868" y="13180"/>
                      <a:pt x="9339" y="11220"/>
                      <a:pt x="9020" y="9087"/>
                    </a:cubicBezTo>
                    <a:lnTo>
                      <a:pt x="8162" y="3328"/>
                    </a:lnTo>
                    <a:cubicBezTo>
                      <a:pt x="7850" y="1411"/>
                      <a:pt x="6200" y="1"/>
                      <a:pt x="4300" y="1"/>
                    </a:cubicBezTo>
                    <a:close/>
                  </a:path>
                </a:pathLst>
              </a:custGeom>
              <a:solidFill>
                <a:srgbClr val="CC23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587;p33">
                <a:extLst>
                  <a:ext uri="{FF2B5EF4-FFF2-40B4-BE49-F238E27FC236}">
                    <a16:creationId xmlns:a16="http://schemas.microsoft.com/office/drawing/2014/main" id="{1A240C02-898B-956A-131A-30622AB17E98}"/>
                  </a:ext>
                </a:extLst>
              </p:cNvPr>
              <p:cNvSpPr/>
              <p:nvPr/>
            </p:nvSpPr>
            <p:spPr>
              <a:xfrm>
                <a:off x="-4582625" y="433975"/>
                <a:ext cx="176475" cy="237575"/>
              </a:xfrm>
              <a:custGeom>
                <a:avLst/>
                <a:gdLst/>
                <a:ahLst/>
                <a:cxnLst/>
                <a:rect l="l" t="t" r="r" b="b"/>
                <a:pathLst>
                  <a:path w="7059" h="9503" extrusionOk="0">
                    <a:moveTo>
                      <a:pt x="3254" y="0"/>
                    </a:moveTo>
                    <a:cubicBezTo>
                      <a:pt x="3111" y="0"/>
                      <a:pt x="2965" y="11"/>
                      <a:pt x="2819" y="33"/>
                    </a:cubicBezTo>
                    <a:lnTo>
                      <a:pt x="2721" y="33"/>
                    </a:lnTo>
                    <a:cubicBezTo>
                      <a:pt x="1128" y="278"/>
                      <a:pt x="0" y="1798"/>
                      <a:pt x="245" y="3416"/>
                    </a:cubicBezTo>
                    <a:lnTo>
                      <a:pt x="883" y="6994"/>
                    </a:lnTo>
                    <a:cubicBezTo>
                      <a:pt x="1105" y="8440"/>
                      <a:pt x="2358" y="9503"/>
                      <a:pt x="3797" y="9503"/>
                    </a:cubicBezTo>
                    <a:cubicBezTo>
                      <a:pt x="3943" y="9503"/>
                      <a:pt x="4091" y="9492"/>
                      <a:pt x="4240" y="9469"/>
                    </a:cubicBezTo>
                    <a:lnTo>
                      <a:pt x="4338" y="9469"/>
                    </a:lnTo>
                    <a:cubicBezTo>
                      <a:pt x="5931" y="9224"/>
                      <a:pt x="7059" y="7729"/>
                      <a:pt x="6814" y="6111"/>
                    </a:cubicBezTo>
                    <a:lnTo>
                      <a:pt x="6176" y="2533"/>
                    </a:lnTo>
                    <a:cubicBezTo>
                      <a:pt x="5954" y="1084"/>
                      <a:pt x="4697" y="0"/>
                      <a:pt x="3254" y="0"/>
                    </a:cubicBezTo>
                    <a:close/>
                  </a:path>
                </a:pathLst>
              </a:custGeom>
              <a:solidFill>
                <a:srgbClr val="DF71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588;p33">
                <a:extLst>
                  <a:ext uri="{FF2B5EF4-FFF2-40B4-BE49-F238E27FC236}">
                    <a16:creationId xmlns:a16="http://schemas.microsoft.com/office/drawing/2014/main" id="{10F65336-3EA6-25C0-0687-527364B6789D}"/>
                  </a:ext>
                </a:extLst>
              </p:cNvPr>
              <p:cNvSpPr/>
              <p:nvPr/>
            </p:nvSpPr>
            <p:spPr>
              <a:xfrm>
                <a:off x="-4522575" y="550575"/>
                <a:ext cx="839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3358" h="2159" extrusionOk="0">
                    <a:moveTo>
                      <a:pt x="2322" y="1"/>
                    </a:moveTo>
                    <a:cubicBezTo>
                      <a:pt x="2308" y="1"/>
                      <a:pt x="2294" y="1"/>
                      <a:pt x="2279" y="1"/>
                    </a:cubicBezTo>
                    <a:lnTo>
                      <a:pt x="1079" y="1"/>
                    </a:lnTo>
                    <a:cubicBezTo>
                      <a:pt x="490" y="1"/>
                      <a:pt x="0" y="492"/>
                      <a:pt x="0" y="1080"/>
                    </a:cubicBezTo>
                    <a:cubicBezTo>
                      <a:pt x="0" y="1668"/>
                      <a:pt x="490" y="2158"/>
                      <a:pt x="1079" y="2158"/>
                    </a:cubicBezTo>
                    <a:lnTo>
                      <a:pt x="2279" y="2158"/>
                    </a:lnTo>
                    <a:cubicBezTo>
                      <a:pt x="2868" y="2158"/>
                      <a:pt x="3358" y="1668"/>
                      <a:pt x="3358" y="1080"/>
                    </a:cubicBezTo>
                    <a:cubicBezTo>
                      <a:pt x="3358" y="482"/>
                      <a:pt x="2891" y="1"/>
                      <a:pt x="2322" y="1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589;p33">
                <a:extLst>
                  <a:ext uri="{FF2B5EF4-FFF2-40B4-BE49-F238E27FC236}">
                    <a16:creationId xmlns:a16="http://schemas.microsoft.com/office/drawing/2014/main" id="{EEAEF29C-3BED-7843-6A0E-2FC4D657A013}"/>
                  </a:ext>
                </a:extLst>
              </p:cNvPr>
              <p:cNvSpPr/>
              <p:nvPr/>
            </p:nvSpPr>
            <p:spPr>
              <a:xfrm>
                <a:off x="-3528150" y="393275"/>
                <a:ext cx="232875" cy="339800"/>
              </a:xfrm>
              <a:custGeom>
                <a:avLst/>
                <a:gdLst/>
                <a:ahLst/>
                <a:cxnLst/>
                <a:rect l="l" t="t" r="r" b="b"/>
                <a:pathLst>
                  <a:path w="9315" h="13592" extrusionOk="0">
                    <a:moveTo>
                      <a:pt x="5033" y="1"/>
                    </a:moveTo>
                    <a:cubicBezTo>
                      <a:pt x="3115" y="1"/>
                      <a:pt x="1465" y="1411"/>
                      <a:pt x="1153" y="3328"/>
                    </a:cubicBezTo>
                    <a:lnTo>
                      <a:pt x="295" y="9087"/>
                    </a:lnTo>
                    <a:cubicBezTo>
                      <a:pt x="1" y="11220"/>
                      <a:pt x="1471" y="13180"/>
                      <a:pt x="3579" y="13524"/>
                    </a:cubicBezTo>
                    <a:lnTo>
                      <a:pt x="3702" y="13548"/>
                    </a:lnTo>
                    <a:cubicBezTo>
                      <a:pt x="3899" y="13577"/>
                      <a:pt x="4096" y="13591"/>
                      <a:pt x="4289" y="13591"/>
                    </a:cubicBezTo>
                    <a:cubicBezTo>
                      <a:pt x="6204" y="13591"/>
                      <a:pt x="7848" y="12203"/>
                      <a:pt x="8138" y="10288"/>
                    </a:cubicBezTo>
                    <a:lnTo>
                      <a:pt x="8995" y="4529"/>
                    </a:lnTo>
                    <a:cubicBezTo>
                      <a:pt x="9314" y="2372"/>
                      <a:pt x="7844" y="411"/>
                      <a:pt x="5736" y="68"/>
                    </a:cubicBezTo>
                    <a:lnTo>
                      <a:pt x="5613" y="44"/>
                    </a:lnTo>
                    <a:cubicBezTo>
                      <a:pt x="5418" y="15"/>
                      <a:pt x="5224" y="1"/>
                      <a:pt x="5033" y="1"/>
                    </a:cubicBezTo>
                    <a:close/>
                  </a:path>
                </a:pathLst>
              </a:custGeom>
              <a:solidFill>
                <a:srgbClr val="CC23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590;p33">
                <a:extLst>
                  <a:ext uri="{FF2B5EF4-FFF2-40B4-BE49-F238E27FC236}">
                    <a16:creationId xmlns:a16="http://schemas.microsoft.com/office/drawing/2014/main" id="{887CC5F9-15DE-C424-88D3-51B578B9135F}"/>
                  </a:ext>
                </a:extLst>
              </p:cNvPr>
              <p:cNvSpPr/>
              <p:nvPr/>
            </p:nvSpPr>
            <p:spPr>
              <a:xfrm>
                <a:off x="-3499950" y="433975"/>
                <a:ext cx="177100" cy="237575"/>
              </a:xfrm>
              <a:custGeom>
                <a:avLst/>
                <a:gdLst/>
                <a:ahLst/>
                <a:cxnLst/>
                <a:rect l="l" t="t" r="r" b="b"/>
                <a:pathLst>
                  <a:path w="7084" h="9503" extrusionOk="0">
                    <a:moveTo>
                      <a:pt x="3823" y="0"/>
                    </a:moveTo>
                    <a:cubicBezTo>
                      <a:pt x="2362" y="0"/>
                      <a:pt x="1105" y="1084"/>
                      <a:pt x="882" y="2533"/>
                    </a:cubicBezTo>
                    <a:lnTo>
                      <a:pt x="245" y="6111"/>
                    </a:lnTo>
                    <a:cubicBezTo>
                      <a:pt x="0" y="7729"/>
                      <a:pt x="1128" y="9224"/>
                      <a:pt x="2721" y="9469"/>
                    </a:cubicBezTo>
                    <a:lnTo>
                      <a:pt x="2819" y="9469"/>
                    </a:lnTo>
                    <a:cubicBezTo>
                      <a:pt x="2968" y="9492"/>
                      <a:pt x="3116" y="9503"/>
                      <a:pt x="3262" y="9503"/>
                    </a:cubicBezTo>
                    <a:cubicBezTo>
                      <a:pt x="4705" y="9503"/>
                      <a:pt x="5978" y="8440"/>
                      <a:pt x="6201" y="6994"/>
                    </a:cubicBezTo>
                    <a:lnTo>
                      <a:pt x="6838" y="3416"/>
                    </a:lnTo>
                    <a:cubicBezTo>
                      <a:pt x="7083" y="1798"/>
                      <a:pt x="5956" y="278"/>
                      <a:pt x="4363" y="33"/>
                    </a:cubicBezTo>
                    <a:lnTo>
                      <a:pt x="4265" y="33"/>
                    </a:lnTo>
                    <a:cubicBezTo>
                      <a:pt x="4116" y="11"/>
                      <a:pt x="3969" y="0"/>
                      <a:pt x="3823" y="0"/>
                    </a:cubicBezTo>
                    <a:close/>
                  </a:path>
                </a:pathLst>
              </a:custGeom>
              <a:solidFill>
                <a:srgbClr val="DF71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591;p33">
                <a:extLst>
                  <a:ext uri="{FF2B5EF4-FFF2-40B4-BE49-F238E27FC236}">
                    <a16:creationId xmlns:a16="http://schemas.microsoft.com/office/drawing/2014/main" id="{046EC039-5778-85C0-607F-2F1CA8B9D568}"/>
                  </a:ext>
                </a:extLst>
              </p:cNvPr>
              <p:cNvSpPr/>
              <p:nvPr/>
            </p:nvSpPr>
            <p:spPr>
              <a:xfrm>
                <a:off x="-3466875" y="550575"/>
                <a:ext cx="833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2159" extrusionOk="0">
                    <a:moveTo>
                      <a:pt x="1035" y="1"/>
                    </a:moveTo>
                    <a:cubicBezTo>
                      <a:pt x="444" y="1"/>
                      <a:pt x="1" y="482"/>
                      <a:pt x="1" y="1080"/>
                    </a:cubicBezTo>
                    <a:cubicBezTo>
                      <a:pt x="1" y="1668"/>
                      <a:pt x="491" y="2158"/>
                      <a:pt x="1079" y="2158"/>
                    </a:cubicBezTo>
                    <a:lnTo>
                      <a:pt x="2255" y="2158"/>
                    </a:lnTo>
                    <a:cubicBezTo>
                      <a:pt x="2844" y="2158"/>
                      <a:pt x="3334" y="1668"/>
                      <a:pt x="3334" y="1080"/>
                    </a:cubicBezTo>
                    <a:cubicBezTo>
                      <a:pt x="3334" y="492"/>
                      <a:pt x="2844" y="1"/>
                      <a:pt x="2255" y="1"/>
                    </a:cubicBezTo>
                    <a:lnTo>
                      <a:pt x="1079" y="1"/>
                    </a:lnTo>
                    <a:cubicBezTo>
                      <a:pt x="1064" y="1"/>
                      <a:pt x="1050" y="1"/>
                      <a:pt x="1035" y="1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592;p33">
                <a:extLst>
                  <a:ext uri="{FF2B5EF4-FFF2-40B4-BE49-F238E27FC236}">
                    <a16:creationId xmlns:a16="http://schemas.microsoft.com/office/drawing/2014/main" id="{75A4F6D6-5035-4455-DD36-8AA295B8EBC5}"/>
                  </a:ext>
                </a:extLst>
              </p:cNvPr>
              <p:cNvSpPr/>
              <p:nvPr/>
            </p:nvSpPr>
            <p:spPr>
              <a:xfrm>
                <a:off x="-4479700" y="238125"/>
                <a:ext cx="1052675" cy="1127425"/>
              </a:xfrm>
              <a:custGeom>
                <a:avLst/>
                <a:gdLst/>
                <a:ahLst/>
                <a:cxnLst/>
                <a:rect l="l" t="t" r="r" b="b"/>
                <a:pathLst>
                  <a:path w="42107" h="45097" extrusionOk="0">
                    <a:moveTo>
                      <a:pt x="2452" y="0"/>
                    </a:moveTo>
                    <a:cubicBezTo>
                      <a:pt x="2084" y="1176"/>
                      <a:pt x="1790" y="2353"/>
                      <a:pt x="1496" y="3578"/>
                    </a:cubicBezTo>
                    <a:cubicBezTo>
                      <a:pt x="515" y="7059"/>
                      <a:pt x="1" y="10882"/>
                      <a:pt x="1" y="14852"/>
                    </a:cubicBezTo>
                    <a:cubicBezTo>
                      <a:pt x="1" y="31567"/>
                      <a:pt x="9412" y="45096"/>
                      <a:pt x="21054" y="45096"/>
                    </a:cubicBezTo>
                    <a:cubicBezTo>
                      <a:pt x="32671" y="45096"/>
                      <a:pt x="42107" y="31543"/>
                      <a:pt x="42107" y="14852"/>
                    </a:cubicBezTo>
                    <a:cubicBezTo>
                      <a:pt x="42107" y="10857"/>
                      <a:pt x="41543" y="7059"/>
                      <a:pt x="40563" y="3554"/>
                    </a:cubicBezTo>
                    <a:cubicBezTo>
                      <a:pt x="40293" y="2328"/>
                      <a:pt x="39974" y="1127"/>
                      <a:pt x="39656" y="0"/>
                    </a:cubicBezTo>
                    <a:cubicBezTo>
                      <a:pt x="33798" y="809"/>
                      <a:pt x="27549" y="1250"/>
                      <a:pt x="21054" y="1250"/>
                    </a:cubicBezTo>
                    <a:cubicBezTo>
                      <a:pt x="14559" y="1250"/>
                      <a:pt x="8309" y="809"/>
                      <a:pt x="2452" y="0"/>
                    </a:cubicBezTo>
                    <a:close/>
                  </a:path>
                </a:pathLst>
              </a:custGeom>
              <a:solidFill>
                <a:srgbClr val="CC23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593;p33">
                <a:extLst>
                  <a:ext uri="{FF2B5EF4-FFF2-40B4-BE49-F238E27FC236}">
                    <a16:creationId xmlns:a16="http://schemas.microsoft.com/office/drawing/2014/main" id="{14110B0A-E4D2-DFCC-FD63-4D46ADC40A2E}"/>
                  </a:ext>
                </a:extLst>
              </p:cNvPr>
              <p:cNvSpPr/>
              <p:nvPr/>
            </p:nvSpPr>
            <p:spPr>
              <a:xfrm>
                <a:off x="-4406175" y="644350"/>
                <a:ext cx="146475" cy="204575"/>
              </a:xfrm>
              <a:custGeom>
                <a:avLst/>
                <a:gdLst/>
                <a:ahLst/>
                <a:cxnLst/>
                <a:rect l="l" t="t" r="r" b="b"/>
                <a:pathLst>
                  <a:path w="5859" h="8183" extrusionOk="0">
                    <a:moveTo>
                      <a:pt x="5858" y="0"/>
                    </a:moveTo>
                    <a:lnTo>
                      <a:pt x="5858" y="0"/>
                    </a:lnTo>
                    <a:cubicBezTo>
                      <a:pt x="5858" y="1"/>
                      <a:pt x="1202" y="3824"/>
                      <a:pt x="614" y="4902"/>
                    </a:cubicBezTo>
                    <a:cubicBezTo>
                      <a:pt x="1" y="5956"/>
                      <a:pt x="417" y="7279"/>
                      <a:pt x="1471" y="7892"/>
                    </a:cubicBezTo>
                    <a:cubicBezTo>
                      <a:pt x="1818" y="8089"/>
                      <a:pt x="2192" y="8182"/>
                      <a:pt x="2560" y="8182"/>
                    </a:cubicBezTo>
                    <a:cubicBezTo>
                      <a:pt x="3337" y="8182"/>
                      <a:pt x="4087" y="7766"/>
                      <a:pt x="4486" y="7034"/>
                    </a:cubicBezTo>
                    <a:cubicBezTo>
                      <a:pt x="5074" y="5956"/>
                      <a:pt x="5858" y="1"/>
                      <a:pt x="5858" y="0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594;p33">
                <a:extLst>
                  <a:ext uri="{FF2B5EF4-FFF2-40B4-BE49-F238E27FC236}">
                    <a16:creationId xmlns:a16="http://schemas.microsoft.com/office/drawing/2014/main" id="{0AABCC30-1A85-66E0-9CFF-2F51AE42AB3E}"/>
                  </a:ext>
                </a:extLst>
              </p:cNvPr>
              <p:cNvSpPr/>
              <p:nvPr/>
            </p:nvSpPr>
            <p:spPr>
              <a:xfrm>
                <a:off x="-3600450" y="638225"/>
                <a:ext cx="118900" cy="155775"/>
              </a:xfrm>
              <a:custGeom>
                <a:avLst/>
                <a:gdLst/>
                <a:ahLst/>
                <a:cxnLst/>
                <a:rect l="l" t="t" r="r" b="b"/>
                <a:pathLst>
                  <a:path w="4756" h="6231" extrusionOk="0">
                    <a:moveTo>
                      <a:pt x="1" y="0"/>
                    </a:moveTo>
                    <a:cubicBezTo>
                      <a:pt x="1" y="0"/>
                      <a:pt x="834" y="4608"/>
                      <a:pt x="1324" y="5417"/>
                    </a:cubicBezTo>
                    <a:cubicBezTo>
                      <a:pt x="1644" y="5928"/>
                      <a:pt x="2212" y="6230"/>
                      <a:pt x="2787" y="6230"/>
                    </a:cubicBezTo>
                    <a:cubicBezTo>
                      <a:pt x="3095" y="6230"/>
                      <a:pt x="3404" y="6144"/>
                      <a:pt x="3677" y="5956"/>
                    </a:cubicBezTo>
                    <a:cubicBezTo>
                      <a:pt x="4486" y="5466"/>
                      <a:pt x="4755" y="4412"/>
                      <a:pt x="4241" y="3603"/>
                    </a:cubicBezTo>
                    <a:cubicBezTo>
                      <a:pt x="3751" y="2819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595;p33">
                <a:extLst>
                  <a:ext uri="{FF2B5EF4-FFF2-40B4-BE49-F238E27FC236}">
                    <a16:creationId xmlns:a16="http://schemas.microsoft.com/office/drawing/2014/main" id="{F90145BF-DFD6-1F92-44DD-B98E10B35397}"/>
                  </a:ext>
                </a:extLst>
              </p:cNvPr>
              <p:cNvSpPr/>
              <p:nvPr/>
            </p:nvSpPr>
            <p:spPr>
              <a:xfrm>
                <a:off x="-3825925" y="530375"/>
                <a:ext cx="226725" cy="100525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402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70" y="2280"/>
                      <a:pt x="2206" y="4020"/>
                      <a:pt x="4535" y="4020"/>
                    </a:cubicBezTo>
                    <a:cubicBezTo>
                      <a:pt x="6863" y="4020"/>
                      <a:pt x="8775" y="2280"/>
                      <a:pt x="9069" y="1"/>
                    </a:cubicBezTo>
                    <a:lnTo>
                      <a:pt x="9069" y="1"/>
                    </a:lnTo>
                    <a:cubicBezTo>
                      <a:pt x="8113" y="1300"/>
                      <a:pt x="6422" y="2157"/>
                      <a:pt x="4535" y="2157"/>
                    </a:cubicBezTo>
                    <a:cubicBezTo>
                      <a:pt x="2623" y="2157"/>
                      <a:pt x="932" y="1300"/>
                      <a:pt x="1" y="1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96;p33">
                <a:extLst>
                  <a:ext uri="{FF2B5EF4-FFF2-40B4-BE49-F238E27FC236}">
                    <a16:creationId xmlns:a16="http://schemas.microsoft.com/office/drawing/2014/main" id="{A63B0453-AB97-2F1F-0B18-F0B199CADC57}"/>
                  </a:ext>
                </a:extLst>
              </p:cNvPr>
              <p:cNvSpPr/>
              <p:nvPr/>
            </p:nvSpPr>
            <p:spPr>
              <a:xfrm>
                <a:off x="-4306900" y="530375"/>
                <a:ext cx="226725" cy="100525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4021" extrusionOk="0">
                    <a:moveTo>
                      <a:pt x="0" y="1"/>
                    </a:moveTo>
                    <a:cubicBezTo>
                      <a:pt x="270" y="2280"/>
                      <a:pt x="2206" y="4020"/>
                      <a:pt x="4534" y="4020"/>
                    </a:cubicBezTo>
                    <a:cubicBezTo>
                      <a:pt x="6863" y="4020"/>
                      <a:pt x="8774" y="2280"/>
                      <a:pt x="9068" y="1"/>
                    </a:cubicBezTo>
                    <a:lnTo>
                      <a:pt x="9068" y="1"/>
                    </a:lnTo>
                    <a:cubicBezTo>
                      <a:pt x="8113" y="1300"/>
                      <a:pt x="6421" y="2157"/>
                      <a:pt x="4534" y="2157"/>
                    </a:cubicBezTo>
                    <a:cubicBezTo>
                      <a:pt x="2623" y="2157"/>
                      <a:pt x="932" y="1300"/>
                      <a:pt x="0" y="1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97;p33">
                <a:extLst>
                  <a:ext uri="{FF2B5EF4-FFF2-40B4-BE49-F238E27FC236}">
                    <a16:creationId xmlns:a16="http://schemas.microsoft.com/office/drawing/2014/main" id="{175421D7-4072-8FB0-CE3C-6E12C33F02E9}"/>
                  </a:ext>
                </a:extLst>
              </p:cNvPr>
              <p:cNvSpPr/>
              <p:nvPr/>
            </p:nvSpPr>
            <p:spPr>
              <a:xfrm>
                <a:off x="-4244400" y="839200"/>
                <a:ext cx="582700" cy="295350"/>
              </a:xfrm>
              <a:custGeom>
                <a:avLst/>
                <a:gdLst/>
                <a:ahLst/>
                <a:cxnLst/>
                <a:rect l="l" t="t" r="r" b="b"/>
                <a:pathLst>
                  <a:path w="23308" h="11814" extrusionOk="0">
                    <a:moveTo>
                      <a:pt x="11642" y="0"/>
                    </a:moveTo>
                    <a:cubicBezTo>
                      <a:pt x="5515" y="25"/>
                      <a:pt x="466" y="5220"/>
                      <a:pt x="0" y="11813"/>
                    </a:cubicBezTo>
                    <a:cubicBezTo>
                      <a:pt x="3382" y="10392"/>
                      <a:pt x="7451" y="9559"/>
                      <a:pt x="11838" y="9559"/>
                    </a:cubicBezTo>
                    <a:cubicBezTo>
                      <a:pt x="16053" y="9559"/>
                      <a:pt x="19999" y="10343"/>
                      <a:pt x="23308" y="11642"/>
                    </a:cubicBezTo>
                    <a:cubicBezTo>
                      <a:pt x="22769" y="5122"/>
                      <a:pt x="17769" y="0"/>
                      <a:pt x="11642" y="0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98;p33">
                <a:extLst>
                  <a:ext uri="{FF2B5EF4-FFF2-40B4-BE49-F238E27FC236}">
                    <a16:creationId xmlns:a16="http://schemas.microsoft.com/office/drawing/2014/main" id="{B7CF604B-86F4-DD2D-D1B2-85E68C0EAEBE}"/>
                  </a:ext>
                </a:extLst>
              </p:cNvPr>
              <p:cNvSpPr/>
              <p:nvPr/>
            </p:nvSpPr>
            <p:spPr>
              <a:xfrm>
                <a:off x="-4189275" y="840425"/>
                <a:ext cx="471825" cy="130525"/>
              </a:xfrm>
              <a:custGeom>
                <a:avLst/>
                <a:gdLst/>
                <a:ahLst/>
                <a:cxnLst/>
                <a:rect l="l" t="t" r="r" b="b"/>
                <a:pathLst>
                  <a:path w="18873" h="5221" extrusionOk="0">
                    <a:moveTo>
                      <a:pt x="9437" y="0"/>
                    </a:moveTo>
                    <a:cubicBezTo>
                      <a:pt x="5589" y="0"/>
                      <a:pt x="2158" y="2034"/>
                      <a:pt x="1" y="5220"/>
                    </a:cubicBezTo>
                    <a:cubicBezTo>
                      <a:pt x="2648" y="3627"/>
                      <a:pt x="5907" y="2696"/>
                      <a:pt x="9437" y="2696"/>
                    </a:cubicBezTo>
                    <a:cubicBezTo>
                      <a:pt x="12966" y="2696"/>
                      <a:pt x="16250" y="3627"/>
                      <a:pt x="18873" y="5196"/>
                    </a:cubicBezTo>
                    <a:cubicBezTo>
                      <a:pt x="16740" y="2034"/>
                      <a:pt x="13334" y="0"/>
                      <a:pt x="9437" y="0"/>
                    </a:cubicBezTo>
                    <a:close/>
                  </a:path>
                </a:pathLst>
              </a:custGeom>
              <a:solidFill>
                <a:srgbClr val="F9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99;p33">
                <a:extLst>
                  <a:ext uri="{FF2B5EF4-FFF2-40B4-BE49-F238E27FC236}">
                    <a16:creationId xmlns:a16="http://schemas.microsoft.com/office/drawing/2014/main" id="{973E6C06-87C0-78A5-892C-23B22DD8760D}"/>
                  </a:ext>
                </a:extLst>
              </p:cNvPr>
              <p:cNvSpPr/>
              <p:nvPr/>
            </p:nvSpPr>
            <p:spPr>
              <a:xfrm>
                <a:off x="-4244400" y="1035250"/>
                <a:ext cx="583325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23333" h="3972" extrusionOk="0">
                    <a:moveTo>
                      <a:pt x="11838" y="1"/>
                    </a:moveTo>
                    <a:cubicBezTo>
                      <a:pt x="7524" y="1"/>
                      <a:pt x="3554" y="810"/>
                      <a:pt x="245" y="2158"/>
                    </a:cubicBezTo>
                    <a:cubicBezTo>
                      <a:pt x="123" y="2746"/>
                      <a:pt x="25" y="3359"/>
                      <a:pt x="0" y="3971"/>
                    </a:cubicBezTo>
                    <a:cubicBezTo>
                      <a:pt x="3382" y="2550"/>
                      <a:pt x="7451" y="1717"/>
                      <a:pt x="11862" y="1717"/>
                    </a:cubicBezTo>
                    <a:cubicBezTo>
                      <a:pt x="16078" y="1717"/>
                      <a:pt x="20048" y="2501"/>
                      <a:pt x="23332" y="3800"/>
                    </a:cubicBezTo>
                    <a:cubicBezTo>
                      <a:pt x="23283" y="3187"/>
                      <a:pt x="23185" y="2574"/>
                      <a:pt x="23063" y="2011"/>
                    </a:cubicBezTo>
                    <a:cubicBezTo>
                      <a:pt x="19803" y="736"/>
                      <a:pt x="15955" y="1"/>
                      <a:pt x="11838" y="1"/>
                    </a:cubicBezTo>
                    <a:close/>
                  </a:path>
                </a:pathLst>
              </a:custGeom>
              <a:solidFill>
                <a:srgbClr val="F9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600;p33">
                <a:extLst>
                  <a:ext uri="{FF2B5EF4-FFF2-40B4-BE49-F238E27FC236}">
                    <a16:creationId xmlns:a16="http://schemas.microsoft.com/office/drawing/2014/main" id="{85C7B042-1AD2-E017-C1B7-207C299BF823}"/>
                  </a:ext>
                </a:extLst>
              </p:cNvPr>
              <p:cNvSpPr/>
              <p:nvPr/>
            </p:nvSpPr>
            <p:spPr>
              <a:xfrm>
                <a:off x="-4075300" y="592875"/>
                <a:ext cx="245100" cy="301475"/>
              </a:xfrm>
              <a:custGeom>
                <a:avLst/>
                <a:gdLst/>
                <a:ahLst/>
                <a:cxnLst/>
                <a:rect l="l" t="t" r="r" b="b"/>
                <a:pathLst>
                  <a:path w="9804" h="12059" extrusionOk="0">
                    <a:moveTo>
                      <a:pt x="4878" y="1"/>
                    </a:moveTo>
                    <a:cubicBezTo>
                      <a:pt x="3603" y="1"/>
                      <a:pt x="2549" y="1030"/>
                      <a:pt x="2549" y="2329"/>
                    </a:cubicBezTo>
                    <a:lnTo>
                      <a:pt x="2549" y="5981"/>
                    </a:lnTo>
                    <a:cubicBezTo>
                      <a:pt x="1152" y="5981"/>
                      <a:pt x="0" y="7108"/>
                      <a:pt x="0" y="8505"/>
                    </a:cubicBezTo>
                    <a:cubicBezTo>
                      <a:pt x="0" y="9927"/>
                      <a:pt x="1152" y="11054"/>
                      <a:pt x="2549" y="11054"/>
                    </a:cubicBezTo>
                    <a:cubicBezTo>
                      <a:pt x="2672" y="11054"/>
                      <a:pt x="2819" y="11054"/>
                      <a:pt x="2942" y="11030"/>
                    </a:cubicBezTo>
                    <a:cubicBezTo>
                      <a:pt x="3383" y="11642"/>
                      <a:pt x="4093" y="12059"/>
                      <a:pt x="4878" y="12059"/>
                    </a:cubicBezTo>
                    <a:cubicBezTo>
                      <a:pt x="5711" y="12059"/>
                      <a:pt x="6422" y="11642"/>
                      <a:pt x="6838" y="11030"/>
                    </a:cubicBezTo>
                    <a:cubicBezTo>
                      <a:pt x="6985" y="11054"/>
                      <a:pt x="7157" y="11054"/>
                      <a:pt x="7280" y="11054"/>
                    </a:cubicBezTo>
                    <a:cubicBezTo>
                      <a:pt x="8677" y="11054"/>
                      <a:pt x="9804" y="9927"/>
                      <a:pt x="9804" y="8505"/>
                    </a:cubicBezTo>
                    <a:cubicBezTo>
                      <a:pt x="9804" y="7108"/>
                      <a:pt x="8652" y="5981"/>
                      <a:pt x="7280" y="5981"/>
                    </a:cubicBezTo>
                    <a:lnTo>
                      <a:pt x="7206" y="5981"/>
                    </a:lnTo>
                    <a:lnTo>
                      <a:pt x="7206" y="2329"/>
                    </a:lnTo>
                    <a:cubicBezTo>
                      <a:pt x="7206" y="1030"/>
                      <a:pt x="6152" y="1"/>
                      <a:pt x="4878" y="1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601;p33">
                <a:extLst>
                  <a:ext uri="{FF2B5EF4-FFF2-40B4-BE49-F238E27FC236}">
                    <a16:creationId xmlns:a16="http://schemas.microsoft.com/office/drawing/2014/main" id="{6D18B624-5744-A561-977B-4A4BB3CA050C}"/>
                  </a:ext>
                </a:extLst>
              </p:cNvPr>
              <p:cNvSpPr/>
              <p:nvPr/>
            </p:nvSpPr>
            <p:spPr>
              <a:xfrm>
                <a:off x="-4306300" y="401350"/>
                <a:ext cx="223050" cy="101250"/>
              </a:xfrm>
              <a:custGeom>
                <a:avLst/>
                <a:gdLst/>
                <a:ahLst/>
                <a:cxnLst/>
                <a:rect l="l" t="t" r="r" b="b"/>
                <a:pathLst>
                  <a:path w="8922" h="4050" extrusionOk="0">
                    <a:moveTo>
                      <a:pt x="8134" y="0"/>
                    </a:moveTo>
                    <a:cubicBezTo>
                      <a:pt x="8054" y="0"/>
                      <a:pt x="7972" y="13"/>
                      <a:pt x="7892" y="39"/>
                    </a:cubicBezTo>
                    <a:lnTo>
                      <a:pt x="540" y="2686"/>
                    </a:lnTo>
                    <a:cubicBezTo>
                      <a:pt x="172" y="2809"/>
                      <a:pt x="1" y="3201"/>
                      <a:pt x="123" y="3593"/>
                    </a:cubicBezTo>
                    <a:cubicBezTo>
                      <a:pt x="219" y="3881"/>
                      <a:pt x="481" y="4049"/>
                      <a:pt x="767" y="4049"/>
                    </a:cubicBezTo>
                    <a:cubicBezTo>
                      <a:pt x="846" y="4049"/>
                      <a:pt x="926" y="4036"/>
                      <a:pt x="1006" y="4010"/>
                    </a:cubicBezTo>
                    <a:lnTo>
                      <a:pt x="8358" y="1338"/>
                    </a:lnTo>
                    <a:cubicBezTo>
                      <a:pt x="8726" y="1216"/>
                      <a:pt x="8922" y="824"/>
                      <a:pt x="8799" y="456"/>
                    </a:cubicBezTo>
                    <a:cubicBezTo>
                      <a:pt x="8703" y="168"/>
                      <a:pt x="8426" y="0"/>
                      <a:pt x="8134" y="0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602;p33">
                <a:extLst>
                  <a:ext uri="{FF2B5EF4-FFF2-40B4-BE49-F238E27FC236}">
                    <a16:creationId xmlns:a16="http://schemas.microsoft.com/office/drawing/2014/main" id="{266F840E-ADC1-F5B4-5A46-324E0043D332}"/>
                  </a:ext>
                </a:extLst>
              </p:cNvPr>
              <p:cNvSpPr/>
              <p:nvPr/>
            </p:nvSpPr>
            <p:spPr>
              <a:xfrm>
                <a:off x="-3812450" y="368425"/>
                <a:ext cx="216325" cy="117100"/>
              </a:xfrm>
              <a:custGeom>
                <a:avLst/>
                <a:gdLst/>
                <a:ahLst/>
                <a:cxnLst/>
                <a:rect l="l" t="t" r="r" b="b"/>
                <a:pathLst>
                  <a:path w="8653" h="4684" extrusionOk="0">
                    <a:moveTo>
                      <a:pt x="801" y="1"/>
                    </a:moveTo>
                    <a:cubicBezTo>
                      <a:pt x="535" y="1"/>
                      <a:pt x="274" y="147"/>
                      <a:pt x="148" y="401"/>
                    </a:cubicBezTo>
                    <a:cubicBezTo>
                      <a:pt x="1" y="744"/>
                      <a:pt x="148" y="1160"/>
                      <a:pt x="491" y="1307"/>
                    </a:cubicBezTo>
                    <a:lnTo>
                      <a:pt x="7574" y="4616"/>
                    </a:lnTo>
                    <a:cubicBezTo>
                      <a:pt x="7660" y="4663"/>
                      <a:pt x="7756" y="4684"/>
                      <a:pt x="7852" y="4684"/>
                    </a:cubicBezTo>
                    <a:cubicBezTo>
                      <a:pt x="8110" y="4684"/>
                      <a:pt x="8373" y="4530"/>
                      <a:pt x="8481" y="4297"/>
                    </a:cubicBezTo>
                    <a:cubicBezTo>
                      <a:pt x="8652" y="3954"/>
                      <a:pt x="8481" y="3513"/>
                      <a:pt x="8162" y="3366"/>
                    </a:cubicBezTo>
                    <a:lnTo>
                      <a:pt x="1079" y="57"/>
                    </a:lnTo>
                    <a:cubicBezTo>
                      <a:pt x="989" y="19"/>
                      <a:pt x="895" y="1"/>
                      <a:pt x="801" y="1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7" name="Google Shape;603;p33">
            <a:extLst>
              <a:ext uri="{FF2B5EF4-FFF2-40B4-BE49-F238E27FC236}">
                <a16:creationId xmlns:a16="http://schemas.microsoft.com/office/drawing/2014/main" id="{E286B5ED-D13C-D705-42A6-70AC78B27FDC}"/>
              </a:ext>
            </a:extLst>
          </p:cNvPr>
          <p:cNvGrpSpPr/>
          <p:nvPr/>
        </p:nvGrpSpPr>
        <p:grpSpPr>
          <a:xfrm rot="-900046">
            <a:off x="8169171" y="3579758"/>
            <a:ext cx="1111559" cy="1135636"/>
            <a:chOff x="-4669200" y="1539525"/>
            <a:chExt cx="1568750" cy="1382325"/>
          </a:xfrm>
        </p:grpSpPr>
        <p:sp>
          <p:nvSpPr>
            <p:cNvPr id="58" name="Google Shape;604;p33">
              <a:extLst>
                <a:ext uri="{FF2B5EF4-FFF2-40B4-BE49-F238E27FC236}">
                  <a16:creationId xmlns:a16="http://schemas.microsoft.com/office/drawing/2014/main" id="{CAF317F5-C252-0271-E8DE-07635F2CF532}"/>
                </a:ext>
              </a:extLst>
            </p:cNvPr>
            <p:cNvSpPr/>
            <p:nvPr/>
          </p:nvSpPr>
          <p:spPr>
            <a:xfrm>
              <a:off x="-4669200" y="1542600"/>
              <a:ext cx="1563075" cy="1220675"/>
            </a:xfrm>
            <a:custGeom>
              <a:avLst/>
              <a:gdLst/>
              <a:ahLst/>
              <a:cxnLst/>
              <a:rect l="l" t="t" r="r" b="b"/>
              <a:pathLst>
                <a:path w="62523" h="48827" extrusionOk="0">
                  <a:moveTo>
                    <a:pt x="10809" y="1"/>
                  </a:moveTo>
                  <a:cubicBezTo>
                    <a:pt x="10441" y="1153"/>
                    <a:pt x="10123" y="2353"/>
                    <a:pt x="9853" y="3579"/>
                  </a:cubicBezTo>
                  <a:cubicBezTo>
                    <a:pt x="9584" y="4559"/>
                    <a:pt x="9339" y="5564"/>
                    <a:pt x="9118" y="6618"/>
                  </a:cubicBezTo>
                  <a:cubicBezTo>
                    <a:pt x="8574" y="6355"/>
                    <a:pt x="7987" y="6208"/>
                    <a:pt x="7368" y="6208"/>
                  </a:cubicBezTo>
                  <a:cubicBezTo>
                    <a:pt x="7178" y="6208"/>
                    <a:pt x="6985" y="6222"/>
                    <a:pt x="6790" y="6250"/>
                  </a:cubicBezTo>
                  <a:lnTo>
                    <a:pt x="6667" y="6275"/>
                  </a:lnTo>
                  <a:cubicBezTo>
                    <a:pt x="4559" y="6618"/>
                    <a:pt x="3089" y="8579"/>
                    <a:pt x="3383" y="10711"/>
                  </a:cubicBezTo>
                  <a:lnTo>
                    <a:pt x="3628" y="12427"/>
                  </a:lnTo>
                  <a:lnTo>
                    <a:pt x="2452" y="12427"/>
                  </a:lnTo>
                  <a:cubicBezTo>
                    <a:pt x="1741" y="12427"/>
                    <a:pt x="1153" y="13015"/>
                    <a:pt x="1153" y="13726"/>
                  </a:cubicBezTo>
                  <a:cubicBezTo>
                    <a:pt x="1153" y="13971"/>
                    <a:pt x="1226" y="14216"/>
                    <a:pt x="1373" y="14387"/>
                  </a:cubicBezTo>
                  <a:cubicBezTo>
                    <a:pt x="761" y="14975"/>
                    <a:pt x="123" y="15980"/>
                    <a:pt x="50" y="17819"/>
                  </a:cubicBezTo>
                  <a:cubicBezTo>
                    <a:pt x="1" y="20563"/>
                    <a:pt x="5221" y="21617"/>
                    <a:pt x="6937" y="25906"/>
                  </a:cubicBezTo>
                  <a:cubicBezTo>
                    <a:pt x="9486" y="32254"/>
                    <a:pt x="5270" y="33014"/>
                    <a:pt x="6226" y="39582"/>
                  </a:cubicBezTo>
                  <a:cubicBezTo>
                    <a:pt x="6838" y="43474"/>
                    <a:pt x="12080" y="48826"/>
                    <a:pt x="19176" y="48826"/>
                  </a:cubicBezTo>
                  <a:cubicBezTo>
                    <a:pt x="22313" y="48826"/>
                    <a:pt x="25813" y="47780"/>
                    <a:pt x="29436" y="45097"/>
                  </a:cubicBezTo>
                  <a:cubicBezTo>
                    <a:pt x="36666" y="45097"/>
                    <a:pt x="43038" y="39827"/>
                    <a:pt x="46837" y="31789"/>
                  </a:cubicBezTo>
                  <a:cubicBezTo>
                    <a:pt x="49851" y="30784"/>
                    <a:pt x="51641" y="31396"/>
                    <a:pt x="54337" y="30122"/>
                  </a:cubicBezTo>
                  <a:cubicBezTo>
                    <a:pt x="61101" y="26887"/>
                    <a:pt x="62522" y="16348"/>
                    <a:pt x="57596" y="14118"/>
                  </a:cubicBezTo>
                  <a:cubicBezTo>
                    <a:pt x="57621" y="13995"/>
                    <a:pt x="57645" y="13873"/>
                    <a:pt x="57645" y="13726"/>
                  </a:cubicBezTo>
                  <a:cubicBezTo>
                    <a:pt x="57645" y="13015"/>
                    <a:pt x="57057" y="12427"/>
                    <a:pt x="56371" y="12427"/>
                  </a:cubicBezTo>
                  <a:lnTo>
                    <a:pt x="55170" y="12427"/>
                  </a:lnTo>
                  <a:lnTo>
                    <a:pt x="55415" y="10711"/>
                  </a:lnTo>
                  <a:cubicBezTo>
                    <a:pt x="55709" y="8579"/>
                    <a:pt x="54238" y="6618"/>
                    <a:pt x="52131" y="6275"/>
                  </a:cubicBezTo>
                  <a:lnTo>
                    <a:pt x="52008" y="6250"/>
                  </a:lnTo>
                  <a:cubicBezTo>
                    <a:pt x="51815" y="6222"/>
                    <a:pt x="51623" y="6208"/>
                    <a:pt x="51433" y="6208"/>
                  </a:cubicBezTo>
                  <a:cubicBezTo>
                    <a:pt x="50805" y="6208"/>
                    <a:pt x="50201" y="6360"/>
                    <a:pt x="49655" y="6643"/>
                  </a:cubicBezTo>
                  <a:cubicBezTo>
                    <a:pt x="49435" y="5613"/>
                    <a:pt x="49190" y="4559"/>
                    <a:pt x="48920" y="3554"/>
                  </a:cubicBezTo>
                  <a:cubicBezTo>
                    <a:pt x="48650" y="2329"/>
                    <a:pt x="48332" y="1128"/>
                    <a:pt x="47989" y="1"/>
                  </a:cubicBezTo>
                  <a:cubicBezTo>
                    <a:pt x="42156" y="785"/>
                    <a:pt x="35906" y="1251"/>
                    <a:pt x="29411" y="1251"/>
                  </a:cubicBezTo>
                  <a:cubicBezTo>
                    <a:pt x="22916" y="1251"/>
                    <a:pt x="16667" y="834"/>
                    <a:pt x="10809" y="1"/>
                  </a:cubicBezTo>
                  <a:close/>
                </a:path>
              </a:pathLst>
            </a:custGeom>
            <a:solidFill>
              <a:srgbClr val="FFFFFF"/>
            </a:solidFill>
            <a:ln w="152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59" name="Google Shape;605;p33">
              <a:extLst>
                <a:ext uri="{FF2B5EF4-FFF2-40B4-BE49-F238E27FC236}">
                  <a16:creationId xmlns:a16="http://schemas.microsoft.com/office/drawing/2014/main" id="{809CEAC1-1F6E-B0BD-7281-CF0A64B7DD1E}"/>
                </a:ext>
              </a:extLst>
            </p:cNvPr>
            <p:cNvGrpSpPr/>
            <p:nvPr/>
          </p:nvGrpSpPr>
          <p:grpSpPr>
            <a:xfrm>
              <a:off x="-4667175" y="1539525"/>
              <a:ext cx="1566725" cy="1382325"/>
              <a:chOff x="-4667175" y="1539525"/>
              <a:chExt cx="1566725" cy="1382325"/>
            </a:xfrm>
          </p:grpSpPr>
          <p:sp>
            <p:nvSpPr>
              <p:cNvPr id="60" name="Google Shape;606;p33">
                <a:extLst>
                  <a:ext uri="{FF2B5EF4-FFF2-40B4-BE49-F238E27FC236}">
                    <a16:creationId xmlns:a16="http://schemas.microsoft.com/office/drawing/2014/main" id="{B1610106-7D92-B774-1060-D8BB61D43A4A}"/>
                  </a:ext>
                </a:extLst>
              </p:cNvPr>
              <p:cNvSpPr/>
              <p:nvPr/>
            </p:nvSpPr>
            <p:spPr>
              <a:xfrm>
                <a:off x="-4667175" y="1882650"/>
                <a:ext cx="1566725" cy="1039200"/>
              </a:xfrm>
              <a:custGeom>
                <a:avLst/>
                <a:gdLst/>
                <a:ahLst/>
                <a:cxnLst/>
                <a:rect l="l" t="t" r="r" b="b"/>
                <a:pathLst>
                  <a:path w="62669" h="41568" fill="none" extrusionOk="0">
                    <a:moveTo>
                      <a:pt x="2549" y="1"/>
                    </a:moveTo>
                    <a:cubicBezTo>
                      <a:pt x="2549" y="1"/>
                      <a:pt x="147" y="515"/>
                      <a:pt x="74" y="4094"/>
                    </a:cubicBezTo>
                    <a:cubicBezTo>
                      <a:pt x="0" y="6838"/>
                      <a:pt x="5245" y="7892"/>
                      <a:pt x="6961" y="12181"/>
                    </a:cubicBezTo>
                    <a:cubicBezTo>
                      <a:pt x="9509" y="18529"/>
                      <a:pt x="5269" y="19289"/>
                      <a:pt x="6250" y="25857"/>
                    </a:cubicBezTo>
                    <a:cubicBezTo>
                      <a:pt x="7181" y="31911"/>
                      <a:pt x="19435" y="41567"/>
                      <a:pt x="32327" y="28896"/>
                    </a:cubicBezTo>
                    <a:cubicBezTo>
                      <a:pt x="47375" y="14069"/>
                      <a:pt x="49017" y="18921"/>
                      <a:pt x="54360" y="16397"/>
                    </a:cubicBezTo>
                    <a:cubicBezTo>
                      <a:pt x="61615" y="12917"/>
                      <a:pt x="62669" y="907"/>
                      <a:pt x="56272" y="25"/>
                    </a:cubicBezTo>
                  </a:path>
                </a:pathLst>
              </a:custGeom>
              <a:noFill/>
              <a:ln w="15325" cap="rnd" cmpd="sng">
                <a:solidFill>
                  <a:srgbClr val="7A13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07;p33">
                <a:extLst>
                  <a:ext uri="{FF2B5EF4-FFF2-40B4-BE49-F238E27FC236}">
                    <a16:creationId xmlns:a16="http://schemas.microsoft.com/office/drawing/2014/main" id="{962B45C2-5BD4-2FEF-EE68-29ED4A6F635B}"/>
                  </a:ext>
                </a:extLst>
              </p:cNvPr>
              <p:cNvSpPr/>
              <p:nvPr/>
            </p:nvSpPr>
            <p:spPr>
              <a:xfrm>
                <a:off x="-4637775" y="1850175"/>
                <a:ext cx="12685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2574" extrusionOk="0">
                    <a:moveTo>
                      <a:pt x="1275" y="1"/>
                    </a:moveTo>
                    <a:cubicBezTo>
                      <a:pt x="564" y="1"/>
                      <a:pt x="1" y="589"/>
                      <a:pt x="1" y="1300"/>
                    </a:cubicBezTo>
                    <a:cubicBezTo>
                      <a:pt x="1" y="1986"/>
                      <a:pt x="564" y="2574"/>
                      <a:pt x="1275" y="2574"/>
                    </a:cubicBezTo>
                    <a:lnTo>
                      <a:pt x="3799" y="2574"/>
                    </a:lnTo>
                    <a:cubicBezTo>
                      <a:pt x="4486" y="2574"/>
                      <a:pt x="5074" y="1986"/>
                      <a:pt x="5074" y="1300"/>
                    </a:cubicBezTo>
                    <a:cubicBezTo>
                      <a:pt x="5074" y="589"/>
                      <a:pt x="4486" y="1"/>
                      <a:pt x="3799" y="1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608;p33">
                <a:extLst>
                  <a:ext uri="{FF2B5EF4-FFF2-40B4-BE49-F238E27FC236}">
                    <a16:creationId xmlns:a16="http://schemas.microsoft.com/office/drawing/2014/main" id="{00AA6208-583B-4854-CE89-CE16219D827E}"/>
                  </a:ext>
                </a:extLst>
              </p:cNvPr>
              <p:cNvSpPr/>
              <p:nvPr/>
            </p:nvSpPr>
            <p:spPr>
              <a:xfrm>
                <a:off x="-3353525" y="1850175"/>
                <a:ext cx="12685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2574" extrusionOk="0">
                    <a:moveTo>
                      <a:pt x="1275" y="1"/>
                    </a:moveTo>
                    <a:cubicBezTo>
                      <a:pt x="589" y="1"/>
                      <a:pt x="1" y="589"/>
                      <a:pt x="1" y="1300"/>
                    </a:cubicBezTo>
                    <a:cubicBezTo>
                      <a:pt x="1" y="1986"/>
                      <a:pt x="589" y="2574"/>
                      <a:pt x="1275" y="2574"/>
                    </a:cubicBezTo>
                    <a:lnTo>
                      <a:pt x="3800" y="2574"/>
                    </a:lnTo>
                    <a:cubicBezTo>
                      <a:pt x="4510" y="2574"/>
                      <a:pt x="5074" y="1986"/>
                      <a:pt x="5074" y="1300"/>
                    </a:cubicBezTo>
                    <a:cubicBezTo>
                      <a:pt x="5074" y="589"/>
                      <a:pt x="4510" y="1"/>
                      <a:pt x="3800" y="1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609;p33">
                <a:extLst>
                  <a:ext uri="{FF2B5EF4-FFF2-40B4-BE49-F238E27FC236}">
                    <a16:creationId xmlns:a16="http://schemas.microsoft.com/office/drawing/2014/main" id="{D1B292A2-EA68-333B-0294-B6B131D7005A}"/>
                  </a:ext>
                </a:extLst>
              </p:cNvPr>
              <p:cNvSpPr/>
              <p:nvPr/>
            </p:nvSpPr>
            <p:spPr>
              <a:xfrm>
                <a:off x="-4589975" y="1694675"/>
                <a:ext cx="232850" cy="339825"/>
              </a:xfrm>
              <a:custGeom>
                <a:avLst/>
                <a:gdLst/>
                <a:ahLst/>
                <a:cxnLst/>
                <a:rect l="l" t="t" r="r" b="b"/>
                <a:pathLst>
                  <a:path w="9314" h="13593" extrusionOk="0">
                    <a:moveTo>
                      <a:pt x="4288" y="1"/>
                    </a:moveTo>
                    <a:cubicBezTo>
                      <a:pt x="4095" y="1"/>
                      <a:pt x="3899" y="15"/>
                      <a:pt x="3701" y="44"/>
                    </a:cubicBezTo>
                    <a:lnTo>
                      <a:pt x="3603" y="69"/>
                    </a:lnTo>
                    <a:cubicBezTo>
                      <a:pt x="1471" y="412"/>
                      <a:pt x="0" y="2373"/>
                      <a:pt x="319" y="4505"/>
                    </a:cubicBezTo>
                    <a:lnTo>
                      <a:pt x="1177" y="10265"/>
                    </a:lnTo>
                    <a:cubicBezTo>
                      <a:pt x="1488" y="12201"/>
                      <a:pt x="3134" y="13592"/>
                      <a:pt x="5032" y="13592"/>
                    </a:cubicBezTo>
                    <a:cubicBezTo>
                      <a:pt x="5223" y="13592"/>
                      <a:pt x="5417" y="13578"/>
                      <a:pt x="5613" y="13549"/>
                    </a:cubicBezTo>
                    <a:lnTo>
                      <a:pt x="5735" y="13524"/>
                    </a:lnTo>
                    <a:cubicBezTo>
                      <a:pt x="7843" y="13181"/>
                      <a:pt x="9313" y="11220"/>
                      <a:pt x="9019" y="9088"/>
                    </a:cubicBezTo>
                    <a:lnTo>
                      <a:pt x="8162" y="3329"/>
                    </a:lnTo>
                    <a:cubicBezTo>
                      <a:pt x="7850" y="1392"/>
                      <a:pt x="6204" y="1"/>
                      <a:pt x="4288" y="1"/>
                    </a:cubicBezTo>
                    <a:close/>
                  </a:path>
                </a:pathLst>
              </a:custGeom>
              <a:solidFill>
                <a:srgbClr val="F4B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610;p33">
                <a:extLst>
                  <a:ext uri="{FF2B5EF4-FFF2-40B4-BE49-F238E27FC236}">
                    <a16:creationId xmlns:a16="http://schemas.microsoft.com/office/drawing/2014/main" id="{7A2A60A9-E772-1EED-DC74-B6DA29D400D6}"/>
                  </a:ext>
                </a:extLst>
              </p:cNvPr>
              <p:cNvSpPr/>
              <p:nvPr/>
            </p:nvSpPr>
            <p:spPr>
              <a:xfrm>
                <a:off x="-4562400" y="1735375"/>
                <a:ext cx="177100" cy="237600"/>
              </a:xfrm>
              <a:custGeom>
                <a:avLst/>
                <a:gdLst/>
                <a:ahLst/>
                <a:cxnLst/>
                <a:rect l="l" t="t" r="r" b="b"/>
                <a:pathLst>
                  <a:path w="7084" h="9504" extrusionOk="0">
                    <a:moveTo>
                      <a:pt x="3262" y="0"/>
                    </a:moveTo>
                    <a:cubicBezTo>
                      <a:pt x="3116" y="0"/>
                      <a:pt x="2968" y="11"/>
                      <a:pt x="2819" y="34"/>
                    </a:cubicBezTo>
                    <a:lnTo>
                      <a:pt x="2721" y="34"/>
                    </a:lnTo>
                    <a:cubicBezTo>
                      <a:pt x="1127" y="279"/>
                      <a:pt x="0" y="1774"/>
                      <a:pt x="245" y="3416"/>
                    </a:cubicBezTo>
                    <a:lnTo>
                      <a:pt x="882" y="6994"/>
                    </a:lnTo>
                    <a:cubicBezTo>
                      <a:pt x="1105" y="8441"/>
                      <a:pt x="2378" y="9503"/>
                      <a:pt x="3821" y="9503"/>
                    </a:cubicBezTo>
                    <a:cubicBezTo>
                      <a:pt x="3968" y="9503"/>
                      <a:pt x="4116" y="9492"/>
                      <a:pt x="4265" y="9470"/>
                    </a:cubicBezTo>
                    <a:lnTo>
                      <a:pt x="4363" y="9470"/>
                    </a:lnTo>
                    <a:cubicBezTo>
                      <a:pt x="5956" y="9225"/>
                      <a:pt x="7083" y="7730"/>
                      <a:pt x="6838" y="6112"/>
                    </a:cubicBezTo>
                    <a:lnTo>
                      <a:pt x="6201" y="2509"/>
                    </a:lnTo>
                    <a:cubicBezTo>
                      <a:pt x="5978" y="1063"/>
                      <a:pt x="4705" y="0"/>
                      <a:pt x="3262" y="0"/>
                    </a:cubicBezTo>
                    <a:close/>
                  </a:path>
                </a:pathLst>
              </a:custGeom>
              <a:solidFill>
                <a:srgbClr val="F7D0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611;p33">
                <a:extLst>
                  <a:ext uri="{FF2B5EF4-FFF2-40B4-BE49-F238E27FC236}">
                    <a16:creationId xmlns:a16="http://schemas.microsoft.com/office/drawing/2014/main" id="{93BAAA62-EC15-3FD0-17B6-7CAD07F63CC3}"/>
                  </a:ext>
                </a:extLst>
              </p:cNvPr>
              <p:cNvSpPr/>
              <p:nvPr/>
            </p:nvSpPr>
            <p:spPr>
              <a:xfrm>
                <a:off x="-4501750" y="1852000"/>
                <a:ext cx="83350" cy="53350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2134" extrusionOk="0">
                    <a:moveTo>
                      <a:pt x="2297" y="0"/>
                    </a:moveTo>
                    <a:cubicBezTo>
                      <a:pt x="2283" y="0"/>
                      <a:pt x="2269" y="1"/>
                      <a:pt x="2255" y="1"/>
                    </a:cubicBezTo>
                    <a:lnTo>
                      <a:pt x="1079" y="1"/>
                    </a:lnTo>
                    <a:cubicBezTo>
                      <a:pt x="491" y="1"/>
                      <a:pt x="0" y="491"/>
                      <a:pt x="0" y="1079"/>
                    </a:cubicBezTo>
                    <a:cubicBezTo>
                      <a:pt x="0" y="1643"/>
                      <a:pt x="491" y="2133"/>
                      <a:pt x="1079" y="2133"/>
                    </a:cubicBezTo>
                    <a:lnTo>
                      <a:pt x="2255" y="2133"/>
                    </a:lnTo>
                    <a:cubicBezTo>
                      <a:pt x="2843" y="2133"/>
                      <a:pt x="3334" y="1643"/>
                      <a:pt x="3334" y="1079"/>
                    </a:cubicBezTo>
                    <a:cubicBezTo>
                      <a:pt x="3334" y="481"/>
                      <a:pt x="2867" y="0"/>
                      <a:pt x="2297" y="0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612;p33">
                <a:extLst>
                  <a:ext uri="{FF2B5EF4-FFF2-40B4-BE49-F238E27FC236}">
                    <a16:creationId xmlns:a16="http://schemas.microsoft.com/office/drawing/2014/main" id="{316E0A5A-C175-03F3-823B-8F49B2E9E05F}"/>
                  </a:ext>
                </a:extLst>
              </p:cNvPr>
              <p:cNvSpPr/>
              <p:nvPr/>
            </p:nvSpPr>
            <p:spPr>
              <a:xfrm>
                <a:off x="-3507925" y="1694675"/>
                <a:ext cx="233475" cy="339825"/>
              </a:xfrm>
              <a:custGeom>
                <a:avLst/>
                <a:gdLst/>
                <a:ahLst/>
                <a:cxnLst/>
                <a:rect l="l" t="t" r="r" b="b"/>
                <a:pathLst>
                  <a:path w="9339" h="13593" extrusionOk="0">
                    <a:moveTo>
                      <a:pt x="5032" y="1"/>
                    </a:moveTo>
                    <a:cubicBezTo>
                      <a:pt x="3135" y="1"/>
                      <a:pt x="1489" y="1392"/>
                      <a:pt x="1177" y="3329"/>
                    </a:cubicBezTo>
                    <a:lnTo>
                      <a:pt x="319" y="9088"/>
                    </a:lnTo>
                    <a:cubicBezTo>
                      <a:pt x="1" y="11220"/>
                      <a:pt x="1496" y="13181"/>
                      <a:pt x="3603" y="13524"/>
                    </a:cubicBezTo>
                    <a:lnTo>
                      <a:pt x="3726" y="13549"/>
                    </a:lnTo>
                    <a:cubicBezTo>
                      <a:pt x="3921" y="13578"/>
                      <a:pt x="4115" y="13592"/>
                      <a:pt x="4307" y="13592"/>
                    </a:cubicBezTo>
                    <a:cubicBezTo>
                      <a:pt x="6204" y="13592"/>
                      <a:pt x="7850" y="12201"/>
                      <a:pt x="8162" y="10265"/>
                    </a:cubicBezTo>
                    <a:lnTo>
                      <a:pt x="9020" y="4505"/>
                    </a:lnTo>
                    <a:cubicBezTo>
                      <a:pt x="9338" y="2373"/>
                      <a:pt x="7868" y="412"/>
                      <a:pt x="5736" y="69"/>
                    </a:cubicBezTo>
                    <a:lnTo>
                      <a:pt x="5613" y="44"/>
                    </a:lnTo>
                    <a:cubicBezTo>
                      <a:pt x="5417" y="15"/>
                      <a:pt x="5223" y="1"/>
                      <a:pt x="5032" y="1"/>
                    </a:cubicBezTo>
                    <a:close/>
                  </a:path>
                </a:pathLst>
              </a:custGeom>
              <a:solidFill>
                <a:srgbClr val="F4B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613;p33">
                <a:extLst>
                  <a:ext uri="{FF2B5EF4-FFF2-40B4-BE49-F238E27FC236}">
                    <a16:creationId xmlns:a16="http://schemas.microsoft.com/office/drawing/2014/main" id="{9ED18B9C-040A-44D6-B0FF-131642087DD5}"/>
                  </a:ext>
                </a:extLst>
              </p:cNvPr>
              <p:cNvSpPr/>
              <p:nvPr/>
            </p:nvSpPr>
            <p:spPr>
              <a:xfrm>
                <a:off x="-3479125" y="1735375"/>
                <a:ext cx="177100" cy="237600"/>
              </a:xfrm>
              <a:custGeom>
                <a:avLst/>
                <a:gdLst/>
                <a:ahLst/>
                <a:cxnLst/>
                <a:rect l="l" t="t" r="r" b="b"/>
                <a:pathLst>
                  <a:path w="7084" h="9504" extrusionOk="0">
                    <a:moveTo>
                      <a:pt x="3816" y="0"/>
                    </a:moveTo>
                    <a:cubicBezTo>
                      <a:pt x="2358" y="0"/>
                      <a:pt x="1105" y="1063"/>
                      <a:pt x="883" y="2509"/>
                    </a:cubicBezTo>
                    <a:lnTo>
                      <a:pt x="246" y="6112"/>
                    </a:lnTo>
                    <a:cubicBezTo>
                      <a:pt x="0" y="7730"/>
                      <a:pt x="1128" y="9225"/>
                      <a:pt x="2721" y="9470"/>
                    </a:cubicBezTo>
                    <a:lnTo>
                      <a:pt x="2819" y="9470"/>
                    </a:lnTo>
                    <a:cubicBezTo>
                      <a:pt x="2968" y="9492"/>
                      <a:pt x="3116" y="9503"/>
                      <a:pt x="3262" y="9503"/>
                    </a:cubicBezTo>
                    <a:cubicBezTo>
                      <a:pt x="4701" y="9503"/>
                      <a:pt x="5954" y="8441"/>
                      <a:pt x="6177" y="6994"/>
                    </a:cubicBezTo>
                    <a:lnTo>
                      <a:pt x="6838" y="3416"/>
                    </a:lnTo>
                    <a:cubicBezTo>
                      <a:pt x="7083" y="1774"/>
                      <a:pt x="5932" y="279"/>
                      <a:pt x="4338" y="34"/>
                    </a:cubicBezTo>
                    <a:lnTo>
                      <a:pt x="4265" y="34"/>
                    </a:lnTo>
                    <a:cubicBezTo>
                      <a:pt x="4114" y="11"/>
                      <a:pt x="3964" y="0"/>
                      <a:pt x="3816" y="0"/>
                    </a:cubicBezTo>
                    <a:close/>
                  </a:path>
                </a:pathLst>
              </a:custGeom>
              <a:solidFill>
                <a:srgbClr val="F7D0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614;p33">
                <a:extLst>
                  <a:ext uri="{FF2B5EF4-FFF2-40B4-BE49-F238E27FC236}">
                    <a16:creationId xmlns:a16="http://schemas.microsoft.com/office/drawing/2014/main" id="{2D657D6E-0C27-444F-448F-44BABAB1CE38}"/>
                  </a:ext>
                </a:extLst>
              </p:cNvPr>
              <p:cNvSpPr/>
              <p:nvPr/>
            </p:nvSpPr>
            <p:spPr>
              <a:xfrm>
                <a:off x="-3446650" y="1852000"/>
                <a:ext cx="83975" cy="53350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2134" extrusionOk="0">
                    <a:moveTo>
                      <a:pt x="1038" y="0"/>
                    </a:moveTo>
                    <a:cubicBezTo>
                      <a:pt x="491" y="0"/>
                      <a:pt x="0" y="481"/>
                      <a:pt x="0" y="1079"/>
                    </a:cubicBezTo>
                    <a:cubicBezTo>
                      <a:pt x="0" y="1643"/>
                      <a:pt x="491" y="2133"/>
                      <a:pt x="1079" y="2133"/>
                    </a:cubicBezTo>
                    <a:lnTo>
                      <a:pt x="2280" y="2133"/>
                    </a:lnTo>
                    <a:cubicBezTo>
                      <a:pt x="2868" y="2133"/>
                      <a:pt x="3358" y="1643"/>
                      <a:pt x="3358" y="1079"/>
                    </a:cubicBezTo>
                    <a:cubicBezTo>
                      <a:pt x="3358" y="491"/>
                      <a:pt x="2868" y="1"/>
                      <a:pt x="2280" y="1"/>
                    </a:cubicBezTo>
                    <a:lnTo>
                      <a:pt x="1079" y="1"/>
                    </a:lnTo>
                    <a:cubicBezTo>
                      <a:pt x="1065" y="1"/>
                      <a:pt x="1052" y="0"/>
                      <a:pt x="1038" y="0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615;p33">
                <a:extLst>
                  <a:ext uri="{FF2B5EF4-FFF2-40B4-BE49-F238E27FC236}">
                    <a16:creationId xmlns:a16="http://schemas.microsoft.com/office/drawing/2014/main" id="{8E2C1E29-A7F9-8F90-75C8-9D6AE83F5B2A}"/>
                  </a:ext>
                </a:extLst>
              </p:cNvPr>
              <p:cNvSpPr/>
              <p:nvPr/>
            </p:nvSpPr>
            <p:spPr>
              <a:xfrm>
                <a:off x="-4458850" y="1539525"/>
                <a:ext cx="1052650" cy="1127425"/>
              </a:xfrm>
              <a:custGeom>
                <a:avLst/>
                <a:gdLst/>
                <a:ahLst/>
                <a:cxnLst/>
                <a:rect l="l" t="t" r="r" b="b"/>
                <a:pathLst>
                  <a:path w="42106" h="45097" extrusionOk="0">
                    <a:moveTo>
                      <a:pt x="2451" y="1"/>
                    </a:moveTo>
                    <a:cubicBezTo>
                      <a:pt x="2083" y="1153"/>
                      <a:pt x="1765" y="2353"/>
                      <a:pt x="1495" y="3579"/>
                    </a:cubicBezTo>
                    <a:cubicBezTo>
                      <a:pt x="564" y="7084"/>
                      <a:pt x="0" y="10883"/>
                      <a:pt x="0" y="14853"/>
                    </a:cubicBezTo>
                    <a:cubicBezTo>
                      <a:pt x="0" y="31543"/>
                      <a:pt x="9411" y="45097"/>
                      <a:pt x="21053" y="45097"/>
                    </a:cubicBezTo>
                    <a:cubicBezTo>
                      <a:pt x="32670" y="45097"/>
                      <a:pt x="42106" y="31543"/>
                      <a:pt x="42106" y="14853"/>
                    </a:cubicBezTo>
                    <a:cubicBezTo>
                      <a:pt x="42106" y="10834"/>
                      <a:pt x="41542" y="7035"/>
                      <a:pt x="40562" y="3554"/>
                    </a:cubicBezTo>
                    <a:cubicBezTo>
                      <a:pt x="40292" y="2329"/>
                      <a:pt x="39974" y="1128"/>
                      <a:pt x="39655" y="1"/>
                    </a:cubicBezTo>
                    <a:cubicBezTo>
                      <a:pt x="33798" y="785"/>
                      <a:pt x="27548" y="1251"/>
                      <a:pt x="21053" y="1251"/>
                    </a:cubicBezTo>
                    <a:cubicBezTo>
                      <a:pt x="14558" y="1251"/>
                      <a:pt x="8308" y="834"/>
                      <a:pt x="2451" y="1"/>
                    </a:cubicBezTo>
                    <a:close/>
                  </a:path>
                </a:pathLst>
              </a:custGeom>
              <a:solidFill>
                <a:srgbClr val="F4B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616;p33">
                <a:extLst>
                  <a:ext uri="{FF2B5EF4-FFF2-40B4-BE49-F238E27FC236}">
                    <a16:creationId xmlns:a16="http://schemas.microsoft.com/office/drawing/2014/main" id="{B6A8DE30-ED57-14CB-1431-7F1584E97520}"/>
                  </a:ext>
                </a:extLst>
              </p:cNvPr>
              <p:cNvSpPr/>
              <p:nvPr/>
            </p:nvSpPr>
            <p:spPr>
              <a:xfrm>
                <a:off x="-4285475" y="1831800"/>
                <a:ext cx="226750" cy="100500"/>
              </a:xfrm>
              <a:custGeom>
                <a:avLst/>
                <a:gdLst/>
                <a:ahLst/>
                <a:cxnLst/>
                <a:rect l="l" t="t" r="r" b="b"/>
                <a:pathLst>
                  <a:path w="9070" h="4020" extrusionOk="0">
                    <a:moveTo>
                      <a:pt x="4535" y="0"/>
                    </a:moveTo>
                    <a:cubicBezTo>
                      <a:pt x="2207" y="0"/>
                      <a:pt x="271" y="1765"/>
                      <a:pt x="1" y="4020"/>
                    </a:cubicBezTo>
                    <a:cubicBezTo>
                      <a:pt x="932" y="2745"/>
                      <a:pt x="2623" y="1887"/>
                      <a:pt x="4535" y="1887"/>
                    </a:cubicBezTo>
                    <a:cubicBezTo>
                      <a:pt x="6422" y="1887"/>
                      <a:pt x="8113" y="2745"/>
                      <a:pt x="9069" y="4020"/>
                    </a:cubicBezTo>
                    <a:cubicBezTo>
                      <a:pt x="8775" y="1765"/>
                      <a:pt x="6863" y="0"/>
                      <a:pt x="4535" y="0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617;p33">
                <a:extLst>
                  <a:ext uri="{FF2B5EF4-FFF2-40B4-BE49-F238E27FC236}">
                    <a16:creationId xmlns:a16="http://schemas.microsoft.com/office/drawing/2014/main" id="{6F4D0951-11CC-3308-3F7C-E16A47C8A42C}"/>
                  </a:ext>
                </a:extLst>
              </p:cNvPr>
              <p:cNvSpPr/>
              <p:nvPr/>
            </p:nvSpPr>
            <p:spPr>
              <a:xfrm>
                <a:off x="-3805700" y="1831800"/>
                <a:ext cx="226725" cy="100500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4020" extrusionOk="0">
                    <a:moveTo>
                      <a:pt x="4534" y="0"/>
                    </a:moveTo>
                    <a:cubicBezTo>
                      <a:pt x="2206" y="0"/>
                      <a:pt x="270" y="1765"/>
                      <a:pt x="0" y="4020"/>
                    </a:cubicBezTo>
                    <a:cubicBezTo>
                      <a:pt x="956" y="2745"/>
                      <a:pt x="2647" y="1887"/>
                      <a:pt x="4534" y="1887"/>
                    </a:cubicBezTo>
                    <a:cubicBezTo>
                      <a:pt x="6446" y="1887"/>
                      <a:pt x="8113" y="2745"/>
                      <a:pt x="9069" y="4020"/>
                    </a:cubicBezTo>
                    <a:cubicBezTo>
                      <a:pt x="8799" y="1765"/>
                      <a:pt x="6912" y="0"/>
                      <a:pt x="4534" y="0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618;p33">
                <a:extLst>
                  <a:ext uri="{FF2B5EF4-FFF2-40B4-BE49-F238E27FC236}">
                    <a16:creationId xmlns:a16="http://schemas.microsoft.com/office/drawing/2014/main" id="{186ACF4A-E079-4422-2614-E89921E82884}"/>
                  </a:ext>
                </a:extLst>
              </p:cNvPr>
              <p:cNvSpPr/>
              <p:nvPr/>
            </p:nvSpPr>
            <p:spPr>
              <a:xfrm>
                <a:off x="-4321625" y="2072600"/>
                <a:ext cx="778800" cy="393375"/>
              </a:xfrm>
              <a:custGeom>
                <a:avLst/>
                <a:gdLst/>
                <a:ahLst/>
                <a:cxnLst/>
                <a:rect l="l" t="t" r="r" b="b"/>
                <a:pathLst>
                  <a:path w="31152" h="15735" extrusionOk="0">
                    <a:moveTo>
                      <a:pt x="31152" y="0"/>
                    </a:moveTo>
                    <a:lnTo>
                      <a:pt x="31152" y="0"/>
                    </a:lnTo>
                    <a:cubicBezTo>
                      <a:pt x="26642" y="1887"/>
                      <a:pt x="21201" y="2990"/>
                      <a:pt x="15319" y="2990"/>
                    </a:cubicBezTo>
                    <a:cubicBezTo>
                      <a:pt x="9657" y="2990"/>
                      <a:pt x="4388" y="1961"/>
                      <a:pt x="1" y="221"/>
                    </a:cubicBezTo>
                    <a:lnTo>
                      <a:pt x="1" y="221"/>
                    </a:lnTo>
                    <a:cubicBezTo>
                      <a:pt x="736" y="8921"/>
                      <a:pt x="7403" y="15735"/>
                      <a:pt x="15564" y="15735"/>
                    </a:cubicBezTo>
                    <a:cubicBezTo>
                      <a:pt x="23774" y="15735"/>
                      <a:pt x="30514" y="8823"/>
                      <a:pt x="31152" y="0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619;p33">
                <a:extLst>
                  <a:ext uri="{FF2B5EF4-FFF2-40B4-BE49-F238E27FC236}">
                    <a16:creationId xmlns:a16="http://schemas.microsoft.com/office/drawing/2014/main" id="{E2A0894A-8C8C-6A9E-CA65-F38FF85CF6AE}"/>
                  </a:ext>
                </a:extLst>
              </p:cNvPr>
              <p:cNvSpPr/>
              <p:nvPr/>
            </p:nvSpPr>
            <p:spPr>
              <a:xfrm>
                <a:off x="-4321625" y="2073200"/>
                <a:ext cx="778175" cy="131775"/>
              </a:xfrm>
              <a:custGeom>
                <a:avLst/>
                <a:gdLst/>
                <a:ahLst/>
                <a:cxnLst/>
                <a:rect l="l" t="t" r="r" b="b"/>
                <a:pathLst>
                  <a:path w="31127" h="5271" extrusionOk="0">
                    <a:moveTo>
                      <a:pt x="31127" y="1"/>
                    </a:moveTo>
                    <a:cubicBezTo>
                      <a:pt x="26617" y="1912"/>
                      <a:pt x="21176" y="3015"/>
                      <a:pt x="15319" y="3015"/>
                    </a:cubicBezTo>
                    <a:cubicBezTo>
                      <a:pt x="9657" y="3015"/>
                      <a:pt x="4388" y="1961"/>
                      <a:pt x="1" y="221"/>
                    </a:cubicBezTo>
                    <a:lnTo>
                      <a:pt x="1" y="221"/>
                    </a:lnTo>
                    <a:cubicBezTo>
                      <a:pt x="50" y="1055"/>
                      <a:pt x="173" y="1863"/>
                      <a:pt x="369" y="2648"/>
                    </a:cubicBezTo>
                    <a:cubicBezTo>
                      <a:pt x="4682" y="4290"/>
                      <a:pt x="9829" y="5270"/>
                      <a:pt x="15319" y="5270"/>
                    </a:cubicBezTo>
                    <a:cubicBezTo>
                      <a:pt x="21054" y="5270"/>
                      <a:pt x="26372" y="4241"/>
                      <a:pt x="30784" y="2427"/>
                    </a:cubicBezTo>
                    <a:cubicBezTo>
                      <a:pt x="30931" y="1618"/>
                      <a:pt x="31053" y="834"/>
                      <a:pt x="31127" y="1"/>
                    </a:cubicBezTo>
                    <a:close/>
                  </a:path>
                </a:pathLst>
              </a:custGeom>
              <a:solidFill>
                <a:srgbClr val="F9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620;p33">
                <a:extLst>
                  <a:ext uri="{FF2B5EF4-FFF2-40B4-BE49-F238E27FC236}">
                    <a16:creationId xmlns:a16="http://schemas.microsoft.com/office/drawing/2014/main" id="{6EFB46D5-A089-F576-2D17-C653C78A1F44}"/>
                  </a:ext>
                </a:extLst>
              </p:cNvPr>
              <p:cNvSpPr/>
              <p:nvPr/>
            </p:nvSpPr>
            <p:spPr>
              <a:xfrm>
                <a:off x="-4054475" y="1894300"/>
                <a:ext cx="245125" cy="301475"/>
              </a:xfrm>
              <a:custGeom>
                <a:avLst/>
                <a:gdLst/>
                <a:ahLst/>
                <a:cxnLst/>
                <a:rect l="l" t="t" r="r" b="b"/>
                <a:pathLst>
                  <a:path w="9805" h="12059" extrusionOk="0">
                    <a:moveTo>
                      <a:pt x="4903" y="0"/>
                    </a:moveTo>
                    <a:cubicBezTo>
                      <a:pt x="3628" y="0"/>
                      <a:pt x="2574" y="1030"/>
                      <a:pt x="2574" y="2329"/>
                    </a:cubicBezTo>
                    <a:lnTo>
                      <a:pt x="2574" y="5956"/>
                    </a:lnTo>
                    <a:lnTo>
                      <a:pt x="2550" y="5956"/>
                    </a:lnTo>
                    <a:cubicBezTo>
                      <a:pt x="1128" y="5956"/>
                      <a:pt x="1" y="7083"/>
                      <a:pt x="1" y="8505"/>
                    </a:cubicBezTo>
                    <a:cubicBezTo>
                      <a:pt x="1" y="9926"/>
                      <a:pt x="1128" y="11054"/>
                      <a:pt x="2550" y="11054"/>
                    </a:cubicBezTo>
                    <a:cubicBezTo>
                      <a:pt x="2697" y="11054"/>
                      <a:pt x="2819" y="11054"/>
                      <a:pt x="2966" y="11029"/>
                    </a:cubicBezTo>
                    <a:cubicBezTo>
                      <a:pt x="3407" y="11666"/>
                      <a:pt x="4118" y="12059"/>
                      <a:pt x="4903" y="12059"/>
                    </a:cubicBezTo>
                    <a:cubicBezTo>
                      <a:pt x="5736" y="12059"/>
                      <a:pt x="6447" y="11642"/>
                      <a:pt x="6839" y="11029"/>
                    </a:cubicBezTo>
                    <a:cubicBezTo>
                      <a:pt x="6961" y="11054"/>
                      <a:pt x="7108" y="11054"/>
                      <a:pt x="7255" y="11054"/>
                    </a:cubicBezTo>
                    <a:cubicBezTo>
                      <a:pt x="8677" y="11054"/>
                      <a:pt x="9804" y="9926"/>
                      <a:pt x="9804" y="8505"/>
                    </a:cubicBezTo>
                    <a:cubicBezTo>
                      <a:pt x="9804" y="7108"/>
                      <a:pt x="8677" y="5956"/>
                      <a:pt x="7255" y="5956"/>
                    </a:cubicBezTo>
                    <a:lnTo>
                      <a:pt x="7231" y="2329"/>
                    </a:lnTo>
                    <a:cubicBezTo>
                      <a:pt x="7231" y="1030"/>
                      <a:pt x="6201" y="0"/>
                      <a:pt x="4903" y="0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621;p33">
                <a:extLst>
                  <a:ext uri="{FF2B5EF4-FFF2-40B4-BE49-F238E27FC236}">
                    <a16:creationId xmlns:a16="http://schemas.microsoft.com/office/drawing/2014/main" id="{1F1B08F4-F333-11A4-FFF4-C6D6B903C91C}"/>
                  </a:ext>
                </a:extLst>
              </p:cNvPr>
              <p:cNvSpPr/>
              <p:nvPr/>
            </p:nvSpPr>
            <p:spPr>
              <a:xfrm>
                <a:off x="-4287300" y="1694925"/>
                <a:ext cx="226725" cy="93025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3721" extrusionOk="0">
                    <a:moveTo>
                      <a:pt x="8273" y="0"/>
                    </a:moveTo>
                    <a:cubicBezTo>
                      <a:pt x="8203" y="0"/>
                      <a:pt x="8133" y="11"/>
                      <a:pt x="8064" y="34"/>
                    </a:cubicBezTo>
                    <a:lnTo>
                      <a:pt x="589" y="2338"/>
                    </a:lnTo>
                    <a:cubicBezTo>
                      <a:pt x="221" y="2461"/>
                      <a:pt x="0" y="2828"/>
                      <a:pt x="123" y="3221"/>
                    </a:cubicBezTo>
                    <a:cubicBezTo>
                      <a:pt x="222" y="3519"/>
                      <a:pt x="483" y="3720"/>
                      <a:pt x="787" y="3720"/>
                    </a:cubicBezTo>
                    <a:cubicBezTo>
                      <a:pt x="858" y="3720"/>
                      <a:pt x="931" y="3709"/>
                      <a:pt x="1005" y="3686"/>
                    </a:cubicBezTo>
                    <a:lnTo>
                      <a:pt x="8480" y="1382"/>
                    </a:lnTo>
                    <a:cubicBezTo>
                      <a:pt x="8848" y="1260"/>
                      <a:pt x="9069" y="892"/>
                      <a:pt x="8946" y="500"/>
                    </a:cubicBezTo>
                    <a:cubicBezTo>
                      <a:pt x="8847" y="202"/>
                      <a:pt x="8570" y="0"/>
                      <a:pt x="8273" y="0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622;p33">
                <a:extLst>
                  <a:ext uri="{FF2B5EF4-FFF2-40B4-BE49-F238E27FC236}">
                    <a16:creationId xmlns:a16="http://schemas.microsoft.com/office/drawing/2014/main" id="{5D58153B-D133-080B-F3E1-081C8869C93A}"/>
                  </a:ext>
                </a:extLst>
              </p:cNvPr>
              <p:cNvSpPr/>
              <p:nvPr/>
            </p:nvSpPr>
            <p:spPr>
              <a:xfrm>
                <a:off x="-3789150" y="1677500"/>
                <a:ext cx="212025" cy="126825"/>
              </a:xfrm>
              <a:custGeom>
                <a:avLst/>
                <a:gdLst/>
                <a:ahLst/>
                <a:cxnLst/>
                <a:rect l="l" t="t" r="r" b="b"/>
                <a:pathLst>
                  <a:path w="8481" h="5073" extrusionOk="0">
                    <a:moveTo>
                      <a:pt x="781" y="1"/>
                    </a:moveTo>
                    <a:cubicBezTo>
                      <a:pt x="538" y="1"/>
                      <a:pt x="304" y="132"/>
                      <a:pt x="172" y="364"/>
                    </a:cubicBezTo>
                    <a:cubicBezTo>
                      <a:pt x="0" y="707"/>
                      <a:pt x="123" y="1124"/>
                      <a:pt x="441" y="1320"/>
                    </a:cubicBezTo>
                    <a:lnTo>
                      <a:pt x="7353" y="4996"/>
                    </a:lnTo>
                    <a:cubicBezTo>
                      <a:pt x="7449" y="5048"/>
                      <a:pt x="7557" y="5073"/>
                      <a:pt x="7665" y="5073"/>
                    </a:cubicBezTo>
                    <a:cubicBezTo>
                      <a:pt x="7914" y="5073"/>
                      <a:pt x="8164" y="4941"/>
                      <a:pt x="8284" y="4702"/>
                    </a:cubicBezTo>
                    <a:cubicBezTo>
                      <a:pt x="8480" y="4334"/>
                      <a:pt x="8357" y="3942"/>
                      <a:pt x="8014" y="3770"/>
                    </a:cubicBezTo>
                    <a:lnTo>
                      <a:pt x="1127" y="94"/>
                    </a:lnTo>
                    <a:cubicBezTo>
                      <a:pt x="1016" y="31"/>
                      <a:pt x="897" y="1"/>
                      <a:pt x="781" y="1"/>
                    </a:cubicBezTo>
                    <a:close/>
                  </a:path>
                </a:pathLst>
              </a:custGeom>
              <a:solidFill>
                <a:srgbClr val="7A13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623;p33">
                <a:extLst>
                  <a:ext uri="{FF2B5EF4-FFF2-40B4-BE49-F238E27FC236}">
                    <a16:creationId xmlns:a16="http://schemas.microsoft.com/office/drawing/2014/main" id="{ADE459CE-E43D-6EF6-87B2-6803F458BF92}"/>
                  </a:ext>
                </a:extLst>
              </p:cNvPr>
              <p:cNvSpPr/>
              <p:nvPr/>
            </p:nvSpPr>
            <p:spPr>
              <a:xfrm>
                <a:off x="-4194775" y="2355675"/>
                <a:ext cx="523900" cy="110300"/>
              </a:xfrm>
              <a:custGeom>
                <a:avLst/>
                <a:gdLst/>
                <a:ahLst/>
                <a:cxnLst/>
                <a:rect l="l" t="t" r="r" b="b"/>
                <a:pathLst>
                  <a:path w="20956" h="441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794" y="2721"/>
                      <a:pt x="6446" y="4412"/>
                      <a:pt x="10490" y="4412"/>
                    </a:cubicBezTo>
                    <a:cubicBezTo>
                      <a:pt x="14534" y="4412"/>
                      <a:pt x="18210" y="2721"/>
                      <a:pt x="20955" y="0"/>
                    </a:cubicBezTo>
                    <a:lnTo>
                      <a:pt x="20955" y="0"/>
                    </a:lnTo>
                    <a:cubicBezTo>
                      <a:pt x="17647" y="540"/>
                      <a:pt x="14142" y="809"/>
                      <a:pt x="10490" y="809"/>
                    </a:cubicBezTo>
                    <a:cubicBezTo>
                      <a:pt x="6838" y="809"/>
                      <a:pt x="3309" y="540"/>
                      <a:pt x="0" y="0"/>
                    </a:cubicBezTo>
                    <a:close/>
                  </a:path>
                </a:pathLst>
              </a:custGeom>
              <a:solidFill>
                <a:srgbClr val="F9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sz="1400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1555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750;p49">
            <a:extLst>
              <a:ext uri="{FF2B5EF4-FFF2-40B4-BE49-F238E27FC236}">
                <a16:creationId xmlns:a16="http://schemas.microsoft.com/office/drawing/2014/main" id="{75BE87B4-73E3-E3F9-BAC1-4724542054F4}"/>
              </a:ext>
            </a:extLst>
          </p:cNvPr>
          <p:cNvGrpSpPr/>
          <p:nvPr/>
        </p:nvGrpSpPr>
        <p:grpSpPr>
          <a:xfrm flipH="1">
            <a:off x="3415289" y="5483714"/>
            <a:ext cx="2604510" cy="1241703"/>
            <a:chOff x="3943322" y="2036900"/>
            <a:chExt cx="1267779" cy="1062889"/>
          </a:xfrm>
        </p:grpSpPr>
        <p:sp>
          <p:nvSpPr>
            <p:cNvPr id="17" name="Google Shape;1751;p49">
              <a:extLst>
                <a:ext uri="{FF2B5EF4-FFF2-40B4-BE49-F238E27FC236}">
                  <a16:creationId xmlns:a16="http://schemas.microsoft.com/office/drawing/2014/main" id="{C40D9654-7C6B-F1A5-57CE-32FF3492B4C3}"/>
                </a:ext>
              </a:extLst>
            </p:cNvPr>
            <p:cNvSpPr/>
            <p:nvPr/>
          </p:nvSpPr>
          <p:spPr>
            <a:xfrm>
              <a:off x="4600024" y="2192476"/>
              <a:ext cx="130425" cy="63767"/>
            </a:xfrm>
            <a:custGeom>
              <a:avLst/>
              <a:gdLst/>
              <a:ahLst/>
              <a:cxnLst/>
              <a:rect l="l" t="t" r="r" b="b"/>
              <a:pathLst>
                <a:path w="2256" h="1103" fill="none" extrusionOk="0">
                  <a:moveTo>
                    <a:pt x="2255" y="1102"/>
                  </a:moveTo>
                  <a:cubicBezTo>
                    <a:pt x="1237" y="1"/>
                    <a:pt x="333" y="157"/>
                    <a:pt x="0" y="656"/>
                  </a:cubicBezTo>
                </a:path>
              </a:pathLst>
            </a:custGeom>
            <a:noFill/>
            <a:ln w="6225" cap="rnd" cmpd="sng">
              <a:solidFill>
                <a:srgbClr val="FDBF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752;p49">
              <a:extLst>
                <a:ext uri="{FF2B5EF4-FFF2-40B4-BE49-F238E27FC236}">
                  <a16:creationId xmlns:a16="http://schemas.microsoft.com/office/drawing/2014/main" id="{37BC39BD-BC89-87FA-385A-A052F6A432AA}"/>
                </a:ext>
              </a:extLst>
            </p:cNvPr>
            <p:cNvSpPr/>
            <p:nvPr/>
          </p:nvSpPr>
          <p:spPr>
            <a:xfrm>
              <a:off x="3943322" y="2036900"/>
              <a:ext cx="740231" cy="743238"/>
            </a:xfrm>
            <a:custGeom>
              <a:avLst/>
              <a:gdLst/>
              <a:ahLst/>
              <a:cxnLst/>
              <a:rect l="l" t="t" r="r" b="b"/>
              <a:pathLst>
                <a:path w="12804" h="12856" extrusionOk="0">
                  <a:moveTo>
                    <a:pt x="7628" y="12856"/>
                  </a:moveTo>
                  <a:cubicBezTo>
                    <a:pt x="4064" y="12554"/>
                    <a:pt x="946" y="9655"/>
                    <a:pt x="229" y="5654"/>
                  </a:cubicBezTo>
                  <a:cubicBezTo>
                    <a:pt x="0" y="4334"/>
                    <a:pt x="52" y="3035"/>
                    <a:pt x="343" y="1829"/>
                  </a:cubicBezTo>
                  <a:cubicBezTo>
                    <a:pt x="2006" y="2100"/>
                    <a:pt x="3804" y="2100"/>
                    <a:pt x="5654" y="1767"/>
                  </a:cubicBezTo>
                  <a:cubicBezTo>
                    <a:pt x="7504" y="1434"/>
                    <a:pt x="9208" y="821"/>
                    <a:pt x="10663" y="0"/>
                  </a:cubicBezTo>
                  <a:cubicBezTo>
                    <a:pt x="11359" y="1019"/>
                    <a:pt x="11858" y="2224"/>
                    <a:pt x="12087" y="3544"/>
                  </a:cubicBezTo>
                  <a:cubicBezTo>
                    <a:pt x="12804" y="7545"/>
                    <a:pt x="10871" y="11338"/>
                    <a:pt x="7628" y="12856"/>
                  </a:cubicBezTo>
                  <a:close/>
                  <a:moveTo>
                    <a:pt x="8585" y="3544"/>
                  </a:moveTo>
                  <a:cubicBezTo>
                    <a:pt x="7930" y="3451"/>
                    <a:pt x="7327" y="3679"/>
                    <a:pt x="7067" y="4095"/>
                  </a:cubicBezTo>
                  <a:cubicBezTo>
                    <a:pt x="7192" y="4563"/>
                    <a:pt x="7701" y="4968"/>
                    <a:pt x="8356" y="5061"/>
                  </a:cubicBezTo>
                  <a:cubicBezTo>
                    <a:pt x="9011" y="5155"/>
                    <a:pt x="9613" y="4926"/>
                    <a:pt x="9873" y="4511"/>
                  </a:cubicBezTo>
                  <a:cubicBezTo>
                    <a:pt x="9748" y="4043"/>
                    <a:pt x="9239" y="3638"/>
                    <a:pt x="8585" y="3544"/>
                  </a:cubicBezTo>
                  <a:close/>
                  <a:moveTo>
                    <a:pt x="3523" y="4438"/>
                  </a:moveTo>
                  <a:cubicBezTo>
                    <a:pt x="2941" y="4760"/>
                    <a:pt x="2609" y="5311"/>
                    <a:pt x="2640" y="5799"/>
                  </a:cubicBezTo>
                  <a:cubicBezTo>
                    <a:pt x="3035" y="6090"/>
                    <a:pt x="3679" y="6111"/>
                    <a:pt x="4261" y="5789"/>
                  </a:cubicBezTo>
                  <a:cubicBezTo>
                    <a:pt x="4843" y="5477"/>
                    <a:pt x="5186" y="4926"/>
                    <a:pt x="5145" y="4438"/>
                  </a:cubicBezTo>
                  <a:cubicBezTo>
                    <a:pt x="4760" y="4136"/>
                    <a:pt x="4105" y="4126"/>
                    <a:pt x="3523" y="4438"/>
                  </a:cubicBezTo>
                  <a:close/>
                  <a:moveTo>
                    <a:pt x="3669" y="9468"/>
                  </a:moveTo>
                  <a:cubicBezTo>
                    <a:pt x="5061" y="9021"/>
                    <a:pt x="8553" y="8304"/>
                    <a:pt x="10175" y="8304"/>
                  </a:cubicBezTo>
                  <a:cubicBezTo>
                    <a:pt x="8200" y="5778"/>
                    <a:pt x="4708" y="6537"/>
                    <a:pt x="3669" y="9468"/>
                  </a:cubicBezTo>
                  <a:close/>
                </a:path>
              </a:pathLst>
            </a:custGeom>
            <a:solidFill>
              <a:srgbClr val="1C2A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753;p49">
              <a:extLst>
                <a:ext uri="{FF2B5EF4-FFF2-40B4-BE49-F238E27FC236}">
                  <a16:creationId xmlns:a16="http://schemas.microsoft.com/office/drawing/2014/main" id="{E20524D7-D71F-BB14-370E-FEDD07DD1C2F}"/>
                </a:ext>
              </a:extLst>
            </p:cNvPr>
            <p:cNvSpPr/>
            <p:nvPr/>
          </p:nvSpPr>
          <p:spPr>
            <a:xfrm>
              <a:off x="4619219" y="2056094"/>
              <a:ext cx="186908" cy="222347"/>
            </a:xfrm>
            <a:custGeom>
              <a:avLst/>
              <a:gdLst/>
              <a:ahLst/>
              <a:cxnLst/>
              <a:rect l="l" t="t" r="r" b="b"/>
              <a:pathLst>
                <a:path w="3233" h="3846" fill="none" extrusionOk="0">
                  <a:moveTo>
                    <a:pt x="1" y="3482"/>
                  </a:moveTo>
                  <a:cubicBezTo>
                    <a:pt x="385" y="3846"/>
                    <a:pt x="3233" y="1435"/>
                    <a:pt x="250" y="1"/>
                  </a:cubicBezTo>
                </a:path>
              </a:pathLst>
            </a:custGeom>
            <a:noFill/>
            <a:ln w="6225" cap="rnd" cmpd="sng">
              <a:solidFill>
                <a:srgbClr val="FEF2C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1754;p49">
              <a:extLst>
                <a:ext uri="{FF2B5EF4-FFF2-40B4-BE49-F238E27FC236}">
                  <a16:creationId xmlns:a16="http://schemas.microsoft.com/office/drawing/2014/main" id="{E6030E41-7BCF-6CBF-09CC-B563488C12BD}"/>
                </a:ext>
              </a:extLst>
            </p:cNvPr>
            <p:cNvSpPr/>
            <p:nvPr/>
          </p:nvSpPr>
          <p:spPr>
            <a:xfrm>
              <a:off x="4047848" y="2148653"/>
              <a:ext cx="336527" cy="631486"/>
            </a:xfrm>
            <a:custGeom>
              <a:avLst/>
              <a:gdLst/>
              <a:ahLst/>
              <a:cxnLst/>
              <a:rect l="l" t="t" r="r" b="b"/>
              <a:pathLst>
                <a:path w="5821" h="10923" extrusionOk="0">
                  <a:moveTo>
                    <a:pt x="136" y="73"/>
                  </a:moveTo>
                  <a:cubicBezTo>
                    <a:pt x="967" y="115"/>
                    <a:pt x="1840" y="94"/>
                    <a:pt x="2723" y="0"/>
                  </a:cubicBezTo>
                  <a:cubicBezTo>
                    <a:pt x="2557" y="769"/>
                    <a:pt x="2474" y="1528"/>
                    <a:pt x="2464" y="2276"/>
                  </a:cubicBezTo>
                  <a:cubicBezTo>
                    <a:pt x="2225" y="2297"/>
                    <a:pt x="1965" y="2380"/>
                    <a:pt x="1715" y="2505"/>
                  </a:cubicBezTo>
                  <a:cubicBezTo>
                    <a:pt x="1133" y="2827"/>
                    <a:pt x="801" y="3378"/>
                    <a:pt x="832" y="3866"/>
                  </a:cubicBezTo>
                  <a:cubicBezTo>
                    <a:pt x="1227" y="4157"/>
                    <a:pt x="1871" y="4178"/>
                    <a:pt x="2453" y="3856"/>
                  </a:cubicBezTo>
                  <a:cubicBezTo>
                    <a:pt x="2484" y="3845"/>
                    <a:pt x="2516" y="3825"/>
                    <a:pt x="2547" y="3804"/>
                  </a:cubicBezTo>
                  <a:cubicBezTo>
                    <a:pt x="2620" y="4521"/>
                    <a:pt x="2755" y="5207"/>
                    <a:pt x="2942" y="5851"/>
                  </a:cubicBezTo>
                  <a:cubicBezTo>
                    <a:pt x="2578" y="6194"/>
                    <a:pt x="2266" y="6620"/>
                    <a:pt x="2038" y="7119"/>
                  </a:cubicBezTo>
                  <a:cubicBezTo>
                    <a:pt x="863" y="5196"/>
                    <a:pt x="1" y="2744"/>
                    <a:pt x="136" y="73"/>
                  </a:cubicBezTo>
                  <a:close/>
                  <a:moveTo>
                    <a:pt x="2225" y="7420"/>
                  </a:moveTo>
                  <a:cubicBezTo>
                    <a:pt x="3368" y="9177"/>
                    <a:pt x="4760" y="10434"/>
                    <a:pt x="5820" y="10923"/>
                  </a:cubicBezTo>
                  <a:cubicBezTo>
                    <a:pt x="4979" y="10247"/>
                    <a:pt x="4033" y="8875"/>
                    <a:pt x="3357" y="7129"/>
                  </a:cubicBezTo>
                  <a:cubicBezTo>
                    <a:pt x="2931" y="7233"/>
                    <a:pt x="2547" y="7327"/>
                    <a:pt x="2225" y="7420"/>
                  </a:cubicBezTo>
                  <a:close/>
                </a:path>
              </a:pathLst>
            </a:custGeom>
            <a:solidFill>
              <a:srgbClr val="D1D7E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755;p49">
              <a:extLst>
                <a:ext uri="{FF2B5EF4-FFF2-40B4-BE49-F238E27FC236}">
                  <a16:creationId xmlns:a16="http://schemas.microsoft.com/office/drawing/2014/main" id="{69BDB1AE-8DBC-E29B-355F-207C57788612}"/>
                </a:ext>
              </a:extLst>
            </p:cNvPr>
            <p:cNvSpPr/>
            <p:nvPr/>
          </p:nvSpPr>
          <p:spPr>
            <a:xfrm>
              <a:off x="4431787" y="2485706"/>
              <a:ext cx="116608" cy="84753"/>
            </a:xfrm>
            <a:custGeom>
              <a:avLst/>
              <a:gdLst/>
              <a:ahLst/>
              <a:cxnLst/>
              <a:rect l="l" t="t" r="r" b="b"/>
              <a:pathLst>
                <a:path w="2017" h="1466" fill="none" extrusionOk="0">
                  <a:moveTo>
                    <a:pt x="0" y="1466"/>
                  </a:moveTo>
                  <a:cubicBezTo>
                    <a:pt x="645" y="115"/>
                    <a:pt x="1559" y="0"/>
                    <a:pt x="2017" y="375"/>
                  </a:cubicBezTo>
                </a:path>
              </a:pathLst>
            </a:custGeom>
            <a:noFill/>
            <a:ln w="6225" cap="rnd" cmpd="sng">
              <a:solidFill>
                <a:srgbClr val="FDBF0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756;p49">
              <a:extLst>
                <a:ext uri="{FF2B5EF4-FFF2-40B4-BE49-F238E27FC236}">
                  <a16:creationId xmlns:a16="http://schemas.microsoft.com/office/drawing/2014/main" id="{8A8C62CC-6F39-0725-35B7-31C3B21FBFCB}"/>
                </a:ext>
              </a:extLst>
            </p:cNvPr>
            <p:cNvSpPr/>
            <p:nvPr/>
          </p:nvSpPr>
          <p:spPr>
            <a:xfrm>
              <a:off x="4466649" y="2351694"/>
              <a:ext cx="744452" cy="748094"/>
            </a:xfrm>
            <a:custGeom>
              <a:avLst/>
              <a:gdLst/>
              <a:ahLst/>
              <a:cxnLst/>
              <a:rect l="l" t="t" r="r" b="b"/>
              <a:pathLst>
                <a:path w="12877" h="12940" extrusionOk="0">
                  <a:moveTo>
                    <a:pt x="5020" y="12939"/>
                  </a:moveTo>
                  <a:cubicBezTo>
                    <a:pt x="1819" y="11339"/>
                    <a:pt x="0" y="7494"/>
                    <a:pt x="811" y="3514"/>
                  </a:cubicBezTo>
                  <a:cubicBezTo>
                    <a:pt x="1081" y="2204"/>
                    <a:pt x="1611" y="1009"/>
                    <a:pt x="2328" y="1"/>
                  </a:cubicBezTo>
                  <a:cubicBezTo>
                    <a:pt x="3773" y="863"/>
                    <a:pt x="5446" y="1529"/>
                    <a:pt x="7296" y="1913"/>
                  </a:cubicBezTo>
                  <a:cubicBezTo>
                    <a:pt x="9135" y="2287"/>
                    <a:pt x="10933" y="2339"/>
                    <a:pt x="12596" y="2121"/>
                  </a:cubicBezTo>
                  <a:cubicBezTo>
                    <a:pt x="12856" y="3326"/>
                    <a:pt x="12876" y="4626"/>
                    <a:pt x="12606" y="5945"/>
                  </a:cubicBezTo>
                  <a:cubicBezTo>
                    <a:pt x="11785" y="9915"/>
                    <a:pt x="8595" y="12732"/>
                    <a:pt x="5020" y="12939"/>
                  </a:cubicBezTo>
                  <a:close/>
                  <a:moveTo>
                    <a:pt x="4562" y="3659"/>
                  </a:moveTo>
                  <a:cubicBezTo>
                    <a:pt x="3991" y="3326"/>
                    <a:pt x="3347" y="3316"/>
                    <a:pt x="2952" y="3607"/>
                  </a:cubicBezTo>
                  <a:cubicBezTo>
                    <a:pt x="2900" y="4095"/>
                    <a:pt x="3222" y="4657"/>
                    <a:pt x="3793" y="4989"/>
                  </a:cubicBezTo>
                  <a:cubicBezTo>
                    <a:pt x="4365" y="5322"/>
                    <a:pt x="5020" y="5322"/>
                    <a:pt x="5415" y="5031"/>
                  </a:cubicBezTo>
                  <a:cubicBezTo>
                    <a:pt x="5467" y="4542"/>
                    <a:pt x="5134" y="3992"/>
                    <a:pt x="4562" y="3659"/>
                  </a:cubicBezTo>
                  <a:close/>
                  <a:moveTo>
                    <a:pt x="9104" y="4594"/>
                  </a:moveTo>
                  <a:cubicBezTo>
                    <a:pt x="8449" y="4667"/>
                    <a:pt x="7930" y="5052"/>
                    <a:pt x="7784" y="5519"/>
                  </a:cubicBezTo>
                  <a:cubicBezTo>
                    <a:pt x="8034" y="5945"/>
                    <a:pt x="8626" y="6195"/>
                    <a:pt x="9291" y="6112"/>
                  </a:cubicBezTo>
                  <a:cubicBezTo>
                    <a:pt x="9946" y="6039"/>
                    <a:pt x="10465" y="5654"/>
                    <a:pt x="10611" y="5187"/>
                  </a:cubicBezTo>
                  <a:cubicBezTo>
                    <a:pt x="10361" y="4761"/>
                    <a:pt x="9769" y="4511"/>
                    <a:pt x="9104" y="4594"/>
                  </a:cubicBezTo>
                  <a:close/>
                  <a:moveTo>
                    <a:pt x="2868" y="6995"/>
                  </a:moveTo>
                  <a:cubicBezTo>
                    <a:pt x="3710" y="10539"/>
                    <a:pt x="7171" y="11422"/>
                    <a:pt x="9343" y="8325"/>
                  </a:cubicBezTo>
                  <a:cubicBezTo>
                    <a:pt x="7607" y="8855"/>
                    <a:pt x="4136" y="8034"/>
                    <a:pt x="2868" y="6995"/>
                  </a:cubicBezTo>
                  <a:close/>
                </a:path>
              </a:pathLst>
            </a:custGeom>
            <a:solidFill>
              <a:srgbClr val="D337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757;p49">
              <a:extLst>
                <a:ext uri="{FF2B5EF4-FFF2-40B4-BE49-F238E27FC236}">
                  <a16:creationId xmlns:a16="http://schemas.microsoft.com/office/drawing/2014/main" id="{F812DB40-7EC5-2CB7-706E-F146F4EB73CA}"/>
                </a:ext>
              </a:extLst>
            </p:cNvPr>
            <p:cNvSpPr/>
            <p:nvPr/>
          </p:nvSpPr>
          <p:spPr>
            <a:xfrm>
              <a:off x="4407737" y="2396153"/>
              <a:ext cx="130425" cy="169506"/>
            </a:xfrm>
            <a:custGeom>
              <a:avLst/>
              <a:gdLst/>
              <a:ahLst/>
              <a:cxnLst/>
              <a:rect l="l" t="t" r="r" b="b"/>
              <a:pathLst>
                <a:path w="2256" h="2932" fill="none" extrusionOk="0">
                  <a:moveTo>
                    <a:pt x="2256" y="2464"/>
                  </a:moveTo>
                  <a:cubicBezTo>
                    <a:pt x="1996" y="2932"/>
                    <a:pt x="1" y="1549"/>
                    <a:pt x="2142" y="1"/>
                  </a:cubicBezTo>
                </a:path>
              </a:pathLst>
            </a:custGeom>
            <a:noFill/>
            <a:ln w="6225" cap="rnd" cmpd="sng">
              <a:solidFill>
                <a:srgbClr val="FEF2C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1758;p49">
              <a:extLst>
                <a:ext uri="{FF2B5EF4-FFF2-40B4-BE49-F238E27FC236}">
                  <a16:creationId xmlns:a16="http://schemas.microsoft.com/office/drawing/2014/main" id="{500AEE3F-C6FF-F1EB-3E5D-96C9ADC98D8D}"/>
                </a:ext>
              </a:extLst>
            </p:cNvPr>
            <p:cNvSpPr/>
            <p:nvPr/>
          </p:nvSpPr>
          <p:spPr>
            <a:xfrm>
              <a:off x="4551924" y="2393782"/>
              <a:ext cx="268019" cy="706006"/>
            </a:xfrm>
            <a:custGeom>
              <a:avLst/>
              <a:gdLst/>
              <a:ahLst/>
              <a:cxnLst/>
              <a:rect l="l" t="t" r="r" b="b"/>
              <a:pathLst>
                <a:path w="4636" h="12212" extrusionOk="0">
                  <a:moveTo>
                    <a:pt x="2214" y="0"/>
                  </a:moveTo>
                  <a:cubicBezTo>
                    <a:pt x="2973" y="354"/>
                    <a:pt x="3784" y="655"/>
                    <a:pt x="4636" y="894"/>
                  </a:cubicBezTo>
                  <a:cubicBezTo>
                    <a:pt x="4147" y="1632"/>
                    <a:pt x="3763" y="2411"/>
                    <a:pt x="3462" y="3201"/>
                  </a:cubicBezTo>
                  <a:cubicBezTo>
                    <a:pt x="3358" y="3097"/>
                    <a:pt x="3233" y="3004"/>
                    <a:pt x="3087" y="2931"/>
                  </a:cubicBezTo>
                  <a:cubicBezTo>
                    <a:pt x="2516" y="2598"/>
                    <a:pt x="1872" y="2588"/>
                    <a:pt x="1477" y="2879"/>
                  </a:cubicBezTo>
                  <a:cubicBezTo>
                    <a:pt x="1425" y="3367"/>
                    <a:pt x="1747" y="3929"/>
                    <a:pt x="2318" y="4261"/>
                  </a:cubicBezTo>
                  <a:cubicBezTo>
                    <a:pt x="2557" y="4396"/>
                    <a:pt x="2807" y="4479"/>
                    <a:pt x="3046" y="4500"/>
                  </a:cubicBezTo>
                  <a:cubicBezTo>
                    <a:pt x="2838" y="5342"/>
                    <a:pt x="2713" y="6173"/>
                    <a:pt x="2661" y="6974"/>
                  </a:cubicBezTo>
                  <a:cubicBezTo>
                    <a:pt x="2142" y="6766"/>
                    <a:pt x="1705" y="6516"/>
                    <a:pt x="1393" y="6267"/>
                  </a:cubicBezTo>
                  <a:cubicBezTo>
                    <a:pt x="1633" y="7275"/>
                    <a:pt x="2079" y="8065"/>
                    <a:pt x="2651" y="8616"/>
                  </a:cubicBezTo>
                  <a:cubicBezTo>
                    <a:pt x="2744" y="10133"/>
                    <a:pt x="3087" y="11411"/>
                    <a:pt x="3545" y="12211"/>
                  </a:cubicBezTo>
                  <a:cubicBezTo>
                    <a:pt x="1820" y="10434"/>
                    <a:pt x="1" y="4895"/>
                    <a:pt x="2214" y="0"/>
                  </a:cubicBezTo>
                  <a:close/>
                </a:path>
              </a:pathLst>
            </a:custGeom>
            <a:solidFill>
              <a:srgbClr val="B4202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1987" name="Rectangle 3">
            <a:extLst>
              <a:ext uri="{FF2B5EF4-FFF2-40B4-BE49-F238E27FC236}">
                <a16:creationId xmlns:a16="http://schemas.microsoft.com/office/drawing/2014/main" id="{7A6B4F9D-219E-BDA2-F320-DD74BC8630B5}"/>
              </a:ext>
            </a:extLst>
          </p:cNvPr>
          <p:cNvSpPr>
            <a:spLocks noGrp="1" noRot="1"/>
          </p:cNvSpPr>
          <p:nvPr>
            <p:ph idx="1"/>
          </p:nvPr>
        </p:nvSpPr>
        <p:spPr>
          <a:xfrm>
            <a:off x="707266" y="-100150"/>
            <a:ext cx="7872235" cy="644431"/>
          </a:xfrm>
        </p:spPr>
        <p:txBody>
          <a:bodyPr>
            <a:normAutofit/>
          </a:bodyPr>
          <a:lstStyle/>
          <a:p>
            <a:pPr algn="ctr" eaLnBrk="1" hangingPunct="1">
              <a:buFont typeface="Symbol" panose="05050102010706020507" pitchFamily="18" charset="2"/>
              <a:buNone/>
            </a:pPr>
            <a:r>
              <a:rPr lang="en-US" altLang="vi-VN" sz="2400" dirty="0">
                <a:solidFill>
                  <a:srgbClr val="002060"/>
                </a:solidFill>
                <a:latin typeface=".VnTime" panose="020B7200000000000000" pitchFamily="34" charset="0"/>
              </a:rPr>
              <a:t>  1.</a:t>
            </a: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</a:t>
            </a:r>
            <a:r>
              <a:rPr lang="en-US" altLang="vi-VN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dại</a:t>
            </a: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Xúy</a:t>
            </a: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E9F654E-DEFB-5C73-0CBE-32008637FBDD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548639" y="753434"/>
            <a:ext cx="3581400" cy="272563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>
              <a:tabLst>
                <a:tab pos="65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65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65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65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65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588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vi-VN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vi-VN" sz="2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altLang="vi-VN" sz="22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vi-VN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xúi</a:t>
            </a:r>
            <a:r>
              <a:rPr lang="en-US" altLang="vi-VN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altLang="vi-VN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r>
              <a:rPr lang="en-US" altLang="vi-VN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altLang="vi-VN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altLang="vi-VN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altLang="vi-VN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altLang="vi-VN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vi-VN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vi-VN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gã</a:t>
            </a:r>
            <a:r>
              <a:rPr lang="en-US" altLang="vi-VN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vi-VN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vi-VN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vi-VN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đểu</a:t>
            </a:r>
            <a:r>
              <a:rPr lang="en-US" altLang="vi-VN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cáng</a:t>
            </a:r>
            <a:r>
              <a:rPr lang="en-US" altLang="vi-VN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vi-VN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vi-VN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vi-VN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vi-VN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vi-VN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vi-VN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vi-VN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altLang="vi-VN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vi-VN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vi-VN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vi-VN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vi-VN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ở </a:t>
            </a:r>
            <a:r>
              <a:rPr lang="en-US" altLang="vi-VN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vi-VN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vi-VN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altLang="vi-VN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vi-VN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vi-VN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vi-VN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vi-VN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vi-VN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vi-VN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xưng</a:t>
            </a:r>
            <a:r>
              <a:rPr lang="en-US" altLang="vi-VN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vi-VN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Xuý</a:t>
            </a:r>
            <a:r>
              <a:rPr lang="en-US" altLang="vi-VN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altLang="vi-VN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vi-VN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vi-VN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altLang="vi-VN" sz="22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C8C6BF96-BBF5-1E95-5BDC-98EEF2A076A7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4998722" y="781584"/>
            <a:ext cx="3886200" cy="27432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indent="55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lvl="2" indent="-342900" algn="just">
              <a:lnSpc>
                <a:spcPct val="150000"/>
              </a:lnSpc>
              <a:spcBef>
                <a:spcPct val="20000"/>
              </a:spcBef>
              <a:spcAft>
                <a:spcPts val="800"/>
              </a:spcAft>
              <a:buClr>
                <a:schemeClr val="hlink"/>
              </a:buClr>
              <a:buFontTx/>
              <a:buChar char="-"/>
            </a:pPr>
            <a:r>
              <a:rPr lang="en-US" altLang="vi-VN" sz="22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vi-VN" sz="2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altLang="vi-VN" sz="22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altLang="vi-VN" sz="2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lvl="2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</a:pPr>
            <a:r>
              <a:rPr lang="en-US" altLang="vi-VN" sz="2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altLang="vi-VN" sz="2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altLang="vi-VN" sz="2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chán</a:t>
            </a:r>
            <a:r>
              <a:rPr lang="en-US" altLang="vi-VN" sz="2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vi-VN" sz="2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vi-VN" sz="2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2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vi-VN" sz="2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vi-VN" sz="2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altLang="vi-VN" sz="2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altLang="vi-VN" sz="2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altLang="vi-VN" sz="2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en-US" altLang="vi-VN" sz="2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khao </a:t>
            </a:r>
            <a:r>
              <a:rPr lang="en-US" altLang="vi-VN" sz="2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vi-VN" sz="2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vi-VN" sz="2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êm</a:t>
            </a:r>
            <a:r>
              <a:rPr lang="en-US" altLang="vi-VN" sz="2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đềm</a:t>
            </a:r>
            <a:r>
              <a:rPr lang="en-US" altLang="vi-VN" sz="2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altLang="vi-VN" sz="2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altLang="vi-VN" sz="2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Xuý</a:t>
            </a:r>
            <a:r>
              <a:rPr lang="en-US" altLang="vi-VN" sz="2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altLang="vi-VN" sz="2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en-US" altLang="vi-VN" sz="2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altLang="vi-VN" sz="2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vi-VN" sz="2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vi-VN" sz="2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altLang="vi-VN" sz="22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200" i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altLang="vi-VN" sz="22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200" i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altLang="vi-VN" sz="22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200" i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altLang="vi-VN" sz="22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200" i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</a:t>
            </a:r>
            <a:r>
              <a:rPr lang="en-US" altLang="vi-VN" sz="22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i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vi-VN" sz="22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i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vi-VN" sz="22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i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altLang="vi-VN" sz="22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i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vi-VN" sz="22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i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22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200" i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altLang="vi-VN" sz="22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200" i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điên</a:t>
            </a:r>
            <a:r>
              <a:rPr lang="en-US" altLang="vi-VN" sz="22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i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cuồng</a:t>
            </a:r>
            <a:r>
              <a:rPr lang="en-US" altLang="vi-VN" sz="22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200" i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</a:t>
            </a:r>
            <a:r>
              <a:rPr lang="en-US" altLang="vi-VN" sz="22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200" i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dại</a:t>
            </a:r>
            <a:r>
              <a:rPr lang="en-US" altLang="vi-VN" sz="22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200" i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đắng</a:t>
            </a:r>
            <a:r>
              <a:rPr lang="en-US" altLang="vi-VN" sz="22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cay, </a:t>
            </a:r>
            <a:r>
              <a:rPr lang="en-US" altLang="vi-VN" sz="2200" i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US" altLang="vi-VN" sz="22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200" i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vi-VN" sz="22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200" i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vi-VN" sz="2200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2200" dirty="0">
              <a:solidFill>
                <a:schemeClr val="bg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20000"/>
              </a:spcBef>
              <a:buClr>
                <a:srgbClr val="FFCC00"/>
              </a:buClr>
              <a:buFont typeface="Wingdings" panose="05000000000000000000" pitchFamily="2" charset="2"/>
              <a:buNone/>
            </a:pPr>
            <a:endParaRPr lang="en-US" altLang="vi-VN" sz="22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Đường nối Thẳng 6">
            <a:extLst>
              <a:ext uri="{FF2B5EF4-FFF2-40B4-BE49-F238E27FC236}">
                <a16:creationId xmlns:a16="http://schemas.microsoft.com/office/drawing/2014/main" id="{9402B831-6F98-F47A-554D-35BD489E25B3}"/>
              </a:ext>
            </a:extLst>
          </p:cNvPr>
          <p:cNvCxnSpPr>
            <a:cxnSpLocks/>
          </p:cNvCxnSpPr>
          <p:nvPr/>
        </p:nvCxnSpPr>
        <p:spPr>
          <a:xfrm>
            <a:off x="4572000" y="1066800"/>
            <a:ext cx="59245" cy="4598663"/>
          </a:xfrm>
          <a:prstGeom prst="line">
            <a:avLst/>
          </a:prstGeom>
          <a:noFill/>
          <a:ln w="38100" cap="flat" cmpd="sng" algn="ctr">
            <a:solidFill>
              <a:srgbClr val="B42021"/>
            </a:solidFill>
            <a:prstDash val="soli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  <p:bldP spid="5" grpId="0" build="allAtOnce"/>
      <p:bldP spid="2" grpId="0"/>
    </p:bldLst>
  </p:timing>
</p:sld>
</file>

<file path=ppt/theme/theme1.xml><?xml version="1.0" encoding="utf-8"?>
<a:theme xmlns:a="http://schemas.openxmlformats.org/drawingml/2006/main" name="Spanish Literature Thesis by Slidesgo">
  <a:themeElements>
    <a:clrScheme name="Simple Light">
      <a:dk1>
        <a:srgbClr val="ECBB86"/>
      </a:dk1>
      <a:lt1>
        <a:srgbClr val="4C0206"/>
      </a:lt1>
      <a:dk2>
        <a:srgbClr val="000000"/>
      </a:dk2>
      <a:lt2>
        <a:srgbClr val="AE8A64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1133</TotalTime>
  <Words>3307</Words>
  <Application>Microsoft Office PowerPoint</Application>
  <PresentationFormat>On-screen Show (4:3)</PresentationFormat>
  <Paragraphs>116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1" baseType="lpstr">
      <vt:lpstr>.VnTime</vt:lpstr>
      <vt:lpstr>Anonymous Pro</vt:lpstr>
      <vt:lpstr>Arial</vt:lpstr>
      <vt:lpstr>Calibri</vt:lpstr>
      <vt:lpstr>Candara</vt:lpstr>
      <vt:lpstr>Gabriela</vt:lpstr>
      <vt:lpstr>Inter</vt:lpstr>
      <vt:lpstr>Merriweather</vt:lpstr>
      <vt:lpstr>Montserrat</vt:lpstr>
      <vt:lpstr>Symbol</vt:lpstr>
      <vt:lpstr>Times New Roman</vt:lpstr>
      <vt:lpstr>Wingdings</vt:lpstr>
      <vt:lpstr>Yatra One</vt:lpstr>
      <vt:lpstr>Spanish Literature Thesis by Slidesgo</vt:lpstr>
      <vt:lpstr>PowerPoint Presentation</vt:lpstr>
      <vt:lpstr>Xúy Vân giả dại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Awesome words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Xuý v©n gi¶ d¹i</dc:title>
  <dc:creator>thangtinh</dc:creator>
  <cp:lastModifiedBy>Admin</cp:lastModifiedBy>
  <cp:revision>110</cp:revision>
  <dcterms:created xsi:type="dcterms:W3CDTF">2007-10-29T23:46:22Z</dcterms:created>
  <dcterms:modified xsi:type="dcterms:W3CDTF">2022-08-19T04:02:38Z</dcterms:modified>
</cp:coreProperties>
</file>